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1374" r:id="rId3"/>
    <p:sldId id="1470" r:id="rId4"/>
    <p:sldId id="1471" r:id="rId5"/>
    <p:sldId id="1466" r:id="rId6"/>
    <p:sldId id="1472" r:id="rId7"/>
    <p:sldId id="1469" r:id="rId8"/>
    <p:sldId id="1473" r:id="rId9"/>
    <p:sldId id="1474" r:id="rId10"/>
    <p:sldId id="1475" r:id="rId11"/>
    <p:sldId id="1476" r:id="rId12"/>
    <p:sldId id="1477" r:id="rId13"/>
    <p:sldId id="1478" r:id="rId14"/>
    <p:sldId id="1479" r:id="rId15"/>
    <p:sldId id="1480" r:id="rId16"/>
    <p:sldId id="1481" r:id="rId17"/>
    <p:sldId id="1482" r:id="rId18"/>
    <p:sldId id="1483" r:id="rId19"/>
    <p:sldId id="1484" r:id="rId20"/>
    <p:sldId id="1485" r:id="rId21"/>
    <p:sldId id="1486" r:id="rId22"/>
    <p:sldId id="1487" r:id="rId23"/>
    <p:sldId id="1488" r:id="rId24"/>
    <p:sldId id="1489" r:id="rId25"/>
    <p:sldId id="1490" r:id="rId26"/>
    <p:sldId id="1491" r:id="rId27"/>
    <p:sldId id="1492" r:id="rId28"/>
    <p:sldId id="1493" r:id="rId29"/>
    <p:sldId id="1494" r:id="rId30"/>
    <p:sldId id="149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3SS\StatistikA\Uebung\E3_Chi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'X-Y'!$B$3:$W$3</c:f>
              <c:numCache>
                <c:formatCode>General</c:formatCode>
                <c:ptCount val="2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7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  <c:pt idx="21">
                  <c:v>6</c:v>
                </c:pt>
              </c:numCache>
            </c:numRef>
          </c:xVal>
          <c:yVal>
            <c:numRef>
              <c:f>'X-Y'!$B$4:$W$4</c:f>
              <c:numCache>
                <c:formatCode>General</c:formatCode>
                <c:ptCount val="22"/>
                <c:pt idx="0">
                  <c:v>36</c:v>
                </c:pt>
                <c:pt idx="1">
                  <c:v>44</c:v>
                </c:pt>
                <c:pt idx="2">
                  <c:v>30</c:v>
                </c:pt>
                <c:pt idx="3">
                  <c:v>67</c:v>
                </c:pt>
                <c:pt idx="4">
                  <c:v>21</c:v>
                </c:pt>
                <c:pt idx="5">
                  <c:v>8</c:v>
                </c:pt>
                <c:pt idx="6">
                  <c:v>62</c:v>
                </c:pt>
                <c:pt idx="7">
                  <c:v>35</c:v>
                </c:pt>
                <c:pt idx="8">
                  <c:v>33</c:v>
                </c:pt>
                <c:pt idx="9">
                  <c:v>37</c:v>
                </c:pt>
                <c:pt idx="10">
                  <c:v>22</c:v>
                </c:pt>
                <c:pt idx="11">
                  <c:v>72</c:v>
                </c:pt>
                <c:pt idx="12">
                  <c:v>65</c:v>
                </c:pt>
                <c:pt idx="13">
                  <c:v>45</c:v>
                </c:pt>
                <c:pt idx="14">
                  <c:v>23</c:v>
                </c:pt>
                <c:pt idx="15">
                  <c:v>17</c:v>
                </c:pt>
                <c:pt idx="16">
                  <c:v>44</c:v>
                </c:pt>
                <c:pt idx="17">
                  <c:v>56</c:v>
                </c:pt>
                <c:pt idx="18">
                  <c:v>32</c:v>
                </c:pt>
                <c:pt idx="19">
                  <c:v>37</c:v>
                </c:pt>
                <c:pt idx="20">
                  <c:v>22</c:v>
                </c:pt>
                <c:pt idx="21">
                  <c:v>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52-44BE-BAE6-3F24390A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660240"/>
        <c:axId val="2076644400"/>
      </c:scatterChart>
      <c:valAx>
        <c:axId val="207666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</a:t>
                </a:r>
                <a:r>
                  <a:rPr lang="en-US" baseline="0"/>
                  <a:t> der Aufträge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44400"/>
        <c:crosses val="autoZero"/>
        <c:crossBetween val="midCat"/>
      </c:valAx>
      <c:valAx>
        <c:axId val="207664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Die</a:t>
                </a:r>
                <a:r>
                  <a:rPr lang="de-DE" baseline="0"/>
                  <a:t> Höhe des Auftragsvolumens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60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2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2517 380 11066,'-55'-42'406,"-160"-114"722,177 133-906,-1 0-1,-1 3 1,-80-29 0,53 30-127,0 4-1,-1 2 1,-1 4 0,0 2-1,0 4 1,-1 2 0,-115 15-1,128-7-89,0 4 0,1 1 0,0 3 0,2 2 0,0 3 0,0 2 0,2 3 0,1 1 0,2 3 0,-64 48 0,2 10 61,-99 100 0,152-127-25,2 1 0,4 4-1,-49 74 1,86-114-25,1 0 0,0 1 0,2 1 0,1 0 0,2 0 0,-7 31-1,11-35-4,1 0-1,2 1 0,0-1 0,1 1 1,2 0-1,0-1 0,9 45 0,3-16-19,3-1 0,1 0 0,3-1 0,31 56 0,121 177-47,-58-127-5,-93-132 52,1 0-1,1-2 1,1-1-1,29 20 1,-7-12 1,1-2 0,2-2 0,0-2 0,1-3 0,2-1 0,0-3 0,82 14 0,-32-14 4,0-5 0,1-4 0,111-8 0,-149-2-6,0-2 0,0-3 0,0-3 0,-1-3 0,123-45 0,-34-9-8,150-92 1,-183 98-130,164-58 0,-89 40 16,-166 68 58,0-2 0,-1-1 1,34-25-1,-51 32 70,-1-1-1,1 0 1,-2 0-1,1-1 1,-1-1 0,-1 1-1,0-1 1,0-1-1,-1 0 1,6-16 0,-1-2 64,-2 0 1,-1-1 0,-2 0 0,6-58 0,-3-130 405,-10 156-336,-3 0 1,-3 1-1,-16-76 0,14 101-123,-2 1 0,-2 1-1,-1-1 1,-2 2-1,-1 0 1,-36-55 0,-70-82-63,93 136 51,-1 1 1,-56-50-1,63 67 7,-1 0 0,0 2-1,-2 1 1,0 1 0,0 1 0,-1 1-1,0 2 1,-1 0 0,0 2 0,-38-5 0,-12 3 20,0 3 1,-124 6 0,96 9-89,1 4 0,0 4 0,-165 50-1,134-23 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17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69 14707,'0'-2'165,"-1"1"-1,1 0 0,-1 0 1,1 0-1,0-1 0,0 1 1,-1 0-1,1 0 0,0-1 1,0 1-1,0 0 1,0 0-1,0-1 0,1 1 1,-1 0-1,0 0 0,1-1 1,-1 1-1,0 0 1,1 0-1,0 0 0,1-2 1,-1 1 58,1 0 0,0 0 0,0 1 0,0-1 0,0 1 0,0-1 0,0 1 1,0 0-1,1 0 0,-1 0 0,3-1 0,9-1 401,0-1-1,0 2 1,21-1 0,-24 2-523,-10 0-82,125-6 1538,-114 7-1454,1 1 1,-1 0-1,0 1 1,1 0-1,-1 0 1,0 2-1,0-1 1,11 7-1,-21-10-92,-1 1-1,1-1 1,-1 1-1,0 0 1,0 0-1,1-1 1,-1 1-1,0 0 1,0 0-1,0 0 1,0 0-1,0 0 1,0 1-1,0-1 1,0 0-1,-1 0 1,1 0-1,0 1 1,-1-1-1,1 1 1,-1-1-1,1 0 1,-1 1-1,0-1 1,0 1-1,1-1 1,-1 1-1,0-1 1,0 0 0,-1 1-1,1-1 1,0 1-1,0-1 1,-1 1-1,1-1 1,-1 0-1,1 1 1,-1-1-1,1 0 1,-1 1-1,-1 0 1,-3 6 19,0-1 1,-1 1 0,0-1 0,-1-1 0,-8 9 0,-112 88 268,18-16-226,108-87-80,0 1-1,0 0 0,1-1 1,-1 1-1,0 0 1,0-1-1,0 1 0,0 0 1,1 0-1,-1 0 1,0 0-1,1 0 0,-1 0 1,0 0-1,1 0 1,0 0-1,-1 0 0,1 0 1,-1 0-1,1 0 1,0 0-1,0 1 0,0 1 1,1-2-4,0-1 1,0 1-1,0 0 1,0 0-1,0-1 1,0 1-1,0-1 1,0 1-1,1-1 1,-1 1-1,0-1 1,0 0-1,1 0 1,-1 0-1,0 1 1,0-1-1,1 0 1,-1 0-1,0-1 1,3 1-1,18-1-61,80-5-1080,-88 4 1021,0 0 0,1-2 0,-1 1 0,26-12 0,3-6-126,-1-4-74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17268,'-7'0'192,"-1"1"-1,1 0 1,0 0 0,-1 0 0,1 1 0,0 0 0,0 1 0,0 0 0,0 0-1,1 0 1,-1 1 0,-11 8 0,-2 3 296,0 2 1,-24 24-1,30-26-257,1 0 0,0 0-1,1 2 1,0-1 0,2 1-1,0 1 1,-9 21 0,18-37-221,0-1 0,1 1 0,-1-1-1,0 1 1,1-1 0,0 1 0,-1 0 0,1-1 0,0 1 0,0 0 0,-1-1-1,1 1 1,1-1 0,-1 1 0,0 0 0,0-1 0,1 1 0,-1 0 0,0-1-1,1 1 1,0-1 0,-1 1 0,1-1 0,0 1 0,0-1 0,0 0 0,0 1-1,0-1 1,0 0 0,0 0 0,0 0 0,1 1 0,-1-1 0,0-1 0,1 1-1,-1 0 1,0 0 0,1 0 0,-1-1 0,1 1 0,0-1 0,-1 1 0,4 0 0,7 1-17,0-1 1,0 0 0,0-1-1,23-2 1,-25 1 6,39-2 6,-23-1-36,0 3 0,1 0 0,-1 1 0,0 2 0,32 5 0,-54-6 21,0 0 0,1 0 0,-1 1 0,-1-1 0,1 1 0,0 0 0,0 0 0,-1 0 1,1 1-1,3 2 0,-6-4 6,0 0 1,-1 0-1,1 0 1,0 1-1,0-1 1,-1 0-1,1 0 1,0 1-1,-1-1 1,1 0-1,-1 1 1,0-1-1,1 1 1,-1-1-1,0 0 1,0 1-1,0-1 1,0 1-1,0-1 1,0 0-1,0 1 1,-1-1-1,1 1 1,-1-1-1,1 0 1,0 1-1,-1-1 1,0 0-1,1 1 1,-1-1-1,-2 2 1,-4 7 40,-1 0 1,0 0 0,-1-1 0,0 0 0,0 0-1,-18 11 1,-69 40 441,85-54-422,-1 2-86,1-2-1,-1 0 1,0 0 0,0-1-1,-1-1 1,1 0 0,-17 3-1,28-7-48,0 0 0,-1 1-1,1-1 1,0 0-1,0 0 1,-1 0-1,1 0 1,0 0 0,0-1-1,0 1 1,-1 0-1,1 0 1,0-1-1,0 1 1,0-1 0,0 1-1,0-1 1,0 1-1,0-1 1,0 0-1,0 0 1,0 1 0,0-1-1,0 0 1,0 0-1,0 0 1,1 0-1,-1 0 1,0 0 0,1 0-1,-1 0 1,1 0-1,-1 0 1,1-1-1,-1 1 1,1 0 0,0-2-1,-1-2-111,1 0 1,-1-1-1,2 1 0,-1 0 1,0-1-1,1 1 0,3-10 1,8-24-847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18876,'1'19'445,"-1"-1"1,0 1-1,-2 0 0,0 0 0,-7 30 0,2-12 109,0 4-105,-20 135 937,22-135-1154,2 0 0,4 52 0,-1-91-223,0 1 1,1-1-1,-1 0 0,0 1 1,1-1-1,-1 0 0,1 0 1,0 1-1,0-1 0,0 0 1,2 3-1,-3-5-9,0 0-1,0 0 1,0 0 0,0 0-1,0 0 1,1 1 0,-1-1-1,0 0 1,0 0 0,0 0 0,0 0-1,1 0 1,-1 0 0,0 0-1,0 0 1,0 0 0,1 0-1,-1 0 1,0 0 0,0 0-1,0 0 1,0 0 0,1 0-1,-1 0 1,0 0 0,0 0-1,0 0 1,0 0 0,1 0-1,-1 0 1,0-1 0,0 1-1,0 0 1,0 0 0,1 0-1,-1 0 1,0 0 0,0 0-1,0-1 1,0 1 0,0 0-1,7-17-92,-2-7-58,-1 0 0,-1 0 0,-1-38 1,-8-72-503,8 131 555,3 7 61,8 10 30,-11-11-8,1 0 14,1 1 1,0 0 0,0-1 0,0 0 0,0 0-1,0 0 1,0 0 0,1-1 0,-1 0-1,1 0 1,0 0 0,0 0 0,-1-1 0,1 0-1,0 0 1,0 0 0,1-1 0,-1 1-1,0-1 1,8-1 0,-7 0 34,1 0 1,-1-1-1,1 0 0,-1 0 1,0-1-1,0 1 0,0-1 0,-1-1 1,1 1-1,-1-1 0,1 0 1,-1 0-1,0-1 0,-1 1 0,8-10 1,-9 10 12,1-1 0,-1 1 0,1-1 0,-1 0 0,-1 0 0,1-1 0,-1 1 0,0-1 0,2-6 1,-5 13-46,1-1 0,0 0 1,0 0-1,0 0 0,-1 0 1,1 0-1,0 1 0,0-1 1,-1 0-1,1 0 0,0 0 1,0 0-1,-1 0 1,1 0-1,0 0 0,0 0 1,-1 0-1,1 0 0,0 0 1,-1 0-1,1 0 0,0 0 1,0 0-1,-1 0 0,1 0 1,0 0-1,0-1 1,-1 1-1,1 0 0,0 0 1,0 0-1,0 0 0,-1 0 1,1-1-1,0 1 0,0 0 1,0 0-1,-1 0 0,1-1 1,0 1-1,0 0 1,0 0-1,0 0 0,0-1 1,0 1-1,0 0 0,-1 0 1,1-1-1,0 1 0,0 0 1,0-1-1,0 1 0,0 0 1,0 0-1,0-1 1,0 1-1,0 0 0,0 0 1,1-1-1,-1 1 0,-17 18 15,13-8 2,-1 0 0,1 0 1,1 0-1,0 1 0,0-1 1,-1 17-1,3-22-4,1 0 0,-1 0-1,1 0 1,0 0 0,0 0 0,1 1 0,-1-1 0,1 0 0,0 0 0,1 0 0,-1-1-1,1 1 1,0 0 0,0 0 0,6 7 0,-6-9-3,1-1 1,0 0-1,-1 0 1,1 0-1,0 0 0,0-1 1,0 1-1,1-1 1,-1 0-1,0 0 0,1 0 1,-1 0-1,0 0 0,1-1 1,-1 1-1,1-1 1,-1 0-1,1 0 0,-1-1 1,1 1-1,-1-1 1,0 1-1,1-1 0,5-2 1,6-2 15,0-1 1,-1-1-1,27-15 1,-17 8-4,-1-1 0,-1-1 0,-1-1-1,0-1 1,-2 0 0,0-2 0,23-30 0,-37 42-60,-7 11-32,-9 14 5,7-9-145,0 1 1,1-1 0,0 1-1,0-1 1,1 1 0,0 0 0,0 0-1,1 0 1,1 14 0,0-23 193,-1 0 1,1 0-1,0 1 1,0-1 0,0 0-1,0 0 1,0 0 0,0 1-1,0-1 1,0 0-1,0 0 1,0 1 0,0-1-1,0 0 1,0 0-1,0 0 1,1 1 0,-1-1-1,0 0 1,0 0 0,0 0-1,0 0 1,0 1-1,0-1 1,0 0 0,1 0-1,-1 0 1,0 0-1,0 1 1,0-1 0,0 0-1,1 0 1,-1 0-1,0 0 1,0 0 0,0 0-1,1 0 1,-1 0 0,0 0-1,0 0 1,0 1-1,1-1 1,-1 0 0,0 0-1,0 0 1,0 0-1,1 0 1,-1-1 0,0 1-1,0 0 1,0 0 0,1 0-1,-1 0 1,0 0-1,0 0 1,0 0 0,1 0-1,-1 0 1,8-9-476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17916,'0'7'1288,"1"7"-1056,2 3-232,7 2 16,4-2-224,8-4 176,-1-3-152,9-1-120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16860,'-11'15'944,"1"1"0,0 0 1,1 1-1,-9 23 0,16-33-827,0 0-1,0 0 1,1 0-1,0 0 1,0 1-1,1-1 1,-1 0-1,2 1 1,-1-1-1,1 0 1,0 1-1,1-1 1,-1 0-1,4 9 1,3 4-216,5 14-90,-1 1-1,13 65 1,-23-90 180,-1-1 0,0 1 0,0 0 0,-1 0 1,-1-1-1,0 1 0,0 0 0,0-1 0,-1 1 1,-1-1-1,0 1 0,0-1 0,-1 0 0,0 0 1,-9 14-1,11-20 19,1-1 0,-1 0 0,0 0 0,0 0 0,0 0 0,0 0 0,0 0 0,0-1 0,-1 1 1,1-1-1,0 1 0,-1-1 0,1 0 0,-1 0 0,-4 1 0,5-2-5,1 0-1,0 0 1,-1 0 0,1 0 0,-1 0-1,1 0 1,0-1 0,-1 1-1,1-1 1,0 1 0,-1-1 0,1 1-1,0-1 1,0 0 0,0 1-1,0-1 1,-1 0 0,1 0 0,0 0-1,0 0 1,1 0 0,-1 0-1,0 0 1,0 0 0,0-1 0,1 1-1,-1 0 1,1 0 0,-1-1-1,1 1 1,-1 0 0,1-1 0,-1 0-1,-1-9 11,0 0-1,0 0 1,1 0 0,0 0-1,1 0 1,0 0 0,1 0-1,0 0 1,3-12-1,2-7-58,2 0-1,12-28 0,-11 36-70,1 1 0,0 0 0,2 1 0,0 0-1,1 1 1,31-34 0,-16 25-319,1 1-1,1 1 0,43-27 1,-69 51 394,1-1 7,-1 0 0,1 0 1,-1-1-1,0 0 0,0 1 1,0-1-1,3-5 0,-7 9 44,0 0 0,0 0 0,0 0 0,0 1-1,0-1 1,-1 0 0,1 0 0,0 0 0,0 0 0,0 0-1,0 0 1,0 0 0,-1 0 0,1 0 0,0 0-1,0 0 1,0 0 0,0 0 0,-1 0 0,1 0 0,0 0-1,0 0 1,0 0 0,-1 0 0,1 0 0,0 0 0,0 0-1,0 0 1,0 0 0,0 0 0,-1 0 0,1 0-1,0-1 1,0 1 0,0 0 0,0 0 0,0 0 0,0 0-1,-1 0 1,1 0 0,0-1 0,0 1 0,0 0 0,0 0-1,0 0 1,0 0 0,0-1 0,0 1 0,0 0-1,0 0 1,0 0 0,0 0 0,0-1 0,0 1 0,0 0-1,0 0 1,0 0 0,0 0 0,0-1 0,0 1 0,0 0-1,0 0 1,0 0 0,0 0 0,0-1 0,0 1 0,-14 6 589,13-5-548,-1 1 0,1-1 0,-1 1-1,1-1 1,-1 1 0,1 0 0,0-1 0,0 1 0,0 0 0,0 0 0,0 0 0,0 0 0,0 0-1,1 0 1,-1 0 0,1 0 0,-1 0 0,1 0 0,0 0 0,0 0 0,0 0 0,0 1 0,0-1-1,1 0 1,-1 0 0,0 0 0,1 0 0,0 0 0,-1 0 0,3 3 0,-1-2-34,-1-1 1,1 1 0,1-1-1,-1 1 1,0-1 0,0 0-1,1 0 1,0 0 0,-1 0-1,1 0 1,0 0-1,0-1 1,0 0 0,0 1-1,0-1 1,0 0 0,0 0-1,0-1 1,6 1 0,0 0-2,1-1 1,-1-1 0,1 0 0,-1 0 0,1-1 0,-1 0-1,0-1 1,1 0 0,15-7 0,6-6 33,38-25 0,-4-8-98,-64 49 45,-1 0-1,1-1 1,-1 1 0,0 0-1,1 0 1,-1 0 0,1 0-1,-1-1 1,1 1 0,-1 0-1,0 0 1,1 0 0,-1 0-1,1 0 1,-1 0 0,1 0-1,-1 0 1,0 0 0,1 0-1,-1 1 1,1-1 0,-1 0-1,1 0 1,-1 0 0,0 0-1,1 1 1,-1-1 0,1 0-1,-1 0 1,0 1 0,1-1-1,-1 0 1,0 1 0,0-1-1,1 0 1,-1 1 0,0-1-1,0 1 1,1-1 0,-1 0-1,0 1 1,0-1 0,0 1-1,0-1 1,0 0 0,1 1-1,-1-1 1,0 1 0,0-1-1,0 1 1,0-1 0,0 1-1,0-1 1,-1 1 0,1 36-3,0-24 22,0-10-10,0-1 0,0 1 0,0 0 1,0 0-1,0-1 0,1 1 0,-1 0 0,1-1 0,0 1 1,0-1-1,0 1 0,0-1 0,0 1 0,0-1 0,1 0 0,-1 0 1,1 1-1,0-1 0,-1 0 0,1 0 0,0-1 0,0 1 0,0 0 1,1-1-1,-1 1 0,0-1 0,1 1 0,-1-1 0,1 0 1,-1 0-1,1 0 0,-1-1 0,1 1 0,0-1 0,3 1 0,15 1-277,-1-1-1,35-4 0,-41 2 5,-1-1-1,1 2 1,0 0-1,-1 1 0,1 0 1,-1 1-1,1 0 1,23 8-1,-32-7 291,0 0-1,0 0 0,0 0 1,-1 1-1,1 0 1,-1 0-1,0 0 1,0 0-1,0 1 1,-1-1-1,1 1 1,-1 0-1,0 0 1,0 0-1,-1 0 1,0 1-1,0-1 0,0 1 1,1 6-1,1 6 366,-1 0 0,-1 0 0,-1 1 0,-1 32 0,-1-39-217,-1 0-1,0 0 1,0-1 0,-1 1-1,-1-1 1,0 0 0,-1 0-1,-7 15 1,9-21-64,0 0-1,0 0 1,0 0-1,-1-1 1,1 1-1,-1-1 1,0 0-1,-1 0 1,1 0-1,-1 0 1,1-1-1,-1 0 1,0 0-1,0 0 1,0 0-1,-1-1 1,1 0-1,-1 0 1,-5 1-1,9-3-72,-1 0-1,1 0 1,0 0-1,0-1 1,0 1 0,0 0-1,0-1 1,0 0-1,0 1 1,0-1-1,0 0 1,0 0-1,1 0 1,-1 0-1,0 0 1,0 0-1,1-1 1,-1 1-1,1-1 1,-1 1 0,1-1-1,0 1 1,-1-1-1,1 0 1,0 0-1,-1-2 1,-2-4-10,0-1 1,1 1-1,0-1 1,-4-16 0,2-1-193,1-1 1,1 0-1,1-50 0,3 62 53,0 0 0,1 0 0,0 0 0,1 1 0,1-1-1,1 1 1,0-1 0,9-17 0,-9 24-39,0 0 0,0 1 0,1 0 1,-1 0-1,2 1 0,-1 0 0,1 0 0,11-8 1,5-1-435,37-16 0,11-7 243,-7-8-129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6726 2014 11594,'-1'-1'104,"0"0"1,0 0-1,0 0 0,0 0 0,1 0 0,-1-1 0,0 1 0,1 0 0,-1 0 0,1-1 0,0 1 0,-1 0 0,1-1 0,0 1 0,0-1 0,0 1 0,-1 0 0,2-1 0,-1 1 0,0-1 0,0 0 0,5-36 588,-4 34-720,0-3 54,0 0-1,0 0 1,0 0-1,-1 0 1,0 0-1,-3-14 1,2 16-14,0 1 1,-1-1 0,0 1 0,0-1-1,0 1 1,0 0 0,-1 0 0,0 0-1,0 0 1,-6-7 0,-37-31-57,-1 1 0,-1 3 0,-67-40 0,-30-10 40,-3 6 0,-4 6 0,-3 7 0,-3 7 0,-199-51 0,69 39-27,-382-110 22,272 47 42,-121-38-2,-167 12-43,593 143 5,-284-68 38,-113-22 69,161 72-15,-1 29 53,-105-8 258,176-25-34,69 7 116,146 29-241,-1 3-1,-59 2 0,101 1-237,1 1-1,-1-1 0,0 0 0,0 0 1,1 0-1,-1 0 0,0 0 0,1-1 0,-1 1 1,0-1-1,1 0 0,-1 1 0,1-1 1,-1 0-1,1-1 0,-1 1 0,1 0 1,0-1-1,-1 1 0,1-1 0,-2-2 1,-3-13-39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9425 1387 12651,'-15'-42'602,"5"12"-553,-1 2 0,-22-43 0,27 62-104,0 0-1,0 0 1,-1 0 0,0 0-1,-1 1 1,0 1-1,0-1 1,0 1 0,-1 1-1,-18-11 1,-14-4-110,-1 2 1,-50-14-1,-93-21-163,90 28 210,-307-99 66,-83-23 176,-243-4 347,502 110-205,-124-26 97,-651-110-599,-130 27 66,-7 60 306,116 82-238,685 24 594,-344 61 0,113 51 585,350-68-578,-141 43 116,355-101-609,-12 3-13,1 1-1,0 0 1,0 1 0,1 0 0,-1 2-1,1-1 1,-25 20 0,33-19 0,5-5-13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94 635 12019,'-3'1'72,"1"0"0,0 0 0,-1 0 0,1-1 0,-1 1 0,1-1 0,-1 0 0,1 0 0,-1 0 1,0 0-1,1 0 0,-1 0 0,1-1 0,-1 1 0,1-1 0,0 0 0,-1 0 0,1 0 1,-1 0-1,1 0 0,0 0 0,0 0 0,0-1 0,0 1 0,0-1 0,0 0 0,0 0 0,0 0 1,1 1-1,-1-1 0,1-1 0,-1 1 0,1 0 0,0 0 0,0 0 0,0-1 0,-1-2 0,-1-5 46,0 0 1,1 0-1,0 0 0,0-1 0,1 1 0,1 0 0,0 0 0,1-13 0,1 5-55,1 0 0,1 0 0,1 1 0,0 0 0,1 0 0,1 0 0,0 1 1,2-1-1,0 2 0,0-1 0,2 2 0,0-1 0,0 1 0,1 1 0,1 0 0,0 1 1,18-13-1,-11 11-66,0 0 0,1 2-1,1 0 1,0 2 0,1 0 0,0 1 0,0 2 0,0 0 0,1 1 0,0 2 0,1 0 0,29 0 0,-4 6-15,0 2-1,0 2 1,50 13-1,75 10 5,-101-25 58,1-3 0,76-9 0,149-29 248,-2 0 51,-264 34-346,71-8-364,-102 10 333,-1 1 1,1-1-1,-1 0 0,0 1 0,1-1 0,-1 0 0,1 0 0,2-2 0,-4 2 25,-1 0 1,1 1-1,0-1 0,-1 0 0,1 1 0,-1-1 0,1 0 0,-1 0 0,1 0 0,-1 0 0,0 1 0,1-1 0,-1 0 0,0 0 0,0 0 0,0 0 0,1 0 0,-1 0 0,0 0 0,0 0 0,0 0 0,0 0 0,-1 1 0,1-1 0,0 0 0,0 0 0,-1 0 0,1-1 0,-10-21-184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5679 12843,'-2'-10'306,"0"1"1,1 0-1,1-1 1,-1 1-1,1 0 1,1-1-1,0 1 1,0 0-1,1-1 1,0 1 0,0 0-1,6-11 1,5-13 231,34-58 0,-36 71-317,7-12-37,1 0 0,45-54 0,-53 74-179,0 0-1,1 1 1,0 0-1,0 1 1,2 0-1,-1 1 1,1 1 0,0 0-1,18-7 1,-20 11-6,9-4-9,34-18 0,-47 21 8,0 0 0,-1 0 0,0-1 0,0 0 0,0 0 0,-1-1 1,8-10-1,5-10 10,-1-2 0,-2 1 1,23-56-1,26-100 39,-53 147-43,173-468 57,-114 342-99,93-157 0,-88 187-41,171-286-197,105-174 8,-44 68 211,-49 81 49,30-49-15,182-242-10,-462 722 13,21-31-111,-2-2-1,-2-2 1,31-76-1,-40 66 38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388 280 14203,'21'-49'1895,"-31"60"-745,-5 15-565,-137 277 1201,-42 86-1246,185-372-553,4-6-41,0-1-1,0 1 1,1 0-1,0 0 0,-2 13 1,7-14-249,6-12 90,10-17-167,-16 18 365,46-62-1238,59-105 0,21-79-204,-101 188 1575,19-64 1,-43 118 436,-3 5-167,-7 16 32,-10 30 31,4 1-346,1 0 1,3 1 0,2 0 0,2 1 0,2 0 0,3 0 0,5 64-1,-3-107-105,-1-2-1,0 0 0,1 0 0,-1 0 0,1-1 0,0 1 0,0 0 0,0 0 0,1-1 0,-1 1 0,1-1 0,0 1 0,3 3 0,-5-6 2,0-1-1,1 0 1,-1 1-1,0-1 1,0 0-1,0 0 1,1 1-1,-1-1 1,0 0-1,0 0 1,1 0-1,-1 1 1,0-1-1,1 0 1,-1 0-1,0 0 1,1 0-1,-1 0 1,0 0 0,1 0-1,-1 1 1,0-1-1,1 0 1,-1 0-1,0 0 1,1 0-1,-1 0 1,0-1-1,1 1 1,-1 0-1,0 0 1,1 0-1,5-11 47,-3-21 69,-3 8 18,-1 1 0,-1 0 0,-2 0 0,0 0 0,-1 0 0,-1 1-1,-1-1 1,-1 1 0,-12-21 0,11 30 18,4 12 1,5 2-146,0 0 0,0 0 0,0 0 0,0 0 0,0 0 0,0 0 0,0 0 0,1 0 0,-1 0 0,0 0 0,1 0 0,-1 0 0,1 0 1,-1 0-1,1 0 0,-1 0 0,1 0 0,0 0 0,3 4-10,0-1 0,-1-1 0,2 1 0,-1 0-1,0-1 1,1 0 0,-1 0 0,1 0 0,0-1 0,0 0 0,0 1 0,0-2 0,0 1 0,0-1 0,1 1-1,-1-1 1,1-1 0,-1 1 0,0-1 0,7 0 0,4-1 0,1 0 1,-1-1-1,1-1 0,-1 0 0,23-8 1,-15 2 63,-1 0 1,37-21 0,-50 24-6,0 0 0,-1 0-1,0-1 1,-1 0 0,1 0 0,-1-1 0,-1 0 0,11-14 0,-18 22-46,1-1 1,-1 1 0,0-1 0,1 1-1,-1-1 1,1 1 0,-1-1 0,0 0-1,0 1 1,1-1 0,-1 1 0,0-1-1,0 0 1,0 1 0,0-1 0,0 0-1,0 1 1,0-1 0,0 1 0,0-1-1,0 0 1,0 0 0,-1 1 0,1 0 0,-1 0 0,0 0 0,0 0 0,1 0 0,-1 1 0,0-1 0,1 0 1,-1 1-1,0-1 0,1 0 0,-1 1 0,0-1 0,1 1 0,-1-1 0,1 1 0,-1-1 0,1 1 0,-1-1 0,1 1 0,-1 1 0,-7 7 11,0 1 0,1 0 0,0 1-1,1-1 1,0 1 0,1 1-1,-7 18 1,9-21-35,1 0 0,-1 0-1,1 0 1,1 0 0,0 0 0,0 0-1,1 1 1,0-1 0,0 0 0,4 17-1,-4-24 9,1 0 0,-1 0 0,1-1 0,-1 1 0,1 0-1,0-1 1,-1 1 0,1-1 0,0 1 0,0 0-1,0-1 1,0 0 0,1 1 0,-1-1 0,0 0 0,1 0-1,-1 0 1,1 1 0,-1-1 0,1-1 0,-1 1-1,1 0 1,2 1 0,-2-2 3,1 0 0,0 0 0,0 0 0,0 0-1,-1 0 1,1 0 0,0-1 0,0 1 0,-1-1 0,1 0 0,0 1 0,-1-1 0,4-2-1,5-3 14,0-1 0,-1 1 0,0-2 0,0 1-1,12-14 1,-2-1 98,0-2-1,-2 0 0,-2-1 1,0-1-1,-1 0 1,18-45-1,-32 69-99,0 1-1,-1-1 1,1 1 0,-1-1 0,1 1-1,-1-1 1,1 1 0,-1-1 0,0 0-1,0 1 1,0-1 0,0 1 0,0-1-1,0-2 1,-6 6 17,-3 13-54,2 0-6,0 0 0,2 1 0,-6 21 1,9-29 14,0 0 1,1 0-1,0 0 1,0 0-1,1 1 1,0-1 0,0 0-1,1 0 1,2 8-1,-3-14 16,1-1 0,-1 1-1,1-1 1,-1 0 0,1 1-1,0-1 1,-1 0 0,1 1 0,0-1-1,0 0 1,0 0 0,0 0-1,0 0 1,0 0 0,0 0-1,1 0 1,-1 0 0,0 0 0,0-1-1,1 1 1,-1 0 0,1-1-1,-1 1 1,0-1 0,1 1-1,-1-1 1,1 0 0,-1 0 0,1 0-1,-1 0 1,1 0 0,-1 0-1,1 0 1,-1 0 0,1 0-1,-1-1 1,1 1 0,1-2 0,6 0-6,0-2 1,-1 1 0,0-1 0,0-1 0,9-5 0,9-9 5,-2 0 0,0-1 1,-1-2-1,-1 0 0,-2-2 0,30-42 0,-12 8 19,58-120 0,-52 71-57,-38 90 22,-1 1 0,-1-1 1,-1-1-1,2-23 0,-5 39 14,1-1-1,-1 1 1,0-1-1,0 1 1,0 0 0,-1-1-1,1 1 1,0-1-1,-1 1 1,0-1-1,1 1 1,-1 0-1,0-1 1,0 1 0,-1 0-1,1 0 1,-3-4-1,3 6 3,1-1 0,-1 1 0,0-1 0,1 1 0,-1 0 0,0-1 0,0 1-1,1 0 1,-1 0 0,0 0 0,0-1 0,0 1 0,1 0 0,-1 0 0,0 0 0,0 0 0,0 0-1,1 1 1,-2-1 0,-1 1-2,1 0 0,0 0-1,-1 0 1,1 0 0,0 0-1,0 1 1,0-1-1,-3 3 1,-7 8 0,0 0 1,1 1-1,1 0 0,0 1 1,-16 29-1,-31 80 97,41-79-50,1 2 0,2-1 0,2 2 1,3-1-1,1 1 0,-1 86 0,-3 68-263,6-164 142,-1-1-1,-2 1 1,-17 48-1,23-80 81,2-4 2,0 1 0,-1-1 0,1 0 0,0 0 0,-1 0 0,1 0 0,-1 0 0,1 1 0,-1-1 0,0 0 0,0 0 0,1 0 0,-1-1 0,0 1 0,0 0 0,0 0 0,0 0 0,0-1 0,0 1 0,-1 0 0,2-1 0,-1 0 0,1 0-1,0 0 1,0 0 0,-1 0 0,1 0 0,0 0-1,-1 0 1,1 0 0,0 0 0,0 0 0,-1 0-1,1-1 1,0 1 0,0 0 0,-1 0 0,1 0-1,0 0 1,0-1 0,0 1 0,-1 0 0,1 0-1,0 0 1,0-1 0,0 1 0,0 0 0,0 0-1,-1-1 1,1 1 0,0 0 0,0 0-1,0-1 1,0 1 0,0 0 0,0-1 0,0 1-1,0-1 1,-2-13 49,2 11-29,-1-25 31,1 1-1,2 0 0,0 0 0,2 1 0,1-1 0,1 1 0,1 0 0,2 0 0,15-34 0,-20 51 10,1 1 0,0-1 0,0 0 0,1 1-1,0 0 1,1 1 0,-1-1 0,1 1 0,1 1-1,0-1 1,0 1 0,0 0 0,0 1 0,1 0 0,0 1-1,0-1 1,0 2 0,13-5 0,32-6 109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95 17628,'0'-5'197,"1"1"1,-1-1-1,0 1 0,0-1 1,0 1-1,-1-1 0,1 1 1,-1-1-1,0 1 1,0 0-1,-1 0 0,0-1 1,-3-6-1,4 9-136,-1 0-1,1 0 1,0 1-1,-1-1 1,1 0 0,-1 1-1,0-1 1,1 1-1,-1 0 1,0 0-1,0-1 1,0 1 0,0 0-1,0 1 1,0-1-1,0 0 1,0 1-1,0-1 1,0 1 0,-1-1-1,1 1 1,0 0-1,0 0 1,0 0-1,-1 0 1,1 0-1,0 1 1,0-1 0,0 1-1,-3 0 1,-1 2-26,0 0 0,0 0 0,0 0 0,0 1 0,0 0 1,1 0-1,0 0 0,0 1 0,0-1 0,0 1 0,1 0 0,0 1 1,0-1-1,-5 10 0,5-8-50,-1 0-1,2 1 1,-1 0-1,1 0 1,0 0 0,1 0-1,0 0 1,0 1 0,1-1-1,0 0 1,0 11-1,1-17 11,0-1 0,1 0 0,-1 1 0,0-1 0,0 0 0,1 1 0,-1-1 0,1 0 0,-1 1 0,1-1 0,0 0 0,-1 0 0,1 0 0,0 0 0,0 0 0,0 1 0,0-1 0,0-1 0,0 1 0,0 0 0,0 0-1,0 0 1,0-1 0,0 1 0,1 0 0,-1-1 0,0 1 0,1-1 0,0 1 0,5 0-13,0 0 0,0 0 0,0-1 1,13 0-1,12 0-60,-28 1 68,0 0 0,0 1 0,-1-1 0,1 1 0,0 0-1,0 0 1,-1 0 0,1 0 0,-1 0 0,0 1 0,0 0 0,0-1 0,0 1 0,0 1 0,0-1 0,-1 0 0,0 0 0,1 1 0,-1 0 0,-1-1 0,1 1 0,0 0 0,-1 0 0,2 8 0,1 5-25,-1 0 0,-1 0 0,0 0 0,-1 29 0,-2-16 96,-2 1 0,0 0 0,-2 0 0,-1-1 0,-2 0-1,-1 0 1,-14 31 0,20-55 30,1-1 0,-1 1-1,-1-1 1,1 0 0,-1 0-1,1 0 1,-1-1 0,-7 6 0,11-9-65,-1-1 0,0 1 0,0-1 0,1 1 0,-1-1 0,0 1 1,0-1-1,0 0 0,1 1 0,-1-1 0,0 0 0,0 0 0,0 0 0,0 1 1,0-1-1,0 0 0,0 0 0,0-1 0,1 1 0,-1 0 0,0 0 1,0 0-1,0 0 0,-1-1 0,1 0 10,-1-1 1,0 1-1,1 0 1,-1-1-1,1 0 1,0 1-1,0-1 1,-1 0-1,1 1 1,0-1-1,0 0 1,1 0-1,-1 0 1,0 0-1,0-3 1,-4-14 24,1 0 0,1 0 0,0 0 1,1-36-1,3 22-448,1 1 1,8-39-1,-8 57 36,2 0 0,0 0 0,0 1 0,13-26 0,-13 32 220,0 1 0,0-1 1,1 1-1,0-1 0,0 1 0,0 1 0,1-1 1,0 1-1,0 0 0,11-7 0,26-10-681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2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23 15507,'3'-8'727,"2"-7"2116,-5 21-433,-7 29-841,-19 281 692,-8 51-4894,33-359 2316,0 0 1,-1-1 0,0 1 0,-3 7 0,1-9-213,1-12-89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30 18084,'-14'8'361,"1"1"1,1 1 0,-1 0-1,1 0 1,1 2 0,0-1-1,-11 16 1,16-20-310,1 1 0,-1 0 0,2 1 1,-1-1-1,1 1 0,0 0 0,1 0 0,0 0 0,1 0 1,-1 0-1,2 1 0,-1-1 0,1 11 0,1-19-60,0 0 0,0 1-1,0-1 1,0 0 0,0 0-1,0 1 1,1-1 0,-1 0-1,0 1 1,1-1-1,-1 0 1,1 0 0,-1 0-1,1 0 1,0 1 0,-1-1-1,1 0 1,0 0 0,0 0-1,0 0 1,0-1 0,0 1-1,0 0 1,0 0 0,0 0-1,0-1 1,0 1 0,0-1-1,0 1 1,1-1 0,-1 1-1,0-1 1,0 0-1,1 1 1,-1-1 0,0 0-1,0 0 1,1 0 0,-1 0-1,0 0 1,1 0 0,-1 0-1,0-1 1,0 1 0,1 0-1,-1-1 1,2 0 0,3-1-34,0 0 1,1-1 0,-1 1 0,0-1-1,-1-1 1,1 1 0,0-1-1,6-6 1,-1-1-14,-1 0 1,0-2-1,0 1 0,-1-1 0,-1 0 1,12-25-1,-11 16 27,0 0 0,-2-1 0,9-38 0,-14 44-52,-6 22-16,-6 27-105,2-1-375,2 0 0,1 0 0,-1 34-1,6-62 444,0-1-1,0 0 0,0 0 0,1 0 1,-1 0-1,1 1 0,-1-1 0,1 0 0,1 2 1,-2-3 81,0-1 0,0 1 0,1-1 0,-1 0 0,0 1 0,1-1 0,-1 1 0,0-1 1,1 0-1,-1 1 0,1-1 0,-1 0 0,0 0 0,1 1 0,-1-1 0,1 0 0,-1 0 0,1 0 1,-1 1-1,1-1 0,-1 0 0,1 0 0,-1 0 0,1 0 0,0 0 0,2-1-63,0 0 1,0 0-1,-1-1 0,1 1 0,0 0 0,-1-1 1,1 0-1,-1 0 0,0 0 0,1 0 0,-1 0 1,3-4-1,25-33-765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129 100 10066,'6'-13'349,"-1"0"132,0 0 0,-1 0 0,4-17 0,-8 15 128,0 15-578,0 0-1,0 0 0,0-1 1,-1 1-1,1 0 0,0 0 1,0 0-1,0 0 0,0 0 1,-1 0-1,1 0 0,0-1 1,0 1-1,0 0 1,0 0-1,-1 0 0,1 0 1,0 0-1,0 0 0,0 0 1,-1 0-1,1 0 0,0 0 1,0 0-1,0 0 0,0 0 1,-1 0-1,1 0 0,0 0 1,0 0-1,0 0 1,-1 0-1,1 0 0,0 0 1,0 1-1,0-1 0,-1 0 1,-1 2 189,-1 0 0,0 0 1,1 1-1,-1-1 1,1 1-1,0-1 0,-2 4 1,-12 18 392,2 0 0,0 0 1,-14 38-1,22-47-474,1 0 0,0 1-1,1-1 1,1 1 0,0 0 0,2 0-1,-1 24 1,2-38-124,0 1 1,0 0-1,0 0 0,1-1 0,-1 1 1,1 0-1,-1-1 0,1 1 0,0 0 1,0-1-1,1 0 0,-1 1 0,0-1 1,1 1-1,-1-1 0,1 0 0,0 0 0,0 0 1,0 0-1,0 0 0,0-1 0,4 4 1,-2-3-10,1-1 0,-1 0 0,0 0 0,0 0 0,1 0 0,-1-1 0,1 1 1,-1-1-1,0 0 0,1 0 0,-1-1 0,1 0 0,5-1 0,8-3-24,19-4-69,-36 8 79,1 1-1,-1 0 0,1-1 0,0 1 1,-1 0-1,1 0 0,0 0 0,-1 0 1,1 1-1,0-1 0,-1 0 1,1 1-1,-1-1 0,1 1 0,-1-1 1,3 2-1,-3 0 2,0-1 1,0 0-1,-1 0 1,1 1-1,0-1 1,-1 0-1,1 1 1,-1-1-1,0 1 1,1-1-1,-1 1 1,0-1-1,0 1 1,0-1-1,0 1 1,0-1-1,0 1 1,0-1-1,-1 1 1,1-1-1,0 0 1,-1 1-1,1-1 1,-1 1-1,-1 1 1,-19 36-89,14-29 90,0 0 0,-2-1 0,1 0 1,-1 0-1,-11 8 0,17-14 23,-1 0 1,1-1-1,-1 1 0,0-1 1,0 0-1,0 0 0,0 0 1,0-1-1,0 0 0,0 1 1,0-1-1,-1 0 0,1-1 1,0 1-1,-1-1 1,1 0-1,-9-1 0,11 0-10,0 1 0,0-1 0,0 0 0,0 0 1,0-1-1,0 1 0,0 0 0,0-1 0,0 1 0,1-1 0,-1 1 0,0-1 0,1 0 0,-1 0 0,1 0 0,0 0 0,0 0 0,0 0 0,0 0 0,-1-3 1,-12-29 57</inkml:trace>
  <inkml:trace contextRef="#ctx0" brushRef="#br0" timeOffset="1">449 329 16932,'1'-1'115,"1"1"1,-1-1 0,0 0-1,1 0 1,-1 1 0,0-1 0,0 0-1,0 0 1,0 0 0,0 0-1,0-1 1,0 1 0,0 0-1,0 0 1,0-1 0,-1 1 0,2-2-1,10-29 344,-8 21 99,8-17-96,-8 21-495,0-1 0,0 0 0,-1 0 0,0 0 0,-1 0 0,0 0 0,0-1 0,-1 1 0,1-12 0,-3 20 30,1-1-1,0 1 1,0-1 0,0 1-1,0-1 1,-1 1 0,1-1-1,0 1 1,-1 0 0,1-1-1,0 1 1,-1 0 0,1-1-1,0 1 1,-1 0 0,1-1-1,0 1 1,-1 0 0,1 0-1,-1-1 1,1 1 0,-1 0-1,1 0 1,-1 0 0,1 0-1,-1 0 1,1-1 0,-1 1-1,1 0 1,-1 0 0,1 0-1,-1 0 1,1 0 0,-1 1-1,1-1 1,0 0 0,-1 0-1,1 0 1,-1 0 0,1 1-1,-1-1 1,1 0 0,-1 0-1,1 1 1,0-1 0,-1 1-1,-21 12 70,9-3 2,1 1 0,1 1 0,-1 0 0,2 0 0,0 1 0,0 1 0,2 0 0,-1 0 0,2 0 0,0 1 0,0 0 0,2 1 0,-6 19 0,11-30-91,-1 0 0,1-1 0,-1 1 0,1 0 0,1 0 0,-1 0 0,1-1 0,0 1 0,1 5 0,-2-9 11,1 0 0,-1 0 0,1-1 0,-1 1 0,0 0 0,1 0 0,0 0 0,-1-1 0,1 1 0,-1 0 0,1 0 0,0-1 0,0 1 0,-1 0 0,1-1 0,0 1 0,0-1 0,0 1 1,1-1-1,-1 1 9,0-1 1,1 0-1,-1 0 1,0 0-1,0 0 1,1 0-1,-1-1 1,0 1-1,1 0 1,-1-1-1,0 1 1,0-1-1,1 1 1,-1-1-1,0 1 1,0-1-1,0 0 1,1-1-1,26-20-108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6 177 15715,'0'7'1609,"0"16"-1033,0 7-240,-3 10 1712,0 4-1472,3 4-432,0-4-120,6-5-416,0-9-240,2-19 528,-1-11-160,5-21-40</inkml:trace>
  <inkml:trace contextRef="#ctx0" brushRef="#br0" timeOffset="1">40 0 12771,'-7'5'1456,"9"13"-912,0-1-264,7 2 1521,7-3-1289,5-5-448,7 1-56,4-4-40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162 449 14971,'-69'50'2364,"46"-35"-1676,2 1 0,-24 22 0,45-38-686,0 0 0,-1 0 0,1 0 0,0 0 0,0 0 0,0 0 0,-1 0-1,1 1 1,0-1 0,0 0 0,0 0 0,0 0 0,-1 0 0,1 1 0,0-1 0,0 0 0,0 0 0,0 0 0,0 1 0,0-1 0,0 0 0,0 0 0,0 0 0,0 1 0,0-1 0,0 0 0,0 0 0,0 1 0,0-1 0,0 0 0,0 0-1,0 0 1,0 1 0,0-1 0,0 0 0,0 1 0,9-1-115,17-6-281,-25 6 362,20-5-345,0 0 0,-1 2 0,1 0-1,25 1 1,-36 2 254,-1 0 1,1 1-1,0 0 0,0 0 0,-1 1 0,1 1 1,-1-1-1,0 2 0,0-1 0,0 1 0,10 6 1,-16-8 144,-1-1 0,0 1 0,0-1 0,1 1 0,-1 0 0,0-1 0,0 1 0,-1 0 0,1 0 0,0 1 0,-1-1 0,1 0 0,-1 1 0,1-1 0,-1 0 0,0 1 0,0 0 1,-1-1-1,1 1 0,0 0 0,-1-1 0,0 1 0,1 0 0,-1-1 0,0 1 0,0 0 0,-1 0 0,1-1 0,0 1 0,-1 0 0,0-1 0,0 1 0,0-1 0,0 1 0,0-1 0,0 1 0,0-1 0,-3 4 0,-3 3 189,1-1-1,-1 0 0,-1 0 1,0 0-1,0-1 0,0 0 1,-1-1-1,-14 9 0,13-10-39,0 0 0,0 0 0,-1-1 0,0 0-1,-13 3 1,21-7-172,0 1 1,0-1-1,1 0 0,-1 0 0,0 0 0,0 0 0,0 0 1,0-1-1,0 1 0,1-1 0,-5-1 0,5 1-11,1 0-1,-1 0 1,1 0-1,0 0 1,-1 0-1,1 0 1,0 0-1,0 0 1,0 0-1,0-1 1,0 1-1,0-1 1,0 1-1,0-1 1,0 1-1,1-1 1,-1 1-1,1-1 1,-1 1-1,1-1 1,-1-2-1,1 0-2,-1 0 0,1 0 0,0 0 0,0-1 0,0 1 0,2-7 0,12-34-189</inkml:trace>
  <inkml:trace contextRef="#ctx0" brushRef="#br0" timeOffset="1">577 0 15955,'-8'36'1505,"-8"15"-1001,-1 4-176,0 5 712,4 3-416,7-4-176,3-2-64,4-8-288,7-3-112,0-9-280,-1-2-168,1-8-352,-7-6-56,-4-11 592,-4-7-240,-6-10-32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5 139 15555,'-4'-16'1513,"12"3"-1001,8 2-184,11 1 640,9 0-336,11-2-712,4 1 232,-5-12-136,4-10-112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16035,'0'0'58,"0"1"-1,0-1 1,0 0-1,0 0 0,0 1 1,0-1-1,0 0 1,0 0-1,0 0 0,0 1 1,0-1-1,0 0 1,0 0-1,1 1 0,-1-1 1,0 0-1,0 0 0,0 0 1,0 1-1,0-1 1,0 0-1,1 0 0,-1 0 1,0 0-1,0 1 1,0-1-1,0 0 0,1 0 1,-1 0-1,0 0 1,0 0-1,0 0 0,1 0 1,-1 1-1,0-1 1,0 0-1,10-4 974,9-10 167,9-12-650,0-1 0,-2-2 0,-2 0 0,0-1 0,-2-2 0,-1 0 0,-2-2 0,21-49 0,-37 79-537,-1-1 1,-1 0-1,1-1 0,-1 1 1,0 0-1,0 0 0,0-10 1,-1 14-12,0 1 0,0 0 1,0 0-1,0 0 1,0 0-1,0-1 0,0 1 1,0 0-1,0 0 0,0 0 1,0 0-1,0-1 0,0 1 1,0 0-1,0 0 0,0 0 1,0 0-1,0 0 1,0-1-1,0 1 0,0 0 1,-1 0-1,1 0 0,0 0 1,0 0-1,0-1 0,0 1 1,0 0-1,0 0 0,0 0 1,-1 0-1,1 0 0,0 0 1,0 0-1,0 0 1,0 0-1,0-1 0,-1 1 1,1 0-1,0 0 0,0 0 1,0 0-1,-1 0 0,-6 7 9,-5 14-13,3 4-22,1 0 0,1 1 1,2 0-1,0 0 0,-1 30 1,6 134-75,-1-5 48,0-165 43,-1 1-1,0-1 0,-2 0 0,-1 0 0,0 0 0,-1 0 0,-1-1 0,-1 0 1,-11 19-1,16-34 7,1-1 1,-1 1-1,0-1 0,0 0 1,-1 0-1,1 0 1,-5 3-1,8-5-1,-1-1-1,0 0 1,1 1 0,-1-1 0,0 0-1,1 1 1,-1-1 0,0 0 0,0 0-1,1 0 1,-1 1 0,0-1 0,0 0-1,0 0 1,1 0 0,-1 0 0,0 0-1,0-1 1,0 1 0,0-1-5,0 1 0,0-1 1,0 1-1,1-1 0,-1 0 1,0 1-1,1-1 0,-1 0 1,1 0-1,-1 0 0,1 1 1,-1-1-1,1 0 0,-1 0 1,1 0-1,0 0 0,0 0 1,-1 0-1,1 0 0,0-1 1,-2-10-49,1 0 1,1 0-1,0-1 1,0 1-1,1 0 1,1 0-1,0 0 1,1 0-1,7-20 1,2-1-77,1 2 0,23-39 1,33-43-69,144-178 0,-203 279 181,0-1 0,0 0-1,-1-1 1,-1 0 0,-1 0-1,0-1 1,9-27 0,-16 42 16,1 0-1,-1 0 1,0-1 0,0 1 0,0 0 0,0 0 0,0-1 0,1 1 0,-1 0 0,0-1-1,0 1 1,0 0 0,0-1 0,0 1 0,0 0 0,0-1 0,0 1 0,0 0 0,0-1-1,0 1 1,0 0 0,0 0 0,-1-1 0,1 1 0,0 0 0,0-1 0,0 1 0,0 0-1,0 0 1,-1-1 0,1 1 0,0 0 0,-1-1 0,-8 8-79,-9 15 12,7-4 19,0 0-1,1 1 1,1 0-1,1 1 1,0 0 0,2 0-1,0 0 1,-4 33-1,10-50-55,-1 0 1,1 0-1,0 1 0,0-1 0,0 0 0,1 0 1,-1 0-1,1 0 0,0 0 0,0 0 1,0 0-1,0 0 0,0 0 0,0 0 1,1 0-1,0-1 0,-1 1 0,3 2 0,-1-3 21,-1 0-1,0-1 0,1 1 0,-1-1 1,1 1-1,-1-1 0,1 0 1,0 0-1,-1 0 0,1 0 0,0-1 1,0 1-1,-1-1 0,1 0 0,0 0 1,0 0-1,0 0 0,0 0 0,-1 0 1,5-2-1,29-7-704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79 15571,'-10'7'272,"1"1"0,-1 0 0,1 0 0,1 1 0,-1 1 0,2-1 0,-1 2 0,1-1 0,1 0 0,0 1 0,0 1 0,1-1 0,-5 18 0,-1 8 128,2 0 0,1 0 0,-3 41 0,9-62-304,0-5-36,1-1 0,0 1 0,0 0 1,1 0-1,0-1 0,1 1 0,1 0 0,3 17 1,-4-26-57,0-1 0,-1 0 0,1 1 0,0-1 0,-1 0 0,1 0 0,0 0 0,0 1 0,0-1 1,0 0-1,0 0 0,0 0 0,1-1 0,-1 1 0,0 0 0,0 0 0,1-1 0,-1 1 0,0 0 0,1-1 1,-1 0-1,0 1 0,1-1 0,-1 0 0,1 1 0,-1-1 0,1 0 0,-1 0 0,1 0 0,-1-1 0,0 1 0,1 0 1,-1 0-1,1-1 0,-1 1 0,1-1 0,1 0 0,5-3 0,0 1 0,0-1 0,0-1 0,0 1 1,7-7-1,17-16 1,41-45 0,-13 13-63,-51 54-43,-9 12 49,-11 23 13,7-20 17,-22 65-40,23-64 46,1-1 0,0 1 0,1-1 1,0 1-1,0 15 0,1-25 12,0 1 1,0 0-1,0-1 1,0 1-1,0 0 1,0-1-1,1 1 1,-1 0 0,1-1-1,-1 1 1,1-1-1,0 1 1,-1-1-1,1 1 1,0-1-1,0 1 1,0-1-1,0 0 1,0 1-1,0-1 1,1 0-1,-1 0 1,0 0-1,1 0 1,-1 0-1,0 0 1,1 0-1,-1-1 1,1 1-1,0 0 1,-1-1-1,1 0 1,-1 1-1,1-1 1,0 0-1,-1 1 1,1-1-1,0 0 1,-1 0-1,1-1 1,0 1-1,-1 0 1,1 0 0,0-1-1,-1 1 1,3-2-1,5-1-8,1 0 1,-1-1-1,0 0 0,0-1 1,-1 0-1,12-8 1,7-9 7,-2-1 0,0-1 0,-1-1 0,-2-1 1,0-1-1,35-59 0,-33 43-92,-2-1-1,-2 0 0,-2-2 1,16-60-1,-32 100 68,0-1 0,-1 1 0,0 0 0,0 0 0,-1 0 0,1-13 0,-1 19 26,0 0 0,-1-1 0,1 1 0,0 0 0,0 0 0,0-1 0,0 1 0,0 0 0,0-1 0,0 1 0,0 0 0,0 0 0,0 0 0,-1-1 0,1 1 0,0 0 0,0 0 0,0-1 0,-1 1 0,1 0 0,0 0 0,0 0 0,0 0 0,-1-1 0,1 1 0,0 0 0,0 0 0,-1 0 0,1 0 0,0 0 0,0 0 0,-1 0 0,1 0 0,0 0 0,-1 0 0,1 0 0,0 0 0,-12 6-29,-6 14 77,7-1-8,0 0 1,1 1-1,1 0 0,1 0 1,0 1-1,2 0 1,0 1-1,-4 37 0,3 15 10,3 91 0,4-142-33,3 86 199,-15-206 185,5 45 29,2 0 0,3-82 1,2 132-391,0-1 1,0 1 0,0-1 0,1 1 0,-1-1 0,1 1 0,0-1 0,0 1 0,0-1 0,0 1 0,0 0 0,0 0 0,1-1 0,2-2 0,-2 3-19,-1 1 1,1 0 0,0 0-1,0 0 1,0 1 0,-1-1-1,1 0 1,0 1-1,0-1 1,0 1 0,0-1-1,0 1 1,0 0-1,0 0 1,0 0 0,0 0-1,0 0 1,0 1-1,4 0 1,42 11-845,-35-8 456,1-1 0,-1 0-1,16 1 1,-18-4-110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88 16123,'-2'0'1857,"7"-2"-1145,9-8-248,6-1 1016,10 1-519,5-2-337,12 2-952,3-3 528,5 4-128,6-1-136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21893,'-5'12'1424,"5"-2"-1336,3-2-160,13-2-384,3-3 1680,2-5-1128,-1 0-48,2-6-8</inkml:trace>
  <inkml:trace contextRef="#ctx0" brushRef="#br0" timeOffset="1">86 278 16339,'-8'30'1649,"1"-8"-1473,4-19 1568,4-3-399,5-19-833,0-4 56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14 295 15931,'-1'-1'153,"-1"0"-1,1-1 1,0 1-1,0 0 0,0-1 1,0 1-1,0-1 0,1 1 1,-1-1-1,0 1 0,1-1 1,-1 1-1,1-1 1,-1 0-1,1 1 0,0-1 1,0-3-1,0 1 130,0 0 0,1 0 1,-1-1-1,1 1 0,0 0 0,3-8 1,1 2 180,-1 0 0,2 1 0,-1-1 0,13-14 0,-8 12-94,0 1-1,15-13 1,-20 20-301,0 0 0,0 1 1,0-1-1,0 1 0,1 0 0,-1 1 0,1-1 0,10-2 0,-15 5-62,0-1 1,1 1-1,-1 0 1,1-1 0,-1 1-1,0 0 1,1 0-1,-1 0 1,1 1-1,-1-1 1,1 0-1,-1 0 1,0 1-1,1-1 1,-1 1-1,0-1 1,1 1-1,-1 0 1,0-1-1,1 1 1,-1 0-1,2 1 1,-2 0-4,1 0 1,-1 0-1,0 0 0,0 1 1,0-1-1,0 0 1,0 0-1,0 1 1,0-1-1,-1 1 0,1-1 1,-1 3-1,1 8-4,-1 0-1,0 0 1,-4 25-1,-16 63 17,-2 13 7,22-113-22,-1 0-1,1 0 1,0 0-1,0 1 0,0-1 1,-1 0-1,1 0 1,0 1-1,1-1 0,-1 0 1,0 1-1,0-1 1,0 0-1,1 0 0,-1 0 1,1 1-1,-1-1 1,1 0-1,-1 0 0,1 0 1,0 0-1,-1 0 1,2 1-1,0-1 0,-1-1-1,1 0 1,-1 0-1,0 0 1,1 0-1,-1 0 1,1-1-1,-1 1 1,0 0-1,1-1 1,-1 1-1,0-1 1,1 1-1,-1-1 1,0 1-1,0-1 1,0 0 0,1 0-1,-1 0 1,0 0-1,2-1 1,19-17-5,0-1 1,-1 0-1,-1-2 0,17-23 1,-3-2 52,29-53 0,-42 51-41,-27 60-16,0 0 1,1 0 0,1 1-1,0 0 1,0 0-1,1 0 1,-1 15 0,0-12-7,3-9 11,-4 16-30,-2 35 1,6-51 33,1-1 1,0 0-1,0 0 1,1 0-1,-1 0 1,1 1-1,0-1 0,1 0 1,-1 0-1,1 0 1,0-1-1,5 10 1,-6-13 7,0 1 0,0-1-1,0 0 1,1 1 0,-1-1 0,1 0 0,-1 0 0,1 0 0,-1 0 0,1 0 0,-1 0 0,1-1 0,0 1 0,0 0 0,-1-1 0,1 0 0,0 1 0,0-1-1,0 0 1,-1 0 0,1 0 0,0 0 0,0 0 0,0 0 0,0 0 0,-1-1 0,1 1 0,0-1 0,0 1 0,-1-1 0,3-1 0,3-1 35,0-1 0,0 1 0,-1-1 0,1-1 1,-1 0-1,6-5 0,3-4 74,-1-1 0,-1 0 0,-1 0 0,0-2 0,14-24 0,-20 30-77,0-1 0,-1 0 1,0 0-1,-1 0 1,0 0-1,-1-1 0,-1 0 1,0 0-1,1-16 1,-3 28-46,0 1 1,0-1 0,0 0-1,0 1 1,0-1 0,0 0-1,0 1 1,0-1-1,0 0 1,0 1 0,-1-1-1,1 0 1,0 1 0,0-1-1,-1 1 1,1-1 0,0 0-1,-1 1 1,0-1 0,-6 5-119,-8 19-71,12-15 147,0 0 0,1 0-1,-1 0 1,1 0 0,1 0 0,0 1-1,0-1 1,0 1 0,1-1 0,1 11-1,-1-18 43,1 0 0,-1-1 0,0 1-1,0 0 1,0-1 0,0 1-1,1 0 1,-1-1 0,0 1 0,1 0-1,-1-1 1,0 1 0,1-1-1,-1 1 1,1-1 0,-1 1 0,1-1-1,-1 1 1,1-1 0,-1 1 0,1-1-1,0 0 1,-1 1 0,1-1-1,0 0 1,-1 1 0,2-1 0,-1 0-2,1 0 1,-1 0 0,1 0-1,-1 0 1,1 0 0,-1-1-1,1 1 1,-1-1 0,0 1-1,1-1 1,-1 1 0,2-2-1,4-2-19,0-1 0,0 0 0,10-9-1,15-19-28,49-66 0,-24 28 82,-56 70-27,-1 0 0,1 0 0,0 0 0,0 0 0,-1 0 0,1 1 0,0-1 0,0 0 0,0 0 0,0 1 0,0-1 0,0 0 0,0 1 0,0-1 0,0 1 0,0 0 0,2-1 0,-3 1 0,0 0-1,1 1 1,-1-1 0,1 0 0,-1 1 0,0-1 0,1 0 0,-1 1 0,0-1 0,0 1 0,1-1 0,-1 0 0,0 1 0,0-1 0,0 1 0,0-1 0,1 1 0,-1-1 0,0 1-1,0-1 1,0 1 0,0-1 0,0 1 0,0-1 0,0 1 0,0-1 0,0 1 0,-7 45-52,6-41 50,-3 11-17,1-1 11,-1 0 0,2 1 1,0-1-1,1 1 1,0-1-1,3 21 1,-2-35 9,0 1 1,0-1-1,1 1 1,-1-1-1,0 0 0,1 1 1,-1-1-1,1 0 1,-1 0-1,1 1 1,0-1-1,-1 0 1,1 0-1,0 0 1,0 0-1,0 0 1,0 0-1,0 0 1,0 0-1,0 0 1,0 0-1,1-1 1,0 2-1,0-2 3,1 1 0,-1-1 0,0 0 0,0 0 0,0 0 0,0 0 0,0 0 0,0 0 0,0 0 0,0-1 0,0 1 0,0-1 1,4-1-1,5-3 13,-1-1 1,1 0 0,-1-1 0,11-9 0,26-21-1,-2-3 0,54-60 0,-116 177-440,13-61 386,2 0 1,0 0-1,0 31 0,2-42 36,0 0-1,1-1 1,-1 1-1,1 0 1,0 0-1,1 0 0,-1-1 1,1 1-1,0-1 1,0 1-1,0-1 0,0 0 1,1 1-1,0-1 1,0-1-1,6 8 1,-7-10-3,0 1 0,0-1 0,0 0 1,0 0-1,1 0 0,-1 0 0,0 0 1,0 0-1,1 0 0,-1-1 0,0 1 1,1-1-1,-1 0 0,0 0 0,1 1 1,-1-2-1,0 1 0,1 0 1,-1 0-1,1-1 0,-1 1 0,0-1 1,0 0-1,1 0 0,-1 0 0,0 0 1,0 0-1,0 0 0,0-1 0,0 1 1,0 0-1,2-3 0,2-1-135,-1-1 0,1 0 0,-1 0 1,1 0-1,-2-1 0,1 0 0,-1 1 0,5-11 0,-5 6 45,0 1 0,-1-1 1,0 0-1,0 0 0,1-21 0,-3-16-283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2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40 13363,'-6'2'1816,"13"2"-728,4-1-383,11-2 2279,1 2-1647,13-1-281,7-2-112,8 0-216,8-3-72,3-3-200,1-1-176,1 0-496,-2-2-304,-8 1 1424,-3-1-904,-11 6-56,-9 0 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16492,'-1'16'1344,"-1"-6"-1448,4-7-776,-2 1 1256,0-5-216,1-17-256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16692,'3'-3'259,"0"-1"0,1 1 0,-1 0 0,0 1 1,1-1-1,0 1 0,-1-1 0,1 1 0,0 0 1,0 0-1,0 1 0,1-1 0,-1 1 0,0 0 1,0 0-1,8 0 0,-10 1-219,0 0-1,0 0 1,0 0-1,1 0 1,-1 0-1,0 1 1,0-1-1,0 1 1,0 0-1,0-1 1,0 1-1,0 0 1,-1 0 0,1 0-1,0 1 1,0-1-1,-1 0 1,1 1-1,-1-1 1,1 1-1,-1-1 1,0 1-1,1 0 1,-1-1-1,0 1 1,0 0-1,0 0 1,0 0 0,-1 0-1,1 0 1,0 0-1,-1 0 1,1 0-1,-1 0 1,0 0-1,0 3 1,1 14-124,-2 0 0,0 0 0,-1 0 0,-6 24 1,0 3-230,8-25 79,0-21 227,0 1 0,0-1 0,0 0 1,0 1-1,0-1 0,1 0 0,-1 1 1,0-1-1,0 0 0,0 1 0,0-1 1,1 0-1,-1 1 0,0-1 0,1 0 1,-1 0-1,0 1 0,0-1 0,1 0 1,-1 0-1,0 0 0,1 1 0,-1-1 1,0 0-1,1 0 0,-1 0 0,1 0 1,-1 0-1,0 0 0,1 0 0,-1 0 1,0 0-1,1 0 0,-1 0 0,1 0 1,-1 0-1,0 0 0,1 0 0,-1 0 1,0 0-1,1 0 0,-1 0 0,0-1 1,1 1-1,-1 0 0,0 0 0,1 0 1,-1-1-1,0 1 0,1 0 0,-1 0 1,0-1-1,0 1 0,1 0 0,-1-1 1,0 1-1,15-14-19,0 0 0,-1-1 0,-1 0 0,22-33 0,-21 29 61,14-22 65,-16 22 15,1 0 0,30-31 1,-42 49-109,-1 0 0,1 1 0,-1-1 0,1 1 0,0-1 0,-1 1 0,1-1 0,0 1 0,-1 0 0,1-1 0,0 1 0,0 0 1,-1-1-1,1 1 0,0 0 0,1 0 0,-2 0-4,1 0 0,-1 0-1,1 0 1,-1 0 0,0 1 0,1-1 0,-1 0 0,0 0 0,1 0 0,-1 1-1,1-1 1,-1 0 0,0 0 0,0 1 0,1-1 0,-1 0 0,0 1 0,0-1 0,1 0-1,-1 1 1,0-1 0,1 1 0,4 29 37,-4-21-34,1 9-10,2 0 0,-1 0 0,2-1-1,12 32 1,-15-44 21,1 0-1,-1-1 0,1 0 0,0 1 0,0-1 1,1 0-1,-1 0 0,1-1 0,6 6 0,-7-7 21,0 0-1,0-1 0,1 1 1,-1-1-1,0 1 0,1-1 1,-1 0-1,1 0 0,-1-1 1,1 1-1,-1-1 0,1 0 1,-1 0-1,1 0 0,5-1 0,-2 0 81,1-1-1,0-1 0,-1 1 0,0-1 0,1-1 0,-1 1 0,0-1 0,-1 0 0,1-1 0,-1 1 0,0-1 0,0-1 0,0 1 0,-1-1 0,0 0 0,0 0 0,8-14 0,-7 11-16,-1-1 0,0 0 0,0 0-1,-1 0 1,-1 0 0,0-1 0,0 1 0,-1-1-1,0 0 1,-1 0 0,0 0 0,-1-16 0,0 24-171,-1-1 1,0 0-1,0 0 1,0 0 0,0 1-1,-1-1 1,1 1-1,-1-1 1,0 1 0,-3-4-1,5 6 8,-1 0-1,0 0 1,1 0-1,-1 0 1,0 1-1,0-1 1,0 0-1,0 0 1,0 1-1,0-1 1,0 0-1,0 1 1,0-1-1,0 1 1,0 0-1,0-1 1,-1 1-1,1 0 1,0 0-1,0 0 1,0-1-1,-1 1 1,1 0-1,0 1 1,0-1-1,0 0 1,0 0-1,-1 0 1,1 1-1,0-1 1,0 0-1,0 1 1,0 0-1,0-1 1,0 1-1,0-1 1,-1 2-1,0-1 8,1 1-1,0-1 1,-1 0 0,1 1-1,0-1 1,0 1 0,0 0-1,1-1 1,-1 1 0,0-1-1,0 1 1,1 0-1,-1 0 1,1-1 0,0 1-1,-1 0 1,1 0 0,0 2-1,5 19-590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149 255 15251,'-16'9'647,"1"1"0,0 1-1,0 0 1,-19 20 0,29-25-570,-1 0 0,1 0 1,1 1-1,-1-1 0,1 1 0,0 0 1,1 0-1,-1 0 0,1 0 1,1 1-1,0 0 0,-3 13 0,5-19-69,-1-1 0,1 1 0,0 0 0,0-1 0,0 1 0,0-1 0,0 1 0,0 0 0,1-1 0,-1 1-1,0-1 1,1 1 0,-1 0 0,1-1 0,0 1 0,-1-1 0,1 0 0,0 1 0,0-1 0,0 0 0,0 1-1,1 0 1,0-1 15,-1 0 0,1-1 0,0 1 0,-1-1 0,1 1 0,0-1 0,-1 0 0,1 1-1,0-1 1,-1 0 0,1 0 0,0 0 0,-1 0 0,1-1 0,0 1 0,-1 0 0,1-1-1,0 1 1,-1-1 0,1 0 0,1 0 0,8-5 130,0 0-1,-1 0 1,0-1 0,0 0 0,-1-1-1,0 0 1,0 0 0,-1-1 0,9-11 0,-4 2 130,0 0 0,-1-1 1,-1 0-1,9-23 1,-13 20-108,-7 22-176,0 0 1,0 0 0,0 0 0,0-1-1,0 1 1,0 0 0,0 0-1,0 0 1,0 0 0,0 0 0,0 0-1,0 0 1,0 0 0,0-1 0,0 1-1,-1 0 1,1 0 0,0 0-1,0 0 1,0 0 0,0 0 0,0 0-1,0 0 1,0 0 0,0 0-1,-1 0 1,1 0 0,0 0 0,0 0-1,0 0 1,0 0 0,0 0-1,0 0 1,0 0 0,0 0 0,-1 0-1,1 0 1,0 0 0,0 0 0,0 0-1,0 0 1,0 0 0,0 0-1,0 0 1,-1 0 0,1 0 0,0 0-1,0 0 1,0 0 0,0 0-1,0 0 1,0 0 0,0 0 0,0 1-1,0-1 1,0 0 0,-1 0-1,1 0 1,0 0 0,0 0 0,0 0-1,0 0 1,0 0 0,0 0 0,0 1-1,0-1 1,0 0 0,0 0-1,-4 4-22,1 1 0,-1-1 0,1 1 0,-5 9-1,2-2-72,1 1-1,0-1 0,1 1 1,1 0-1,0 0 0,-2 15 0,5-24 21,0 0 0,0 0 0,0 0-1,0 0 1,1 0 0,0 0-1,-1 0 1,1 0 0,1-1-1,-1 1 1,3 4 0,-3-6 4,0 0 1,1 0 0,-1 0 0,1 0 0,0 0-1,0 0 1,0-1 0,0 1 0,0-1-1,0 1 1,0-1 0,0 0 0,1 0 0,-1 0-1,0 0 1,1 0 0,-1-1 0,1 1 0,2 0-1,3 0-121,1-1-1,-1 0 1,0-1-1,0 1 1,0-2-1,0 1 1,0-1-1,0 0 1,0-1-1,-1 1 1,1-2-1,-1 1 1,0-1 0,0 0-1,0-1 1,7-5-1,1-2-101,-1 0 0,-1-1 0,0 0 0,0-1 0,-2 0 0,13-19 0,-12 12-33,-1 0 1,0-1-1,14-43 0,-20 50 368,-1 0 0,-1-1-1,0 1 1,-1 0-1,-1-1 1,0 0 0,-2-16-1,1 29 26,0 1-1,-1-1 1,1 1-1,-1 0 1,0-1-1,1 1 0,-1 0 1,0-1-1,0 1 1,-1 0-1,-1-3 1,3 5-28,-1-1 0,1 1 0,-1-1 0,0 1 0,0-1 0,1 1 0,-1 0 0,0-1 1,0 1-1,0 0 0,1 0 0,-1 0 0,0-1 0,0 1 0,0 0 0,0 0 0,1 0 0,-1 0 1,0 0-1,0 0 0,0 1 0,0-1 0,1 0 0,-1 0 0,0 1 0,0-1 0,0 0 0,1 1 1,-1-1-1,0 1 0,1-1 0,-1 1 0,0-1 0,1 1 0,-1-1 0,1 1 0,-1 0 0,0 0 0,-8 8 295,1 0-1,0 1 0,0-1 0,1 1 1,0 1-1,-5 11 0,-29 72 1274,40-92-1568,-4 11 143,0 0 0,0 0 0,1 0 0,1 1 1,1-1-1,0 1 0,-1 21 0,3-33-163,0 0 1,0 0-1,0-1 1,1 1-1,-1 0 0,0-1 1,1 1-1,-1 0 0,1-1 1,-1 1-1,1-1 1,0 1-1,0-1 0,0 1 1,0-1-1,0 0 1,0 1-1,0-1 0,0 0 1,0 0-1,1 1 1,-1-1-1,2 1 0,-1-1-9,1-1 0,0 1 0,-1 0 0,1-1 0,0 1-1,-1-1 1,1 0 0,0 0 0,0 0 0,-1 0 0,1 0-1,0 0 1,2-2 0,8-1-9,-1-1 0,-1 0 0,1-1 0,0 0 0,11-9 0,3-3 14,-19 12-7,0 0 0,1 0 1,-1 1-1,1-1 0,0 2 1,0-1-1,12-2 0,-20 5-5,1 1 0,-1 0 0,1 0-1,-1 0 1,1 0 0,-1 0 0,1 0-1,-1 0 1,1 0 0,-1 0 0,1 1-1,-1-1 1,1 0 0,-1 0 0,1 0-1,-1 0 1,1 1 0,-1-1 0,0 0-1,1 1 1,-1-1 0,1 0 0,-1 1 0,0-1-1,1 0 1,-1 1 0,0-1 0,1 1-1,-1-1 1,1 1 0,1 20 66,-11 26-4,8-44-73,-3 10-101,-4 31-786,8-38 734,6-5-67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19508,'-3'22'1633,"-11"9"-1073,-2 8-184,0 5 536,-1 7-232,3 2-128,1-2-80,6-5-224,4-4-136,4-11-408,6-6-432,2-7 616,0-2-120,-1-12-64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16444,'-1'31'2396,"-10"49"1,2-11-1879,-1 19-302,-10 194 34,20-272-252,-1-8-10,1 1-1,0 0 1,0-1 0,0 1-1,1-1 1,-1 1 0,1 0-1,-1-1 1,2 3-1,1-18-479,-1-9 186,-9-32-935,-22-86 1,20 103 911,8 31 294,-4-27-164,5 32 209,0 1 1,0-1 0,0 0 0,0 0-1,0 1 1,0-1 0,0 0-1,0 0 1,1 1 0,-1-1 0,0 0-1,1 0 1,-1 1 0,0-1 0,1 0-1,-1 1 1,1-1 0,-1 1-1,1-1 1,-1 1 0,1-1 0,-1 1-1,1-1 1,0 1 0,-1-1-1,1 1 1,0 0 0,-1-1 0,1 1-1,0 0 1,0 0 0,-1-1-1,1 1 1,0 0 0,0 0 0,0 0-1,34-1 709,38-4-321,-65 4-391,-1-1 0,1 0 0,-1 0 0,1-1 0,-1 0 1,0 0-1,10-6 0,5-8-42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16676,'7'-6'1552,"4"6"-1120,1 0-160,14 2 696,4 2-488,13 0 1257,3 1-1537,14 2 40,2-2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250 166 20628,'-3'-4'110,"1"1"0,-2-1-1,1 1 1,0-1-1,-1 1 1,1 0 0,-1 0-1,0 1 1,0-1-1,0 1 1,0 0 0,0 0-1,-1 0 1,1 1-1,-1-1 1,1 1-1,-1 0 1,1 0 0,-1 1-1,0 0 1,1-1-1,-1 1 1,0 1 0,-8 0-1,7 1-67,-1 0-1,1 0 0,-1 1 0,1 0 1,0 0-1,0 0 0,0 1 1,0-1-1,0 1 0,1 1 1,0-1-1,0 1 0,0 0 1,0 0-1,1 1 0,-5 7 0,2-2-63,1 0-1,1 1 0,0-1 0,-5 19 0,8-24-7,1 0 0,0 0 0,0-1 0,0 1 0,0 0 0,1 0 0,0 0 0,1 0 0,-1 0 0,1 0 0,2 8 0,-3-13 18,1 1 0,-1-1 1,1 0-1,0 0 1,-1 1-1,1-1 0,0 0 1,0 0-1,0 0 1,0 0-1,0 0 0,0 0 1,0 0-1,0 0 0,0 0 1,1 0-1,-1-1 1,0 1-1,1 0 0,-1-1 1,2 1-1,0 0-6,0-1-1,0 0 1,0 1-1,0-1 1,-1 0-1,1-1 1,0 1 0,0 0-1,6-3 1,2 0-29,0-2 0,-1 1 1,1-1-1,13-9 0,5-8 70,0 0 0,-2-2-1,0-1 1,-2-1 0,0-1-1,-2-1 1,-1-1 0,22-40-1,-41 64-18,1-1-1,-2 0 0,1 1 1,-1-1-1,4-11 0,-6 17-4,0 0-1,-1 0 0,1 0 1,0 0-1,0 0 1,0 0-1,0 0 0,0 0 1,0 0-1,0 0 0,0 0 1,0 0-1,0 0 1,0 0-1,0 0 0,-1 0 1,1 0-1,0 0 0,0 0 1,0 0-1,0 0 1,0 0-1,0 0 0,0 0 1,0 0-1,0 0 0,0 0 1,-1 0-1,1 0 1,0 0-1,0 0 0,0 0 1,0 0-1,0 0 0,0 0 1,0 0-1,0 0 1,0 0-1,0 0 0,0 0 1,0-1-1,0 1 0,-1 0 1,1 0-1,0 0 1,0 0-1,0 0 0,0 0 1,0 0-1,0 0 0,0 0 1,0 0-1,0 0 1,0-1-1,0 1 0,0 0 1,0 0-1,0 0 0,0 0 1,0 0-1,0 0 1,0 0-1,0 0 0,-5 6-96,-2 10-13,0 0 0,2 0 1,0 1-1,1 0 1,1 0-1,0 0 1,1 0-1,1 29 1,1-42 86,0 1 1,0 0-1,1 0 0,-1 0 1,1 0-1,0-1 1,1 1-1,-1 0 0,1-1 1,4 8-1,-5-10 22,0-1 1,0 1-1,1-1 0,-1 1 0,1-1 0,-1 1 1,1-1-1,0 0 0,-1 0 0,1 0 1,0 0-1,0 0 0,0 0 0,0 0 0,0-1 1,0 1-1,0 0 0,0-1 0,0 0 1,0 0-1,0 1 0,0-1 0,0 0 0,0-1 1,0 1-1,0 0 0,2-1 0,5-1 15,-1-1-1,1 0 0,-1 0 0,0-1 1,0 0-1,0 0 0,-1-1 0,1 0 1,-1 0-1,0-1 0,9-9 0,3-5 43,-2-1-1,23-32 0,-28 37-175,-2 1-1,0-2 1,-1 1 0,0-1 0,8-26 0,-17 39-401,-5 9 298,-4 8 14,2 3 48,1 0 0,-6 29 0,10-37 172,1-1 0,0 1 0,0-1-1,0 1 1,1 0 0,1-1 0,-1 1-1,3 10 1,-3-16 9,1-1 0,-1 1 0,1-1 0,-1 1 0,1-1 0,0 0 0,-1 1 0,1-1 0,0 0 0,0 0 0,0 1 0,0-1 0,0 0 0,0 0 0,1 0 0,-1 0 0,0 0 0,0-1-1,1 1 1,-1 0 0,2 0 0,0 0 15,-1-1 0,1 1 0,0-1 0,-1 1 0,1-1 0,0 0 0,-1-1 0,1 1 0,0 0 0,0-1-1,2 0 1,6-2 98,-1-1 0,0 0 0,1-1 1,13-9-1,0-2 132,-1-1 0,-1-2 0,-1 0 0,36-43 0,-46 47-217,-16 17-105,1 1 10,0 0-1,0 1 1,1-1-1,-1 1 1,-2 4-1,1-1-198,1 0 0,1 1-1,-1-1 1,1 1 0,-3 11-1,6-18 186,-1 0 0,1 1 0,-1-1-1,1 1 1,0-1 0,0 1 0,-1-1 0,1 1-1,0-1 1,0 0 0,1 1 0,-1-1-1,0 1 1,0-1 0,1 1 0,-1-1-1,1 1 1,-1-1 0,1 0 0,0 1 0,-1-1-1,1 0 1,0 0 0,0 0 0,0 1-1,0-1 1,0 0 0,0 0 0,0 0-1,0 0 1,0-1 0,1 1 0,-1 0 0,0 0-1,1-1 1,-1 1 0,3 0 0,27 1-532,7-6-171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16099,'-5'4'231,"-17"13"424,1 0 0,0 1 1,1 1-1,1 1 0,-27 38 1,44-55-608,1-1 0,-1 1 1,1-1-1,0 1 0,0 0 1,0-1-1,0 1 1,0 0-1,0 0 0,1 3 1,0-5-42,0 0 1,0-1-1,0 1 1,1 0-1,-1 0 1,0-1-1,0 1 1,1 0-1,-1 0 1,1-1-1,-1 1 1,1 0-1,-1-1 1,1 1-1,-1 0 1,1-1-1,0 1 1,-1-1-1,1 1 1,0-1-1,-1 0 1,1 1-1,0-1 1,0 1-1,-1-1 1,1 0-1,0 0 1,0 0-1,0 1 1,-1-1-1,1 0 1,0 0-1,0 0 1,0 0-1,0 0 1,1-1-1,12 1-154,0-1 0,0-1-1,24-6 1,-29 5-1,0 1-1,1 0 1,-1 0 0,1 1-1,0 0 1,-1 1 0,1 0-1,0 0 1,15 4 0,-24-4 129,0 0 0,0 0-1,0 1 1,0-1 0,0 1 0,0-1 0,0 0 0,0 1 0,-1 0 0,1-1 0,0 1-1,0-1 1,0 1 0,-1 0 0,1 0 0,0-1 0,-1 1 0,1 0 0,-1 0 0,1 0 0,-1 0-1,1 0 1,-1 0 0,1 1 0,-1 0 13,0-1 0,0 1 0,0 0 0,0 0 0,-1 0 0,1-1 0,0 1 0,-1 0 0,1-1 0,-1 1 0,0 0 0,-1 2 0,-2 4 50,-1-1 0,-1 0 1,1 0-1,-9 8 0,7-7-13,-1 0 0,0 0 0,-1-1 0,0 0-1,0 0 1,0-1 0,-1 0 0,0-1 0,0 0 0,0-1 0,-1 0 0,-19 5-1,12-8-27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205 218 16516,'-2'-4'190,"1"1"1,-1 0 0,1-1-1,-1 1 1,0 0 0,0 0-1,-1 0 1,1 0 0,-1 1-1,1-1 1,-1 0 0,0 1-1,0 0 1,0 0 0,0 0-1,0 0 1,-1 0 0,1 1-1,0-1 1,-1 1 0,1 0-1,-1 0 1,0 0 0,1 1-1,-1-1 1,0 1 0,1 0-1,-1 0 1,0 0 0,0 0-1,1 1 1,-1 0 0,1 0 0,-1 0-1,0 0 1,1 0 0,0 0-1,-1 1 1,1 0 0,-6 3-1,3 0-150,-1-1-1,1 1 0,0-1 1,1 2-1,-1-1 1,1 1-1,0 0 0,0 0 1,1 0-1,0 0 1,0 1-1,-5 11 0,9-17-47,-1 0 0,1 0 0,0-1 0,0 1 0,-1 0 0,1 0 0,0 0 0,0 0 0,0-1 0,0 1 0,0 0 0,0 0 0,0 0 0,0 0 0,1-1 0,-1 1 0,0 0 0,0 0 0,1 0 0,-1-1 0,1 1 0,-1 0 0,0-1 0,1 1 0,0 1 0,0-2-5,1 1 0,-1 0 0,0-1 0,0 0 0,0 1 0,0-1-1,1 0 1,-1 1 0,0-1 0,0 0 0,1 0 0,-1 0 0,0 0 0,0 0 0,2 0 0,4-2-56,0 1 1,-1-1-1,1 0 0,-1 0 1,9-5-1,13-10-360,0-1 0,-2-2 0,0-1 1,29-30-1,-29 27-2,-23 21 362,20-16-384,-22 19 436,-1 0 0,1-1-1,-1 1 1,1 0 0,0 0 0,-1-1 0,1 1-1,-1 0 1,1 0 0,-1 0 0,1 0 0,0-1-1,-1 1 1,1 0 0,-1 0 0,1 0-1,0 0 1,-1 1 0,1-1 0,-1 0 0,1 0-1,-1 0 1,1 0 0,0 1 0,-1-1-1,1 0 1,-1 0 0,1 1 0,-1-1 0,1 0-1,-1 1 1,1-1 0,-1 1 0,0-1-1,1 1 1,-1-1 0,0 1 0,1-1 0,-1 1-1,0-1 1,1 1 0,-1-1 0,0 1-1,0-1 1,0 2 0,4 17-62,-1 0 0,0 0-1,-2 0 1,-1 0 0,-2 29 0,1-13 82,-14 165 672,10-164-243,-2 0-1,-1-1 1,-20 53 0,14-61-46,14-26-377,-1 0 0,1-1 1,0 1-1,-1-1 0,1 1 0,0 0 0,-1-1 1,1 1-1,-1-1 0,1 1 0,-1-1 0,1 1 1,-1-1-1,1 0 0,-1 1 0,0-1 0,1 0 0,-1 1 1,0-1-1,1 0 0,-1 0 0,0 1 0,1-1 1,-1 0-1,0 0 0,1 0 0,-1 0 0,0 0 1,1 0-1,-1 0 0,0 0 0,1 0 0,-1 0 1,0-1-1,1 1 0,-1 0 0,0 0 0,1-1 0,-1 1 1,0 0-1,1-1 0,-1 0 0,-3-4-44,1 0 0,0-1 0,0 0-1,1 0 1,0 0 0,0 0 0,0 0-1,1 0 1,0-1 0,-1-8 0,1 5-49,-1-2-6,1 0-1,0 0 1,1 0-1,0 0 0,1-1 1,0 1-1,1 0 0,0 1 1,1-1-1,1 0 1,0 1-1,0-1 0,1 1 1,0 1-1,1-1 0,1 1 1,-1 0-1,2 0 0,-1 0 1,1 1-1,1 1 1,-1-1-1,17-11 0,79-54-169,16-14 183,-102 72 155,0 0 0,-1-1 0,-1-1-1,17-23 1,-30 36-10,0 1 0,0-1 0,-1 0-1,0 0 1,1 0 0,-2 0 0,1 0 0,-1 0-1,2-6 1,-3 10-40,0 0 1,0-1-1,0 1 0,0 0 0,0 0 1,0 0-1,-1 0 0,1-1 0,0 1 1,-1 0-1,1 0 0,0 0 1,-1 0-1,1 0 0,-1 0 0,0 0 1,1 0-1,-2-1 0,1 1 4,-1 0 0,1 0 0,-1 0 0,1 0 1,-1 0-1,1 1 0,-1-1 0,1 1 0,-1-1 0,0 1 0,1-1 0,-1 1 0,0 0 0,1 0 1,-1 0-1,-2 0 0,-4 1 59,0 0-1,0 1 1,0 0 0,1 0 0,-1 1 0,1 0 0,0 0 0,0 1-1,0 0 1,0 0 0,0 0 0,-9 10 0,2-3-13,1 2 0,1 0 0,0 0 0,-16 23 0,22-26-110,0 0 0,1-1 0,0 2 1,-4 12-1,8-20-36,0 0 0,0 1 0,0-1-1,0 0 1,1 0 0,-1 1 0,1-1 0,0 0 0,0 1 0,0-1 0,0 0 0,1 0 0,-1 1 0,1-1 0,0 0 0,0 0-1,3 6 1,-3-7 51,0-1-1,1 0 0,-1 0 0,0 1 0,1-1 1,-1 0-1,1 0 0,-1 0 0,1-1 0,0 1 1,-1 0-1,1-1 0,0 1 0,0-1 1,-1 1-1,1-1 0,0 0 0,0 0 0,-1 0 1,1 0-1,0 0 0,3-1 0,3 0 43,1 0 1,-1-1-1,12-4 0,29-16-319,5-10 14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59 14683,'-25'71'1934,"14"-45"-1197,1 0 0,2 1 0,0 0 0,2 0 0,-5 51 0,12-73-640,-1 0-1,0 1 1,1-1-1,0 0 1,1 0-1,-1 0 1,1 0 0,0 0-1,0 0 1,4 7-1,5 4 53,19 25-1,-22-32-191,-1 0-1,0 1 1,0 0 0,-1 0-1,0 0 1,4 13-1,-9-19 28,0 0 0,0 0 0,0 0 0,-1 0 0,0 0 0,0 0 0,0 0 0,0 0 0,-1 0 0,1 0-1,-1 0 1,0 0 0,0 0 0,-1 0 0,1 0 0,-1 0 0,0 0 0,0-1 0,0 1 0,0-1 0,-1 0 0,-2 4 0,2-3 6,-1-1 0,1 1 0,-1-1 0,0 0 1,0 1-1,-1-2 0,1 1 0,0 0 0,-1-1 1,0 0-1,1 0 0,-1 0 0,-6 1 0,9-3 2,0 0-1,0 1 0,1-1 1,-1 0-1,0 0 0,0 0 1,1 0-1,-1-1 0,0 1 1,0 0-1,1-1 0,-1 1 1,0-1-1,1 1 0,-1-1 1,0 0-1,1 0 0,-1 0 1,1 0-1,0 0 0,-1 0 1,1 0-1,0 0 0,-1-1 1,1 1-1,0 0 0,0-1 1,0 1-1,0-1 0,1 1 1,-1-1-1,0 0 0,0 1 1,1-1-1,-1 0 0,1 1 1,0-1-1,0 0 0,-1 0 1,1 0-1,0-2 0,0-4-31,0-1-1,1 1 0,-1 0 0,2-1 1,-1 1-1,1 0 0,0 0 1,1 0-1,0 0 0,4-9 1,9-12-85,21-34 0,-27 48 101,38-60-71,-11 21 105,-3-2-1,-2-2 1,27-68 0,-57 122 9,0-1 1,-1 1 0,1 0 0,-1-1-1,0 1 1,-1-1 0,1 1 0,-1-1-1,0-5 1,0 10-16,0 0-1,0 0 1,0-1 0,0 1 0,0 0-1,0 0 1,0-1 0,0 1-1,0 0 1,0 0 0,-1-1-1,1 1 1,0 0 0,0 0-1,0 0 1,0-1 0,0 1-1,-1 0 1,1 0 0,0 0 0,0 0-1,0-1 1,-1 1 0,1 0-1,0 0 1,0 0 0,-1 0-1,1 0 1,0 0 0,0 0-1,-1 0 1,1-1 0,0 1 0,0 0-1,-1 0 1,1 0 0,0 0-1,-1 1 1,-10 5 85,-7 13 30,8-4-82,0 1 0,1 0 0,1 0 0,0 0 0,2 1 0,-1 0 0,2 1 0,1-1 0,0 1 0,1 0 0,-1 29 0,4-44-84,-1 0-1,2-1 0,-1 1 1,0-1-1,0 1 0,1-1 1,-1 1-1,1-1 0,0 1 1,0-1-1,0 0 0,0 1 1,0-1-1,0 0 1,3 3-1,-3-4 0,0 0-1,0 0 1,0-1 0,0 1 0,1 0 0,-1-1-1,0 1 1,1-1 0,-1 1 0,0-1 0,1 0-1,-1 0 1,0 1 0,1-1 0,-1 0 0,1 0-1,-1 0 1,0-1 0,1 1 0,-1 0 0,1 0-1,-1-1 1,0 1 0,0-1 0,1 1 0,-1-1-1,0 0 1,0 1 0,2-2 0,7-5-264,1 0 1,-1-1-1,-1 0 1,1-1-1,-2 0 0,1 0 1,-1-1-1,9-14 1,-15 22 245,35-50-684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3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19 185 16275,'-2'1'275,"0"-1"0,1 1-1,-1 0 1,1-1 0,0 1-1,-1 0 1,1 0 0,0 0-1,-1 0 1,1 0 0,-1 2-1,2 3 1582,11-3-607,10-3-692,-1-1 1,1-1-1,0 0 1,-1-2 0,40-12-1,-29 5-403,0-1-1,57-32 1,-79 38-141,0 0 1,-1 0 0,0-1-1,15-15 1,-21 20-13,-1 1 0,1-1-1,-1 0 1,1 0 0,-1 0 0,0-1-1,0 1 1,0 0 0,0 0 0,-1-1-1,1 1 1,0-4 0,-1 5-2,0 0-1,0-1 1,0 1-1,-1 0 1,1-1 0,0 1-1,-1 0 1,1 0 0,-1-1-1,1 1 1,-1 0-1,0 0 1,1 0 0,-1 0-1,0 0 1,0 0 0,0 0-1,0 0 1,0 0 0,0 0-1,0 0 1,0 0-1,0 1 1,-2-2 0,-1 1-9,0-1 0,0 1 0,0 0 0,0 0 0,0 0 1,0 1-1,0-1 0,0 1 0,0 0 0,-1 1 0,1-1 0,0 0 1,0 1-1,0 0 0,-6 2 0,-4 2-27,0 0 0,0 0 0,-14 9 0,12-5 6,2 1-1,-1 0 1,2 0-1,-1 2 1,1 0-1,1 0 1,-11 15-1,14-16 7,0 1 0,2-1 0,-1 2 0,2-1 0,-1 1 0,2 0 0,0 0 0,0 1 0,-2 15 0,6-25-37,0 0 1,1 0 0,0-1 0,-1 1 0,2 0 0,-1 0 0,0-1 0,1 1 0,-1 0-1,1-1 1,0 1 0,0 0 0,1-1 0,-1 1 0,3 3 0,-2-4-39,0-1 1,0 0 0,0 0 0,0 0-1,0 0 1,0 0 0,0 0-1,1-1 1,-1 1 0,1-1-1,-1 1 1,1-1 0,0 0-1,-1 0 1,1 0 0,0-1-1,0 1 1,0-1 0,-1 1 0,6-1-1,3-1-61,-1 0 1,1 0-1,0-1 0,-1-1 0,0 0 0,15-6 1,28-13-669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 13123,'0'0'90,"-1"-1"0,1 1 0,-1-1 0,1 1 0,-1 0 0,0 0 0,1-1 0,-1 1 0,0 0 0,1 0 0,-1-1 0,0 1 0,1 0 1,-1 0-1,0 0 0,0 0 0,1 0 0,-1 0 0,0 0 0,1 1 0,-1-1 0,0 0 0,1 0 0,-1 0 0,0 1 0,1-1 0,-1 0 0,0 1 0,-16 15 488,14-14-346,-8 12 175,0-1 1,0 2 0,1-1-1,1 2 1,1-1 0,0 1-1,1 0 1,0 1 0,1-1-1,1 1 1,1 1 0,-3 27-1,6-43-393,1 0-1,0 0 0,0 0 0,0 1 0,0-1 1,0 0-1,0 0 0,1 1 0,-1-1 1,1 0-1,-1 0 0,1 0 0,0 0 0,0 1 1,0-1-1,0 0 0,0-1 0,0 1 0,1 0 1,-1 0-1,0 0 0,1-1 0,0 1 1,-1-1-1,1 1 0,0-1 0,0 0 0,0 0 1,0 0-1,0 0 0,0 0 0,0 0 1,0 0-1,0 0 0,0-1 0,1 0 0,-1 1 1,0-1-1,0 0 0,1 0 0,-1 0 1,0 0-1,0 0 0,3-1 0,9-2-112,1 0 0,-1-2-1,0 1 1,22-12 0,-26 11-55,2 0 0,-1 0 0,0 1 0,1 1 0,0 0 0,0 0 0,18 0 0,-29 2 135,1 1 1,0 0-1,0 0 0,0 0 1,-1 0-1,1 0 0,0 1 1,0-1-1,-1 1 1,1-1-1,0 1 0,-1-1 1,1 1-1,0 0 0,-1 0 1,1 0-1,-1 0 1,1 0-1,-1 0 0,0 0 1,1 0-1,-1 1 0,0-1 1,0 1-1,0-1 1,0 0-1,0 1 0,0 0 1,0-1-1,0 1 0,-1 0 1,1-1-1,-1 1 1,1 0-1,-1 0 0,0-1 1,0 1-1,1 0 0,-1 0 1,-1 0-1,1-1 1,0 1-1,0 0 0,-1 0 1,0 1-1,0 5 132,-1 0-1,-1 0 1,0 0 0,0 0-1,0-1 1,-1 0 0,0 1-1,-8 10 1,7-13 23,0 0 0,0 0 0,-1 0 1,1 0-1,-1-1 0,0 0 0,-1 0 0,1-1 0,0 1 0,-10 2 0,14-5-170,0 0 0,0-1 0,0 1 0,0-1 0,0 1 0,0-1 0,0 0 0,-1 1 0,1-1 0,0 0 0,0 0 0,0-1 0,0 1 0,-1 0-1,1-1 1,0 0 0,0 1 0,0-1 0,0 0 0,0 0 0,0 0 0,1 0 0,-1 0 0,0 0 0,0-1 0,1 1 0,-1-1 0,1 1-1,-1-1 1,1 1 0,0-1 0,-1 0 0,1 0 0,0 0 0,0 0 0,0 0 0,-1-4 0,1 1-63,-1 0 0,1 0 0,1 0 0,-1 0 0,1 0 0,0 0 0,0 0 1,1-8-1,6-16-577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33 152 14627,'5'-1'273,"0"0"1,0 0-1,-1-1 0,1 1 1,-1-1-1,1 0 0,-1-1 0,0 1 1,0-1-1,0 0 0,0 0 1,0 0-1,-1 0 0,1 0 0,-1-1 1,4-5-1,-3 3-154,0 1 1,0-1-1,-1 1 1,0-1-1,0 0 0,0 0 1,-1 0-1,0-1 1,0 1-1,0-1 0,0-9 1,-2 15-121,1 0 1,-1 0-1,0 0 1,0 0-1,0 0 0,0 0 1,0 0-1,-1 0 1,1 0-1,0 0 1,0 0-1,0 1 1,-1-1-1,1 0 0,-1 0 1,1 0-1,0 0 1,-1 0-1,0 1 1,1-1-1,-1 0 1,1 1-1,-2-2 1,1 2 0,0-1 0,0 1 0,0 0 0,0 0 0,0 0 0,0 0 0,0 0 0,0 0 0,0 0 0,0 0 0,0 0 0,0 0 0,0 0 0,0 1 0,0-1 0,0 0 0,1 1 0,-2 0 0,-4 1 2,1 1 1,1 1 0,-1-1-1,0 1 1,1-1-1,-6 7 1,1 2 14,0 0-1,1 0 1,0 1-1,1 0 1,0 1-1,-5 16 1,9-22-4,0 1-1,0 0 1,1-1-1,0 1 1,1 1-1,0-1 1,1 0 0,-1 0-1,2 0 1,-1 0-1,4 13 1,-4-20-12,0-1 1,1 1-1,-1 0 0,1 0 1,0 0-1,0 0 1,0 0-1,0-1 1,0 1-1,0 0 0,0-1 1,0 1-1,1-1 1,-1 1-1,1-1 1,-1 0-1,1 1 0,-1-1 1,1 0-1,0 0 1,0 0-1,-1 0 0,4 0 1,-1 0 1,-1-1-1,1 1 1,0-1 0,0 0-1,-1 0 1,1-1 0,0 1 0,-1-1-1,1 0 1,0 0 0,5-2 0,9-5 5,0-1 0,-1-1 1,27-20-1,-40 28-8,72-61-25,-54 43-127,0 1 0,35-21-1,-46 37 1,-8 8 17,-7 13 0,-4 2 59,1-3 181,0-1 1,2 1 0,0 0-1,1 0 1,-2 24-1,6-40-83,-1 0 0,1 0 0,0-1 0,0 1 0,0 0 0,0 0 0,0 0 0,0 0 0,1 0 0,-1 0 0,0 0 0,0 0 0,1 0 0,-1-1 0,0 1 0,1 0 0,-1 0 0,1 0 0,-1 0 0,1-1 0,0 1-1,-1 0 1,1-1 0,0 1 0,-1 0 0,1-1 0,1 1 0,-1-1 6,0 1 0,1-1 0,-1 0 0,1 0 0,-1 0 0,1 0 0,-1 0 0,1 0 0,-1 0 0,1-1 0,-1 1 0,1-1 0,-1 1 0,0-1 0,2 0 0,6-3 89,-1-1 1,0 0-1,15-12 0,19-22 68,-29 26-272,0 1 0,0 1 0,2 0 0,14-10 0,-28 21 73,-1 0 0,1-1 0,-1 1 0,1-1-1,0 1 1,-1 0 0,1-1 0,-1 1 0,1 0 0,0 0 0,-1-1 0,1 1 0,0 0 0,-1 0 0,1 0 0,0 0 0,-1 0 0,1 0 0,0 0 0,-1 0 0,1 0 0,0 0 0,-1 0 0,1 1 0,0-1 0,-1 0 0,1 0 0,-1 1-1,1-1 1,0 0 0,-1 1 0,1-1 0,0 1 0,0 1 5,-1-1 0,1 1 0,-1-1 0,1 1 0,-1 0-1,0-1 1,0 1 0,1-1 0,-1 1 0,0 0 0,0-1-1,-1 1 1,1 2 0,-2 6-75,0 1 0,-1 0 0,-5 12 0,4-11-17,11-18 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17092,'3'6'219,"0"-1"1,1 0 0,0 0 0,0 0 0,0-1-1,1 1 1,0-1 0,-1 0 0,1 0 0,1-1-1,-1 1 1,1-1 0,-1 0 0,1-1 0,0 1-1,0-1 1,0-1 0,0 1 0,0-1-1,0 0 1,1 0 0,-1 0 0,0-1 0,1 0-1,8-2 1,-3 1-101,0-2 0,0 1 0,0-2 0,0 1 0,-1-2 0,0 1 0,0-2-1,11-5 1,-16 7-94,-1 1 0,1-1-1,-1 0 1,0 0 0,0-1-1,-1 1 1,1-1 0,-1 0-1,0-1 1,0 1 0,-1-1-1,1 1 1,-1-1 0,-1 0-1,1 0 1,2-9 0,-5 14-34,1-1 0,0 0-1,-1 0 1,0 0 0,1 0 0,-1 0 0,0 0 0,0 0 0,0 0 0,0 0 0,0 0-1,-1 0 1,1 0 0,-1 0 0,1 0 0,-1 0 0,0 1 0,0-1 0,1 0-1,-1 0 1,0 1 0,-1-1 0,1 0 0,0 1 0,0-1 0,-1 1 0,1 0 0,-1-1-1,1 1 1,-1 0 0,0 0 0,1 0 0,-1 0 0,0 0 0,0 0 0,0 0-1,1 1 1,-1-1 0,0 1 0,0 0 0,-3-1 0,-2 0-50,0 1 1,0 0-1,0 1 1,0-1-1,0 1 1,0 0-1,0 1 1,1 0-1,-1 0 1,-12 6-1,9-3-11,0 1 1,1 1-1,0-1 1,0 1-1,1 1 0,0 0 1,-12 15-1,15-17 45,0 1-1,0-1 0,1 1 0,0 0 1,1 1-1,0-1 0,0 1 0,0-1 1,1 1-1,0 0 0,-1 10 0,3-16 24,0 0-1,-1-1 1,1 1-1,0 0 1,1 0-1,-1-1 1,0 1-1,0 0 0,1-1 1,-1 1-1,1 0 1,-1-1-1,1 1 1,0-1-1,0 1 1,0-1-1,0 1 0,0-1 1,0 1-1,0-1 1,0 0-1,0 0 1,2 2-1,0-2 1,-1 0 0,1 1 0,0-1 0,0 0-1,-1 0 1,1-1 0,0 1 0,0-1 0,0 1 0,0-1 0,0 0 0,4 0-1,6-2-1,0 0 0,0 0-1,0-1 1,21-9 0,18-11 26,50-29-1,-10 4 72,-86 45-79,0 0 0,0 1 1,0 0-1,10-2 0,-16 3-10,1 1 0,0 0 0,0 0 0,0 0 0,0 0-1,0 0 1,0 0 0,0 0 0,0 0 0,0 0 0,0 0-1,0 1 1,0-1 0,0 0 0,-1 0 0,1 1 0,0-1-1,0 1 1,0-1 0,0 1 0,-1-1 0,1 1 0,0 0 0,-1-1-1,1 1 1,0 0 0,-1-1 0,1 1 0,-1 0 0,1 0-1,-1 0 1,1 0 0,-1-1 0,0 1 0,1 0 0,-1 0-1,0 1 1,4 20 73,-4-15-57,1-1 0,0 0 0,0 0 0,1 1 0,2 7 0,-3-13-17,0 1 0,0-1 0,-1 0 0,1 1 0,0-1 0,0 0 0,0 0 0,0 0 0,0 0 0,1 0 0,-1 0 0,0 0 0,0 0 0,1 0 0,-1 0 0,1-1 0,-1 1 0,0-1 0,1 1 0,-1-1 0,1 1 0,-1-1 0,1 0 0,0 0 0,-1 0 1,1 0-1,1 0 0,5-1 12,0 0 0,1 0 0,-1-1 1,0 0-1,0-1 0,14-6 0,47-28-11,-32 16-181,-22 13 36,-7 3-50,0 1-1,0-1 0,0 1 0,0 1 1,1 0-1,0 0 0,-1 1 1,1-1-1,12 0 0,-15 6-243,-11 2 94,3-4 244,-10 10-509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17588,'-3'32'1696,"0"8"-1104,-4 3-216,-3 8 1249,1 2-801,1 5-600,2-4-288,2-9-720,1-8 2032,-1-13-1248,2-4-48,-5-10-16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15603,'51'-19'1690,"1"1"-1,63-11 1,-79 22-1361,0 2 1,0 2-1,0 1 1,46 3-1,-71 0-301,1 0-1,-1 1 0,1 1 0,-1 0 0,0 0 0,0 1 1,0 1-1,16 8 0,-23-11-34,1 1 0,-1 0 0,0 0 0,-1 0 1,1 0-1,0 1 0,-1 0 0,0-1 0,0 1 0,0 0 0,0 1 1,-1-1-1,0 0 0,1 1 0,-2-1 0,1 1 0,0 0 0,-1-1 1,0 1-1,0 0 0,0 0 0,-1 7 0,-1 0 14,0-1 0,-1 0 0,-1 1 0,0-1 0,0 0 0,-1-1 0,0 1 0,-1-1 0,0 1 0,-1-2 0,0 1-1,-1 0 1,-9 10 0,0-2 114,1-1 0,-2-1 0,0 0 0,-1-2 0,-33 21 0,41-29-107,-1-1 1,0 0-1,1-1 0,-2 0 1,1 0-1,0-2 1,-14 3-1,21-5-19,0 1 0,0-1 0,-1 0 0,1-1 0,0 1 0,0-1-1,0 1 1,0-1 0,0 0 0,-6-3 0,8 3 29,0 0 0,0 0 0,0-1 0,0 1 0,1-1 0,-1 1 0,0-1 0,1 0 0,-1 1 0,1-1 0,-1 0 0,1 0 0,0 0 0,0 0 0,0 0 0,0 0 0,0-1 0,1 1 0,-2-4 0,1-12-67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197 446 16980,'-1'-2'110,"0"0"0,0 1-1,0-1 1,-1 0 0,1 0 0,-1 1 0,1-1 0,-1 1 0,0 0 0,0-1 0,1 1 0,-1 0 0,0 0 0,0 0 0,0 0 0,0 0 0,0 1 0,-1-1 0,-3 0 0,3 1-15,-1 0 0,1 0 0,-1 0 1,1 1-1,0 0 0,-1 0 1,1-1-1,0 2 0,-1-1 0,1 0 1,-5 3-1,-1 2-21,0 0-1,1 1 1,0-1 0,0 2-1,0-1 1,1 1-1,-9 11 1,16-18-72,-8 10 10,0 1 0,-8 17 1,15-27-16,-1 0 1,1 1 0,0 0-1,0-1 1,1 1 0,-1 0-1,0-1 1,1 1 0,0 0-1,-1-1 1,1 1 0,0 0-1,0 0 1,1 0 0,-1-1-1,1 1 1,-1 0 0,1-1-1,1 4 1,-1-4 2,0-1 1,1 0-1,-1 1 1,0-1-1,0 0 0,1 0 1,-1 0-1,1 0 0,-1 0 1,1 0-1,-1-1 0,1 1 1,0 0-1,-1-1 0,1 1 1,0-1-1,0 0 0,-1 0 1,1 1-1,0-1 0,0 0 1,-1 0-1,1-1 0,0 1 1,0 0-1,-1-1 0,1 1 1,0-1-1,-1 1 0,1-1 1,1-1-1,7-1 14,0-1 0,-1-1 0,0 0 0,9-7 0,-2 1 84,0-2 0,-2 0-1,1 0 1,-2-2-1,15-18 1,-19 22 17,-1-1 0,-1 1 0,0-1-1,0-1 1,-1 1 0,-1-1 0,0 0 0,3-17 0,-7 12 141,-1 17-250,0 1 0,0 0-1,0 0 1,0 0-1,0 0 1,0 0-1,0 0 1,0 0 0,0-1-1,0 1 1,0 0-1,0 0 1,0 0-1,-1 0 1,1 0 0,0 0-1,0 0 1,0 0-1,0 0 1,0 0-1,0 0 1,0-1 0,0 1-1,-1 0 1,1 0-1,0 0 1,0 0-1,0 0 1,0 0 0,0 0-1,0 0 1,-1 0-1,1 0 1,0 0-1,0 0 1,0 0 0,0 0-1,0 0 1,0 0-1,-1 0 1,1 1-1,0-1 1,0 0 0,0 0-1,0 0 1,0 0-1,0 0 1,0 0-1,0 0 1,-1 0 0,1 0-1,0 0 1,0 0-1,0 1 1,0-1 0,-2 3 26,-1 0 0,1 0 1,0 0-1,0 0 1,0 0-1,-2 7 1,-3 9-22,0 0 1,1 0 0,1 0-1,1 1 1,1 0 0,1 0 0,0 0-1,2 30 1,0-48-12,0 0 1,1 1-1,-1-1 1,1 1-1,-1-1 1,1 0-1,0 1 1,0-1-1,0 0 0,0 0 1,0 0-1,1 0 1,-1 0-1,0 0 1,3 3-1,-2-4 0,-1 0 1,1 0-1,-1-1 1,1 1-1,-1 0 1,1 0-1,0-1 1,0 1-1,-1-1 1,1 1-1,0-1 1,-1 0-1,1 0 0,0 0 1,0 0-1,2 0 1,3-1 2,1-1-1,-1 0 1,-1 0 0,1-1 0,0 0 0,0 0-1,-1 0 1,11-8 0,12-11 8,0-1 1,-1-1-1,-1-1 0,34-43 0,-20 15-5,54-90-1,-90 135-12,51-93-84,-50 88 53,0-1 0,-1 0 0,0 0 0,-1 0 0,4-23 0,-8 36 34,0 1-1,0-1 1,1 1-1,-1-1 1,0 0-1,0 1 1,0-1-1,0 0 1,0 1-1,0-1 1,0 0-1,0 1 1,0-1-1,0 0 1,0 1-1,0-1 1,-1 0-1,1 1 1,0-1-1,0 0 1,-1 1-1,1-1 1,0 1-1,-1-1 1,1 1-1,-1-1 1,1 1-1,0-1 1,-1 1-1,0-1 1,1 1-1,-1-1 1,1 1-1,-1 0 1,1-1-1,-2 1 1,0 0-6,1 0 0,-1 1 0,0-1 1,0 1-1,1 0 0,-1-1 0,0 1 0,1 0 1,-1 0-1,1 0 0,-1 0 0,1 0 0,0 1 1,-3 2-1,-12 13 12,1 0-1,1 2 1,0-1 0,-17 36 0,-35 89 184,51-105-73,-13 52 0,25-77-81,0 0 0,1 1 0,0-1 0,1 1-1,1-1 1,0 1 0,4 23 0,-4-35-34,0-1 0,0 1 0,1 0 0,-1-1 0,1 1 0,-1-1 0,1 0 0,0 1-1,-1-1 1,1 1 0,0-1 0,0 0 0,0 0 0,0 1 0,0-1 0,0 0 0,0 0 0,1 0 0,-1 0 0,0 0 0,0 0 0,1-1 0,-1 1 0,1 0-1,1 0 1,-3-1-12,1 0 0,-1 0-1,1 0 1,-1 0 0,1 0-1,-1 0 1,1 0 0,-1-1-1,1 1 1,-1 0 0,1 0-1,-1 0 1,1-1 0,-1 1-1,1 0 1,-1 0 0,0-1-1,1 1 1,-1 0 0,0-1-1,1 1 1,-1 0 0,0-1-1,1 1 1,-1-1 0,1 0-1,-1-1-42,1 1 0,-1-1 0,1 0 0,-1 1 0,0-1 0,1 0 0,-1 0 0,0 1 0,0-1-1,0 0 1,0 0 0,-1-1 0,-2-10-236,0 1 0,0 0 1,-1 0-1,-1 0 0,0 0 0,-1 1 0,0 0 1,-1 0-1,0 1 0,0 0 0,-1 0 0,-1 0 0,-11-10 1,19 20 286,1 0-1,0-1 1,-1 1 0,1 0 0,0-1 0,-1 1 0,1 0 0,0-1 0,-1 1 0,1 0 0,-1 0 0,1 0 0,0-1 0,-1 1 0,1 0 0,-1 0-1,1 0 1,-1 0 0,1 0 0,-1 0 0,1 0 0,0 0 0,-1 0 0,0 0 0,1 0 10,0 1 1,0 0 0,0-1-1,0 1 1,0-1-1,1 1 1,-1-1 0,0 1-1,0-1 1,1 1-1,-1-1 1,0 1 0,1-1-1,-1 1 1,0-1-1,1 1 1,-1-1 0,1 0-1,-1 1 1,0-1-1,2 1 1,4 4 96,1-1 1,-1 0-1,1 0 0,0-1 1,0 1-1,0-2 0,1 1 1,-1-1-1,1 0 0,-1 0 1,11 0-1,5 0 261,-1-1 1,38-3-1,-31-1-47,-1-1 1,-1-1-1,1-2 0,43-16 1,-53 16-177,1-1-1,-1-1 1,-1-1 0,0 0 0,0-2 0,-1 0-1,20-18 1,-13 2 24,-23 27-156,1 1-1,0-1 0,-1 1 0,1-1 0,-1 0 1,1 0-1,-1 1 0,1-1 0,-1 0 0,0 0 1,1 0-1,-1 0 0,0 1 0,0-1 0,0 0 0,1 0 1,-1 0-1,0 0 0,0 0 0,0 0 0,0 0 1,0 1-1,-1-1 0,1 0 0,0 0 0,0 0 1,-1 0-1,1 0 0,0 1 0,-1-1 0,1 0 0,-1 0 1,1 0-1,-1 1 0,1-1 0,-2 0 0,1 0 2,-1 1 0,1-1 0,-1 1 0,0 0 0,1-1 0,-1 1 0,0 0 0,0 0 0,1 0 0,-1 0 0,0 1-1,1-1 1,-1 0 0,0 1 0,1-1 0,-1 1 0,1 0 0,-1-1 0,1 1 0,-3 2 0,-31 21 60,32-21-60,-12 8 7,1 1-1,1 1 1,0 0-1,1 1 1,0 0-1,1 1 1,0 0 0,2 0-1,0 1 1,-11 27-1,19-41-11,0 0-1,0 0 1,1 0-1,-1 0 1,1 0-1,0 1 1,-1-1-1,1 0 1,0 0-1,0 0 1,0 0-1,1 0 1,-1 1-1,1 2 1,0-4-2,-1 0 1,1-1-1,-1 1 1,1 0-1,-1-1 1,1 1-1,0-1 1,-1 1 0,1-1-1,0 1 1,-1-1-1,1 1 1,0-1-1,0 0 1,-1 1-1,1-1 1,0 0 0,0 1-1,0-1 1,-1 0-1,1 0 1,0 0-1,0 0 1,1 0-1,6-1 3,-1 0-1,0-1 0,1 0 0,-1 0 0,0 0 1,9-6-1,72-39 19,-62 32-11,52-23 1,-76 37-11,1 1 0,-1-1 0,0 0-1,1 1 1,-1-1 0,1 1 0,-1 0 0,0 0-1,5 0 1,-6 0 0,-1 0 0,1 0 0,0 0 0,0 1 0,-1-1 0,1 0 0,0 1 0,-1-1 0,1 0 0,0 1 0,-1-1 0,1 1 0,0-1 0,-1 1 0,1-1 0,-1 1 0,1 0 0,-1-1 0,0 1 0,1 1 0,1 2 6,-1 0 0,-1 1-1,1-1 1,-1 1 0,1-1 0,-1 0 0,0 1 0,-2 6-1,2 23 35,0-33-39,0 1 0,0 0 0,0-1 0,1 1-1,-1-1 1,1 1 0,-1-1 0,1 1 0,-1-1-1,1 0 1,0 1 0,0-1 0,0 0 0,0 1-1,1 1 1,1-2 6,0 0 0,-1 1-1,1-1 1,0-1 0,0 1 0,-1 0 0,1 0-1,0-1 1,0 0 0,0 0 0,0 0-1,0 0 1,0 0 0,0 0 0,0-1-1,0 1 1,-1-1 0,6-2 0,7-1 25,0-2 0,15-7 0,2-4 59,52-37 1,-31 18-45,-52 35-48,-1 0 0,1 1-1,0-1 1,0 1 0,0-1-1,0 1 1,-1-1 0,1 1-1,0 0 1,0-1 0,0 1-1,0 0 1,0 0 0,0-1-1,0 1 1,0 0 0,0 0-1,0 0 1,0 0 0,0 0-1,0 1 1,1-1 0,-2 1-1,1-1 0,-1 1 0,1-1 0,-1 1 0,1 0 0,-1-1 0,0 1 0,1 0 0,-1-1-1,0 1 1,1 0 0,-1 0 0,0-1 0,0 1 0,0 0 0,0 0 0,0 0 0,0-1 0,0 1 0,0 1 0,-1 8-19,0 0-1,-1 0 1,-5 12-1,5-14-8,-3 15-194,3-12 15,-1 0 1,0 0-1,0-1 0,-8 15 1,2-16-48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55 15507,'8'-6'1144,"17"-14"209,-24 20-1214,0-1 0,0 0 0,0 0 0,0 0 0,-1 0 0,1 1 0,0-1 0,-1 0 0,1 0-1,-1-1 1,1 1 0,-1 0 0,1 0 0,-1 0 0,0 0 0,0 0 0,1 0 0,-1 0 0,0-1 0,0 1 0,0-1-1,-1 1-53,1 1 0,0-1 0,-1 1 0,1 0 0,-1-1 0,1 1 0,-1-1 0,1 1 0,0 0-1,-1 0 1,0-1 0,1 1 0,-1 0 0,1 0 0,-1 0 0,1-1 0,-1 1 0,1 0-1,-1 0 1,0 0 0,1 0 0,-1 0 0,1 0 0,-1 0 0,1 0 0,-2 1 0,-17 1 546,5 2-600,0-1 0,0 2 0,0 0 0,0 1 0,1 0 1,0 1-1,0 0 0,1 1 0,0 1 0,0 0 0,-10 10 0,21-18-57,0 0 1,0-1-1,0 1 0,1 0 1,-1 0-1,0 0 0,1 0 0,-1 0 1,1 0-1,-1 0 0,1 0 0,-1 0 1,1 0-1,-1 0 0,1 0 0,0 0 1,0 0-1,0 0 0,0 0 0,0 1 1,0-1-1,0 0 0,0 0 1,0 0-1,0 0 0,0 0 0,1 0 1,-1 0-1,0 0 0,1 0 0,-1 0 1,1 0-1,-1 0 0,1 0 0,0 0 1,-1 0-1,3 2 0,1 0-108,1 1 0,0-1 0,1 0-1,-1 0 1,12 4 0,-6-2 23,22 10-284,-1-1-87,54 32 1,-78-41 424,0 0 0,0 1 0,-1 0 1,0 0-1,-1 1 0,1 0 0,-1 0 0,0 1 1,-1-1-1,0 1 0,7 15 0,-10-20 57,-1-1 0,0 1 1,0 0-1,0 0 0,-1 0 0,1 0 0,-1-1 0,1 1 1,-1 0-1,0 0 0,0 0 0,0 0 0,-1 0 1,1 0-1,-1 0 0,0 0 0,1 0 0,-1-1 0,-2 5 1,1-4 46,-1 0 1,1 0 0,0 0-1,-1 0 1,0-1 0,0 1-1,1-1 1,-1 0 0,-1 1-1,1-1 1,0-1 0,0 1 0,-6 1-1,-1 1 101,0-1 0,0-1-1,0 0 1,0 0 0,0-1 0,-1 0 0,1-1-1,0 0 1,-1-1 0,-11-2 0,12 1-79,0-1 0,0 0 0,0-1 0,1 0 0,-10-5 0,17 8-140,-1 0-1,1-1 1,0 1 0,-1-1-1,1 0 1,0 0-1,0 0 1,0 0-1,0 0 1,0 0 0,0 0-1,1-1 1,-1 1-1,1-1 1,0 1-1,-1-1 1,1 1-1,0-1 1,1 0 0,-1 0-1,0 1 1,0-5-1,2 6-28,-1-1-1,0 1 1,0-1-1,1 1 1,-1 0-1,1-1 1,-1 1-1,1 0 1,-1-1-1,1 1 1,0 0-1,0 0 1,0 0-1,0 0 0,0 0 1,0 0-1,0 0 1,0 0-1,0 0 1,0 0-1,0 0 1,1 0-1,-1 1 1,0-1-1,0 1 1,1-1-1,-1 1 1,1-1-1,-1 1 1,2 0-1,7-2-342,1 0-1,-1 1 0,14 0 1,-8 1 48,21-3-536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15099,'1'-2'296,"13"-17"1206,-14 18-1420,1 1-1,-1-1 1,0 1 0,1-1 0,-1 1 0,1-1 0,-1 0 0,0 1 0,1-1 0,-1 0 0,0 1 0,0-1 0,0 0 0,1 0 0,-1 1 0,0-1 0,0 0 0,0 0 0,0 1 0,0-1 0,0 0 0,-1 1 0,1-2 0,-1 2 79,0 1 0,1-1 1,-1 1-1,0-1 0,0 1 0,0 0 0,1-1 1,-1 1-1,0 0 0,1-1 0,-1 1 0,1 0 1,-1 0-1,1 0 0,-1 0 0,1-1 0,-1 1 0,1 1 1,-10 18 580,8-13-636,0-1 1,0 1-1,0 0 1,1 0-1,-1 0 1,2 0-1,-1 0 1,1 10-1,0-16-106,1 1 0,-1 0 0,0-1 1,0 1-1,1 0 0,-1-1 0,1 1 0,0-1 0,-1 1 0,1-1 0,0 1 0,0-1 0,0 0 0,0 1 0,0-1 0,0 0 1,0 0-1,0 0 0,1 1 0,-1-1 0,0-1 0,1 1 0,-1 0 0,1 0 0,-1 0 0,1-1 0,-1 1 0,1-1 0,-1 1 1,1-1-1,0 0 0,-1 1 0,1-1 0,-1 0 0,1 0 0,0 0 0,-1 0 0,1-1 0,0 1 0,1-1 0,10-1-4,0-1-1,-1 0 1,1-1-1,-1 0 1,21-11-1,56-39-31,-61 36 36,48-25 1,-75 42 0,1 1 1,-1-1 0,1 0 0,-1 0-1,1 1 1,-1-1 0,1 1-1,-1-1 1,1 1 0,-1 0-1,1 0 1,-1 0 0,1 0 0,0 0-1,-1 0 1,1 0 0,-1 0-1,1 0 1,0 1 0,2 0 0,-3 0 0,0 1 0,0-1 0,-1 0 0,1 1 0,0-1 0,-1 1 0,1-1 0,-1 1 0,1 0 0,-1-1 0,1 1 0,-1-1 1,0 1-1,0 0 0,0-1 0,0 1 0,0 0 0,0-1 0,-1 3 0,-1 8 3,2-9-4,-1 0 1,0 0-1,1 0 0,0 1 1,0-1-1,0 0 0,0 1 1,0-1-1,1 0 1,-1 0-1,1 1 0,0-1 1,0 0-1,1 3 0,-1-5 0,-1-1-1,1 1 0,0-1 1,-1 0-1,1 1 0,0-1 1,-1 0-1,1 0 0,0 1 0,-1-1 1,1 0-1,0 0 0,0 0 1,-1 0-1,1 0 0,0 0 1,-1 0-1,1 0 0,0 0 1,0 0-1,-1 0 0,1 0 1,0-1-1,-1 1 0,1 0 0,0-1 1,0 1-1,21-14 11,-20 13-9,43-35 23,-34 26-20,0 0-1,1 1 1,0 1 0,0-1-1,1 2 1,0 0 0,23-9-1,-35 16-7,0 0 0,0-1 0,0 1 0,0 0 0,0 0 0,1 0-1,-1-1 1,0 1 0,0 0 0,0 1 0,0-1 0,0 0 0,1 0-1,-1 0 1,0 1 0,0-1 0,0 1 0,0-1 0,0 0 0,0 1-1,0 0 1,0-1 0,0 1 0,0 0 0,-1-1 0,1 1 0,1 1-1,-1 0 3,0 1 0,0-1-1,0 0 1,0 1 0,0-1-1,0 1 1,-1-1 0,0 1-1,1-1 1,-1 1 0,0 4-1,-1 3-190,0 1-1,0-1 1,-1 1-1,-7 19 1,1-13-398,8-17 576,0 0 0,0 1 0,-1-1 0,1 0 0,0 1 0,0-1 0,0 0 0,0 1 0,0-1 0,0 0 0,-1 1 0,1-1 0,0 0 0,0 0 0,0 1 0,-1-1 0,1 0 0,0 0 0,0 1 0,-1-1 0,1 0 0,0 0 0,-1 0 0,1 1 0,0-1 0,0 0 0,-1 0 0,1 0 0,0 0 0,-1 0 0,1 0-1,0 0 1,-1 0 0,1 0 0,-1 0 0,1 0 0,0 0 0,-1 0 0,1 0 0,0 0 0,-1 0 0,1 0 0,0 0 0,-1 0 0,1 0 0,-1-1 0,-1-8-389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15651,'2'12'119,"0"-1"0,0 0 0,2 0 0,-1 0-1,1-1 1,1 1 0,5 9 0,-7-15-270,0-1 0,0 0 0,1-1 0,-1 1-1,1-1 1,0 1 0,0-1 0,0 0 0,0 0 0,0-1 0,1 1 0,-1-1 0,1 0-1,0 0 1,-1-1 0,1 1 0,0-1 0,7 1 0,0-1-411,-1-1 1,1 0 0,22-3-1,-34 3 630,0 0-1,0 0 1,0 0 0,1 1-1,-1-1 1,0 0-1,0 0 1,0 0 0,0 0-1,0 0 1,1 0 0,-1 1-1,0-1 1,0 0-1,0 0 1,0 0 0,0 0-1,0 0 1,0 1 0,0-1-1,1 0 1,-1 0-1,0 0 1,0 1 0,0-1-1,0 0 1,0 0 0,0 0-1,0 0 1,0 1-1,0-1 1,0 0 0,0 0-1,0 0 1,0 1-1,-1-1 1,1 0 0,0 0-1,0 0 1,0 0 0,0 1-1,0-1 1,0 0-1,0 0 1,0 0 0,-1 0-1,1 0 1,0 1 0,-5 9 551,5-10-514,-34 68 3846,31-61-3704,1 1 0,-1-1 0,1 0-1,1 1 1,0-1 0,0 1 0,0 14 0,1-21-217,0 1 0,0-1 0,0 0 0,0 1 0,0-1 0,1 1 0,-1-1 0,0 0 0,1 1 0,-1-1 0,1 0 0,0 0 0,-1 1 1,1-1-1,0 0 0,0 0 0,0 0 0,0 0 0,0 0 0,0 0 0,0 0 0,0 0 0,0-1 0,3 2 0,-2-1 5,1 0 1,-1-1-1,1 1 0,0-1 1,-1 1-1,1-1 0,0 0 0,0 0 1,-1-1-1,1 1 0,0-1 0,2 0 1,8-3 45,0 0 1,-1-1-1,0-1 1,13-6-1,49-37 164,4-2-104,-77 50-146,0 1 1,0-1 0,0 0 0,0 1-1,0-1 1,1 1 0,-1-1 0,0 1-1,0 0 1,0 0 0,1-1 0,-1 1-1,0 0 1,0 0 0,1 0 0,1 0-1,-3 1 5,1-1 0,-1 0 0,0 1-1,1-1 1,-1 1 0,0-1 0,1 0-1,-1 1 1,0-1 0,0 1 0,1-1-1,-1 1 1,0-1 0,0 0 0,0 1-1,0-1 1,0 1 0,0-1 0,0 1-1,0-1 1,0 1 0,0-1 0,0 1-1,0-1 1,0 1 0,0-1 0,0 2-1,-3 7-36,0-1-1,0 1 1,-6 12-1,2-7-203,6-11 96,0-1 98,0 1-1,0-1 1,0 0-1,0 0 1,0 1-1,1-1 1,-1 0-1,1 1 1,0-1 0,-1 1-1,1-1 1,0 1-1,1-1 1,-1 0-1,1 3 1,6-1-161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30 172 11266,'-4'-5'653,"0"0"-1,0 0 1,1-1-1,0 1 0,0-1 1,-3-7-1,6 12-494,-1 0 0,1 0 0,0 0 0,-1 0 0,1 0 0,0 0 1,0 0-1,0 0 0,-1 0 0,1 0 0,0 0 0,0 0 0,1 0 0,-1 0 0,0 0 0,0 0 0,0 0 0,1 0 0,-1 0 0,1 0 0,-1 0 0,0 0 0,1 0 0,0 0 0,-1 1 1,1-1-1,-1 0 0,1 0 0,0 0 0,0 1 0,0-1 0,-1 1 0,1-1 0,0 0 0,0 1 0,0-1 0,0 1 0,0 0 0,0-1 0,0 1 0,0 0 0,0-1 0,0 1 1,0 0-1,1 0 0,4-1-23,0 0 1,-1 1-1,1-1 0,0 1 1,-1 0-1,1 1 1,0 0-1,-1 0 1,1 0-1,5 2 1,-9-2-137,0-1 0,-1 1 0,1 0 0,0 0 0,-1 1 0,1-1 0,-1 0 1,0 0-1,1 1 0,-1-1 0,0 1 0,0-1 0,0 1 0,0 0 0,0-1 0,0 1 0,0 0 0,0 0 1,-1 0-1,1-1 0,-1 1 0,1 0 0,-1 0 0,0 0 0,0 0 0,0 0 0,0 0 0,0 0 1,0 0-1,0 0 0,-1 0 0,0 2 0,-13 35-13,12-35 13,0 1 1,0-1-1,0 1 0,1 0 0,-1-1 0,1 1 0,0 0 0,0 0 1,1 0-1,0 0 0,0 7 0,0-11-1,1 0 1,-1 0 0,1 0-1,0 0 1,0 0-1,-1 0 1,1 0-1,0 0 1,0 0 0,0 0-1,0 0 1,0 0-1,0-1 1,0 1-1,0 0 1,0-1-1,0 1 1,0-1 0,1 0-1,-1 1 1,0-1-1,0 0 1,0 1-1,1-1 1,-1 0 0,0 0-1,0 0 1,1 0-1,1-1 1,39-5-12,-21 0 30,-1-1 1,0 0-1,-1-1 1,0-2 0,25-15-1,-33 18 24,0-1 1,0 0-1,-1 0 1,0-1-1,-1-1 0,0 1 1,0-2-1,-1 1 0,11-21 1,-17 28-30,0 0 0,-1 0 1,0 0-1,0-1 0,0 1 0,0 0 1,0-1-1,-1 1 0,0 0 0,1-1 1,-1 1-1,-1-1 0,1 1 1,0 0-1,-1-1 0,1 1 0,-3-6 1,2 7-17,0 0 1,0 1 0,0-1-1,0 1 1,0-1 0,0 1 0,-1 0-1,1-1 1,-1 1 0,1 0-1,-1 0 1,1 0 0,-1 0-1,1 0 1,-1 0 0,0 0 0,0 0-1,1 1 1,-1-1 0,0 1-1,0 0 1,0-1 0,0 1-1,0 0 1,1 0 0,-1 0-1,0 0 1,0 0 0,0 1 0,0-1-1,0 0 1,-2 2 0,3-2-77,-1 1 1,0-1 0,0 1-1,1-1 1,-1 1 0,1 0-1,-1 0 1,1 0 0,-1 0-1,1 0 1,-1 0 0,1 0-1,0 1 1,0-1 0,0 0-1,-1 1 1,1-1 0,1 1-1,-1-1 1,0 1 0,-1 2-1,2-3 48,0 0 0,-1 0 1,1 0-1,0 0 0,0 0 0,0 0 0,0 0 0,0 0 0,1 0 0,-1 0 0,0 0 0,0 0 0,1 0 1,-1 0-1,0 0 0,1 0 0,-1 0 0,1 0 0,0 0 0,-1 0 0,1-1 0,-1 1 0,1 0 0,0 0 1,0-1-1,-1 1 0,1-1 0,0 1 0,0 0 0,0-1 0,0 1 0,0-1 0,0 0 0,0 1 0,0-1 1,0 0-1,1 1 0,19 2-442,4-1-60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3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0 19348,'-6'1'328,"0"1"-1,0-1 0,0 1 1,0 0-1,1 0 1,-1 1-1,-9 5 0,-36 28 745,49-34-926,-53 44 1140,50-42-1239,0 1 1,1 0-1,0 0 1,0 1-1,0-1 1,1 1 0,0 0-1,-5 10 1,8-14-67,-1 0 1,1-1-1,-1 1 0,1 0 1,0-1-1,0 1 1,0 0-1,0-1 0,0 1 1,0 0-1,0-1 1,1 1-1,-1 0 1,0-1-1,1 1 0,0 0 1,-1-1-1,1 1 1,0-1-1,1 3 1,0-2-41,1 1 1,-1-1 0,0 0 0,1 0 0,-1 0 0,1 0 0,0 0 0,0-1 0,0 1 0,3 0 0,7 3-277,1-1-1,-1-1 1,28 3 0,-16-5 10,-20-2 274,1 1 1,0 0-1,-1 1 0,1-1 0,-1 1 1,1 0-1,-1 1 0,0-1 0,10 5 1,-14-6 51,-1 1 0,1-1 0,-1 1 0,1-1 0,-1 1 0,1 0 0,-1-1 0,0 1 0,1-1 0,-1 1 0,0 0 0,0-1 0,1 1 0,-1 0 0,0 0 0,0-1 0,0 1 0,0 0 0,0-1 0,0 1 0,0 0 0,0-1 1,0 1-1,0 0 0,0 0 0,-1-1 0,1 1 0,0 0 0,0-1 0,-1 1 0,1 0 0,0-1 0,-1 1 0,1-1 0,-1 1 0,0 0 0,-19 22 83,17-21-68,-23 23 258,-53 37-1,65-52-212,0-1 0,0-1 0,-1-1 0,0 0 0,-32 10 0,45-17-102,1 1 0,0-1 1,0 1-1,-1-1 0,1 0 1,0 1-1,-1-1 0,1 0 1,0 0-1,0 0 0,-1 0 1,1 0-1,0-1 0,-1 1 1,1 0-1,0-1 0,0 1 1,-1-1-1,1 1 1,0-1-1,0 1 0,0-1 1,0 0-1,0 1 0,0-1 1,-2-2-1,2 2 14,1-1 1,-1 0-1,1 1 1,0-1-1,-1 1 1,1-1-1,0 0 1,0 1-1,0-1 0,0 0 1,0 1-1,1-1 1,-1 0-1,0 1 1,1-1-1,-1 1 1,1-1-1,0 1 1,-1-1-1,1 1 0,1-3 1,20-25-380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105 402 15283,'-17'18'1106,"0"0"-1,-24 34 1,37-47-990,1 1 0,-1-1-1,1 1 1,0 0 0,1 0 0,0 0 0,0 0 0,0 1 0,1-1 0,-1 0-1,2 1 1,-1-1 0,1 1 0,0-1 0,1 10 0,-1-14-84,0 0-1,1 0 1,-1 0 0,1 0 0,-1 0 0,1 0-1,0 0 1,0 0 0,0 0 0,0-1 0,0 1 0,0 0-1,0 0 1,1-1 0,-1 1 0,1-1 0,-1 0 0,1 1-1,0-1 1,-1 0 0,3 2 0,-1-2 14,0 0-1,0-1 1,0 1 0,0-1-1,0 1 1,0-1 0,0 0 0,0 0-1,0 0 1,0 0 0,0-1-1,0 1 1,4-2 0,2-1 84,0 0-1,0-1 1,-1 0 0,1 0-1,-1-1 1,0 0 0,0-1-1,10-8 1,-11 7-73,-1-1 0,1 0 0,-2 0 0,1 0 0,-1-1 0,0 0 0,-1 0-1,0 0 1,-1 0 0,0-1 0,0 1 0,-1-1 0,0 0 0,0 0 0,-1 0 0,-1 1 0,0-1 0,0 0 0,-3-14 0,3 22-92,-1-1 0,1 1-1,-1 0 1,1 0 0,-1 0 0,0 0 0,0 1 0,0-1 0,0 0 0,-1 0 0,1 0 0,0 1-1,-1-1 1,1 1 0,-1-1 0,1 1 0,-1-1 0,0 1 0,0 0 0,0 0 0,-2-1-1,3 2 5,0-1-1,1 1 1,-1 0-1,0 0 0,0 0 1,0 0-1,0 0 1,0 0-1,1 0 0,-1 0 1,0 0-1,0 0 0,0 0 1,0 1-1,0-1 1,1 0-1,-1 1 0,0-1 1,0 0-1,0 2 1,-1-1-2,1 0 0,0 0 0,0 0 0,0 1 0,0-1 1,0 0-1,0 1 0,1-1 0,-1 1 0,0-1 1,1 1-1,-1-1 0,1 1 0,-1 2 0,1-2 15,-1-1-1,1 1 1,-1-1-1,1 1 0,0-1 1,0 1-1,0-1 1,0 1-1,0-1 0,0 1 1,0-1-1,0 1 0,1-1 1,-1 1-1,0-1 1,1 1-1,0-1 0,-1 1 1,1-1-1,0 0 1,-1 1-1,1-1 0,0 0 1,0 0-1,0 0 0,0 0 1,1 0-1,-1 0 1,0 0-1,0 0 0,0 0 1,1 0-1,-1 0 1,3 0-1,1 0-1,-1 0 0,0 0 0,1-1 0,-1 1 0,1-1 0,-1-1 0,1 1 0,-1 0 0,1-1 0,-1 0 0,5-1 1,9-5-5,1 0 1,-1-1 0,-1 0 0,1-2-1,-1 0 1,30-24 0,-17 8 64,0-1 1,36-44-1,-55 59 17,-1 0 0,0-1 0,-1 0 0,0-1 0,9-22 0,-16 24 61,-8 11-18,-12 12-6,5 3-63,1 0 1,0 1-1,1 0 0,-17 33 1,12-17-18,-20 58 1,28-65-24,-9 45 0,16-63-7,0 1 0,0-1 0,1 0 0,0 1 0,0-1 0,0 0 0,1 1 0,0-1 0,0 0 0,1 0 0,-1 0 0,5 9 0,-5-13 6,0-1 0,0 1 0,0-1 0,1 1 0,-1-1 0,0 1 0,1-1 0,-1 0 0,1 0 0,-1 0 0,1 0 0,-1 0 0,1 0 0,0 0 0,0-1 0,-1 1 0,1 0 0,0-1 0,0 0 0,0 1 0,0-1 0,0 0 0,-1 0 0,1 0 0,0 0 0,0 0 0,0-1-1,3 0 1,1 0-6,0-1 0,0 0-1,0-1 1,0 1-1,0-1 1,-1 0-1,9-6 1,2-4 9,0-1 0,-1-1-1,20-23 1,36-57 180,-59 79-138,50-72 224,56-106-1,-117 192-256,11-26 22,-11 27-25,-1 1-1,0 0 1,0-1-1,1 1 1,-1-1-1,0 1 1,0 0-1,0-1 0,0 1 1,0-1-1,1 1 1,-1-1-1,0 1 1,0 0-1,0-1 1,0 1-1,0-1 1,-1 1-1,1-1 1,0 1-1,0-1 1,0 1-1,0 0 1,0-1-1,0 1 1,-1-1-1,1 1 1,0 0-1,0-1 1,-1 1-1,1 0 1,0-1-1,-1 1 1,1 0-1,0-1 1,-1 1-1,1 0 1,0 0-1,-1-1 1,1 1-1,-1 0 0,1 0 1,0 0-1,-1 0 1,1-1-1,-1 1 1,1 0-1,-1 0 1,1 0-1,0 0 1,-1 0-1,1 0 1,-1 0-1,1 0 1,-1 0-1,0 1 1,-5 0-9,0 1 1,0 1 0,1-1-1,-1 1 1,0 0 0,1 0-1,0 0 1,0 1 0,-6 5-1,-43 43-19,40-36 38,1 0 0,0 0 0,2 1 0,0 1 0,1 0 0,0 0 0,-8 24 0,15-31 0,-1-1 1,1 1 0,0-1 0,1 1 0,1 0 0,0 0 0,0 0-1,1 0 1,0 0 0,1 0 0,0 0 0,1 0 0,0 0-1,1 0 1,5 13 0,-6-18-9,1-1 1,1 1-1,-1 0 0,1-1 1,0 0-1,1 0 1,-1 0-1,1 0 0,0-1 1,0 0-1,0 0 0,1 0 1,-1 0-1,1-1 0,0 0 1,0 0-1,0-1 0,0 0 1,1 0-1,-1 0 0,1-1 1,-1 0-1,1 0 0,-1 0 1,1-1-1,10-1 0,-4 0 2,-1 0-1,1-1 0,-1 0 0,0-1 0,0-1 0,0 0 0,-1 0 0,1-1 0,-1-1 0,0 0 1,0 0-1,-1-1 0,15-13 0,-14 9-5,0-1 0,-1 0 1,0 0-1,-1-2 0,0 1 0,11-26 0,-15 29-2,-1-1-1,0 1 1,-1-1-1,0 0 1,0 0-1,-1 0 0,-1 0 1,0 0-1,0-1 1,-2-13-1,1 23-1,0 1-1,0-1 1,0 1 0,-1-1-1,1 1 1,0-1 0,-1 1-1,0-1 1,1 1 0,-1 0-1,0-1 1,0 1 0,1 0-1,-1-1 1,0 1 0,-2-1-1,2 1 1,0 0-1,0 1 0,0-1 1,0 1-1,0 0 1,0-1-1,0 1 0,0 0 1,0 0-1,0 0 0,0-1 1,0 1-1,0 0 1,-1 0-1,1 1 0,0-1 1,-2 0-1,-1 2-6,0-1-1,0 1 0,0 0 1,0 0-1,0 0 1,0 1-1,1-1 1,-1 1-1,-4 4 0,0 1 21,2 0 0,-1 0 0,1 0 0,0 1 0,1 0 0,0 0 0,0 1 0,-6 17 0,9-20-26,0-1 0,0 1 0,1-1 1,0 1-1,0-1 0,1 1 0,0 0 0,0-1 0,0 1 0,1 0 1,0-1-1,0 1 0,1-1 0,4 13 0,-5-16-4,0 0 0,1-1 0,-1 0 0,1 1 0,0-1 0,-1 0 0,1 0 0,0 0-1,0 0 1,1 0 0,-1 0 0,0-1 0,1 1 0,-1-1 0,1 1 0,-1-1 0,1 0 0,-1 0-1,1 0 1,0 0 0,0-1 0,-1 1 0,1-1 0,0 0 0,0 0 0,0 1 0,0-2-1,-1 1 1,1 0 0,5-2 0,28-12-200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74 232 14459,'0'0'61,"0"0"0,0 0-1,0-1 1,0 1 0,0 0-1,0 0 1,0 0 0,0 0-1,0 0 1,-1 0 0,1 0 0,0 0-1,0-1 1,0 1 0,0 0-1,0 0 1,0 0 0,-1 0 0,1 0-1,0 0 1,0 0 0,0 0-1,0 0 1,0 0 0,-1 0 0,1 0-1,0 0 1,0 0 0,0 0-1,0 0 1,0 0 0,-1 0 0,1 0-1,0 0 1,0 0 0,0 0-1,0 1 1,0-1 0,0 0 0,-1 0-1,1 0 1,0 0 0,0 0-1,0 0 1,-10 8 1060,-6 12 823,9-8-1525,1 0 0,0 1-1,1 0 1,1 0 0,-5 19-1,7-23-395,1-1-1,-1 1 0,2 0 1,-1 0-1,1 0 0,0-1 1,1 1-1,0 0 0,4 13 1,-5-21-15,1 1 0,-1 0 0,1-1 1,0 1-1,-1 0 0,1-1 0,0 1 0,0-1 1,0 1-1,0-1 0,1 1 0,-1-1 1,0 0-1,1 0 0,-1 1 0,0-1 1,1 0-1,-1 0 0,1-1 0,0 1 1,1 1-1,0-2 7,0 1 1,-1-1-1,1 0 0,0 1 1,0-1-1,0-1 0,0 1 1,0 0-1,-1-1 1,1 1-1,0-1 0,3-1 1,6-3 46,1-1 1,-1-1-1,-1 1 1,18-14-1,3-4 75,-2-2-1,0-1 1,-1-1-1,-2-1 1,-1-1 0,26-41-1,-51 69-130,0 0-1,0 0 0,0 1 1,0-1-1,0 0 1,0 0-1,-1 0 0,1 0 1,-1 0-1,1 0 1,-1 0-1,0-3 0,0 5-4,0 0-1,0 0 0,0-1 0,0 1 0,0 0 0,0 0 1,0 0-1,0 0 0,0 0 0,0 0 0,0 0 1,0 0-1,0-1 0,-1 1 0,1 0 0,0 0 1,0 0-1,0 0 0,0 0 0,0 0 0,0 0 1,0 0-1,0 0 0,-1 0 0,1 0 0,0 0 0,0 0 1,0 0-1,0 0 0,0 0 0,0 0 0,-1 0 1,1 0-1,0 0 0,0 0 0,0 0 0,0 0 1,0 0-1,0 0 0,0 0 0,-1 0 0,1 0 0,0 0 1,0 0-1,0 0 0,0 0 0,0 0 0,0 1 1,0-1-1,0 0 0,-1 0 0,-10 14-24,1 1 2,2 1 0,0 0 0,1 0-1,0 1 1,2 0 0,0 0 0,-4 24 0,7-27 10,0-1 1,1 1 0,0 0-1,1 0 1,1-1-1,0 1 1,1 0 0,0-1-1,1 1 1,5 14 0,-6-24 12,-1-1 0,0 0 0,1 0 0,-1 0 0,1 0 0,0-1 0,0 1 0,0 0 0,1-1 0,-1 1 0,1-1 0,-1 0 1,1 0-1,0 0 0,-1 0 0,1 0 0,0-1 0,6 3 0,-5-3 8,0 0 1,0-1-1,0 1 0,0-1 1,0 0-1,0 0 0,0 0 0,0-1 1,0 1-1,0-1 0,0 0 1,-1 0-1,1-1 0,0 1 1,5-4-1,4-2 53,0-1 1,-1-1-1,0 0 0,0-1 1,-1 0-1,0-1 0,-1 0 1,0 0-1,15-26 0,-6 6 167,-1-1 0,26-68 0,-32 68-103,11-51 1,-20 67-133,0 0 0,-1-1 0,-1 1 1,-1-1-1,-1-20 0,1 36-13,0-1 0,0 1 0,0 0 0,0 0 0,0 0 1,-1-1-1,1 1 0,0 0 0,-1 0 0,1 0 0,-1-1 0,1 1 0,-1 0 0,1 0 0,-1 0 0,0 0 0,0 0 0,1 0 0,-1 0 0,0 0 0,0 1 0,0-1 0,0 0 0,-2-1 0,2 2 0,0 1 0,0-1 0,0 0 0,0 0 0,1 1 0,-1-1 0,0 1 0,0-1 0,0 1 0,0-1-1,1 1 1,-1-1 0,0 1 0,1 0 0,-1-1 0,0 1 0,1 0 0,-1 0 0,1-1 0,-1 1 0,1 0-1,-1 0 1,1 0 0,0 0 0,-1 0 0,1 0 0,0-1 0,0 1 0,0 0 0,-1 1 0,1 0-44,-7 29-643,6-30 618,1 0 0,0 0 0,0 1 0,-1-1 0,1 0 0,0 0 0,0 1 0,0-1 0,1 0 0,-1 0 0,0 1 0,0-1 0,1 0 0,-1 0 0,1 1 0,-1-1 0,1 0 0,-1 0 0,1 0 0,1 1 0,-2-1 55,1-1-1,-1 0 1,0 0-1,0 0 1,1 0-1,-1 1 1,0-1-1,1 0 1,-1 0-1,0 0 1,1 0-1,-1 0 1,0 0-1,1 0 1,-1 0 0,0 0-1,1 0 1,-1 0-1,0 0 1,1 0-1,-1 0 1,0-1-1,0 1 1,1 0-1,-1 0 1,0 0-1,1 0 1,-1 0-1,0-1 1,0 1-1,1 0 1,-1 0-1,0-1 1,0 1-1,1-1 1,6-11-426,-5 10 323,6-14-430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11843,'0'1'106,"1"0"0,-1 0 0,1 0 0,-1 0 0,1 0 1,-1-1-1,1 1 0,-1 0 0,1 0 0,0 0 1,-1 0-1,1-1 0,0 1 0,0 0 0,0-1 1,-1 1-1,1 0 0,0-1 0,0 1 0,0-1 1,0 1-1,0-1 0,0 0 0,0 0 0,0 1 1,0-1-1,0 0 0,0 0 0,1 0 0,-1 0 1,0 0-1,0 0 0,0 0 0,0 0 0,0-1 1,0 1-1,0 0 0,0-1 0,0 1 0,2-1 0,5-3 498,-1-1 0,1 1-1,-1-1 1,9-7 0,-5 4 5,26-21 1083,36-33-1,-61 49-1357,1 1-1,-2-2 1,1 1 0,-2-1-1,0-1 1,8-16 0,-17 29-311,0 1 0,-1 0-1,1-1 1,0 1 0,-1 0 0,1-1 0,-1 1 0,1-1 0,-1 1 0,0 0-1,1-1 1,-1 1 0,0-1 0,0 1 0,0-1 0,0 1 0,-1-1 0,1-2 0,-1 3-17,0 1 1,1-1 0,-1 1 0,0 0 0,1-1 0,-1 1 0,0 0 0,1 0 0,-1 0 0,0-1 0,1 1 0,-1 0 0,0 0 0,0 0 0,1 0 0,-1 0 0,0 0 0,1 0-1,-1 1 1,0-1 0,0 0 0,1 0 0,-1 0 0,0 1 0,0 0 0,-7 2-6,1 0 0,1 1 0,-1-1-1,1 2 1,-10 7 0,5-2-36,0 2 0,1-1 0,0 1 0,1 0 0,1 1-1,0 0 1,1 1 0,0-1 0,1 1 0,0 1 0,1-1 0,-5 29 0,9-39 19,1-1 0,0 1 0,0 0 0,0-1 0,0 1 0,1-1 0,-1 1 0,1-1 0,0 0 1,0 1-1,0-1 0,0 0 0,1 1 0,2 2 0,-3-4 8,0 0 0,1-1-1,-1 1 1,1-1 0,-1 0 0,1 1 0,-1-1-1,1 0 1,0 0 0,0 0 0,0 0 0,0 0-1,-1-1 1,1 1 0,0 0 0,0-1 0,0 0-1,0 1 1,1-1 0,-1 0 0,0 0 0,0 0-1,0 0 1,0 0 0,2-1 0,6-2-22,0 0 1,0 0 0,0-1-1,-1 0 1,0 0-1,0-1 1,0-1-1,0 1 1,7-8 0,7-5-119,-2-2 0,20-22 0,-16 13-330,-1-2 0,36-61-1,-55 85 433,0 0 0,1 1 1,-1 0-1,1 0 0,0 1 0,1-1 0,7-4 0,16-14 20,-11 5 78,0-1 1,17-23 0,-32 37-29,1-1 1,-1 1 0,0-1 0,-1 0 0,0 0 0,0 0 0,0 0 0,-1 0-1,0-1 1,0 1 0,1-16 0,-3 22-26,0 1-1,0 0 1,0-1 0,0 1-1,0 0 1,0-1-1,0 1 1,0 0 0,0-1-1,0 1 1,0-1 0,0 1-1,0 0 1,0-1 0,0 1-1,0 0 1,0-1 0,-1 1-1,1 0 1,0 0 0,0-1-1,0 1 1,-1 0-1,1-1 1,0 1 0,0 0-1,-1 0 1,1-1 0,0 1-1,0 0 1,-1 0 0,1 0-1,0 0 1,-1-1 0,0 1-1,-11 6-81,-10 17-61,8 2 75,1-1 0,1 2-1,1 0 1,1 0 0,2 1 0,-7 32 0,11-41 53,1 0 1,0 0 0,1 25 0,2-38 7,0 0 0,0 0 0,0 0 0,1 0 0,0 0 0,0 0 0,0 0 0,1 0 0,-1 0 0,1-1 0,1 1 0,-1 0 0,0-1 1,1 0-1,0 0 0,6 8 0,-8-12 6,0 1-1,-1 0 1,1-1 0,-1 1 0,1-1 0,0 1-1,0-1 1,-1 0 0,1 1 0,0-1 0,0 0-1,-1 1 1,1-1 0,0 0 0,0 0 0,1 0-1,-1 0 2,-1 0-1,1 0 0,-1 0 1,0 0-1,1 0 0,-1-1 1,0 1-1,1 0 0,-1 0 1,0-1-1,1 1 0,-1 0 1,0 0-1,0-1 0,1 1 1,-1 0-1,0-1 0,0 1 1,0-1-1,1 1 0,-1 0 1,0-1-1,0 1 0,0-1 1,1-1-3,-1-1 0,0 1-1,0-1 1,0 1 0,0-1 0,0 1 0,0-1 0,-1 1 0,1-1 0,-2-3 0,-5-9-31,0 1 1,-1 0 0,-1 0-1,0 1 1,-1 0-1,-11-11 1,7 8 135,2 0-1,-21-34 1,32 49-82,0 0 0,1 0 0,-1 1 0,1-1 0,-1 0 0,1 0 0,-1 0 0,1 0 0,-1 0 0,1 0 0,0 0 0,0 0 1,0 0-1,-1 0 0,1 0 0,0 0 0,0 0 0,1-1 0,-1 1 0,0 0 0,0 0 0,0 0 0,1 0 0,-1 0 0,0 0 0,1 0 0,-1 0 0,1 1 0,-1-1 0,1 0 0,0 0 0,-1 0 0,1 0 0,0 1 0,-1-1 0,1 0 0,0 1 0,0-1 0,0 0 0,0 1 0,0-1 1,-1 1-1,1-1 0,0 1 0,0 0 0,0-1 0,2 1 0,7-2 88,-1 1 1,0 0-1,1 0 1,14 2-1,-6-1-119,-15 0-25,118-8-691,-101 6 670,0-1 0,0-1 0,0-1 0,20-8 0,-19 3-59,25-15 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1 625 12779,'0'-4'676,"0"-1"-1,1 1 1,0 0 0,-1 0 0,2-1 0,-1 1 0,0 0 0,1 0 0,0 0-1,3-4 1,-1 1-219,1 1-1,0-1 1,0 1-1,0 0 1,8-6-1,-5 5-235,1 0 0,1 0 0,-1 1 0,1 0-1,0 1 1,0 0 0,20-7 0,-27 12-198,-1-1 1,1 0 0,-1 1 0,1-1-1,0 1 1,-1 0 0,1 0-1,0 0 1,-1 0 0,1 0 0,-1 0-1,1 1 1,0-1 0,-1 1 0,1 0-1,-1 0 1,1 0 0,-1 0 0,0 0-1,1 1 1,-1-1 0,2 2-1,-1 0-21,-1 0 0,0 0-1,0 0 1,0 0 0,0 0-1,0 0 1,-1 1 0,1-1-1,-1 1 1,0-1 0,0 1-1,0-1 1,-1 1-1,1-1 1,-1 7 0,0 5-18,-1-1 0,0 1 1,-1 0-1,-1-1 0,-1 1 0,0-1 1,0 0-1,-13 24 0,36-68 28,40-76-7,-52 92 2,-1 0 1,-1 0-1,-1-1 1,0 1 0,0-1-1,0-15 1,-7 11-3,0 10-9,3 9 3,0 0 1,0 0-1,0 0 1,0 0-1,0 0 1,0 0 0,0 0-1,0-1 1,0 1-1,0 0 1,0 0-1,0 0 1,0 0 0,0 0-1,0 0 1,-1 0-1,1 0 1,0 0-1,0 0 1,0 0-1,0 0 1,0 0 0,0 0-1,0 0 1,0 0-1,0 0 1,0 0-1,0 0 1,0 0 0,0 0-1,-1 0 1,1 0-1,0 0 1,0 0-1,0 0 1,0 0 0,0 0-1,0 0 1,0 0-1,0 0 1,0 0-1,0 0 1,0 0 0,0 0-1,-1 0 1,1 0-1,0 0 1,0 0-1,0 0 1,0 0 0,0 0-1,0 0 1,0 0-1,0 0 1,0 0-1,0 1 1,0-1 0,0 0-1,0 0 1,0 0-1,0 0 1,0 0-1,0 0 1,-1 1-4,1 0 0,0 0 0,0 0 0,0 0 0,0 0 0,-1 0 0,1 0 0,0-1 0,1 1 0,-1 0 0,0 0-1,0 0 1,0 0 0,0 0 0,1 0 0,-1 0 0,0 0 0,1 0 0,-1-1 0,1 1 0,-1 0 0,1 0 0,0-1 0,-1 1 0,1 0 0,-1-1 0,1 1 0,0 0 0,0-1 0,-1 1 0,1-1 0,0 1 0,0-1-1,0 0 1,1 1 0,3 2-17,1-1 0,-1 0 0,0 0-1,10 2 1,-5-2 3,0-1 1,0 0-1,0-1 0,0 0 1,0 0-1,0-1 0,0 0 1,0-1-1,-1 0 0,1-1 0,0 0 1,-1 0-1,0-1 0,1-1 1,-1 1-1,-1-1 0,1-1 1,-1 1-1,0-2 0,0 1 1,12-15-1,-7 7-25,-1-2 0,0 1 0,-1-2 0,-1 1 0,-1-1 0,0-1 0,-1 0 0,-1 0 0,-1 0 0,6-28 0,-9 30-35,0 0-1,-1 1 0,0-1 1,-1 0-1,-1 0 0,-1 0 1,-3-22-1,4 36 63,-1 1 0,1 0-1,0 0 1,0 0 0,-1 0 0,1 0 0,0-1-1,-1 1 1,0 0 0,1 0 0,-1 0 0,1 0-1,-1 0 1,0 1 0,0-1 0,1 0 0,-1 0-1,0 0 1,0 1 0,0-1 0,0 0 0,0 1-1,0-1 1,-1 0 0,1 1 5,0 0 1,0 0-1,0 1 1,0-1-1,0 0 0,0 0 1,1 1-1,-1-1 0,0 1 1,0-1-1,0 1 0,1-1 1,-1 1-1,0-1 0,1 1 1,-1-1-1,0 1 1,1 0-1,-1-1 0,1 1 1,-1 0-1,1 0 0,-1 0 1,1-1-1,0 1 0,-1 0 1,1 0-1,0 0 1,-1 1-1,-5 19-42,1 1 1,0-1-1,-2 36 1,3 67 38,4-121 12,-1 32 17,3 115-28,0-128 83,0-1 0,2 0 0,0 0 0,14 40 1,-14-56 445,-4-16-200,-5-19 45,-25-47 92,21 55-516,0-1 0,1 0-1,-9-46 1,17 68 53,0 0-1,0 0 1,-1 0-1,1 0 0,0 0 1,0 0-1,0 0 1,0 0-1,0 0 1,0 0-1,0 0 1,0 0-1,1 0 0,-1 0 1,0 0-1,1 0 1,-1 0-1,1 0 1,-1 0-1,1 0 1,-1 1-1,1-1 0,-1 0 1,1 0-1,1 0 1,-1 0-2,1 1 0,-1-1 0,1 1 0,-1 0 0,1 0 0,0 0 0,-1 0 0,1 0 0,-1 0 0,1 0 0,-1 1 0,1-1 0,-1 1-1,1-1 1,-1 1 0,3 1 0,34 12-41,0 0 0,1-3 0,41 7 0,-67-15 69,0-2 1,0 0-1,0 0 1,0-2-1,0 1 0,0-1 1,0-1-1,0-1 1,0 0-1,0 0 0,-1-1 1,0-1-1,17-8 1,-25 11 8,-1-1 1,0 1 0,0 0 0,0-1-1,0 0 1,0 0 0,0 0 0,-1 0-1,1 0 1,-1 0 0,2-4-1,-3 6-14,-1 0 0,1-1 0,-1 1 0,1 0 0,-1 0 0,0 0 0,0-1 0,1 1 0,-1 0-1,0 0 1,0-1 0,0 1 0,0 0 0,0 0 0,-1-1 0,1 1 0,0 0 0,0 0-1,-1-1 1,1 1 0,-1 0 0,1 0 0,-1 0 0,0 0 0,1 0 0,-1 0 0,0 0-1,0 0 1,0 0 0,1 0 0,-1 0 0,0 0 0,0 1 0,0-1 0,-1 0 0,1 1-1,0-1 1,-2 0 0,0 0-2,0 0 0,0 0 0,0 0 0,-1 1-1,1-1 1,0 1 0,0 0 0,-1 0 0,1 0 0,0 0 0,0 0-1,-1 1 1,1 0 0,0 0 0,0 0 0,0 0 0,0 0 0,0 0-1,0 1 1,0-1 0,0 1 0,1 0 0,-1 0 0,-4 4-1,0 0-11,1 0 0,0 0-1,1 0 1,-1 1 0,1 0-1,0 0 1,1 0-1,-6 12 1,8-13-32,0 0 1,0 0-1,0 0 0,1 1 0,0-1 1,0 0-1,0 1 0,1 9 0,1-12-37,-1-1-1,0 1 0,1-1 1,0 0-1,0 1 0,0-1 0,0 0 1,1 0-1,-1 0 0,1 1 0,0-2 1,0 1-1,0 0 0,0 0 0,0-1 1,1 1-1,4 3 0,1-1 2,0 0-1,0-1 1,1 0 0,-1-1-1,1 1 1,0-2-1,0 1 1,11 0-1,42 5-342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0 991 14179,'0'1'82,"0"-1"-1,0 1 1,0-1-1,1 1 1,-1-1-1,0 1 1,0-1 0,0 1-1,0-1 1,1 1-1,-1-1 1,0 1-1,1-1 1,-1 0 0,0 1-1,1-1 1,-1 1-1,0-1 1,1 0-1,-1 1 1,1-1 0,-1 0-1,0 0 1,1 1-1,-1-1 1,1 0-1,-1 0 1,1 0 0,0 1-1,0-1 28,1 0 0,-1-1 0,0 1 0,0 0 0,0 0-1,1-1 1,-1 1 0,0-1 0,0 1 0,0-1 0,0 1 0,1-2 0,27-23 1334,106-138 1772,-82 95-2534,31-42-192,-6-4 0,-5-3 0,61-132 0,-125 231-483,-1 0-1,0-1 0,-1 0 1,5-28-1,-11 46-7,-1 0 0,1-1 0,-1 1 1,0-1-1,1 1 0,-1-1 0,0 1 0,0-1 0,0 0 0,0 1 0,0-1 0,-1 1 1,1-1-1,0 1 0,-1-1 0,1 1 0,-1 0 0,0-3 0,-8 9-43,-3 16 6,-32 67 9,5 2 1,3 2-1,5 2 1,-29 138-1,60-231 28,-5 28-54,-3 46 1,7-68-34,1 0 1,0 0 0,0-1-1,1 1 1,0 0 0,1 0-1,-1-1 1,1 1 0,0 0-1,1-1 1,-1 0 0,7 10-1,-8-15 22,-1 0 0,1 0 1,0 0-1,0 0 0,0 0 0,0 0 0,0 0 0,-1-1 0,1 1 0,0 0 0,1-1 0,-1 1 0,0-1 0,0 1 0,0-1 0,0 1 0,0-1 0,0 0 0,1 0 0,-1 1 0,0-1 0,2 0 0,-1-1-79,0 1-1,0-1 1,0 1-1,1-1 1,-1 0-1,0 0 1,0 1-1,0-2 1,0 1-1,-1 0 1,3-2-1,4-3-221,-1-1 1,0 0-1,-1 0 0,9-12 0,8-16-216,3-7-5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52 142 14243,'-14'33'1016,"4"-12"-334,-10 35 1,18-50-546,0 0 0,1 0 1,0 0-1,0 1 0,1-1 1,0 1-1,0-1 0,0 0 1,1 1-1,2 8 1,-3-14-83,1 1 0,-1-1 0,0 1 0,1-1 0,-1 0 0,1 0 0,-1 1 0,1-1 0,0 0 0,0 0 0,-1 1 0,1-1 0,0 0 0,0 0 0,0 0 0,0 0 1,0 0-1,1-1 0,-1 1 0,0 0 0,0 0 0,0-1 0,3 2 0,-2-2 4,1 0 1,-1 0-1,0 0 1,0 0-1,0 0 1,0-1-1,0 1 0,0-1 1,0 1-1,0-1 1,0 0-1,0 0 1,0 0-1,2-1 0,5-4 136,0 0 0,0-1 0,-1 0 0,14-15 0,-10 8-61,0 0 0,-1-1-1,0 0 1,-2 0 0,0-1 0,0 0 0,8-24 0,-16 26-61,-1 14-71,0 0-1,0 0 1,0 0-1,-1 0 1,1 0 0,0 0-1,0-1 1,0 1-1,0 0 1,-1 0-1,1 0 1,0 0-1,0 0 1,0 0 0,-1 0-1,1 0 1,0 0-1,0 0 1,0 0-1,-1 0 1,1 0-1,0 0 1,0 0 0,0 0-1,-1 0 1,1 0-1,0 0 1,0 0-1,0 0 1,-1 0 0,1 1-1,0-1 1,0 0-1,0 0 1,-1 0-1,-19 19 42,12-8-37,0 1 1,0-1-1,-8 20 1,13-26-10,1 1 1,0-1-1,0 0 1,1 1-1,0-1 1,-1 1-1,2-1 1,-1 1-1,1-1 1,0 1-1,0 8 1,1-12 1,0-1 0,-1 1 1,1 0-1,0-1 0,0 1 1,0-1-1,0 1 0,0-1 1,0 1-1,0-1 0,1 0 1,-1 1-1,0-1 0,1 0 0,-1 0 1,1 0-1,-1 0 0,1 0 1,-1-1-1,1 1 0,0 0 1,0-1-1,-1 1 0,1-1 1,0 0-1,0 1 0,0-1 0,-1 0 1,4 0-1,7 0-6,-1 0 0,0-1 0,17-4 0,-27 5 6,38-8-17,-1-3-1,0-1 0,0-1 0,70-38 0,-106 51 19,-1-1 0,1 0-1,-1 1 1,0-1 0,0 1 0,1-1 0,-1 0 0,0 0 0,0 0 0,0 0 0,0 0 0,0 0 0,0 0-1,0 0 1,0 0 0,0-1 0,-1 1 0,1 0 0,0 0 0,-1-1 0,1 1 0,-1-1 0,1-2-1,-1 3 33,-1-1-1,0 0 1,1 1-1,-1-1 0,0 1 1,0-1-1,0 1 0,0-1 1,-1 1-1,1 0 0,0-1 1,0 1-1,-1 0 1,1 0-1,-1 0 0,-2-2 1,4 3-19,-1 0 1,1 0 0,0 0 0,0 0 0,0 0 0,0 0 0,0 0 0,0 0 0,-1 0 0,1 0-1,0 0 1,0 0 0,0 0 0,0 0 0,0 0 0,0-1 0,0 1 0,0 0 0,0 0-1,-1 0 1,1 0 0,0 0 0,0 0 0,0 0 0,0 0 0,0-1 0,0 1 0,0 0 0,0 0-1,0 0 1,0 0 0,0 0 0,0 0 0,0-1 0,0 1 0,0 0 0,0 0 0,0 0 0,0 0-1,0 0 1,0 0 0,0 0 0,0-1 0,0 1 0,0 0 0,0 0 0,1 0 0,7-3 266,15 3-73,-21 0-129,17 0-61,-1-1 0,1 0 0,-1-1 0,23-6 0,-36 7-2,0-1 0,1 1 0,-1-1-1,0-1 1,0 1 0,0-1 0,-1 0 0,1 0 0,-1 0 0,1-1 0,-1 1 0,0-1 0,0 0-1,-1 0 1,1-1 0,-1 1 0,0-1 0,4-7 0,7-30-36,-8-5 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15699,'3'4'1289,"16"5"-937,9-2-128,13 0 280,3 2-384,5-6-16,4-3 64,0-3-128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141 121 15731,'0'-1'83,"0"0"-1,0 0 0,0 1 0,-1-1 0,1 0 1,0 0-1,0 0 0,0 1 0,-1-1 0,1 0 1,0 0-1,-1 1 0,1-1 0,-1 0 0,1 1 1,0-1-1,-1 0 0,0 1 0,1-1 1,-1 1-1,1-1 0,-1 1 0,0-1 0,1 1 1,-1 0-1,0-1 0,1 1 0,-1 0 0,-1-1 1,0 1 31,1 0-1,-1 0 1,0 0 0,0 0 0,0 1 0,0-1 0,1 0 0,-1 1 0,0 0 0,1-1 0,-1 1 0,-2 1-1,-3 2 117,0 1-1,0-1 0,1 1 0,0 0 1,-6 7-1,5-6-199,1 1 0,1-1 0,-1 1 0,1 0 0,1 1 0,-1-1 0,1 1 0,0 0 0,1 0 1,-3 11-1,5-18-32,1 0 0,0 0 1,0-1-1,0 1 1,0 0-1,0 0 1,0 0-1,0 0 1,0-1-1,0 1 0,0 0 1,0 0-1,1 0 1,-1-1-1,0 1 1,0 0-1,1 0 1,-1-1-1,1 1 0,-1 0 1,1-1-1,-1 1 1,1 0-1,-1-1 1,1 1-1,-1-1 0,1 1 1,0-1-1,-1 1 1,1-1-1,0 1 1,-1-1-1,1 0 1,0 1-1,0-1 0,0 0 1,-1 1-1,1-1 1,0 0-1,0 0 1,0 0-1,-1 0 1,1 0-1,0 0 0,0 0 1,0 0-1,1-1 1,4 0-2,0 0 0,0 0-1,0 0 1,0-1 0,8-4 0,5-3-2,-1-1 1,0-1-1,-1-1 0,0-1 0,21-19 0,-4-2 44,37-45-1,-37 33-42,-48 108-89,7-40 59,-18 68-41,23-79 6,0-1-1,1 1 0,0-1 1,1 1-1,0-1 0,3 18 1,-3-26 24,0 0 1,1 0-1,-1 0 1,1 0-1,-1 0 1,1 0-1,0 0 1,0 0-1,0-1 1,0 1-1,0 0 1,0-1-1,0 1 1,0-1 0,1 1-1,-1-1 1,0 1-1,1-1 1,0 0-1,-1 0 1,1 0-1,0 0 1,-1 0-1,1 0 1,0 0-1,0-1 1,0 1-1,0 0 1,0-1-1,0 0 1,0 1-1,2-1 1,2-1-32,-1 1-1,0-1 1,0 0 0,1 0 0,-1-1 0,0 1 0,0-1 0,0 0-1,0-1 1,-1 1 0,7-5 0,26-23-424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43 130 12691,'-13'32'1168,"-9"24"-314,20-50-633,0-1 0,1 0 0,0 1 0,0 0 0,1-1 0,-1 1 0,2 10 0,-1-15-180,0 0-1,1 0 1,-1 1 0,0-1-1,1 0 1,0 0 0,-1 0 0,1 0-1,0 0 1,-1 0 0,1 0-1,0 0 1,0 0 0,0 0 0,0 0-1,0 0 1,0 0 0,0-1-1,0 1 1,0 0 0,0-1-1,0 1 1,1-1 0,-1 1 0,0-1-1,0 0 1,0 1 0,1-1-1,-1 0 1,0 0 0,1 0 0,-1 0-1,0 0 1,0 0 0,3-1-1,3 0 33,0 0 0,0 0 0,1-1 0,-1 0 0,7-3 0,3-3-2,-1-1-1,0 0 1,-1-1 0,0-1 0,-1 0 0,0-1-1,-1-1 1,0 0 0,-1 0 0,0-2-1,-1 1 1,-1-1 0,0-1 0,-1 0-1,11-29 1,-17 38-68,-1 0 0,0 0-1,0 0 1,0-14 0,-2 21-4,0 0 0,1 0 1,-1 0-1,0 0 0,0 0 1,0 0-1,0 0 0,0-1 1,0 1-1,0 0 0,0 0 1,0 0-1,0 0 0,0 0 1,0 0-1,0-1 0,0 1 1,0 0-1,0 0 0,0 0 1,0 0-1,0 0 1,0 0-1,0 0 0,0-1 1,0 1-1,0 0 0,0 0 1,-1 0-1,1 0 0,0 0 1,0 0-1,0 0 0,0 0 1,0-1-1,0 1 0,0 0 1,0 0-1,0 0 0,0 0 1,-1 0-1,1 0 1,0 0-1,0 0 0,0 0 1,0 0-1,0 0 0,0 0 1,0 0-1,-1 0 0,1 0 1,0 0-1,-7 6-27,-6 16-20,-1 8 40,1 1 1,2 0-1,1 1 1,-8 40-1,18-72 9,-2 35 85,2-34-78,0 0 0,0 0-1,0 0 1,0 0 0,0 0 0,1 1-1,-1-1 1,0 0 0,1 0-1,-1-1 1,1 1 0,-1 0 0,1 0-1,-1 0 1,1 0 0,0 0-1,0 0 1,-1-1 0,1 1-1,0 0 1,0-1 0,0 1 0,0 0-1,0-1 1,-1 1 0,1-1-1,0 0 1,0 1 0,1-1-1,-1 0 1,1 1 0,2-1 19,1 0 0,0 0 0,-1-1 1,1 0-1,-1 0 0,1 0 0,-1 0 0,1 0 0,-1-1 1,0 0-1,0 0 0,0 0 0,5-4 0,9-6 78,24-20 0,-38 28-87,127-124 233,-90 84-439,-26 33 32,-15 10 150,0 1 0,1 0-1,-1 0 1,0 0 0,0 0 0,0 0 0,1 0-1,-1 0 1,0 0 0,0 0 0,1 0-1,-1 0 1,0 0 0,0 0 0,1 0-1,-1 0 1,0 1 0,0-1 0,0 0 0,1 0-1,-1 0 1,0 0 0,0 0 0,0 0-1,1 0 1,-1 1 0,0-1 0,0 0-1,0 0 1,0 0 0,0 1 0,1-1-1,-1 0 1,0 0 0,0 0 0,0 1 0,1 2-25,-1 0 0,0 0 1,1 1-1,-1-1 1,0 0-1,-1 0 0,1 0 1,-1 4-1,-9 42-143,7-36 185,0 0-1,0 1 1,2 0 0,-1 0-1,2-1 1,1 20-1,-1-32-5,0 1 1,0-1-1,1 0 0,-1 0 0,0 0 1,0 0-1,1 0 0,-1 0 0,1 0 1,-1 0-1,1 0 0,0 0 0,-1 0 1,1 0-1,0 0 0,0 0 0,-1-1 1,1 1-1,0 0 0,0-1 0,0 1 1,0 0-1,0-1 0,1 1 0,0 0-11,0-1 1,0 0-1,1 1 0,-1-1 0,0 0 0,0-1 0,0 1 1,0 0-1,0 0 0,0-1 0,0 1 0,3-2 0,5-2-138,0-1-1,0 0 1,16-12-1,-26 17 132,19-14-93,0 0 0,20-23 1,1-5-86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83 293 13699,'-12'3'1021,"4"-2"-478,0 1 0,0 1 0,-12 4 0,18-6-498,1 0 0,-1 0 0,0 0 0,1 0 0,-1 0 0,1 0 0,-1 0 0,1 1 1,0-1-1,0 0 0,-1 1 0,1-1 0,0 1 0,0 0 0,0-1 0,0 1 0,1 0 0,-1-1 0,0 1 0,0 3 0,1-5-37,0 1-1,0-1 0,0 0 0,0 1 0,0-1 0,0 0 0,0 1 1,0-1-1,0 0 0,0 0 0,0 1 0,0-1 0,0 0 0,0 1 1,0-1-1,0 0 0,0 1 0,1-1 0,-1 0 0,0 1 0,0-1 1,0 0-1,0 0 0,1 1 0,-1-1 0,0 0 0,0 0 0,1 1 1,-1-1-1,0 0 0,0 0 0,1 0 0,-1 0 0,0 1 0,1-1 0,-1 0 1,0 0-1,0 0 0,1 0 0,-1 0 0,0 0 0,1 0 0,-1 0 1,0 0-1,1 0 0,-1 0 0,0 0 0,1 0 0,16-5 201,-5-1-107,0-1 1,0 0-1,-1-1 0,19-17 1,39-43 206,-47 44-162,-21 24-144,29-31 287,-1-1 1,-1-1-1,33-51 0,-61 83-270,1 0 0,0 0 0,0 0-1,-1 0 1,1-1 0,-1 1 0,1 0-1,-1 0 1,1-1 0,-1 1 0,0 0-1,0 0 1,1-3 0,-2 4-12,1 0 0,0-1 1,0 1-1,-1 0 0,1 0 1,0 0-1,-1 0 0,1 0 1,0-1-1,-1 1 0,1 0 1,0 0-1,0 0 0,-1 0 1,1 0-1,0 0 0,-1 0 1,1 0-1,0 0 0,-1 0 1,1 0-1,0 1 0,-1-1 1,1 0-1,0 0 0,0 0 1,-1 0-1,1 0 0,0 1 0,-1-1 1,1 0-1,0 0 0,-1 1 1,-3 1 18,-1 2 1,1-1-1,0 0 0,0 1 1,0 0-1,-4 4 1,-4 8 2,1 0 0,1 0 0,1 1 0,-11 27 0,15-33-27,2-1 0,-1 2 0,1-1 0,1 0 0,0 0 0,1 1 0,0-1 0,1 22 1,0-30-26,0-1 0,0 0 1,1 0-1,-1 0 0,1 1 0,-1-1 1,1 0-1,-1 0 0,1 0 1,0 0-1,0 0 0,0 0 1,1 0-1,-1 0 0,0-1 1,1 1-1,-1 0 0,1-1 1,-1 1-1,1-1 0,0 1 1,-1-1-1,1 0 0,0 0 0,0 0 1,0 0-1,0 0 0,0 0 1,0 0-1,1-1 0,-1 1 1,0-1-1,0 0 0,3 1 1,1-2-55,0 1 0,1-1 0,-1 0 1,0 0-1,0-1 0,0 1 0,0-2 1,-1 1-1,1 0 0,0-1 0,5-4 1,32-23-221,5-7-80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4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0 17660,'0'1'107,"1"0"0,-1 0 1,0 0-1,1 0 0,-1 0 0,0 0 1,1 1-1,-1-1 0,0 0 1,0 0-1,0 0 0,0 0 0,0 0 1,0 0-1,0 0 0,0 0 0,-1 0 1,1 1-1,0-1 0,-1 1 1,-13 26 211,8-14 71,-5 12-166,1 2 0,2 0 0,0 0 0,2 0 0,2 1 0,0 0 0,2 0 0,1 0 0,1 0 0,2 0 0,1 0 0,1 0 0,1-1 0,2 1 0,13 37 1,-14-44-621,-5-14-506,-7-15-698,-33-55-1095,-55-85 4520,94 147-1825,-11-19 1717,11 18-1674,0 1 0,0 0 1,0-1-1,0 1 0,0-1 1,0 1-1,1 0 0,-1-1 1,0 1-1,0-1 1,0 1-1,0 0 0,0-1 1,1 1-1,-1 0 0,0-1 1,0 1-1,1 0 1,-1-1-1,0 1 0,0 0 1,1 0-1,-1-1 0,0 1 1,1 0-1,-1 0 0,0-1 1,1 1-1,-1 0 1,0 0-1,1 0 0,-1 0 1,1 0-1,-1 0 0,0-1 1,1 1-1,-1 0 1,1 0-1,-1 0 0,0 0 1,1 0-1,-1 1 0,1-1 1,-1 0-1,0 0 0,1 0 1,0 0-1,88 4-250,38-2-2518,-78-6 1968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166 337 17292,'-13'16'527,"-69"101"1454,72-102-1725,1 2 0,1-1 0,0 1-1,2 0 1,-8 29 0,13-43-216,0 1 0,0-1 0,1 1 0,-1-1 0,1 1-1,0-1 1,0 1 0,1-1 0,-1 1 0,1-1 0,-1 1 0,1-1-1,0 0 1,2 5 0,-1-5-32,0-1-1,-1 0 1,1 0 0,0 0-1,0 0 1,0 0-1,0 0 1,1 0 0,-1-1-1,0 1 1,1-1-1,-1 1 1,1-1 0,0 0-1,-1 0 1,1 0-1,5 0 1,6 2-130,-1-2 0,1 0-1,0-1 1,0 0 0,0-1 0,22-4 0,38-2-779,-72 7 874,0 0 1,0 0-1,0 0 0,0 0 1,-1 1-1,1-1 1,0 1-1,0-1 1,0 1-1,0-1 1,0 1-1,0 0 0,-1 0 1,1 0-1,0 0 1,-1 0-1,1 1 1,-1-1-1,3 2 1,-3-1 36,0 0 1,-1 0 0,1-1 0,0 1 0,-1 0 0,1 0 0,-1 0 0,1 0 0,-1 0 0,0 0 0,0 0 0,0 0 0,0 0 0,0 0 0,0-1 0,-1 1 0,1 0-1,-1 0 1,1 0 0,-2 3 0,-3 7 168,-1-1 1,0-1-1,-1 1 0,0-1 0,0 0 0,-1-1 0,0 1 0,-1-2 0,0 1 1,0-1-1,-1-1 0,0 1 0,0-2 0,-1 1 0,0-2 0,0 1 0,0-1 1,-1-1-1,0 0 0,0-1 0,-13 2 0,22-4-227,0-1-1,0 0 1,0 0-1,-1 0 1,1 0 0,0-1-1,0 1 1,0-1-1,0 0 1,0 1-1,0-1 1,0-1 0,0 1-1,0 0 1,1-1-1,-1 0 1,0 1-1,1-1 1,-1 0-1,1 0 1,0-1 0,0 1-1,0 0 1,-2-3-1,2 1 19,0 1 0,1-1 0,0 1-1,0-1 1,0 1 0,0-1 0,0 0-1,1 1 1,-1-1 0,1 0 0,0 0 0,0 1-1,1-1 1,-1 0 0,1 1 0,0-1-1,0 0 1,0 1 0,0-1 0,3-4-1,15-22-431</inkml:trace>
  <inkml:trace contextRef="#ctx0" brushRef="#br0" timeOffset="1">547 74 14779,'29'-17'2166,"42"-18"-1,-61 31-1638,0 0 0,0 1 0,1 0 0,-1 0-1,1 1 1,0 1 0,-1 0 0,14 0 0,-22 1-495,-1 0 1,0 0-1,1 0 1,-1 0-1,0 1 1,0-1-1,1 0 1,-1 0-1,0 1 1,0-1-1,1 1 1,-1-1-1,0 1 1,0 0-1,0-1 1,0 1-1,0 0 1,0 0-1,0 0 1,0 0-1,0 0 1,0 0-1,-1 0 1,1 0-1,0 0 1,-1 0-1,1 0 1,0 0-1,-1 0 1,0 1-1,1-1 1,-1 0-1,0 0 1,1 1-1,-1-1 1,0 0-1,0 1 1,0-1-1,0 0 1,0 0-1,-1 1 1,1-1-1,0 0 1,0 1-1,-2 1 1,-1 7 6,0 0 1,-1-1-1,-1 1 1,-8 13-1,-47 71 100,38-63-106,1 0 0,2 1 0,2 1 0,-19 47 0,34-75-48,1 0 1,-1 1-1,1-1 0,0 0 0,1 0 1,-1 1-1,1-1 0,0 0 0,0 1 1,1-1-1,-1 0 0,3 9 0,-1-10-90,0 0 0,0 0-1,0-1 1,0 1 0,0-1-1,1 0 1,-1 1-1,1-1 1,0 0 0,0-1-1,0 1 1,1 0 0,-1-1-1,1 0 1,-1 0-1,6 3 1,41 18-691,-25-12 292</inkml:trace>
  <inkml:trace contextRef="#ctx0" brushRef="#br0" timeOffset="2">620 950 19564,'-1'23'1488,"0"-12"-1287,1-5-353,7-9 664,-6-14-48,2-9-352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4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9766 9602,'4'-1'233,"-1"-1"1,0 0-1,-1 0 0,1 0 0,0 0 1,0 0-1,-1-1 0,4-3 1,17-15 1273,24-7-881,-2-3 0,-1-1 0,-2-3 0,50-51 0,-73 69-513,2 1 0,-1 1 0,35-18-1,-26 15-66,88-42 30,-82 44-34,0-2 0,46-31 0,-17 1 32,66-63 0,-94 76-72,1 2 0,2 2 0,1 1 0,66-36 0,-40 31 1,114-64 10,-155 81-4,-1-1 0,-1-2 0,41-44 0,-15 13-28,7 1 21,122-84 0,-61 51 6,262-194-7,-278 204-148,-36 28-121,87-81 1,-102 78 186,164-145-555,-42 73 516,59-47-24,-141 88 134,-36 31-5,1 2 1,78-50-1,-7 23 4,-44 28 24,114-87-1,-109 63 14,117-90 6,-51 51-24,214-114 1,-303 188-13,170-103-36,-43-16-4,-124 96 32,100-67 0,-64 61-34,166-117-133,-91 33 71,111-86-438,164-122 112,-342 266 368,382-251-198,-399 274 149,169-154-1,4-6-501,-191 167-821,-2-3 0,-3-3 1,74-90-1,-87 89 1147,3 3 1,75-61-1,-109 103 354,70-56 511,109-115 1,-169 152-406,38-41 198,94-79 0,-40 55-314,215-187-281,77-69 390,-29 6-629,106-87 1269,-295 272-1256,361-273 1288,-391 321-928,164-109-1725,-266 188 1424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14451,'1'0'34,"-1"1"-1,0-1 1,1 0-1,-1 1 1,0-1-1,1 1 0,-1-1 1,1 0-1,-1 1 1,1-1-1,-1 0 1,1 0-1,-1 1 1,1-1-1,-1 0 1,1 0-1,-1 0 1,1 0-1,-1 1 1,1-1-1,-1 0 1,1 0-1,-1 0 1,1 0-1,0 0 1,-1 0-1,1-1 1,0 1-1,18-6-126,-13 4 174,15-4-52,1 0 0,0 2 0,-1 0 0,28 0 0,93 4-37,-67 1 20,472-37-85,-208 6 96,-24 16-4,306-28-38,-456 22 11,836-79 48,152 35 30,-164 40-51,468-8 20,-1099 3 206,-385 32 611,-12 0-671,-44 10 0,47-5-209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41 5681,'6'0'4083,"9"-2"-3390,0 0-1481,-13-1-1216,-7-4 3761,-9-4 2754,14 11-4756,-1-1 985,-5 0 2152,-17-2-1723,18 3-292,12 0-57,2 0-167,-12 0-274,3 0-88,25-8-3016,-14 6 2305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 19 11715,'1'-4'963,"-1"4"-800,0-1 0,0 0 0,0 0 0,0 1 0,0-1 0,1 0 0,-1 1 0,0-1 0,0 0 0,1 1-1,-1-1 1,1 0 0,-1 1 0,0-1 0,1 1 0,-1-1 0,1 1 0,-1-1 0,1 1 0,-1-1 0,1 1 0,0-1 0,-1 1 0,2-1 481,-21 21 1298,-22 20-1537,-2-2-1,-81 57 1,70-56-343,-79 73 1,-144 139 101,230-211-32,-75 76 372,111-102-544,-10 10 337,21-23-354,-1 0 0,0 0 0,0-1 1,1 1-1,-1-1 0,0 1 0,0-1 0,0 1 0,0-1 0,0 1 1,0-1-1,0 0 0,0 0 0,0 1 0,0-1 0,0 0 0,0 0 1,0 0-1,0 0 0,0 0 0,0 0 0,0 0 0,0-1 0,-1 1 1,2-1 29,-1 1 1,1-1-1,-1 0 1,1 1-1,-1-1 1,1 1-1,0-1 1,0 0-1,-1 1 1,1-1-1,0 0 1,0 1-1,0-1 1,0 0-1,-1 0 1,1-1-1,0 1-44,0-17-281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11707,'-27'-1'5339,"32"-2"-2293,22-8-1772,10-1-543,53-8 0,-75 18-657,0 0 0,1 1-1,-1 0 1,1 1 0,-1 1 0,22 4 0,-36-5-69,1 0 0,0 1 1,-1-1-1,1 1 0,-1-1 0,1 1 1,0 0-1,-1 0 0,1-1 0,-1 1 0,1 0 1,-1 0-1,0 0 0,0 1 0,1-1 1,-1 0-1,0 0 0,1 3 0,-1-3-1,-1 0 0,1 1 0,-1-1 1,0 1-1,1-1 0,-1 1 0,0-1 0,0 0 0,0 1 0,0-1 0,0 1 0,-1-1 1,1 1-1,0-1 0,-1 1 0,1-1 0,-1 2 0,-3 5 17,-1 0 1,0 0-1,0 0 0,-1 0 1,-7 8-1,12-16-21,-27 34 108,1 1-1,-26 43 1,46-66-94,0 0 0,1 0 0,0 1 1,1 0-1,1 0 0,0 1 0,0-1 0,2 1 1,-1 0-1,1 26 0,2-36-15,0 0 1,0 0-1,1-1 0,-1 1 1,1 0-1,0-1 0,0 1 1,1 0-1,-1-1 0,1 0 0,0 1 1,0-1-1,0 0 0,0 0 1,0 0-1,1 0 0,2 3 0,-1-3-4,1 0-1,-1-1 1,0 1-1,0-1 1,1 0-1,-1 0 1,1 0-1,0-1 1,0 0-1,-1 0 1,9 1-1,5-1-37,0-1-1,-1-1 1,1 0-1,0-2 1,34-8-1,-50 10 15,0 0 0,1 1 0,-1-1 0,1 1 1,-1-1-1,1 1 0,0 0 0,-1 0 0,1 0 0,4 1 0,-6 0 11,0-1 1,0 1-1,-1 0 1,1-1-1,0 1 0,0 0 1,-1 0-1,1 0 1,-1-1-1,1 1 0,-1 0 1,1 0-1,-1 0 1,1 0-1,-1 0 0,0 0 1,1 0-1,-1 0 1,0 0-1,0 0 0,0 0 1,0 0-1,0 0 1,0 0-1,0 1 0,0-1 1,-1 1-1,0 14-75,1-1-1,0 0 1,3 20-1,-2-29 69,1 0-1,0 0 0,0-1 0,0 1 1,0-1-1,1 1 0,0-1 0,0 0 1,0 0-1,1 0 0,7 7 0,12 11-158,-15-16 146,-1 0 0,0 0 0,0 1 0,0-1 1,-1 2-1,5 8 0,-10-14 46,0 0 1,0-1-1,0 1 1,0 0-1,0 0 1,-1-1-1,0 1 1,1 0-1,-1 0 0,0 0 1,0 0-1,-1-1 1,1 1-1,0 0 1,-1 0-1,0 0 1,0-1-1,0 1 0,0 0 1,0-1-1,0 1 1,-1-1-1,1 1 1,-1-1-1,0 0 1,-3 4-1,-3 3 180,-1 0-1,-1-1 1,0 0-1,0 0 1,0-1-1,-1 0 1,0-1 0,-23 10-1,18-10 53,0 0 0,-1-2 0,1 0 1,-1 0-1,0-2 0,-19 1 0,30-3-257,1 0 1,-1 0-1,1 0 0,0-1 1,-9-2-1,14 3-7,-1 0 0,0-1 0,0 1 0,0 0 0,0-1 0,0 1-1,1-1 1,-1 1 0,0-1 0,0 1 0,1-1 0,-1 1 0,0-1 0,1 0-1,-1 1 1,1-1 0,-1 0 0,1 0 0,-1 1 0,1-1 0,-1 0 0,1 0 0,0 0-1,-1 0 1,1 1 0,0-1 0,0 0 0,0 0 0,-1 0 0,1 0 0,0 0-1,0 0 1,0 0 0,1 0 0,-1 0 0,0 1 0,0-1 0,0 0 0,1-1 0,7-18-237,3-3-96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16011,'-7'18'3676,"-15"27"-2747,-4 5-575,-11 30-196,-39 118 0,71-175-262,6-18-86,7-11-138,10-20-574,29-53-1,-20 30 292,7-11-6,-6 9 248,51-70 0,-62 103 682,-10 15-8,-7 12 92,-28 76 790,9-29-734,-19 87 410,35-127-971,1 0-1,0 0 1,1 0-1,1 1 1,1-1-1,0 0 0,4 17 1,5-6-1706,-11-26 1201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79 15339,'-6'-13'1809,"6"5"-1001,0 0-328,9 4 888,4 1-200,7 0-391,4-1-513,6-3-104,3-3-88,-1-9-96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182 248 16452,'0'0'61,"0"0"1,0-1-1,0 1 1,0-1-1,0 1 1,0 0-1,0-1 1,1 1-1,-1 0 1,-1-1-1,1 1 1,0-1-1,0 1 1,0 0-1,0-1 1,0 1-1,0 0 1,0-1 0,0 1-1,-1-1 1,1 1-1,0 0 1,0-1-1,0 1 1,-1 0-1,1 0 1,0-1-1,0 1 1,-1 0-1,1-1 1,0 1-1,-1 0 1,1 0-1,0 0 1,-1-1 0,1 1-1,0 0 1,-1 0-1,1 0 1,-1 0-1,1 0 1,0 0-1,-1 0 1,1 0-1,0 0 1,-1 0-1,1 0 1,-1 0-1,1 0 1,0 0-1,-1 0 1,1 0-1,0 0 1,-1 1-1,-2-1 96,1 1-1,-1-1 0,1 1 1,0 0-1,-1 0 0,1 0 0,0 0 1,-2 2-1,-8 6 23,1 1 0,0 0 0,1 1 0,1 1 1,-1-1-1,-14 26 0,13-17-148,0 1 1,2 0 0,-12 39-1,19-54-19,0 0 0,1 1 0,0-1 0,0 0 0,1 1-1,0-1 1,1 12 0,-1-17-15,0 0-1,0 0 1,0 0-1,1 0 1,-1 0-1,0 0 1,1-1-1,-1 1 1,1 0-1,-1 0 0,1 0 1,0 0-1,-1 0 1,1-1-1,0 1 1,-1 0-1,1-1 1,0 1-1,0 0 1,0-1-1,1 2 1,0-2-18,0 0-1,0 0 1,-1 0 0,1 0 0,0 0 0,0 0 0,0 0 0,0 0 0,-1-1 0,1 1-1,0-1 1,0 1 0,0-1 0,-1 0 0,1 1 0,2-3 0,6-3-186,-1 0-1,-1 0 1,1-1 0,-1 0 0,-1-1-1,1 0 1,9-13 0,43-69-1674,-59 89 1844,28-49-1540,-2-1 0,40-107 0,-55 120 1986,8-41 0,-20 79-378,0 1 0,0-1-1,-1 0 1,1 0 0,0 0-1,0 0 1,0 0 0,0 0-1,-1 0 1,1 0 0,0 1-1,0-1 1,0 0 0,-1 0-1,1 0 1,0 0 0,0 0-1,0 0 1,-1 0-1,1 0 1,0 0 0,0 0-1,0 0 1,-1 0 0,1-1-1,0 1 1,0 0 0,0 0-1,0 0 1,-1 0 0,1 0-1,0 0 1,0 0 0,0 0-1,0-1 1,-1 1 0,1 0-1,0 0 1,0 0-1,0 0 1,0-1 0,0 1-1,0 0 1,0 0 0,0 0-1,-1 0 1,1-1 0,0 1-1,0 0 1,0 0 0,0 0-1,0-1 1,0 1 0,0 0-1,0 0 1,0 0 0,0-1-1,0 1 1,0 0-1,0 0 1,1 0 0,-1-1-1,0 1 1,0 0 0,0 0-1,0 0 1,0-1 0,-11 11 852,-3 15-370,0 0 0,2 1 1,1 0-1,1 1 0,1 0 1,2 1-1,1 0 0,-5 44 0,12-51-447,-1-21-83,0 1 0,1-1-1,-1 0 1,0 1-1,0-1 1,0 1 0,1-1-1,-1 0 1,0 1-1,0-1 1,1 1 0,-1-1-1,0 0 1,1 1-1,-1-1 1,0 0 0,1 0-1,-1 1 1,1-1-1,-1 0 1,0 0 0,1 1-1,2-1-102,-1-1 0,0 1 0,1 0 0,-1 0 1,0-1-1,0 0 0,0 1 0,1-1 0,-1 0 0,3-2 0,2 1-78,5-5-238,-10 6 404,0-1 0,0 1-1,0 0 1,0-1 0,0 1 0,0 0-1,1 1 1,-1-1 0,1 0 0,-1 1-1,0-1 1,1 1 0,-1 0-1,6-1 1,-7 3 43,-1 0 1,1-1-1,0 1 0,0 0 1,-1 0-1,1-1 0,-1 1 0,0 0 1,1 0-1,-1 0 0,0 0 0,0 0 1,0-1-1,0 1 0,-1 0 1,1 2-1,-1 1 23,-1 12 310,0 1 0,-2-1 0,0 0 0,-1 0 0,0 0 0,-2-1 0,-8 17 0,10-25 340,7-16-441,8-16-154,3 4-191,-11 16-47,0 0-1,1 0 0,-1 0 0,1 0 0,0 1 0,0-1 1,0 1-1,0 0 0,6-4 0,-9 7 62,1-1 0,-1 1 1,0 0-1,0 0 0,1 0 0,-1 0 0,0 0 1,1-1-1,-1 1 0,0 0 0,1 0 0,-1 0 1,0 0-1,1 0 0,-1 0 0,0 0 1,1 0-1,-1 0 0,0 0 0,1 0 0,-1 0 1,0 1-1,1-1 0,-1 0 0,0 0 0,1 0 1,-1 0-1,0 0 0,1 1 0,-1-1 0,0 0 1,0 0-1,1 1 0,-1-1 0,0 0 0,0 0 1,0 1-1,1-1 0,-1 0 0,0 0 0,0 1 1,0-1-1,0 0 0,0 1 0,1-1 0,-1 0 1,0 1-1,0-1 0,0 0 0,0 1 0,0-1 1,0 0-1,0 1 0,-1 5-681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 14755,'9'-11'2760,"-15"11"-31,-21 17-642,8-4-1860,1 1 0,1 0 0,0 2 0,-28 33 0,44-49-228,1 1 0,-1 0 0,0 0-1,0 1 1,1-1 0,-1 0 0,1 0-1,-1 0 1,1 0 0,-1 1 0,1-1-1,0 0 1,-1 0 0,1 0 0,0 1-1,0-1 1,0 0 0,0 2 0,1-2-8,-1 0 0,0 0 0,1-1 0,-1 1 0,1 0 0,-1-1 0,1 1 0,-1-1 0,1 1 0,0-1 0,-1 1 0,1-1 0,0 1 0,-1-1 0,1 1 0,0-1 0,0 0 0,-1 0 0,1 1 0,0-1 0,1 0 0,5 1-82,1 0 1,0 0-1,-1-1 0,14-2 1,-13 2 52,18-2-240,38 3 0,-63-1 274,-1 0-1,1 0 1,0 0-1,0 0 1,0 0-1,0 0 1,0 0-1,-1 0 1,1 1 0,0-1-1,0 0 1,0 1-1,-1-1 1,1 0-1,0 1 1,0-1-1,-1 1 1,1-1 0,0 1-1,-1 0 1,1-1-1,-1 1 1,1 0-1,-1-1 1,1 1-1,0 1 1,-1-1 7,0 0 0,0 0 0,0 1 0,0-1 0,0 0 0,0 0 0,-1 1 0,1-1 0,0 0 1,-1 0-1,1 0 0,-1 1 0,1-1 0,-1 0 0,-1 2 0,-2 4 78,-1-1 0,-1 1 0,-11 10 0,2-2 266,-26 17 0,36-28-296,0-1 0,0 0 1,-1 0-1,1-1 0,-1 0 1,1 1-1,-1-2 0,0 1 0,1-1 1,-8 1-1,13-2-36,-1 0-1,1 0 1,-1 0-1,0 0 1,1 0-1,-1 0 1,1 0-1,-1 0 1,1 0 0,-1 0-1,1 0 1,-1 0-1,1-1 1,-1 1-1,1 0 1,-1-1-1,1 1 1,-1 0-1,1-1 1,-1 1 0,1 0-1,0-1 1,-1 1-1,1-1 1,0 1-1,-1 0 1,1-1-1,0 1 1,-1-1-1,1 1 1,0-1 0,0 1-1,0-1 1,0 0-1,-1 1 1,1-1-1,0 1 1,0-1-1,3-25 416,-2 21-524,4-19 151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4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54 13699,'0'-1'34,"2"-4"1047,-1-1 1,0 1-1,0-1 1,-1 0 0,0-7-1,0 12-945,0 1 0,0-1 0,0 1 1,0-1-1,0 1 0,-1-1 0,1 1 0,0-1 0,0 1 0,0-1 0,-1 1 0,1-1 1,0 1-1,-1-1 0,1 1 0,0 0 0,-1-1 0,1 1 0,0 0 0,-1-1 1,1 1-1,-1 0 0,1-1 0,-1 1 0,0 0 0,0-1-35,0 1 0,-1 0 0,1 1 0,0-1 0,-1 0 0,1 0 0,0 0 0,-1 1 0,1-1-1,0 1 1,0-1 0,-1 1 0,1-1 0,0 1 0,-2 1 0,-6 4-43,-1 1 0,1 0 0,0 0 0,1 1-1,0 0 1,0 1 0,0 0 0,1 0 0,-11 20 0,17-28-73,1 1 1,-1-1-1,0 1 1,1 0-1,-1-1 1,1 1 0,0 0-1,0 0 1,-1-1-1,1 1 1,0 0-1,1 0 1,-1-1-1,0 1 1,0 0-1,1-1 1,-1 1-1,1 0 1,-1-1-1,1 1 1,0 0-1,0-1 1,0 1-1,0-1 1,0 1-1,0-1 1,0 0 0,0 0-1,0 1 1,1-1-1,-1 0 1,0 0-1,1 0 1,-1 0-1,1 0 1,-1-1-1,1 1 1,3 1-1,6 2-140,0-1 0,0 0 0,0-1 0,20 2 0,-25-3 93,27 2-241,-19-3 141,0 2 0,0 0-1,15 4 1,-28-6 155,0 0 0,0 1 1,0-1-1,-1 0 0,1 0 0,0 1 0,-1-1 0,1 0 1,0 1-1,-1-1 0,1 1 0,0-1 0,-1 1 0,1-1 1,-1 1-1,1-1 0,-1 1 0,1-1 0,-1 1 0,1 0 0,-1-1 1,1 2-1,-1-1 5,0 0 1,0-1 0,0 1-1,0 0 1,-1 0 0,1-1-1,0 1 1,0 0-1,0-1 1,-1 1 0,1 0-1,-1-1 1,1 1 0,0-1-1,-1 1 1,1 0-1,-1-1 1,1 1 0,-1 0-1,-31 20 83,32-21-81,-30 15 210,0-1-1,-2-1 1,1-2 0,-51 11-1,82-22-236,0 0 0,0 0-1,0 0 1,0 0 0,-1 0-1,1 0 1,0 1 0,0-1-1,0 0 1,0 0 0,-1 0-1,1 0 1,0 0 0,0 0-1,0 0 1,-1 0 0,1 0-1,0 0 1,0 0 0,0 0-1,-1 0 1,1 0 0,0 0-1,0 0 1,0 0 0,0-1-1,-1 1 1,1 0 0,0 0-1,0 0 1,0 0 0,0 0-1,0 0 1,-1 0 0,1-1-1,0 1 1,0 0 0,0 0-1,0 0 1,0 0 0,-1-1-1,7-6-305,15-10 86,7-1-181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77 158 16500,'2'0'204,"-1"0"0,1-1 0,0 0 0,0 0 0,-1 1 1,1-1-1,0 0 0,-1 0 0,1 0 0,-1 0 1,0-1-1,1 1 0,-1 0 0,0-1 0,0 1 1,1-1-1,-1 1 0,0-1 0,1-2 0,17-36 820,-17 35-838,13-39 216,-14 42-394,-1 0 0,1 0 0,-1 1 0,0-1 0,1 0 0,-1 0 0,0 0 0,0 0 0,0 0 0,-1 1 0,1-1 0,0 0 0,-1 0 0,1 0 0,-1 0 0,1 1 0,-1-1 0,0 0 0,0 1 0,0-1 0,-2-2 0,2 3-4,0 1-1,0 0 0,0-1 1,0 1-1,0 0 1,0 0-1,0 0 0,-1-1 1,1 1-1,0 0 0,0 1 1,0-1-1,0 0 0,0 0 1,-1 0-1,1 1 0,0-1 1,0 0-1,0 1 0,0-1 1,0 1-1,0 0 0,0-1 1,0 1-1,0 0 0,1-1 1,-1 1-1,0 0 0,0 0 1,0 0-1,0 1 0,-26 30 24,26-31-26,-9 14 5,0 1 0,1 0 0,1 1 0,0 0 0,1 0 0,1 1 0,0-1 0,-3 22-1,9-37-3,-1 0 0,1-1-1,0 1 1,0 0 0,0 0-1,-1-1 1,2 1 0,-1 0-1,0 0 1,0-1 0,0 1-1,1 0 1,-1-1-1,1 1 1,0 0 0,-1-1-1,3 4 1,-3-5-1,1 1 0,0-1 0,0 1 0,0-1 0,-1 0 0,1 1 0,0-1 0,0 0 1,0 1-1,0-1 0,0 0 0,0 0 0,0 0 0,-1 0 0,1 0 0,0 0 0,0 0 0,0 0 0,0 0 0,0 0 0,0 0 0,0-1 0,1 1 0,6-3 4,-1-1 0,1 0 0,-1 0 0,1 0 0,8-8-1,13-12 15,31-32-1,11-11-4,-70 66-12,0 0 0,0 0 0,0 0 0,1 0 0,-1 0-1,0 1 1,1-1 0,-1 0 0,1 0 0,-1 1 0,1-1 0,-1 1-1,1-1 1,-1 1 0,1 0 0,-1 0 0,3 0 0,-3 0 5,-1 0 0,1 1 0,0-1 1,-1 0-1,1 1 0,-1-1 0,1 1 0,-1-1 1,1 1-1,-1-1 0,1 1 0,-1-1 1,1 1-1,-1 0 0,0-1 0,1 1 0,-1 0 1,0-1-1,1 1 0,-1 0 0,0-1 0,0 1 1,0 0-1,0-1 0,0 2 0,1 7 104,-1 0-1,-1 0 0,1 0 1,-4 12-1,4-17-59,-6 19 221,5-18-175,-1 0 0,1 0 0,0 0 1,0 0-1,0 0 0,1 0 0,0 0 0,0 0 0,1 6 0,-1-11-84,1 0-1,-1 1 0,0-1 0,1 0 1,-1 0-1,0 0 0,1 0 1,-1 0-1,0 0 0,1 0 0,-1 0 1,0 0-1,1 0 0,-1 0 1,1 0-1,-1 0 0,0 0 1,1 0-1,-1 0 0,0 0 0,1 0 1,-1 0-1,0 0 0,1-1 1,-1 1-1,0 0 0,1 0 0,-1 0 1,0-1-1,1 1 0,-1 0 1,0-1-1,0 1 0,0 0 0,1-1 1,11-9 72,-3 0-51,33-29 67,-40 37-162,0 1 0,1-1-1,-1 1 1,0-1 0,1 1-1,-1 0 1,0 0 0,1 0 0,0 0-1,-1 0 1,1 1 0,-1-1 0,1 1-1,0-1 1,0 1 0,-1 0-1,5 1 1,-6 0 56,1 0-1,0 0 1,-1 0-1,1 0 1,-1 0-1,1 0 1,-1 1-1,0-1 1,1 1-1,-1-1 1,0 1-1,0-1 1,0 1-1,0 0 1,-1-1-1,1 1 1,0 0 0,-1 0-1,1 0 1,-1 0-1,1 0 1,-1-1-1,0 1 1,0 0-1,0 0 1,0 4-1,-3 5-250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19004,'0'0'79,"1"0"0,-1-1 1,0 1-1,0-1 0,0 1 0,0-1 0,0 1 0,1-1 1,-1 1-1,0 0 0,0-1 0,0 1 0,0-1 1,0 1-1,0-1 0,0 1 0,-1-1 0,1 1 0,0-1 1,0 1-1,0-1 0,0 1 0,-1 0 0,1-1 1,0 0-1,-10 3 832,-12 16 193,9-2-888,0 0 0,1 1 0,1 0-1,1 1 1,0 0 0,1 0 0,1 1 0,1 1-1,-7 30 1,12-20-208,2-29-8,0 0 0,0-1 0,0 1 0,0 0 0,0-1 0,0 1 0,0 0 0,0-1 0,0 1-1,1-1 1,-1 1 0,0 0 0,1-1 0,-1 1 0,0-1 0,1 1 0,-1-1 0,0 1 0,1-1 0,-1 1 0,1-1 0,-1 0 0,1 1 0,-1-1 0,1 0 0,0 1-1,-1-1 1,1 0 0,-1 1 0,1-1 0,0 0 0,-1 0 0,1 0 0,-1 0 0,1 0 0,0 0 0,-1 0 0,1 0 0,0 0 0,-1 0 0,1 0 0,-1 0 0,1 0-1,1-1 1,3 0 3,0-2 0,1 1 0,-1-1-1,0 0 1,0 0 0,-1 0 0,1 0-1,-1-1 1,1 0 0,3-5 0,40-49 21,-38 44-19,59-90-7,-43 62-185,-13 28-388,-13 14 557,0 1 0,1-1 0,-1 0-1,0 0 1,0 1 0,1-1 0,-1 0-1,0 0 1,0 1 0,0-1 0,0 0-1,0 0 1,1 1 0,-1-1 0,0 0-1,0 1 1,0-1 0,0 0 0,0 1-1,0-1 1,0 0 0,0 1 0,0-1-1,0 0 1,0 1 0,0-1 0,0 0-1,0 1 1,0-1 0,-1 1 0,-7 42-1049,6-33 711,-5 21-369,-8 59-5,15-76 416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17900,'-40'89'2928,"-8"23"-1033,42-96-1681,0 1-1,2 0 0,0 0 1,-2 30-1,6-46-201,-1 0-1,1 0 0,0 1 1,0-1-1,0 0 0,0 0 1,0 0-1,1 0 0,-1 0 1,0 0-1,0 0 0,1 0 1,-1 0-1,1 0 0,-1 0 1,1 0-1,-1 0 0,1 0 1,-1 0-1,2 1 0,-1-1-13,0-1 0,0 0 0,0 1-1,0-1 1,0 0 0,0 0-1,0 1 1,0-1 0,0 0 0,0 0-1,0 0 1,0 0 0,-1 0 0,1 0-1,0-1 1,0 1 0,0 0-1,2-1 1,4-2-88,1-1-1,-1 0 0,0 0 1,9-7-1,-9 7 0,6-5-82,-4 3-21,0-1 1,0 1 0,1 1-1,0 0 1,0 0-1,0 1 1,15-4 0,-24 8 174,0 0 1,0 0-1,0-1 1,-1 1-1,1 0 1,0 0-1,0 0 0,0 0 1,0 0-1,-1 0 1,1 0-1,0 0 1,0 1-1,0-1 1,-1 0-1,1 0 1,0 1-1,0-1 1,-1 0-1,1 1 1,0-1-1,0 1 1,-1-1-1,1 1 1,-1-1-1,1 1 1,0 0-1,-1-1 1,1 1-1,-1 0 0,1-1 1,-1 1-1,0 0 1,1-1-1,-1 1 1,0 0-1,1 0 1,-1 0-1,0-1 1,0 1-1,0 0 1,0 0-1,0 0 1,0 0-1,0-1 1,0 1-1,0 0 1,0 0-1,0 0 1,0-1-1,-1 1 1,1 0-1,-1 1 1,0 3 47,-1 1 1,0-1 0,0 0-1,0 0 1,0 0 0,-7 9-1,-2-1 390,0 1 0,-1-2 0,-24 21-1,29-27-241,0-1 0,-1 0-1,0 0 1,0 0 0,0-1-1,-1 0 1,0-1 0,-16 5-1,24-8-148,0 0 0,-1 1 0,1-1 0,0 0-1,-1 0 1,1 0 0,0 0 0,-1 0 0,1 0 0,0 0 0,-1 0-1,1-1 1,0 1 0,-1-1 0,1 1 0,0-1 0,0 1 0,-1-1-1,1 1 1,0-1 0,0 0 0,0 0 0,0 0 0,0 0 0,0 0-1,-2-2 1,2 1-9,0 0 0,0 0 0,1-1-1,-1 1 1,0 0 0,1-1 0,-1 1-1,1 0 1,0-1 0,0 1 0,0-1-1,0 1 1,0-1 0,1-2 0,6-23-57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 15883,'-14'-1'666,"-1"0"-1,1 1 0,-1 1 0,1 1 0,-21 4 1,28-4-571,0 0 0,0 1 0,0 0 0,1 0 0,-1 1 0,1-1 0,0 1 0,0 1 0,0-1 0,1 1 0,-1 0 0,-6 10 0,7-10-106,1 0 1,0 1-1,0 0 0,-4 8 1,8-13-2,0 0 1,-1-1-1,1 1 0,-1 0 1,1 0-1,0-1 0,0 1 1,-1 0-1,1 0 0,0 0 1,0-1-1,0 1 0,0 0 1,0 0-1,0 0 1,0-1-1,0 1 0,0 0 1,1 0-1,-1 0 0,0-1 1,0 1-1,1 0 0,-1 0 1,0-1-1,1 1 0,-1 0 1,1 0-1,-1-1 1,1 1-1,-1-1 0,1 1 1,-1 0-1,1-1 0,0 1 1,-1-1-1,1 0 0,0 1 1,0-1-1,-1 1 0,1-1 1,0 0-1,0 0 1,-1 1-1,1-1 0,0 0 1,0 0-1,0 0 0,0 0 1,0 0-1,8 0-108,-1 0 0,0 0 1,0-1-1,0-1 0,0 1 0,0-1 1,0-1-1,11-3 0,-11 2 47,0 1 0,0 1 0,0 0 0,1 0 0,-1 0 0,1 1 0,-1 1 0,13 0 0,-19 0 92,-1 0 0,0 0 1,0 0-1,0 0 0,0 0 0,0 1 0,0-1 1,0 0-1,0 1 0,0-1 0,0 1 1,0-1-1,0 1 0,0 0 0,0-1 0,0 1 1,0 0-1,0 0 0,-1 0 0,1-1 0,0 1 1,-1 0-1,1 0 0,0 2 0,0-1 38,-1 0-1,0-1 0,1 1 0,-1 0 0,0 0 1,0 0-1,-1 0 0,1 0 0,0 0 1,-1 0-1,1 0 0,-1-1 0,0 3 1,-3 5 245,0 0 0,-1 0 1,0 0-1,-9 9 0,6-6 7,-1-1 0,0-1-1,-1 0 1,-1 0-1,1-1 1,-23 15 0,31-23-329,0 0 0,0 0 0,-1 0-1,1 0 1,0 0 0,0-1 0,0 1 0,-1-1 0,1 1 0,0-1 0,-4 0 0,5 0 17,0 0 1,0-1-1,0 1 1,0 0-1,-1-1 0,1 1 1,0 0-1,0-1 1,0 0-1,0 1 1,0-1-1,0 0 0,0 1 1,0-1-1,1 0 1,-1 0-1,0 0 0,0 0 1,0 0-1,1 0 1,-1 0-1,1 0 1,-2-2-1,-5-22-165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214 269 13651,'0'-1'160,"1"0"0,0 0 1,-1 0-1,1 0 0,-1 0 1,1-1-1,-1 1 0,0 0 0,1 0 1,-1 0-1,0-1 0,0 1 0,0 0 1,0 0-1,0-1 0,0 1 0,0 0 1,0 0-1,0-1 0,-1 1 1,1 0-1,0 0 0,-2-2 0,1 2 9,0 0 0,0 0 0,0 1 0,0-1-1,0 0 1,0 1 0,0-1 0,0 1 0,-1-1 0,1 1-1,0-1 1,0 1 0,-1 0 0,1 0 0,0-1 0,-1 1-1,1 0 1,-2 0 0,-3 1 103,0-1 0,1 1 0,-1 0 0,1 1 0,-1-1 0,1 1 0,-1 0 0,1 0 0,-8 5 0,2 1-201,2 0 0,-1 1 0,2 0 1,-1 0-1,1 1 0,0 0 0,1 0 0,0 1 0,-9 20 1,9-17-82,1 1 0,1-1 1,1 1-1,0 1 1,1-1-1,0 1 0,0 23 1,3-36 3,0 1-1,0-1 1,0 1 0,0 0 0,1-1-1,0 1 1,0-1 0,1 4 0,-1-6 4,-1 0 0,1 0 0,-1 0 1,1 0-1,-1 0 0,1-1 1,0 1-1,0 0 0,-1 0 0,1-1 1,0 1-1,0-1 0,0 1 1,0 0-1,0-1 0,0 0 1,0 1-1,0-1 0,0 0 0,0 1 1,0-1-1,0 0 0,0 0 1,0 0-1,0 0 0,0 0 0,0 0 1,0 0-1,0 0 0,0 0 1,0-1-1,0 1 0,0 0 1,1-1-1,6-2-3,-1 0 0,1-1 0,-1 0 0,1 0 0,-1-1 0,-1 1 0,1-2 0,-1 1 0,7-7 0,54-65 8,-48 53 26,21-26 203,43-69-1,-65 89-84,-2 0-1,-1-2 1,-1 1 0,10-35 0,-24 64-133,1 0 1,0 0-1,-1 0 0,1 0 1,-1 1-1,1-1 1,-1 0-1,0 0 0,0 0 1,0 0-1,0 0 1,0 0-1,0 0 0,-1 0 1,1 0-1,0 0 1,-1 0-1,0 0 0,1 1 1,-2-3-1,1 3-10,1 1 0,-1 0 0,1-1-1,-1 1 1,1 0 0,-1 0 0,0-1 0,1 1-1,-1 0 1,1 0 0,-1 0 0,0 0 0,1 0-1,-1 0 1,1 0 0,-1 0 0,0 0 0,1 0-1,-1 0 1,1 0 0,-1 0 0,-1 1 0,-21 13 4,0 8-12,0 2-1,2 0 1,0 1-1,2 2 0,1 0 1,1 0-1,1 2 1,-12 31-1,25-54-3,1 0 0,0 0 0,0 0 0,1 1 0,-1-1-1,1 1 1,1-1 0,-1 1 0,1 7 0,0-13 1,1 1 1,-1-1-1,0 1 0,1 0 1,-1-1-1,1 1 0,-1-1 1,1 0-1,0 1 1,0-1-1,-1 1 0,1-1 1,0 0-1,0 0 0,1 0 1,1 2-1,-1-1-4,0-1-1,0 0 0,0-1 1,0 1-1,0 0 1,0-1-1,0 1 1,0-1-1,1 1 1,-1-1-1,0 0 1,0 0-1,0 0 0,1 0 1,2-1-1,7-1-79,-1-1 0,1-1 0,-1 0 0,22-10 0,-21 8-9,-1 1 0,1 1 0,-1 0 0,17-3 0,-27 7 90,0-1 0,1 1-1,-1 0 1,0 0-1,0 0 1,1 0-1,-1 0 1,0 0-1,0 1 1,1-1-1,-1 0 1,0 1-1,0-1 1,0 1-1,1-1 1,-1 1-1,0-1 1,0 1-1,0 0 1,0 0-1,0-1 1,0 1 0,0 0-1,0 0 1,-1 0-1,1 0 1,0 0-1,0 0 1,-1 0-1,1 0 1,-1 1-1,1-1 1,-1 0-1,1 0 1,-1 0-1,0 1 1,0-1-1,1 2 1,0 6 3,-1 0 0,0-1 0,0 1 0,-2 13 0,1-11 14,-2 17 23,-1 31 107,3-58-131,1 0-1,0-1 1,0 1-1,0-1 1,0 1 0,0-1-1,0 1 1,1-1-1,-1 1 1,0-1 0,0 1-1,0 0 1,0-1-1,1 1 1,-1-1 0,0 1-1,0-1 1,1 0-1,-1 1 1,0-1 0,1 1-1,-1-1 1,1 0-1,-1 1 1,1-1-1,-1 0 1,0 1 0,1-1-1,-1 0 1,2 1-1,-1-1 2,0 0 0,0 0 0,0 0 0,1-1 1,-1 1-1,0 0 0,0 0 0,0-1 0,0 1 0,0-1 0,0 1 0,0-1 0,2 0 0,30-26 80,0-7 12,35-47 0,-11 11-50,-56 69-53,0 0 1,0 0 0,0 0 0,0 0 0,0 0 0,0 0 0,1 0 0,-1 0-1,0 0 1,1 0 0,2-1 0,-4 2 2,0 0 0,0 0 0,1 1 0,-1-1 0,0 0-1,0 0 1,1 0 0,-1 0 0,0 0 0,0 0 0,0 0 0,1 0 0,-1 1 0,0-1-1,0 0 1,0 0 0,1 0 0,-1 0 0,0 1 0,0-1 0,0 0 0,0 0 0,0 1 0,1-1-1,-1 0 1,0 0 0,0 1 0,0-1 0,0 0 0,0 0 0,0 1 0,0-1 0,0 0-1,0 0 1,0 1 0,0-1 0,0 1 0,-5 34-34,1-16 56,-2 7 244,-5 47 1,11-73-263,0 0 0,0 1-1,0-1 1,0 1 0,0-1 0,0 1-1,0-1 1,0 1 0,0-1 0,0 1 0,0-1-1,0 1 1,0-1 0,0 1 0,0-1-1,0 0 1,1 1 0,-1-1 0,0 1 0,0-1-1,1 1 1,-1-1 0,0 0 0,1 1 0,-1-1-1,0 0 1,1 1 0,-1-1 0,0 0-1,1 0 1,-1 1 0,2-1 0,-1 0 15,0 0 0,0 0 0,0 0 1,0 0-1,1 0 0,-1 0 0,0-1 0,0 1 1,0-1-1,0 1 0,0-1 0,2 0 0,28-23 512,-22 15-494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22 183 12195,'-1'0'160,"1"0"1,-1 1 0,0-1-1,1 0 1,-1 1 0,0-1-1,1 0 1,-1 0 0,0 0-1,0 0 1,1 0 0,-1 0-1,0 0 1,1 0 0,-1 0-1,0 0 1,1 0 0,-1 0-1,0 0 1,0-1 0,1 1 0,-1 0-1,1 0 1,-1-1 0,0 1-1,1 0 1,-2-2 0,2 1 10,-1 0 0,1 0 0,0 0 0,0 0 0,-1 0 1,1 0-1,0 0 0,0 0 0,0 0 0,0 0 0,1 0 1,-1 0-1,0 0 0,0 0 0,1-1 0,-1 0 0,5-9 768,0 0 0,9-17 0,-10 22-625,33-53 1467,-34 54-1684,0 1 1,0 0-1,1 0 0,0 0 1,0 0-1,0 1 0,0-1 0,0 1 1,1 0-1,9-4 0,-14 7-95,1 0 0,0-1 0,-1 1-1,1 0 1,0 0 0,0 0 0,-1 0-1,1 0 1,0 0 0,-1 0 0,1 0-1,0 0 1,0 0 0,-1 1 0,1-1-1,0 0 1,-1 0 0,1 1 0,0-1-1,-1 0 1,1 1 0,0-1 0,-1 0 0,1 1-1,-1-1 1,1 1 0,-1 0 0,1-1-1,-1 1 1,1-1 0,-1 1 0,1-1-1,-1 1 1,0 0 0,0-1 0,1 1-1,-1 0 1,0 0 0,0-1 0,0 1-1,1 0 1,-1-1 0,0 1 0,0 0-1,0 0 1,-1 1 0,0 35-82,-3-20 61,0-1-1,-1 1 1,0-1-1,-9 16 1,5-12 22,-11 36-1,20-55-15,1 0 1,-1 0-1,0 0 1,0 0-1,1 0 0,-1 0 1,0 0-1,1 0 0,-1-1 1,1 1-1,-1 0 1,1 0-1,-1 0 0,1-1 1,0 1-1,-1 0 0,1-1 1,0 1-1,-1 0 1,1-1-1,0 1 0,0-1 1,0 1-1,1 0 1,0 0-288,0 0 1,0 0 0,0 0 0,0-1 0,1 1 0,-1 0 0,0-1-1,0 1 1,0-1 0,5 0 0,-6-1 220,1 0 0,-1 0 0,0 0 0,0 0 0,1 0 1,-1 0-1,0-1 0,0 1 0,0-1 0,0 1 0,-1 0 0,1-1 0,0 0 0,-1 1 0,2-3 0,0-1-129,6-13-287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14739,'12'-24'6427,"20"-22"-4013,-19 27-1980,1 1 0,1 0 1,0 1-1,2 1 0,33-26 1,-49 41-427,1 0 0,0 0 0,0 0 1,0 0-1,0 0 0,0 0 1,1 0-1,-1 1 0,0-1 1,0 1-1,1-1 0,-1 1 1,0 0-1,0 0 0,1 0 0,-1 0 1,4 1-1,-5 0-19,1-1 1,-1 1-1,1 0 1,-1 0-1,0 0 0,0 0 1,1 0-1,-1 0 0,0 0 1,0 0-1,0 0 1,0 0-1,0 1 0,0-1 1,0 0-1,-1 1 0,1-1 1,0 1-1,-1-1 1,1 1-1,-1-1 0,0 1 1,1-1-1,-1 1 0,0-1 1,0 3-1,1 6-47,-1 1-1,0-1 0,-1 1 1,0-1-1,-1 0 0,0 1 0,-7 19 1,-3 0-944,-19 35 1,21-45-341,19-32-3246,-2 0 3634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9418,'-45'105'10746,"32"-69"-9271,12-35-1446,-13 41 1054,13-39-1169,0-1 0,1 1 0,-1 0 0,1 0 0,-1 0 0,1 0 0,0 0 0,0-1 0,1 1 0,-1 0 0,0 0 0,2 5 0,-1-8 41,-1 0 1,0 0 0,0 1 0,0-1 0,0 0 0,1 0 0,-1 0-1,0 1 1,0-1 0,0 0 0,1 0 0,-1 0 0,0 0 0,0 1-1,1-1 1,-1 0 0,0 0 0,0 0 0,1 0 0,-1 0 0,0 0 0,0 0-1,1 0 1,-1 0 0,0 0 0,1 0 0,-1 0 0,0 0 0,0 0-1,1 0 1,-1 0 0,0 0 0,1 0 0,-1 0 0,1-1 0,12-8-1193,8-13-742,16-34 360,-14 19 773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109 128 17076,'43'-75'4526,"-87"182"-2070,-20 59-2095,53-130-405,2 0 1,0 0 0,3 0 0,-3 49 0,12-58-265,-3-27 296,0 0-1,0 1 1,0-1 0,0 0-1,0 1 1,0-1 0,0 0-1,1 1 1,-1-1-1,0 0 1,0 0 0,0 1-1,0-1 1,0 0 0,0 1-1,1-1 1,-1 0-1,0 0 1,0 1 0,1-1-1,-1 0 1,0 0 0,0 1-1,1-1 1,-1 0-1,0 0 1,0 0 0,1 0-1,-1 1 1,0-1 0,1 0-1,-1 0 1,0 0-1,1 0 1,-1 0 0,0 0-1,1 0 1,-1 0 0,0 0-1,1 0 1,-1 0-1,0 0 1,1 0 0,-1 0-1,0 0 1,1 0 0,-1 0-1,0-1 1,1 1-1,-1 0 1,0 0 0,0 0-1,1 0 1,-1-1 0,0 1-1,0 0 1,1 0-1,-1-1 1,0 1 0,0 0-1,1 0 1,-1-1-1,0 1 1,0 0 0,0-1-1,0 1 1,0 0 0,0-1-1,1 0 1,10-16-363,-1-1-1,10-22 1,14-24 75,157-202 376,-80 118 612,-93 122-421,-15 23-17,-2 5-154,-6 9 4,-34 67 114,-73 168 12,99-213-213,2 1 0,1 0 0,2 0 0,2 1 0,-4 55 0,10-84-14,0 35-27,1-39 17,-1 1 0,0-1 0,1 1 1,0-1-1,-1 0 0,1 1 0,0-1 1,0 0-1,0 0 0,1 1 1,-1-1-1,1 0 0,1 2 0,-3-4-1,0 0-1,0 0 0,0 1 0,1-1 1,-1 0-1,0 0 0,0 1 1,0-1-1,1 0 0,-1 0 0,0 0 1,0 1-1,1-1 0,-1 0 0,0 0 1,1 0-1,-1 0 0,0 0 1,0 0-1,1 1 0,-1-1 0,0 0 1,1 0-1,-1 0 0,0 0 0,1 0 1,-1 0-1,0 0 0,1 0 0,-1 0 1,0-1-1,0 1 0,1 0 1,-1 0-1,0 0 0,1 0 0,-1 0 1,0 0-1,0-1 0,1 1 0,-1 0 1,5-17-585,-4-19-479,-3 20 510,-1 1 0,-1 0-1,0 0 1,-1 0 0,0 0 0,-1 1-1,-1 0 1,0 0 0,-1 1 0,-17-22-1,15 22 259,-1 0 1,-1 1-1,0 1 0,-15-12 0,17 16 683,1 1 1,-2-1-1,1 2 1,-1-1-1,0 2 1,-11-5-1,19 8 1135,21 1 1391,104-8-37,39 0-2608,-126 9-325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4 113 15307,'-1'-2'300,"0"-1"0,1 1 0,-1-1-1,1 1 1,0-1 0,0 1 0,0-1-1,0 1 1,0-1 0,0 0 0,1 1-1,-1-1 1,1 1 0,0-1 0,0 1-1,0 0 1,0-1 0,0 1 0,0 0-1,0 0 1,3-3 0,0-1 99,0 0 1,1 1-1,-1 0 1,1 0 0,0 0-1,11-7 1,-14 10-350,0 1 1,0 0 0,1-1 0,-1 1 0,0 0 0,1 0-1,-1 0 1,1 0 0,-1 1 0,1-1 0,-1 1-1,1-1 1,-1 1 0,1 0 0,0 0 0,-1 0 0,1 0-1,-1 1 1,1-1 0,-1 1 0,1 0 0,3 1-1,-2 0-36,-1 0 0,1 1 0,-1-1 0,0 1-1,0 0 1,0 0 0,0 0 0,-1 1-1,1-1 1,-1 1 0,0-1 0,0 1-1,2 5 1,6 17-16,-9-21-4,0 0 0,1 0-1,0-1 1,0 1 0,0-1 0,5 7-1,-6-10 6,0 0 0,1 1 0,-1-1 1,0 0-1,1 0 0,-1 0 0,0-1 0,1 1 0,0 0 0,-1 0 0,1-1 0,-1 1 0,1-1 0,-1 0 0,1 1 0,0-1 0,-1 0 0,1 0 1,0 0-1,-1 0 0,1 0 0,0 0 0,-1-1 0,3 1 0,5-3-47,0 1 1,-1-2-1,1 1 0,-1-1 1,1 0-1,-1-1 0,9-7 0,-16 13 49,-1-1 0,0 0 0,0-1 0,0 1-1,1 0 1,-1 0 0,0 0 0,0 0 0,0 0-1,0 0 1,1 0 0,-1 0 0,0 0-1,0 0 1,0 0 0,0 0 0,1 0 0,-1-1-1,0 1 1,0 0 0,0 0 0,0 0 0,0 0-1,0 0 1,1-1 0,-1 1 0,0 0-1,0 0 1,0 0 0,0 0 0,0-1 0,0 1-1,0 0 1,0 0 0,0 0 0,0-1 0,0 1-1,0 0 1,0 0 0,0 0 0,0-1-1,0 1 1,0 0 0,0 0 0,0 0 0,0 0-1,0-1 1,0 1 0,0 0 0,0 0 0,-1 0-1,1 0 1,0-1 0,0 1 0,0 0-1,0 0 1,0 0 0,0 0 0,-1 0 0,1 0-1,0-1 1,0 1 0,0 0 0,0 0 0,-1 0-1,1 0 1,0 0 0,-9-2-83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4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18716,'-7'6'466,"0"-1"0,0 1 0,0 0 1,1 1-1,0 0 0,1 0 0,-1 0 0,1 1 0,-7 15 0,0 2 324,-16 49 0,21-53-716,2 0 1,0 1-1,1-1 0,1 1 0,1-1 0,1 1 1,1 0-1,1 0 0,1 0 0,1-1 0,0 1 0,11 32 1,-14-53-85,1 0 0,-1 0 0,0 1 0,1-1 0,-1 0 0,1 0 1,0 1-1,-1-1 0,1 0 0,0 0 0,0 0 0,0 0 0,0 0 1,0 0-1,1 1 0,-1-2-2,-1 0 0,1 0-1,-1 0 1,0 0 0,1 0 0,-1 0 0,1 0 0,-1 0 0,0 0 0,1-1 0,-1 1 0,0 0-1,1 0 1,-1 0 0,1-1 0,-1 1 0,0 0 0,0 0 0,1-1 0,-1 1 0,0 0 0,1-1-1,-1 1 1,0 0 0,0-1 0,0 1 0,1 0 0,-1-1 0,0 1 0,0-1 0,2-4-68,0 0 1,-1 0 0,0 0-1,0 0 1,0 0 0,0-8-1,-1 2 111,-1 0-1,-1 0 0,0 0 0,0 1 0,-1-1 1,0 1-1,-1-1 0,0 1 0,0 0 1,-1 1-1,-8-12 0,13 21-27,0 0 1,0 0-1,-1 0 0,1-1 1,0 1-1,0 0 0,0 0 1,0 0-1,0-1 0,-1 1 0,1 0 1,0 0-1,0 0 0,0-1 1,0 1-1,0 0 0,0 0 1,0-1-1,0 1 0,0 0 1,0 0-1,0-1 0,0 1 1,0 0-1,0 0 0,0-1 0,0 1 1,0 0-1,0 0 0,0 0 1,0-1-1,1 1 0,-1 0 1,0 0-1,0-1 0,10 0-269,19 8-834,-23-5 707,15 2-374,-1 0 1,36 0 0,-16-3-63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16692,'0'-5'290,"1"-1"1,0 1 0,0 0 0,0 0 0,1 0 0,0 0 0,0 0 0,0 0 0,1 0 0,3-5-1,32-43 1346,-33 47-1281,2-3-88,0 1 1,1-1-1,0 2 1,0-1-1,12-8 1,-18 15-249,0 0 0,-1 0 0,1 0-1,0 0 1,0 0 0,-1 0 0,1 0 0,0 1 0,0-1 0,0 1 0,0-1 0,0 1 0,0 0 0,0-1-1,0 1 1,0 0 0,0 1 0,0-1 0,0 0 0,0 1 0,0-1 0,0 1 0,0-1 0,0 1 0,0 0-1,0 0 1,0 0 0,-1 0 0,1 0 0,0 0 0,-1 0 0,1 1 0,-1-1 0,1 1 0,-1-1 0,2 4-1,2 2-60,0 1 0,-1 0 0,0 0 0,-1 1-1,0-1 1,2 11 0,-2-11-30,-1 1-1,1-1 1,0 0 0,1 0 0,0 0-1,7 10 1,-10-16 73,1-1-1,-1 1 1,1-1 0,-1 0 0,1 0-1,-1 0 1,1 0 0,0 0 0,-1 0-1,1 0 1,0 0 0,0-1-1,0 1 1,0-1 0,0 1 0,0-1-1,0 0 1,0 0 0,0 0 0,0 0-1,-1 0 1,1 0 0,0 0-1,3-1 1,4-1 103,0-1-1,1 0 1,14-8 0,-6 3 60,0 1-159,0-1 0,-1 0 0,30-20 0,-46 27 19,0 0-1,0 1 0,0-1 0,0 0 0,-1 0 1,1-1-1,0 1 0,0 0 0,-1 0 0,1 0 0,-1 0 1,1-1-1,-1 1 0,1 0 0,-1-1 0,0 1 0,0 0 1,1-1-1,-1 1 0,0 0 0,0-1 0,0 1 1,-1 0-1,1 0 0,0-1 0,0 1 0,-1 0 0,0-2 1,-5-16-78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 18492,'4'-8'892,"2"-4"3040,-7 23-1345,-10 19-2230,-1-1-1,-23 43 1,-4 8-356,29-57 3,4-12 0,1 0 1,0 1-1,1 0 0,0 0 1,1 0-1,-2 18 0,5-29-3,-1 0 0,1 0-1,0 0 1,0 0 0,0 0-1,0 0 1,0 0 0,0 0-1,0 0 1,0 0-1,1 0 1,-1 0 0,0 0-1,1 0 1,-1 0 0,1 0-1,-1 0 1,1 0 0,-1 0-1,1-1 1,-1 1-1,1 0 1,0 0 0,-1-1-1,1 1 1,0 0 0,0-1-1,0 1 1,-1-1 0,1 1-1,0-1 1,0 1 0,0-1-1,0 1 1,0-1-1,0 0 1,0 0 0,0 0-1,0 1 1,0-1 0,0 0-1,0 0 1,0 0 0,0-1-1,0 1 1,0 0-1,0 0 1,0 0 0,0-1-1,0 1 1,1-1 0,6-2-103,-1 0 0,1 0 1,-1 0-1,13-9 1,-5 1-169,0 1 0,-1-2-1,0 0 1,-1-1 0,22-26 0,-19 19-142</inkml:trace>
  <inkml:trace contextRef="#ctx0" brushRef="#br0" timeOffset="0.66">256 136 18604,'-6'13'1912,"-4"4"-1127,0 4-257,-3 7 1024,0 4-304,-1 7-440,1 6-175,3 0-289,0 0-56,4-1-192,3-4-184,2-4-536,1-4-337,1-11 1690,3-5-882,1-14-71,2-7-104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18884,'1'6'1880,"-2"7"-1191,-6 4-289,-3 9 952,0 5-384,0 6-416,1 4-96,1 0-384,0-1-136,1-5-272,3-2-192,2-9-512,1-8-248,1-15 904,3 2-273,1-16-103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31 19004,'5'-4'423,"1"0"-1,0 1 1,-1 0-1,1 0 1,0 0-1,0 1 1,1-1-1,12-1 1,-18 3-357,1 1 0,0 0 0,-1-1-1,1 1 1,0 0 0,0 0 0,-1 0 0,1 0 0,0 1 0,-1-1 0,1 0 0,0 1 0,-1-1 0,1 1 0,0 0 0,-1-1 0,1 1 0,-1 0 0,1 0 0,-1 0 0,0 0 0,1 0 0,-1 0-1,0 1 1,0-1 0,0 0 0,0 1 0,0-1 0,0 1 0,0-1 0,0 1 0,0-1 0,-1 1 0,1-1 0,-1 1 0,1 0 0,-1-1 0,1 4 0,-1 1-44,1 1 0,-2-1 1,1 1-1,0-1 0,-1 1 1,-1-1-1,1 0 0,-1 1 1,0-1-1,0 0 0,-1 0 1,1 0-1,-1 0 0,-5 5 0,-7 12 2,-2-1-1,-18 21 0,18-24 14,15-16-39,-15 16-23,2 0-1,-16 27 1,30-46 6,1 0 0,0 1 0,0-1 0,0 0 0,-1 0 0,1 0 0,0 1 0,0-1 0,0 0 0,0 0 0,-1 0 0,1 1 0,0-1 0,0 0 0,0 0 0,0 1 1,0-1-1,0 0 0,0 0 0,0 1 0,-1-1 0,1 0 0,0 0 0,0 1 0,0-1 0,0 0 0,1 1 0,-1-1 0,0 0 0,0 0 0,0 1 0,0-1 0,0 0 1,0 0-1,0 1 0,0-1 0,0 0 0,1 0 0,-1 0 0,0 1 0,13-6-626,19-17-354,-29 20 856,-2 1 113,1-1 0,-1 1 0,1 0 0,-1 0 0,1 0 0,0 0 0,-1 1 0,1-1 0,0 0 0,0 1 0,0-1-1,-1 1 1,1 0 0,0-1 0,0 1 0,0 0 0,0 0 0,0 0 0,-1 0 0,4 1 0,-4 0 34,0 0 0,1 0 0,-1 0 0,0 0 1,1 0-1,-1 0 0,0 0 0,0 0 0,0 1 0,0-1 0,0 0 1,0 1-1,-1-1 0,1 1 0,0-1 0,-1 1 0,1-1 0,-1 1 0,1-1 1,-1 1-1,0 0 0,0-1 0,1 3 0,0 5 57,-1-6-8,0 0 0,0 0-1,1 0 1,-1 0 0,1 0 0,0 0 0,0 0 0,0 0 0,2 3 0,-2-5-32,0 0 1,0 0-1,0 0 1,0-1-1,0 1 0,1 0 1,-1-1-1,0 1 1,0-1-1,1 1 1,-1-1-1,0 1 0,1-1 1,-1 0-1,0 0 1,1 0-1,-1 0 1,0 0-1,1 0 0,-1 0 1,0 0-1,1 0 1,-1-1-1,0 1 1,2-1-1,12-3 120,-1-1-1,0 0 1,-1-1-1,1 0 0,-1-1 1,0-1-1,-1 0 1,22-18-1,-33 25-148,0 1 1,0-1-1,0 0 0,0 0 0,0 0 0,0 0 0,0 0 0,0 0 1,0 0-1,0 0 0,-1 0 0,1 0 0,0 0 0,-1 0 0,1 0 1,-1-1-1,0 1 0,1 0 0,-1 0 0,0-1 0,0 1 0,1 0 1,-1-1-1,0 1 0,0 0 0,-1-1 0,1 1 0,0 0 0,-1-2 0,0 1-61,0 0 0,-1 1 0,1-1-1,-1 1 1,0-1 0,1 1 0,-1-1-1,0 1 1,0 0 0,0 0-1,1 0 1,-1 0 0,0 0 0,-1 1-1,1-1 1,-3 0 0,-10-3-266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 10586,'-14'-1'1594,"1"1"2607,27 7-2698,-3-4-1267,-1-1 1,1 0-1,0 0 1,0-1-1,-1 0 1,1-1 0,0-1-1,0 1 1,0-2-1,11-2 1,-3 2-214,1 0 1,30 2-1,-30 0 20,72-1 14,113 4-118,-169 1-43,1-3 1,61-5-1,-85 3 88,0 1-1,22 3 0,-23-2 13,1 0 0,-1-1 0,19-1 0,86-6-111,-41 4 16,42 4-20,-41 2 152,-7-2-343,114 17 1,28 3-610,-145-21 793,0-3-1,88-15 1,25-2 19,-125 16 66,119-4-40,59 11-589,-225-7-98,-4 2 517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8410,'0'1'156,"0"-1"0,0 1 0,0 0 0,0-1 0,0 1 0,0-1-1,0 1 1,0 0 0,1-1 0,-1 1 0,0-1 0,1 1 0,-1-1 0,0 1 0,1-1 0,-1 1 0,0-1 0,1 1 0,-1-1 0,1 0 0,-1 1 0,1-1 0,-1 0 0,1 1 0,0-1 0,19 4 1233,28-9-1532,-38 3 550,445-32 1622,-137 14-1367,280 7-592,-6 0-285,-208-3 188,-163 10 59,-54-7-30,-12-1-21,161 21 30,-86 2 8,-109-13 2079,-126 0-2735,-2 5 402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72 7306,'-20'-71'8288,"20"70"-7805,-7 16 825,-15 294-972,22 2-355,2-123 27,-15 172-149,0 0 136,6-172 14,1 51 51,11 265-56,6 213-83,-21-243 35,0 165 50,4-330-2,7-25 1,1-96-2,-15-40 1420,19-161 142,-2 2-1321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10010,'5'12'300,"0"-1"-1,1 1 1,0-1-1,1-1 1,0 0-1,1 0 1,0 0-1,1-1 1,0 0 0,0 0-1,1-1 1,0 0-1,0-1 1,1 0-1,0-1 1,0 0-1,13 4 1,20 6 280,1-2-1,0-2 1,62 8 0,-7-1-38,75 26 69,21 5-256,-149-41-314,0-2 0,61 1 0,250-29 153,-38-1-46,-272 22-83,1 2 1,0 3 0,-1 1-1,76 21 1,-88-17 138,0 2 1,0 2-1,49 26 1,-73-33-120,0 1 0,0-1 1,-1 2-1,0 0 0,-1 0 0,0 1 1,0 0-1,-1 1 0,-1 0 1,1 0-1,-2 1 0,11 21 1,-13-22-80,0-2-342,-1 1 1,0-1-1,0 1 0,-1 0 1,-1 0-1,2 12 1,-3-24-107,1-14-158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1 759 13659,'23'-32'632,"2"0"-1,2 2 1,0 1 0,2 1-1,43-32 1,-16 18-517,1 2 0,3 2 1,1 4-1,1 2 0,2 2 0,0 4 0,2 2 1,1 3-1,1 3 0,0 4 0,1 2 1,104-5-1,-92 16-90,-1 4 0,1 3 1,-1 3-1,0 4 0,139 42 1,-137-31 30,146 24-1,-189-43-11,-1-2-1,1-1 0,0-3 1,0-1-1,-1-1 0,47-11 1,-31 0 179,-1-2 0,0-2 0,-2-3 0,0-1 1,-1-3-1,-2-2 0,83-61 0,-122 81-207,0 1-580,-1-1-1,15-15 0,-21 20 465,0 0-1,0-1 0,-1 1 0,1-1 1,0 0-1,-1 0 0,0 1 1,0-1-1,0 0 0,0 0 0,0 0 1,0 0-1,-1-1 0,1-4 1,-2-18-535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55 15763,'15'-15'1403,"-12"12"-1244,1-1 1,-1 0 0,1 1 0,-1 0 0,1 0-1,0 0 1,1 0 0,-1 1 0,0-1 0,1 1-1,-1 0 1,1 1 0,5-2 0,-10 2-150,1 1 0,-1 0 0,0 0 1,1 0-1,-1 0 0,1 0 0,-1 0 0,0 0 1,1 0-1,-1 0 0,0 1 0,1-1 1,-1 0-1,0 0 0,1 0 0,-1 0 0,0 0 1,1 1-1,-1-1 0,0 0 0,1 0 0,-1 0 1,0 1-1,0-1 0,1 0 0,-1 0 0,0 1 1,0-1-1,0 0 0,1 1 0,-1-1 0,0 0 1,0 1-1,0-1 0,0 0 0,0 1 1,0-1-1,0 0 0,0 1 0,0 0 0,-5 20 105,-18 19 0,-10 9 180,6-12 178,1 2 1,3 1-1,-32 72 0,53-108-432,1 1-1,-1-1 0,1 1 0,0 0 1,0-1-1,1 1 0,-1 0 0,1-1 1,0 1-1,0 0 0,1 0 0,-1-1 1,3 9-1,-2-11-71,1 1 0,-1-1 0,0 1 1,1-1-1,0 0 0,-1 1 0,1-1 0,0 0 1,0 0-1,0 0 0,1-1 0,-1 1 0,0 0 1,1-1-1,-1 0 0,1 1 0,-1-1 0,1 0 1,0 0-1,-1-1 0,1 1 0,0 0 0,0-1 0,3 0 1,8 1-240,-1 0 0,1-2 0,0 0 0,0 0 0,-1-2 0,1 1 0,-1-2 0,1 0 0,-1 0 0,16-9 0,18-9-469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5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0 16732,'-6'1'421,"0"0"0,-1 0 0,1 0 0,0 1 0,0 0 0,0 0 0,1 1 0,-1-1 0,1 1 0,-1 0 0,1 1 0,0-1 0,-8 9 0,3-4-148,2 1 0,-1 0 1,1 0-1,1 1 0,0 0 0,-6 10 1,11-16-210,0-1 0,0 1 0,1 0 1,-1-1-1,1 1 0,0 0 0,0 0 1,1 0-1,-1 0 0,1 0 0,0 0 1,0 4-1,0-6-50,1-1 1,-1 1-1,0-1 0,1 1 0,0-1 1,-1 1-1,1-1 0,0 1 1,0-1-1,0 0 0,-1 1 0,1-1 1,1 0-1,-1 0 0,0 0 0,0 0 1,0 0-1,1 0 0,-1 0 1,0 0-1,1-1 0,-1 1 0,1 0 1,-1-1-1,1 1 0,-1-1 0,1 0 1,-1 1-1,1-1 0,-1 0 1,3 0-1,5 0-13,-1 0 0,0-1 0,1 0 0,-1 0 0,0-1 0,0 0 0,0 0 0,0-1 0,0 0 0,-1 0 0,1-1 0,-1 0 0,8-6 0,-9 6 0,0 0 1,-1 0 0,1-1-1,-1 0 1,0 0 0,0 0 0,-1 0-1,0-1 1,0 0 0,0 0 0,0 0-1,-1 0 1,0-1 0,-1 1-1,4-12 1,-6 17-1,1 0-1,-1 0 0,0-1 1,0 1-1,0 0 1,0 0-1,0 0 1,0 0-1,0 0 0,0 0 1,0 0-1,0 0 1,0 0-1,-1 0 0,1 0 1,0 0-1,-1 0 1,0-1-1,0 1 0,1 1 0,-1 0-1,1 0 1,0-1 0,-1 1-1,1 0 1,-1 0 0,1 0-1,-1 0 1,0 0 0,1-1-1,-1 1 1,1 0 0,-1 0-1,1 1 1,-1-1 0,1 0-1,-1 0 1,1 0 0,-1 0-1,1 0 1,-1 0 0,1 1-1,-1-1 1,0 1 0,-1 0-6,-1 0 1,1 1-1,-1 0 1,1 0 0,0 0-1,0 0 1,0 0-1,0 0 1,0 0 0,0 1-1,-2 3 1,3-4-13,0 0 1,0 0 0,0 0-1,0 0 1,0 0 0,1 0-1,-1 0 1,0 0-1,1 1 1,0-1 0,0 0-1,0 0 1,0 1-1,0-1 1,0 0 0,0 0-1,1 1 1,-1-1-1,1 0 1,-1 0 0,1 0-1,0 0 1,0 0-1,0 0 1,0 0 0,1 0-1,-1 0 1,0 0 0,1 0-1,-1-1 1,1 1-1,0-1 1,-1 1 0,1-1-1,2 2 1,3 0 22,0 1-1,1-1 1,-1-1 0,0 0 0,1 0 0,-1 0-1,1-1 1,15 1 0,21-1-80,8-2-29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15891,'-2'1'97,"-1"-1"0,1 2-1,0-1 1,-1 0 0,1 0-1,0 1 1,0-1 0,0 1-1,0-1 1,1 1 0,-1 0-1,0 0 1,1 0 0,-1 0-1,1 0 1,-1 0 0,1 0-1,-1 4 1,-2 2 60,0 1 1,1-1-1,-4 17 0,5-17-125,1 1 0,0-1 0,0 1 0,1-1 0,0 1 0,0-1 0,1 1 0,0-1 0,3 12-1,-3-17-7,0 0-1,0 0 0,0-1 1,1 1-1,-1 0 0,0-1 1,1 1-1,0-1 0,0 0 0,0 1 1,0-1-1,0 0 0,0 0 1,0 0-1,0-1 0,1 1 1,-1-1-1,1 1 0,0-1 1,-1 0-1,1 0 0,0 0 0,0 0 1,-1 0-1,1 0 0,0-1 1,0 0-1,0 1 0,0-1 1,4-1-1,0 1 132,0-2 0,0 1 0,0-1 0,0 0 0,-1 0 0,1-1 0,0 1 0,-1-2 0,0 1 0,0-1 0,0 0 0,0 0 0,0 0 0,-1-1 0,0 0 0,7-8 0,-10 11-126,0 0 1,0-1 0,0 0-1,-1 1 1,1-1-1,0 0 1,-1 0 0,0 1-1,0-1 1,0 0-1,0 0 1,0-1-1,-1 1 1,1 0 0,-1 0-1,0 0 1,0 0-1,0 0 1,0-1 0,0 1-1,-1 0 1,1 0-1,-1 0 1,0 0-1,0 0 1,0 0 0,-1 0-1,1 0 1,-1 1-1,1-1 1,-1 0 0,0 1-1,0-1 1,0 1-1,0 0 1,-1-1-1,1 1 1,-4-2 0,1 1-268,0-1 0,0 1 0,0 1 0,0-1 0,-8-2 1,10 4 116,1 0 1,-1 0 0,0 1 0,1-1-1,-1 1 1,0-1 0,1 1 0,-1 0 0,0 0-1,0 0 1,1 0 0,-1 1 0,-4 0 0,6 3-482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18908,'3'10'1560,"3"-11"-1192,2-2-152,4-3 497,3-1-337,7-3-576,4-4-384,2-2-841,4 0 1137,-2-4-224,-1 0-240</inkml:trace>
  <inkml:trace contextRef="#ctx0" brushRef="#br0" timeOffset="1">534 0 16628,'-13'23'1816,"2"7"-1264,-2 3-288,1 4 1320,4 4-1343,2-1-314,6-6-607,1-2-272,7-9-896,0-8 1376,5-12-337,-1-6-383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15355,'-18'23'1224,"0"2"0,-24 48 0,37-63-1060,1 0 1,0 0-1,0 1 0,1-1 1,1 1-1,-1-1 0,2 1 1,0 0-1,0 0 0,1 0 1,1 12-1,-1-21-146,0 0-1,0-1 0,0 1 1,0 0-1,1 0 0,-1-1 1,0 1-1,1 0 1,0 0-1,-1-1 0,1 1 1,0-1-1,0 1 0,0-1 1,0 1-1,0-1 1,0 1-1,0-1 0,1 0 1,-1 1-1,0-1 1,1 0-1,-1 0 0,1 0 1,-1 0-1,1 0 0,0-1 1,-1 1-1,1 0 1,0-1-1,-1 1 0,1-1 1,0 0-1,0 0 0,-1 1 1,1-1-1,0 0 1,0 0-1,0-1 0,1 1 1,3-2 68,0 1 0,0-1 0,0 0 0,0-1 0,-1 1 0,1-1 0,-1 0 0,0-1 0,0 1 0,8-8 0,-2 1 171,-1-1 0,0 0 0,-1-1-1,14-22 1,-19 28-185,0-1 1,-1 1-1,0-1 0,-1 0 0,1 0 1,-1 0-1,0 0 0,-1-1 1,0 1-1,0 0 0,-1-12 0,0 18-128,0 0 0,0-1 0,0 1 0,0 0 0,-1 0 0,1-1 0,-1 1 0,1 0 0,-1 0 0,1 0 0,-1 0 0,0 0 0,1 0 0,-1 0 0,0 0-1,0 0 1,0 0 0,0 0 0,0 0 0,0 0 0,0 1 0,0-1 0,0 0 0,0 1 0,0-1 0,0 1 0,-1-1 0,1 1 0,0 0 0,0-1 0,-1 1 0,1 0 0,0 0-1,0 0 1,-3 0 0,-5 0-652,1 1 0,0 0 0,-1 1-1,-10 3 1,11-3 399,-10 1-852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16131,'1'9'1601,"14"-8"-857,3-2-256,8-2 1192,6-1-767,9-2-385,5 2-128,1 1-480,1 0-424,-10 0 456,-2 0-152,-10-3-104</inkml:trace>
  <inkml:trace contextRef="#ctx0" brushRef="#br0" timeOffset="1">7 218 15851,'8'10'1433,"14"-7"-993,6-3-176,13-6 384,6 1-480,9-5 120,4-2 40,3-12-248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15875,'52'-58'1855,"-2"-1"1,-3-2-1,57-100 0,-97 147-1686,-12 16-80,-15 21-55,6 0-56,2 2 1,0-1 0,2 1-1,1 1 1,0 0 0,2 0-1,-6 47 1,12-67-76,1 1 1,0-1-1,0 1 0,1-1 1,0 0-1,0 1 0,2 7 1,-3-13 27,1 1 1,0 0 0,-1 0-1,1-1 1,0 1 0,0 0-1,0-1 1,0 1 0,1 0-1,-1-1 1,0 0 0,1 1-1,-1-1 1,1 0 0,-1 0-1,1 0 1,-1 0 0,1 0-1,0 0 1,0 0 0,-1 0-1,1-1 1,0 1 0,0-1-1,0 1 1,0-1-1,0 0 1,2 0 0,1 0-19,1-1 0,-1 0 0,0 0 0,1 0 0,-1-1 0,0 0 0,0 0 0,0 0 0,0-1 0,-1 0 0,6-3 0,31-24-631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15363,'-24'33'1323,"3"-6"-22,-29 52 0,45-70-1145,1 0-1,0 1 1,0-1-1,1 1 1,0 0-1,1 0 1,0 0 0,1 1-1,0-1 1,0 11-1,1-17-132,0-1-1,0 0 1,1 0-1,-1 0 1,1 0-1,0 0 1,0-1-1,0 1 1,0 0-1,0 0 1,0 0-1,1-1 1,-1 1-1,1-1 1,0 1-1,0-1 1,0 0-1,0 1 1,0-1-1,5 3 1,-4-3-13,0-1 1,1 0-1,-1 1 0,0-1 1,0 0-1,1-1 1,-1 1-1,1-1 1,-1 1-1,1-1 0,-1 0 1,0 0-1,1 0 1,-1-1-1,1 0 1,-1 1-1,0-1 1,5-2-1,0 0 97,0-1 0,0-1 0,0 0 0,-1 0 0,1 0 0,-1-1 0,-1 0 0,1 0 0,-1-1 0,0 0 0,0 0 0,-1 0 0,0-1 0,0 1 0,-1-1 0,5-12 0,-6 11-1,0 1 1,0 0 0,-1-1 0,0 1 0,0-1 0,-1 1 0,0-17 0,-1 20-116,-1 0 1,1-1 0,-1 1-1,0-1 1,-1 1 0,1 0 0,-1 0-1,0 0 1,0 0 0,-1 0-1,1 0 1,-7-8 0,6 10-96,0 0 1,0 0 0,0 1-1,-1-1 1,1 1 0,-1-1-1,1 1 1,-1 0 0,0 0-1,0 1 1,0-1 0,0 1-1,-8-2 1,-7 0-417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12163,'14'-19'2934,"-13"18"-2815,-1 0-1,1-1 1,-1 1-1,1 0 0,0 0 1,0-1-1,0 1 1,0 0-1,0 0 1,0 0-1,0 0 0,0 0 1,0 1-1,0-1 1,1 0-1,-1 0 0,0 1 1,1-1-1,-1 1 1,0-1-1,1 1 1,-1-1-1,0 1 0,1 0 1,-1 0-1,1 0 1,-1 0-1,1 0 0,-1 0 1,1 0-1,1 1 1,20 2 51,0 1 1,34 12 0,-4-1-151,-50-15-20,10 3 0,-1 1 0,1-1 0,19 10 0,-29-11 0,0-1 0,-1 1 0,1-1 0,0 1 0,-1 0 0,0 0 0,1 0 0,-1 1 0,0-1 0,0 0 0,0 1 0,0 0 0,0-1 0,-1 1 0,1 0 0,-1 0 0,0 0 0,0 0 0,0 0 0,1 4 0,2 41 7,-2-1 0,-2 1 0,-9 65-1,5-66 4,-10 208 18,15-193-33,2 0 0,12 69-1,23 61-6,85 251 0,-107-401 10,1-1 0,2 0-1,1-2 1,3 0 0,30 40 0,-23-35 10,-2 1 0,-3 2 0,24 57 0,45 153-12,-34-84 54,-35-98 106,22 125 0,12 37 186,-78-230-109,14-6-208,-34 11 447,-41 17 0,70-24-302,0 0 0,0 0 0,0 1 0,0 0 0,1 1 0,0 0-1,0 1 1,-14 16 0,21-22-166,0 1 0,0-1 0,1 1 0,-1 0 0,1 0-1,-1 0 1,1 0 0,0 0 0,0 0 0,0 0 0,1 0 0,-1 1 0,1-1 0,0 0-1,0 0 1,0 1 0,0-1 0,0 0 0,1 0 0,-1 0 0,1 0 0,2 6-1,2 2-42,0 0 0,2 0 0,-1 0 0,14 16 0,10 19-41,-20-26 58,-2 1 0,0 0 0,-1 0 0,4 26 1,11 90-106,-12-62 100,32 136-22,1 7-50,-36-172 77,-3 0-1,-2 81 0,-4-105 42,-1 0 0,-1 0 1,-1 0-1,-14 36 0,-42 82 807,36-86-467,13-28-188,0-1 0,-2 0-1,-26 37 1,34-55-315,0 0 1,0 0-1,-1-1 0,1 0 1,-1 0-1,-1-1 0,1 0 1,-1 0-1,0 0 0,0-1 0,0 0 1,-1-1-1,1 0 0,-1 0 1,-12 2-1,9-4-74,0 1 1,0-2-1,-18 0 0,-3-6-305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 18292,'1'0'33,"10"-24"2484,-7 18-855,-6 19-496,-48 147 884,6-20-1925,36-111-107,2 1 0,-5 54 0,11-81-43,-1 1 0,1-1 0,0 0 0,1 1 0,-1-1-1,1 0 1,-1 1 0,1-1 0,0 0 0,0 0 0,0 0 0,1 0 0,-1 0 0,3 3 0,-3-4-43,1-1 1,-1 1-1,1-1 1,0 1-1,-1-1 0,1 0 1,0 0-1,0 0 1,0 0-1,0 0 0,0 0 1,0-1-1,0 1 1,1 0-1,-1-1 0,0 0 1,0 0-1,0 1 1,1-1-1,-1-1 0,4 1 1,3-1-153,0-1-1,1 0 1,-1-1 0,0 0 0,0 0 0,-1-1 0,1 0-1,-1 0 1,9-7 0,14-9-457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15235,'-12'25'1665,"1"6"-817,-2 1-328,5 5 824,2 3-288,6 2-551,6-4-297,8-8-777,3-5 625,9-17-296,-2-8-144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18436,'2'16'3792,"-1"33"-2635,-3-30-930,1 43-19,1-57-237,0 0-1,1-1 1,-1 1 0,1 0-1,0-1 1,1 1-1,-1-1 1,1 0 0,0 1-1,3 4 1,-2-5-85,1 0 1,0-1-1,0 0 1,0 0-1,0 0 0,0 0 1,0 0-1,1-1 1,0 0-1,-1 0 0,1 0 1,10 2-1,-8-2-70,-1 0 1,1 1-1,0 0 0,11 7 0,-15-8 157,-1-1 0,0 1-1,0 0 1,-1 0 0,1 0 0,0 0 0,-1 0-1,1 0 1,-1 1 0,0-1 0,1 0-1,-1 1 1,-1-1 0,1 1 0,0-1 0,0 1-1,0 4 1,-1 0 62,0-1 1,-1 1-1,1-1 0,-1 1 0,0-1 1,-1 0-1,0 1 0,0-1 0,0 0 1,-1 0-1,1 0 0,-2 0 1,1-1-1,0 1 0,-1-1 0,0 0 1,-1 0-1,-7 7 0,7-7 53,0 0-1,0 0 1,-1-1-1,0 0 1,1 0-1,-2 0 1,1-1-1,0 0 1,-1 0-1,1 0 1,-1-1-1,0 0 1,0 0-1,0-1 1,0 0-1,-14 0 1,18-1-91,0-1 0,0 1 1,0-1-1,0 0 0,0 0 0,0 0 0,0 0 1,0-1-1,0 1 0,0-1 0,1 0 1,-1 1-1,1-1 0,-1 0 0,1-1 0,0 1 1,0 0-1,0-1 0,0 1 0,0-1 1,0 0-1,1 0 0,-1 1 0,0-5 1,-5-27-133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6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3 16924,'0'0'30,"0"0"1,0-1 0,0 1-1,0 0 1,0 0 0,1 0 0,-1 0-1,0-1 1,0 1 0,0 0-1,0 0 1,1 0 0,-1 0-1,0 0 1,0 0 0,0 0-1,1 0 1,-1-1 0,0 1 0,0 0-1,1 0 1,-1 0 0,0 0-1,0 0 1,0 0 0,1 0-1,-1 0 1,0 0 0,0 0 0,1 0-1,-1 1 1,0-1 0,0 0-1,0 0 1,1 0 0,-1 0-1,0 0 1,0 0 0,0 0 0,1 1-1,-1-1 1,0 0 0,0 0-1,0 0 1,0 0 0,0 1-1,1-1 1,-1 0 0,0 0 0,0 0-1,0 1 1,0-1 0,0 0-1,0 0 1,0 0 0,0 1-1,0-1 1,0 0 0,0 0 0,0 0-1,0 1 1,0-1 0,0 0-1,0 1 1,-3 21 523,3-20-491,-43 166 2525,12-56-2202,8-28-180,10-42-102,2 1 0,-9 74 0,20-115-99,0 0 0,0 0 1,-1 0-1,2 0 1,-1 0-1,0 0 1,0 0-1,1 0 1,-1 0-1,1 0 0,-1 0 1,1 0-1,0 0 1,2 3-1,-3-5 0,1 1 0,0 0 0,-1-1 0,1 1 0,0-1-1,-1 1 1,1-1 0,0 1 0,0-1 0,0 0 0,0 1 0,-1-1 0,1 0 0,0 0-1,0 1 1,0-1 0,0 0 0,0 0 0,0 0 0,0 0 0,-1 0 0,3-1-1,2 0 11,-1-1-1,1 1 0,-1-1 1,0 0-1,0-1 0,0 1 0,0-1 1,0 1-1,0-1 0,4-5 0,3-4 25,-1 1-1,-1-2 1,0 1-1,-1-1 0,14-27 1,-9 10 27,16-54 0,-29 81-65,10-36 6,-10 37-10,0-1-1,1 1 0,-1 0 1,0-1-1,0 1 0,0 0 1,-1 0-1,1-1 1,0 1-1,-1 0 0,0 0 1,1-1-1,-3-2 0,3 4 3,0 1 0,0 0-1,0 0 1,0 0-1,-1 0 1,1-1 0,0 1-1,0 0 1,0 0 0,0 0-1,0 0 1,0 0-1,0 0 1,-1-1 0,1 1-1,0 0 1,0 0-1,0 0 1,0 0 0,-1 0-1,1 0 1,0 0 0,0 0-1,0 0 1,0 0-1,-1 0 1,1 0 0,0 0-1,0 0 1,0 0-1,0 0 1,-1 0 0,1 0-1,0 0 1,0 0 0,0 0-1,0 0 1,-1 0-1,1 0 1,0 0 0,0 0-1,0 0 1,-1 1-1,-4 8-32,-2 14-9,5-16 35,1 0 0,1 0 0,-1 0 0,1 0 0,0 1 0,1-1 0,0 0 1,0 0-1,2 7 0,-2-11 11,0-1 0,0 1 0,0-1 0,0 1 0,1-1 0,-1 0 0,1 1 0,0-1-1,0 0 1,-1 0 0,1 0 0,1 0 0,-1-1 0,0 1 0,0-1 0,1 1 0,-1-1 0,0 0 0,1 1 0,0-1 0,-1-1 0,1 1 0,0 0 0,-1-1 0,1 1 0,4-1 0,1 1 8,0-2 0,0 1-1,0-1 1,1-1 0,-1 1 0,-1-1-1,1-1 1,0 1 0,0-1 0,-1-1-1,1 1 1,6-6 0,7-4 32,-1-1 0,32-30 0,-17 4 46,-29 32-46,-17 23-14,1 0 0,0 0-1,1 1 1,0 0 0,2 1-1,0 0 1,1 0 0,0 0 0,-4 25-1,10-39-28,0 0 0,-1-1-1,1 1 1,1-1 0,-1 1-1,0 0 1,1-1 0,-1 1 0,1-1-1,0 1 1,-1-1 0,1 0-1,3 5 1,-4-6-76,1-1-1,0 1 0,0 0 1,0 0-1,-1-1 0,1 1 1,0-1-1,0 1 0,0-1 1,0 1-1,0-1 0,0 1 1,0-1-1,0 0 0,0 0 1,0 0-1,0 1 0,0-1 1,0 0-1,0 0 0,0 0 1,1 0-1,-1-1 0,0 1 1,0 0-1,0 0 0,0-1 1,0 1-1,0 0 0,0-1 1,0 1-1,-1-1 0,1 0 1,0 1-1,0-1 0,1-1 1,1 0-30,-1 0 0,1 0 0,-1 0 0,1 0 1,-1-1-1,0 1 0,0-1 0,0 0 0,0 1 1,0-1-1,1-5 0,8-22-685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16259,'5'5'1945,"5"-1"-1017,3 0-368,2-1 1273,2 3-753,4 0-488,4-2-416,0-4 24,-7-3-128,-8-7-192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18468,'10'-3'1816,"12"3"-1216,5 0-247,6-3 839,4-1-760,6 0-416,0-1 240,-4 0-256,-3-3-160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15931,'16'-13'709,"1"0"1,0 2-1,1 0 0,0 1 0,25-10 0,-9 7 79,0 1 1,41-7-1,-75 19-786,12-3 195,-1 1 1,1 0 0,21 0 0,-31 2-180,0 0 1,-1 0 0,1 0 0,0 0 0,0 0 0,0 0 0,0 0 0,0 1 0,-1-1 0,1 1 0,0 0 0,0-1-1,-1 1 1,1 0 0,0 0 0,-1 0 0,1 0 0,-1 0 0,1 0 0,-1 1 0,0-1 0,1 0 0,-1 1 0,0-1-1,0 1 1,0-1 0,0 1 0,0 0 0,0 0 0,-1-1 0,1 1 0,0 3 0,0 1-8,-1-1 0,0 0 0,-1 1 0,1-1 0,-1 0 0,0 1 0,-1-1 0,1 0 0,-4 7 0,-23 45 13,21-43-14,-99 155 28,6-9-31,95-152-14,1 1 1,0-1-1,0 1 0,1 0 0,-4 17 1,7-25-8,-1 1 1,1 0 0,0 0-1,0-1 1,0 1-1,0 0 1,0 0 0,0-1-1,0 1 1,0 0 0,1-1-1,-1 1 1,1 0 0,0-1-1,-1 1 1,1 0 0,0-1-1,0 1 1,0-1-1,0 1 1,0-1 0,0 0-1,0 1 1,0-1 0,1 0-1,-1 0 1,1 0 0,-1 0-1,1 0 1,-1 0 0,1 0-1,-1-1 1,1 1-1,0 0 1,-1-1 0,1 0-1,0 1 1,-1-1 0,3 0-1,6 2-208,0-2-1,0 1 0,0-2 1,-1 1-1,1-1 0,18-4 0,57-22-502,-77 24 678,44-14-432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20236,'4'-2'280,"0"-1"0,0 0 0,0 1 0,0 0 0,0 0 1,0 0-1,1 1 0,-1-1 0,0 1 0,1 0 0,0 1 0,-1-1 0,1 1 0,5-1 0,-8 2-223,-1-1 0,1 0 0,0 0-1,0 1 1,0-1 0,0 1 0,0 0 0,0-1 0,-1 1 0,1 0 0,0 0 0,0 0 0,-1 0 0,1 1-1,-1-1 1,1 0 0,-1 1 0,0-1 0,1 1 0,-1-1 0,0 1 0,0-1 0,0 1 0,0 0 0,0 0 0,-1-1-1,1 1 1,0 0 0,-1 0 0,0 0 0,1 0 0,-1 0 0,0 0 0,0 0 0,0 2 0,0 1-34,0-1 1,-1 1-1,1-1 1,-1 0-1,0 1 1,0-1-1,-1 0 1,1 0-1,-1 1 1,-4 6-1,-29 37 81,27-39-108,1 1 1,0 0-1,-8 14 1,15-23-14,-1 0 1,0 0-1,1 0 1,0 0-1,-1 1 1,1-1-1,0 0 1,-1 0-1,1 1 1,0-1-1,0 0 1,0 0-1,0 1 1,0-1-1,1 0 1,-1 0-1,0 0 1,0 1-1,1-1 1,-1 0-1,1 0 1,-1 0-1,1 0 1,-1 1-1,1-1 1,0 0-1,0 0 1,-1 0-1,1 0 1,0-1-1,0 1 1,0 0-1,0 0 1,0 0-1,0-1 1,0 1-1,0-1 1,1 1-1,1 0 1,5 2-107,1 0 1,0 0-1,0-1 0,13 2 1,-9-2-6,9 2-93,-2-1 47,-1 1 0,1 1 0,19 8 0,-36-12 148,1 0 0,-1 1 0,1-1 0,-1 1 0,0 0 0,1 0-1,-1 0 1,0 0 0,-1 1 0,1-1 0,0 1 0,-1 0 0,1-1 0,-1 1 0,0 1-1,0-1 1,0 0 0,0 0 0,0 1 0,-1-1 0,0 1 0,2 6 0,-3-7 42,0 1 0,0 0 1,-1 0-1,0 0 0,0 0 1,0 0-1,0 0 0,0-1 1,-1 1-1,1 0 0,-1-1 1,0 1-1,0-1 0,0 0 0,-1 0 1,1 0-1,-1 0 0,0 0 1,0 0-1,0-1 0,-6 5 1,-3 1 248,0 0 0,-1 0 1,0-1-1,-20 8 0,12-7 450,-33 8 0,47-15-582,0 1 0,1-1 0,-1-1 0,0 1 0,0-1 0,0 0 0,0-1 0,0 1 0,-7-3 0,13 3-142,0 0 0,0-1 0,0 1 0,0-1 0,0 1 0,0-1 0,0 1-1,0-1 1,0 1 0,1-1 0,-1 0 0,0 1 0,0-1 0,1 0 0,-1 0 0,0 1 0,1-1 0,-1 0 0,1 0 0,-1 0 0,1 0 0,-1 0 0,1 0 0,0 0 0,-1 0 0,1 0 0,0 0 0,0 0 0,0 0 0,0 0 0,0 0 0,0 0 0,0 0 0,0 0 0,0 0 0,0 0 0,1 0 0,0-2 0,0-2-11,1 0 1,1 0-1,-1 0 1,1 0-1,0 1 1,3-6 0,7-6-240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 18692,'-3'7'1832,"7"-4"-1031,8-3-273,15-2 920,6-2-376,13 0-304,3-2-176,7 2-503,1-1-314,-5 2-791,-7 2 8,-13 1 712,-9 3-256,-14 0-232</inkml:trace>
  <inkml:trace contextRef="#ctx0" brushRef="#br0" timeOffset="1">3 253 16628,'13'6'1768,"11"-5"-1000,11-1-296,5-3 720,1-2-239,7-4-153,-1 1-400,-4-4-168,-1 2-96,-9-6-136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17516,'7'-9'402,"1"1"1,-1 0-1,1 0 1,1 1-1,-1 0 1,1 0-1,1 1 1,-1 0-1,1 1 1,0 0-1,12-4 1,-7 3-49,1 1 0,-1 1 0,1 0 1,0 1-1,1 0 0,30 1 0,-44 2-328,0 0 0,0 0 0,-1 0 0,1 1 0,0-1 0,-1 1 0,1 0 0,0-1 0,-1 1 0,1 1 0,-1-1 0,1 0 0,-1 1 0,0-1 0,1 1 0,2 2 0,-4-2-19,1 0 1,-1 0-1,0 0 0,0 0 1,0 0-1,0 0 1,0 0-1,0 0 1,-1 0-1,1 1 0,-1-1 1,1 0-1,-1 0 1,0 1-1,0-1 1,0 0-1,0 1 0,0-1 1,-1 0-1,0 3 1,-3 11-5,-1-1 1,0 1 0,-1-1-1,-1-1 1,0 1-1,-1-1 1,-12 14 0,-73 88 6,82-103-8,-15 16 7,2-3 4,1 1 1,-31 48-1,52-72-14,1 0 0,-1 0-1,1-1 1,-1 1 0,1 1-1,0-1 1,0 0 0,1 0-1,-1 0 1,1 0-1,-1 1 1,1-1 0,0 0-1,1 5 1,-1-6-16,1 0-1,0 0 1,-1-1 0,1 1 0,0 0-1,0 0 1,0-1 0,0 1 0,1-1-1,-1 1 1,0-1 0,1 0 0,-1 1-1,1-1 1,-1 0 0,1 0-1,0 0 1,-1 0 0,1 0 0,0 0-1,0-1 1,0 1 0,0-1 0,3 1-1,7 2-109,1-1-1,-1 0 1,1-2 0,0 1-1,-1-1 1,1-1-1,0 0 1,19-5-1,-9 0 106,1-1 0,-1-1 0,34-16 0,-2-7-271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 17436,'20'-8'1051,"0"0"1,1 2-1,39-9 1,-48 13-695,0 1 0,0 0 0,0 1 1,-1 0-1,1 0 0,0 1 1,0 1-1,17 5 0,-26-7-332,-1 1 0,1-1 0,-1 1 0,1 0 0,-1 0 0,0 0 0,1 1 0,-1-1 0,0 0 0,0 1 0,0 0 0,0-1 0,0 1 0,-1 0 1,1 0-1,0 0 0,-1 0 0,1 0 0,-1 0 0,0 1 0,0-1 0,0 0 0,0 1 0,0-1 0,0 1 0,-1-1 0,1 1 0,-1-1 0,0 1 0,0-1 0,1 1 0,-2-1 0,1 1 0,0-1 0,0 1 0,-1-1 0,0 1 0,1-1 0,-2 4 0,-4 8-32,0-1 0,0 0 1,-1 0-1,-1 0 0,-13 17 1,-92 100-42,79-94 35,1 2-1,-38 55 0,70-91 11,-1 0-1,1 0 0,-1 0 0,1 0 1,0 0-1,0 1 0,0-1 0,0 0 0,0 1 1,1-1-1,-1 1 0,1-1 0,0 1 0,-1-1 1,1 1-1,0-1 0,0 1 0,1-1 1,-1 1-1,0-1 0,1 1 0,1 4 0,0-5-22,0 0 0,0 1 0,1-1 0,-1 0 0,0 0 0,1-1 0,-1 1 0,1 0 0,0-1 0,-1 1-1,1-1 1,0 0 0,0 0 0,0 0 0,0-1 0,0 1 0,0-1 0,5 1 0,24 1-253,0-1 0,0-1 1,0-2-1,0-2 0,0 0 0,45-14 1,5-6-193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17940,'0'0'45,"1"0"1,-1 0-1,1 0 1,-1 0 0,0 0-1,1 0 1,-1 0-1,0 1 1,1-1-1,-1 0 1,0 0-1,1 0 1,-1 0-1,0 1 1,0-1 0,1 0-1,-1 0 1,0 1-1,0-1 1,1 0-1,-1 0 1,0 1-1,0-1 1,0 0-1,1 1 1,-1-1 0,0 0-1,0 1 1,0-1-1,0 0 1,0 1-1,0-1 1,0 0-1,0 1 1,1-1-1,-1 0 1,-1 1-1,1-1 1,0 1 0,0 20 76,0-18 8,-8 121 1293,-1 164-918,9-282-495,0 1 0,1-1 1,0 0-1,4 12 0,-5-17-6,0-1 0,1 1 0,-1 0-1,0-1 1,1 1 0,-1-1 0,0 1 0,1-1 0,-1 1-1,1 0 1,-1-1 0,1 1 0,-1-1 0,1 0 0,-1 1-1,1-1 1,-1 1 0,1-1 0,0 0 0,-1 0 0,2 1 0,-1-1 5,0 0 0,0 0 0,0-1 0,0 1 0,0 0 0,0 0 0,0-1 0,0 1 0,0-1 0,0 1 0,0-1 0,0 0 0,0 1 0,0-1 0,0 0 0,0 1 0,-1-1 0,2-2 0,8-8 70,-1-1 1,0 0-1,-1 0 1,13-26-1,22-63 220,-21 45-151,48-118 224,-95 325-380,24-139-3,0-1 0,0 0 0,1 0 0,2 15 0,-1-24 8,-1 0 0,0-1 0,1 1-1,-1 0 1,1 0 0,0 0 0,-1-1 0,1 1 0,0 0 0,0-1 0,0 1 0,0-1 0,1 1 0,1 2 0,-1-3 0,-1-1 1,0 1-1,1-1 1,-1 1-1,0-1 1,1 0-1,-1 1 0,0-1 1,1 0-1,-1 0 1,0 0-1,1 0 1,-1 0-1,1 0 0,-1 0 1,0-1-1,1 1 1,-1 0-1,0-1 1,1 1-1,-1-1 0,0 1 1,2-2-1,15-9 3,-1-1 0,0-1 0,-1 0 0,0-1 0,22-26 0,-17 18 44,-3 3 15,-3 3 31,0 1 0,30-22-1,-44 36-83,-1 1-1,1-1 1,0 1-1,0-1 1,0 0 0,-1 1-1,1 0 1,0-1-1,0 1 1,0-1-1,0 1 1,0 0-1,0 0 1,0 0-1,0-1 1,0 1-1,0 0 1,0 0-1,2 1 1,-3-1-1,1 0 0,-1 1-1,0-1 1,1 1 0,-1-1 0,1 1 0,-1-1 0,1 1-1,-1-1 1,0 1 0,0-1 0,1 1 0,-1-1 0,0 1-1,0-1 1,1 1 0,-1 0 0,0-1 0,0 1 0,0-1 0,0 1-1,0 1 1,0 6 23,-1 0 0,0-1 0,-3 15 0,3-19-31,-10 40 15,-7 38-380,17-72 180,0 0 1,0 0 0,1 0 0,0 0 0,0 0-1,4 15 1,-4-22 128,1-1 0,-1 0-1,0 1 1,1-1 0,-1 1-1,1-1 1,0 0 0,-1 1-1,1-1 1,0 0 0,0 0 0,0 1-1,0-1 1,0 0 0,0 0-1,0 0 1,0 0 0,0 0-1,0-1 1,1 1 0,-1 0 0,0 0-1,1-1 1,-1 1 0,0-1-1,1 1 1,-1-1 0,1 0-1,-1 0 1,2 1 0,1-1-38,-1-1 1,1 1-1,-1-1 0,1 1 1,-1-1-1,0 0 0,1 0 1,-1-1-1,0 1 0,0-1 1,6-3-1,20-19-679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 15595,'-6'3'497,"0"1"0,0 0-1,1 0 1,0 0 0,-1 1 0,2-1-1,-1 1 1,-5 7 0,9-10-448,-1 1-1,1-1 1,0 1 0,-1-1-1,1 1 1,0-1 0,1 1-1,-1 0 1,0-1 0,1 1-1,-1 0 1,1-1 0,0 1-1,0 0 1,0 0 0,0 0-1,1-1 1,-1 1 0,1 0-1,0-1 1,-1 1 0,1 0-1,2 2 1,-3-3-37,1-1-1,0 1 1,0-1-1,0 1 1,-1-1 0,2 0-1,-1 1 1,0-1 0,0 0-1,0 0 1,0 0 0,1 0-1,-1 0 1,0 0 0,1 0-1,-1 0 1,1 0-1,-1-1 1,1 1 0,0-1-1,-1 1 1,3-1 0,-1 1 6,0-1 0,0-1 0,0 1 0,0 0 0,0-1 0,0 0 0,0 0 0,0 1 0,0-2 0,0 1 0,4-2 0,2-3 89,0 0 0,0 0 0,-1-1 0,0 0 0,15-16-1,-18 18 32,-1 0-1,0-1 0,0 1 0,0-1 0,-1 0 0,0 0 0,0-1 0,-1 1 1,1-1-1,1-6 0,-5 13-118,1-1 0,0 1 0,-1 0-1,1 0 1,0 0 0,0 0 0,-1 0 0,1 0 0,0 0 0,-1 0 0,1 0 0,0 0 0,-1 0 0,1 0 0,0 1 0,0-1-1,-1 0 1,1 0 0,0 0 0,-1 0 0,1 0 0,0 1 0,0-1 0,-1 0 0,1 0 0,0 0 0,0 1 0,0-1-1,-1 0 1,1 0 0,0 1 0,-6 6 43,0 1-1,0-1 1,1 1-1,1 0 1,-6 12 0,7-14-69,0 0 0,1 0 1,0 0-1,0 0 0,1 0 1,-1 1-1,1-1 0,0 11 1,1-16 2,1 0 0,-1 0 0,0 0 1,0-1-1,1 1 0,-1 0 0,0 0 1,1-1-1,-1 1 0,0 0 1,1-1-1,-1 1 0,1 0 0,0-1 1,-1 1-1,1-1 0,-1 1 0,1-1 1,0 1-1,-1-1 0,1 1 0,0-1 1,0 0-1,-1 1 0,1-1 1,0 0-1,0 0 0,0 0 0,-1 1 1,1-1-1,0 0 0,0 0 0,0 0 1,-1 0-1,1 0 0,0-1 0,0 1 1,0 0-1,-1 0 0,1 0 1,1-1-1,35-12-117,-36 12 112,58-29-201,-44 20 147,0 2 0,1 0 0,0 1 0,0 0 0,0 2 0,1 0 0,19-3 0,-34 7 50,-1 1 0,1 0-1,0 0 1,0 0 0,0 0-1,-1 1 1,1-1-1,0 0 1,0 1 0,-1-1-1,1 1 1,0 0-1,-1-1 1,1 1 0,-1 0-1,1 0 1,-1 0 0,1 0-1,-1 0 1,0 0-1,1 1 1,1 1 0,0 2-18,0 0 1,0 1 0,-1-1 0,1 1 0,1 8-1,-3-10 26,0 0-1,1 0 1,-1 0-1,1 0 1,0 0-1,0 0 0,0-1 1,0 1-1,1-1 1,-1 1-1,1-1 1,0 0-1,3 3 1,-2-4 11,0 0 0,1 0-1,-1-1 1,0 1 0,0-1 0,1 0 0,-1 0 0,1-1 0,-1 1 0,0-1 0,1 0 0,-1 0 0,1-1 0,-1 1 0,1-1 0,-1 0 0,6-2 0,6-2 7,-1-1 0,1-1 0,16-9 1,2-6 1,-26 16-20,1 1 0,-1 0-1,1 0 1,0 1 0,14-5 0,-22 9 3,0 0 0,-1 0 1,1 0-1,-1 0 0,1 0 1,-1 0-1,1 0 0,-1 0 1,0 0-1,1 1 0,-1-1 1,1 0-1,-1 0 0,1 1 1,-1-1-1,1 0 1,-1 1-1,0-1 0,1 0 1,-1 1-1,0-1 0,1 0 1,-1 1-1,0-1 0,0 1 1,1-1-1,-1 1 0,0-1 1,0 1-1,0-1 0,1 1 1,-1-1-1,0 1 0,0-1 1,0 1-1,0-1 0,0 1 1,0-1-1,0 1 0,0-1 1,0 1-1,-1-1 0,1 1 1,0-1-1,0 1 0,-5 29-2,4-27 2,-4 17-37,3-12-7,0 0 0,0-1-1,1 1 1,-1 0 0,1 13 0,4-21 26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 17516,'0'-1'31,"0"1"1,0 0 0,0 0-1,0 0 1,0 0 0,1 0-1,-1 0 1,0 0 0,0 0-1,0 0 1,0 0 0,0-1-1,0 1 1,0 0 0,0 0-1,1 0 1,-1 0 0,0 0-1,0 0 1,0 0 0,0 0-1,0 0 1,0 0 0,1 0-1,-1 0 1,0 0 0,0 0-1,0 0 1,0 0 0,0 0-1,0 0 1,1 0 0,-1 0-1,0 0 1,0 0 0,0 1-1,0-1 1,0 0 0,0 0-1,0 0 1,1 0 0,-1 0-1,0 0 1,0 0-1,0 0 1,0 0 0,0 0-1,0 1 1,0-1 0,0 0-1,0 0 1,0 0 0,0 0-1,-3 10 722,-14 19-211,13-23-80,-16 31-195,2 0 0,1 1 0,2 0 0,2 2 0,1-1 0,3 2 0,-10 76 0,18-106-230,1 0 0,0 0-1,0-1 1,1 1 0,1 0 0,0-1-1,0 1 1,5 10 0,-6-18-69,0 0 0,0-1 0,0 0 1,0 1-1,0-1 0,1 0 0,0 0 0,-1 0 1,1 0-1,0 0 0,0 0 0,0 0 0,0 0 1,0-1-1,0 1 0,0-1 0,1 0 1,-1 1-1,1-1 0,-1 0 0,1-1 0,-1 1 1,1 0-1,-1-1 0,1 1 0,0-1 0,-1 0 1,1 0-1,0 0 0,-1 0 0,1 0 1,0-1-1,-1 1 0,1-1 0,-1 0 0,1 1 1,3-3-1,2 0-30,-1-1-1,0 1 1,0-2 0,0 1 0,0-1 0,-1 0-1,9-8 1,17-21-260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5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58 307 12755,'-57'8'4182,"103"-30"-2506,4 1-1569,1 3 0,103-22-1,-118 36-110,1 3-1,0 0 1,0 3-1,55 8 0,-52-5-20,15-2 21,0-3-1,0-2 1,66-10-1,85-4 5,10 28-35,53-1 6,119-28-32,821-25-66,-973 34 105,360-60 1,-277 37 39,-108 15-27,-170 13 6,1 1 0,64 7 0,79 20 31,-96-12-17,40 1-21,-112-13 9,1-1 0,0-1 1,0-1-1,0 0 0,21-6 0,-23 4 7,2 1-1,25-2 1,16-1 9,31-13-5,-22 5-16,1 2 1,73-3-1,-106 16-1,0 2 0,56 11 0,-17-2-28,49 0 18,157-7-1,-192-6 15,-68 3-220,-21-2 227,0 0 1,1 0 0,-1 0-1,0 0 1,0 0-1,1 0 1,-1 0 0,0 0-1,0 0 1,1 0-1,-1 0 1,0 0-1,0 0 1,0-1 0,1 1-1,-1 0 1,0 0-1,0 0 1,0 0-1,0-1 1,1 1 0,-1 0-1,0 0 1,0 0-1,0-1 1,0 1 0,0 0-1,0 0 1,1 0-1,-1-1 1,0 1-1,0 0 1,0 0 0,0-1-1,0 1 1,0 0-1,0 0 1,0-1-1,0 1 1,0 0 0,0 0-1,0-1 1,0 1-1,0 0 1,-1 0 0,1 0-1,0-1 1,0 1-1,0 0 1,0 0-1,0 0 1,0-1 0,-1 1-1,1 0 1,0-1-1,-1 0 13,-4-21 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6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21501,'-10'17'1776,"1"2"-1352,1-5-184,5 4 272,8-3-536,6 0 824,3-4-664,7-4-216,4-2-72</inkml:trace>
  <inkml:trace contextRef="#ctx0" brushRef="#br0" timeOffset="1">270 227 18236,'-7'8'803,"0"-1"1,-1 1-1,-16 12 1,17-16-454,1 1 0,0 0 0,0 1 0,0-1 0,1 1 0,0 0 0,-7 11 1,11-16-363,0 0 1,1 1-1,-1-1 1,0 0-1,1 1 1,-1-1-1,1 0 1,-1 1-1,1-1 1,0 1-1,0-1 1,0 1-1,0-1 1,0 1-1,0-1 1,0 1-1,0-1 1,0 0-1,1 1 1,-1-1-1,1 1 1,-1-1-1,1 0 1,-1 1-1,1-1 1,0 0-1,0 1 1,-1-1-1,1 0 1,0 0 0,0 0-1,0 0 1,0 0-1,1 0 1,-1 0-1,0 0 1,0-1-1,0 1 1,1 0-1,-1-1 1,3 2-1,5 1-310,1 1 0,1-2 0,-1 1 0,18 1 1,-18-3 116,0 0-22,39 9-682,-47-10 899,-1 0 0,1 1 0,-1-1 0,1 1 0,-1-1-1,0 1 1,1-1 0,-1 1 0,0 0 0,1 0 0,-1 0 0,0 0 0,0 0 0,0 0 0,0 0 0,0 0 0,0 0 0,0 0 0,0 1 0,0-1 0,-1 0 0,1 0 0,0 1 0,-1-1 0,1 1 0,0 2 0,-2-2 52,1-1 1,0 1-1,-1-1 0,0 1 0,1 0 1,-1-1-1,0 1 0,0-1 0,1 0 1,-1 1-1,-1-1 0,1 1 1,0-1-1,0 0 0,0 0 0,-1 0 1,1 0-1,0 0 0,-1 0 0,-1 1 1,-35 16 725,21-12-498,0 0-1,-28 5 1,36-10-333,1 0 0,-1 0 1,0 0-1,0-1 0,0-1 1,1 1-1,-13-3 0,9-1-130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37 165 18220,'3'1'172,"1"0"0,0-1 0,0 1 0,-1-1 1,1 0-1,0 0 0,-1-1 0,1 1 0,0-1 0,-1 1 0,1-1 0,0 0 1,-1-1-1,6-2 0,50-27 905,-53 28-829,11-7 125,27-22 0,-40 30-342,-1-1 0,1 0 0,-1 0 0,0 0-1,0 0 1,-1-1 0,1 1 0,-1-1 0,1 1 0,-1-1-1,0 0 1,-1 0 0,1 0 0,2-9 0,-4 13-27,0-1 1,0 0 0,0 0 0,0 0 0,0 0-1,-1 0 1,1 0 0,0 1 0,0-1 0,-1 0-1,1 0 1,0 0 0,-1 0 0,1 1-1,-1-1 1,1 0 0,-1 1 0,1-1 0,-1 0-1,1 1 1,-1-1 0,0 1 0,0-1-1,1 0 1,-1 1 0,0 0 0,0-1 0,1 1-1,-1-1 1,0 1 0,0 0 0,0 0 0,0 0-1,1-1 1,-1 1 0,0 0 0,0 0-1,0 0 1,0 0 0,0 0 0,-1 1 0,-3-1 4,0 0 0,-1 1 1,1 0-1,0 0 1,-10 4-1,4 0-13,-1 0-1,1 2 1,0-1-1,0 2 1,1-1-1,-1 1 1,2 1-1,-12 12 1,8-7-7,2 1 0,-1 0 0,2 0 0,0 2 1,-8 17-1,15-27 19,0-1 1,0 1 0,1 0 0,1 0 0,-1 0-1,1 0 1,0 0 0,0 12 0,1-17-20,0 0 0,0 0 0,1 0 0,-1 0 0,0 0 0,1 0 0,0 0 0,-1 0 0,1 0 0,0 0 0,0-1 0,0 1 0,0 0 0,0 0-1,1-1 1,-1 1 0,0-1 0,1 1 0,-1-1 0,1 1 0,0-1 0,-1 0 0,1 0 0,0 0 0,0 0 0,0 0 0,-1 0 0,1-1 0,0 1 0,0-1 0,0 1 0,0-1 0,0 0 0,3 1 0,6-1-85,-1-1-1,0 0 1,0 0-1,0-1 1,0 0 0,0-1-1,0 0 1,-1 0-1,1-1 1,9-6 0,28-16-196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16812,'-6'0'219,"1"0"0,-1 0 1,0 1-1,0 0 1,1 0-1,-1 0 1,1 0-1,-1 1 1,1 0-1,0 1 1,0-1-1,0 1 0,0 0 1,0 0-1,0 0 1,-4 5-1,-1 1-89,1-1 0,0 1-1,0 1 1,1 0 0,0 0-1,-7 13 1,13-19-112,0 0 0,0 0-1,0 0 1,0 0 0,1 0 0,-1 0 0,1 0-1,0 0 1,1 1 0,-1-1 0,1 0 0,0 5 0,0-7-21,0-1 1,0 1-1,1-1 1,-1 0-1,1 1 1,-1-1-1,1 0 1,-1 0-1,1 1 1,0-1-1,0 0 1,0 0-1,-1 0 1,1 0-1,0 0 1,2 1-1,-1 0-25,0-1 1,0 0-1,1 0 0,-1 0 0,0 0 0,1 0 0,-1 0 0,1-1 0,-1 1 0,1-1 0,3 1 1,8-1-207,-1-1 1,1 0-1,-1-1 1,0-1-1,18-4 1,-13 2-238,1 1 1,18-2 0,-35 6 411,0 0 0,1 0 0,-1 0 0,0 0 0,0 0-1,1 1 1,-1-1 0,0 1 0,0-1 0,1 1 0,-1 0 0,0 0 0,0 0-1,0 0 1,0 0 0,0 0 0,0 0 0,-1 1 0,1-1 0,2 3-1,-2-1 10,0 0 1,0 0-1,0 0 0,-1 0 0,1 1 0,-1-1 0,0 1 0,0-1 0,0 1 0,0-1 0,0 6 0,0 7 4,-1-1 0,0 0 0,-1 0 0,-7 29 0,0-7 443,-1-1-1,-3-1 1,-25 57 0,27-72-1,0 0 0,-2 0 0,0-2 0,-2 1 0,0-2 1,0 1-1,-23 18 0,33-33-284,1 0 1,-1 0-1,0 0 1,0-1 0,0 1-1,0-1 1,0 0-1,-1 0 1,1-1-1,-8 2 1,10-2-81,1-1 0,-1 0 1,0 0-1,0 0 0,0-1 1,0 1-1,0 0 0,0-1 1,0 1-1,1-1 0,-1 0 1,0 1-1,0-1 0,1 0 1,-1 0-1,1 0 0,-1 0 0,1-1 1,-1 1-1,1 0 0,-1-1 1,1 1-1,0 0 0,0-1 1,0 0-1,0 1 0,0-1 1,-1-3-1,-1-2 20,0 1 1,1-1-1,0-1 1,0 1-1,0 0 1,1 0-1,0-1 1,1 1-1,0 0 0,0-1 1,0 1-1,1 0 1,0-1-1,1 1 1,-1 0-1,5-11 1,-1 6-90,-1 1 1,2 0 0,-1 0-1,1 1 1,1 0-1,0 0 1,1 0 0,0 1-1,12-11 1,12-7 421,48-30 0,-54 40-365,29-20 50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38 15323,'17'-38'2678,"-40"67"168,-4 14-2581,2 1-1,2 1 1,1 1-1,3 1 1,1 0-1,3 2 1,2 0-1,-10 78 1,22-126-264,-1 28 147,0 32-1,2-54-127,0 0-1,1 0 0,0 0 1,0 0-1,0 0 0,1 0 1,0-1-1,1 1 0,-1 0 1,6 8-1,-7-14-30,-1 0 1,1 0-1,-1-1 0,1 1 1,-1 0-1,1 0 0,0-1 1,-1 1-1,1 0 0,0-1 1,0 1-1,-1-1 0,1 1 1,0-1-1,0 1 0,0-1 1,0 1-1,1-1 0,-2 0-10,1 0-1,-1 0 1,1 0-1,-1 0 1,0-1 0,1 1-1,-1 0 1,1 0-1,-1-1 1,0 1-1,1 0 1,-1 0-1,1-1 1,-1 1 0,0-1-1,0 1 1,1 0-1,-1-1 1,0 1-1,0 0 1,1-1-1,-1 1 1,0-1 0,0 1-1,0-1 1,2-4-176,-1 0 1,0 0 0,0 1 0,-1-1 0,0-9-1,-2-17-642,-3 0-1,0 0 1,-2 0-1,-2 0 1,0 1-1,-2 1 1,-23-44-1,24 57 1011,9 14 21,-1 0 0,1 0 0,0 0 0,-1 1 0,1-2 0,0 1 0,0 0 0,0 0 0,1 0-1,-1 0 1,0-1 0,0-2 0,37 8 2934,5-1-2872,0-1-1,-1-2 0,1-2 1,-1-1-1,47-13 0,-51 8-459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16564,'-24'48'5932,"13"-28"-5642,-11 26 0,20-41-289,-16 51-113,17-52 89,0 0 0,1-1-1,-1 1 1,1 0 0,0 0 0,0-1-1,0 1 1,1 0 0,-1 0 0,1-1-1,0 1 1,0-1 0,2 5 0,-2-6 10,0-1 1,0 0-1,0 0 1,0 1 0,0-1-1,0 0 1,1 0 0,-1 0-1,0-1 1,1 1 0,-1 0-1,1 0 1,-1-1-1,1 1 1,-1-1 0,1 1-1,0-1 1,-1 0 0,1 0-1,-1 0 1,1 1 0,0-1-1,-1-1 1,1 1 0,0 0-1,-1 0 1,1-1-1,-1 1 1,1-1 0,1 0-1,5-1-25,0-1-1,0 0 0,-1-1 0,12-6 0,7-8 73,34-30 1,-40 30 129,2 1 1,31-20 0,-52 37-156,-1-1-1,1 1 1,-1-1 0,1 1 0,0-1-1,-1 1 1,1 0 0,0-1 0,-1 1-1,1 0 1,0-1 0,-1 1-1,1 0 1,0 0 0,-1 0 0,1 0-1,0 0 1,-1 0 0,1 0 0,0 0-1,0 0 1,-1 0 0,1 0 0,0 0-1,-1 0 1,1 1 0,0-1 0,0 0-1,-1 0 1,1 1 0,-1-1 0,1 0-1,0 1 1,-1-1 0,1 1 0,0 0-1,0 2 5,0 0 0,0 0 1,0-1-1,0 1 0,-1 0 0,1 0 0,-1 6 0,0-6-12,0 0 0,0 0 0,1 0 0,-1 1 0,1-1 0,0 0 0,0 0 0,2 4 0,-1-5 2,-1 0 0,1 0 0,0-1 0,0 1 0,0-1 0,0 0 0,0 0-1,0 1 1,0-1 0,0 0 0,0-1 0,0 1 0,1 0 0,-1-1 0,0 1 0,1-1-1,-1 1 1,4-1 0,4 0 4,0 0-1,0-1 0,12-2 0,6-4 33,50-18 0,-53 16-28,1 1 0,43-8 0,-68 16-11,0-1-1,0 1 1,0 0 0,0 0-1,0 0 1,-1 0 0,1 0-1,0 0 1,0 0 0,0 0-1,0 0 1,0 0 0,0 1-1,0-1 1,0 0 0,0 1-1,0-1 1,-1 0 0,1 1-1,0-1 1,0 1 0,0 0-1,-1-1 1,1 1 0,0-1-1,-1 1 1,1 0 0,-1 0 0,1-1-1,-1 1 1,1 0 0,-1 0-1,1 0 1,-1 0 0,0 0-1,1-1 1,-1 1 0,0 0-1,0 0 1,1 0 0,-1 0-1,0 0 1,0 0 0,-1 1-1,1 6 5,-1 1 0,0-1 0,-1 0 0,-3 12 0,-2 6 38,7-25-39,0 0 1,0 0-1,0 0 1,0 0-1,0-1 1,0 1-1,0 0 0,0 0 1,0 0-1,1 0 1,-1 0-1,0 0 1,0 0-1,1 0 1,-1-1-1,1 1 1,-1 0-1,1 0 1,-1 0-1,1-1 1,-1 1-1,1 0 1,0-1-1,-1 1 1,1 0-1,0-1 1,0 1-1,-1-1 1,1 1-1,0-1 0,0 0 1,0 1-1,0-1 1,-1 0-1,1 1 1,0-1-1,0 0 1,0 0-1,0 0 1,0 0-1,0 0 1,0 0-1,0 0 1,0 0-1,0 0 1,0-1-1,1 1 1,7-2 15,-1 0 1,1-1 0,16-7 0,-21 8-16,67-31 83,-48 21-108,1 1 0,-1 1 0,2 1 0,37-9 0,-60 17 20,-1 1 0,1 0 0,-1 0 0,1-1 0,-1 1 0,1 0 0,0 1 0,-1-1 0,1 0 0,-1 0 0,1 1 0,-1-1 0,1 0 0,-1 1 0,1 0 0,-1-1 0,2 2 0,-2-1-27,-1-1 1,1 1 0,0 0-1,-1-1 1,1 1 0,-1 0-1,1 0 1,-1-1 0,1 1-1,-1 0 1,0 0 0,1 0 0,-1 0-1,0 0 1,0 0 0,0 0-1,0 0 1,0-1 0,0 1-1,0 0 1,0 1 0,0 0-29,-1 1 1,1-1-1,-1 0 0,1 0 1,-1 0-1,0 0 1,0 0-1,0 0 1,0 0-1,0 0 0,-1 0 1,1-1-1,0 1 1,-1 0-1,0-1 0,1 1 1,-1-1-1,0 0 1,0 1-1,1-1 1,-5 2-1,-7 0-197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 21036,'-5'0'1729,"1"1"-1441,1-2-376,3-6-1216,0 1 728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31 15163,'10'-9'1217,"-8"7"-958,1 0 0,-1-1 0,1 1 0,-1 0 1,1 0-1,0 1 0,0-1 0,0 1 0,0-1 1,6-1-1,-9 3-187,0 1 1,1-1-1,-1 0 1,0 0-1,0 1 1,0-1 0,0 0-1,1 0 1,-1 1-1,0-1 1,0 0-1,0 1 1,0-1-1,0 0 1,0 0-1,0 1 1,0-1 0,0 0-1,0 1 1,0-1-1,0 0 1,0 1-1,0-1 1,0 0-1,0 1 1,0-1-1,0 0 1,0 0-1,0 1 1,-1-1 0,1 0-1,0 1 1,0-1-1,-6 13 562,-61 107 1481,30-57-1862,23-41-212,-91 183-928,102-199 701,-6 19-294,9-25 425,0 1-1,-1 0 0,1 0 1,0-1-1,0 1 0,0 0 0,0 0 1,0 0-1,0-1 0,0 1 1,0 0-1,0 0 0,0 0 1,0-1-1,1 1 0,-1 0 1,0 0-1,0-1 0,1 1 0,-1 0 1,1 0-1,-1-1 0,0 1 1,1-1-1,0 2 0,0-2 17,-1 0 0,1 0 0,-1 1-1,1-1 1,-1 0 0,1 0 0,-1 0 0,0 0-1,1 0 1,-1 0 0,1 0 0,-1 0 0,1 0-1,-1 0 1,1-1 0,-1 1 0,1 0 0,-1 0-1,1 0 1,-1 0 0,1-1 0,-1 1 0,0 0-1,1-1 1,-1 1 0,1 0 0,-1-1-1,0 1 1,1-1 0,11-11-352,0 0 0,-2-1 0,11-15 0,15-25-604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10938,'2'0'1749,"-4"7"-1200,-7 10-218,9-16-211,-14 29 683,1-1 0,1 2 0,2 0 0,1 0 0,-7 51 0,9-30-674,3 0 0,5 91 0,-1-136-333,1-5 64,-1 1 0,0 0 0,1-1 1,-1 1-1,0-1 0,0 1 0,-1-1 0,1 1 1,-1-1-1,1 1 0,-1-1 0,-1 5 0,1-6 95,1-1 0,0 0 0,-1 0 0,1 0-1,-1 0 1,1 0 0,-1 0 0,1 0 0,0 0 0,-1 0 0,1 0-1,-1 0 1,1 0 0,0 0 0,-1 0 0,1 0 0,-1 0-1,1 0 1,-1 0 0,1 0 0,0-1 0,-1 1 0,1 0 0,0 0-1,-1 0 1,1-1 0,0 1 0,-1 0 0,1-1 0,0 1-1,-1 0 1,1-1 0,0 1 0,0-1 0,-11-13-602,-3-7 557,1-1 1,-18-45-1,25 53 661,1 0 0,1 0 0,0-1 0,1 1 0,1-1 0,-1-19 0,3 33-497,0 0 0,0 0 0,0 0 0,0 0-1,0 0 1,0 0 0,1 0 0,-1 0 0,0 0 0,1 0 0,-1 0 0,1 0 0,-1 0 0,1 0 0,-1 1 0,1-1 0,0 0 0,-1 0 0,1 1 0,0-1 0,0 0 0,-1 1 0,1-1 0,0 0 0,0 1 0,0-1 0,0 1 0,0 0 0,0-1 0,0 1 0,0 0 0,0 0 0,0-1 0,1 1 0,5 0 85,-1-1 0,0 1 0,1 1 0,9 1 0,-5-1-329,2 1 48,1-1 0,-1-1 0,0-1 0,1 0 0,-1 0 0,16-5 0,12-8-181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14347,'0'0'68,"0"0"1,0 0-1,-1-1 1,1 1-1,0 0 1,0 0-1,-1 0 0,1 0 1,0 0-1,0 0 1,-1 0-1,1 0 0,0 0 1,0 0-1,-1 0 1,1 0-1,0 1 0,0-1 1,-1 0-1,1 0 1,0 0-1,0 0 1,-1 0-1,1 0 0,0 0 1,0 1-1,0-1 1,-1 0-1,1 0 0,0 0 1,0 1-1,0-1 1,0 0-1,0 0 0,-1 0 1,1 1-1,0-1 1,0 0-1,0 0 1,0 1-1,-13 13 670,3-1 18,0 2-1,1-1 1,1 1-1,0 1 1,-12 31-1,17-36-708,0-1 0,0 1 0,1 0 0,0 0 0,1 0 0,0 0 0,1 0 0,0 1 0,0-1 0,4 15 0,-4-24-59,1 1 0,0-1 1,-1 0-1,1 1 1,0-1-1,0 0 1,0 1-1,0-1 1,1 0-1,-1 0 1,1 0-1,-1 0 1,1 0-1,-1-1 0,1 1 1,0 0-1,0-1 1,0 1-1,0-1 1,0 0-1,0 0 1,1 1-1,-1-1 1,0-1-1,1 1 0,-1 0 1,0-1-1,1 1 1,4 0-1,-3-2-48,1 1-1,0 0 0,0-1 0,-1 0 0,1 0 1,-1 0-1,1-1 0,-1 1 0,1-1 0,-1 0 1,0-1-1,0 1 0,0-1 0,0 1 0,4-5 1,8-8-167,-1-1-1,0-1 1,-1 0 0,0-1 0,-2-1 0,16-30 0,47-125 136,-72 167 147,2-8 278,-5 15-324,0 0 0,0 0 0,0 0 0,0 0 0,0 0 0,0 0 0,-1 0 0,1 0 0,0 0 0,0 0 0,0 0 1,0 0-1,0 0 0,0 0 0,0 0 0,0 0 0,0 0 0,0 0 0,0 0 0,0 0 0,0 0 0,0 0 0,0 0 0,0 0 0,0 0 0,0 0 0,0 0 0,0 0 0,0 0 0,-1 0 0,1 0 0,0 0 0,0 0 0,0 0 0,0 0 0,0 0 0,0 0 0,0 0 0,0 0 0,0-1 0,0 1 0,0 0 0,0 0 0,0 0 0,0 0 0,0 0 0,0 0 0,-13 23 658,-1 11-192,2 0 0,-13 52 0,21-67-532,0-1 0,2 1 0,0 0 0,1 0 0,1 0-1,4 30 1,-4-46-39,7 26-562,-6-28 632,-1 0 0,0 0 0,1 0 0,-1 0 0,1 0-1,0 0 1,-1 0 0,1 0 0,0 0 0,0 0 0,-1 0 0,1 0 0,0 0 0,0-1 0,0 1 0,0 0 0,0-1-1,0 1 1,0-1 0,2 2 0,11-1-382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 15395,'-21'20'2624,"14"-15"-2226,0 1 0,1 1 0,-1-1 1,1 1-1,1 0 0,-1 0 0,1 1 0,1 0 1,-1 0-1,1 0 0,0 0 0,-3 12 1,7-19-396,0 0 1,-1 0 0,1 0-1,0 0 1,0 0 0,0 0 0,0 0-1,0 0 1,0 0 0,0 0-1,0-1 1,0 1 0,0 0 0,0 0-1,1 0 1,-1 0 0,0 0-1,1 0 1,-1 0 0,0 0 0,1-1-1,-1 1 1,1 0 0,0 0-1,-1-1 1,2 2 0,-1-1-7,0-1-1,1 1 1,-1-1 0,1 1 0,-1-1-1,1 0 1,-1 0 0,1 1-1,-1-1 1,1 0 0,-1 0 0,1 0-1,-1-1 1,3 0 0,8-1-67,-1-2 0,0 0 1,14-7-1,-19 9 28,-2 0-4,0 0 0,0 1 0,0-1 0,0 1 0,0 0 0,1 0 0,-1 0 0,0 1 0,1 0 0,4 0 0,-8 0 26,1 0 0,0 1 0,0 0-1,-1-1 1,1 1 0,0 0 0,-1 0 0,1 0 0,-1 0 0,1 0 0,-1 0-1,1 0 1,-1 1 0,0-1 0,0 0 0,0 1 0,0-1 0,0 1 0,0 0 0,0-1-1,0 1 1,0-1 0,-1 1 0,1 0 0,-1 0 0,1-1 0,-1 3 0,3 12-29,0 0 1,-1 1-1,-1-1 1,-1 0-1,0 0 1,-2 1-1,1-1 1,-6 21-1,-1-5 196,-1 0 0,-1-1 0,-17 35-1,-21 25 438,41-80-470,-1 0 0,0 0-1,0-1 1,-1 0-1,-16 14 1,24-23-115,0 0 1,0 0 0,-1 0-1,1 0 1,-1 0-1,1 0 1,0 0-1,-1-1 1,0 1-1,1-1 1,-1 1-1,1-1 1,-3 1-1,3-1-9,1 0 1,0 0-1,-1 0 0,1-1 0,-1 1 0,1 0 0,-1 0 1,1 0-1,-1-1 0,1 1 0,-1 0 0,1 0 0,0-1 0,-1 1 1,1 0-1,0-1 0,-1 1 0,1 0 0,0-1 0,-1 1 1,1-1-1,0 1 0,0 0 0,-1-1 0,1 1 0,0-1 0,0 0 1,-1-3-53,1 0 0,-1 1 0,1-1 1,0 0-1,1 1 0,-1-1 0,0 0 0,1 1 1,1-6-1,7-15-193,1 1 1,1 0 0,1 0-1,1 1 1,22-27 0,-20 28 139,152-196-590,-19 28 1072,-143 181-310,-2 4 9,0 0 0,0 0 0,0 0 0,-1-1 0,1 0 1,1-5-1,-4 10-61,0 0 1,0 0 0,0 0-1,0-1 1,0 1-1,0 0 1,0 0-1,0 0 1,0 0 0,0 0-1,0-1 1,0 1-1,0 0 1,0 0 0,0 0-1,0 0 1,0 0-1,0-1 1,0 1-1,0 0 1,0 0 0,0 0-1,0 0 1,-1 0-1,1 0 1,0-1 0,0 1-1,0 0 1,0 0-1,0 0 1,0 0-1,0 0 1,-1 0 0,1 0-1,0 0 1,0 0-1,0 0 1,0 0-1,0 0 1,-1 0 0,1 0-1,0 0 1,0 0-1,0 0 1,0 0 0,0 0-1,-1 0 1,1 0-1,0 0 1,0 0-1,0 0 1,0 0 0,0 0-1,0 0 1,-1 0-1,1 0 1,0 0 0,0 0-1,0 0 1,0 0-1,-10 5 178,0 4-101,0 1 0,1-1 0,0 1 0,1 1 0,0-1 0,1 2 0,0-1 0,0 1 0,2 0 0,-1 0 0,1 0 0,1 1 0,-5 26 0,8-37-71,1 0 0,-1 0-1,1 0 1,0 0 0,0 0 0,0 0 0,0 0 0,0 0-1,0 0 1,0 0 0,1 0 0,-1 0 0,1 0 0,-1 0 0,1 0-1,0 0 1,0 0 0,0-1 0,0 1 0,0 0 0,0 0-1,0-1 1,1 1 0,-1-1 0,1 1 0,-1-1 0,1 0 0,-1 0-1,1 1 1,3 0 0,-1-1 1,0 0 1,0 0-1,0-1 0,0 1 1,0-1-1,0 0 1,0 0-1,0 0 0,0-1 1,0 0-1,0 0 0,0 0 1,0 0-1,6-3 0,16-9 11,0-1 1,-1-1-1,41-32 0,28-18-50,-92 64 27,21-9-30,-23 10 29,0 0 0,1 0 0,-1 0 1,1 0-1,-1 0 0,1 0 0,-1 0 0,1 0 0,-1 0 1,1 0-1,-1 0 0,1 0 0,-1 0 0,0 0 1,1 0-1,-1 0 0,1 1 0,-1-1 0,1 0 0,-1 0 1,0 1-1,1-1 0,-1 0 0,0 0 0,1 1 0,-1-1 1,0 1-1,1-1 0,-1 0 0,0 1 0,0-1 0,1 0 1,-1 1-1,0-1 0,0 1 0,0-1 0,0 1 0,0-1 1,0 1-1,1-1 0,-1 1 0,0-1 0,0 0 0,0 1 1,0-1-1,-1 1 0,1-1 0,0 1 0,0-1 0,0 1 1,-3 17 41,-1-1 1,0 0-1,-1 0 1,-1 0 0,-8 15-1,5-11 84,0 1-1,-5 25 0,14-46-109,-1 0 0,1 1 0,0-1 0,-1 1 0,1 0 0,0-1 0,0 1 0,0-1 0,0 1 0,0-1 0,0 1 0,1-1 0,-1 1 0,0-1 0,1 1 0,-1-1 0,1 1 0,0-1 0,1 3 0,-2-4-6,1 1 1,0 0-1,0-1 0,0 1 0,0-1 0,0 0 0,0 1 1,0-1-1,0 0 0,0 0 0,0 1 0,0-1 0,0 0 1,0 0-1,0 0 0,0 0 0,0 0 0,0-1 0,0 1 1,0 0-1,2-1 0,5-2 11,0 0 0,0 0 1,-1-1-1,1 0 0,9-7 0,63-50-165,-48 35-381,57-35 0,-88 60 511,-1 1 0,0 0 0,1 0 0,-1-1 0,1 1 0,-1 0 1,0 0-1,1-1 0,-1 1 0,1 0 0,-1 0 0,1 0 1,-1 0-1,0-1 0,1 1 0,-1 0 0,1 0 0,-1 0 0,1 0 1,-1 0-1,1 0 0,-1 0 0,1 1 0,-1-1 0,1 0 0,-1 0 1,0 0-1,1 0 0,-1 1 0,1-1 0,-1 0 0,0 0 0,2 1 1,-2 0 0,0 0 0,1 0 0,-1 0 0,0 0 0,0 1 0,1-1 0,-1 0 0,0 0 1,0 0-1,0 0 0,0 0 0,-1 1 0,1 0 0,-12 39 42,11-39-26,-2 5 56,2-3-10,-1-1 0,1 1 0,0-1-1,0 1 1,0-1 0,0 1 0,1-1 0,-1 1 0,1 0 0,0-1-1,1 7 1,-1-10-34,0 1 0,1-1 0,-1 1-1,0-1 1,1 1 0,-1-1 0,1 1-1,-1-1 1,1 1 0,-1-1 0,1 0 0,-1 1-1,1-1 1,-1 0 0,1 1 0,0-1-1,-1 0 1,1 0 0,-1 0 0,1 0 0,0 1-1,-1-1 1,1 0 0,0 0 0,-1 0-1,1 0 1,0 0 0,-1-1 0,1 1 0,0 0-1,-1 0 1,1 0 0,-1 0 0,1-1-1,0 1 1,0-1 0,27-12 207,-28 13-210,94-57 353,-62 35-406,2 2 1,0 1 0,52-20-1,-85 38 29,1 1 0,0-1 0,-1 1-1,1-1 1,0 1 0,0-1 0,-1 1-1,1 0 1,0 0 0,0 0 0,0 0-1,-1 0 1,1 0 0,0 1 0,3 0-1,-5 0 4,1-1-1,0 1 0,-1 0 1,1 0-1,-1-1 0,1 1 1,-1 0-1,0 0 0,1 0 1,-1 0-1,0 0 0,1-1 1,-1 1-1,0 0 0,0 0 1,0 0-1,0 0 0,0 0 1,0 0-1,0 0 0,0 0 1,0 0-1,-1 0 0,1-1 1,0 1-1,0 0 0,-1 0 1,1 0-1,-1 0 0,0 1 1,0 3-242,-1 0 0,0 0 0,0 0 0,-1 0 0,1 0 0,-1 0 1,0-1-1,-1 1 0,1-1 0,-1 0 0,1 0 0,-1 0 0,-1 0 0,-5 4 1,-3-3-419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73 203 13515,'0'1'122,"1"0"1,-1 0-1,1 0 1,-1 0 0,1 0-1,-1 0 1,1 0-1,-1 0 1,1-1-1,0 1 1,-1 0-1,1 0 1,0 0-1,0-1 1,0 1-1,-1 0 1,1-1-1,0 1 1,0-1-1,0 1 1,0-1-1,0 0 1,0 1 0,0-1-1,0 0 1,2 1-1,-1-2 88,0 1 0,1 0 0,-1 0 0,0-1 0,0 1 0,1-1 0,-1 0 0,0 0 0,0 0 0,0 0 0,3-2 0,4-3 321,-1 0 0,0-1 0,0 0 0,9-11 0,-10 9-247,0 0 1,-1-1-1,0 1 1,8-17-1,-12 21-263,0 0 0,0 0 0,-1 0 0,1-1 1,-1 1-1,0 0 0,0-1 0,-1 1 0,0-1 0,0 0 0,-1-6 0,1 11-36,0-1 0,0 1 0,-1-1 0,1 0 0,-1 1 0,1-1 0,-1 1 0,0-1 0,0 1 0,1-1 0,-1 1 0,0 0 0,0 0 0,0-1 0,-1 1 0,1 0 0,0 0 0,0 0 0,-1 0 0,1 0 0,-2-1 0,0 1-17,1 0-1,-1 1 1,0-1 0,1 1 0,-1-1-1,1 1 1,-1 0 0,0 0 0,1 0-1,-1 0 1,0 1 0,-2 0-1,-3 1-55,0 0 0,1 1-1,0 0 1,-1 0 0,1 1-1,0 0 1,-12 9 0,9-4 17,0 1 1,1 0 0,0 1 0,1 0-1,0 0 1,1 0 0,-7 14-1,11-19 60,0 0-1,0 1 1,0-1-1,1 1 0,0 0 1,1-1-1,-1 1 0,1 0 1,0 0-1,1 0 1,0 0-1,0 0 0,0 0 1,1-1-1,3 13 1,-3-16 10,-1-1 0,1 0 0,0 0 1,0 0-1,0 0 0,1 0 0,-1-1 1,0 1-1,1 0 0,-1 0 0,1-1 1,0 1-1,-1-1 0,1 0 1,0 1-1,0-1 0,0 0 0,4 2 1,-2-2 3,0 0 0,0 0 1,0-1-1,0 1 1,0-1-1,0 0 0,0 0 1,0 0-1,7-2 0,4-1 13,-1-1 0,1 0 0,-1-2 0,23-11-1,17-14 108,99-76 0,-133 92-106,-13 10-15,-5 3-3,0 0 0,1 0 0,0 0 0,-1 0 0,1 1 0,0-1 0,0 1 0,0 0 0,6-2 0,-9 3 1,1 0 0,-1 1 0,0-1 1,1 0-1,-1 0 0,1 0 0,-1 1 0,0-1 0,1 0 1,-1 0-1,0 1 0,1-1 0,-1 0 0,0 1 0,0-1 1,1 1-1,-1-1 0,0 0 0,0 1 0,0-1 0,1 0 1,-1 1-1,0-1 0,0 1 0,0-1 0,0 1 0,0-1 1,0 0-1,0 1 0,0-1 0,0 1 0,0-1 0,0 1 1,0-1-1,0 0 0,0 1 0,-1-1 0,1 1 0,0-1 1,0 0-1,0 1 0,-1 0 0,-6 25 27,6-23-16,-3 9 50,0 1 0,1 0 0,1 0 0,0 0 0,1 1 0,0 18 0,1-30-41,0 1 1,0 0-1,1 0 0,-1-1 1,1 1-1,0 0 1,0-1-1,0 1 1,0-1-1,0 1 0,0-1 1,1 1-1,-1-1 1,1 0-1,-1 0 1,1 0-1,0 0 1,0 0-1,0 0 0,0 0 1,1-1-1,-1 1 1,0-1-1,1 1 1,-1-1-1,1 0 0,-1 0 1,1 0-1,-1 0 1,1-1-1,0 1 1,-1-1-1,1 1 1,0-1-1,0 0 0,-1 0 1,5-1-1,4 1 25,-1-1-1,0-1 1,1 0-1,-1 0 1,0-1-1,0-1 0,0 1 1,11-7-1,8-6 72,33-25 1,-2 2-78,-43 33-78,-17 6 37,0 0 0,1 0 0,-1 0 0,0 0 0,1 0 0,-1 0 0,0 0 1,0 0-1,1 0 0,-1 0 0,0 0 0,1 1 0,-1-1 0,0 0 0,1 0 1,-1 0-1,0 1 0,0-1 0,1 0 0,-1 0 0,0 1 0,0-1 0,0 0 0,0 0 1,1 1-1,-1-1 0,0 1 0,1 2-10,-1-1-1,0 1 1,1 0 0,-1 0-1,-1 0 1,1 0 0,-1 5 0,0-2 0,1-1-6,-1-1 12,0 1-1,1-1 1,0 0-1,0 0 1,0 0-1,1 5 1,0-8 7,-1 0 1,0 0-1,0-1 0,1 1 1,-1 0-1,0 0 0,1-1 1,-1 1-1,1 0 0,-1-1 1,1 1-1,-1-1 1,1 1-1,0-1 0,-1 1 1,1-1-1,-1 1 0,1-1 1,0 1-1,0-1 1,-1 0-1,1 0 0,0 1 1,0-1-1,-1 0 0,1 0 1,0 0-1,0 0 1,-1 0-1,1 0 0,0 0 1,0 0-1,0 0 0,-1 0 1,1 0-1,0 0 1,0 0-1,-1-1 0,1 1 1,1-1-1,12-4-29,-1-2 1,1 1-1,-2-2 1,1 1-1,-1-2 0,15-12 1,17-11-247,-28 21 142,-10 6 23,1 0 0,-1 1 0,1-1 0,0 2 0,0-1 0,0 1 0,0 0 1,0 0-1,15-2 0,-22 5 97,0 0 1,1 0 0,-1 0 0,0 0-1,1 0 1,-1 0 0,1 0 0,-1 0-1,0 0 1,1 0 0,-1 0 0,0 0-1,1 0 1,-1 1 0,0-1 0,1 0-1,-1 0 1,0 1 0,1-1-1,-1 0 1,0 0 0,1 1 0,-1-1-1,0 0 1,0 1 0,0-1 0,1 0-1,-1 1 1,0-1 0,0 0 0,0 1-1,0-1 1,1 1 0,-4 16-183,-13 17 63,15-33 121,-7 14-10,-14 22-822,21-34 756,-1-1 1,0 0-1,1 0 1,-1 0-1,0 0 1,0 0-1,0 0 1,0-1-1,-1 1 1,1 0-1,-5 1 1,-5-3-215,2-8-67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7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1 15435,'0'4'758,"-1"0"1,0 0-1,0 0 0,-1 0 0,-3 8 0,-4 11 921,-156 562 2377,160-562-4004,4-21-154,3-13-215,0 2-133,-1 0 0,0 0 0,0 0 0,-1 0 0,0 0 0,-1 0-1,0 0 1,0 0 0,-1 0 0,0 0 0,-4-10 0,-6-3-593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14027,'4'1'832,"3"5"-832,2-1-8,3 6 432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49 191 15667,'3'0'138,"0"0"0,0-1-1,0 1 1,0-1-1,0 0 1,0 0 0,0 0-1,0 0 1,0-1-1,-1 1 1,1-1 0,0 0-1,-1 0 1,1 1-1,-1-2 1,0 1 0,0 0-1,0 0 1,2-4-1,8-8 494,17-31 0,-26 41-452,1-3-39,-1 1-1,0-1 0,0 0 1,0 0-1,3-13 1,-6 19-119,1-1 1,-1 1-1,0 0 0,1-1 1,-1 1-1,0 0 1,0-1-1,0 1 1,0 0-1,0-1 0,-1 1 1,1 0-1,0-1 1,0 1-1,-1 0 1,1-1-1,-1 1 0,0 0 1,1 0-1,-1 0 1,0-1-1,1 1 1,-1 0-1,0 0 0,0 0 1,0 0-1,0 0 1,0 0-1,0 1 1,0-1-1,-1 0 0,1 1 1,0-1-1,0 0 1,0 1-1,-1-1 1,1 1-1,0 0 0,-3-1 1,-1 1 14,0 0 0,0 0 0,0 0 1,0 0-1,0 1 0,0 0 0,0 0 0,0 1 0,0-1 0,0 1 1,1 0-1,-1 0 0,1 1 0,0-1 0,-1 1 0,1 0 1,0 0-1,-6 7 0,5-5-30,1-1 0,-1 1 0,1 0 1,0 0-1,1 0 0,-1 1 0,1 0 1,0-1-1,1 1 0,-1 0 0,1 0 0,1 0 1,-1 1-1,-1 9 0,3-14-3,0 0-1,0 0 1,0 1 0,0-1-1,0 0 1,1 0-1,-1 1 1,1-1 0,-1 0-1,1 0 1,0 0-1,0 0 1,0 0 0,0 0-1,0 0 1,1 0-1,-1 0 1,0 0 0,1 0-1,0-1 1,-1 1 0,1-1-1,0 1 1,0-1-1,0 0 1,0 0 0,0 0-1,0 0 1,0 0-1,0 0 1,0 0 0,0-1-1,0 1 1,3 0-1,3 0 7,-1 0 0,1-1 0,0 0 0,-1 0 0,1-1 0,-1 1 0,1-2 0,-1 1 0,10-4 0,0-2 12,0 0-1,18-12 1,-20 11-22,0 0 1,23-9-1,-37 17 1,0 0 0,-1 0 0,1 0 0,-1 0 0,1 0-1,-1 0 1,1 0 0,0 0 0,-1 0 0,1 0 0,-1 0-1,1 1 1,-1-1 0,1 0 0,0 0 0,-1 0-1,1 1 1,-1-1 0,1 0 0,-1 1 0,0-1 0,1 0-1,-1 1 1,1-1 0,-1 1 0,0-1 0,1 1-1,-1-1 1,0 0 0,1 1 0,-1 0 0,0-1 0,0 1-1,1-1 1,-1 1 0,0-1 0,0 1 0,0-1-1,0 1 1,0-1 0,0 1 0,0 0 0,0-1 0,0 2-1,-1 33 36,1-25-8,-1-8-12,1 1-1,0 0 1,1 0 0,-1-1-1,1 1 1,-1 0 0,1-1-1,0 1 1,-1-1 0,2 1-1,-1-1 1,0 1 0,0-1-1,1 1 1,-1-1 0,1 0-1,0 0 1,-1 0 0,5 3-1,-3-3 7,1 1-1,0-1 1,-1-1-1,1 1 1,0 0-1,0-1 1,0 0-1,0 0 1,0 0-1,0-1 1,8 1-1,5-1 27,0-1 1,0-1-1,1-1 0,-1 0 0,19-7 1,164-63-109,-166 59-34,-33 14 87,1-1 0,-1 0 0,0 1-1,0-1 1,1 1 0,-1-1 0,1 1 0,-1 0 0,0 0 0,1-1 0,-1 1 0,1 0 0,-1 0 0,0 0 0,1 1 0,-1-1 0,1 0 0,-1 0 0,0 1 0,2 0 0,-3 0-5,1 0 0,-1 0 1,0 0-1,1 0 1,-1 0-1,0 0 0,0 0 1,0 0-1,0 0 0,0 0 1,0 0-1,0 0 1,0 0-1,0 0 0,-1-1 1,1 1-1,0 0 1,-1 0-1,1 0 0,0 0 1,-1 0-1,1 0 1,-1 0-1,0 0 0,1-1 1,-1 1-1,0 0 0,0 0 1,-16 19-121,16-18 94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13707,'13'-3'4493,"19"-13"-2749,10-8-487,47-36 0,-71 46-1016,-1 0-1,0-2 0,-1 0 0,25-31 1,-38 43-227,0-1-1,-1 0 1,1 0 0,-1 0 0,0 0 0,0 0 0,2-8 0,-4 13-19,0-1 0,0 0 0,0 0 0,0 1 0,0-1 0,0 0 0,0 0 1,0 0-1,0 1 0,0-1 0,0 0 0,0 0 0,0 1 0,-1-1 0,1 0 0,0 1 0,-1-1 0,1 0 1,0 1-1,-1-1 0,1 0 0,-2 0 0,1 0-7,0 1 1,0-1-1,0 1 0,0 0 1,-1 0-1,1-1 0,0 1 1,0 0-1,-1 0 0,1 0 1,0 0-1,0 0 1,-1 0-1,1 1 0,0-1 1,0 0-1,0 1 0,0-1 1,-2 1-1,-5 2-41,0 1 0,1 0 0,-1 0 0,1 1 0,0 0 0,0 0 0,1 1 0,-1 0 0,1 0 0,-10 13 0,3-1-43,0 1 0,-20 38 0,26-41 64,0-1 0,1 1-1,-5 23 1,9-34 22,1 0-1,0 0 0,1 0 1,-1 0-1,1 0 0,0 0 1,0 0-1,1 0 1,-1 0-1,1 0 0,0 0 1,0 0-1,1-1 1,0 1-1,4 8 0,-5-10 4,1-1 0,0 0 0,0 0 0,1 0 0,-1 0 0,0 0 0,1 0-1,-1-1 1,1 1 0,-1-1 0,1 1 0,0-1 0,0 0 0,-1 0 0,1-1-1,0 1 1,0 0 0,0-1 0,0 0 0,0 0 0,0 0 0,0 0 0,0 0-1,5-1 1,2-1-17,0 0 0,-1-1-1,1 0 1,-1 0 0,1-1 0,9-5-1,7-6-14,-2 0 0,0-1 0,-1-1-1,0-2 1,-2 0 0,0-1-1,-1-1 1,22-31 0,-35 40-3,-11 14-20,-14 18-15,12-11 74,-1 1 0,2 0 1,0 0-1,0 1 1,-6 21-1,10-28 15,0 0-1,0 0 0,1 0 1,0 0-1,-1-1 1,1 1-1,1 0 1,-1 0-1,2 6 0,-2-8 4,1 0 0,0 0 0,0 0 0,0 0 0,0 0 0,0 0 0,0 0 0,0-1 0,1 1 0,-1 0 0,1-1 0,-1 1 0,1-1 0,0 0 0,-1 1-1,1-1 1,0 0 0,3 1 0,2 1 27,0-1 0,-1-1 0,1 1 0,0-1 0,0 0 0,0-1-1,0 0 1,0 0 0,0 0 0,0-1 0,0 0 0,0 0 0,11-4 0,7-3 80,0-1 1,28-15 0,75-51 124,-128 74-247,0 1 0,1 0 0,-1-1 0,1 1-1,-1 0 1,1-1 0,0 1 0,-1 0 0,1 0 0,-1-1 0,1 1 0,-1 0 0,1 0 0,0 0 0,-1 0-1,1 0 1,-1 0 0,1 0 0,0 0 0,-1 0 0,1 0 0,-1 0 0,1 0 0,0 1 0,-1-1 0,1 0-1,-1 0 1,1 0 0,-1 1 0,1-1 0,-1 0 0,1 1 0,-1-1 0,1 1 0,-1-1 0,1 1 0,-1-1-1,1 1 1,0 2-4,0 0-1,-1 0 0,1 0 0,-1 0 1,1 0-1,-1 6 0,0-6 4,-1-1 0,1 1 0,0-1 0,1 0 0,-1 1 0,0-1 0,1 1 0,0-1-1,-1 0 1,1 1 0,0-1 0,0 0 0,2 4 0,-1-4 4,1-1 0,-1 0 1,0 0-1,0 0 0,0 0 0,1 0 0,-1 0 1,0-1-1,1 1 0,-1-1 0,1 1 0,-1-1 1,0 0-1,1 0 0,-1 0 0,1 0 1,-1-1-1,1 1 0,-1-1 0,0 1 0,1-1 1,1-1-1,9-3 9,-1 0 0,20-11 0,-27 13-13,108-67-39,-113 70 39,0 0 0,0 0-1,0 0 1,0 0 0,0 0 0,1 0-1,-1 0 1,0 0 0,0 0 0,0 0-1,0 0 1,0 0 0,0 0 0,0 0-1,0 0 1,1 0 0,-1 0 0,0 0-1,0 0 1,0 0 0,0 0 0,0 0-1,0 0 1,0 0 0,0 0 0,1 0-1,-1 0 1,0 0 0,0 0 0,0 0-1,0 0 1,0 0 0,0 1 0,0-1-1,0 0 1,0 0 0,0 0 0,0 0-1,1 0 1,-1 0 0,0 0 0,0 0-1,0 0 1,0 0 0,0 1 0,0-1-1,0 0 1,0 0 0,0 0 0,0 0-1,-1 9-24,-3 7 10,-59 112-1317,62-126 1291,0 0 0,0 0 0,0 0 0,-1 0 0,1 0 0,0 0-1,-1 0 1,1-1 0,-1 1 0,0 0 0,-2 1 0,-2-4-272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15971,'3'-3'1233,"6"8"-1353,1-1 48,4 5 792,5 1-360</inkml:trace>
  <inkml:trace contextRef="#ctx0" brushRef="#br0" timeOffset="1">522 164 18228,'33'-14'2332,"-6"4"-2171,-1-1 0,-1-1-1,25-17 1,-49 28-134,0 1-1,0-1 1,0 1-1,-1-1 0,1 1 1,0-1-1,-1 0 1,1 1-1,0-1 1,-1 0-1,1 1 1,-1-1-1,1 0 1,-1 0-1,1 0 0,-1-1 1,0 2-6,0 0 1,0-1 0,0 1-1,0 0 1,0-1-1,0 1 1,0 0 0,-1 0-1,1-1 1,0 1 0,0 0-1,0 0 1,-1-1-1,1 1 1,0 0 0,0 0-1,-1 0 1,1-1-1,0 1 1,0 0 0,-1 0-1,1 0 1,0 0-1,-1-1 1,1 1 0,0 0-1,-1 0 1,1 0-1,-1 0 1,-3 0 79,1-1 1,-1 1-1,0 0 1,0 0-1,1 0 1,-1 1-1,-5 0 1,-9 4 82,1 1 0,0 0 1,0 1-1,0 1 0,-26 17 0,33-18-127,0 0 0,1 0-1,0 1 1,0 0 0,1 0-1,0 1 1,1 0 0,-1 1 0,-10 20-1,17-28-44,-1 1 0,1 0 0,0-1 0,0 1 0,0 0 0,1 0 0,-1 0 0,0 0 0,1 0 0,0 0 0,0 0 0,0 0 0,0 0 0,1 0 0,-1 0 0,1 0 0,-1 0 0,1 0 0,0 0 0,0-1 0,2 4 0,-1-3-60,0-1 1,0 1-1,0-1 0,0 0 1,1 1-1,-1-1 0,1 0 1,-1 0-1,1-1 0,0 1 1,0-1-1,0 1 0,0-1 1,0 0-1,0 0 0,0 0 1,0 0-1,0-1 0,0 1 0,4-1 1,0 0 1,0 0 0,-1-1 1,1 0-1,0 0 0,-1 0 0,1-1 1,0 0-1,-1 0 0,7-4 0,23-13-243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67 15099,'5'-7'496,"-1"1"-1,0-1 0,5-12 0,-9 17-424,1 1-1,-1-1 0,1 1 0,-1 0 0,0-1 1,1 0-1,-1 1 0,0-1 0,0 1 0,0-1 0,-1-1 1,1 2-31,0 1 1,0-1 0,-1 1-1,1-1 1,0 1 0,0 0 0,-1-1-1,1 1 1,0-1 0,-1 1-1,1 0 1,-1-1 0,1 1 0,0 0-1,-1 0 1,1-1 0,-1 1-1,1 0 1,-1 0 0,1 0 0,-1 0-1,1-1 1,-1 1 0,1 0-1,-1 0 1,1 0 0,-1 0 0,1 0-1,-1 0 1,1 0 0,-1 0-1,1 0 1,-2 1 0,-1 0 104,-1 0 0,1 0-1,-1 0 1,1 0 0,-1 1 0,1-1 0,0 1 0,-1 0 0,1 0 0,-5 5 0,-28 29 377,30-30-403,-17 20-9,2 0-1,0 2 1,2 0 0,-21 41-1,31-51-81,1 0-1,1 1 1,0-1-1,1 1 1,2 1-1,-1-1 1,2 1 0,-1 38-1,4-54-17,0 1 0,0-1-1,1 1 1,0-1 0,0 0-1,0 1 1,0-1 0,1 0-1,0 0 1,-1 0 0,2 0-1,-1 0 1,3 4 0,-3-6-4,0 0-1,-1 0 1,1 0 0,0-1 0,1 1 0,-1-1-1,0 1 1,0-1 0,1 0 0,-1 0 0,0 0-1,1 0 1,-1 0 0,1-1 0,0 1 0,-1-1-1,1 1 1,-1-1 0,1 0 0,0 0-1,-1 0 1,1 0 0,3-2 0,3 0 10,0-1 0,0-1 0,-1 1 0,1-2-1,-1 1 1,0-1 0,-1 0 0,1-1 0,-1 0 0,0 0 0,0 0 0,-1-1 0,0 0 0,0 0 0,0-1 0,-1 0 0,-1 0 0,6-9 0,-9 14-10,0 1-1,0 0 1,-1 0 0,1-1 0,-1 1 0,1 0 0,-1-1 0,1 1 0,-1 0 0,0-1 0,0 1 0,-1-1 0,0-3 0,1 4-1,-1 1 0,1 0 0,-1-1 0,1 1 0,-1 0 0,0-1 0,0 1 1,0 0-1,0 0 0,0 0 0,0 0 0,0 0 0,0 0 0,0 0 0,0 0 0,-1 0 0,-1 0 0,0-1 0,0 1-1,0 0 1,0 1 0,0-1-1,0 0 1,-1 1-1,1 0 1,0 0 0,0 0-1,0 0 1,-1 1-1,1-1 1,0 1 0,0-1-1,0 1 1,0 0-1,0 1 1,0-1 0,-4 3-1,-2 0 3,1 2-1,0-1 0,0 1 1,1 0-1,0 1 0,-10 11 0,14-15-1,0 1 0,1-1-1,-1 1 1,1 0 0,0 0-1,0 1 1,0-1 0,0 0-1,1 0 1,-1 1 0,1-1-1,0 1 1,1 0 0,-1-1-1,1 9 1,0-11-4,1 0 0,-1-1 1,0 1-1,1 0 0,0-1 0,-1 1 1,1 0-1,0-1 0,0 1 0,0-1 1,0 1-1,0-1 0,0 0 0,0 1 0,0-1 1,1 0-1,-1 0 0,0 0 0,1 0 1,-1 0-1,1 0 0,0 0 0,-1 0 1,1 0-1,-1-1 0,1 1 0,0-1 0,0 1 1,-1-1-1,1 0 0,0 0 0,3 0 1,4 1 1,0-1 0,1-1 0,-1 0 1,0 0-1,10-3 0,16-6-144,-1-2 0,0-1 0,41-22 0,29-12-834,-103 46 945,0 1-1,1-1 1,-1 1 0,1-1-1,-1 1 1,1 0 0,-1-1-1,1 1 1,-1 0 0,1 0-1,2 1 1,-4-1 14,1 0 0,-1 0 0,1 0 0,-1 0 0,0 1 0,1-1-1,-1 0 1,0 0 0,1 1 0,-1-1 0,0 0 0,1 1 0,-1-1 0,0 0 0,1 1 0,-1-1 0,0 0 0,0 1 0,0-1-1,1 1 1,-1-1 0,0 0 0,0 1 0,0-1 0,0 1 0,0 0 0,0 3-28,0 0 0,0 0 1,-1 0-1,0 0 0,0 1 0,0-1 1,-2 4-1,-30 73 247,24-64-51,1 1-1,1 0 1,0 1 0,1 0 0,1 0 0,-3 28-1,8-46-162,0 0 0,-1 0 0,1 1-1,0-1 1,0 0 0,0 0-1,0 0 1,0 1 0,0-1 0,0 0-1,1 0 1,-1 0 0,0 0 0,1 1-1,-1-1 1,1 0 0,-1 0-1,1 0 1,-1 0 0,1 0 0,0 0-1,-1 0 1,1 0 0,0 0 0,0 0-1,0-1 1,0 1 0,0 0-1,0-1 1,1 2 0,0-2-3,0 0 0,0 0 0,0-1 0,-1 1 0,1 0 0,0-1 0,0 1 0,0-1 0,-1 0 0,1 0 0,0 1 0,-1-1 0,1 0 0,0 0 0,-1-1 0,1 1 0,-1 0 0,0 0 0,3-3 0,21-25-219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17204,'1'1'87,"-1"-1"1,0 1 0,1-1-1,-1 1 1,1-1 0,-1 0-1,0 1 1,1-1 0,-1 1-1,1-1 1,-1 0-1,1 1 1,-1-1 0,1 0-1,-1 0 1,1 1 0,0-1-1,-1 0 1,1 0 0,-1 0-1,1 0 1,-1 0 0,1 0-1,0 0 1,-1 0 0,1 0-1,-1 0 1,1 0 0,0 0-1,-1 0 1,1-1 0,-1 1-1,1 0 1,-1 0-1,1 0 1,0-1 0,27-12 901,-23 10-371,11-4-36,61-35 944,-68 36-1473,0 0 1,-1 0-1,0 0 0,0-1 1,-1-1-1,9-9 1,-15 15-55,0 1 0,0 0 0,-1 0 0,1-1 1,0 1-1,0 0 0,-1-1 0,1 1 0,-1-1 0,1 1 0,-1-1 1,1-1-1,-2 2-2,1 1 0,0-1 0,0 1 0,0-1 0,0 1 0,0 0 0,0-1 0,0 1 0,-1-1 1,1 1-1,0-1 0,0 1 0,0-1 0,-1 1 0,1 0 0,0-1 0,-1 1 0,1 0 0,0-1 0,-1 1 0,1 0 0,-1-1 1,1 1-1,0 0 0,-1 0 0,-1-1-8,-1 0 0,1 1 0,0 0 0,0-1 0,0 1 0,0 0 0,-1 0 0,1 0 0,0 1 0,0-1 0,0 0 0,0 1 0,0-1 0,-3 2 0,-4 2-11,0 0 0,0 1 0,1 0 0,0 0 0,0 1 0,0 0 1,1 1-1,-1-1 0,2 1 0,-9 11 0,9-11 25,1 0 0,1 0 1,-1 0-1,1 0 0,0 1 0,1 0 1,0 0-1,0 0 0,1 0 0,0 0 1,0 0-1,0 10 0,2-16 0,0 0 1,0-1-1,0 1 0,0-1 0,0 1 1,1-1-1,-1 1 0,0-1 0,1 0 1,-1 1-1,1-1 0,-1 1 0,1-1 0,0 0 1,0 1-1,0-1 0,0 0 0,0 0 1,0 0-1,0 0 0,1 2 0,0-2 3,1 0 0,-1 1 0,1-1 0,-1 0 0,1 0 0,-1-1 0,1 1 0,0 0 0,-1-1 0,1 0 0,3 1 0,7-1 18,0-1 1,0 0-1,24-6 1,-32 6-22,67-18 18,-50 12-67,0 1 1,1 1-1,-1 1 0,1 1 1,0 1-1,26 1 0,-26 6-72,-22-5 111,0 0 1,0 0-1,-1 1 1,1-1-1,0 0 1,0 0-1,-1 1 1,1-1-1,0 1 1,-1-1-1,1 0 0,0 1 1,-1 0-1,1-1 1,-1 1-1,1-1 1,-1 1-1,1-1 1,-1 1-1,1 0 1,-1-1-1,0 1 1,1 0-1,-1 0 1,0-1-1,1 2 1,-10-17 407,-11-99-1338,20 113 887,0 1 0,0-1 0,0 1 0,0 0 0,0-1 0,0 1 0,0 0 0,0-1 0,0 1 0,0-1 1,0 1-1,0 0 0,0-1 0,1 1 0,-1 0 0,0-1 0,0 1 0,0 0 0,0-1 0,1 1 0,-1 0 0,0-1 0,0 1 1,1 0-1,-1 0 0,0-1 0,1 1 0,-1 0 0,0 0 0,1-1 0,-1 1 0,0 0 0,1 0 0,-1 0 0,0 0 0,1 0 1,-1 0-1,0-1 0,1 1 0,-1 0 0,1 0 0,-1 0 0,0 0 0,1 0 0,-1 0 0,1 1 0,-1-1 0,0 0 1,1 0-1,23 6-478,-20-5 252,25 7-532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 17844,'-6'-1'275,"-1"1"-1,1 0 1,-1 0 0,1 1 0,-1-1-1,1 1 1,-1 1 0,1 0 0,0 0 0,-7 2-1,11-3-233,-1 1-1,1-1 0,-1 1 1,1-1-1,0 1 0,0 0 0,-1-1 1,1 1-1,0 0 0,0 1 1,1-1-1,-1 0 0,0 0 1,1 1-1,0-1 0,-1 1 0,1-1 1,0 1-1,0 0 0,0 0 1,1-1-1,-1 1 0,1 0 0,-1 0 1,1 3-1,0-5-37,0 1-1,0-1 0,0 0 1,0 0-1,0 0 1,1 0-1,-1 0 1,0 0-1,0 0 1,1 0-1,-1 0 1,1 0-1,-1 0 1,1 0-1,-1 0 1,1 0-1,0-1 1,-1 1-1,1 0 1,0 0-1,0 0 1,0-1-1,-1 1 1,1-1-1,2 2 1,-1-1-6,0-1 0,1 1 0,-1 0 0,1-1 0,-1 0 0,1 1 0,-1-1 0,1 0 0,-1 0 0,5-1 0,2-1-33,-1 0 1,1 0-1,-1 0 1,0-1-1,12-6 1,-3-1-79,-1-1 0,0 0 0,-1-1 0,0 0 0,24-28-1,-53 91-381,13-46 402,0 0-1,0 1 1,1-1 0,0 0-1,0 1 1,0-1-1,1 0 1,-1 1-1,1-1 1,2 7-1,-2-10 66,0 1-1,0-1 1,1 0 0,-1 0-1,0 1 1,1-1 0,-1 0-1,1 0 1,-1-1-1,1 1 1,0 0 0,0-1-1,0 1 1,0-1-1,0 1 1,0-1 0,1 0-1,-1 0 1,0 0 0,1 0-1,-1 0 1,0 0-1,5 0 1,26 1-287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151 137 13851,'-10'3'424,"0"1"0,0 0 0,0 1 0,0 0 0,1 1 0,0 0 0,-17 13 0,21-14-230,0 0 0,0 1 0,0-1 0,1 1-1,-1 0 1,1 0 0,1 0 0,-1 0 0,1 1-1,0 0 1,1-1 0,-4 14 0,6-18-153,-1 0 0,1 0 0,-1 0 0,1 0-1,0 0 1,0 0 0,0 0 0,0 1 0,0-1 0,1 0 0,-1 0 0,1 0 0,-1 0 0,1 0-1,0 0 1,0 0 0,0 0 0,0 0 0,0 0 0,0-1 0,2 4 0,-1-4-8,1 1 0,-1 0 0,0-1 0,1 0 0,-1 1 0,1-1 0,-1 0 0,1 0 0,0 0 0,0-1 0,-1 1 0,1-1 0,0 1 0,3-1 0,5 0 9,-1-1 0,1 1 0,-1-2 0,0 0 0,1 0 0,-1-1 0,16-6 0,-6-1-4,0-1 0,-2 0 0,1-1 0,-1-1 0,-1-1 0,0 0 0,18-22 0,-14 12-177,-1-1 0,-1-1 0,-1 0 0,19-41 0,-27 43-152,-10 15 80,-1 9 203,1 0 0,0 0 1,-1 0-1,1 0 1,0 0-1,0 0 0,-1 0 1,1 0-1,0 0 0,-1 0 1,1 0-1,0 0 1,0 0-1,-1 0 0,1 0 1,0 0-1,-1 0 1,1 0-1,0 1 0,0-1 1,-1 0-1,1 0 1,0 0-1,0 0 0,-1 1 1,1-1-1,0 0 1,0 0-1,-1 1 0,-4 4 19,0 0-1,0 1 1,0-1-1,1 1 1,-1 0-1,1 1 1,1-1-1,-6 14 1,4-8 78,0 1 0,1-1 0,1 1 0,-3 17 0,5-25-98,1 0 0,0 0 0,0 0-1,0 0 1,0 0 0,1 0-1,0 0 1,0 1 0,0-2 0,0 1-1,1 0 1,0 0 0,0 0-1,0-1 1,1 1 0,0-1-1,0 0 1,0 1 0,0-2 0,0 1-1,1 0 1,0 0 0,-1-1-1,1 0 1,1 0 0,-1 0 0,0-1-1,1 1 1,0-1 0,-1 0-1,1 0 1,5 1 0,11 0-169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41 100 13323,'0'0'107,"0"0"1,0 0-1,-1 1 0,1-1 1,0 0-1,0 0 1,-1 0-1,1 1 0,0-1 1,0 0-1,0 1 0,0-1 1,-1 0-1,1 0 1,0 1-1,0-1 0,0 0 1,0 1-1,0-1 1,0 0-1,0 1 0,0-1 1,0 0-1,0 1 0,0-1 1,0 0-1,0 1 1,0-1-1,0 0 0,0 0 1,0 1-1,0-1 1,0 0-1,1 1 0,-1-1 1,0 0-1,0 1 0,0-1 1,0 0-1,1 0 1,-1 1-1,0-1 0,0 0 1,1 0-1,-1 0 1,0 1-1,0-1 0,1 0 1,-1 0-1,0 0 0,1 0 1,-1 0-1,0 0 1,1 1-1,-1-1 0,0 0 1,0 0-1,1 0 1,-1 0-1,0 0 0,1 0 1,-1 0-1,0 0 0,1 0 1,-1-1-1,1 1 1,25 0 1143,-12-2-946,0 0 0,-1-1 0,1-1 0,-1-1 0,14-5 0,-20 7-254,0 0 0,-1-1 0,1 0 0,-1 0 0,0 0 0,0-1 0,-1 1 0,1-1 1,-1-1-1,0 1 0,5-8 0,-10 13-51,1-1 1,-1 1-1,1-1 0,-1 1 1,0-1-1,1 0 1,-1 1-1,0-1 0,1 0 1,-1 0-1,0 1 1,0-1-1,1 0 0,-1 1 1,0-1-1,0 0 1,0 0-1,0 0 0,0 1 1,0-1-1,0 0 1,0 0-1,-1 1 0,1-1 1,0 0-1,0 1 0,-1-1 1,1 0-1,-1-1 1,0 2-7,0-1 0,0 0 0,-1 1 0,1-1 0,0 1 1,0-1-1,-1 1 0,1 0 0,0-1 0,-1 1 0,1 0 0,0 0 1,-1 0-1,1 0 0,-2 0 0,-5 1-40,0 0 0,-1 1 0,1 0 0,-10 3 0,5 1-23,0 1 0,0 0 1,1 0-1,0 1 0,0 1 1,1 0-1,-19 18 0,24-21 51,1 1 1,-1-1-1,1 1 0,1 0 0,-1 0 0,1 1 0,0-1 0,1 1 0,-1 0 1,2 0-1,-1 0 0,1 1 0,0-1 0,0 13 0,2-17 15,0-1 0,0 0 0,0 0 0,1 0 0,0 0 0,0 0 0,0 0 0,0 0 0,0 0 0,0 0 0,1 0 0,-1 0 0,1-1 0,0 1 0,0-1 0,0 1 0,0-1-1,0 0 1,0 0 0,1 1 0,-1-2 0,1 1 0,0 0 0,-1 0 0,1-1 0,0 0 0,0 0 0,0 1 0,6 0 0,2 1-28,1-1-1,0 0 1,0 0 0,0-1-1,0-1 1,17-1 0,32-7-23,3-6-3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225 209 16892,'0'-1'113,"1"0"0,-1 0 1,0 0-1,0 0 1,1 0-1,-1 0 0,0 0 1,0 0-1,0 0 1,0 0-1,0 1 0,0-1 1,0 0-1,0 0 1,0 0-1,-1 0 0,1 0 1,0 0-1,-1 0 1,1 0-1,-1 0 0,1 1 1,0-1-1,-1 0 0,0 0 1,1 0-1,-1 1 1,0-1-1,1 0 0,-1 1 1,0-1-1,1 1 1,-1-1-1,0 1 0,0-1 1,0 1-1,0-1 1,0 1-1,1 0 0,-1 0 1,0-1-1,0 1 1,0 0-1,0 0 0,0 0 1,0 0-1,0 0 1,-2 0-1,-3 0 74,0 0 0,0 1 1,0-1-1,0 1 0,0 1 0,-9 2 0,1 2-131,0 0-1,1 1 0,0 1 0,-21 15 0,28-19-64,1 1 0,0-1 0,0 1 0,0 0 0,0 0-1,1 1 1,0-1 0,0 1 0,0 0 0,1 0 0,0 0 0,-3 10 0,5-15 7,1 0 0,0 0 0,-1 0 0,1 0 0,0 0 0,0 1 0,0-1 0,0 0 0,0 0 0,0 0 0,0 0 0,0 0 0,1 0 0,-1 0 0,0 0 0,1 0 0,-1 0 0,0 0 0,1 0 0,0 0 0,-1 0 0,1 0 0,0 1 0,1-1-1,-1 0 0,1 0 0,-1 0-1,1-1 1,-1 1 0,1 0 0,-1-1 0,1 1 0,-1-1-1,1 1 1,0-1 0,0 0 0,2 0 0,4 0-23,1 0 1,-1-1 0,1 0-1,16-5 1,2-2-36,0-2-1,0-1 1,-1-1 0,-1-1-1,30-20 1,-21 8-7,-1 0-1,58-58 1,-78 70 56,0-1 0,-1-1 0,0 0 0,-2 0 1,11-20-1,-18 23 6,-11 13-11,-12 14-11,4 1 26,2 0 0,0 1 0,1 1 0,0 0 0,2 1 0,0 0 0,1 1 0,1 0 0,1 0 0,1 1 0,0 0 0,-4 32 0,10-48 12,1-1 0,0 1 1,0-1-1,0 1 1,0-1-1,1 1 0,0-1 1,0 0-1,0 1 1,2 5-1,-1-8 2,-1 1-1,1-1 1,-1 1 0,1-1 0,0 0-1,0 0 1,0 1 0,0-2 0,0 1-1,0 0 1,1 0 0,-1-1-1,0 1 1,1-1 0,0 1 0,-1-1-1,5 1 1,3 0 16,-1 0-1,1-1 1,-1 0 0,1 0-1,-1-1 1,1 0 0,0-1-1,-1 0 1,1-1 0,-1 0-1,0 0 1,13-6 0,2-1 38,-1-1-1,1-1 1,30-21 0,-41 24-50,0 0-1,-1-1 1,0-1 0,0 0-1,-1 0 1,0-1 0,-1-1 0,-1 0-1,13-18 1,-22 29-18,1 0 1,-1 0-1,1 0 0,-1 0 0,1 0 1,-1 0-1,0 0 0,1 0 0,-1 0 1,0 0-1,0 0 0,0 0 0,0 0 1,0 0-1,0-1 0,0 1 0,0-2 1,-1 3-3,1 0 1,0-1 0,0 1 0,-1 0-1,1-1 1,-1 1 0,1 0 0,0-1-1,-1 1 1,1 0 0,-1 0 0,1-1-1,-1 1 1,1 0 0,0 0 0,-1 0 0,1 0-1,-1 0 1,1 0 0,-1 0 0,1 0-1,-1 0 1,1 0 0,-1 0 0,1 0-1,-2 0 1,-1 1-11,0 0 0,0 0 0,0 0 0,0 0 0,0 0 0,1 1 0,-1-1 0,0 1 0,1 0 0,-1 0 0,-2 3 0,-2 2-9,1 1 0,-1-1-1,2 2 1,-1-1-1,-6 15 1,11-21 18,0 0 0,0 1 0,1-1 1,-1 1-1,1-1 0,-1 0 0,1 1 0,0-1 1,-1 1-1,1-1 0,1 1 0,-1 3 0,1-5 4,-1 1-1,1-1 1,0 0-1,-1 0 0,1 1 1,0-1-1,0 0 1,-1 0-1,1 0 0,0 0 1,0 0-1,1 0 1,-1 0-1,0 0 0,0 0 1,0 0-1,0-1 1,1 1-1,-1 0 0,0-1 1,1 1-1,-1-1 1,2 1-1,5 0 3,-1 0 0,1 0 1,0-1-1,-1 0 0,1 0 0,0-1 0,-1 0 1,1 0-1,-1 0 0,0-1 0,14-5 0,-3-1 19,1 0-1,-1-1 0,21-15 0,8-12-26,-68 82-296,18-39 282,1-1 1,-1 0-1,1 1 0,1-1 0,-1 1 0,0 9 0,2-15 20,0 0-1,0 0 0,0 0 1,0 0-1,0 0 0,0 0 1,0-1-1,1 1 0,-1 0 1,0 0-1,1 0 0,-1 0 1,0-1-1,1 1 0,-1 0 1,1 0-1,-1-1 1,1 1-1,0 0 0,-1-1 1,2 2-1,0-1 0,-1-1 1,1 1-1,-1-1 0,1 0 1,-1 0-1,1 1 0,-1-1 1,1 0-1,-1 0 0,1-1 1,-1 1-1,1 0 1,-1 0-1,1-1 0,-1 1 1,1-1-1,2 0 0,5-3 3,1-1 0,-1 1-1,0-2 1,16-10 0,-20 12 48,0 0 0,-1 0 0,1 0 0,-1-1 0,0 0 0,0 1 1,-1-1-1,1-1 0,3-8 0,-6 13-30,-1 0 1,1 1-1,-1-1 1,0 0-1,0 0 1,1 0-1,-1 0 1,0 0-1,0 0 1,0 0-1,0 0 1,0 0-1,0 0 0,0 0 1,0 0-1,-1 0 1,1 0-1,0 0 1,-1 0-1,1 1 1,0-1-1,-1 0 1,1 0-1,-1 0 0,0 0 1,-4-8 133,5 8-179,0 1 0,0-1 0,1 1 0,-1 0-1,0-1 1,0 1 0,0-1 0,1 1 0,-1 0 0,0-1 0,0 1 0,1 0 0,-1-1 0,0 1 0,1 0-1,-1 0 1,0-1 0,1 1 0,-1 0 0,1 0 0,-1 0 0,0-1 0,1 1 0,-1 0 0,1 0 0,-1 0 0,0 0-1,1 0 1,-1 0 0,1 0 0,-1 0 0,1 0 0,-1 0 0,0 0 0,2 0 0,23-2-910,-20 2 677,107-5-1981,-61 4 1494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7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18724,'6'-12'1984,"3"-4"-1087,2 1-337,5 0 976,1 5-272,7 0-383,1 3-193,3 6-480,0 1-296,0 1-752,2 3-321,-1-2 889,6-2-168,0-9-232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155 284 13507,'-22'8'1159,"1"2"0,-26 16 0,42-23-936,0 0 0,0 1 0,0-1 0,0 1 0,1 1 0,-1-1-1,1 1 1,0-1 0,0 1 0,1 0 0,-1 0 0,1 1-1,-4 9 1,7-14-193,0 0-1,-1 0 1,1 0-1,0 0 0,0 0 1,0 0-1,-1 0 1,1 0-1,0 1 1,1-1-1,-1 0 0,0 0 1,0 0-1,0 0 1,1 0-1,-1 0 1,0 0-1,1 0 0,-1 0 1,1 0-1,-1 0 1,1 0-1,0 0 1,-1 0-1,1 0 0,0 0 1,0-1-1,0 1 1,0 0-1,-1-1 1,1 1-1,0 0 1,0-1-1,0 1 0,0-1 1,0 0-1,0 1 1,0-1-1,2 1 1,4 0 22,-1 1 1,1-1 0,0-1 0,-1 1 0,10-1 0,2-1-32,1-1-1,-1-1 0,0-1 1,0 0-1,0-1 0,0-1 0,-1 0 1,0-2-1,0 0 0,-1-1 1,0 0-1,-1-1 0,24-20 1,-27 19-12,1-1 1,-2 0 0,0 0 0,0-1 0,-1 0 0,-1-1-1,0 0 1,-1-1 0,0 0 0,-2 0 0,1 0-1,-2-1 1,0 0 0,-1 0 0,3-24 0,-7 35-12,1 0 1,-1-1-1,0 1 0,-1 0 1,1 0-1,-1-1 0,0 1 1,0 0-1,-4-8 1,5 11-3,-1 1 0,0-1 0,0 1 1,0-1-1,0 1 0,0 0 1,0-1-1,0 1 0,0 0 0,-1 0 1,1 0-1,0 0 0,-1 0 1,1 0-1,-1 0 0,1 0 0,-1 1 1,1-1-1,-1 1 0,0-1 1,1 1-1,-1-1 0,0 1 0,1 0 1,-1 0-1,0 0 0,0 0 1,1 0-1,-1 0 0,0 0 0,1 1 1,-4 0-1,-2 1-19,0 1 1,0 0-1,1 0 1,-1 1-1,1-1 1,0 1-1,0 1 1,0-1-1,0 1 1,1 0-1,-6 7 0,1-2-69,2 1 0,0 0 0,0 1 0,1-1 0,-7 15 0,12-20 10,0-1 0,0 0 0,0 1 0,1 0 0,0-1 0,0 1 0,0 0 0,1-1 0,0 1-1,0 0 1,0 0 0,1-1 0,-1 1 0,1 0 0,1-1 0,2 9 0,2 0-209,1 0 1,1-1-1,-1 0 0,19 23 1,-21-31 246,-2 1 0,1 0 0,-1 0 0,0 0 0,0 0 0,0 1 0,-1-1 0,2 10 0,-3-14 38,-1 1 1,0-1-1,1 0 1,-1 1-1,0-1 1,0 1-1,0-1 1,-1 0-1,1 1 1,0-1-1,-1 1 1,0-1-1,1 0 1,-1 0-1,0 1 1,0-1-1,-1 0 1,1 0-1,0 0 1,-1 0-1,1 0 1,-1 0-1,1-1 1,-1 1-1,0 0 1,-2 1-1,-9 3 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192 257 13195,'4'-6'563,"6"-8"594,-1 0 0,13-28 0,-21 39-923,1 0-1,-1 0 1,0-1-1,0 1 1,0 0 0,0-1-1,-1 1 1,0-1-1,1 1 1,-1-1-1,0 1 1,-1-1 0,1 1-1,-1-1 1,1 1-1,-1-1 1,0 1 0,0 0-1,-3-6 1,3 7-153,0 1 1,0-1-1,0 1 0,0 0 1,0-1-1,0 1 1,-1 0-1,1 0 0,0 0 1,-1 0-1,1 0 1,-1 0-1,1 0 1,-1 1-1,1-1 0,-1 0 1,1 1-1,-1-1 1,0 1-1,1 0 0,-4-1 1,2 1-8,-1 1 1,1-1-1,-1 1 1,0-1-1,1 1 1,-1 0-1,1 0 1,0 1-1,-6 2 1,-2 2-33,1 1 1,0 0 0,0 0 0,1 1 0,-10 10-1,7-4-74,1-1 1,0 2-1,1 0 0,-16 30 0,22-37-15,0 0 1,1 0-1,0 0 1,0 1-1,1 0 0,0-1 1,1 1-1,0 0 0,0 0 1,1 0-1,1 16 0,0-23 29,-1 0 0,1 1 0,0-1 0,0 0 0,-1 1 0,2-1 0,-1 0 0,0 0 0,0 0 0,1 0 0,-1 0 0,1 0 0,0 0 0,-1-1 0,1 1 0,0-1 0,0 1-1,0-1 1,0 1 0,1-1 0,-1 0 0,0 0 0,0 0 0,1 0 0,-1-1 0,0 1 0,1-1 0,-1 1 0,1-1 0,3 0 0,4 1-29,0-1 1,1-1-1,-1 0 1,0 0-1,0-1 0,11-3 1,-1-2 21,0 0 0,0-1 0,-1-2 0,0 1 0,-1-2 0,29-22 0,-22 13 121,0-2 0,-2 0 0,34-43 0,-47 52-39,0 0-1,-2-1 0,1 0 1,6-18-1,-12 25-25,0-1 0,-1 1 0,1 0 1,-2-1-1,1 0 0,-1 1 0,0-1 0,-1 0 0,1 1 0,-2-11 0,1 17-30,0 1 0,0-1 0,0 0 0,0 1 0,0-1 0,0 1 0,0-1 0,0 1 0,-1-1 0,1 1 0,0-1 0,0 1 0,0-1 0,-1 0 0,1 1 0,0 0 0,0-1 0,-1 1 0,1-1 0,0 1 0,-1-1-1,1 1 1,-1 0 0,1-1 0,0 1 0,-1 0 0,1-1 0,-1 1 0,1 0 0,-1 0 0,1-1 0,-1 1 0,1 0 0,-1 0 0,0 0 0,1 0 0,-1 0 0,1 0 0,-1-1 0,1 1 0,-1 1 0,1-1 0,-1 0 0,0 0 0,1 0-1,-1 0 1,1 0 0,-1 0 0,1 1 0,-1-1 0,1 0 0,-1 0 0,0 1 0,-2 1-11,0 1 0,0-1 0,0 1-1,0-1 1,-5 6 0,-3 8-28,-1 0-1,2 1 1,0 0-1,2 0 1,-11 29-1,14-32 22,0 0 0,1 1-1,1 0 1,1 0 0,0 0-1,0 0 1,2 26 0,1-37 19,-1-1 1,0 0-1,1 0 1,0 0-1,0 0 0,0 1 1,0-1-1,0 0 1,0-1-1,1 1 1,0 0-1,-1 0 1,1-1-1,0 1 1,0-1-1,1 1 1,-1-1-1,0 0 0,1 0 1,-1 0-1,1 0 1,0 0-1,0-1 1,0 1-1,-1-1 1,2 0-1,-1 1 1,0-2-1,0 1 1,0 0-1,0-1 0,0 1 1,1-1-1,-1 0 1,0 0-1,0 0 1,1 0-1,5-2 1,0 0 13,1 0-1,-1-1 1,1 0 0,-1 0 0,0-1 0,0 0 0,-1-1 0,1 0 0,-1 0-1,0-1 1,10-8 0,-5 2-13,-1 0 0,-1-1-1,0 0 1,-1-1 0,14-23-1,-24 41-137,0 53-131,0-51 252,0 0 1,1 1 0,0-1-1,0 0 1,1 0-1,-1 1 1,1-1-1,3 7 1,-2-11 17,-1 1-1,1 0 1,0-1 0,-1 1 0,1-1 0,0 0 0,0 0 0,1 0 0,-1 0 0,0-1 0,1 1-1,-1-1 1,1 0 0,-1 0 0,1 0 0,0 0 0,-1-1 0,1 1 0,0-1 0,-1 0 0,8-1 0,2 0 18,-1-1 1,1 0-1,-1-1 1,0 0-1,14-5 1,1-3 51,0-1 1,50-31-1,-67 37-86,0-1-1,-1-1 0,1 0 0,-1 0 0,-1 0 0,1-1 0,-2-1 0,1 1 1,11-21-1,-18 27-3,0 1-1,0-1 1,0 0 0,0 1 0,0-1 0,-1 0 0,1 0 0,-1 0-1,1 0 1,-2-4 0,1 7 9,0-1 0,0 1-1,0-1 1,0 1 0,0-1-1,0 1 1,0-1 0,-1 1 0,1 0-1,0-1 1,0 1 0,-1-1-1,1 1 1,0 0 0,-1-1 0,1 1-1,0 0 1,-1-1 0,1 1-1,0 0 1,-1-1 0,1 1 0,-2 0-1,1-1-1,0 1 0,0 0 0,0 0 0,0 0 0,0 0 0,0 0 0,0 0 0,0 1 0,-1-1 0,1 0 1,0 1-1,0-1 0,0 0 0,0 1 0,-1 0 0,-5 3-16,0 1 1,0-1 0,1 1 0,0 0-1,-1 1 1,2 0 0,-1 0 0,1 0-1,0 1 1,0-1 0,-6 12 0,9-13 17,-1-1 0,1 1 0,0-1 1,0 1-1,1-1 0,-1 1 0,1 0 0,0 0 1,0 0-1,1 0 0,0 0 0,-1-1 0,2 1 1,-1 0-1,0 0 0,1 0 0,0 0 1,0 0-1,1 0 0,2 6 0,-3-9-45,0 0 0,1 0-1,-1 0 1,1 0 0,0-1-1,-1 1 1,1 0 0,0-1-1,0 1 1,0-1 0,0 0-1,0 1 1,0-1 0,0 0-1,1 0 1,-1-1 0,0 1-1,1 0 1,2 0 0,-1-1 7,0 1 1,1-1 0,-1 0 0,1 0 0,-1-1 0,1 1 0,-1-1 0,1 0 0,6-2 0,22-14-239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18628,'-14'2'856,"7"6"-3192,12 2 2488,8 0 176,9-1-912</inkml:trace>
  <inkml:trace contextRef="#ctx0" brushRef="#br0" timeOffset="1">888 65 15803,'3'23'2001,"-3"11"-1193,-5 16-320,1 11 1545,0 6-1161,1 5-176,3-2-368,0-4-328,1-13-624,1-9-240,-2-15 672,-2-9-233,-8-14-119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16588,'10'-11'514,"2"1"1,-1 0 0,1 1-1,1 0 1,-1 1 0,1 0-1,1 1 1,0 1 0,27-9-1,-30 12-333,1 0 0,-1 1 0,1 0 0,0 0 0,-1 2-1,1 0 1,0 0 0,0 1 0,0 0 0,-1 1 0,1 0 0,0 1 0,12 5 0,-19-6-154,1 0 0,-1 1 0,0 0 0,1 0 0,-1 0 0,-1 1 0,1 0 0,6 6 0,-9-8-28,0 0 0,0 1 0,-1-1 0,1 0 0,-1 1 0,0-1 0,0 1-1,1-1 1,-2 1 0,1-1 0,0 1 0,0 0 0,-1-1 0,0 1 0,1 0 0,-1 0 0,0-1 0,0 1 0,-1 0 0,0 5 0,-1-1-4,-1 0-1,0-1 1,0 1 0,-1 0 0,1-1-1,-1 0 1,-1 0 0,1 0 0,-10 9-1,-55 46 6,62-54 5,-71 51 96,-26 23-914,95-69 380,9-12 432,0 0 0,0 0 0,0 0 1,0 0-1,0 0 0,0 1 0,0-1 0,0 0 0,0 0 0,0 0 0,0 0 0,0 1 1,0-1-1,0 0 0,0 0 0,0 0 0,0 0 0,0 0 0,0 1 0,0-1 0,0 0 1,1 0-1,-1 0 0,0 0 0,0 0 0,0 0 0,0 1 0,0-1 0,0 0 0,0 0 1,1 0-1,-1 0 0,0 0 0,0 0 0,0 0 0,0 0 0,0 0 0,1 0 0,-1 0 1,24-1-223,-1-4-145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13691,'-13'27'2108,"9"-19"-1537,-1-1 0,2 1-1,-1 0 1,1 0 0,0 1 0,1-1 0,0 1 0,0-1-1,1 1 1,-1 12 0,3-20-501,-1 1 0,1 0-1,-1-1 1,1 1 0,-1 0 0,1-1 0,0 1-1,0-1 1,-1 1 0,1-1 0,0 0 0,1 1-1,-1-1 1,0 0 0,0 0 0,0 1-1,1-1 1,-1 0 0,1 0 0,-1 0 0,1-1-1,-1 1 1,1 0 0,-1-1 0,1 1 0,0-1-1,-1 1 1,1-1 0,0 0 0,-1 1 0,1-1-1,0 0 1,0 0 0,2-1 0,6 1 29,0-1 0,0 0 1,-1-1-1,18-5 0,2-4-50,38-18 0,9-5-429,-74 33 343,1 0 1,-1 0-1,0 1 1,0-1-1,1 0 1,-1 1-1,0 0 1,1-1-1,-1 1 1,0 0 0,1 0-1,-1 0 1,0 1-1,1-1 1,-1 1-1,0-1 1,0 1-1,4 1 1,-3 0-32,1 1 0,-1 0 0,0 0 0,0 0 0,0 1 0,0-1 0,0 1 0,2 5 0,-2-6 39,-1 0-1,1 0 0,0 0 1,-1-1-1,1 0 0,0 1 1,0-1-1,1 0 0,-1 0 1,0-1-1,1 1 0,-1-1 1,1 0-1,-1 0 0,1 0 1,0 0-1,-1 0 1,1-1-1,0 0 0,0 0 1,-1 0-1,1 0 0,0 0 1,6-2-1,3-1-70,0 0 0,-1 0 0,1-2 0,-1 1 0,0-1 0,11-8 0,20-12-116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 18772,'-15'26'1133,"1"1"0,1 0 0,-17 52 0,25-59-947,0 0 0,2 0 0,0 0 0,1 0 0,0 0 0,4 32 1,-2-46-199,1 0 1,0 1 0,1-1 0,-1 0 0,1-1 0,0 1-1,1 0 1,-1 0 0,5 6 0,-6-11 3,0 0 1,0 1-1,0-1 0,0 0 0,0 0 1,0 0-1,0 0 0,0 0 1,0 0-1,1 0 0,-1-1 1,0 1-1,1 0 0,-1-1 0,0 1 1,1 0-1,-1-1 0,1 0 1,-1 1-1,1-1 0,-1 0 1,1 0-1,-1 0 0,1 0 0,-1 0 1,1 0-1,-1 0 0,1-1 1,-1 1-1,0 0 0,1-1 1,-1 1-1,1-1 0,-1 0 0,0 1 1,1-1-1,-1 0 0,0 0 1,0 0-1,0 0 0,0 0 1,2-1-1,12-12-163,-1 0 1,0-1-1,-1-1 1,20-30-1,36-75-1217,-58 101 1111,-1-1-1,-1 0 0,-1-1 0,0 0 0,-2 0 1,7-41-1,-22 151 1488,-9 115 649,18-194-1809,0-1 0,1 0 0,0 1 0,1-1 0,-1 0 0,1 0 0,1 0 0,5 12 0,-8-18-140,-3-5-91,-11-16-339,-16-26-333,20 26 1004,0 0-1,2 0 1,0-1-1,1 0 1,1 0-1,-3-24 1,9 44-115,0-1 1,0 0-1,0 1 1,0-1-1,0 1 1,0-1-1,0 1 1,1-1-1,-1 1 1,0-1-1,0 0 1,1 1-1,-1-1 1,0 1-1,1-1 1,-1 1-1,1 0 1,-1-1-1,0 1 1,1-1-1,-1 1 1,1 0-1,-1-1 1,1 1-1,-1 0 1,1 0-1,-1-1 1,1 1-1,-1 0 1,1 0-1,0 0 1,-1 0-1,1-1 1,-1 1-1,1 0 1,0 0-1,-1 0 1,1 0-1,0 1 1,30 1 329,-22-1-303,2 1-170,1-1 0,0-1 0,-1 0 0,1-1 0,-1 0-1,1 0 1,0-2 0,21-6 0,2-5-113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 13891,'0'-3'4379,"-5"9"-2381,-8 14-275,9-10-1507,0 0 0,1 0-1,0 0 1,1 0-1,0 1 1,0-1-1,1 1 1,0-1 0,1 12-1,0-19-212,1 0 0,-1 0 0,0 0 0,0 0 0,1 0 0,0-1 0,0 1 0,0 0 0,0 0 0,0-1 1,0 1-1,0-1 0,1 1 0,0-1 0,-1 1 0,1-1 0,0 0 0,0 0 0,0 0 0,0 0 0,1 0 0,-1 0 0,0-1 0,1 1 0,-1-1 0,1 0 0,0 1 0,-1-1 0,1-1 0,0 1 0,0 0 0,0 0 0,0-1 0,-1 0 0,1 0 0,0 0 1,3 0-1,3-1 16,0 0 1,0 0 0,0-1 0,0 0 0,0-1 0,-1 0-1,1-1 1,-1 1 0,0-2 0,0 1 0,0-1 0,11-9 0,-2 0-18,-1-1 1,0-1 0,26-34 0,-42 50-9,0 0 1,0 0-1,0-1 1,0 1-1,0 0 1,0 0-1,0 0 1,0 0-1,0 0 1,1 0-1,-1 0 1,0 0-1,0-1 1,0 1-1,0 0 1,0 0-1,0 0 1,0 0-1,0 0 1,0 0-1,0 0 0,0 0 1,0 0-1,0 0 1,1 0-1,-1 0 1,0-1-1,0 1 1,0 0-1,0 0 1,0 0-1,0 0 1,0 0-1,0 0 1,1 0-1,-1 0 1,0 0-1,0 0 1,0 0-1,0 0 1,0 0-1,0 0 1,0 0-1,0 0 1,1 0-1,-1 0 1,0 1-1,0-1 0,0 0 1,0 0-1,0 0 1,0 0-1,0 0 1,0 0-1,0 0 1,1 0-1,-1 0 1,0 0-1,0 0 1,0 1-1,0 10-206,-5 30-6,0-12 57,5-22 146,-1 0 1,1 0-1,0 0 1,1 1-1,0-1 1,0 0-1,1 0 1,-1 0-1,1 0 1,1 0-1,3 7 0,-4-10 46,0-1-1,1 0 0,-1 0 0,1 0 0,-1 0 0,1 0 0,0 0 0,0-1 0,0 1 0,0-1 0,1 0 0,-1 0 0,1 0 0,-1 0 0,1-1 0,0 0 0,0 1 0,-1-1 0,1-1 0,0 1 0,0 0 0,4-1 0,-1 0 36,-1 0 1,0 0 0,0 0-1,0-1 1,0 0-1,0 0 1,0-1-1,0 0 1,-1 0-1,1 0 1,-1-1 0,1 1-1,-1-1 1,0-1-1,0 1 1,0-1-1,0 0 1,-1 0-1,1 0 1,5-8 0,-5 5-48,0 0-1,-1 0 1,0 0 0,0-1 0,0 1 0,-1-1 0,0 0 0,-1 0 0,0 0 0,0-1 0,0 1 0,-1 0 0,-1-1 0,0-9 0,0 7-258,-1 0 1,-1 1 0,-3-13-1,4 19-15,0-1-1,-1 1 0,1 0 0,-1 0 0,0 0 0,0 0 0,-1 1 0,1-1 0,-1 0 1,-3-3-1,6 7 189,-1-1 0,1 1 1,-1-1-1,1 1 1,0-1-1,-1 1 0,1-1 1,-1 1-1,1 0 1,-1-1-1,0 1 0,1 0 1,-1-1-1,1 1 0,-1 0 1,0 0-1,1-1 1,-1 1-1,0 0 0,1 0 1,-1 0-1,1 0 0,-1 0 1,0 0-1,1 0 1,-1 0-1,0 0 0,1 0 1,-1 0-1,0 1 1,1-1-1,-1 0 0,1 0 1,-1 1-1,0-1 0,1 0 1,-1 1-1,1-1 1,-1 1-1,1-1 0,-1 0 1,1 1-1,-1-1 0,1 1 1,0-1-1,-1 1 1,1 0-1,-1 0 0,-1 12-1063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84 458 13251,'-10'9'408,"0"0"-1,1 1 1,0 0 0,0 1-1,-7 11 1,14-18-273,-1 1 0,1-1 1,-1 0-1,1 1 0,0-1 0,1 1 0,-1 0 0,1 0 0,0 0 1,0-1-1,1 1 0,-1 0 0,1 0 0,0 0 0,1 0 0,1 9 1,-2-12-86,0-1 1,0 0 0,1 0 0,-1 0-1,1 0 1,-1 0 0,0 0 0,1 0 0,0 0-1,-1 0 1,1 0 0,0 0 0,-1 0-1,1 0 1,0-1 0,0 1 0,0 0 0,0-1-1,0 1 1,0 0 0,0-1 0,0 1 0,0-1-1,0 1 1,2-1 0,-1 1 8,0-1 0,0-1 0,0 1 0,0 0 1,0 0-1,0-1 0,0 1 0,0-1 0,0 0 0,0 0 0,0 0 1,0 1-1,1-3 0,5-2 96,0 0 0,-1-1 0,0 0 0,0-1 0,6-7 0,-4 2-205,0 0 0,0-1 1,-1 0-1,-1 0 1,0-1-1,-1 0 1,0 0-1,-1-1 1,-1 0-1,0 1 1,-1-1-1,-1-1 1,0 1-1,-1-27 1,-1 39-31,-1 0 0,1 0 1,-1 0-1,0 0 0,0 0 1,0 0-1,-2-5 0,2 8 64,1-1 0,0 1-1,-1-1 1,1 1 0,0-1-1,-1 1 1,1 0 0,0-1-1,-1 1 1,1 0 0,-1-1-1,1 1 1,0 0 0,-1-1-1,1 1 1,-1 0 0,1 0-1,-1 0 1,1-1 0,-1 1-1,1 0 1,-1 0 0,1 0-1,-1 0 1,0 0 0,1 0 0,-1 0-1,1 0 1,-1 0 0,1 0-1,-1 0 1,1 1 0,-1-1-1,1 0 1,-1 0 0,1 0-1,-1 1 1,1-1 0,-1 0-1,1 0 1,0 1 0,-1-1-1,1 1 1,-1-1 0,1 0-1,0 1 1,-1-1 0,1 1-1,-1 0 1,0 0 15,0 0 0,0 1 0,0-1 0,0 0 0,0 1 0,0-1 0,0 1 0,0-1 0,0 1 0,1 0 1,-1-1-1,1 1 0,-1 0 0,1-1 0,0 1 0,0 0 0,-1-1 0,1 1 0,0 0 0,0 0 0,1-1 0,-1 1 0,0 0 0,1-1 0,-1 1 0,1 0 0,-1-1 0,1 1 0,0-1 0,0 1 0,-1-1 0,1 1 0,0-1 0,1 1 1,0 1-1,1-1 40,0 1 1,0-1 0,-1 1 0,2-1 0,-1 0 0,0 0-1,0 0 1,1 0 0,-1-1 0,1 1 0,-1-1 0,1 0-1,-1 0 1,1-1 0,4 2 0,4-3 59,0 0-1,-1 0 1,1-1 0,-1 0 0,1-1 0,-1 0 0,0-1-1,0 0 1,0-1 0,11-7 0,4-3 113,-2-1-1,43-36 1,-15 2-125,-48 45-96,0 0 0,0 0 0,-1 0 0,1 0 1,-1-1-1,0 1 0,-1-1 0,1 0 0,1-8 0,-3 13 2,-1 0-1,0 0 0,0 0 1,0 0-1,1 0 1,-1 0-1,0 0 0,0 0 1,0 0-1,0 0 1,-1 0-1,1 0 0,0 0 1,0 0-1,-1 0 1,1 0-1,0 0 0,-1 0 1,1 0-1,-2-1 1,1 1-4,1 1 0,-1-1 0,0 1 1,0-1-1,1 1 0,-1 0 0,0 0 1,0-1-1,0 1 0,0 0 0,1 0 1,-1 0-1,0 0 0,0 0 0,0 0 1,0 0-1,0 0 0,1 0 0,-3 0 1,-1 2-25,-1-1 1,1 1-1,0 0 0,-1-1 1,1 2-1,0-1 1,0 1-1,-5 3 1,0 3 27,0 1 0,1 0 1,-1 0-1,2 0 0,0 1 1,0 0-1,1 1 0,0 0 1,1-1-1,1 2 0,0-1 1,0 0-1,1 1 0,1 0 1,0 0-1,1 0 0,0 21 1,1-30 26,1 1 0,0-1 1,-1 0-1,1 1 0,1-1 0,-1 0 1,1 0-1,-1 0 0,1 0 0,1 0 1,-1-1-1,0 1 0,1-1 1,0 1-1,0-1 0,0 0 0,0 0 1,0 0-1,0 0 0,1-1 1,0 1-1,-1-1 0,1 0 0,5 2 1,-3-2 11,0 0 1,1-1-1,-1 0 1,1 0-1,0 0 1,-1-1-1,1 0 1,-1 0-1,1-1 1,0 0-1,-1 0 1,1 0-1,-1-1 1,0 0-1,9-4 1,7-4 95,0-2 1,-1 0-1,0-1 0,32-29 1,68-73 419,-81 71-321,-1 0 0,50-79 0,-84 115-221,-3 6-9,0-1 0,0 0 0,0 1 0,0-1 0,-1 0 0,0 0 0,1 0 0,-1 0 0,0 0 0,0 0 0,-1 0 0,1 0 0,-1-1 0,1-4 0,-1 8-1,0-1 0,-1 1 0,1-1 0,0 1 0,0-1 0,0 1 0,-1-1 0,1 1 0,0-1 0,-1 1 0,1-1 0,0 1 0,-1 0 0,1-1 0,-1 1 0,1-1 0,-1 1 0,1 0 0,0 0 0,-1-1 0,1 1 0,-1 0 0,0 0 0,1-1 0,-1 1 0,1 0 0,-1 0 0,1 0 0,-1 0 0,1 0 0,-1 0 0,1 0 0,-2 0 0,-18 4-95,19-3 95,-9 3-29,0 0-1,0 1 0,1 0 0,-1 1 1,1 0-1,1 1 0,-1-1 1,1 2-1,-11 11 0,1 2 20,0 1-1,-21 35 1,31-44 30,1 0-1,0 1 0,1 0 1,1 0-1,-4 16 0,7-24 0,1-1 0,0 1 0,0 0 0,0-1 0,1 1 0,0 0 0,0-1-1,0 1 1,1 0 0,0-1 0,0 1 0,0 0 0,1-1 0,0 0 0,0 1 0,4 7 0,-4-11-8,-1 1 0,1-1 1,0 0-1,0 0 1,0 0-1,0 0 0,1 0 1,-1 0-1,0 0 1,1-1-1,-1 1 0,1-1 1,0 0-1,0 0 1,-1 0-1,1 0 0,4 1 1,-2-2-22,0 1 0,0-1-1,0 0 1,0 0 0,0-1 0,1 0 0,-1 0 0,0 0-1,5-2 1,5-3-182,0 0 0,0-1 0,-1-1 0,-1-1 0,18-12 0,-6 1-190,-1-1-1,-1 0 0,35-45 0,-17 13-169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13035,'-20'53'2024,"9"-22"-152,-1-1 1,-30 55-1,30-68-293,-3 6-1147,1 0-1,1 0 1,-14 36-1,7 0-323,3 1 0,-17 106 0,33-159-86,-2 22 40,3-28-54,0 0 1,0-1-1,-1 1 1,2 0-1,-1 0 1,0 0 0,0 0-1,0 0 1,0 0-1,1 0 1,-1 0-1,0-1 1,1 1-1,-1 0 1,0 0-1,1 0 1,-1-1-1,1 1 1,0 0-1,-1 0 1,1-1-1,-1 1 1,2 0-1,-1-1 3,0 0-1,0 1 0,0-1 0,-1 0 1,1 0-1,0 0 0,0 0 1,0-1-1,0 1 0,0 0 1,0 0-1,0 0 0,-1-1 0,1 1 1,0-1-1,0 1 0,0 0 1,-1-1-1,1 1 0,0-1 1,-1 0-1,1 1 0,0-1 0,-1 1 1,2-3-1,16-20 120,-17 21-110,39-65 284,33-78 1,3-4-418,-58 116-156,3 1-1,32-41 1,-48 68 58,0 0 1,0 1-1,0-1 1,1 1-1,10-7 1,-3 3-1296,-11 4 877,-9 3 366,-1 3-115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14667,'-1'18'2129,"2"-4"-1097,6-5-304,4-4 1048,3 2-423,2-1-129,-1 4-360,3 2-224,-3 3-504,-2 6-264,-1 1-576,-2 4-304,-2 0 776,1-4-208,0-4-136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8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5 18172,'0'-5'1720,"-3"10"-1088,-5 6-296,-1 12 953,-1 4-393,1 5-360,-1 2-144,2 3-216,0-1-24,4-7-104,1-5-96,3-8-384,5-6-224,3-10-440,5-3 872,3-14-224,1-3-153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13267,'6'4'411,"-1"0"-1,0 0 1,1 0 0,0 0 0,0-1-1,0 0 1,0 0 0,0-1 0,0 1-1,1-1 1,0-1 0,-1 1 0,1-1 0,0-1-1,-1 1 1,1-1 0,0 0 0,9-2-1,8 0 172,0-1-1,-1-2 1,43-13-1,-52 14-550,-1-1-1,1 0 1,-1 0 0,-1-2-1,1 0 1,-1 0 0,0-1-1,-1 0 1,13-12 0,-23 19-33,0 0-1,1-1 1,-1 0 0,0 1 0,0-1 0,0 0 0,0 1 0,0-1 0,0 0-1,0 0 1,-1 0 0,2-4 0,-2 6-1,0-1 0,0 0-1,0 0 1,0 0 0,-1 0 0,1 0-1,0 0 1,0 0 0,-1 0 0,1 0 0,0 1-1,-1-1 1,1 0 0,-1 0 0,1 0 0,-1 1-1,1-1 1,-1 0 0,-1-1 0,0 1-6,-1-1 1,0 0 0,1 1 0,-1 0-1,0 0 1,1 0 0,-1 0 0,0 0-1,0 0 1,0 1 0,0 0-1,0-1 1,0 1 0,-6 1 0,-2 0-21,-1 1 1,1 1-1,-1 0 0,1 0 1,0 1-1,0 0 1,1 1-1,-1 1 1,1 0-1,0 0 1,-16 14-1,19-15 21,1 1-1,-1 0 1,1 0 0,1 0-1,-1 1 1,1 0 0,0 0-1,0 1 1,1-1 0,0 1 0,1 0-1,-1 0 1,2 0 0,-1 1-1,1-1 1,-2 12 0,4-16-30,0 0 1,0 0-1,0-1 1,1 1-1,-1 0 0,1-1 1,0 1-1,0-1 1,0 1-1,0-1 1,1 1-1,-1-1 1,1 0-1,0 1 1,0-1-1,0 0 1,1 0-1,-1 0 1,1-1-1,4 5 1,-2-4-7,-1 0 0,1 0 0,0 0 0,0-1 0,0 0 0,0 0 0,0 0 0,1-1 0,-1 1 0,0-1 0,1-1 0,-1 1 1,10-1-1,34-6-200</inkml:trace>
  <inkml:trace contextRef="#ctx0" brushRef="#br0" timeOffset="1">793 246 19884,'0'6'1497,"-1"11"-1161,-2 5-120,0 12 616,1 5-296,-5 5-312,0 5-264,-4 0 16,-5-3 72,-6-8-48,1-2-56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288 259 11851,'-32'6'1104,"-7"1"422,0 2-1,-72 26 1,105-32-1348,0 0 1,0 1-1,0 0 1,0 0-1,1 0 1,-1 1-1,-6 7 0,11-11-163,0 0 0,0 0-1,0 0 1,0 1 0,0-1-1,0 0 1,0 1 0,0-1-1,0 0 1,1 1 0,-1-1-1,0 1 1,1-1 0,0 1-1,-1-1 1,1 1 0,0-1-1,0 1 1,-1-1-1,1 1 1,1 0 0,-1-1-1,0 1 1,0-1 0,0 1-1,1-1 1,-1 1 0,1-1-1,-1 1 1,1-1 0,0 1-1,0-1 1,-1 0 0,1 1-1,0-1 1,0 0 0,0 0-1,2 1 1,0 1-8,1-1 0,0 0 0,-1 0 1,1-1-1,0 1 0,0-1 0,0 0 0,1 0 1,-1 0-1,0-1 0,0 0 0,0 1 0,0-1 1,1-1-1,-1 1 0,0-1 0,8-1 1,4-2 8,-1 0 0,0-1 0,22-10 1,-12 2 19,0-1 0,-2 0 0,1-2 0,-2-1 0,23-22 0,-29 24 18,-1-1 1,0-1-1,-1 0 1,-1-1-1,0-1 1,18-37-1,-26 45-17,-1-1-1,0 1 1,3-15 0,-6 24-29,-1-1 0,1 1 0,-1-1 0,0 0-1,1 1 1,-1-1 0,0 0 0,-1 1 0,1-1 0,0 0 0,-1 1 0,0-1 0,1 1 0,-1-1 0,0 1 0,0-1 0,0 1 0,-1-1 0,1 1-1,-3-3 1,3 4-10,1 0 0,-1 1-1,0-1 1,-1 0 0,1 1 0,0-1-1,0 1 1,0-1 0,0 1-1,0-1 1,0 1 0,-1 0-1,1 0 1,0 0 0,0-1-1,0 1 1,-1 0 0,1 0-1,0 1 1,0-1 0,0 0 0,-1 0-1,1 1 1,0-1 0,0 0-1,0 1 1,0-1 0,0 1-1,0 0 1,-1-1 0,1 1-1,-1 1 1,-2 1-10,1 0 0,0 0 0,-1 1 0,1-1 0,0 1 0,1 0 0,-4 5 0,0 3 4,1-1 0,0 2 0,1-1-1,0 0 1,1 1 0,1 0-1,0-1 1,0 1 0,1 0 0,1 0-1,1 0 1,-1 0 0,2 0 0,0 0-1,0 0 1,1-1 0,1 1 0,0-1-1,8 16 1,-10-25 34,0 1 0,0-1 0,0 0 0,1 0 0,-1 0 0,1 0 0,0 0 0,0 0 0,0-1 0,0 0 0,0 1 0,1-1 0,-1-1 0,0 1 0,1 0 0,0-1 0,6 2 0,-6-2 19,1 0 0,0-1 0,0 0 0,0 0 0,0 0 0,0-1 0,-1 1 0,1-1 0,0 0 0,0-1 0,-1 1 0,1-1 0,8-4 0,-2-1 49,1 0 1,-1-1-1,-1-1 1,0 0-1,0 0 1,0-1-1,-1 0 1,-1 0-1,0-1 1,0-1-1,-1 1 1,-1-1-1,1 0 1,7-24-1,-13 32-83,0 0-1,0-1 1,-1 1 0,1 0-1,-1 0 1,0-1 0,-1-5-1,1 10-12,0-1-1,0 0 1,0 1-1,0-1 1,0 0-1,0 1 1,0-1-1,-1 1 1,1-1-1,0 0 1,0 1-1,-1-1 1,1 1-1,0-1 0,-1 1 1,1-1-1,-1 1 1,1-1-1,0 1 1,-1-1-1,1 1 1,-1-1-1,1 1 1,-1 0-1,0-1 1,1 1-1,-1 0 1,1 0-1,-1-1 1,0 1-1,1 0 1,-1 0-1,1 0 1,-1 0-1,0 0 1,1 0-1,-1 0 1,0 0-1,1 0 1,-1 0-1,0 0 1,1 0-1,-1 0 1,1 0-1,-1 1 1,0-1-1,1 0 0,-1 0 1,1 1-1,-1-1 1,1 0-1,-1 1 1,1-1-1,-2 1 1,-2 3-21,-1 0 0,1 0 0,-1 0 0,1 0 1,1 1-1,-1-1 0,0 1 0,1 0 0,0 0 0,0 1 0,1-1 1,0 0-1,-2 7 0,-2 3-38,2 1-1,0 0 1,-2 26-1,5-33 50,0-1 0,1 1 0,0 0 0,1-1 0,0 1 0,0-1 0,4 13 0,-5-19 17,1 0-1,0 0 1,0 0 0,0 0 0,0-1 0,0 1-1,0 0 1,0 0 0,0 0 0,1-1 0,-1 1-1,1-1 1,-1 1 0,1-1 0,0 0 0,0 0-1,-1 1 1,1-1 0,0 0 0,0-1-1,0 1 1,0 0 0,0 0 0,0-1 0,0 1-1,0-1 1,1 0 0,-1 0 0,0 0 0,0 0-1,0 0 1,0 0 0,0 0 0,0-1 0,4 0-1,5-3 29,0 1 1,-1-2-1,1 1 0,-1-2 0,0 1 0,-1-1 0,1-1 0,-1 1 0,-1-2 0,11-9 0,-1-3 62,1 0 0,-2-1 0,17-27 1,-32 44-84,5-6 16,0-1 0,-1 0 1,8-20-1,-24 62-97,-7 37 0,15-60 60,1 0 1,-1 1-1,2 0 1,-1-1-1,1 1 1,1-1-1,0 1 1,0-1-1,0 1 0,4 10 1,-4-17 19,-1-1 0,1 1 0,0 0 1,0 0-1,0-1 0,0 1 0,0-1 0,0 1 0,1-1 0,-1 1 1,0-1-1,1 0 0,-1 0 0,1 0 0,-1 0 0,1 0 1,0 0-1,-1 0 0,1 0 0,2 0 0,0 0 10,-1-1-1,0 1 1,1-1-1,-1 0 1,0 0-1,0 0 1,1-1-1,-1 1 1,0-1 0,0 0-1,4-1 1,5-3 55,0-1 0,0 0 1,0 0-1,19-16 1,-12 8-2,0-2 0,0-1 1,-2 0-1,0-1 0,-1-1 1,-1 0-1,22-38 1,-26 27-89,-11 29 11,0 1-1,0 0 1,0-1-1,1 1 1,-1-1 0,0 1-1,0-1 1,0 1 0,0 0-1,0-1 1,-1 1-1,1-1 1,0 1 0,0 0-1,0-1 1,0 1 0,0-1-1,0 1 1,-1 0 0,1-1-1,0 1 1,0-1-1,-1 1 1,0 0-2,1-1 0,-1 1 1,0 0-1,1 0 0,-1 0 0,0 1 0,0-1 1,1 0-1,-1 0 0,0 0 0,1 0 0,-1 1 1,1-1-1,-1 0 0,0 0 0,1 1 0,-1-1 1,1 1-1,-1-1 0,0 1 0,-6 5-18,1-1 0,0 1 0,0 0 0,0 0 0,1 0 0,-9 13 0,-23 48-671,23-40 272,9-17 264,6-12-38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16083,'-7'18'1265,"7"-1"-1353,3-1 40,9 2 616,6 4-536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18636,'-7'12'914,"1"-1"-1,0 1 1,1 0-1,0 0 1,-3 14-1,2 1-171,-5 35-1,9-50-729,1 1 0,0 0 0,1 0 0,1 0 0,2 16 0,-3-27-47,1 1 0,-1-1 0,1 1 0,0-1 0,0 0 0,0 1 0,0-1 0,0 0 0,1 0 0,-1 0 0,1 0 0,-1 0 0,1 0 0,3 3 0,-3-4-27,0 0 1,-1 0-1,1-1 0,0 1 0,0 0 1,0-1-1,0 1 0,1-1 0,-1 0 1,0 0-1,0 1 0,0-2 0,0 1 1,0 0-1,0 0 0,0-1 0,0 1 1,0-1-1,0 1 0,4-3 0,0 0-107,1 0 0,-1-1 0,1 0-1,-1-1 1,0 1 0,-1-1-1,1 0 1,-1 0 0,0-1-1,0 0 1,4-8 0,8-12-462,18-35 1,-21 25 351,-10 26 448,-1 1-1,1 0 1,8-12 0,-20 62 1050,-1-13-1140,2-1 1,1 1 0,1 0 0,-2 41-1,8-61-189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18020,'-8'19'581,"1"1"-1,1 0 1,1 0 0,1 1-1,0-1 1,2 1 0,0 0 0,3 30-1,-2-49-555,2 0 0,-1-1 0,0 1 0,0 0-1,0-1 1,1 1 0,-1 0 0,1-1 0,0 1-1,-1 0 1,1-1 0,0 1 0,0-1 0,0 1 0,0-1-1,0 0 1,0 1 0,0-1 0,0 0 0,1 0-1,-1 0 1,2 1 0,-1-1-5,0 0 1,0-1-1,0 0 1,-1 1-1,1-1 0,0 0 1,0 0-1,0 0 0,0 0 1,0 0-1,0-1 1,0 1-1,0-1 0,0 1 1,0-1-1,2 0 0,7-5 49,1 0-1,-1 0 0,-1-1 1,16-13-1,5-8 49,15-13-30,-42 38-104,0 1 0,0-1 0,0 1 0,0 0 0,0 0 0,0 0-1,1 0 1,-1 1 0,1 0 0,5-1 0,-9 2 0,0 0 0,1 0 0,-1 0 0,0 1 0,1-1 0,-1 0 0,0 1 0,1-1 0,-1 1 0,0 0 0,0-1 0,1 1-1,-1 0 1,0 0 0,0 0 0,0 0 0,0 0 0,0 0 0,0 0 0,0 0 0,-1 0 0,1 0 0,0 1 0,-1-1 0,1 0 0,-1 0 0,2 3 0,11 43-501,-10-34 324,-3-10 152,1 0 1,0 0-1,0 0 1,0 0-1,0-1 0,1 1 1,-1-1-1,0 1 1,1-1-1,0 1 1,0-1-1,0 0 1,0 0-1,0 0 1,0 0-1,4 3 1,-3-4 19,-1 0 1,0 0 0,0-1 0,1 1-1,-1 0 1,1-1 0,-1 0 0,1 0-1,-1 0 1,1 0 0,-1 0 0,0 0-1,1 0 1,-1-1 0,1 1 0,-1-1-1,0 0 1,1 0 0,-1 0 0,3-1-1,6-5 10,1 0 0,-1-1 0,-1 0-1,1 0 1,-1-2 0,10-11-1,12-10 199,-32 30-173,1 1 0,-1-1-1,1 1 1,-1 0-1,0-1 1,1 1-1,-1 0 1,1-1-1,-1 1 1,1 0-1,-1-1 1,1 1 0,-1 0-1,1 0 1,-1 0-1,1-1 1,0 1-1,-1 0 1,1 0-1,-1 0 1,2 0-1,1 10 173,-8 25 21,2-23-134,1 2-23,-2 32 27,3-42-133,1-1 0,0 0 1,1 0-1,-1 0 0,0 0 0,1 0 1,0 0-1,0-1 0,0 1 1,0 0-1,2 5 0,-2-8-14,-1 1 0,1-1-1,-1 1 1,1 0 0,-1-1-1,1 1 1,-1-1 0,1 1-1,0-1 1,-1 1 0,1-1-1,0 0 1,-1 1 0,1-1-1,0 0 1,0 0 0,-1 1-1,1-1 1,0 0 0,0 0 0,-1 0-1,1 0 1,0 0 0,0 0-1,0 0 1,1-1-28,0 1-1,0-1 1,0 0 0,0 0-1,0 1 1,0-1 0,0-1-1,-1 1 1,3-2 0,4-3-183,-1-1 1,12-15 0,-18 20 233,26-32-839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47 16692,'-45'29'2040,"35"-24"-1713,1 1 0,0 0 0,1 0 0,-14 12 0,20-15-314,-1 0 0,1 0 0,0 1 1,0-1-1,0 0 0,0 1 0,0-1 0,1 1 1,0 0-1,-1 0 0,1-1 0,1 1 0,-1 0 0,1 0 1,-1 0-1,1 7 0,0-9-13,0-1 0,0 1 0,0-1-1,1 1 1,-1-1 0,0 1 0,1-1 0,-1 1 0,1-1-1,-1 1 1,1-1 0,0 0 0,-1 1 0,1-1 0,0 0-1,0 1 1,0-1 0,0 0 0,0 0 0,0 0-1,0 0 1,2 1 0,-1-1 5,0 0 1,1 0-1,-1-1 0,0 1 1,0-1-1,1 1 1,-1-1-1,0 0 0,1 0 1,-1 0-1,0 0 0,1 0 1,2-1-1,3-1 25,0 0-1,0-1 1,0 1 0,0-2-1,0 1 1,-1-1-1,8-5 1,7-7 299,35-32 0,-50 41-171,1 0 0,-2-1 0,1-1 0,-1 1 0,0-1 0,0 0 0,6-15 0,-12 23-108,1-1-1,0 0 1,-1 0 0,1 1-1,-1-1 1,1 0 0,-1 0 0,0 0-1,0 0 1,0 1 0,0-1 0,0 0-1,0 0 1,-1 0 0,1 0-1,0 0 1,-2-2 0,1 3-23,0 0 1,0 0-1,1 0 0,-1 0 1,0 0-1,0 1 0,0-1 1,0 0-1,0 1 0,0-1 1,0 1-1,-1-1 0,1 1 1,0-1-1,0 1 0,0 0 1,0 0-1,-1-1 0,1 1 1,0 0-1,0 0 0,0 0 1,-1 0-1,1 1 0,0-1 1,0 0-1,-3 1 0,-4 1-15,1 1 0,-1-1-1,1 2 1,-1-1 0,1 1-1,0 0 1,0 0 0,-12 11-1,-3 4 255,-22 25-1,33-32-197,-2 1-56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193 291 15019,'0'-6'508,"1"0"1,-1 1-1,0-1 0,0 0 0,-1 0 0,0 0 0,0 1 1,-2-7-1,3 11-406,-1-1 0,1 1 0,-1 0 1,1 0-1,-1 0 0,0 0 0,1-1 1,-1 1-1,0 0 0,0 0 0,0 1 0,0-1 1,0 0-1,0 0 0,0 0 0,0 0 0,0 1 1,0-1-1,0 1 0,0-1 0,-1 1 1,1-1-1,0 1 0,0 0 0,-1-1 0,1 1 1,0 0-1,0 0 0,-1 0 0,1 0 1,0 0-1,-1 0 0,1 0 0,0 1 0,0-1 1,-1 0-1,1 1 0,0-1 0,0 1 1,0-1-1,-1 1 0,1 0 0,-1 1 0,-4 1-15,1 0 0,0 1 0,1 0 0,-1 0 0,1 0-1,-1 1 1,1 0 0,1-1 0,-1 1 0,1 1 0,0-1 0,0 0-1,-4 12 1,3-7-168,0 1 1,1-1-1,0 1 0,1-1 0,1 1 0,-1 0 1,2 11-1,-1-19 45,1-1 0,0 0 0,1 1 0,-1-1 0,0 1 0,1-1 0,-1 0 0,1 1 0,0-1 0,0 0 0,0 0-1,0 1 1,0-1 0,0 0 0,0 0 0,1 0 0,-1 0 0,1-1 0,0 1 0,-1 0 0,1-1 0,2 2 0,-2-2 0,1 0 0,-1 0 0,1 0-1,-1-1 1,0 1 0,1-1 0,-1 0 0,1 1 0,-1-1-1,1 0 1,-1-1 0,1 1 0,-1 0 0,1-1 0,-1 1-1,1-1 1,-1 0 0,0 0 0,1 0 0,2-2 0,28-19-247,-28 18 220,0 1-1,-1-1 1,1 1 0,1 0 0,-1 0-1,0 1 1,1 0 0,10-4-1,-16 6 49,1 0-1,-1 0 0,1 0 0,-1 0 1,1 0-1,0 0 0,-1 0 0,1 1 1,-1-1-1,1 0 0,0 0 0,-1 0 1,1 0-1,-1 1 0,1-1 0,-1 0 1,1 1-1,-1-1 0,1 0 0,-1 1 1,1-1-1,-1 1 0,0-1 0,1 1 1,-1-1-1,0 1 0,1-1 0,-1 1 1,6 22-303,-8 25-83,2-46 379,-4 24-66,0-1 0,-2 1 0,-1-1 0,-1 0 0,-2 0 0,-15 30 0,9-25 265,-2 0 0,-1-1-1,-1-1 1,-31 33 0,50-59-155,-3 2 38,1-1 1,-1 1-1,1-1 0,-1 1 0,0-1 0,0 0 1,0 0-1,-9 3 0,13-5-56,0-1-1,0 0 1,-1 0 0,1 0 0,0 1-1,-1-1 1,1 0 0,0 0-1,-1 0 1,1 0 0,0 0 0,-1 0-1,1 1 1,0-1 0,-1 0-1,1 0 1,0 0 0,-1 0 0,1 0-1,0 0 1,-1 0 0,1-1-1,0 1 1,-1 0 0,1 0 0,0 0-1,-1 0 1,1 0 0,0 0 0,-1-1-1,1 1 1,0 0 0,0 0-1,-1 0 1,1-1 0,0 1 0,0 0-1,-1 0 1,1-1 0,0 1-1,0 0 1,0-1 0,-1 1 0,1 0-1,0-1 1,0 1 0,0 0-1,0-1 1,0 1 0,0 0 0,0-1-1,0 1 1,0 0 0,0-1-1,0 1 1,0 0 0,0-1 0,0 1-1,0-1 1,9-26-143,15-19-404,3 1-1,54-72 1,80-73-332,201-195 821,-346 369 121,-11 12-30,0-1 0,0 0 1,-1 0-1,0 0 0,0 0 1,6-11-1,-10 16-34,0 0 0,0 0 0,-1 0 0,1 0 0,0 0 0,0 0 0,0 0 0,0 1 0,0-1 0,-1 0 0,1 0 0,0 0 0,0 0 0,0 0 0,0 0 0,-1 0 0,1 0 0,0 0 0,0 0 0,0 0 0,0 0 0,0 0 0,-1 0 0,1-1 0,0 1 0,0 0 0,0 0 0,0 0 0,0 0 0,-1 0 0,1 0 0,0 0 0,0 0 0,0 0 0,0 0 0,0-1 0,0 1 0,-1 0 0,1 0 0,0 0 0,0 0 0,0 0 0,0-1 0,0 1 0,0 0 0,0 0 0,0 0 0,0 0 0,0 0 0,0-1 0,0 1 0,0 0 0,0 0 0,0 0 0,0 0 0,0-1 0,0 1 0,0 0 0,0 0 0,0 0 0,0 0 0,0-1 0,0 1 0,-14 7 64,-10 10 41,1 1 1,1 0 0,1 2 0,1 0 0,1 2 0,0 0 0,-28 45-1,39-54-47,2-1-1,-1 1 0,-4 14 0,9-21-28,0-1 0,1 0 0,0 1 0,0-1 0,0 1 0,1-1 0,0 1 0,0-1 0,0 1 0,2 8 0,-2-12-19,1 0 1,0 1 0,0-1-1,-1 0 1,1 0 0,1 0-1,-1 0 1,0-1-1,0 1 1,1 0 0,-1 0-1,1-1 1,-1 1 0,1-1-1,0 1 1,-1-1 0,1 0-1,0 0 1,0 1 0,0-1-1,0-1 1,0 1 0,0 0-1,0 0 1,1-1 0,-1 1-1,0-1 1,0 0 0,0 0-1,1 0 1,2 0 0,4 0 15,1-1 1,-1 0-1,1-1 1,-1 0 0,0 0-1,10-5 1,-2 0 39,-1 0 0,0-2 0,0 0 0,-1 0 0,26-22 0,-20 11 142,0 0 1,33-41 0,-57 66-187,0 1 0,1-1-1,0 1 1,0 0 0,-2 6-1,-2 9-21,-2 1 0,0 1 0,2 0 1,0 0-1,2 0 0,0 1 0,0 27 1,4-49-8,0-1 1,0 0 0,0 1 0,0-1-1,0 0 1,0 1 0,1-1 0,-1 0-1,0 1 1,1-1 0,-1 0 0,1 0-1,-1 1 1,1-1 0,0 0-1,-1 0 1,1 0 0,0 0 0,0 0-1,0 0 1,0 0 0,1 2 0,-1-3 17,1 0 0,-1 0-1,0 0 1,0 0 0,0 0 0,0-1 0,0 1 0,1 0 0,-1-1 0,0 1 0,0 0 0,0-1 0,0 1 0,0-1 0,0 0 0,0 1 0,0-1 0,0 0 0,0 1-1,-1-1 1,1 0 0,0 0 0,0 0 0,-1 0 0,1 0 0,0-2 0,7-8 40,-1 0 0,0 0 0,7-18 0,3-12 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16147,'-6'9'1377,"-1"5"-1025,-1-1-296,5 1 328,1 1 624,5-4-832,4 2-88,6-2-80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133 270 11362,'-26'26'1796,"-28"37"0,47-54-1428,1 0 0,0 0 0,0 1 0,1 0 0,0 0-1,1 1 1,0-1 0,-4 16 0,8-25-315,-1 1 0,1 0-1,0-1 1,-1 1 0,1 0-1,0-1 1,0 1-1,0-1 1,0 1 0,0 0-1,1-1 1,-1 1 0,0 0-1,1-1 1,-1 1 0,1-1-1,0 1 1,-1-1 0,1 1-1,0-1 1,0 0 0,0 1-1,0-1 1,0 0 0,0 0-1,0 1 1,1-1 0,0 1-1,1-1-6,-1 0-1,1-1 1,-1 1-1,1-1 1,-1 1-1,1-1 1,0 0-1,-1 0 1,1 0-1,-1 0 1,1 0-1,-1-1 1,1 1-1,0-1 1,-1 0-1,0 1 1,5-3-1,7-4 25,0-1 0,0 0 0,-1 0 0,0-1 0,0-1 0,20-21 0,-12 8 89,0-1 1,26-38-1,-34 42-64,-1 0 0,-1-2 0,14-35 0,-21 45-80,0-1-1,0 0 1,-2 0-1,1 0 1,-2 0-1,0 0 1,-1-27-1,0 37-31,0 0 1,-1-1-1,1 1 0,-1 0 0,0 0 0,0 0 0,0-1 0,0 1 0,-1 0 0,1 0 0,-1 1 1,0-1-1,0 0 0,0 0 0,-5-4 0,5 6-8,0-1-1,0 1 1,-1 0 0,1-1-1,0 1 1,-1 0-1,1 1 1,-1-1 0,0 0-1,1 1 1,-1-1 0,1 1-1,-1 0 1,0 0 0,1 0-1,-1 0 1,0 0 0,1 1-1,-6 0 1,-2 3-30,-1-1-1,1 1 1,0 1 0,1 0 0,-1 0-1,1 1 1,0 0 0,0 1-1,-8 8 1,6-4 35,0-1-1,1 2 0,0-1 1,1 1-1,-15 27 1,23-37 2,0 0 0,0 0 0,0 1 0,0-1 0,0 1 0,0-1 0,1 0 0,-1 1 0,1-1 0,0 1 0,0 0 0,0-1 0,0 1 0,0-1 0,0 1 0,1-1 0,-1 1 0,1-1 0,0 0 0,0 1 0,0-1 0,0 0 0,0 1 0,0-1 0,1 0 0,-1 0 0,1 0 0,-1 0 0,4 2 0,4 5-169,1-1 1,0-1 0,1 0 0,22 11-1,15 11-346,-42-24 575,0 1 0,-1 0 0,0 1 0,1-1 0,-2 1 0,1 0 0,-1 0 0,0 0 0,-1 1 0,0 0 0,0-1 0,0 1-1,-1 0 1,0 0 0,-1 1 0,0-1 0,1 10 0,-3-16 25,2 6 174,0-8-235,-1 0 1,0 1-1,0-1 0,0 0 0,0 0 0,0 0 0,1 0 1,-1 0-1,0 0 0,0 0 0,0 1 0,0-1 0,1 0 1,-1 0-1,0 0 0,0 0 0,0 0 0,1 0 0,-1 0 1,0 0-1,0 0 0,0 0 0,1 0 0,-1 0 0,0 0 1,0 0-1,0 0 0,0-1 0,1 1 0,-1 0 0,0 0 1,0 0-1,0 0 0,0 0 0,1 0 0,-1 0 0,0-1 1,0 1-1,0 0 0,11-9 247</inkml:trace>
  <inkml:trace contextRef="#ctx0" brushRef="#br0" timeOffset="1">547 156 15099,'-12'3'581,"-1"1"-1,2 1 0,-1 0 1,0 1-1,1 0 1,0 1-1,1 0 0,-1 1 1,-11 11-1,21-18-555,1-1 0,-1 1 0,1-1 0,-1 1 0,1-1-1,0 1 1,-1-1 0,1 1 0,-1-1 0,1 1 0,0 0 0,0-1 0,-1 1 0,1-1-1,0 1 1,0 0 0,0-1 0,0 1 0,0 0 0,0-1 0,0 1 0,0 0 0,0-1-1,0 1 1,0 0 0,0-1 0,0 1 0,1 0 0,-1-1 0,0 1 0,0-1 0,1 1-1,-1 0 1,0-1 0,1 1 0,-1-1 0,1 1 0,-1-1 0,0 1 0,1-1 0,-1 1-1,1-1 1,0 0 0,-1 1 0,1-1 0,-1 0 0,1 1 0,-1-1 0,1 0 0,0 0-1,-1 0 1,1 1 0,0-1 0,-1 0 0,2 0 0,6 2-136,0-1 1,1 1-1,11-1 1,-14-1 40,28 2-391,-8-1-223,38 7 0,-57-7 583,-1 0 0,0 1 0,0 0 0,0 0 0,0 0 0,0 1 0,-1 0 0,1 0 0,-1 0 0,0 1 0,7 5 0,-11-8 100,0 0-1,0 0 1,-1-1-1,1 1 1,0 0-1,-1 0 1,1 0-1,-1 0 1,1 0-1,-1 0 1,1 0-1,-1 0 1,0 0-1,1 0 1,-1 0-1,0 0 1,0 0-1,0 0 1,0 1-1,0-1 1,0 0-1,0 0 1,-1 1-1,0 1 18,1-1 0,-1 0 0,-1 0-1,1 0 1,0 0 0,0 1 0,-1-2-1,0 1 1,1 0 0,-3 2 0,-6 4 142,1-1-1,-2 1 1,-13 6 0,19-11-77,-5 3 31,0 0 0,-1 0 0,1-2 0,-1 1 0,0-1 0,0-1 1,-1 0-1,1 0 0,-18 1 0,28-4-118,-1 0 0,1 0-1,-1 0 1,1 0 0,0 0 0,-1 0 0,1-1-1,0 1 1,-1 0 0,1-1 0,0 1 0,-1-1-1,1 1 1,0-1 0,0 0 0,0 1-1,-1-1 1,1 0 0,0 0 0,0 0 0,0 0-1,0 0 1,1 0 0,-1 0 0,0 0 0,0 0-1,1-1 1,-1 1 0,0 0 0,1 0-1,-1-1 1,1 1 0,0 0 0,-1-1 0,1 1-1,0 0 1,0-1 0,0 1 0,0-1 0,0 1-1,0 0 1,0-1 0,1-1 0,5-27-152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15171,'1'1'112,"0"-1"0,0 1 0,0 0 0,0 0 0,0 0 0,0 0-1,0 0 1,-1 0 0,1 0 0,0 0 0,-1 0 0,1 1 0,-1-1 0,1 0-1,-1 0 1,1 1 0,-1-1 0,0 0 0,0 0 0,0 1 0,0-1 0,0 2-1,-6 30 770,2-17 76,-21 193 1135,11-73-1635,13-131-473,-4 25-69,5-29 53,0 0 0,-1 1 0,1-1-1,-1 1 1,1-1 0,-1 0 0,0 1 0,0-1 0,1 0-1,-1 0 1,0 0 0,0 1 0,0-1 0,0 0-1,-3 1 1,4-2 8,-1 1 0,1-1 0,-1 0 0,1 0 0,-1-1 0,0 1 0,1 0 0,-1 0 0,1 0 0,-1 0 0,0 0 0,1-1 0,-1 1 0,1 0 0,-1 0 0,1-1 0,-1 1 0,1 0 0,-1-1 0,1 1-1,0-1 1,-1 1 0,1-1 0,-1 1 0,1-1 0,0 1 0,0-1 0,-1 1 0,1-1 0,-1 0 0,-10-22-358,10 19 270,-12-23-328,0-1 284,1-1 0,1 0 0,1 0 0,-7-36 0,17 63 196,-1-1 0,1 0 1,0 1-1,0-1 0,0 0 0,0 0 0,0 1 1,0-1-1,1 0 0,-1 1 0,1-1 0,0 1 0,0-1 1,0 0-1,0 1 0,0 0 0,1-1 0,-1 1 1,1 0-1,-1 0 0,4-4 0,-1 4 10,-1 0 1,0 0-1,1 0 0,-1 0 0,1 0 0,-1 1 1,1 0-1,0-1 0,0 2 0,0-1 0,0 0 1,0 1-1,7-1 0,21 1 584,-1 2-1,45 7 0,-49-4-451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8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0 20108,'-12'20'2217,"3"-6"-1946,-42 92 590,5 2 1,-39 139-1,79-230-857,3-6 1,-1-1-1,2 1 0,0 0 0,-2 17 0,4-27-1,0-1-1,0 1 0,0 0 1,0 0-1,0-1 0,1 1 1,-1 0-1,0-1 0,0 1 1,1 0-1,-1-1 0,0 1 1,1 0-1,-1-1 0,0 1 0,1-1 1,-1 1-1,1-1 0,-1 1 1,1-1-1,-1 1 0,1-1 1,0 0-1,-1 1 0,1-1 1,-1 0-1,1 1 0,0-1 1,-1 0-1,1 0 0,0 1 1,0-1-1,-1 0 0,1 0 1,0 0-1,-1 0 0,1 0 0,0 0 1,-1 0-1,1 0 0,0 0 1,0-1-1,0 1 0,33-11 95,0-5-34,-1-1-1,-1-1 1,-1-2 0,52-43-1,-46 29-36,-1 0 0,-2-2-1,32-45 1,-51 60-2,17-31-1,-51 89-2633,1 1 1,-15 47 0,28-65 1798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17900,'26'-5'1576,"5"0"-1160,7 4-136,8 1 352,2 3-544,11 0 129,1-2-209,0-11-169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54 16588,'0'0'68,"-1"0"1,1 0-1,0 0 1,0 0-1,0-1 1,0 1-1,0 0 1,-1 0-1,1 0 1,0 0-1,0 0 1,0 0 0,0 0-1,-1-1 1,1 1-1,0 0 1,0 0-1,0 0 1,-1 0-1,1 0 1,0 0-1,0 0 1,0 0 0,-1 0-1,1 0 1,0 0-1,0 0 1,0 0-1,0 0 1,-1 0-1,1 0 1,0 0-1,0 1 1,0-1-1,-1 0 1,1 0 0,0 0-1,-5 9 1363,1 16-111,4-21-953,-2 8-44,2-1 0,-1 1 0,1 0 0,1 0 0,4 21 0,-5-30-293,1 1-1,0-1 1,0 0-1,1 1 0,-1-1 1,1 0-1,0 0 0,-1 0 1,1 0-1,5 4 1,-6-5-14,1-1 0,-1 0 0,1 0 0,0 1 0,0-1 0,0-1 1,-1 1-1,1 0 0,0 0 0,0-1 0,0 1 0,0-1 0,0 1 1,0-1-1,0 0 0,0 0 0,0 0 0,0 0 0,0 0 1,3-1-1,4-1 7,0-1 1,0 0 0,1-1 0,-2 1-1,1-2 1,0 1 0,-1-1-1,0-1 1,11-9 0,8-7 20,29-34 0,32-47-84,-88 103 39,0 0-1,0 0 1,0 0-1,0 0 1,0 0-1,0-1 1,0 1-1,0 0 1,0 0-1,0 0 1,0 0-1,0 0 1,0 0-1,0 0 1,0 0-1,0 0 1,1 0-1,-1-1 1,0 1-1,0 0 1,0 0 0,0 0-1,0 0 1,0 0-1,0 0 1,0 0-1,0 0 1,1 0-1,-1 0 1,0 0-1,0 0 1,0 0-1,0 0 1,0 0-1,0 0 1,0 0-1,0 0 1,1 0-1,-1 0 1,0 0-1,0 0 1,0 0-1,0 0 1,0 0 0,0 0-1,0 0 1,0 0-1,0 0 1,1 0-1,-1 0 1,0 0-1,0 1 1,0-1-1,0 0 1,0 0-1,0 0 1,0 0-1,0 0 1,0 0-1,1 10-29,-4 10 15,-2 5-7,0-11 38,2 0 0,0 1 0,1-1 1,0 1-1,2 28 0,0-42-36,0-1 1,0 0-1,0 1 1,0-1-1,0 1 0,0-1 1,0 0-1,0 1 1,0-1-1,0 0 1,1 1-1,-1-1 0,0 1 1,0-1-1,0 0 1,1 1-1,-1-1 0,0 0 1,0 0-1,1 1 1,-1-1-1,0 0 0,1 0 1,-1 1-1,0-1 1,1 0-1,-1 0 0,0 0 1,1 0-1,-1 1 1,0-1-1,1 0 0,-1 0 1,0 0-1,1 0 1,-1 0-1,1 0 0,-1 0 1,0 0-1,1 0 1,-1 0-1,1 0 1,-1 0-1,0 0 0,1-1 1,-1 1-1,0 0 1,1 0-1,-1 0 0,0 0 1,1-1-1,-1 1 1,0 0-1,1 0 0,-1-1 1,0 1-1,1-1 1,19-16-314,12-23-72,-13 18-15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14 16708,'-6'0'3751,"-13"7"-2249,13-1-1305,0 1 0,0-1 0,1 1 0,-1 1 0,2-1 0,-1 1 0,1-1 0,1 1 0,-5 12 0,6-15-144,0 1 0,1 0-1,-1 0 1,1 0 0,0 0-1,1 0 1,-1 0 0,1 0-1,1 1 1,-1-1 0,1 0-1,0 0 1,0 0 0,3 7-1,-3-11-26,0-1 0,0 1 0,0 0 0,0-1 0,0 1 0,0 0 0,0-1 0,1 0 0,-1 1-1,0-1 1,1 0 0,-1 1 0,1-1 0,-1 0 0,1 0 0,0 0 0,0-1 0,3 2 0,-1-1 5,-1 0 0,1-1 0,0 1 0,-1-1 0,1 0 0,0 0 0,-1 0 0,1-1 0,5-1 0,2-1 28,1 0 0,-1-2 0,0 1 0,0-1 0,12-8 0,-6 2 26,-1-1 0,1 0 1,15-17-1,-24 21-59,0 0 0,-1-1-1,0 0 1,0 0 0,-1 0 0,-1-1 0,7-13 0,-11 21-26,0 0 0,-1 1 1,1-1-1,-1 0 0,1 0 1,-1 0-1,1 0 0,-1 0 1,0 0-1,0 0 0,0 0 1,0 0-1,-1 0 1,1 0-1,0 0 0,-1 0 1,-1-3-1,2 4-1,0 1 1,-1-1-1,1 1 0,-1-1 1,1 1-1,-1-1 0,1 1 1,-1 0-1,1-1 0,-1 1 1,1 0-1,-1-1 1,1 1-1,-1 0 0,1 0 1,-1-1-1,0 1 0,1 0 1,-1 0-1,1 0 0,-1 0 1,0 0-1,-1 0 0,0 0-1,0 1 0,0-1 1,1 0-1,-1 1 1,0 0-1,0-1 1,1 1-1,-1 0 1,-2 2-1,-3 1-5,1 1 0,0 0-1,1 1 1,-1-1-1,1 1 1,0 0 0,0 1-1,1-1 1,-6 12-1,7-13-29,1 0 0,0 0 0,0 0-1,0 1 1,0-1 0,1 0-1,0 1 1,0-1 0,0 1-1,1 0 1,0-1 0,0 1-1,0-1 1,2 7 0,-2-10-21,1 0-1,0 0 1,-1 0 0,1 0-1,0 0 1,0-1 0,0 1-1,0 0 1,0-1 0,1 1-1,-1-1 1,0 1 0,1-1 0,-1 0-1,1 1 1,-1-1 0,1 0-1,0 0 1,2 1 0,-1-1-42,1 1 1,0-1 0,0-1-1,-1 1 1,1 0 0,0-1-1,0 0 1,0 0 0,5 0-1,4-2-121,0 0-1,0-1 1,0-1-1,20-7 0,13-9-480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17188,'0'0'51,"-1"0"-1,1 0 1,0 0 0,-1 0 0,1-1 0,0 1 0,-1 0 0,1 0 0,0 0 0,-1 0 0,1 0 0,-1 0-1,1 0 1,0 1 0,-1-1 0,1 0 0,0 0 0,-1 0 0,1 0 0,0 0 0,-1 0 0,1 1-1,0-1 1,-1 0 0,1 0 0,0 0 0,0 1 0,-1-1 0,1 0 0,0 1 0,0-1 0,0 0-1,-1 0 1,1 1 0,0-1 0,0 0 0,0 1 0,0-1 0,-1 0 0,1 1 0,0-1 0,0 0-1,0 1 1,-8 21 376,-7 31 570,2 1 1,3 1 0,2 0 0,-2 69 0,10-120-939,0 0 0,0 0-1,0 1 1,1-1 0,-1 0 0,1 0 0,0 0 0,0 0 0,1-1 0,-1 1 0,1 0 0,4 7 0,-5-10-41,1 1 0,-1-1 1,1 0-1,-1 1 0,1-1 1,0 0-1,0 0 0,-1 0 1,1 0-1,0-1 0,0 1 1,0 0-1,0-1 0,0 1 0,0-1 1,0 0-1,0 0 0,0 1 1,0-1-1,0-1 0,0 1 1,0 0-1,0 0 0,0-1 1,0 1-1,0-1 0,4-1 1,6-3 15,0-1 1,-1 0 0,0-1-1,0 0 1,0 0 0,-1-1-1,10-10 1,-7 7-92,0 0 0,1 1 0,20-11 0,-34 21 48,1-1-1,-1 1 1,0 0 0,0 0 0,1-1-1,-1 1 1,0 0 0,1 0 0,-1 0-1,0 0 1,1-1 0,-1 1 0,0 0-1,1 0 1,-1 0 0,0 0 0,1 0 0,-1 0-1,0 0 1,1 0 0,-1 0 0,0 0-1,1 0 1,-1 0 0,0 0 0,1 0-1,-1 0 1,0 0 0,1 1 0,-1-1-1,0 0 1,1 0 0,-1 0 0,0 1-1,0-1 1,1 0 0,-1 0 0,0 1-1,-2 14-175,-20 28 26,18-36 100,-20 33-2147,22-39 1857,3-4-130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17228,'0'2'129,"0"0"0,0 0 1,0 0-1,0 0 1,1 0-1,-1 0 0,1 0 1,-1 0-1,1 0 1,0 0-1,0 0 0,0-1 1,0 1-1,0 0 0,0-1 1,0 1-1,1 0 1,2 2-1,-2-2 0,1-1-1,0 1 1,0-1-1,-1 1 1,1-1 0,0 0-1,0 0 1,0 0-1,0 0 1,1-1 0,2 1-1,5 0 134,1-1 0,-1-1-1,0 0 1,0 0 0,21-6 0,-14 2-77,-1 0 0,1-2 0,16-8 1,-26 10-136,1 1 1,-1-1 0,-1-1 0,1 1-1,-1-1 1,0-1 0,11-12-1,-17 18-43,0 0-1,0 0 0,0 0 0,0-1 0,0 1 0,0 0 1,0-1-1,-1 1 0,1 0 0,-1-1 0,1 1 1,-1-1-1,1 1 0,-1-1 0,0 1 0,0-1 0,0 0 1,1 1-1,-2-1 0,1 1 0,0-2 0,-1 2-3,1-1 0,-1 1-1,0 0 1,0 0 0,0 0-1,1 0 1,-1 1 0,0-1-1,0 0 1,0 0 0,0 0 0,-1 1-1,1-1 1,0 1 0,0-1-1,0 1 1,0-1 0,-1 1-1,-1-1 1,-4 0-5,-1 0-1,1 0 1,0 1 0,-1 0-1,1 0 1,0 0 0,-11 3-1,5 0-14,0 1 1,0 0-1,1 1 0,-1 1 1,1 0-1,-14 9 0,20-11 2,0 0-1,0 1 1,0 0 0,0 0-1,1 0 1,0 0 0,0 1-1,1 0 1,-1 0 0,1 0-1,1 1 1,-1-1-1,-2 8 1,5-12-27,1 0 0,-1 0 0,1 0-1,-1 0 1,1 0 0,0 0 0,0 1 0,0-1-1,0 0 1,0 0 0,0 0 0,0 0 0,1 0-1,-1 0 1,1 1 0,0-1 0,-1 0 0,1 0-1,0-1 1,0 1 0,1 0 0,-1 0 0,0 0 0,0-1-1,1 1 1,-1 0 0,1-1 0,0 0 0,2 3-1,2-1-54,0 1 0,0-1 0,0-1 0,0 1-1,0-1 1,1 0 0,-1 0 0,12 1 0,18 0-303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16508,'-6'21'547,"0"-1"0,1 1 1,1 0-1,0 0 1,2 1-1,1-1 1,3 43-1,-2-61-505,0-1-1,1 0 0,-1 1 1,1-1-1,0 0 1,0 0-1,-1 1 0,1-1 1,1 0-1,-1 0 1,0 0-1,0 0 0,1 0 1,-1-1-1,1 1 1,0 0-1,0-1 1,2 2-1,-3-2-14,1 0-1,0 0 1,0 0-1,0-1 1,0 1 0,0-1-1,0 0 1,0 1-1,0-1 1,0 0 0,0 0-1,0-1 1,1 1-1,-1 0 1,0 0 0,0-1-1,0 0 1,-1 1 0,1-1-1,4-2 1,1-1 18,1-1 0,-1 0-1,0 0 1,0-1 0,-1 0 0,1 0 0,-1-1 0,-1 0 0,1 0 0,-1 0 0,7-13 0,-8 13-21,-1-1 1,1 1 0,-1-1 0,0 1 0,-1-1 0,0 0 0,0 0 0,-1 0 0,0 0 0,0 0 0,-1 0 0,0-15 0,0 23-24,0-1 0,0 1 1,0 0-1,0 0 0,0 0 1,0-1-1,0 1 1,0 0-1,0 0 0,0 0 1,0-1-1,0 1 0,0 0 1,0 0-1,0-1 0,0 1 1,0 0-1,0 0 1,0 0-1,0-1 0,0 1 1,0 0-1,-1 0 0,1 0 1,0-1-1,0 1 1,0 0-1,0 0 0,0 0 1,-1 0-1,1-1 0,0 1 1,0 0-1,0 0 0,-1 0 1,1 0-1,0 0 1,0 0-1,0 0 0,-1 0 1,1-1-1,0 1 0,0 0 1,0 0-1,-1 0 0,-4 12 28,-2 21 1,6-21-221,0 0-1,1 1 1,1-1-1,0 0 1,0 1 0,1-1-1,7 24 1,-1-23-50,2-9-87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73 16892,'-9'-1'490,"-1"1"0,1 0 0,-1 0 1,1 1-1,0 0 0,-1 1 0,1 0 1,0 0-1,0 1 0,-10 4 0,5-1-189,-1 1 0,1 1 0,0 0 0,1 0 0,-14 13 0,22-18-264,1 1-1,0 0 0,0 0 0,0 0 0,1 1 0,-1-1 0,1 1 1,0 0-1,0 0 0,-1 6 0,3-11-34,1 0 1,0 1-1,0-1 1,0 1-1,0-1 1,-1 1-1,1-1 1,0 1-1,0-1 0,0 1 1,0-1-1,0 1 1,0-1-1,0 1 1,0-1-1,0 0 1,1 1-1,-1-1 1,0 1-1,0-1 0,0 1 1,1-1-1,-1 1 1,0-1-1,0 0 1,1 1-1,-1-1 1,0 0-1,1 1 1,15 2 19,20-11-23,-18 0-25,1-1 0,-1-1 1,0-1-1,-1-1 1,-1 0-1,0-1 1,0-1-1,-1 0 1,-1-1-1,0-1 0,20-31 1,-22 23-50,-12 20 14,-10 14 22,-3 7 15,2 1-1,0 0 1,-14 32-1,19-38 22,2 0 0,0 1-1,0 0 1,1-1 0,1 1 0,0 0-1,0 15 1,2-26 7,0 1 0,0-1 1,0 0-1,0 0 0,1 1 0,-1-1 0,1 0 1,-1 0-1,1 0 0,0 0 0,0 1 0,0-1 1,0 0-1,0-1 0,1 1 0,-1 0 0,0 0 0,1 0 1,-1-1-1,1 1 0,0-1 0,0 1 0,2 1 1,0-2 8,-1 1 0,1-1 1,0 1-1,0-1 1,0 0-1,0-1 0,0 1 1,0-1-1,0 0 1,0 0-1,0 0 0,7-1 1,4-2 16,-1 0 1,1-1-1,-1-1 1,0 0-1,0-1 1,-1-1 0,1 0-1,-1 0 1,15-13-1,-2 0-64,-1-2-1,0 0 1,22-29 0,-50 56-1,-1 1-1,1 0 1,0 1 0,0-1-1,0 0 1,1 1 0,0 0 0,0-1-1,1 1 1,-1 11 0,2-18 38,1 1 0,-1 0 1,0 0-1,1 0 1,-1 0-1,1-1 0,-1 1 1,1 0-1,-1 0 0,1-1 1,0 1-1,-1 0 0,1-1 1,0 1-1,-1-1 0,1 1 1,0-1-1,0 1 0,0-1 1,0 0-1,-1 1 0,1-1 1,0 0-1,0 0 0,0 1 1,0-1-1,0 0 0,0 0 1,0 0-1,0 0 0,-1 0 1,1 0-1,0-1 0,0 1 1,0 0-1,1-1 0,36-8 112,-38 9-113,68-27 127,-51 19-105,1 1 0,1 0 0,-1 1 0,39-6 0,-56 11-27,0 1 0,1 0 0,-1-1 0,0 1 0,1 0 0,-1 0 1,1 0-1,-1 1 0,0-1 0,1 0 0,-1 0 0,0 1 0,1-1 0,-1 1 0,0-1 0,1 1 0,-1-1 0,0 1 0,0 0 0,0 0 0,0-1 0,1 1 0,-1 0 0,0 0 0,-1 0 0,1 0 0,0 1 0,0-1 0,0 0 0,-1 0 0,1 0 0,0 1 0,-1-1 0,1 0 0,-1 1 1,0-1-1,1 0 0,-1 1 0,0-1 0,0 0 0,0 1 0,0-1 0,0 2 0,-1 7-43,0-1 1,0 0 0,-1 0-1,-1 0 1,-3 11-1,6-20-77,-1 1-1,1-1 0,0 1 1,-1-1-1,1 1 0,-1-1 0,1 1 1,0-1-1,-1 1 0,1-1 0,-1 0 1,0 1-1,1-1 0,-1 0 1,1 1-1,-1-1 0,1 0 0,-1 0 1,0 0-1,1 1 0,-1-1 0,0 0 1,1 0-1,-1 0 0,1 0 0,-1 0 1,0 0-1,1 0 0,-1 0 1,0-1-1,1 1 0,-1 0 0,1 0 1,-1 0-1,0-1 0,-5-3-712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222 291 14659,'1'-2'185,"-1"1"-1,1-1 0,0 0 1,0 1-1,-1-1 1,1 0-1,-1 1 1,0-1-1,1 0 0,-1 1 1,0-1-1,0 0 1,0 0-1,0 0 1,-1 1-1,1-1 0,0 0 1,-1 1-1,1-1 1,-1 0-1,1 1 1,-1-1-1,0 0 0,0 1 1,0-1-1,0 1 1,0-1-1,0 1 0,-2-2 1,1 1-21,0 1 0,-1-1 1,1 1-1,0 0 0,-1-1 0,1 1 1,-1 0-1,1 1 0,-1-1 0,1 0 1,-1 1-1,1-1 0,-1 1 0,0 0 1,1 0-1,-1 0 0,0 0 1,1 1-1,-5 0 0,-4 2-78,1 1 1,-1 0-1,1 1 0,0 0 1,1 0-1,0 1 0,-1 1 1,2-1-1,-1 1 1,1 1-1,0-1 0,1 2 1,-1-1-1,2 1 0,-12 19 1,17-27-85,0 0 0,0 1 0,0-1 0,0 1 0,1-1 0,-1 1 0,1-1 1,-1 1-1,1 0 0,-1-1 0,1 1 0,0 0 0,0-1 0,0 1 0,0 0 0,0-1 1,0 1-1,1 0 0,0 2 0,-1-3 2,1-1 0,0 1-1,-1 0 1,1 0 0,0-1 0,0 1 0,0 0 0,0-1-1,0 1 1,0 0 0,0-1 0,0 0 0,0 1-1,0-1 1,0 1 0,0-1 0,0 0 0,0 0 0,0 0-1,0 0 1,2 0 0,5 0 14,0-1-1,0 0 1,0 0-1,0-1 1,0 0-1,10-4 1,5-4 15,0-1 1,-1 0-1,0-2 0,-1-1 0,-1 0 1,36-34-1,-33 26-16,-2-1 1,-1-1 0,-1-1-1,-1-1 1,18-31 0,-32 48-17,1 0 1,-1-1-1,0 1 1,-1-1 0,3-11-1,-6 21-2,0-1-1,0 0 1,1 1-1,-1-1 1,0 0-1,0 1 1,0-1 0,0 0-1,0 1 1,0-1-1,0 0 1,0 1-1,-1-1 1,1 1-1,0-1 1,0 0 0,0 1-1,-1-1 1,1 0-1,-9 3-28,-9 17-10,2 4 0,1 1 0,1 1 0,1 0 0,1 1 0,2 1 0,0 0 0,2 0 0,-8 45 0,15-66-51,0-1 1,1 1-1,0-1 0,0 1 0,0 0 0,0-1 0,4 11 0,-4-14 49,1 0 1,-1-1-1,1 1 0,0 0 1,0-1-1,0 1 0,0-1 1,0 1-1,0-1 0,0 0 1,1 1-1,-1-1 0,0 0 1,1 0-1,-1 0 0,1 0 1,-1 0-1,1 0 0,0 0 1,-1-1-1,1 1 1,0 0-1,0-1 0,-1 0 1,1 1-1,0-1 0,2 0 1,22 0-303,0-5-83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11 201 16211,'0'1'77,"0"0"-1,1 0 0,-1 0 1,0 0-1,0-1 0,1 1 1,-1 0-1,0 0 0,1-1 1,-1 1-1,1 0 0,-1 0 1,1-1-1,-1 1 0,1 0 0,0-1 1,-1 1-1,1-1 0,0 1 1,-1-1-1,1 1 0,0-1 1,0 0-1,0 1 0,1 0 17,0-1-1,0 0 1,0 0-1,0 0 1,0 0-1,0 0 1,0 0 0,0 0-1,-1 0 1,5-2-1,4-1 194,1-1-1,-1-1 1,12-6-1,-16 7-14,12-5 146,-1-1 0,0-1 0,23-20 0,-35 27-347,-1 0-1,1-1 1,-1 0-1,0 0 1,0 0-1,0 0 1,-1 0-1,1-1 1,-1 1-1,-1-1 1,1 0-1,-1 0 1,0 0-1,0-1 1,0-6-1,-1 12-60,-1 0 0,0 0 0,0 0 0,0 0 0,0-1 0,0 1-1,0 0 1,0 0 0,0 0 0,0-1 0,0 1 0,0 0 0,-1 0-1,1 0 1,-1 0 0,1 0 0,-1 0 0,1-1 0,-1 1 0,1 0-1,-1 0 1,0 1 0,0-1 0,0 0 0,1 0 0,-1 0 0,0 0 0,0 1-1,0-1 1,0 0 0,0 1 0,0-1 0,0 1 0,-1-1 0,1 1-1,0 0 1,0-1 0,0 1 0,0 0 0,-1 0 0,1 0 0,0 0 0,0 0-1,0 0 1,-3 0 0,-1 1 1,-1 0 1,1 0-1,0 1 0,-1-1 0,1 1 1,0 1-1,0-1 0,-7 4 0,-4 6-13,0 0 0,1 1 0,0 0 0,-22 26 0,28-29 0,1 1 0,0 0 0,1 0 0,0 1 0,1 0 0,0 1 0,-7 21-1,12-32 5,1-1 0,-1 1 1,1 0-1,-1-1 0,1 1 0,0-1 0,0 1 0,0-1 0,0 1 0,0 0 0,0-1 0,0 1 0,0-1 0,1 1 0,-1 0 0,1-1 0,-1 1 0,1-1 0,-1 1 0,1-1 0,0 0 0,0 1 0,0-1 0,0 0 0,0 1 0,0-1 1,0 0-1,1 1 0,1 0 0,0-1 1,1 1 0,-1-1-1,0 0 1,1 0 0,-1 0-1,0-1 1,1 1 0,-1-1-1,1 0 1,-1 0 0,5 0-1,10-2-2,-1 0 0,1 0 0,-1-2 0,26-9 0,64-31-92,-42 16-45,-61 27 115,-1-1 0,1 1 0,0-1 0,0 1 0,0 1 0,8-2 0,-11 2 16,0 0 1,0 0 0,0 1 0,0-1-1,0 0 1,0 0 0,0 1 0,0-1-1,0 1 1,0-1 0,0 1 0,0-1-1,0 1 1,0 0 0,0-1 0,-1 1 0,1 0-1,0 0 1,0 0 0,-1 0 0,1 0-1,0-1 1,-1 1 0,1 0 0,-1 0-1,0 0 1,1 0 0,-1 2 0,2-1 7,-1 0 1,0 0 0,0 0-1,1 0 1,0 0 0,-1-1-1,1 1 1,0 0 0,0-1-1,-1 1 1,1-1 0,1 0-1,-1 0 1,0 0 0,0 0-1,0 0 1,0 0 0,1 0 0,-1-1-1,0 1 1,1-1 0,-1 1-1,1-1 1,-1 0 0,0 0-1,4-1 1,9 1-3,0-2-1,-1 0 1,16-4-1,-24 5-28,54-16-152,-44 12 49,0 0-1,1 1 1,-1 1 0,1 0 0,20 0-1,-36 3 126,0 0 0,0 0 0,0 0 0,0 0 0,-1 0 0,1 1 0,0-1 0,0 0-1,0 1 1,-1-1 0,1 0 0,0 1 0,0-1 0,-1 1 0,1-1 0,0 1-1,-1-1 1,1 1 0,-1-1 0,1 1 0,0 0 0,-1-1 0,1 1 0,-1 0 0,0 0-1,1-1 1,-1 1 0,0 0 0,1 0 0,-1 0 0,0-1 0,0 1 0,0 0 0,0 0-1,0 0 1,0 0 0,0-1 0,0 1 0,0 0 0,0 0 0,0 0 0,0 0-1,-1-1 1,1 1 0,-1 1 0,-1 5 29,0 0 0,-1 0 0,-6 12-1,8-18-15,-31 61-158,31-60 65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18372,'2'25'1760,"-6"6"-1344,-5 14-192,4 5 697,-4 7-529,3 3-32,1-1-216,2-6-216,-3-8-472,-1-5-248,-6-12 623,-6-3-119,-8-8-152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29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456 645 16804,'6'29'2128,"2"0"-1336,2-8-312,3 1 1049,3-6-457,0-2-168,3-6-416,-2-2-304,-2-3-696,0-3-416,-5-4 792,-3-3-160,-1-1-160</inkml:trace>
  <inkml:trace contextRef="#ctx0" brushRef="#br0" timeOffset="1">10 28 15139,'-5'-12'6482,"2"4"-5394,1 3-584,4 2-616,5 3 800,3 6-360,-1 1-88,1 1-400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15411,'10'-15'429,"0"1"-1,1 0 0,0 0 0,1 1 1,0 1-1,1 0 0,1 0 1,0 2-1,31-19 0,-33 22-354,1 1 1,-1 1-1,1 0 0,1 0 0,-1 2 0,0-1 0,1 2 0,0 0 1,0 0-1,0 1 0,0 1 0,-1 1 0,18 1 0,-25-1-83,-1 0 0,1 1 0,-1-1-1,1 1 1,-1 0 0,0 1-1,1-1 1,-1 1 0,0 0 0,-1 0-1,1 1 1,0-1 0,-1 1-1,0 0 1,0 0 0,0 1 0,0-1-1,-1 1 1,6 9 0,-4-3 27,-1 0 0,0 0 0,0 1 0,-1 0 0,0-1 0,-1 1 0,-1 0-1,1 20 1,-2-7 159,-2-1 0,0 1-1,-1 0 1,-1-1-1,-2 0 1,0 0-1,-2-1 1,0 1-1,-21 37 1,22-47-25,-1 0 1,0-1-1,-1 0 1,-1-1 0,0 0-1,-1 0 1,0-1-1,-1 0 1,0-1-1,0-1 1,-1 0-1,-1 0 1,1-1-1,-1-1 1,0-1-1,-22 8 1,29-12-239,-1 0 1,0 0-1,0-1 1,0 0-1,0-1 1,0 1-1,0-2 1,0 1-1,0-1 1,0 0-1,0-1 1,0 1-1,0-2 1,1 1-1,-1-1 1,1 0-1,-11-7 1,2-2-302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258 342 18164,'-8'-3'143,"-1"1"0,1 0 0,0 1 0,-1-1 0,1 2 0,-1-1 0,0 1 1,1 1-1,-1-1 0,1 1 0,-1 1 0,1 0 0,0 0 0,0 1 0,0-1 0,0 2 0,0-1 0,0 1 0,-8 6 0,10-6-83,0 1 0,0-1 1,0 1-1,0 1 0,1-1 0,0 1 0,0 0 0,0 0 0,1 1 0,0-1 0,0 1 0,0 0 0,1 0 0,0 0 0,1 0 0,-1 1 0,2-1 0,-1 1 0,1-1 0,0 1 0,0 10 0,1-15-48,0-1 1,0 0-1,0 0 0,1 0 1,-1 0-1,0 0 1,1 0-1,0 1 0,-1-1 1,1 0-1,0 0 0,0-1 1,0 1-1,0 0 0,1 0 1,-1 0-1,0-1 0,1 1 1,-1-1-1,1 1 0,0-1 1,-1 0-1,1 1 0,0-1 1,0 0-1,0 0 0,0 0 1,0 0-1,0-1 1,0 1-1,0 0 0,0-1 1,0 0-1,0 1 0,1-1 1,-1 0-1,3 0 0,4 0-1,-1-1-1,1 0 0,0 0 0,-1-1 0,1 0 1,-1-1-1,16-6 0,-6 0-13,0-1 0,-1-1 1,-1-1-1,1 0 0,-2-1 0,0 0 1,0-1-1,-2-1 0,1 0 0,-2-1 1,0-1-1,-1 0 0,10-22 0,-12 18-79,-10 15-55,-5 12 57,-8 12-12,3 1 28,2-1 0,0 1 0,1 0-1,1 1 1,0 0 0,2 0-1,0 1 1,-1 22 0,5-41 40,1 0-1,0 0 1,0 0 0,0 0 0,0 0 0,0 1-1,0-1 1,1 0 0,-1 0 0,1 0 0,-1 0 0,1-1-1,0 1 1,0 0 0,0 0 0,0 0 0,0 0 0,0-1-1,0 1 1,1 0 0,-1-1 0,3 3 0,-2-4-12,0 1 1,1 0-1,-1 0 1,0-1-1,0 0 1,1 1-1,-1-1 1,1 0-1,-1 0 1,0 0-1,1 0 1,-1-1-1,0 1 1,1-1-1,-1 1 1,0-1 0,0 0-1,1 0 1,2-2-1,8-3-144,-1-1 1,0 0-1,-1-1 0,0-1 1,0 0-1,17-18 0,53-71-657,-44 49 544,-2-3 1,-2 0-1,-3-3 1,45-112-1,-69 143 266,-6 24 26,0 0 1,0 0-1,0 0 1,0-1 0,0 1-1,0 0 1,0 0-1,0 0 1,0 0 0,0-1-1,0 1 1,0 0 0,0 0-1,0 0 1,0 0-1,-1 0 1,1-1 0,0 1-1,0 0 1,0 0 0,0 0-1,0 0 1,0 0-1,0 0 1,0 0 0,-1-1-1,1 1 1,0 0 0,0 0-1,0 0 1,0 0-1,0 0 1,-1 0 0,1 0-1,0 0 1,0 0-1,0 0 1,0 0 0,0 0-1,-1 0 1,1 0 0,0 0-1,0 0 1,0 0-1,0 0 1,0 0 0,-1 0-1,1 0 1,0 0 0,0 0-1,0 0 1,0 0-1,0 0 1,-1 1 0,-2 1 6,0 0 0,0 1 0,0 0 0,1 0 0,-1 0 0,1 0 0,-5 7 0,-20 36 746,2 1 0,2 1 0,1 1 1,3 1-1,3 0 0,-21 105 0,36-151-657,-3 35 466,4-38-543,0 1 1,0-1-1,0 1 1,0-1-1,0 1 0,0 0 1,1-1-1,-1 1 1,0-1-1,1 1 0,-1-1 1,1 1-1,0-1 1,-1 0-1,1 1 0,0-1 1,0 0-1,2 3 1,-3-4-27,1 0 0,0 0 0,-1 0 0,1 0 0,-1 0 0,1 0 0,0 0 0,-1 0 0,1 0 0,0 0 0,-1 0 0,1 0 0,0 0 0,-1 0 1,1 0-1,-1-1 0,1 1 0,-1 0 0,1-1 0,0 1 0,-1 0 0,1-1 0,-1 1 0,1 0 0,-1-1 0,0 1 0,1-1 0,-1 1 0,1-1 0,-1 1 0,0-1 1,1 1-1,-1-1 0,0 0 0,0 1 0,1-1 0,-1 1 0,0-2 0,11-27-358,-5 6-177,-1 0 1,-2-1 0,0 1 0,-1-1-1,-2 0 1,0 0 0,-2 0 0,0 1-1,-8-31 1,10 52 427,0 0 1,-1 0-1,1 0 0,-1 0 1,0 0-1,0 0 0,1 0 0,-1 0 1,0 0-1,-1 1 0,-1-3 1,3 4 87,0 0 1,-1 0-1,1 0 1,-1 1-1,1-1 0,0 0 1,-1 0-1,1 1 1,0-1-1,0 0 1,-1 1-1,1-1 1,0 0-1,0 1 1,-1-1-1,1 1 1,0-1-1,0 0 1,0 1-1,0-1 1,-1 1-1,1-1 1,0 1-1,0-1 0,0 0 1,0 1-1,0-1 1,0 1-1,0-1 1,0 1-1,-1 10-52,1 0 1,0 19-1,1-22 160,1-1-1,-1 1 1,1-1 0,1 0-1,-1 0 1,1 0 0,0 0-1,1 0 1,-1 0 0,1-1-1,9 11 1,-9-14-19,-1 1 1,0-1-1,1 0 0,0 0 1,-1-1-1,1 1 0,0-1 1,1 0-1,-1 0 0,0 0 0,0 0 1,1-1-1,-1 0 0,1 0 1,0 0-1,-1 0 0,1-1 0,0 0 1,-1 0-1,7 0 0,4-3 22,-1-1 1,0 0-1,0-1 0,0 0 0,0-1 0,-1-1 0,0 0 1,0 0-1,-1-2 0,0 1 0,0-2 0,-1 1 0,0-2 1,-1 1-1,0-2 0,-1 1 0,0-1 0,7-14 0,-12 13 13,-8 9 29,2 4-107,1 1-1,0-1 1,-1 0 0,1 1 0,0-1 0,-1 1-1,1-1 1,0 1 0,-1-1 0,1 1 0,0 0-1,-1 1 1,-9 7 103,0 2 0,1-1 0,1 1 0,0 1 0,0 0 1,1 0-1,1 0 0,0 1 0,1 0 0,0 1 0,1-1 0,0 1 0,1 0 0,-2 17 0,6-29-97,-1-1-1,1 1 1,0 0-1,0 0 1,0 0-1,0 0 1,0 0-1,0 0 1,0-1-1,0 1 1,1 0-1,-1 0 1,1 0-1,0-1 1,-1 1-1,1 0 1,0-1-1,0 1 1,0 0-1,0-1 1,0 1-1,1-1 1,1 2-1,-1-1-2,1-1-1,-1 0 1,0-1-1,1 1 1,-1 0-1,1-1 0,-1 1 1,1-1-1,-1 0 1,1 0-1,-1 0 1,1 0-1,-1 0 1,1 0-1,2-2 1,11-1-1,-1-2 1,0 0 0,0-1 0,15-9 0,-28 15-27,149-82-749,-147 80 712,0 0 1,-1 0 0,1 1-1,0-1 1,0 1 0,0 0-1,0 0 1,6 0 0,-8 1 36,-1 0 1,1 0 0,-1 1-1,1-1 1,-1 0 0,1 1-1,-1-1 1,0 1 0,1 0-1,-1-1 1,0 1 0,1 0-1,-1 0 1,0 0 0,0 0-1,0 0 1,0 0 0,1 0-1,-2 0 1,1 0 0,0 1-1,0-1 1,0 0 0,0 3-1,1-2 31,-1 0 0,0 0 0,0 0-1,1 0 1,-1-1 0,1 1-1,-1 0 1,1-1 0,0 1-1,-1-1 1,1 0 0,0 1 0,0-1-1,0 0 1,0 0 0,0 0-1,1-1 1,-1 1 0,0 0-1,0-1 1,0 1 0,1-1 0,-1 0-1,0 0 1,1 0 0,-1 0-1,0 0 1,0 0 0,5-2-1,6-1 5,-1-1 0,1-1 0,-1 0 0,16-9 0,15-6-312,-43 20 266,1 0 0,-1-1 0,1 1 0,0 0-1,-1 0 1,1-1 0,0 1 0,-1 0 0,1 0 0,0 0-1,0 0 1,-1 0 0,1 0 0,0 0 0,-1 0-1,1 0 1,0 0 0,-1 1 0,1-1 0,0 0 0,-1 0-1,1 1 1,0-1 0,-1 0 0,1 1 0,0-1 0,-1 0-1,1 1 1,0 0 0,-1 0-14,1 1-1,-1-1 1,1 0-1,-1 0 0,0 1 1,0-1-1,0 0 1,0 0-1,0 1 1,0-1-1,0 0 1,0 0-1,-1 1 1,0 1-1,-1 5-107,0-1 0,-1 0 0,-8 14 0,0-6 14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12211,'-35'78'4032,"-29"96"1,8-17-960,24-78-2587,3 2 0,-28 128 0,58-205-370,4-9-75,5-10-6,64-122 93,222-391-627,-284 509 413,1 1 0,15-18 1,-28 34 73,1 1 1,0 1 0,0-1 0,-1 0-1,1 0 1,0 0 0,0 0 0,0 0-1,0 1 1,0-1 0,0 0 0,0 1 0,0-1-1,0 1 1,0-1 0,1 1 0,-1 0-1,0-1 1,0 1 0,2 0 0,-2 0 1,-1 1 1,1-1-1,-1 1 1,1-1-1,-1 1 0,1-1 1,-1 1-1,1-1 1,-1 1-1,0 0 1,1-1-1,-1 1 1,0 0-1,1-1 1,-1 1-1,0 0 1,0 0-1,0-1 1,0 1-1,0 0 1,0-1-1,0 1 0,0 1 1,0 6-47,0-1 1,-1 1-1,0-1 0,-4 14 1,-3 0 32,-1-1-1,-1 1 1,-1-2 0,-1 1 0,0-2 0,-2 0 0,-18 20 0,8-12-12,-2-1 1,-1-1-1,-53 36 1,74-56-17,-29 15-777,66-51 875,1 6-283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13523,'-23'42'2074,"-9"19"205,29-55-2022,1 1 1,0-1-1,0 1 1,1-1 0,0 1-1,0 0 1,0-1-1,1 9 1,0-13-200,0 0 0,0 0 0,1 0 1,-1 0-1,0 0 0,1-1 0,-1 1 0,1 0 1,0 0-1,-1 0 0,1 0 0,0-1 1,0 1-1,0-1 0,1 1 0,-1 0 1,0-1-1,0 0 0,1 1 0,-1-1 0,1 0 1,3 2-1,-2-1-8,0-1 0,1 0 0,-1 0 0,0 0-1,1 0 1,0-1 0,-1 0 0,1 0 0,-1 0 0,1 0 0,5-1 0,7-2 2,-1 0 1,1-2-1,-1 0 1,22-10-1,12-10-31,59-40-1,-106 64-19,1-1-37,1-1 0,0 1 0,0 0 0,0 0 0,6-2 0,-9 4 28,0 0 0,-1 0 1,1 0-1,0 0 1,-1 0-1,1 0 0,-1 0 1,1 0-1,0 0 0,-1 0 1,1 0-1,0 0 1,-1 0-1,1 0 0,0 1 1,-1-1-1,1 0 0,-1 0 1,1 1-1,0-1 1,-1 1-1,1-1 0,-1 0 1,1 1-1,-1-1 0,0 1 1,1-1-1,-1 1 1,1-1-1,-1 1 0,0-1 1,1 1-1,-1 0 1,0-1-1,0 1 0,1 0 1,-1-1-1,0 1 0,0-1 1,0 1-1,0 0 1,0-1-1,0 1 0,0 0 1,1 11-96,-1 0 0,-2 20 0,1 16 121,1-48-10,0 1 1,0 0-1,0-1 1,0 1-1,0-1 0,1 1 1,-1-1-1,0 1 1,0-1-1,0 1 1,0-1-1,1 1 0,-1-1 1,0 1-1,0-1 1,1 1-1,-1-1 0,0 0 1,1 1-1,-1-1 1,1 0-1,-1 1 1,0-1-1,1 0 0,-1 1 1,1-1-1,-1 0 1,1 0-1,-1 1 1,1-1-1,-1 0 0,1 0 1,-1 0-1,1 0 1,-1 0-1,1 0 0,0 0 1,-1 0-1,1 0 1,-1 0-1,1 0 1,-1 0-1,1 0 0,-1 0 1,1 0-1,-1 0 1,1-1-1,-1 1 1,1-1-1,25-14 224,20-25-879,-2-1-1,68-82 0,-75 79 156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13875,'-22'26'695,"2"1"1,0 0-1,2 2 1,2 0-1,0 1 1,2 1-1,-15 46 1,28-72-655,-5 11 47,1 1 0,1 0 0,0 0 0,1 1 0,1-1 0,1 1 0,1 21 0,0-37-92,0-1-1,0 1 0,0-1 1,1 1-1,-1-1 1,1 0-1,-1 1 0,1-1 1,-1 0-1,1 0 0,-1 1 1,1-1-1,0 0 1,0 0-1,0 0 0,0 0 1,0 0-1,0 0 1,0 0-1,0 0 0,0 0 1,0 0-1,1-1 0,-1 1 1,2 1-1,-1-2-8,0 0 0,0 0 0,0 0 0,0 0 0,0 0 0,0 0 0,0 0 0,0-1 0,0 1 0,-1 0 0,1-1 0,0 0 0,0 1-1,0-1 1,-1 0 0,1 0 0,0 0 0,2-3 0,28-24-209,-1-1-1,-2-1 1,39-51-1,-19 21-76,-29 36 176,7-9-147,2 1-1,45-39 0,-79 84 485,-10 10-39,7-12 4,1 1-1,0-1 1,0 1-1,1 0 1,1 1-1,0 0 1,-6 25 0,11-37-161,-1 0 1,1-1 0,0 1-1,0 0 1,0 0 0,0 0-1,0-1 1,0 1 0,0 0-1,0 0 1,0 0 0,1-1-1,-1 1 1,0 0 0,0 0-1,1-1 1,-1 1 0,0 0 0,1 0-1,-1-1 1,1 1 0,-1 0-1,1-1 1,-1 1 0,1-1-1,0 1 1,0 0 0,1 0 7,-1-1 1,1 0-1,-1 1 0,1-1 1,-1 0-1,1 0 1,-1 0-1,1 0 1,-1 0-1,1-1 1,-1 1-1,1 0 1,2-1-1,6-3 50,1-1 0,-1 0 1,11-7-1,-20 12-76,52-32-64,-2-3-1,84-73 0,-118 90-93,-14 11 61,-11 8 12,0 2 69,1 1 0,0 0 0,1 1 1,-1-1-1,1 1 0,0 1 0,-8 8 1,-1 3 14,-20 28 0,25-29 24,0 1 0,1 0 0,0 0 1,1 1-1,-8 29 0,13-34 2,-1 1 1,2 0-1,0 0 0,1 0 0,0 0 1,1 1-1,0-1 0,4 19 0,-3-30-22,-1 0-1,1 0 0,0 0 0,1 0 0,-1 0 0,0 0 0,1 0 1,0 0-1,-1-1 0,1 1 0,3 2 0,-5-4-8,1-1 0,-1 0 0,0 1 0,1-1 0,-1 0 0,0 0 0,1 0 0,-1 1 1,0-1-1,1 0 0,-1 0 0,0 0 0,1 0 0,-1 1 0,1-1 0,-1 0 0,0 0 0,1 0 0,-1 0 0,1 0 0,-1 0 0,0 0 0,1 0 0,-1 0 0,1-1 0,-1 1 0,0 0 0,1 0 0,-1 0 0,0 0 0,1 0 1,0-1-1,0 0-22,0 0 1,-1-1 0,1 1 0,0-1 0,0 1 0,-1 0 0,1-1-1,0 1 1,-1-1 0,0 0 0,1 1 0,-1-1 0,0-2 0,2-9-189,-2 0 0,0 0 0,0 1 0,-2-1 0,1 0 1,-2 0-1,1 0 0,-10-23 0,5 18 267,0 0 1,-2 1-1,0 0 0,-1 0 0,-16-21 1,26 38-27,0 0 1,0 0 0,1 0-1,-1 0 1,0 0 0,0 0-1,1 0 1,-1 0 0,0 0-1,0 0 1,1 0 0,-1 0-1,0 0 1,0 0 0,1 0-1,-1 0 1,0 0 0,0 0-1,1 0 1,-1 0 0,0-1-1,0 1 1,0 0 0,1 0-1,-1 0 1,0 0 0,0-1-1,0 1 1,1 0 0,-1 0-1,0-1 1,0 1 0,0 0-1,0 0 1,0 0 0,0-1-1,0 1 1,0 0 0,0 0-1,0-1 1,1 1 0,-1 0-1,0-1 1,0 1 0,0 0-1,-1 0 1,1-1-1,0 1 1,0 0 0,0 0-1,0-1 1,0 1 0,0 0-1,0 0 1,0 0 0,0-1-1,-1 1 1,1 0 0,0 0-1,0 0 1,0-1 0,0 1-1,-1 0 1,1 0 0,28 6 217,-19-4-253,14 1-202,0-1 1,30-1-1,-48-1 186,36 0-149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13811,'-1'17'2124,"1"-16"-2038,1-1 0,-1 0 0,0 1 1,0-1-1,0 0 0,0 0 0,0 1 0,1-1 1,-1 0-1,0 1 0,0-1 0,0 0 0,1 0 0,-1 1 1,0-1-1,0 0 0,1 0 0,-1 0 0,0 1 1,1-1-1,-1 0 0,0 0 0,1 0 0,-1 0 1,0 0-1,1 1 0,1-2 134,0 1 0,0 0 0,1-1 0,-1 1 0,0-1 0,0 0 0,0 0 0,0 0 0,0 0 0,0 0 0,-1 0 0,4-3 0,16-11 213,0-2 0,-1 0 1,-1-2-1,-1 0 0,-1-1 0,0-1 1,21-35-1,-37 54-435,18-35-109,-18 35 71,0-1-1,0 0 0,0 1 1,-1-1-1,1 0 0,-1 0 1,1 1-1,-1-1 0,0 0 1,0 0-1,0 0 0,-1-3 0,1 6 23,0-1-1,-1 1 1,1-1-1,0 1 0,0-1 1,0 1-1,0-1 0,-1 1 1,1-1-1,0 1 1,0 0-1,-1-1 0,1 1 1,0-1-1,-1 1 0,1 0 1,-1-1-1,1 1 1,0 0-1,-1-1 0,1 1 1,-1 0-1,1 0 1,-1-1-1,1 1 0,-1 0 1,1 0-1,-1 0 0,1 0 1,-1 0-1,0 0 1,-1 0-19,1 0 1,-1 0-1,1 1 1,-1-1-1,1 1 1,-1-1-1,1 1 1,-1 0-1,1 0 1,-3 1-1,-1 2-61,0 0 1,0 0-1,0 0 0,-6 8 1,3-1 46,1-1-1,0 2 1,1-1 0,0 1 0,0-1 0,1 2 0,1-1 0,0 0-1,1 1 1,0 0 0,1 0 0,0 0 0,1 25 0,1-36 56,0 0 1,0 1-1,1-1 1,-1 1 0,1-1-1,-1 1 1,1-1-1,0 0 1,0 0 0,0 1-1,0-1 1,1 0-1,-1 0 1,0 0-1,1 0 1,0 0 0,-1 0-1,1-1 1,0 1-1,0-1 1,0 1 0,3 1-1,-1-2 6,0 1-1,0-1 1,0 0 0,0-1-1,0 1 1,0-1 0,0 1-1,0-1 1,0 0 0,0-1-1,0 1 1,6-2 0,9-3 29,0-1 0,0-1 0,-1 0-1,24-14 1,57-39 59,-63 37-149,64-31 0,-99 53 49,-1 1-1,1-1 1,0 1-1,0 0 0,0-1 1,0 1-1,0 0 1,0 0-1,0 0 1,0-1-1,0 1 1,0 0-1,0 0 1,0 1-1,0-1 1,-1 0-1,1 0 1,0 0-1,0 0 1,1 1-1,-1 0 2,-1-1 0,1 1 0,-1-1 1,1 1-1,-1 0 0,1-1 0,-1 1 0,1 0 0,-1-1 0,0 1 0,1 0 1,-1 0-1,0-1 0,0 1 0,0 0 0,0 0 0,1-1 0,-1 1 0,0 1 0,-1 6 18,0-1-1,0 1 0,0 0 0,-4 8 0,2-3 38,1-4 15,1 1 0,-1-1 0,1 1 0,1-1 0,1 16 1,-1-24-57,0 0 1,1 1 0,-1-1 0,0 0-1,1 0 1,-1 0 0,1 0 0,-1 0 0,1 1-1,-1-1 1,1 0 0,0 0 0,-1 0 0,1-1-1,0 1 1,0 0 0,0 0 0,0 0 0,0-1-1,2 2 1,-1-1-1,0-1 0,0 0 0,0 1-1,0-1 1,0 0 0,0 0 0,0 0-1,1 0 1,-1-1 0,0 1 0,0-1-1,0 1 1,0-1 0,0 0 0,0 0 0,3-1-1,15-10-16,0-1 0,0-1 0,-1 0 0,-1-1 0,17-19 0,-4 5-203,11-7-361,-42 36 558,0-1-1,0 1 1,0 0-1,0 0 1,0 0 0,1 0-1,-1 0 1,0 0-1,0-1 1,0 1-1,0 0 1,0 0-1,0 0 1,0 0-1,0 0 1,1 0-1,-1 0 1,0-1-1,0 1 1,0 0-1,0 0 1,0 0-1,0 0 1,1 0-1,-1 0 1,0 0-1,0 0 1,0 0-1,0 0 1,1 0-1,-1 0 1,0 0-1,0 0 1,0 0-1,0 0 1,0 0-1,1 0 1,-1 0-1,0 0 1,0 0-1,0 0 1,0 0-1,0 0 1,1 0-1,-1 1 1,0-1-1,0 0 1,0 0-1,0 0 1,0 0-1,0 0 1,0 0-1,1 0 1,-1 1-1,0-1 1,-2 13-190,-10 16 39,4-12 129,-1-1-129,2 0 1,-1 1-1,2 0 1,0 0 0,2 0-1,-5 24 1,9-38 123,0 7-64,0-9 95,0-1 0,1 0 0,-1 0 1,0 0-1,0 1 0,0-1 1,0 0-1,0 0 0,1 0 0,-1 0 1,0 1-1,0-1 0,0 0 1,1 0-1,-1 0 0,0 0 0,0 0 1,0 0-1,1 0 0,-1 0 1,0 0-1,0 0 0,1 0 0,-1 0 1,0 0-1,0 0 0,0 0 1,1 0-1,-1 0 0,0 0 0,0 0 1,1 0-1,-1 0 0,0 0 1,0 0-1,0 0 0,1 0 1,-1 0-1,0 0 0,0-1 0,0 1 1,1 0-1,13-10-246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18428,'-15'14'479,"0"1"-1,0 0 1,2 0 0,-1 2 0,2 0 0,1 0-1,-11 20 1,17-27-381,0 1 0,1-1 0,0 1 0,0 0 0,1 1-1,1-1 1,0 0 0,0 1 0,1-1 0,1 1 0,0 0 0,0-1 0,1 1 0,3 12-1,-3-19-93,0 0 0,1-1 0,-1 1-1,1-1 1,0 1 0,1-1-1,-1 0 1,1 0 0,0 0-1,-1 0 1,2-1 0,-1 1 0,0-1-1,1 1 1,7 4 0,-8-6-10,0-1-1,1 1 1,-1-1 0,0 1 0,1-1-1,-1 0 1,1-1 0,0 1 0,-1-1 0,1 1-1,0-1 1,-1 0 0,1 0 0,0-1 0,-1 1-1,1-1 1,-1 0 0,1 0 0,-1 0-1,1 0 1,4-3 0,6-3-42,1-2-1,-2 0 0,1 0 1,-1-1-1,18-19 1,55-65-52,-72 77 123,2 0 27,10-14 348,-53 81-108,-12 21-197,36-63-85,-1 1-1,1 0 1,1-1 0,0 1-1,0 0 1,-1 17-1,3-25-4,0 0 0,-1 1 0,1-1 0,0 0 0,0 0 0,0 0 0,0 0 0,0 0-1,1 1 1,-1-1 0,0 0 0,0 0 0,1 0 0,-1 0 0,1 0 0,-1 0 0,1 0 0,-1 0 0,1 0 0,0 0-1,-1 0 1,1 0 0,0 0 0,0 0 0,0-1 0,-1 1 0,1 0 0,0 0 0,0-1 0,0 1 0,0-1 0,0 1 0,0-1-1,1 1 1,-1-1 0,0 0 0,0 0 0,0 1 0,0-1 0,0 0 0,1 0 0,-1 0 0,0 0 0,0 0 0,0-1-1,0 1 1,0 0 0,1 0 0,-1-1 0,1 0 0,6-1 6,0-1 0,0-1 0,0 1 0,0-1 0,9-7 0,36-29-269,-1-2 1,66-72-1,-123 121 215,0 0 0,1 0 0,-1 1-1,1-1 1,1 1 0,-5 12 0,0 4 167,-6 30 0,12-47-74,1 0 0,1-1 0,0 1-1,-1 0 1,2-1 0,-1 1 0,1 0 0,0 0 0,4 11 0,-4-16-48,-1-1 1,1 1-1,-1 0 1,1-1 0,0 1-1,0-1 1,0 1 0,0-1-1,0 1 1,0-1-1,0 0 1,1 0 0,-1 1-1,0-1 1,1 0 0,-1 0-1,0 0 1,1 0-1,0-1 1,-1 1 0,1 0-1,-1-1 1,1 1 0,0-1-1,0 1 1,-1-1-1,1 0 1,0 0 0,0 0-1,-1 0 1,1 0 0,0 0-1,0 0 1,-1 0-1,1-1 1,0 1 0,-1-1-1,1 1 1,0-1 0,-1 0-1,1 0 1,1-1-1,2 0-145,-1-1-1,0 0 1,0 0-1,0 0 1,0-1-1,0 1 1,-1-1-1,0 0 1,1 0-1,-1 0 1,-1 0-1,4-6 1,2-6-125,-1-1 1,6-18-1,-1-8-296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16171,'-11'13'1145,"6"7"-953,5 0-136,9 1 72,4-1 1192,8-3-1168,8-2 32,8-7 16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206 365 16115,'-8'9'374,"1"-1"-1,-1 1 0,1 1 1,1-1-1,0 1 0,0 0 1,1 1-1,0 0 0,1-1 1,0 1-1,1 1 0,0-1 0,-2 14 1,3-2-35,1 0 1,1 1-1,1-1 0,1 1 1,8 34-1,-4-24-415,-1 1 0,0 58 0,-5-79 34,-1 1 1,-1-1-1,0 1 0,0-1 0,-2 0 1,0 1-1,0-2 0,-13 28 0,13-36 45,1 0-1,-1 1 1,0-1 0,0-1-1,0 1 1,-1 0 0,0-1-1,0 0 1,0 0-1,-11 6 1,15-10 4,-1 1 0,1 0 1,-1-1-1,1 1 0,-1-1 0,0 1 0,1-1 0,-1 0 0,1 0 1,-1 0-1,0 0 0,1 0 0,-1 0 0,0 0 0,1 0 0,-1-1 1,1 1-1,-4-2 0,3 1-3,0 0 0,1-1 0,-1 1 1,0-1-1,1 0 0,-1 1 0,1-1 0,0 0 1,-1 0-1,1 0 0,0 0 0,0 0 0,0 0 1,1 0-1,-1 0 0,0-1 0,0-3 0,0-4-41,-1 0-1,2 0 0,-1 0 0,1 0 1,1 0-1,0 0 0,0 0 0,5-14 1,28-80-581,-8 42 100,3 2 1,2 0 0,41-56 0,127-156-1066,-54 94 917,-89 111 611,-48 57 192,-11 12-80,-14 16 14,-20 26 74,2 2 0,1 1-1,-37 73 1,59-97-107,1 0 0,1 1 0,1 0 0,2 0 0,0 1 0,1 0 0,2 0 0,1 0-1,0 1 1,2 31 0,6-12-7,-4-42-30,0 0 0,-1 0 0,1 0 0,0 1 0,1-1 0,-1 0 0,0 0 0,1 0 0,0-1 0,3 5 0,-5-6-1,0-1-1,0 0 1,0 0 0,1 0 0,-1 0 0,0 1-1,0-1 1,0 0 0,1 0 0,-1 0 0,0 0 0,0 0-1,0 0 1,1 0 0,-1 0 0,0 0 0,0 0-1,1 0 1,-1 1 0,0-1 0,0 0 0,1-1 0,-1 1-1,0 0 1,0 0 0,0 0 0,1 0 0,-1 0 0,0 0-1,0 0 1,1 0 0,-1 0 0,0 0 0,0 0-1,0-1 1,0 1 0,1 0 0,-1 0 0,0 0 0,0 0-1,0-1 1,0 1 0,1 0 0,-1-1 0,5-10-44,-3-1-72,0 0 0,-1 0 1,-1 0-1,1-1 0,-2 1 1,-2-17-1,-19-72-807,10 63 799,-2 1-1,-20-39 1,12 30 948,21 45-728,1-1-1,-1 1 1,0-1 0,1 1-1,-1-1 1,0 0 0,1 1-1,0-1 1,-1 0 0,1 1-1,0-1 1,0 0-1,0 0 1,0 1 0,0-1-1,1 0 1,0-2 0,0 3-18,0 0 1,0 0-1,0 0 1,0 0 0,0 0-1,0 0 1,0 1-1,0-1 1,0 0-1,1 1 1,-1-1 0,0 1-1,1-1 1,-1 1-1,0 0 1,1-1-1,-1 1 1,0 0 0,1 0-1,-1 0 1,1 0-1,2 1 1,41 1 628,84 17-1,-34-4 257,40 2-491,-72-11-305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37 13131,'17'-23'2104,"-14"13"-1056,-9 7-479,-13 16 2199,-4 13-1424,-3 22-447,2 10-233,5 18-432,5 2-32,10 8 16,4-1-112,4-2-456,5-4-392,-1-12 1504,0-8-848,-8-15-24,0-6-72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33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7 23125,'-2'-7'1576,"-4"7"-1328,0 7-256,-3-5-384,7 4-544,0-3 864,6-1-152,4-2-240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15003,'-1'25'2177,"-2"-2"-1209,3-7-360,0-3 2153,4-5-1785,2 0-216,0-10-736,1-5 248,-6-17-160,1-6-96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13195,'2'-2'171,"-1"0"0,1 1 0,0 0 0,-1-1 0,1 1 0,0 0-1,0 0 1,0 0 0,0 0 0,0 0 0,0 0 0,1 1 0,-1-1 0,4 0 0,38-2 916,-24 2-395,104-7 903,303-22 886,218-3-2945,-626 32 423,953-43-2657,-757 27 1884,366-77 1,-516 77 705,73-29 0,-63 14-32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26 402 13987,'-19'3'1413,"13"-1"-953,11-2 530,252-25 1028,-175 15-1826,1603-284-1323,-1516 255 824,-19 0-79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16732,'33'-4'1560,"3"3"-1064,2 1-192,10 1 504,2 2-112,3 3-191,3 2-185,-5 2-400,-2 0-184,-6 3-321,-3 0-223,-14 0 624,-7-1-200,-17-4-112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16852,'-10'20'1296,"14"-10"-912,12-4-112,24-1 376,9-3-120,17 1-96,2-3-224,11 1-328,0-1-248,-7 0 344,-6-1-128,-23-2-56</inkml:trace>
  <inkml:trace contextRef="#ctx0" brushRef="#br0" timeOffset="1">141 188 15283,'0'0'1008,"12"-1"-1096,2-3-384,12-2 704,5 0-160,15 2-192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15027,'-25'3'2018,"17"0"-1023,16 0 1080,137 17-828,46 9-1311,-148-21-186,-1 3 1,57 21 0,-91-29 170,-2 0 0,1 0 1,0 1-1,-1 0 1,0 0-1,1 0 0,-2 1 1,1 0-1,0 0 1,-1 0-1,8 12 0,-10-13 34,-1 0-1,1 1 0,-1 0 0,0-1 1,-1 1-1,1 0 0,-1 0 0,0 0 1,0 0-1,-1 0 0,0 0 0,0 0 1,0 0-1,0 0 0,-1 0 1,1 0-1,-1 0 0,-3 9 0,-2 1 86,0 1-1,-1-2 0,-1 1 1,0-1-1,-1 0 0,-1-1 1,0 0-1,-15 15 0,-12 9 444,-54 41-1,-115 62 966,64-47 148,131-86-1390,9-6-179,0 0 0,0 1 0,-1-1 0,1 1 0,1-1 0,-1 1 0,0 0 0,0 0 0,1-1 0,-1 1 0,-1 3 0,1 1 172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87 17620,'2'-3'211,"-1"-1"0,1 0 1,-1 1-1,0-1 0,0 0 1,-1 0-1,1 1 0,-1-1 1,1 0-1,-1 0 0,-1 0 1,1 0-1,-1-6 0,0 9-125,0-1 0,0 0 0,0 1 0,0-1 0,0 0 0,0 1-1,-1-1 1,1 1 0,0 0 0,-1-1 0,1 1 0,-1 0 0,0 0 0,1 0-1,-1 0 1,0 0 0,1 0 0,-1 1 0,0-1 0,0 0 0,0 1-1,0 0 1,0-1 0,0 1 0,0 0 0,0 0 0,0 0 0,1 0-1,-5 1 1,-3 0 71,0 0 0,0 1 0,1 0 0,-1 0 0,0 1-1,1 0 1,-1 1 0,1 0 0,0 0 0,-15 11 0,12-6-144,-1 0 1,1 0 0,1 1 0,-1 1 0,2 0-1,-10 13 1,14-17-78,1 0 1,-1 0-1,2 0 1,-1 1-1,1 0 0,0-1 1,0 1-1,1 0 0,-2 12 1,4-16-6,0 1 0,0 0 1,0-1-1,1 1 1,-1-1-1,1 1 0,0-1 1,1 1-1,-1-1 0,1 1 1,-1-1-1,1 0 0,1 0 1,-1 0-1,1 0 1,-1 0-1,1-1 0,4 5 1,10 8-261,0-2 0,19 14 1,-19-16 206,-1 1 0,-1 0-1,16 17 1,-27-25 107,0 0 0,0 1 0,0-1 0,-1 1 0,0 0 0,0 0 0,0 0 0,-1 0 0,0 1 0,0-1 0,0 0 0,-1 1 0,1 11 0,-3-4 32,1 1 0,-2 0 0,0 0 0,-1-1-1,0 1 1,-2-1 0,1 0 0,-2 0 0,0 0 0,0-1 0,-12 18-1,2-6 244,-1-1 0,-1-1 0,-1-1 0,-41 37 0,60-58-257,-16 12 365,-25 18 1,38-28-346,-1-1-1,1 0 1,-1 0-1,0 0 1,1 0-1,-1-1 1,0 0 0,0 1-1,0-1 1,0-1-1,-1 1 1,1 0 0,0-1-1,-7 0 1,11-1-17,-1 1-1,1 0 1,-1-1 0,0 1 0,1 0-1,-1-1 1,1 1 0,-1-1 0,1 1 0,-1-1-1,1 1 1,0-1 0,-1 1 0,1-1-1,0 0 1,-1 1 0,1-1 0,0 0 0,0 1-1,0-1 1,-1 0 0,1 1 0,0-1-1,0 0 1,0 1 0,0-1 0,0 0 0,0 1-1,0-1 1,0 0 0,1 1 0,-1-1-1,0 1 1,0-1 0,0 0 0,1 1 0,-1-1-1,0 0 1,1 0 0,15-34 431,-12 28-532,24-47 46,6-7-26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19500,'0'1'27,"0"-1"-1,0 0 1,0 0 0,0 0-1,0 0 1,0 0-1,0 0 1,0 0 0,0 1-1,-1-1 1,1 0-1,0 0 1,0 0 0,0 0-1,0 0 1,0 1-1,0-1 1,0 0 0,0 0-1,0 0 1,0 0 0,0 0-1,0 1 1,0-1-1,0 0 1,0 0 0,0 0-1,0 0 1,0 0-1,0 1 1,1-1 0,-1 0-1,0 0 1,0 0-1,0 0 1,0 0 0,0 0-1,0 0 1,0 1-1,0-1 1,0 0 0,1 0-1,-1 0 1,0 0-1,0 0 1,0 0 0,0 0-1,0 0 1,0 0 0,1 0-1,-1 0 1,0 0-1,0 0 1,0 0 0,0 0-1,0 0 1,1 0-1,-1 0 1,0 0 0,0 0-1,0 0 1,0 0-1,0 0 1,1 0 0,-1 0-1,0 0 1,-8 23 582,-16 30 114,23-52-650,-41 89 956,-41 126 0,67-161-910,2 1-1,2 1 1,-7 100 0,18-151-113,1 0 13,-1-1 1,1 0-1,0 1 0,1-1 1,-1 0-1,3 11 1,-3-16-17,0 0 1,0 0 0,0 0 0,0 0-1,1 1 1,-1-1 0,0 0 0,0 0-1,0 0 1,0 0 0,0 0-1,0 0 1,0 1 0,0-1 0,0 0-1,0 0 1,0 0 0,0 0-1,1 0 1,-1 0 0,0 0 0,0 0-1,0 0 1,0 1 0,0-1-1,0 0 1,1 0 0,-1 0 0,0 0-1,0 0 1,0 0 0,0 0 0,0 0-1,1 0 1,-1 0 0,0 0-1,0 0 1,0 0 0,0 0 0,0 0-1,0 0 1,1 0 0,-1 0-1,0 0 1,0 0 0,0-1 0,0 1-1,0 0 1,0 0 0,1 0 0,-1 0-1,0 0 1,7-10 112,5-16 34,11-46 51,-3-1 0,20-146 1,-46 239-532,5-7 273,1 1 1,0-1-1,1 0 0,1 1 1,0-1-1,0 0 0,8 22 0,-8-32 51,-1 1-1,0-1 1,1 0-1,-1 0 0,1 1 1,0-1-1,0 0 1,0-1-1,1 1 1,-1 0-1,1-1 0,0 1 1,-1-1-1,1 0 1,0 0-1,0 0 1,0 0-1,0-1 0,1 1 1,-1-1-1,0 0 1,1 0-1,-1 0 1,1 0-1,-1 0 0,1-1 1,0 0-1,-1 0 1,1 0-1,-1 0 0,1 0 1,-1-1-1,5 0 1,5-3 6,-1 1 1,1-2-1,-1 0 1,0 0-1,-1-1 0,1-1 1,-1 0-1,0 0 1,10-10-1,8-9 98,45-51 0,-34 20 42,-48 67-151,0 0 1,1 1-1,0 0 0,1 0 0,1 1 1,-9 23-1,7-16-5,2 1-1,1 0 1,-4 34 0,7-49 15,1-1 0,0 1 1,0-1-1,0 0 0,1 1 0,0-1 1,-1 0-1,2 1 0,-1-1 0,0 0 1,1 0-1,0 0 0,0 0 0,0 0 1,4 5-1,-4-7 1,1 1 0,0 0 0,-1-1 0,1 0 1,0 0-1,0 0 0,0 0 0,1 0 0,-1-1 0,0 1 0,1-1 1,-1 0-1,1 0 0,-1 0 0,1 0 0,-1-1 0,1 1 0,7-1 0,0-1 4,0-1 0,1 1 0,-1-2 0,0 0 0,0 0 0,0-1 0,-1 0 0,1 0 0,-1-2 0,0 1 0,9-8 0,10-7 32,-1-2 1,31-31 0,-39 34-20,-1-2 1,-1-1-1,-1 0 0,17-29 1,-29 42-123,-10 16 38,-10 17-28,-23 61-86,35-77 54,0 1-1,1-1 1,0 0 0,0 1-1,1 0 1,0-1 0,0 1-1,2 13 1,-1-22 102,0 1 1,0-1-1,-1 0 1,1 1-1,0-1 0,0 0 1,0 0-1,0 1 1,0-1-1,0 0 1,0 1-1,0-1 0,0 0 1,1 1-1,-1-1 1,0 0-1,0 0 1,0 1-1,0-1 0,0 0 1,0 0-1,0 1 1,1-1-1,-1 0 1,0 0-1,0 1 0,0-1 1,1 0-1,-1 0 1,0 0-1,0 1 0,1-1 1,-1 0-1,0 0 1,0 0-1,1 0 1,-1 0-1,0 0 0,1 0 1,-1 0-1,0 1 1,0-1-1,1 0 1,-1 0-1,0 0 0,1 0 1,-1 0-1,0-1 1,1 1-1,-1 0 1,0 0-1,0 0 0,1 0 1,-1 0-1,0 0 1,0 0-1,1 0 1,-1-1-1,0 1 0,0 0 1,1 0-1,-1 0 1,0-1-1,1 1 1,10-15-425,2-10-66,2-4-152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16099,'-9'9'1633,"4"4"-1209,2-2-352,3 1 1464,0-2 129,4-2-1537,9 2 152,0-3 40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15275,'-8'4'517,"-1"1"-1,0 0 0,1 0 0,-11 10 1,15-11-435,1-1 0,0 1 1,0 0-1,0 0 1,0 0-1,1 0 0,0 0 1,-1 0-1,2 1 1,-1-1-1,-1 6 0,-5 27 0,2 0-1,2 0 1,0 64-1,3-50-68,-9 55-1,4-67 224,-3-1 0,-1 0 0,-1-1 0,-3 0 0,0-1 0,-3 0 0,-26 42 1,41-75-131,0 0 0,0 0 0,0 0 0,0-1 1,0 1-1,-1-1 0,1 0 0,-1 1 1,-5 2-1,8-4-86,-1-1 0,1 0 1,0 0-1,-1 0 0,1 0 1,-1 0-1,1 0 0,0 0 0,-1 0 1,1 0-1,0 0 0,-1 0 0,1 0 1,-1 0-1,1 0 0,0 0 1,-1 0-1,1 0 0,0 0 0,-1 0 1,1-1-1,0 1 0,-1 0 1,1 0-1,0 0 0,-1-1 0,1 1 1,0 0-1,0-1 0,-1 1 0,1 0 1,-1-2 17,0 0 0,0 1 0,1-1 0,-1 0 0,1 0 0,-1 0 0,1 1 0,0-1 0,-1 0 0,1-3 0,1-11 3,0 1 0,0-1 0,2 1 0,0-1-1,0 1 1,2 0 0,6-17 0,7-11-255,27-45 0,11-4-692,4 2 0,4 3 0,136-142 0,-191 221 799,-6 10 75,-7 17 77,0-8-25,3-8-13,1-1 0,-1 1 0,1 0 0,-1-1 0,1 1 1,0 0-1,0 0 0,0-1 0,1 1 0,-1 0 0,1 0 0,-1-1 0,1 1 0,0 0 1,0-1-1,2 4 0,-2-4 2,1 0 0,-1 0 1,1-1-1,0 1 0,0-1 1,0 1-1,0-1 0,0 1 0,0-1 1,0 0-1,0 0 0,0 0 1,1 0-1,-1 0 0,0-1 0,1 1 1,-1-1-1,1 0 0,3 1 1,6-1 19,0 0 1,0 0 0,1-1 0,-1-1 0,0 0 0,21-7 0,73-32 166,-15 5-108,-80 33-62,0 0-1,0 0 1,1 1-1,12-1 1,-20 2-4,1 1 1,-1 0-1,0 1 1,0-1 0,0 1-1,0 0 1,1 0-1,-1 0 1,-1 1 0,1-1-1,0 1 1,0 0 0,0 0-1,6 5 1,36 33 337,-21-19-238,31 22 0,-46-36-182,0 1 0,0 0 1,0 0-1,-1 0 0,0 2 0,-1-1 0,11 15 1,-14-16 21,-1 0 0,0 0 0,0 1-1,-1-1 1,0 1 0,0 0 0,-1 0 0,0 0 0,-1 0 0,0 0 0,0 9 0,-1-1 63,-1 0 0,0 0 0,-1-1 0,-1 1 0,-1-1 1,0 1-1,-1-1 0,-1-1 0,-8 18 0,8-22 47,0-1 0,0 1 0,-1-1 0,-1-1 0,1 1 0,-2-1 0,1-1 0,-1 1 0,0-2 0,-1 1 0,0-1 0,0 0 0,-15 6 0,22-12-57,1 1 0,-1-1 0,0 0 0,0 0 0,0 0 0,1 0 0,-1 0-1,0 0 1,0-1 0,0 0 0,0 1 0,0-1 0,0-1 0,-1 1 0,1 0 0,0-1 0,0 1 0,1-1 0,-1 0 0,0 0 0,0 0 0,0 0 0,0 0 0,1-1 0,-1 0-1,1 1 1,-1-1 0,1 0 0,0 0 0,-1 0 0,1 0 0,0-1 0,0 1 0,1 0 0,-1-1 0,-2-5 0,0-1-39,0 0-1,0 0 1,1-1 0,0 1 0,1-1 0,0 0-1,1 0 1,0 0 0,0 0 0,2-11 0,-1 13-39,1-1 1,0 1-1,1-1 1,0 1-1,0 0 1,1-1-1,0 1 0,1 1 1,0-1-1,0 0 1,0 1-1,11-14 1,-6 11 16,1 1 0,0 0 1,0 0-1,0 1 0,1 0 0,1 1 1,20-10-1,23-8 1083,29-16-559,-38 13-146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33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17132,'-4'9'2232,"1"-1"-1360,0-3-360,1-3 1097,2 1 247,5-3-1904,-1 0-648,2-3 608,-1 2-184,1-2-144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 16972,'39'-25'2447,"-39"25"-2433,0 0 0,0 0 1,0-1-1,1 1 0,-1 0 0,0 0 1,0 0-1,0 0 0,0 0 0,0 0 1,1 0-1,-1 0 0,0 0 0,0 0 1,0 0-1,0 1 0,0-1 0,0 0 1,1 0-1,-1 0 0,0 0 0,0 0 1,0 0-1,0 0 0,0 0 0,0 0 1,1 0-1,-1 0 0,0 0 0,0 1 1,0-1-1,0 0 0,0 0 0,0 0 1,0 0-1,0 0 0,0 0 0,0 1 1,0-1-1,0 0 0,0 0 0,0 0 1,0 0-1,0 0 0,0 1 0,0-1 1,0 0-1,0 0 0,0 0 0,0 0 1,0 0-1,0 1 0,0-1 0,0 0 1,0 0-1,0 0 0,0 0 0,0 0 1,0 0-1,0 0 0,0 1 0,0-1 1,0 0-1,-1 0 0,1 0 0,0 0 1,-5 12 605,-83 131 1140,36-60-1808,32-52-53,1-1-380,0 1 0,3 1 1,-16 39-1,31-70 428,1 0 1,-1 0 0,1 0 0,-1 0-1,1 0 1,0-1 0,-1 1 0,1 0-1,0 0 1,0 0 0,0 0 0,0 0-1,0 0 1,0 0 0,0 0 0,0 0-1,0 0 1,0 0 0,0 0-1,1-1 1,-1 1 0,0 0 0,1 0-1,0 1 1,0-2-33,0 0-1,-1 0 1,1 0-1,0 0 1,0 0-1,0 0 1,0 0-1,0-1 1,0 1-1,0 0 1,0-1-1,-1 1 1,1 0-1,0-1 1,0 1-1,0-1 1,-1 1-1,1-1 0,0 0 1,10-8-556,-1 1-1,12-14 1,161-191-4184,-70 64 8974,-126 169-2905,0 0 1,2 0 0,0 2 0,-10 28 0,14-28-1492,0 0 0,2 0 0,1 1 0,0-1 0,2 1 0,0 0-1,2-1 1,2 30 0,5 19-410,-9-44 205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4 482 17020,'-3'-1'1904,"3"-1"-1344,10-6-272,10-1 1025,14-5-537,8-1-168,11-3-608,4-4-360,11-5-336,-1-3 600,2-5-96,-5 1-137</inkml:trace>
  <inkml:trace contextRef="#ctx0" brushRef="#br0" timeOffset="1">848 0 15235,'-11'8'694,"-6"3"252,-28 25 0,41-32-802,0-1 0,0 1 1,1 1-1,-1-1 0,1 0 1,0 1-1,1-1 0,-1 1 0,1 0 1,0 0-1,-3 10 0,4-14-119,1 0 1,0 1-1,0-1 0,-1 1 1,1-1-1,0 1 0,0-1 1,0 0-1,0 1 0,1-1 1,-1 1-1,0-1 0,1 0 0,-1 1 1,1-1-1,-1 0 0,1 1 1,-1-1-1,1 0 0,0 0 1,0 0-1,2 3 0,-2-3-15,1 0 0,1 1 0,-1-1-1,0 0 1,0 0 0,0 0 0,1 0-1,-1 0 1,0-1 0,1 1 0,-1-1 0,4 1-1,4-1-56,1 0 0,-1 0-1,1-1 1,-1-1 0,13-3 0,2-2-134,-1-1 0,38-19 0,-50 21 133,0 0 1,0-1 0,-1 0-1,0-1 1,17-15 0,-49 48 146,1 1 0,2 1 0,1 1 0,1 0 1,-21 51-1,18-29-187,3 1 0,-18 90 1,26-88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18564,'-7'31'1464,"-4"4"-1280,-14 8-88,-6 9 368,-1 4-336,-1-3-48,8-7-136,2-8-152,8-12-416,5-7-72,12-25 168,14-20 96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 12299,'-7'53'1496,"-10"6"-840,-3 5-88,0 1 1121,7-5-849,4-6-96,9-12-96,3-8-88,10-14-424,6-5-344,1-10 200,-3-5-112,-7-1-16</inkml:trace>
  <inkml:trace contextRef="#ctx0" brushRef="#br0" timeOffset="1">3 513 16908,'-3'5'1536,"6"-3"-1096,12-7-136,6 0 680,15-4-400,5-2-175,12-2-513,11 0-265,0-4 449,6 2-144,0 2-136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17740,'-26'29'1464,"-6"5"-1136,-5 2-144,-5 8 800,-1 1-672,5 1-103,-1-3-9,9-6-200,6-4-176,3-7-313,7-5-231,4-11 576,2-4-144,2-6-80</inkml:trace>
  <inkml:trace contextRef="#ctx0" brushRef="#br0" timeOffset="1">1 194 18956,'6'0'1280,"4"8"-1048,3 0-48,8 5 313,9 1-161,9 2-320,4 3-280,7-3 336,3 1-40,4-3-80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14155,'3'-8'720,"1"0"0,0 1-1,0-1 1,1 1 0,0 0 0,0 0-1,1 0 1,0 1 0,0 0 0,10-8-1,-2 3-141,1 1 0,0 0-1,31-15 1,-41 23-517,0 0 0,-1 0 0,1 1 1,0-1-1,0 1 0,0 0 0,0 1 1,0-1-1,9 1 0,-13 0-51,0 0 1,0 1-1,0-1 0,0 0 0,0 0 0,0 1 1,0-1-1,0 1 0,0-1 0,0 1 0,0 0 0,0-1 1,0 1-1,0 0 0,0-1 0,-1 1 0,1 0 0,0 0 1,1 1-1,-2 0-7,1 0 1,0 0-1,-1 0 0,0 0 1,1 0-1,-1 0 1,0 0-1,0 0 1,0 0-1,0 0 0,0 0 1,-1 0-1,1 0 1,-1 0-1,0 2 0,-3 10-5,-1 0-1,-1-1 1,0 1-1,-1-1 0,-12 16 1,-50 62-22,26-36 9,33-42 17,-1 0-1,1 1 0,-11 22-1,19-33-1,1 0 0,-1 0 0,1 0 0,0 1 0,-1-1 0,2 0 0,-1 0 0,0 1 0,1-1 0,-1 1 0,1-1 0,0 0 0,0 1 0,1-1 0,-1 1 0,1-1 0,-1 0 0,3 6 0,-1-6-8,0 0-1,0 0 1,0 0-1,0-1 1,1 1-1,-1-1 1,1 1-1,0-1 1,0 0-1,0 0 1,0 0-1,0 0 1,0-1-1,1 1 1,-1-1-1,5 1 1,6 3-270,1-2 0,21 3 1,-8-3-676,1-1 1,-1-1 0,0-2-1,50-8 1,-34 2-95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69 17596,'7'-8'555,"0"1"0,1 0 0,0 0 0,0 1 0,1 0 0,12-6 0,-16 9-403,0 1 0,1 0 0,-1 0-1,0 0 1,1 1 0,-1 0 0,0 0 0,1 0-1,0 1 1,-1-1 0,1 1 0,-1 1 0,8 0-1,-11-1-134,-1 1-1,0-1 1,0 0-1,1 1 1,-1-1-1,0 1 0,0-1 1,0 1-1,0-1 1,1 1-1,-1 0 1,0 0-1,0-1 0,-1 1 1,1 0-1,0 0 1,0 0-1,0 0 1,-1 0-1,1 0 0,0 0 1,0 2-1,0-1-7,-1 1 1,1-1-1,-1 0 0,0 0 0,0 1 0,0-1 0,0 0 1,0 1-1,-1-1 0,1 0 0,-2 4 0,-1 4-5,-1 0 0,0 0 0,-1-1 0,-9 14 0,-84 109-9,22-32-16,69-91 16,1 0 1,0 0-1,1 1 1,-8 19-1,12-27-8,1-1 1,-1 1-1,1-1 0,-1 1 0,1-1 0,0 1 0,-1-1 1,1 1-1,0-1 0,0 1 0,0-1 0,1 1 0,-1-1 0,0 1 1,0-1-1,1 1 0,-1-1 0,1 0 0,-1 1 0,1-1 1,0 1-1,-1-1 0,1 0 0,0 0 0,0 1 0,0-1 0,0 0 1,0 0-1,0 0 0,1 0 0,-1 0 0,0 0 0,0-1 1,1 1-1,-1 0 0,0-1 0,1 1 0,-1 0 0,1-1 0,-1 0 1,1 1-1,-1-1 0,1 0 0,-1 0 0,3 0 0,18 1-330,-1 0 0,0-2 1,0 0-1,1-2 0,20-5 0,-22 5 209,21-4-353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19580,'13'9'1849,"8"-9"-1193,5-4-296,12-2 792,6 0-376,10 1-216,4-3-72,-1 4-416,-2 0-312,-2 2-576,-5 1-88,-8-6 672,-4-2-152,-10-4-200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1 494 17444,'43'-62'3685,"-24"37"-3087,254-316 2115,-261 327-2633,-8 8-51,0 1 1,0 0-1,1 0 0,-1 0 1,1 0-1,0 1 0,1 0 1,-1 0-1,9-4 0,-14 8-29,0 0 0,0 0 0,1 0 0,-1 0 0,0 0 0,0 0 0,0 0 1,0-1-1,1 1 0,-1 0 0,0 0 0,0 0 0,0 0 0,0 0 0,1 0 0,-1 1 0,0-1 0,0 0 0,0 0 0,1 0 0,-1 0 0,0 0 0,0 0 0,0 0 0,0 0 0,0 0 0,1 0 0,-1 0 0,0 1 0,0-1 0,0 0 0,0 0 0,0 0 0,0 0 0,1 0 0,-1 1 0,0-1 0,0 0 0,0 0 0,0 0 0,0 1 0,0 10-8,-7 15-17,7-25 24,-33 93-111,9-27-546,-22 100 1,43-140-167,3-27 815,0 0 1,0 1-1,0-1 1,0 0-1,0 0 1,0 1-1,0-1 1,0 0 0,0 0-1,0 0 1,0 1-1,0-1 1,0 0-1,0 0 1,0 1-1,0-1 1,0 0-1,0 0 1,0 0-1,0 1 1,0-1-1,0 0 1,0 0-1,0 0 1,0 1-1,1-1 1,-1 0 0,0 0-1,0 0 1,0 0-1,0 1 1,1-1-1,-1 0 1,0 0-1,0 0 1,0 0-1,0 0 1,1 0-1,-1 0 1,0 0-1,0 1 1,1-1-1,-1 0 1,0 0-1,0 0 1,0 0 0,1 0-1,-1 0 1,0 0-1,0 0 1,1 0-1,-1 0 1,0-1-1,0 1 1,0 0-1,1 0 1,10-10-289,12-20-255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 17716,'-25'28'767,"1"1"-1,1 1 1,-22 39 0,37-56-616,1 0 1,0 1-1,1 0 1,1 0-1,1 0 1,0 0-1,0 1 0,1 0 1,1 0-1,0 28 1,2-39-146,0-1 0,1 0 0,-1 0 0,1 0-1,0 0 1,-1 0 0,2 0 0,-1 0 0,0 0 0,0 0 0,1 0 0,0-1 0,0 1 0,-1 0 0,1-1 0,1 0 0,-1 1 0,0-1 0,1 0-1,-1 0 1,1 0 0,-1-1 0,1 1 0,0 0 0,0-1 0,0 0 0,0 0 0,0 0 0,0 0 0,0 0 0,0-1 0,0 1 0,0-1 0,0 0-1,1 0 1,-1 0 0,0 0 0,0 0 0,6-2 0,0-1 35,0 1-1,0-2 1,0 1-1,0-1 1,-1 0-1,0-1 1,0 0-1,0 0 1,0-1-1,-1 0 1,9-10-1,2-2 172,-2-1 1,0-1-1,14-22 0,-15 19 325,22-48-1,-33 62-406,-1 1 0,1-2 0,-2 1-1,1 0 1,-1-1 0,-1 1 0,0-1 0,0 1 0,-1-11-1,0 18-136,0 0 0,-1 0-1,1-1 1,-1 1-1,1 0 1,-1 0 0,0 0-1,0 0 1,0 0 0,0 0-1,0 0 1,-1 1 0,1-1-1,0 0 1,-1 1 0,1-1-1,-1 1 1,0-1-1,1 1 1,-1 0 0,0 0-1,0-1 1,-3 0 0,-1 0-259,1 0 1,-1 0 0,0 1 0,1 0 0,-1 0 0,0 0 0,-10 1-1,6 1-246,6 3-161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34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17852,'0'6'1696,"5"6"-936,0 3-240,7 11 841,2 6-153,9 8-368,1 1-168,7 10-144,-1-1-71,3-3-225,-2-2-168,-1-8-512,-3-7-321,-5-7-559,-2-5 1072,-4-10-232,0-7-224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18308,'7'-15'717,"0"-1"1,1 1-1,1 1 0,0 0 1,22-26-1,-26 35-586,0 0 0,-1 1-1,2 0 1,-1 0 0,1 0 0,-1 0 0,1 1-1,6-3 1,-8 5-92,0 0-1,0 0 0,0 0 1,0 0-1,0 0 1,0 1-1,0 0 0,0 0 1,0 0-1,1 0 1,-1 1-1,0 0 0,0-1 1,4 3-1,-1 0-26,0 1 0,0 0 0,0 0-1,-1 0 1,1 1 0,-1 0 0,0 1-1,-1-1 1,1 1 0,-1 0 0,6 9-1,21 22-20,-31-36 10,0 0 1,1 0-1,-1 0 0,0 0 0,0 0 0,1 0 0,-1 0 1,0 0-1,1-1 0,-1 1 0,1-1 0,-1 1 0,0-1 1,1 0-1,0 1 0,-1-1 0,1 0 0,-1 0 0,1 0 1,-1 0-1,4-1 0,-3 1 4,1-1 1,-1 0-1,0-1 1,1 1-1,-1 0 1,0-1-1,0 1 1,0-1-1,0 1 1,0-1-1,3-4 0,2-3-35,0-1-1,-1 1 1,-1-1-1,9-18 1,-13 26-77,-1-1 0,1 1 0,0 0 0,0 0 0,-1-1 0,1 1 0,-1 0 0,0-1 0,0 1 0,0-5 0,0 7 68,-1-1-1,1 0 1,0 1-1,0-1 1,-1 1-1,1-1 1,-1 1-1,1-1 1,0 1-1,-1-1 1,1 1-1,-1 0 1,1-1-1,-1 1 1,1 0-1,-1-1 1,1 1-1,-1 0 1,0-1-1,1 1 1,-1 0-1,1 0 1,-1 0-1,0 0 1,1 0-1,-1 0 1,1-1-1,-1 1 1,0 1-1,1-1 1,-1 0-1,0 0 1,1 0-1,-1 0 1,1 0-1,-1 1 1,0-1-1,1 0 1,-1 0-1,1 1 1,-1-1-1,0 1 1,-12 6-558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16115,'4'-1'1521,"9"-9"-849,7-3-192,7-6 784,3-1-119,3-3-289,2 2-168,-5 1-152,-1 3-256,-7 5-760,-7 5 368,-4 6 24,-1-1-128,0 2-112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14683,'17'-12'775,"1"2"-1,-1 1 1,2 0-1,-1 1 1,1 1-1,1 0 1,-1 2-1,1 0 1,0 2-1,0 0 1,40-1-1,-53 4-689,-1 0 0,1 1 0,-1 0-1,1 0 1,-1 0 0,0 0 0,0 1 0,0 0-1,0 1 1,7 2 0,-12-3-74,1-1 0,0 0 0,-1 1 1,1-1-1,0 1 0,-1-1 0,0 1 0,1-1 0,-1 1 0,0 0 1,0 0-1,0 0 0,0 0 0,0 0 0,-1 0 0,1 0 0,-1 0 1,1 0-1,-1 0 0,1 0 0,-1 0 0,0 0 0,0 1 0,0-1 1,-1 0-1,1 0 0,0 0 0,-1 0 0,1 0 0,-1 0 1,0 0-1,0 0 0,0 0 0,-1 3 0,-6 10-5,0 1 0,-2-1 1,1-1-1,-16 17 0,-53 55 39,36-43-10,23-22-9,1-2 20,1 0 1,-24 34-1,40-51-40,1-1 1,-1 0-1,0 0 0,0 0 0,0 1 1,1-1-1,-1 1 0,1-1 0,-1 0 1,1 1-1,-1-1 0,1 1 0,0-1 1,0 1-1,0-1 0,0 1 1,0-1-1,0 1 0,0-1 0,1 3 1,-1-4-17,1 1 0,0 0 1,-1-1-1,1 1 1,0 0-1,0-1 1,0 1-1,-1-1 0,1 1 1,0-1-1,0 1 1,0-1-1,0 0 1,0 0-1,0 1 1,0-1-1,0 0 0,0 0 1,0 0-1,0 0 1,0 0-1,1 0 1,7-1-184,-1 0 1,1-1-1,0 0 1,-1 0 0,10-5-1,15-8-303,62-39 0,-87 49 419,42-26-406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18404,'-15'33'1760,"2"4"-1136,-1 5-279,6 4 759,-3-2-216,9 1-664,2-5-472,4-9-1809,3-8 1857,10-5-352,0-13-176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67 20188,'24'-13'1127,"0"2"1,1 0-1,29-9 0,-44 17-948,0 1 0,0 0 0,0 0 0,1 1 0,-1 0 0,1 1 0,-1 0 0,1 1-1,-1 0 1,0 0 0,11 4 0,-19-5-166,0 1 0,1-1-1,-1 1 1,0 0 0,0 0-1,0 0 1,0 0 0,0 0-1,0 1 1,0-1 0,-1 0-1,1 1 1,0-1 0,-1 1-1,1 0 1,-1 0 0,0-1-1,1 1 1,-1 0 0,0 0-1,0 0 1,0 0 0,0 1-1,-1-1 1,1 0 0,-1 0-1,1 0 1,-1 1 0,0-1-1,1 0 1,-1 1 0,-1-1-1,1 0 1,0 0 0,-1 4-1,-1 2-13,-1 1 0,1-1 0,-1 0 0,-1 0 0,0 0-1,0-1 1,-1 1 0,-6 8 0,-108 117-34,84-98 25,2 1 0,-43 61-1,73-93 12,1 0-1,-1 1 1,1-1-1,0 0 0,0 1 1,0 0-1,1 0 0,-2 5 1,3-9-2,0 0 1,0 0-1,0 0 1,0 1-1,0-1 1,1 0-1,-1 0 1,0 0-1,1 0 1,-1 1-1,0-1 1,1 0-1,-1 0 1,1 0-1,0 0 1,-1 0-1,1 0 1,0 0 0,0 0-1,-1 0 1,1-1-1,0 1 1,0 0-1,0 0 1,0-1-1,0 1 1,0 0-1,0-1 1,0 1-1,1-1 1,-1 0-1,0 1 1,2-1-1,5 2-34,0-1-1,0 0 1,0 0 0,0-1-1,0 0 1,1 0-1,-1-1 1,0 0-1,8-3 1,74-23 20,-74 22 197,103-45-106,-65 24-82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13811,'1'0'1512,"9"10"-744,5 7-263,2 8 1191,1 3-768,5 7-144,3 1-24,3 2-239,2 0-113,1-5-280,-2-6-264,1-10-208,-2-8 312,-2-15-112,-2-11-33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18308,'-21'26'1960,"0"7"-1360,0 11-207,1 7 903,0 12-640,3 4-48,-2 5-184,2 1-224,1 1-392,3-1-296,-1-7-632,1-3 944,0-14-80,-3-7-152,3-15-224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16091,'5'4'2097,"3"1"-1209,12-5-336,5 0 2561,16-3-2409,5 0-152,11-3-200,2 2-160,0-2-648,-5 0-408,-12 2 720,-6 0-176,-16 4-168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14979,'16'20'1745,"9"-8"-761,3-7-336,11-3 1264,1-5-775,9-3-193,0-2-88,-4-5-904,-3-2 208,-11-3-120,-6 2-88,-9-1-152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 17012,'1'-2'536,"3"-16"1711,-3 14-1000,-2 11 388,-3 15-599,-17 120 1109,18-112-2191,2 1-1,3 51 1,-2-79 35,0 0 1,1 0-1,-1 0 0,1 0 1,-1 0-1,1 0 0,0 0 1,0-1-1,0 1 0,0 0 1,1 0-1,-1-1 1,1 1-1,0-1 0,0 0 1,-1 1-1,1-1 0,1 0 1,-1 0-1,0 0 0,0-1 1,1 1-1,-1 0 1,1-1-1,0 1 0,-1-1 1,1 0-1,0 0 0,0 0 1,0-1-1,-1 1 1,1 0-1,0-1 0,0 0 1,0 0-1,0 0 0,0 0 1,0 0-1,5-2 0,1 1-203,-1-1 0,0 0 0,0-1 0,-1 0 0,1 0 0,0 0 0,-1-1-1,0 0 1,0-1 0,0 0 0,0 0 0,-1 0 0,0-1 0,0 0 0,0 0-1,-1 0 1,5-9 0,8-13-613</inkml:trace>
  <inkml:trace contextRef="#ctx0" brushRef="#br0" timeOffset="1">248 151 12731,'-6'5'1888,"0"8"-992,0 9-312,1 6 2025,0 5-1425,1 5-136,4 5-319,3 5-49,6-4-136,2-1-160,5-3-512,0-3-368,2-9 448,5-10-160,-1-16-56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35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486 0 20124,'-13'9'473,"1"1"-1,1 0 0,0 0 0,0 1 1,1 1-1,0 0 0,-13 22 1,-48 98 830,63-115-1113,-42 99 429,-39 135 1,40-103-583,-61 179-2569,103-300 2405,6-27 118,1 0-1,0 1 1,0-1-1,0 0 1,0 1 0,0-1-1,0 0 1,0 1-1,0-1 1,0 0 0,0 1-1,0-1 1,0 0-1,0 0 1,0 1 0,0-1-1,1 0 1,-1 1-1,0-1 1,0 0-1,0 1 1,0-1 0,1 0-1,-1 0 1,0 1-1,0-1 1,0 0 0,1 0-1,-1 0 1,0 1-1,0-1 1,1 0 0,-1 0-1,0 0 1,1 0-1,-1 0 1,0 0-1,1 1 1,-1-1 0,0 0-1,0 0 1,1 0-1,-1 0 1,0 0 0,1 0-1,-1 0 1,0 0-1,1 0 1,-1 0 0,0 0-1,1-1 1,-1 1-1,0 0 1,1 0-1,-1 0 1,0 0 0,0 0-1,1-1 1,-1 1-1,0 0 1,0 0 0,1 0-1,-1-1 1,0 1-1,0 0 1,0 0 0,1-1-1,-1 1 1,0-1-1,18-19-443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19468,'-5'21'1472,"3"9"-1191,1 5-121,2 5 552,5 3-480,1-1-504,3-2-296,0-3 1304,2-6-808,-4-9-24,1-6-56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17812,'6'-8'391,"1"0"1,0 1-1,0 0 1,0 0-1,1 1 1,0 0-1,1 0 1,-1 1-1,1 0 0,19-7 1,-23 10-298,0 1 1,1-1 0,-1 1-1,0 0 1,1 0-1,0 1 1,-1-1-1,1 1 1,-1 0 0,1 1-1,-1 0 1,1 0-1,-1 0 1,1 0-1,-1 1 1,0 0 0,0 0-1,0 0 1,0 1-1,0-1 1,6 6 0,-8-6-81,0 0 1,0 1 0,-1-1 0,1 1 0,-1 0 0,1 0 0,-1 0 0,0 0 0,0 0-1,-1 1 1,1-1 0,0 0 0,-1 1 0,0-1 0,1 8 0,-1-5-10,-1 0 0,1 0 1,-2 0-1,1 0 0,-1-1 0,0 1 1,0 0-1,0 0 0,-3 6 0,-4 5-2,1 0 0,-2-1 1,0 0-1,-1 0 0,-17 19 0,-9 8 62,13-16 51,-34 49 0,55-73-103,1 0 0,-1 1-1,0-1 1,1 0 0,-1 0-1,1 1 1,0-1 0,0 1-1,0-1 1,1 1 0,-1 0-1,1-1 1,0 1 0,0-1-1,1 5 1,-1-6-8,1 0-1,0 0 0,0-1 1,0 1-1,0 0 0,0-1 1,0 1-1,1 0 0,-1-1 1,0 0-1,1 1 1,-1-1-1,1 0 0,0 0 1,-1 0-1,1 0 0,0 0 1,0 0-1,-1 0 0,1 0 1,0-1-1,0 1 1,0-1-1,0 1 0,0-1 1,0 0-1,0 0 0,4 0 1,7 0-237,0 0 0,0-1 0,0-1 0,0 0 0,19-6 0,65-24-1565,-76 24 1820,24-10-627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19060,'3'8'1584,"2"9"-1176,-1 3-183,2 8 991,-2 3-640,5 6-408,-2 2-72,4 1-288,1 0-168,-2-7-456,0-4-185,-5-9 761,0-7-224,-1-4-160</inkml:trace>
  <inkml:trace contextRef="#ctx0" brushRef="#br0" timeOffset="1">0 246 17660,'15'-5'1776,"6"4"-1120,2-3-272,15-5 1169,2-1-777,13-4-832,4-1-352,2-3 440,-3-1-160,-9-8-160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20036,'32'-15'1497,"49"-21"398,-73 33-1733,0 1 0,0-1 0,0 2-1,1-1 1,-1 1 0,0 1 0,1-1-1,8 2 1,-15-1-146,-1 0 0,1 0 0,0 0 0,-1 1-1,1-1 1,0 1 0,-1-1 0,1 1 0,-1 0 0,1 0 0,-1-1 0,1 1-1,-1 0 1,1 0 0,-1 0 0,0 1 0,0-1 0,0 0 0,0 0 0,2 3-1,-2-2-10,0 0 0,0 1-1,0-1 1,-1 1 0,1-1-1,-1 1 1,0-1-1,1 0 1,-1 1 0,0-1-1,0 1 1,-1 3-1,-2 6-20,0 0-1,0 0 1,-1 0-1,-8 15 1,11-26 20,-68 127-88,48-95 85,2 1 0,1 1 0,-18 53 0,34-83 3,1 1 1,0-1-1,0 0 1,0 0-1,0 11 1,1-15-3,0 1 0,0-1 0,1 1 0,-1-1 0,0 1 0,1-1 1,-1 1-1,1-1 0,0 0 0,-1 1 0,1-1 0,0 0 0,0 1 1,0-1-1,-1 0 0,2 0 0,-1 0 0,0 0 0,0 0 0,0 0 1,0 0-1,1 0 0,-1 0 0,0 0 0,2 0 0,3 1-102,0-1 0,0 1 0,0-1 0,0 0 0,0-1 0,0 1 0,0-1-1,1-1 1,-1 1 0,0-1 0,0 0 0,11-3 0,-4 0-358,-1 0-1,0-1 1,0 0 0,-1-1-1,15-9 1,10-15-201,-3-5-220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15875,'8'30'1889,"-1"3"-1081,0 1-328,-1 3 1408,0 3-935,3 2-289,1 0-280,0-8-856,1-1-376,2-12 712,-2-2-160,5-9-129</inkml:trace>
  <inkml:trace contextRef="#ctx0" brushRef="#br0" timeOffset="1">214 49 16235,'17'-9'1033,"0"1"-1,0 0 0,36-9 0,-48 15-848,0 1 0,0 0 0,1 0 1,-1 0-1,1 1 0,-1 0 0,0 0 0,1 0 0,-1 0 0,0 1 0,1 0 1,-1 0-1,0 1 0,0-1 0,0 1 0,0 0 0,0 1 0,6 3 0,-9-4-153,0 0-1,0 0 1,0 0-1,-1 0 1,1 1-1,0-1 1,-1 1-1,0-1 0,0 1 1,0 0-1,0-1 1,0 1-1,0 0 1,0 0-1,-1 0 1,0-1-1,0 1 1,1 0-1,-1 0 0,-1 0 1,1 0-1,0 0 1,-1-1-1,0 1 1,-1 5-1,-3 7-15,0-1 0,-1 0 0,-11 20 0,14-28 6,-51 88 35,29-52-42,-35 79 0,58-116-13,0 0 0,0 0-1,1 0 1,0 1 0,0-1 0,0 0 0,0 1 0,1 8 0,1-12-1,-1-1 0,0 1-1,0-1 1,1 0 0,-1 1 0,1-1 0,-1 0-1,1 1 1,0-1 0,-1 0 0,1 0-1,0 0 1,0 0 0,0 1 0,0-1-1,0 0 1,0-1 0,0 1 0,0 0 0,1 0-1,-1 0 1,0-1 0,0 1 0,1 0-1,-1-1 1,0 0 0,1 1 0,-1-1-1,1 0 1,-1 1 0,0-1 0,1 0 0,-1 0-1,1 0 1,-1 0 0,2-1 0,9 0-103,-1 0 1,0-1 0,0-1-1,0 0 1,0 0 0,0-1-1,-1-1 1,15-7 0,-8 2-41,-1 0 0,0-1 0,-1 0 0,18-18 1,3-8-173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80 19476,'-11'6'1598,"6"-4"-1161,1 0 0,-1 0-1,1 1 1,0 0-1,0 0 1,0 0 0,0 0-1,-4 5 1,8-7-413,-1-1 1,1 0-1,0 0 1,0 0-1,0 0 1,0 1-1,0-1 1,0 0-1,-1 0 0,1 0 1,0 1-1,0-1 1,0 0-1,0 0 1,0 0-1,0 1 1,0-1-1,0 0 0,0 0 1,0 0-1,0 1 1,0-1-1,0 0 1,0 0-1,0 1 1,0-1-1,0 0 0,0 0 1,0 0-1,0 1 1,0-1-1,1 0 1,-1 0-1,0 0 1,0 1-1,0-1 0,0 0 1,0 0-1,1 0 1,9 2 207,13-5-242,-14 0 7,1-1 1,-1 0-1,0 0 0,0-1 0,12-9 0,-17 11 15,0 1-1,0-1 1,0-1 0,0 1-1,-1-1 1,0 1-1,0-1 1,0 0 0,0 0-1,0 0 1,-1-1-1,0 1 1,2-5 0,-4 8-7,1 0 0,-1 0 0,0 0 0,1 0 0,-1 0 0,0 0 0,0 0 0,0 0 0,0 0 0,0 0 0,0 0-1,0 0 1,0 0 0,-1 0 0,1 0 0,0 1 0,0-1 0,-1 0 0,1 0 0,-1 0 0,1 0 0,-1 0 0,1 0 0,-1 1 0,1-1 0,-1 0 0,0 0 0,1 1 0,-1-1 0,0 1 0,0-1 0,0 0 0,1 1 0,-1-1 0,0 1 0,0 0 0,0-1 0,0 1 0,0 0 0,0 0 0,0-1 0,0 1 0,0 0 0,0 0 0,0 0 0,0 0 0,0 0 0,0 0 0,-2 1 0,-2-1 5,-1 1 0,0 0 0,1 0 0,-1 0 0,1 1-1,-11 4 1,12-3-27,0-1 0,0 1 0,0 0 0,0 0-1,0 0 1,1 0 0,-4 5 0,6-6-61,-1 0 1,1-1-1,0 1 1,0 0-1,0 0 1,0-1-1,0 1 0,0 0 1,0 0-1,1 0 1,-1 0-1,1 0 1,0 0-1,-1 0 1,1 1-1,0-1 0,0 0 1,0 3-1,1-5 40,-1 1-1,0-1 0,1 1 0,-1-1 0,1 1 0,-1-1 0,0 1 0,1-1 1,-1 1-1,1-1 0,-1 0 0,1 1 0,0-1 0,-1 0 0,1 0 1,-1 1-1,1-1 0,-1 0 0,1 0 0,0 0 0,-1 1 0,1-1 1,0 0-1,-1 0 0,1 0 0,0 0 0,-1 0 0,1 0 0,-1-1 1,1 1-1,0 0 0,-1 0 0,1 0 0,-1-1 0,1 1 0,0 0 1,-1 0-1,1-1 0,-1 1 0,2-1 0,0 0-81,15-5-443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9 20628,'17'-8'1825,"-3"9"-1465,-9 9-216,-5 9 1112,-9 11-984,-5 7-80,-11 15-184,-3 7 0,-4 7 16,-2 4 16,1-4-24,1-3-152,9-7-664,3-12-8,12-20 648,5-18-160,4-26-112</inkml:trace>
  <inkml:trace contextRef="#ctx0" brushRef="#br0" timeOffset="1">1 130 18292,'3'31'1760,"18"-1"-1120,5-1-239,13-2 655,6 2-288,10-6-96,1-3-360,3-6-1544,4-4 1200,-3-5-224,-1-5-128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15235,'-18'71'1219,"11"-45"-1171,2 1 0,1 0-1,1-1 1,1 1 0,1 0-1,6 48 1,36 161 200,242 795-107,-265-972-342,51 111 1,-68-167 190,0 0 0,0-1 0,0 1 0,1-1 0,-1 1 0,1-1 0,-1 0 0,1 1 0,0-1 0,0 0 0,0 0 0,1 0 0,-1 0 0,0-1 0,1 1 0,-1-1 0,5 3 0,-6-4 4,0 0 0,0 0 0,0-1 1,0 1-1,0 0 0,0 0 1,0-1-1,0 1 0,0 0 0,0-1 1,-1 1-1,1-1 0,2 0 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1870 13099,'22'-40'268,"2"1"0,1 1-1,2 2 1,2 0 0,36-34 0,-45 52-195,1 0 0,0 1-1,1 1 1,1 1 0,0 1 0,1 1 0,1 1-1,0 2 1,50-16 0,-3 13 67,1 2-1,100-1 1,-80 6-58,120-14 88,-1-10-1,292-79 1,396-159 84,-8-26-155,319-99-191,-548 229-220,-461 127 170,312-48-39,-490 82 182,-11 0 2,0 2-1,-1-1 1,1 1 0,0 1 0,-1 1-1,26 3 1,-37-4-3,0 0 0,1 0 0,-1 1-1,0-1 1,0 1 0,0-1 0,1 1 0,-1-1-1,0 1 1,0-1 0,0 1 0,0 0 0,0 0-1,0 0 1,0-1 0,0 1 0,0 0 0,0 0-1,-1 0 1,1 0 0,0 1 0,0-1 0,-1 0 0,1 0-1,-1 0 1,1 1 0,-1-1 0,0 0 0,0 0-1,1 1 1,-1-1 0,0 0 0,0 0 0,0 1-1,0-1 1,-1 2 0,0 4 11,-1-1 0,0 1 0,0 0 0,-1-1 0,-5 10 0,5-11 3,-23 52 174,2 1-1,3 1 1,2 0-1,-19 111 0,28-96-43,2 0-1,4 1 1,9 123-1,0-153-130,2 1-1,2-1 0,2 0 0,2 0 0,2-2 1,1 0-1,26 46 0,-17-43-182,3-1-1,1-1 0,2-2 1,3-1-1,73 71 1,-89-95-158,32 22 0,-45-35 272,0-1 1,1 0-1,-1 0 1,1 0-1,0-1 0,0 0 1,0 0-1,0 0 1,0-1-1,1 1 1,7-1-1,9-5-207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2052 16195,'2'-3'101,"-1"1"0,1 0 0,0 0 0,0 0 0,0 0-1,0 0 1,0 1 0,1-1 0,-1 1 0,1-1 0,-1 1-1,3-1 1,38-13-120,-20 8 205,660-210 142,12 24-670,-1 1 225,621-178 203,-557 160 32,1292-292 100,-1189 330-882,-710 143-515,-77 15 872,0-3-1,83-31 1,-57 7-209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966 17 10578,'-57'-6'918,"3"0"328,-91 2 1,128 5-1108,-1 0 1,0 2 0,0 0 0,1 1-1,0 1 1,0 1 0,0 0-1,1 1 1,-19 10 0,10 0-61,1 0 0,1 1 1,0 1-1,2 2 0,-23 26 1,-87 123 61,95-116-96,1 1 0,4 1 0,-30 73-1,47-96-8,3 1-1,0 0 1,3 1-1,0 0 1,3 1-1,0-1 1,2 50-1,3-69-17,2 1 0,0-1 0,0 0 0,2 1 0,0-1 0,0-1 0,2 1 0,0-1-1,13 23 1,-13-27-6,1-2 0,0 1 0,0-1 0,1 0 0,0-1 0,0 0 0,1 0 0,0 0 0,1-1 0,0-1 0,0 0 0,0 0 0,1-1 0,12 5 0,-4-4 34,1 0 1,0-1-1,0-1 1,0-1-1,0-1 1,1-1-1,-1 0 1,40-5-1,-33 0 36,-1-2 0,-1 0 0,1-2 0,-1 0 0,0-2 0,29-16 0,-13 2 45,-1-2-1,-1-2 0,-1-1 1,-2-2-1,-1-2 0,-2-1 1,39-50-1,-52 58-73,-1 0 0,-1-1 0,-2-2 0,-1 1 0,-1-2 0,-1 0 0,12-42 1,-21 56-44,0 0 0,-1-1 0,-1 0 0,-1 1 0,0-1 0,-1 0 0,0 1 0,-2-1 0,0 0 0,-1 1 1,0-1-1,-2 1 0,0 0 0,0 0 0,-2 1 0,-8-16 0,4 13-33,-1 1-1,-1 0 1,-1 0-1,0 1 0,-1 1 1,-1 1-1,0 0 1,-1 1-1,-27-16 1,15 12-174,-1 2 0,-1 0 0,0 3 0,0 0 1,-43-9-1,50 14-34,15 1-30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35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19076,'11'-2'1888,"7"1"-1135,2-5-257,16 6 792,4-1-160,11 1-336,2 0-143,6 1-369,0 4-200,-5-4-504,-4 2-305,-11-3-631,-7-3-1705,-18-4 2441,-4-2-512,-11-4-272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 14371,'0'0'115,"0"0"0,0-1 0,0 1 0,0 0 0,0-1 0,0 1 0,0 0 0,0-1 0,0 1 0,0 0 0,0-1 0,0 1 0,0 0 0,0 0 0,-1-1 0,1 1 0,0 0 0,0-1 0,0 1 0,0 0 0,-1 0 0,1-1 0,0 1 0,0 0 0,-1 0 0,1-1 1,0 1-1,0 0 0,-1 0 0,1 0 0,0 0 0,0-1 0,-1 1 0,1 0 0,0 0 0,-1 0 0,-5 12 1353,0 20-929,2 0-388,2 1 0,1 0 1,2 0-1,1-1 1,9 42-1,-7-56-109,-4-18-40,0 0 0,0 0-1,0 0 1,0 0-1,0 0 1,0 0 0,0 0-1,0 0 1,0 0-1,0 0 1,0-1 0,0 1-1,0 0 1,0 0-1,1 0 1,-1 0 0,0 0-1,0 0 1,0 0-1,0 0 1,0 0-1,0 0 1,0 0 0,0 0-1,0 0 1,0 0-1,0 0 1,0 0 0,0 0-1,0 0 1,0 0-1,0 0 1,1 0 0,-1 0-1,0 0 1,0 0-1,0 0 1,0 0 0,0 0-1,0 0 1,0 0-1,0 0 1,0 0 0,0 0-1,0 0 1,0 0-1,0 0 1,1 0-1,-1 0 1,0 0 0,0 0-1,0 0 1,0 0-1,0 0 1,0 0 0,0 0-1,0 0 1,3-30 194,-2 14-162,2-7-9,-2 0 0,0 0 1,-2 0-1,0-1 0,-1 1 0,-2 0 0,0 0 0,-2 1 0,-9-27 0,7 73-145,3-7 117,2 0-1,0 0 1,1 0-1,0 19 1,4 73 15,0-58-22,5 12 146,-4-102-2,-3 0-1,-4-58 1,1 55-76,1 10 16,-9-41 0,8 64-60,1 13-12,1 12-3,28 163-27,1 18-68,-28-196 103,1 4-229,-1 0 0,0 0 1,1 0-1,0 0 0,0 0 0,1 0 1,3 8-1,-3-14-90,6-8-70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15987,'6'93'6059,"18"46"-5113,-14-89-369,17 73-128,6 36-1299,-34-151-1988,-5-13 1389,-6-14 345,4-1 43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11 196 15251,'-1'1'590,"-8"9"2504,9-6-1531,7-3 490,-3-3-1761,0 0-1,0-1 0,0 1 0,-1-1 0,1 0 0,0 0 1,-1 0-1,0 0 0,0 0 0,3-5 0,3-2 111,8-9 183,-1-1 0,20-30 0,-21 27-267,26-29 0,-41 52-318,0-1-1,0 1 1,0 0-1,0 0 1,1 0 0,-1-1-1,0 1 1,0 0-1,0 0 1,1 0-1,-1 0 1,0 0-1,0 0 1,0 0-1,1 0 1,-1-1-1,0 1 1,0 0-1,1 0 1,-1 0-1,0 0 1,0 0-1,0 0 1,1 0-1,-1 0 1,0 0-1,0 0 1,1 0-1,-1 1 1,0-1-1,0 0 1,0 0-1,1 0 1,-1 0-1,0 0 1,0 0-1,7 10-23,2 18-48,-8-24 49,2 5-44,0 0 0,1 0 0,0 0-1,0 0 1,1-1 0,0 0 0,0 0 0,9 10 0,-12-15-64,1-1 1,-1 0-1,0 1 1,1-1-1,0 0 1,-1 0-1,1 0 1,0-1 0,0 1-1,0-1 1,0 1-1,0-1 1,1 0-1,-1 0 1,0-1-1,0 1 1,1-1 0,-1 1-1,1-1 1,-1 0-1,0 0 1,1-1-1,-1 1 1,0-1 0,1 1-1,-1-1 1,4-2-1,4-1-473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17180,'1'-1'95,"-1"1"0,0-1 0,0 0 0,0 0-1,0 1 1,0-1 0,0 0 0,0 0 0,0 1 0,0-1 0,0 0 0,-1 1 0,1-1 0,0 0 0,0 0 0,-1 1 0,1-1 0,0 0 0,-1 1 0,1-1 0,-1 1 0,1-1 0,0 1 0,-1-1 0,0 1 0,1-1 0,-1 1 0,1-1 0,-1 1 0,0-1 0,1 1 0,-1 0 0,0-1 0,1 1-1,-1 0 1,0 0 0,1 0 0,-1-1 0,0 1 0,0 0 0,1 0 0,-1 0 0,0 0 0,0 0 0,1 0 0,-1 0 0,0 1 0,1-1 0,-1 0 0,0 0 0,-1 1 0,-2 1 97,0-1 0,1 1 1,-1 0-1,0 1 0,1-1 0,-1 1 0,-4 4 1,3-3-171,1 1 1,-1 0-1,1 0 1,1 0-1,-1 0 1,1 0-1,0 1 1,0 0-1,0-1 1,1 1-1,0 0 1,0 0-1,1 0 1,-1 1-1,1-1 1,0 7-1,1-12-24,0 0 0,0 0 0,0 0 0,0 0 0,0 0 0,0 0 0,1 0 0,-1 0 0,0 0 0,0 0 0,1 0 0,-1 0 0,0 0 0,1-1 0,-1 1 0,1 0 0,0 0 0,-1 0 0,1 0 0,0-1 0,-1 1 0,1 0 0,0-1-1,0 1 1,1 0 0,-1 0 7,1-1 0,0 1 0,-1-1 0,1 0 0,-1 0-1,1 0 1,0 0 0,-1 0 0,1 0 0,0 0 0,-1 0 0,1-1-1,0 1 1,1-1 0,2-1 53,1 0 0,-1-1 0,0 1 1,0-1-1,0 0 0,0-1 0,-1 1 0,7-7 0,-6 5 34,-1-1 1,0 0-1,0 0 0,-1 0 0,0 0 1,0-1-1,0 1 0,-1-1 0,2-8 0,-3 11-38,0-1 0,0 1-1,-1 0 1,1 0-1,-1 0 1,0 0 0,0-1-1,-1 1 1,1 0 0,-1 0-1,0 0 1,0 0-1,-1 0 1,1 0 0,-1 0-1,-3-6 1,4 8-50,0 1 1,0 0-1,1 0 1,-1 0-1,0 0 1,0 0-1,0 0 1,0 0-1,0 1 0,0-1 1,0 0-1,0 0 1,0 1-1,-1-1 1,1 1-1,0-1 1,0 1-1,0-1 1,-1 1-1,1 0 0,0 0 1,-1-1-1,1 1 1,-2 0-1,1 1-6,0 0 0,0-1 0,-1 1 1,1 0-1,1 0 0,-1 0 0,0 0 0,0 0 0,0 1 0,0-1 0,1 0 0,-1 1 0,-1 2 0,-2 2-17,0-1-1,1 2 1,0-1-1,0 0 1,1 1-1,0-1 1,-4 14-1,6-18 15,0 0 0,1 0 0,0 0 0,-1-1 0,1 1 0,0 0 0,0 0 0,0 0 0,0 0 0,0 0-1,0 0 1,1-1 0,-1 1 0,1 0 0,-1 0 0,1 0 0,0-1 0,-1 1 0,1 0 0,0-1 0,0 1 0,0 0 0,1-1 0,0 2 0,0-2 3,-1 0 0,1 0 0,0 0 0,0-1 0,-1 1 0,1-1 0,0 1-1,0-1 1,0 0 0,0 1 0,0-1 0,0 0 0,-1 0 0,1 0 0,0-1 0,0 1 0,0 0 0,0-1 0,0 1 0,-1-1 0,1 0 0,0 1 0,0-1 0,1-1 0,3-1 20,0-1 0,0 0 1,-1 0-1,1 0 0,-1 0 1,0-1-1,5-5 0,-8 7 1,0 1 0,0-1 0,0 0 0,0 0 0,0 1 0,-1-1 0,1 0 0,-1 0 0,0-1 0,0 1 0,0 0 0,0 0 0,-1-1 0,1 1 0,-1 0 0,0-5 0,0 7-14,0 0 1,0 0-1,0 0 1,0 1-1,0-1 1,0 0-1,0 0 1,-1 1-1,1-1 1,0 0-1,0 1 0,-1-1 1,1 0-1,-1 1 1,1-1-1,-1 0 1,1 1-1,-1-1 1,1 1-1,-1-1 1,1 1-1,-1-1 0,0 1 1,1-1-1,-1 1 1,0 0-1,1-1 1,-1 1-1,0 0 1,-1-1-1,0 1-1,0 0 0,0 0 0,0 1 0,0-1 0,0 0 0,0 1 0,0-1 0,0 1 0,0 0-1,0 0 1,-2 1 0,-5 3-14,0 0 0,0 1 0,-11 10 0,-5 13-83,24-23 47,8-7-164,8-5-1016,-14 5 1181,1 0 0,0 0-1,-1-1 1,1 1 0,-1 0 0,1-1-1,-1 1 1,1-1 0,-1 0 0,0 1-1,1-3 1,9-18-315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17996,'9'14'1664,"-2"5"-1104,3 2-200,3 6 609,1 2-169,3 1-200,5-4-200,2-6-216,5-6-144,4-8-432,1-4-272,2-8 1800,0-7-1168,-3-7-24,0-3 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18348,'-10'20'1752,"-3"6"-1080,-1 2-207,-2 10 815,1 0-272,-1 7-272,3 4-176,1 1-296,1 3-176,2 1-440,2-2-312,3-1-480,0-5 1840,1-8-944,0-11-144,4-20-40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 15915,'3'-14'3110,"-6"12"-1630,-1 9-580,-11 27-383,2 0 1,2 1 0,1 1-1,1 0 1,-4 53 0,10-69-478,2 0 1,1 39-1,0-54-171,1 0-1,-1 0 1,1 0-1,0 0 1,0 0 0,1 0-1,-1-1 1,1 1-1,0 0 1,1-1-1,-1 1 1,1-1-1,0 0 1,0 0-1,0 0 1,0 0 0,5 4-1,4-2-337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22 15707,'0'-1'104,"0"1"0,0-1 0,0 1 0,0-1 0,0 1 0,0-1 0,0 1 0,0-1 0,-1 0 0,1 1 0,0-1 0,0 1 0,0-1-1,-1 1 1,1-1 0,0 1 0,0-1 0,-1 1 0,1 0 0,-1-1 0,1 1 0,0-1 0,-1 1 0,1 0 0,-1-1 0,1 1 0,-1 0 0,1 0 0,-1-1-1,1 1 1,-1 0 0,1 0 0,-1 0 0,1-1 0,-1 1 0,1 0 0,-1 0 0,1 0 0,-1 0 0,0 0 0,1 0 0,-1 0 0,1 0 0,-1 1-1,1-1 1,-1 0 0,1 0 0,-1 0 0,1 0 0,-1 1 0,1-1 0,-1 0 0,1 1 0,-1-1 0,1 0 0,-1 1 0,-3 1 200,0 0 1,1 0-1,-1 1 1,1-1 0,0 1-1,-5 4 1,0 4-240,0 0 1,1 0 0,0 0-1,1 1 1,0 0 0,1 0-1,1 1 1,-5 17 0,9-30-68,0 0 0,0-1 1,0 1-1,1 0 0,-1 0 0,0 0 1,0 0-1,0 0 0,1-1 1,-1 1-1,0 0 0,0 0 1,1 0-1,-1 0 0,0 0 1,0 0-1,1 0 0,-1 0 1,0 0-1,0 0 0,1 0 1,-1 0-1,0 0 0,0 0 1,1 0-1,-1 0 0,0 0 1,0 0-1,1 0 0,-1 1 1,0-1-1,0 0 0,1 0 0,-1 0 1,0 0-1,0 0 0,0 1 1,1-1-1,-1 0 0,0 0 1,0 0-1,0 1 0,0-1 1,0 0-1,1 0 0,-1 0 1,0 1-1,0-1 0,0 0 1,0 0-1,0 1 0,0-1 1,0 0-1,0 0 0,0 1 1,0-1-1,0 0 0,0 0 1,0 1-1,0-1 0,0 1 1,17-18-22,1-8 147,-2-1-1,0-1 1,16-38 0,-30 95-180,-4-11-34,2 0 0,0 0 1,5 37-1,-3-48 78,0 0 0,0 0 0,1 0 0,0-1 0,0 1 0,1-1 0,0 0 0,0 0 0,1-1 0,0 1 0,10 11 0,-12-16 0,13 18 54,-16-20-38,0 1-1,1-1 0,-1 0 0,0 1 0,0-1 0,0 1 1,0-1-1,0 1 0,0-1 0,0 0 0,0 1 0,0-1 1,0 1-1,0-1 0,0 0 0,0 1 0,-1-1 0,1 1 1,0-1-1,0 0 0,0 1 0,-1-1 0,1 1 0,0-1 1,0 0-1,-1 1 0,1-1 0,0 0 0,-1 0 0,1 1 1,0-1-1,-1 0 0,1 0 0,0 1 0,-1-1 0,1 0 1,0 0-1,-1 0 0,1 0 0,-1 0 0,1 1 0,-1-1 1,1 0-1,0 0 0,-1 0 0,1 0 0,-1 0 0,1 0 1,-1 0-1,0-1 0,-14 3 9,-1 0 1,0-1-1,-1-1 0,1-1 1,0 0-1,-19-4 1,35 5-62,-1-1 0,1 1 1,-1 0-1,1 0 0,-1 0 1,1 0-1,0-1 0,-1 1 1,1 0-1,-1 0 0,1-1 1,0 1-1,-1 0 1,1-1-1,0 1 0,-1 0 1,1-1-1,0 1 0,0 0 1,-1-1-1,1 1 0,0-1 1,0 1-1,0-1 0,-1 1 1,1 0-1,0-1 0,0 1 1,0-1-1,0 1 1,0-1-1,0 1 0,0-1 1,0 1-1,0-1 0,0 1 1,0 0-1,0-1 0,1 1 1,-1-1-1,0 1 0,0-1 1,0 1-1,1 0 1,-1-1-1,0 1 0,0-1 1,1 1-1,-1 0 0,0-1 1,1 1-1,0-1 0,21-22-652,-19 20 573,20-19-599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15675,'-1'1'152,"0"0"-1,0-1 0,0 1 0,1 0 1,-1 0-1,0 0 0,0 0 0,1 0 1,-1 0-1,1 0 0,-1 0 0,1 1 0,0-1 1,-1 0-1,1 0 0,0 0 0,0 0 1,0 1-1,-1-1 0,1 0 0,1 0 1,-1 0-1,0 1 0,0-1 0,1 2 1,8 36 1367,-6-30-1257,10 39 433,-3-13-242,-1 1 0,-1-1 1,2 42-1,-9-67-396,-1 1-1,0 0 1,-1 0 0,0-1 0,-1 1-1,0 0 1,-1-1 0,0 1 0,0-1-1,-1 0 1,-1 0 0,1-1-1,-2 1 1,-12 17 0,13-20-149,-1 0-1,-1 0 1,0-1 0,1 1 0,-2-1 0,1-1-1,-1 0 1,0 0 0,0 0 0,0-1-1,-14 5 1,-1-3-136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14859,'0'1'104,"3"27"2637,-3-28-2678,0 1-1,1-1 1,-1 0-1,0 1 1,0-1-1,0 0 1,0 1 0,0-1-1,1 0 1,-1 1-1,0-1 1,0 0 0,1 0-1,-1 1 1,0-1-1,0 0 1,1 0 0,-1 1-1,0-1 1,1 0-1,-1 0 1,0 0 0,1 0-1,-1 0 1,0 1-1,1-1 1,0 0 67,0-1 0,0 1 0,0 0 0,0-1 0,0 1-1,0-1 1,-1 1 0,1-1 0,0 1 0,0-1 0,0 1 0,-1-1 0,1 0 0,0 1 0,0-3 0,16-17 873,-1-1 0,-1-1 1,-1-1-1,13-26 1,39-103 415,-54 122-1179,9-28-64,-13 34-236,1 0-1,15-27 0,-24 50 52,0 1 0,0 0 0,0 0 0,0-1 0,0 1-1,0 0 1,0-1 0,1 1 0,-1 0 0,0-1 0,0 1 0,0 0 0,1 0-1,-1-1 1,0 1 0,0 0 0,1 0 0,-1 0 0,0-1 0,0 1-1,1 0 1,-1 0 0,0 0 0,1 0 0,-1 0 0,0 0 0,1-1-1,-1 1 1,0 0 0,1 0 0,-1 0 0,0 0 0,1 0 0,-1 0-1,0 0 1,1 0 0,-1 1 0,1-1 0,7 14-280,2 24-161,-10-36 418,3 15-127,5 25-910,18 60-1,-23-92 919,1-1-1,0 1 1,0-1-1,0 0 1,1 0-1,1-1 0,-1 0 1,1 0-1,1 0 1,0 0-1,14 12 1,17 1-496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36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17044,'0'13'2056,"13"-6"-1024,5 0-336,17-4 1761,6 0-1297,14-4-280,2-1-55,3-1-409,1 3-336,-10 0-728,-6 0-489,-18 8 921,-6 2-216,-11 1-160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15211,'0'-1'69,"-1"1"1,1-1-1,0 0 0,0 0 0,0 1 0,1-1 1,-1 0-1,0 0 0,0 1 0,0-1 0,0 0 1,1 1-1,-1-1 0,0 0 0,1 1 0,-1-1 0,1 0 1,-1 1-1,0-1 0,1 1 0,0-1 0,-1 0 1,1 1-1,-1 0 0,1-1 0,0 0 0,2 0 69,-1 0-1,0 0 0,0 0 1,1 1-1,-1-1 0,1 1 1,-1-1-1,4 1 0,2-1 149,-1 2 0,1-1 0,0 1-1,12 2 1,-9 1-203,0 1 0,-1 0 0,1 0 0,-1 1 0,0 0 0,-1 1 0,1 0 0,-1 1 0,-1-1 0,0 2 0,13 14 0,-1 4-70,-1 1 0,28 52 0,-29-44 8,-1 1 1,-2 0-1,-1 1 1,10 53-1,-18-63-41,-2 0 0,-1 1 0,-1-1 1,-2 1-1,0-1 0,-10 56 0,7-63-195,2-14-136,1-1 0,-1 1 0,-1-1 0,1 0 1,-1 1-1,-1-1 0,-4 10 0,4-15-177,-4-6-193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2 149 14563,'-1'2'208,"1"1"0,0-1-1,0 1 1,0-1 0,0 1-1,0-1 1,1 1 0,-1-1-1,1 1 1,0-1 0,-1 0-1,1 1 1,0-1 0,2 4 0,21 33 1330,-20-34-1280,6 11 228,1-1 0,0 0 0,1-1 0,1 0 0,26 21 0,-36-32-420,0 0-1,1-1 0,0 1 1,0-1-1,0 0 1,0 0-1,0-1 0,0 1 1,0-1-1,0 0 1,1 0-1,-1 0 0,0 0 1,1-1-1,-1 0 1,1 0-1,-1 0 0,1 0 1,-1-1-1,0 0 1,1 0-1,-1 0 0,0 0 1,0-1-1,0 1 1,0-1-1,0 0 0,0 0 1,7-6-1,3-4-16,1 0-1,-2-1 1,0-1 0,0 0-1,-2-1 1,0 0-1,15-27 1,-8 7-625,-2 0 0,19-63 0,-23 59 119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 17868,'-4'-7'2168,"1"1"-1031,3 17 295,5 13-488,4 7-184,2 14-408,5 4-192,6 6-184,2 4-152,3-3-392,1-4-152,-3-14-448,0-5 2152,-10-11-1240,-7-5-80,-13-8-72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28 326 16668,'-2'-1'100,"0"-1"1,0 0 0,0 0 0,0 0-1,0-1 1,0 1 0,0 0 0,1-1-1,-1 1 1,1-1 0,0 1 0,0-1-1,0 0 1,0 0 0,0 1-1,0-1 1,1 0 0,-1 0 0,1 0-1,0 0 1,0 0 0,0 0 0,0 1-1,1-1 1,-1 0 0,1 0 0,-1 0-1,1 0 1,0 1 0,0-1 0,1 0-1,-1 1 1,0-1 0,3-3 0,6-10 200,1 1 0,0 0 0,1 0 0,1 1 0,0 0 0,26-20 0,-19 19-214,1 0 1,0 2-1,1 0 0,37-15 0,-46 23-73,-1 1 0,1 0 0,-1 1-1,1 0 1,0 1 0,0 0 0,1 1 0,-1 1 0,0 0 0,23 4 0,-27-3-16,-1 1 0,1 1 0,-1 0 0,0 0 0,0 0-1,-1 1 1,1 0 0,-1 1 0,1 0 0,-1 0 0,-1 0 0,1 1 0,-1 0 0,0 0 0,0 1 0,-1 0 0,7 10 0,-6-7 30,-1 2 0,0-1 1,-1 0-1,0 1 0,0 0 1,-1 0-1,-1 0 0,0 0 1,-1 1-1,0-1 0,0 0 0,-2 1 1,0-1-1,0 0 0,-1 1 1,0-1-1,-7 18 0,1-5 140,-1 0 0,-1-1 0,-2 0 0,0-1 0,-1 0 1,-2-1-1,-20 24 0,25-34-23,-1 0 0,0-1 0,-25 20 1,30-27-152,0 0 1,0-1 0,0 1-1,-1-1 1,1 0 0,-1-1 0,1 0-1,-1 0 1,0 0 0,0-1-1,-9 1 1,14-1-70,1-1 1,-1 0-1,0-1 0,0 1 0,0 0 0,1 0 1,-1-1-1,0 1 0,1-1 0,-1 0 1,0 1-1,1-1 0,-1 0 0,1 0 1,-1 0-1,1 0 0,-1 0 0,1 0 1,0-1-1,-1 1 0,1 0 0,0-1 1,0 1-1,0-1 0,0 1 0,0-1 0,1 1 1,-1-1-1,0-2 0,-1-1-54,1 1-1,0-1 0,1 1 1,-1-1-1,1 1 0,0-1 1,0 0-1,0 1 1,1-1-1,0-5 0,8-24-653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17428,'1'1'231,"1"-1"1,0 1 0,0 0-1,-1 0 1,1 0 0,0 0 0,-1 0-1,1 0 1,-1 0 0,1 1-1,-1-1 1,0 0 0,2 3-1,6 5 691,5 3-489,1-2 0,0 0 0,0 0 0,1-2 1,0 0-1,31 11 0,-39-17-465,-1 1 0,1-2 0,0 1 0,0-1 0,-1 0 0,1-1 0,0 0 0,0 0 0,0 0 0,0-1 0,-1-1 0,1 1 0,0-1 0,-1 0 0,1-1 0,-1 0 0,0 0 0,7-4 0,-12 6 17,0-1 0,-1 1-1,1 0 1,0 0 0,-1-1-1,1 1 1,-1-1 0,1 1 0,-1-1-1,0 0 1,0 0 0,0 1 0,0-1-1,0 0 1,0 0 0,0 0-1,0 0 1,0-4 0,-1 2 12,0 1 1,0-1-1,0 0 1,-1 1 0,1-1-1,-1 0 1,0 1-1,0-1 1,-1 1-1,-1-6 1,-14-26-245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18020,'3'4'272,"-1"0"0,0 1-1,-1-1 1,1 1 0,-1-1 0,0 1 0,0 0 0,0 0-1,0 8 1,2 14 549,23 81-53,4-2 1,68 160-1,-92-252-1048,15 29-795,-20-40 988,1 0 1,-1 0-1,1 0 0,0 0 0,1-1 0,-1 1 0,0-1 0,1 1 1,-1-1-1,4 2 0,3-1-439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240 325 15795,'1'-10'646,"0"1"0,-1-1 0,0 0 0,0 1 0,-4-17 0,4 24-528,0 0 1,-1 0 0,1 0 0,-1-1 0,0 1 0,0 0 0,0 0 0,0 0-1,0 0 1,0 1 0,0-1 0,-1 0 0,1 0 0,-1 1 0,1-1 0,-1 1-1,0-1 1,1 1 0,-1 0 0,0-1 0,0 1 0,0 0 0,0 0 0,0 1-1,0-1 1,0 0 0,-1 1 0,1-1 0,0 1 0,-4-1 0,3 2-58,-1-1 1,1 1-1,-1 0 0,1 0 1,-1 0-1,1 0 1,0 1-1,0-1 1,0 1-1,-1 0 1,2 0-1,-1 0 1,0 0-1,0 1 1,1-1-1,-1 1 0,-2 3 1,-6 7 83,-20 31 0,30-43-137,-11 20 47,0 0 0,1 1 0,1 1 0,1 0 0,1 0 0,1 1 0,1 0 0,2 0-1,-4 49 1,7-66-48,1 0-1,1 0 1,-1 0-1,1-1 1,1 1 0,-1 0-1,1 0 1,4 9-1,-5-14-6,-1-1 0,2 1 0,-1 0 0,0 0 0,0 0 0,0 0 0,1-1 0,-1 1 0,1-1 0,0 1 0,-1-1 0,1 0 0,0 1 0,0-1 0,0 0 0,0 0 0,0 0 0,0 0 0,0-1 0,0 1 0,0-1 0,0 1 0,0-1 0,0 0 0,0 1 0,1-1 0,-1 0 0,0 0 0,4-1 0,0-1 2,0 1-1,0-1 1,0-1-1,0 1 1,0-1 0,-1 0-1,1 0 1,-1-1-1,0 1 1,0-1 0,0 0-1,7-8 1,1-2 25,-1-1 1,-1 0-1,11-17 1,-10 12 50,-1-1 0,-1 0 0,-1-1 1,-1 0-1,-1 0 0,-1-1 0,-1 1 0,-1-1 1,-1-1-1,0-22 0,-3 39-44,1 4-13,-1 0 0,0 0-1,0 0 1,0 0 0,0 0-1,-1 0 1,1 0-1,-1 0 1,0 0 0,0 1-1,0-1 1,-2-4 0,3 6-18,0 1 0,0 0 0,-1-1 0,1 1 1,0 0-1,0 0 0,0-1 0,-1 1 0,1 0 1,0 0-1,0-1 0,-1 1 0,1 0 0,0 0 0,0 0 1,-1-1-1,1 1 0,0 0 0,-1 0 0,1 0 1,0 0-1,-1 0 0,1 0 0,0 0 0,-1 0 0,1 0 1,0 0-1,-1 0 0,1 0 0,0 0 0,-1 0 1,1 0-1,0 0 0,-1 0 0,1 0 0,0 0 0,-1 0 1,1 1-1,0-1 0,0 0 0,-1 0 0,1 0 1,0 0-1,-1 1 0,1-1 0,0 0 0,0 0 1,0 1-1,-1-1 0,1 0 0,0 1 0,0-1 0,0 0 1,0 0-1,-1 1 0,1-1 0,0 0 0,0 1 1,0-1-1,0 0 0,0 1 0,0 0 0,-7 26 55,6-11-52,0 0 0,1 1-1,0-1 1,2 1 0,0-1-1,0 0 1,10 29 0,-10-39-11,0 0-1,1 0 1,0-1 0,0 1 0,0-1 0,1 0 0,-1 0-1,1 0 1,1 0 0,5 5 0,-6-7 0,-1-1 0,1 1 0,0-1 1,-1 0-1,1 0 0,0-1 0,0 1 0,0-1 1,1 0-1,-1 0 0,0-1 0,0 1 0,0-1 1,1 0-1,-1 0 0,8-1 0,-5 0 2,0-1 1,0 0-1,0 0 0,0-1 0,-1 0 1,1 0-1,-1-1 0,0 1 1,0-1-1,0-1 0,0 1 0,-1-1 1,1 0-1,-1 0 0,-1-1 1,1 0-1,5-9 0,-2 3-27,-1 0 0,0 0 1,-1-1-1,-1 0 0,0 0 0,-1 0 0,0-1 0,2-17 1,-4 16-259,-1 0 0,-1 0 0,-1-1 0,0 1 0,-1 0 0,0 0 0,-6-18 0,1 9-459,-2 1-1,0 0 1,-21-37 0,10 29-210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16724,'-3'8'299,"0"1"0,0-1 0,1 0 1,0 1-1,0 0 0,1-1 0,0 1 1,1 0-1,0 11 0,2 7 313,9 43-1,1-23-455,2-1-1,2-1 0,2-1 1,1 0-1,3-1 1,1-1-1,2-1 1,42 50-1,-60-81-145,-5-6-5,0 0 0,1-1 0,-1 0 0,1 1 0,0-1 0,0 0 0,0 0 0,1-1-1,-1 1 1,0 0 0,5 1 0,-8-4-3,1 0-1,-1 0 1,0 0-1,0 0 1,0 0-1,1 0 1,-1 0-1,0 0 1,0 0-1,0 0 1,1-1-1,-1 1 1,0 0-1,0 0 1,0 0-1,0 0 1,0 0-1,1-1 1,-1 1-1,0 0 1,0 0-1,0 0 1,0 0-1,0-1 1,0 1-1,0 0 0,0 0 1,0 0-1,0-1 1,0 1-1,0 0 1,1 0-1,-1 0 1,0-1-1,-1 1 1,1 0-1,0 0 1,0 0-1,0-1 1,0 1-1,-1-11 33,-3-5-9,-1 0 0,0 0 0,-1 1 0,-1-1 0,-10-16 0,-4-2 22,-25-32 0,44 63-45,-3-4 2,-1-1 0,0 1 0,0 0 0,0 1 1,-1 0-1,0 0 0,-9-7 0,8 10-3,9 7 3,11 9-2,-4-7-16,0-1 1,1 0 0,0-1 0,0 0 0,0 0 0,0-1-1,0 0 1,1 0 0,-1-1 0,1 0 0,14 0 0,-19-2 21,-1 0 0,1 0 0,-1 0 0,1-1 1,-1 1-1,1-1 0,-1 0 0,1-1 1,-1 1-1,0-1 0,0 0 0,0 0 0,0 0 1,0 0-1,0-1 0,-1 1 0,1-1 0,-1 0 1,0 0-1,1-1 0,-2 1 0,1-1 0,0 1 1,-1-1-1,1 0 0,-1 0 0,2-6 1,-1 2 43,0 0 1,-1 0 0,0 0 0,0-1 0,0-11 0,-2 15-19,0 1 0,0-1 1,0 0-1,0 1 0,-1-1 0,0 1 1,0-1-1,0 1 0,-1 0 0,1-1 0,-5-6 1,6 11-33,0 0 0,0-1 0,0 1 0,0 0 0,0-1 0,0 1 0,0-1 0,-1 1 0,1 0 0,0-1 0,0 1 0,0 0 0,-1 0 0,1-1 0,0 1 0,0 0 0,-1-1 0,1 1 0,0 0 0,-1 0 0,1 0 0,0-1 0,-1 1 0,1 0 0,0 0 0,-1 0 0,1 0 0,-1 0 0,1 0 0,0 0 0,-1 0 0,1 0 0,-1 0 1,1 0-1,0 0 0,-1 0 0,1 0 0,0 0 0,-1 0 0,1 0 0,-1 0 0,1 0 0,0 0 0,-1 1 0,1-1 0,0 0 0,-1 0 0,1 0 0,0 1 0,0-1 0,-1 0 0,1 1 0,0-1 0,0 0 0,-1 0 0,1 1 0,0-1 0,0 0 0,0 1 0,-1-1 0,1 1 0,0 0 0,-7 24 15,5-14-10,2 1 0,0-1 1,1 16-1,-1-23-6,1-1-1,-1 0 1,1 0 0,-1 0-1,1 0 1,0 0 0,0 0-1,0 0 1,1 0 0,-1 0-1,1-1 1,-1 1 0,1 0-1,0-1 1,0 0 0,0 1-1,3 1 1,-3-3 3,-1 0 1,1-1-1,0 1 0,-1-1 0,1 0 1,0 1-1,0-1 0,-1 0 1,1 0-1,0 0 0,0 0 0,0 0 1,-1-1-1,1 1 0,0 0 1,0-1-1,-1 0 0,1 1 0,0-1 1,-1 0-1,1 0 0,-1 1 0,1-1 1,-1-1-1,3-1 0,4-3 23,0-1-1,-1 0 0,8-9 0,3-7 100,25-42 0,2-2 104,-45 66-226,1 0 1,-1 0-1,1 0 1,-1 0-1,1 1 1,0-1 0,-1 0-1,1 0 1,0 0-1,0 1 1,-1-1 0,1 0-1,0 1 1,0-1-1,0 1 1,0-1-1,0 1 1,0-1 0,0 1-1,0 0 1,0 0-1,0-1 1,0 1 0,0 0-1,0 0 1,0 0-1,0 0 1,0 0-1,0 0 1,0 0 0,1 0-1,-1 1 1,0-1-1,0 0 1,0 1 0,0-1-1,0 1 1,-1-1-1,1 1 1,2 0-1,2 4 7,-1 0 0,0 0 0,0 1 0,0-1 0,6 12 0,11 14 30,-19-29-38,-1-1 0,0 0 1,1-1-1,-1 1 0,1 0 0,0 0 0,-1-1 0,1 1 0,-1-1 0,1 1 0,0-1 0,0 1 0,-1-1 1,1 0-1,0 0 0,-1 0 0,1 0 0,0 0 0,0-1 0,-1 1 0,1 0 0,0-1 0,-1 1 0,1-1 1,0 0-1,-1 0 0,1 1 0,-1-1 0,1 0 0,-1 0 0,0 0 0,3-3 0,5-3-51,-1-1 0,0-1 0,12-16 0,-13 16-142,12-14-542,-6 8-243,-1-1 1,19-32 0,-16 23 164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16516,'-1'2'152,"-1"0"1,1 0-1,0 0 0,0 0 1,1 1-1,-1-1 1,0 0-1,1 0 1,-1 1-1,1-1 1,0 0-1,0 0 1,0 1-1,0-1 1,0 3-1,6 40 765,-5-40-557,11 46 179,3-1 1,1-1-1,37 75 0,35 77-99,-93-242 37,-28-135-184,11 69-255,-14-172 1,36 269-35,0 0 0,0 0 0,1 0 0,0 0 0,3-13 1,-3 21-6,-1 1 1,1-1 0,0 0 0,-1 1 0,1-1 0,0 1 0,0 0 0,0-1 0,0 1 0,0 0 0,0-1 0,0 1 0,0 0 0,0 0 0,1 0 0,2-2 0,-3 3-1,1-1 1,0 1 0,0 0-1,-1 0 1,1-1-1,0 1 1,0 0-1,0 0 1,-1 1-1,1-1 1,0 0-1,0 1 1,-1-1-1,1 1 1,0-1-1,-1 1 1,1 0-1,0 0 1,1 1-1,2 1-2,-1 0 1,0 0-1,0 1 0,0-1 0,0 1 0,-1 0 0,0 0 0,1 1 0,-2-1 0,1 0 0,0 1 0,-1 0 0,0 0 0,0 0 0,0 0 0,-1 0 1,1 0-1,-1 0 0,-1 0 0,1 0 0,0 8 0,-1 4 2,0 0 1,-1 0-1,-1 0 1,0 0-1,-7 21 0,4-18-92,-1-1 1,-1 1-1,0-1 0,-2-1 0,0 1 0,-1-2 0,-1 1 0,-22 26 0,24-37 566,3-10-215,6 1-255,-1 1-1,1-1 1,0 0 0,-1 0-1,1 1 1,0-1 0,0 0-1,0 0 1,0 1 0,1-5-1,8-26-39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5 376 17684,'0'8'359,"-2"4"-30,1 0 0,0-1-1,1 1 1,0 0 0,3 12 0,-3-21-288,1 0 1,0 0-1,0 0 0,0 0 0,0 0 1,0 0-1,1 0 0,-1-1 1,1 1-1,0 0 0,0-1 1,0 1-1,0-1 0,1 0 0,-1 0 1,0 0-1,1 0 0,0 0 1,-1 0-1,1-1 0,0 1 1,0-1-1,5 2 0,-2-2-11,-1 0 0,1 0 0,-1 0 0,1-1 0,-1 0 0,1 0 0,-1-1 0,1 0 0,-1 0 0,1 0 0,-1 0 0,0-1 0,1 0 0,-1 0 0,0 0 0,0-1 0,0 0 0,-1 0-1,1 0 1,5-5 0,6-5 114,-1-1 0,0-1 0,-1 0 0,13-19-1,1-8 252,-21 30-241,0 1 1,1 0-1,11-13 1,-18 24-144,-1-1 1,0 1-1,0 0 0,1-1 1,-1 1-1,0 0 1,0 0-1,1 0 0,-1-1 1,0 1-1,1 0 1,-1 0-1,0 0 1,0 0-1,1 0 0,-1-1 1,0 1-1,1 0 1,-1 0-1,1 0 1,-1 0-1,0 0 0,1 0 1,-1 0-1,0 0 1,1 0-1,-1 0 1,0 0-1,1 1 0,-1-1 1,1 0-1,6 11 181,1 25-69,-7-27-82,0-5-36,0 2 10,0 1 1,1 0 0,0-1-1,0 1 1,1-1-1,3 7 1,-5-12-17,-1-1 1,1 1 0,-1 0 0,1 0-1,0-1 1,-1 1 0,1-1 0,0 1-1,-1 0 1,1-1 0,0 1-1,0-1 1,0 1 0,0-1 0,-1 0-1,1 1 1,0-1 0,0 0 0,0 0-1,2 1 1,-2-2-8,1 1 0,0 0 1,0-1-1,-1 1 0,1-1 0,0 0 0,-1 0 0,1 1 1,-1-1-1,1 0 0,-1 0 0,1 0 0,-1-1 0,0 1 1,2-2-1,9-10-289,0 0 0,-1-1 1,-1-1-1,0 1 0,-1-2 0,8-16 1,35-102-3814,-41 101 2999,7-41 0,-10 23-29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37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0 16460,'-8'20'1572,"0"-1"1,-5 25 0,6-19-1058,-3 7-299,2 0 0,1 1 0,1-1 0,-2 61 0,8-91-198,0 0 0,0 0 0,0 0 0,0 0 0,0-1 1,0 1-1,1 0 0,-1 0 0,1 0 0,-1-1 0,1 1 0,0 0 0,0-1 1,-1 1-1,1-1 0,0 1 0,0-1 0,1 1 0,-1-1 0,0 1 0,2 0 0,-1-1 2,-1-1 0,1 1 0,0-1 0,-1 0 0,1 0 0,0 1 0,-1-1 0,1 0 0,0 0 0,0-1 0,-1 1 0,1 0 0,0-1 0,-1 1 0,1-1 0,-1 1 0,1-1 0,0 0 0,-1 1 0,1-1-1,-1 0 1,2-2 0,20-13 153,-2-1-1,0-1 1,-1-1 0,21-25-1,39-37 187,-77 79-352,20-15 166,-23 17-168,1 0 0,-1 0-1,1-1 1,-1 1 0,0 0 0,1 0 0,-1 0-1,1 0 1,-1 0 0,1 0 0,-1 0-1,1 0 1,-1 0 0,1 0 0,-1 0 0,0 0-1,1 0 1,-1 0 0,1 0 0,-1 1-1,1-1 1,-1 0 0,0 0 0,1 0 0,-1 1-1,1-1 1,-1 0 0,0 0 0,1 1-1,-1-1 1,0 0 0,0 1 0,1-1 0,-1 1-1,0-1 1,0 0 0,1 1 0,-1-1 0,0 1-1,0-1 1,0 0 0,0 1 0,0-1-1,1 1 1,-1-1 0,0 1 0,0-1 0,0 1-1,0-1 1,0 1 0,-1-1 0,1 1-1,1 103 272,-2-26-237,1-77-77,0 1-1,0 0 1,0 0-1,0 0 1,0-1 0,1 1-1,-1 0 1,0 0-1,1-1 1,-1 1-1,1 0 1,0-1 0,0 1-1,-1-1 1,1 1-1,0-1 1,0 1-1,1-1 1,-1 1-1,0-1 1,0 0 0,1 0-1,-1 0 1,0 0-1,1 0 1,-1 0-1,1 0 1,-1 0 0,1 0-1,0-1 1,-1 1-1,1-1 1,0 1-1,0-1 1,-1 1 0,1-1-1,0 0 1,0 0-1,-1 0 1,1 0-1,0 0 1,0-1 0,2 0-1,19-1-345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4 276 13099,'0'0'49,"0"0"1,-1 1-1,1-1 1,0 1-1,-1-1 1,1 0-1,0 1 1,0-1-1,0 1 1,-1-1-1,1 1 1,0-1-1,0 1 1,0-1-1,0 1 0,0-1 1,0 1-1,0-1 1,0 1-1,0-1 1,0 1-1,0-1 1,0 1-1,1 0 1,1 17-12,-2-16 106,8 59 532,16 95 558,-19-131-996,1-1 0,2-1 0,0 1-1,14 26 1,-20-45-190,0-1-1,1 0 1,0 0-1,0 0 1,0 0-1,0 0 1,5 3-1,-7-6-34,1 1 0,-1-2-1,1 1 1,-1 0 0,1 0-1,-1 0 1,1-1 0,-1 1-1,1-1 1,-1 1 0,1-1-1,0 1 1,-1-1 0,1 0-1,0 0 1,-1 0 0,1 0-1,0 0 1,-1 0 0,1-1-1,0 1 1,-1 0 0,1-1-1,0 0 1,1 0 0,3-3 24,-1 0 1,1 0 0,-1 0 0,0 0 0,-1-1 0,1 0-1,-1 0 1,0-1 0,0 1 0,0-1 0,-1 1-1,5-12 1,2-7 273,15-49 0,-14 30-50,-3 0 0,-1-1 0,-3 1-1,-1-1 1,-2 0 0,-2 0 0,-2 0 0,-12-60-1,14 94-180,-1 1 0,-1-1 0,0 1 0,0-1-1,-1 1 1,-8-15 0,12 24-71,0-1 0,-1 1 0,1-1-1,-1 1 1,1-1 0,-1 1 0,1-1 0,-1 1-1,1-1 1,-1 1 0,1 0 0,-1-1 0,1 1-1,-1 0 1,0-1 0,1 1 0,-1 0 0,1 0 0,-1-1-1,0 1 1,1 0 0,-1 0 0,0 0 0,1 0-1,-1 0 1,0 0 0,1 0 0,-1 0 0,0 1-1,1-1 1,-1 0 0,0 0 0,1 0 0,-1 1 0,0-1-1,1 0 1,-1 1 0,1-1 0,-1 0 0,1 1-1,-1-1 1,1 1 0,-1-1 0,1 1 0,-1-1-1,1 1 1,0-1 0,-1 1 0,1 0 0,0-1 0,-1 1-1,1-1 1,0 1 0,0 0 0,-1 0 0,-3 10 71,1 0 1,0 0-1,0 0 1,1 0-1,1 0 1,-1 13-1,1 5 53,4 37 0,-1-46-100,2-1 0,0 0-1,0 0 1,2 0 0,0 0 0,2-1 0,0 0 0,10 17-1,-10-22-25,1 0 0,0 0 0,1-1 0,0 0 0,0-1-1,2 0 1,-1-1 0,1 0 0,1 0 0,21 11 0,-29-19-363,-16-10 118,-22-12-119,-30-10-84,11 6 564,-62-40 0,113 63-93,0 0-1,-1 1 0,1-1 0,0 0 1,0 0-1,0 0 0,0 0 0,0 0 1,0-1-1,0 1 0,0 0 1,0 0-1,0-1 0,1 1 0,-2-3 1,2 4-14,0-1 1,0 0-1,0 0 1,1 0-1,-1 0 0,0 0 1,0 1-1,1-1 1,-1 0-1,0 0 1,1 1-1,-1-1 1,1 0-1,-1 0 1,1 1-1,-1-1 1,1 0-1,0 1 1,-1-1-1,1 1 0,0-1 1,-1 1-1,1-1 1,0 1-1,0-1 1,-1 1-1,2 0 1,82-42-138,-56 30-271,-2-1 1,0-1 0,32-23 0,-19 2 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21437,'1'-11'2112,"5"5"-1576,2 9-288,4 7 1409,5 7-1201,3 3-128,4 3-328,7 0-200,0-7-336,2-8-225,-1-12-575,-1-9 1792,-5-15-776,-3-5-208,-6-13 64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18404,'-7'36'1696,"-5"10"-1048,1 7-191,2 10 711,1 4-208,5 5-224,3 1-136,3-4-200,1-2-80,6-4-344,0-7-256,3-11-720,-2-8 336,-6-13 440,-3-2-192,-4-14-160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1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43 9490,'-34'-1'592,"-15"-1"-552,-4 1-8,-4 0 80,-2-1-64,0-2-120,3 0-640,3-4 664,4-2-88,-2 0-40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582 96 10962,'-2'-7'279,"-1"1"1,0-1-1,0 1 0,-1 0 0,0 0 0,0 0 0,0 1 1,0-1-1,-1 1 0,0 0 0,0 1 0,-9-7 0,11 9-212,-1 0 0,0 0 0,1 0-1,-1 1 1,0-1 0,0 1 0,0 0 0,0 0-1,-1 1 1,1-1 0,0 1 0,0 0 0,0 0-1,0 0 1,-1 1 0,1-1 0,0 1 0,0 0-1,0 0 1,0 0 0,0 1 0,-4 2-1,-7 4 1,0 1-1,0 0 0,1 1 0,0 1 0,-23 23 0,-55 72-13,74-84-28,-4 5-21,0 1 0,2 1 0,1 0 0,2 2-1,1 0 1,1 1 0,2 1 0,-17 58 0,20-42 30,-9 98 0,17-116-21,2 0 0,1-1 0,2 1 0,8 43 0,-8-63-13,1 0 0,-1 0 0,2 0-1,-1-1 1,1 0 0,1 0 0,0 0-1,1-1 1,-1 0 0,2 0 0,-1 0 0,1-1-1,1 0 1,-1-1 0,1 0 0,1 0-1,-1-1 1,20 10 0,-17-11 2,0 0-1,1-1 1,0 0-1,0 0 1,0-2-1,0 0 1,0 0-1,1-1 1,-1-1-1,0 0 1,1 0-1,-1-2 1,0 0-1,0 0 1,24-9-1,-10 1 15,0-2 0,-1-1 0,-1-2 0,0 0 0,-1-1 0,29-27 0,-25 18 3,0-2 1,-2-1 0,-1-1 0,28-44 0,-40 54-44,-1-1-1,-2-1 1,0 0 0,-1 0 0,-1-1-1,-1 0 1,-1 0 0,6-45 0,-10 49-1,-2 0 1,0 0-1,-1 0 1,0 0 0,-2 0-1,0 0 1,-1 0 0,0 0-1,-2 1 1,0 0 0,-16-29-1,14 31-31,0 1-1,-1 0 1,-1 1-1,-1 0 1,0 1-1,0 0 1,-1 1 0,-25-19-1,11 13-50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29 12115,'-1'-2'83,"-1"0"1,1 0-1,-1 0 1,1 0-1,-1 0 1,1 1-1,-1-1 1,0 0-1,0 1 1,0 0-1,0-1 1,0 1-1,0 0 1,-1 0-1,1 0 1,0 0-1,0 0 1,-1 1-1,1-1 1,-1 1-1,1 0 1,0-1-1,-1 1 1,1 0-1,-1 0 1,1 1-1,-1-1 1,1 0-1,0 1 1,-1-1-1,-2 2 0,-1 1-1,0-1 0,0 1 0,0 0 0,1 1 0,-1-1 0,1 1 0,0 1 0,0-1 0,0 1-1,-6 7 1,-9 14-39,2 0 0,1 1 0,2 1 0,0 0 0,-12 37-1,10-18 15,3 1 0,-15 81 0,21-71-125,2 1 0,3 0-1,3 0 1,2 0 0,2 0-1,3 0 1,25 95 0,-26-133-26,1 0 0,1 0-1,0-1 1,13 20 0,-17-32 43,1 0 1,1 0-1,-1 0 0,1-1 0,0 0 0,1 0 1,0-1-1,0 0 0,0 0 0,1 0 0,15 8 0,-17-12 47,0 0 0,1-1-1,-1 1 1,1-1-1,-1 0 1,0-1-1,1 1 1,-1-1-1,1-1 1,-1 1 0,1-1-1,-1 0 1,1-1-1,-1 1 1,0-1-1,0 0 1,0-1-1,0 0 1,0 0 0,6-4-1,4-3 64,0-1 0,-1-1 0,-1 0 1,0-1-1,22-26 0,-21 19-49,-1 0-1,-1-1 1,0 0 0,-2-1 0,-1 0 0,0-1-1,-2 0 1,-1-1 0,7-34 0,-8 22-1,-1-1 0,-2 0 0,-2 0 0,-1 1 0,-9-63 0,4 70-50,-2 1 0,-1-1 0,-1 2 0,-1-1 0,-2 1 0,-1 1 0,0 0 0,-2 1 0,-1 1 0,-2 0 0,0 1 0,-1 1 0,-39-36 0,47 49-37,1 0-1,0-2 0,-10-13 1,4 0-117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9866,'17'3'443,"0"0"0,0-1 0,0-1 0,0-1 0,0 0 0,0-2 0,18-2 0,3-1-58,88-2 42,0 4-1,0 7 1,226 34 0,-276-25-369,209 30 70,2-22 123,84-39 345,-3-24-1,148-13-300,42 16-673,-4-26-92,-368 41-1144,-183 23 1539,0 1 31,-1 0 0,1 0 0,-1 0 0,0-1 0,1 1 0,-1-1 0,0 0 0,0 0 0,1 0 0,-1 0 0,0 0 0,3-2 0,4-8-325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407 290 8522,'-3'-6'297,"0"1"1,0-1 0,0 0 0,1 0-1,0 0 1,0 0 0,0 0-1,0-9 1,-1 5 244,3 8-479,0 0 1,-1 0 0,0 0 0,1-1-1,-1 1 1,0 1 0,0-1 0,0 0 0,0 0-1,0 0 1,-1 0 0,1 1 0,0-1-1,-1 0 1,-2-1 0,3 3-50,0-1 0,0 1 0,0 0 0,-1-1 0,1 1 1,0 0-1,0 0 0,-1 0 0,1 0 0,0 0 0,0 0 0,-1 0 0,1 0 0,0 1 0,0-1 0,0 0 1,-1 1-1,1-1 0,0 1 0,0-1 0,0 1 0,0 0 0,0 0 0,0-1 0,0 1 0,0 0 0,-2 2 0,-27 26-4,0 2-1,-28 38 0,21-25-14,19-23 8,-13 15-4,-30 46 1,52-69 2,1 1 0,1 0-1,0 1 1,1-1 0,1 1 0,0 0-1,-4 24 1,4 15 16,2 0 0,2 0 0,9 74 0,-6-99-17,1 1 1,2-1-1,15 52 0,-16-70-6,0 0 0,1 0 1,0 0-1,1 0 0,0-1 0,1 0 0,0-1 0,1 1 0,-1-1 0,2-1 0,-1 1 0,13 8 0,-4-5-64,0-1-1,1-1 0,0-1 0,0 0 0,1-1 0,0-2 0,0 1 0,1-2 0,-1-1 0,1 0 0,0-2 0,1 0 0,-1-1 0,0-1 0,0-1 1,1-1-1,-1 0 0,0-2 0,-1 0 0,1-1 0,-1-2 0,0 1 0,0-2 0,29-17 0,-32 17 133,-1-2 1,0 0-1,0 0 0,-1-2 0,-1 0 0,18-19 0,-22 19-11,0 1 0,-1-2 0,-1 1 0,0-1-1,0 0 1,-2 0 0,0 0 0,6-24-1,-2-4 91,-2 0 1,-3-1-1,-1 0 0,-1 1 0,-3-1 0,-1 0 0,-3 1 0,-1-1 1,-1 1-1,-3 0 0,-28-74 0,16 56-47,-45-107 57,55 141-158,-1 1 1,0 0 0,-2 1-1,-26-30 1,33 44-38,-1 1 0,1 0 0,-1 0 0,-1 1 0,0 0 1,0 1-1,0 0 0,-1 0 0,1 1 0,-1 1 0,-1 0 0,1 0 0,-1 1 0,1 1 0,-21-3 0,1 4-82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2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57 269 10874,'0'1'61,"-1"-1"1,1 0-1,0 0 0,-1 0 0,1 0 0,0 0 0,-1 0 0,1-1 0,0 1 1,-1 0-1,1 0 0,0 0 0,-1 0 0,1 0 0,0 0 0,0-1 0,-1 1 0,1 0 1,0 0-1,-1 0 0,1-1 0,0 1 0,0 0 0,0 0 0,-1-1 0,1 1 1,0 0-1,0-1 0,0 1 0,-1 0 0,1 0 0,0-1 0,0 1 0,0-1 1,3-13 1520,13-13-201,-11 23-1267,-1 1 1,1-1-1,0 1 0,-1 0 1,1 0-1,1 0 1,-1 1-1,0-1 1,1 1-1,8-2 1,5 1-26,36-4 1,-10 2-55,108-28 27,-111 22-24,2 1 0,0 2 0,0 2-1,45 0 1,-72 8-90,0 0 0,-1 1 0,1 1 0,22 7 0,-24-5-67,1-2 0,-1 0 1,1-1-1,30 2 1,-46-5 116,0 0 1,0 0-1,0 0 1,0 0-1,0 0 1,0 0-1,0 0 1,0 0-1,0 0 1,-1 0-1,1 0 1,0 0-1,0 0 1,0 0 0,0 0-1,0 0 1,0 0-1,0 0 1,0 0-1,0 0 1,0-1-1,0 1 1,-1 0-1,1 0 1,0 0-1,0 0 1,0 0-1,0 0 1,0 0-1,0 0 1,0 0-1,0 0 1,0-1 0,0 1-1,0 0 1,0 0-1,0 0 1,0 0-1,0 0 1,0 0-1,0 0 1,0 0-1,0-1 1,0 1-1,0 0 1,0 0-1,0 0 1,0 0-1,0 0 1,1 0-1,-1 0 1,0 0 0,0 0-1,0 0 1,0-1-1,0 1 1,0 0-1,0 0 1,0 0-1,0 0 1,0 0-1,0 0 1,0 0-1,1 0 1,-1 0-1,0 0 1,0 0-1,0 0 1,0 0 0,-7-6-42,-2 4 8,1 0 0,-1 0-1,0 1 1,1 0 0,-1 0 0,0 1-1,-12 1 1,-5-1-39,-162 9-300,61-1 295,101-7 71,-52 1 28,-1 3-1,-77 16 0,143-18-32,0 0-1,0 1 0,0 1 1,1 0-1,0 0 0,-14 9 0,25-14 5,1 1-1,-1-1 1,1 0 0,-1 0-1,1 1 1,-1-1-1,1 0 1,-1 1-1,1-1 1,0 0-1,-1 1 1,1-1 0,0 1-1,-1-1 1,1 1-1,0-1 1,0 0-1,-1 1 1,1-1-1,0 1 1,0-1 0,0 1-1,0 0 1,8 4-175,18-4-16,7-3 141,0-2 1,65-16 0,61-29-85,-136 41 139,127-45-48,62-20-75,-198 69 44,0 0-1,0 1 0,22-3 1,-36 6 79,0 0 0,0 0 0,0 0 0,0 1 0,0-1 0,0 0 1,0 0-1,0 0 0,0 0 0,0 0 0,0 0 0,0 0 0,0 0 0,0 0 1,0 0-1,0 0 0,0 1 0,-1-1 0,1 0 0,0 0 0,0 0 0,0 0 1,0 0-1,0 0 0,0 0 0,0 0 0,0 0 0,0 1 0,1-1 0,-1 0 1,0 0-1,0 0 0,0 0 0,0 0 0,0 0 0,0 0 0,0 0 0,0 0 1,0 0-1,0 1 0,0-1 0,0 0 0,0 0 0,0 0 0,0 0 0,0 0 1,1 0-1,-1 0 0,0 0 0,0 0 0,0 0 0,0 0 0,0 0 0,0 0 1,0 0-1,0 0 0,0 0 0,0 0 0,1 0 0,-14 10-97,-19 9 23,-18 6 101,-2-2 1,0-2 0,-2-2-1,-64 12 1,-223 23 707,334-55-772,12-3 3,18-6-32,-20 8 56,83-31-666,136-34-1,96 0-7178,-388 89 12888,-42 13-3031,-3-4-951,-185 25 1,291-55-1288,-19 0-296,28-1 525,-1 0 1,0 0-1,0 0 1,1 0-1,-1-1 1,0 1-1,1 0 1,-1 0 0,0-1-1,1 1 1,-1 0-1,0-1 1,1 1-1,-1-1 1,1 1-1,-1-1 1,0 1 0,1-1-1,-1 1 1,1-1-1,0 0 1,-1 1-1,1-1 1,0 0-1,-1 1 1,1-1 0,0 0-1,-1 1 1,1-2-1,-1-17-258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3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4 179 13787,'0'0'19,"0"0"0,0 0 1,0 0-1,0 0 0,-1 0 1,1 0-1,0 0 0,0 0 0,0 0 1,0 0-1,-1 0 0,1 0 0,0 0 1,0 0-1,0-1 0,0 1 0,0 0 1,0 0-1,-1 0 0,1 0 1,0 0-1,0 0 0,0-1 0,0 1 1,0 0-1,0 0 0,0 0 0,0 0 1,0-1-1,0 1 0,-1 0 0,1 0 1,0 0-1,0 0 0,0-1 1,0 1-1,0 0 0,0 0 0,0 0 1,0 0-1,0-1 0,1 1 0,-1 0 1,0 0-1,0 0 0,0 0 0,0 0 1,0-1-1,0 1 0,0 0 1,0 0-1,0 0 0,0 0 0,1 0 1,-1-1-1,0 1 0,0 0 0,0 0 1,0 0-1,0 0 0,1 0 0,-1 0 1,0 0-1,0 0 0,0 0 0,0 0 1,0 0-1,1-1 0,14-7 138,28-10 379,0 1 0,88-19 0,96-4 71,131 14-407,-175 17-900,-8-7-422,-320 44 1303,-62 9 237,-420 25 1023,606-61-1396,11-1-26,0 1 0,1 0 1,-1 0-1,0 1 0,1 0 0,-14 5 0,16-2-77,8-2-18,16 0-50,17-4 9,0-2 1,0-1-1,37-10 0,-34 6 13,456-94-2049,-441 92 1783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38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25 18484,'-1'16'2080,"1"-3"-1455,6-3-249,5 0 1080,6-3-696,5-6-232,8-5-968,3-5 1568,-3-9-1096,-3-7 40,-5 0-56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12203,'4'2'401,"1"0"0,0-1 0,-1 1 0,1-1 1,0 0-1,0-1 0,0 1 0,8-1 1,43-6 384,-34 4-284,66-8 106,0 5 1,100 7-1,410-6-576,834-32 28,-1184 41-64,94 0 50,-194-4-42,53-2-20,-189 0 44,0 0 0,-1-1 0,0 0 0,1-1 0,-1 0 0,0 0-1,0-2 1,20-9 0,-26 11-19,-7 6-441,-1 1 343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14419,'-8'58'1594,"13"171"-888,0 21-175,-19-76-52,-39 189-1,-10 80 371,62-430-826,-3 105 89,4-107-106,1-1-1,0 0 0,1 0 0,0 1 1,0-1-1,1 0 0,1-1 1,0 1-1,5 10 0,-6-16-1,0 0 0,1 0 0,-1 0-1,1-1 1,0 1 0,0-1 0,0 0 0,1 0 0,-1 0-1,1 0 1,0-1 0,-1 0 0,1 0 0,0 0 0,0-1-1,0 1 1,0-1 0,1 0 0,7 0 0,11 0 30,0-1 0,47-5 0,-53 3-21,192-24 125,60-5-41,287 23-66,-122 7-724,-418 0 586,4 0-290,1 0 0,-1 1 1,1 1-1,-1 1 0,27 7 0,-39-7 79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12899,'20'7'898,"6"2"-188,0 0-1,-1 2 1,0 1-1,39 25 1,-58-32-691,0-1-1,-1 2 1,1-1-1,-1 0 1,0 1 0,-1 0-1,1 0 1,-1 1-1,0-1 1,-1 1 0,0 0-1,0 0 1,4 12 0,-5-9-4,-1 0 1,1 1-1,-2-1 1,1 1-1,-1-1 1,-1 1 0,0-1-1,-4 20 1,-3-3-2,-2 1 0,0-2 0,-2 1 0,0-2 0,-2 1 0,-22 28 0,2-8-116,21-30 165,1-1 1,1 2 0,1 0-1,-11 22 1,17-20-48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106 192 14939,'4'-15'1580,"-4"10"-808,-1 8 950,-26 73-1392,5 1-1,3 1 1,3 1-1,-8 113 0,25-168-68,5-49 250,-2 7-450,93-320 766,-59 212-808,-43 145-24,1 0-1,0 0 1,2 1-1,0-1 1,1 1-1,4 36 1,-3-55 6,0 1-1,0-1 1,0 0 0,1 1 0,-1-1 0,0 1 0,1-1 0,-1 0 0,1 1-1,-1-1 1,1 0 0,0 0 0,0 0 0,0 1 0,-1-1 0,1 0-1,0 0 1,0 0 0,1 0 0,-1 0 0,0-1 0,0 1 0,0 0-1,0 0 1,1-1 0,-1 1 0,0-1 0,1 1 0,-1-1 0,1 0 0,-1 1-1,0-1 1,1 0 0,-1 0 0,1 0 0,-1 0 0,0 0 0,1 0-1,-1 0 1,3-1 0,2-1 9,0 0 0,-1 0 0,1-1 0,0 1-1,-1-1 1,0-1 0,0 1 0,7-6 0,6-7 28,-1-1 0,0-1 1,-2 0-1,0-1 0,15-27 1,-10 12 45,-1-1 0,19-53 1,-33 74-31,-1 0 1,6-27 0,-10 34-2,-3 7-15,-2 10 23,-10 33 16,3 1 1,-12 71 0,23-108-83,-20 147 64,20-136-141,0-1 0,2 1-1,0 0 1,0-1 0,2 1 0,8 30 0,-10-45-15,1 1 1,-1-1 0,1 1 0,0-1 0,0 1 0,0-1-1,0 0 1,0 0 0,1 0 0,0 0 0,-1 0 0,1 0-1,6 3 1,-8-5 35,1 0 0,0 0 0,0 0-1,0-1 1,0 1 0,0 0 0,1-1 0,-1 0-1,0 1 1,0-1 0,0 0 0,0 0-1,0 0 1,1 0 0,-1-1 0,0 1 0,0-1-1,0 1 1,0-1 0,0 0 0,0 1-1,0-1 1,0 0 0,0 0 0,2-3 0,22-18-516,-3-10-104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13267,'-20'50'2461,"12"-30"-1196,0-1 1,1 2-1,-7 36 1,13-55-1214,1-1-1,0 1 1,0-1 0,-1 0 0,1 1-1,0-1 1,0 1 0,0-1 0,1 1 0,-1-1-1,0 1 1,1-1 0,-1 1 0,0-1-1,1 0 1,0 1 0,-1-1 0,1 0 0,0 0-1,-1 1 1,1-1 0,2 2 0,-1-2-38,-1-1 0,1 1 0,-1-1 1,1 0-1,0 1 0,-1-1 0,1 0 1,-1 0-1,1 0 0,0 0 0,-1 0 1,1-1-1,0 1 0,-1 0 0,1-1 1,-1 1-1,1-1 0,-1 0 0,1 1 1,-1-1-1,2-1 0,51-33 8,-37 23-8,36-19-1,-49 29-12,1 0 0,-1 0 0,1 0 0,0 1 0,-1 0 0,1 0 0,0 0 0,0 0 0,0 1 0,0 0 0,0 0 0,0 0 0,6 1 0,-8 1 0,1-1 1,-1 1-1,1 0 1,-1 0-1,0 0 1,0 0-1,0 1 0,0-1 1,0 1-1,-1 0 1,1 0-1,-1 0 1,1 0-1,-1 0 1,0 0-1,2 6 1,-1-4 2,0 0 1,1 0-1,-1 0 0,1 0 1,6 5-1,-9-9-3,1 0 0,-1 0 0,1 0 0,0 0 0,-1 0 0,1 0 0,0 0 0,0-1-1,0 1 1,0-1 0,0 1 0,-1-1 0,1 0 0,0 0 0,0 0 0,0 0 0,0 0 0,0 0 0,0 0 0,3-1-1,4-2 5,0 0 0,-1-1 0,1 0 0,-1 0-1,0 0 1,15-12 0,45-40 18,-50 40-9,-4 3-7,26-21-14,-37 32 4,1-1 0,-1 1 0,0 0-1,1 1 1,-1-1 0,1 1-1,-1-1 1,1 1 0,-1 0-1,7 0 1,-9 1 6,0 0-1,0 0 1,0 0-1,0 1 1,0-1-1,0 1 1,0-1-1,0 1 1,0-1-1,0 1 1,0 0-1,0-1 1,-1 1-1,1 0 1,0 0-1,0-1 1,-1 1-1,1 0 1,0 0-1,-1 0 1,1 0-1,-1 0 1,1 0-1,-1 0 1,0 0-1,1 0 1,-1 0-1,0 0 1,0 0-1,0 0 1,0 1-1,0 0 1,2 46 95,-2-40-76,-3 113-960,3-120 203,-1-5 441,1-8-94,0-2-126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 19836,'-13'-7'2145,"5"6"-1329,2 1-344,0-3 1600,5 3-1175,4 0-1634,7 3 697,1 0-208,1-8-160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18292,'-8'15'348,"0"1"0,0 0 0,1 0 0,1 0 0,1 1 0,0 0 0,2 0 0,-1 0 0,2 0 0,0 1 0,2-1 0,0 20 0,0-32-331,1-1 1,-1 1-1,1 0 1,0-1-1,0 1 1,0-1-1,1 1 1,-1-1-1,1 0 1,0 1-1,1-1 1,-1 0 0,1 0-1,3 4 1,-4-6-10,0 0 0,0-1 0,1 0 1,-1 1-1,0-1 0,0 0 0,1 0 1,-1 0-1,1 0 0,-1 0 1,1-1-1,-1 1 0,1-1 0,-1 0 1,1 0-1,-1 0 0,1 0 0,-1 0 1,1 0-1,0-1 0,-1 1 0,1-1 1,-1 0-1,0 1 0,1-1 0,-1 0 1,0-1-1,3 0 0,6-4 37,0-1-1,0 0 0,-1 0 0,0-1 1,-1 0-1,15-16 0,46-63 382,-19 20-48,-51 66-364,1 0 0,0-1-1,0 1 1,0 0 0,1-1 0,-1 1 0,0 0 0,0 0 0,1 0-1,-1 0 1,1 0 0,-1 0 0,1 1 0,-1-1 0,3 0-1,-3 1-8,0 1-1,0-1 1,-1 1-1,1 0 0,0-1 1,0 1-1,-1 0 0,1 0 1,0 0-1,-1-1 1,1 1-1,0 0 0,-1 0 1,0 0-1,1 0 0,-1 0 1,1 0-1,-1 0 0,0 0 1,0 0-1,0 0 1,1 0-1,-1 0 0,0 2 1,2 9-1,-1-5-1,0-1 0,1 0 0,-1 1 0,6 10 0,-6-16-3,-1 1 1,1-1-1,0 0 0,0 0 0,0 0 1,0 0-1,-1 0 0,1 0 0,1 0 1,-1 0-1,0 0 0,0 0 0,0 0 1,0-1-1,1 1 0,-1 0 0,0-1 1,1 1-1,-1-1 0,0 1 0,1-1 1,-1 0-1,1 0 0,-1 0 0,0 0 1,1 0-1,-1 0 0,2 0 0,7-2-3,-1-1 0,0 0 0,0 0-1,0-1 1,14-9 0,-13 8-3,0 0-1,0 0 1,1 1-1,-1 0 1,15-3-1,-23 7 6,1 0 0,0-1 0,0 1 0,0 0 0,-1 1 0,1-1 0,0 0 0,0 1 0,0 0 0,-1-1 0,1 1 0,0 0 0,-1 0-1,1 1 1,-1-1 0,1 0 0,-1 1 0,0 0 0,0-1 0,1 1 0,-1 0 0,0 0 0,-1 0 0,1 0 0,2 4 0,4 6-59,-1 1 0,-1 0 0,0 0-1,-1 1 1,4 14 0,-4-15-313,-5-13 326,0 0 0,0-1 0,0 1 0,0 0-1,0 0 1,0 0 0,0 0 0,0 0 0,0 0-1,0 0 1,0 0 0,0 0 0,0 0 0,0 0-1,0 0 1,0 0 0,0 0 0,0 0 0,0 0-1,0 0 1,0 0 0,1 0 0,-1 0-1,0 0 1,0 0 0,0 0 0,0 0 0,0 0-1,0 0 1,0 0 0,0 0 0,0 0 0,0 0-1,0 0 1,0 0 0,0 0 0,0 0 0,0 0-1,0 0 1,0 1 0,0-1 0,1-11-468,-3-14 139,-5-4-293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15083,'-8'23'1353,"-1"-6"-1305,-1-3-24,3-2 1080,3-6-832,4-11-264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17796,'-3'0'1976,"2"10"-1360,-3 7-280,-2 4 1505,3 9-1201,-1 1-200,2 2-240,-1-1-96,3-4-96,3-5-104,3-9-232,3-5-160,-1-9-448,-1-2-193,1-9 769,-1-4-192,-3-3-160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15243,'3'3'298,"1"0"0,0 0 1,0 0-1,1-1 0,-1 0 0,1 0 0,-1 0 0,1 0 0,0-1 0,-1 1 0,1-1 0,0-1 1,0 1-1,0-1 0,0 0 0,0 0 0,0 0 0,-1 0 0,1-1 0,0 0 0,0 0 1,5-2-1,5-2-179,-1 1 1,0-2 0,-1 0 0,1-1 0,-1 0-1,13-11 1,-21 16-96,-1-1 0,0 1 0,-1-1 0,1 0 0,-1 0 0,1-1 0,-1 1 0,0-1 0,0 0 0,0 0 0,-1 0 0,1 0 0,-1 0 0,3-7 0,-5 10-17,0 0 0,0 0 0,0 1 0,0-1 0,0 0 0,0 1 0,0-1 0,0 0 0,0 1 0,0-1 0,-1 0 0,1 1 0,0-1 0,0 0 0,-1 1 0,1-1 0,0 0 0,-1 1 0,1-1 0,-1 1-1,1-1 1,-1 1 0,1-1 0,-1 1 0,1-1 0,-1 1 0,1 0 0,-1-1 0,0 1 0,1 0 0,-1-1 0,0 1 0,1 0 0,-1 0 0,0-1 0,1 1 0,-1 0 0,0 0 0,1 0 0,-1 0 0,0 0 0,0 0 0,1 0 0,-1 0 0,0 1 0,1-1-1,-2 0 1,-3 1 21,0 0 1,0 0-1,0 0 0,0 0 0,-7 4 0,3 0 9,0 0-1,0 1 1,1 0-1,0 0 1,0 1-1,-12 13 0,16-16-33,1 0 0,-1 0-1,1 0 1,0 1-1,1-1 1,-1 1-1,1 0 1,-1-1-1,2 1 1,-1 0-1,0 0 1,1 1-1,0-1 1,-1 9-1,2-13-1,1 1-1,-1-1 1,0 0-1,0 1 1,1-1-1,-1 0 1,1 0-1,-1 0 1,1 1-1,-1-1 1,1 0-1,0 0 0,0 0 1,-1 0-1,1 0 1,0 0-1,0 0 1,0-1-1,0 1 1,0 0-1,0 0 1,0-1-1,0 1 1,1 0-1,-1-1 0,0 1 1,0-1-1,0 0 1,1 1-1,-1-1 1,0 0-1,0 0 1,2 0-1,5 1 2,1-1-1,-1 0 1,0 0-1,8-2 1,-13 1-3,37-6 22,45-14 0,-59 13-18,0 1 0,1 2-1,-1 0 1,1 2 0,30 0 0,-56 3-5,0 0 1,0 0 0,0 0-1,0 0 1,0 0-1,0 0 1,0 0-1,0 0 1,0 0 0,0 0-1,0 1 1,0-1-1,0 0 1,0 1-1,0-1 1,0 1-1,-1-1 1,1 1 0,0-1-1,0 1 1,0 0-1,-1-1 1,1 1-1,0 0 1,-1 0 0,2 1-1,-3-2 7,1 0 0,0 0 0,-1 0-1,1 0 1,0 0 0,-1 0 0,1 0 0,0 0 0,-1 0-1,1 0 1,0 0 0,-1 0 0,1 0 0,0 0 0,-1 0-1,1 0 1,0 0 0,-1-1 0,1 1 0,0 0 0,0 0-1,-1 0 1,1 0 0,0-1 0,0 1 0,-1 0 0,1 0-1,0-1 1,0 1 0,-1 0 0,1 0 0,0-1 0,0 1-1,0 0 1,0-1 0,0 1 0,-5-11 86,1 0 0,1 0 0,0-1 0,1 1 1,0-1-1,0 1 0,2-1 0,-1-14 0,2 25-87,-1 0 0,0 1 0,0-1 0,1 1 1,-1-1-1,0 1 0,0-1 0,1 0 0,-1 1 0,1-1 0,-1 1 0,0 0 0,1-1 1,-1 1-1,1-1 0,-1 1 0,1 0 0,0-1 0,-1 1 0,1 0 0,-1-1 0,1 1 0,-1 0 1,1 0-1,0 0 0,-1 0 0,1 0 0,0-1 0,-1 1 0,1 0 0,-1 0 0,1 0 1,0 1-1,-1-1 0,1 0 0,0 0 0,0 0 0,33 9 60,-19-4-55,-2-3-31,0 0 0,0-1 0,1-1 0,-1 0 0,0-1 0,1 0 0,-1-1 0,0-1 0,13-3 0,-17 3 1,0 0-1,0 0 1,0-1-1,-1 0 1,0 0-1,0-1 1,0 0-1,0-1 0,-1 1 1,0-1-1,0-1 1,-1 0-1,10-11 1,-15 16 20,0 1-1,0-1 1,0 1 0,0-1 0,0 0-1,0 1 1,-1-1 0,1 0-1,-1 0 1,1 0 0,-1 0 0,0 1-1,0-1 1,0 0 0,0-3-1,0 4 5,0 0-1,-1 0 1,1 0-1,-1 0 1,1 0-1,-1 0 1,1 0-1,-1 0 0,1 0 1,-1 0-1,0 0 1,0 0-1,1 1 1,-1-1-1,0 0 1,0 0-1,0 1 0,0-1 1,-1 0-1,-1 0 3,1 0 0,-1 0 1,1 1-1,-1-1 0,0 1 0,1-1 0,-1 1 0,1 0 0,-1 0 0,0 0 0,1 1 0,-1-1 0,1 1 0,-1-1 0,0 1 0,1 0 0,0 0 0,-1 0 1,1 0-1,-4 2 0,1 2 3,0-1 1,0 1 0,0 0 0,1 0-1,0 1 1,0-1 0,0 1 0,1 0-1,0 0 1,0 0 0,0 1 0,1-1-1,0 0 1,0 1 0,-1 11 0,2-15-35,1 1 0,0-1 1,0 1-1,0-1 1,0 1-1,0 0 0,1-1 1,0 1-1,0-1 1,0 1-1,0-1 0,0 0 1,3 6-1,-2-7-50,-1 0-1,1 0 1,0 0-1,0 0 0,0 0 1,0 0-1,0 0 1,1-1-1,-1 1 1,0-1-1,1 0 0,-1 0 1,1 0-1,0 0 1,-1 0-1,1 0 1,0-1-1,-1 1 1,6 0-1,-5-1-69,1 0 0,-1 0 1,0-1-1,0 1 0,1-1 0,-1 1 1,0-1-1,0 0 0,0 0 0,0-1 1,0 1-1,0-1 0,0 1 0,0-1 1,0 0-1,-1 0 0,1 0 0,-1 0 0,0-1 1,1 1-1,-1-1 0,0 1 0,0-1 1,-1 0-1,1 1 0,0-1 0,-1 0 1,0 0-1,2-4 0,5-27-858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38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18 478 18108,'-9'11'1661,"1"-2"124,18-18 793,87-92 434,-27 17-2524,59-96-1,-136 196-479,0 0-1,1 0 0,-4 19 0,2-11-10,3-5-41,-27 95 91,29-100-174,0 1 1,1 0-1,1-1 1,0 1-1,3 26 1,-2-40 70,0 0 0,0 0 0,0 0 0,0-1 0,1 1 0,-1 0 1,0 0-1,0-1 0,0 1 0,1 0 0,-1 0 0,1-1 0,-1 1 1,0 0-1,1-1 0,-1 1 0,1 0 0,-1-1 0,1 1 1,-1-1-1,2 2 0,-1-2 20,-1 0 0,1 0 0,-1 0 0,1 0 0,-1 0 0,1-1-1,-1 1 1,1 0 0,0 0 0,-1 0 0,1 0 0,-1-1 0,1 1 0,-1 0 0,1 0 0,-1-1 0,1 1 0,-1 0 0,0-1 0,1 1 0,-1 0 0,1-1 0,2-3-94,0 0 1,0 0 0,0 0-1,0 0 1,3-8 0,8-24-525</inkml:trace>
  <inkml:trace contextRef="#ctx0" brushRef="#br0" timeOffset="1">503 1 16019,'3'38'3801,"-2"-30"-3254,-1 0 0,1 0-1,0 0 1,3 10 0,18 46 816,-10-32-1053,12 48-1,-22-68-288,0 0 0,-1 0-1,0 0 1,-1 0 0,0 0-1,-1 0 1,0 0 0,-4 12 0,1-10-103,-1 0 1,0 0 0,-1 0 0,-1-1 0,0 1 0,-1-1 0,0-1-1,-1 0 1,-1 0 0,0-1 0,0 0 0,-1-1 0,0 0 0,-1 0 0,0-1-1,-1-1 1,0 0 0,-15 6 0,4-3-255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18844,'-17'-1'1592,"5"4"-1416,9 8-544,5-1 880,9 3-376,5-1-120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107 300 17356,'0'-1'105,"-1"-1"1,1 1 0,0 0-1,0 0 1,0 0 0,-1-1 0,1 1-1,-1 0 1,1 0 0,-1 0-1,1 0 1,-1 0 0,0 0-1,1 0 1,-1 0 0,0 0 0,0 0-1,0 0 1,0 0 0,0 1-1,0-1 1,0 0 0,0 1-1,0-1 1,0 1 0,0-1-1,0 1 1,0-1 0,-1 1 0,1 0-1,0 0 1,0-1 0,0 1-1,-2 0 1,0 1 33,1 0 0,0 0 0,-1 0 0,1 0 1,0 0-1,0 0 0,0 0 0,-1 1 0,1-1 0,1 1 0,-1 0 0,0 0 0,0-1 0,1 1 0,-1 0 1,-1 4-1,-3 2-79,1 1 0,0 0 0,1 0 0,0 0 0,0 0 0,1 1 0,0-1 0,1 1 0,0 0 1,0 0-1,1 0 0,1 0 0,-1 0 0,2 0 0,-1 0 0,3 12 0,-2-20-60,-1 0 0,1 0 0,-1 0-1,1 0 1,0 0 0,0 0 0,0 0 0,0 0-1,0 0 1,0-1 0,0 1 0,0 0 0,1-1-1,-1 1 1,1-1 0,-1 0 0,1 1 0,0-1-1,0 0 1,-1 0 0,1 0 0,0 0 0,0 0-1,0 0 1,0-1 0,0 1 0,0-1 0,0 1-1,0-1 1,0 0 0,0 0 0,0 0 0,0 0-1,0 0 1,1 0 0,-1-1 0,0 1 0,0-1-1,0 1 1,0-1 0,3-1 0,5-2 0,0-1 0,-1 0 1,0 0-1,0-1 1,-1 0-1,1 0 1,7-9-1,3-5 31,0-1 1,-1 0-1,-2-2 1,0 0-1,21-40 1,-21 30 96,-2-1 0,-1 0 0,16-66 0,-28 94-105,1-1 17,0 0 1,-1 0-1,0-1 0,0 1 1,-1 0-1,0 0 0,-1-12 1,1 19-35,0-1 0,0 1 0,0-1 1,0 1-1,0-1 0,0 1 0,0 0 1,-1-1-1,1 1 0,0-1 0,0 1 1,0-1-1,-1 1 0,1 0 0,0-1 0,0 1 1,-1-1-1,1 1 0,0 0 0,-1-1 1,1 1-1,0 0 0,-1 0 0,1-1 1,-1 1-1,1 0 0,0 0 0,-1 0 0,0-1 1,-10 9 85,-8 24-30,6 1-42,1 2-1,2 0 0,-6 39 1,12-51-18,1 0 0,1 0 0,1 0 0,2 0 0,0 0 0,4 24 0,-4-42-3,0 0 0,1 0-1,-1 0 1,1 1 0,0-1 0,0-1-1,1 1 1,-1 0 0,1 0 0,0-1-1,1 0 1,4 6 0,-5-8 0,-1 0 1,1 0-1,0 0 0,0 0 1,-1-1-1,1 1 0,0-1 1,1 0-1,-1 0 0,0 0 1,0-1-1,0 1 0,0-1 1,1 1-1,-1-1 0,0 0 1,0 0-1,1 0 0,-1-1 1,0 1-1,4-2 1,5-2-5,0 0 0,-1-1 1,0 0-1,0-1 1,0 0-1,-1-1 0,0 0 1,0-1-1,-1 0 1,0 0-1,0-1 1,10-13-1,11-16-44,42-72 1,-68 103 44,10-16-82,-23 47 4,0 0 1,2 0-1,1 0 0,-3 28 1,7-43 76,1 1 0,0-1 1,0 1-1,1-1 1,1 1-1,-1-1 0,4 13 1,-4-19 4,1-1-1,0 1 1,-1-1 0,1 0 0,0 0 0,0 1 0,1-1 0,-1 0 0,0 0 0,1 0 0,-1 0 0,1 0-1,0 0 1,0-1 0,0 1 0,-1-1 0,2 1 0,-1-1 0,0 0 0,0 1 0,0-1 0,0 0 0,1 0 0,-1-1-1,1 1 1,-1 0 0,0-1 0,1 0 0,-1 1 0,1-1 0,-1 0 0,5-1 0,2 0 2,0 0 0,1-1 1,-1-1-1,0 1 0,0-1 1,0-1-1,-1 0 1,1 0-1,-1-1 0,0 0 1,0 0-1,-1-1 0,1 0 1,-1 0-1,11-14 0,-5 5 8,0-1-1,-2 0 0,0 0 1,-1-1-1,0-1 0,10-28 0,-17 38-2,0 0-1,-1 0 0,-1 0 1,1 0-1,-1 0 0,0-11 0,-5 4 5,-4 13-2,7 2-7,-1 1-1,1 0 0,0 0 1,-1 0-1,1 0 0,0 0 1,-1 0-1,1 1 0,0-1 1,0 0-1,0 0 0,-1 2 1,-5 9 8,1 0 0,0 1 0,1 0 0,0-1 0,1 2 0,-4 18 0,6-21-47,0 0 0,1 0 0,0 0 1,1 0-1,0 0 0,0 1 0,2-1 0,2 14 0,-4-23-17,1 0-1,-1-1 0,1 1 0,-1-1 1,1 1-1,0-1 0,-1 1 0,1-1 0,0 1 1,0-1-1,0 0 0,0 1 0,0-1 1,0 0-1,1 0 0,-1 0 0,0 0 0,1 0 1,-1 0-1,0 0 0,1 0 0,-1 0 1,4 0-1,-3-1 22,-1 0 0,1 0 1,0 0-1,0 0 0,-1 0 0,1-1 0,0 1 1,0-1-1,-1 1 0,1-1 0,-1 0 0,1 1 1,0-1-1,-1 0 0,1 0 0,-1 0 1,0 0-1,1-1 0,-1 1 0,0 0 0,0 0 1,2-3-1,17-26-359,-1-12-152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 17628,'-25'-6'1568,"7"13"-1152,6 9-568,5 0 1801,7 2-1241,10 0-472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55 18148,'-4'12'727,"0"-1"1,-1 0-1,-1-1 1,-8 16-1,-11 20 22,-158 347-465,175-374-1055,-10 33-1,19-49-490,2-6 771,6-8-42,106-232-4020,-56 97 3171,25-57 3491,-70 176-1471,-10 22-89,-2 7-50,-2 11 458,-21 102 1074,4-25-1334,-7 112 233,22-168-818,1 0 1,2 0-1,11 67 1,-4-77-263,-5-17-194,-4-17-256,-4-12 87,0 1 0,-2 0-1,-14-33 1,-36-57 345,32 64 1108,25 47-902,0 0 0,-1-1 1,1 1-1,0-1 0,-1 1 0,1 0 1,0-1-1,0 1 0,0-1 0,0 1 1,-1-1-1,1 1 0,0-1 0,0 1 1,0-1-1,0 1 0,0-1 0,0 1 1,0-1-1,0 1 0,0-1 1,0 1-1,1-1 0,-1 1 0,0-1 1,0 1-1,0-1 0,1 1 0,-1-1 1,0 1-1,0 0 0,1-1 0,-1 1 1,0-1-1,1 1 0,-1 0 0,0-1 1,1 1-1,-1 0 0,1 0 0,-1-1 1,1 1-1,-1 0 0,1 0 0,-1 0 1,1-1-1,-1 1 0,0 0 1,1 0-1,-1 0 0,2 0 0,33 0 719,-21 1-555,7 0-241,0-2-1,0 0 0,0-1 0,0-1 1,-1-1-1,0-1 0,1-1 0,-2-1 1,1 0-1,35-20 0,-13-1-149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17092,'-15'16'377,"2"1"1,0 0 0,1 1-1,0 1 1,2 0 0,0 0-1,1 1 1,1 0 0,1 1-1,0-1 1,2 1 0,1 1 0,0-1-1,0 33 1,3-49-319,1 0 0,0 0 0,1 0 0,-1-1 0,1 1 0,0 0 0,0 0 0,0-1 0,1 1 0,0-1 0,3 8 0,-3-9-57,0-1-1,0 0 1,0 0 0,0 0-1,0 0 1,1 0 0,-1 0-1,0 0 1,1-1 0,-1 1-1,1-1 1,0 0 0,-1 0-1,1 0 1,0 0 0,0 0-1,0 0 1,0-1 0,5 1-1,4-1-155,0-1 0,0 0 0,0-1 0,0 0-1,0-1 1,0 0 0,-1-1 0,20-9 0,-16 6-203,1 1 0,0 1 0,25-5 0,-39 10 323,-1 0-1,1-1 1,-1 1-1,1 0 1,0 0 0,-1 0-1,1 0 1,-1 0-1,1 1 1,0-1 0,-1 0-1,1 1 1,-1-1-1,1 1 1,-1 0 0,1-1-1,-1 1 1,2 1-1,-2-1 22,0 0 0,0 0-1,-1 0 1,1 0 0,0 1-1,-1-1 1,1 0-1,0 0 1,-1 1 0,0-1-1,1 0 1,-1 0 0,0 1-1,0-1 1,1 0-1,-1 1 1,0 1 0,-1 4 60,0 0 0,-1 1 0,1-1 0,-1 0 1,-1 0-1,-3 8 0,-1 2 274,-1-1 0,-1 0-1,-1 0 1,-23 28 0,26-36-143,0 0-1,-1 0 1,0-1 0,0 0-1,-1 0 1,0-1 0,0 0-1,0-1 1,-19 8 0,26-12-239,0 0 0,-1 0 0,0-1 0,1 1 0,-1 0 0,1-1 0,-1 0 1,0 0-1,1 0 0,-1 0 0,0 0 0,1 0 0,-1-1 0,1 1 0,-1-1 1,0 0-1,1 0 0,-1 0 0,1 0 0,0 0 0,-1 0 0,1-1 0,0 1 0,0-1 1,0 0-1,0 1 0,-3-4 0,1 0-105,1-1 0,0 1 0,0-1 0,0 1 0,0-1 0,1 0 0,0 0-1,0 0 1,1 0 0,-2-10 0,0-25-750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21 18172,'-12'-5'512,"-1"1"1,0 1-1,0 0 0,0 1 1,0 0-1,0 1 1,-18 0-1,24 2-420,0 0 1,-1 0-1,1 1 0,0 0 1,0 0-1,0 0 0,0 1 1,0 0-1,1 1 0,-1-1 1,1 1-1,0 1 0,0-1 0,-8 9 1,11-10-90,0 0 0,0 1 1,0-1-1,0 1 1,0 0-1,1 0 0,0 0 1,-1 0-1,2 0 0,-1 0 1,0 1-1,1-1 0,-2 10 1,3-12-27,0 0 1,0 1 0,0-1-1,0 1 1,1-1 0,-1 0-1,1 1 1,0-1 0,-1 0-1,1 1 1,0-1 0,0 0-1,1 0 1,-1 0-1,0 0 1,1 0 0,-1 0-1,1 0 1,-1 0 0,1-1-1,0 1 1,0-1 0,0 1-1,0-1 1,0 0 0,0 1-1,5 0 1,10 5-341,1-1 0,0-1 0,1 0 1,36 3-1,-37-6 39,1 1 1,-1 0-1,0 2 1,-1 0-1,22 9 0,-36-13 292,-1 0 0,1 1-1,-1-1 1,0 1 0,1-1-1,-1 1 1,0 0-1,0 0 1,0 0 0,0 0-1,-1 1 1,3 2 0,-4-4 32,1 0 1,-1 0 0,1 0 0,-1 1 0,0-1 0,1 0 0,-1 0 0,0 1 0,0-1 0,0 0-1,0 0 1,0 1 0,0-1 0,-1 0 0,1 0 0,0 0 0,0 1 0,-1-1 0,1 0 0,-1 0-1,1 0 1,-1 0 0,0 0 0,1 0 0,-1 0 0,0 0 0,0 0 0,-1 2 0,-5 2 51,0 1-1,0-1 1,0 0 0,0 0 0,-1-1-1,0 0 1,-11 4 0,-2-1 39,-36 9 0,52-15-100,1 0 0,0 0 0,-1-1 0,1 1 0,-1-1 0,1 0 0,0-1-1,-8 0 1,11 0 13,-1 1 0,1-1 0,0 1 0,0-1 0,0 1 0,0-1 0,0 0 0,0 0-1,0 1 1,0-1 0,0 0 0,0 0 0,0 0 0,0 0 0,1 0 0,-1 0 0,0 0-1,1-1 1,-1 1 0,1 0 0,-1 0 0,1 0 0,0-1 0,-1 1 0,1 0 0,0 0-1,0-1 1,0 1 0,0 0 0,0 0 0,0-1 0,0 1 0,1 0 0,-1-2 0,8-29-66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19500,'-5'32'1257,"-18"58"-1,-1 4-409,17-51-578,2 0 0,1 0 0,4 47 0,1-62-1151,2 0-1,1 0 1,8 29 0,-53-186-2220,-2-3 5226,43 131-2076,0 0 0,0 1 0,-1-1 0,1 0 0,0 1 0,0-1 0,0 0 0,0 1 0,0-1 0,0 0 0,0 1 0,0-1 0,0 0 0,0 0 0,1 1 0,-1-1 0,0 0 0,0 1 0,1-1 0,-1 1 0,0-1 0,1 0 0,-1 1 0,1-1 0,-1 1 0,1-1 0,-1 1 0,1-1 0,-1 1 0,1 0 0,-1-1 0,1 1 0,-1-1 0,1 1 0,0 0 0,-1 0 0,1-1 0,0 1 0,-1 0 0,1 0 0,0 0 0,-1 0 0,1 0 0,1 0 0,5-1 90,0 1 0,0 0 0,13 3 0,-7-1-185,110 9-426,-79-7 265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42 15427,'3'-2'591,"19"-12"1427,-21 13-1910,-1 1 0,1-1-1,0 1 1,-1-1-1,1 1 1,0-1-1,-1 0 1,1 1 0,-1-1-1,1 0 1,-1 1-1,0-1 1,1 0-1,-1 0 1,1 1 0,-1-1-1,0 0 1,0 0-1,0 0 1,1 0-1,-1 1 1,0-1 0,0 0-1,0-1 1,-1 1-10,1 1 1,-1-1-1,1 1 1,-1-1-1,1 1 1,-1-1-1,0 1 1,1 0-1,-1-1 0,0 1 1,1 0-1,-1-1 1,0 1-1,1 0 1,-1 0-1,0 0 1,1 0-1,-1 0 1,0-1-1,0 1 1,1 1-1,-1-1 1,0 0-1,1 0 1,-2 0-1,-19 4 665,11 0-697,1 1 0,0-1 0,1 1 0,-1 1 1,1 0-1,0 0 0,0 0 0,1 1 0,0 0 0,-9 13 0,5-7-65,1 2 0,0-1 0,2 1 0,-1 1 1,-6 19-1,12-27-11,1 1 1,-1-1 0,2 0-1,-1 1 1,1-1 0,0 11 0,1-17 5,0 0-1,0 0 1,0 0 0,0 0 0,0 0 0,0 0 0,1 0 0,-1 0 0,1 0 0,-1 0 0,1 0-1,0 0 1,0 0 0,0-1 0,0 1 0,0 0 0,0-1 0,0 1 0,1-1 0,-1 1 0,1-1 0,-1 1-1,1-1 1,-1 0 0,1 0 0,0 0 0,0 0 0,-1 0 0,1 0 0,0 0 0,3 0 0,2 0-13,-1-1 1,1 0 0,-1-1-1,1 0 1,-1 0 0,0 0-1,1 0 1,-1-1 0,0 0-1,0-1 1,0 1-1,0-1 1,10-7 0,9-7-87,37-31 1,5-12-51,69-79 1,-135 138 149,0-1 0,0 1 0,0 0 0,0 0-1,0 0 1,0 0 0,1 0 0,-1 0 0,0 0 0,1 0 0,-1 0 0,0 1 0,1-1 0,2 0 0,1 6-18,-4 12 9,-3 10-1,-3 26-2,5-48 15,0-1 1,1 1-1,-1-1 0,1 0 0,0 1 0,0-1 0,0 0 0,3 8 0,-3-11 1,0 0-1,-1 0 0,1 0 1,0 0-1,0 0 0,0 0 1,0 0-1,0 0 0,0 0 1,1-1-1,-1 1 1,0 0-1,0-1 0,1 1 1,-1-1-1,0 1 0,0-1 1,1 0-1,-1 0 0,0 1 1,1-1-1,-1 0 0,1 0 1,-1 0-1,0 0 0,1-1 1,-1 1-1,0 0 0,3-1 1,4-2-16,0 1 1,0-1 0,11-6 0,-18 8 10,53-28-275,-24 12-421,60-24-1,-81 38 362,1-1-1,0 2 1,0 0 0,0 0-1,0 0 1,0 2-1,1-1 1,-1 1-1,0 0 1,18 4 0,-18-2-3,-1 0 0,0-1 0,0 0 1,0-1-1,1 0 0,-1 0 0,14-3 1,6-4-49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157 164 15011,'-9'4'395,"1"0"-1,0 1 0,-1 0 1,2 0-1,-1 1 0,1 0 1,-1 0-1,2 1 1,-8 8-1,13-14-304,-7 6 187,1 1 1,0-1-1,1 1 0,0 0 0,0 1 0,1 0 0,0 0 0,0 0 0,1 0 0,0 1 0,-3 13 0,7-23-261,-1 1 1,1 0-1,0 0 1,0 0-1,0 0 0,0-1 1,0 1-1,0 0 0,0 0 1,0 0-1,0 0 1,0-1-1,0 1 0,1 0 1,-1 0-1,0 0 0,1-1 1,-1 1-1,0 0 1,1 0-1,-1-1 0,1 1 1,-1 0-1,1-1 0,-1 1 1,1-1-1,0 1 1,-1-1-1,1 1 0,0-1 1,-1 1-1,1-1 0,0 1 1,0-1-1,-1 0 1,1 1-1,0-1 0,0 0 1,0 0-1,-1 0 0,1 0 1,0 0-1,0 0 1,0 0-1,0 0 0,-1 0 1,1 0-1,0 0 0,1-1 1,5 0 13,0-1 0,0 1 0,-1-2 0,11-4 1,7-4-30,-2-2 1,0-1 0,0 0 0,-1-2-1,35-33 1,-19 10-292,58-77 0,-87 105 200,-3 6 21,-1 0 0,0-1 0,0 0 0,0 0-1,-1 0 1,1 0 0,-2-1 0,1 1 0,2-11 0,-5 17 64,0 0 0,0 0 1,0 0-1,0 0 0,0 0 1,0 1-1,0-1 0,0 0 1,0 0-1,0 0 0,0 0 1,0 0-1,0 0 0,-1 1 1,1-1-1,0 0 0,0 0 1,0 0-1,0 0 0,0 0 1,0 0-1,0 0 0,-1 0 1,1 0-1,0 0 0,0 0 1,0 0-1,0 0 0,0 0 1,-1 0-1,1 0 0,0 0 1,0 0-1,0 0 0,0 0 1,0 0-1,-1 0 0,1 0 1,0 0-1,0 0 0,0 0 1,0 0-1,0 0 0,0 0 1,-1 0-1,1 0 0,0 0 1,0 0-1,0 0 0,0 0 1,0-1-1,0 1 0,0 0 1,0 0-1,-1 0 0,1 0 1,0 0-1,0 0 0,0 0 1,0-1-1,0 1 0,0 0 1,0 0-1,0 0 0,0 0 1,0 0-1,0-1 0,-10 12-79,-6 11 148,0 0 1,2 1-1,1 1 0,1 0 0,1 1 0,1 0 1,-11 43-1,20-65-118,0 1 0,1 0 0,0-1 0,0 1 0,0 0 0,0-1 0,0 1 0,1 0 0,-1-1 0,1 1 0,0-1 0,0 1 0,1-1 0,-1 1 0,3 3 1,-2-5-2,-1 0 0,1 1 0,0-1 1,0-1-1,0 1 0,0 0 0,0 0 1,1-1-1,-1 1 0,0-1 1,1 0-1,0 0 0,-1 0 0,1 0 1,-1 0-1,1 0 0,0-1 0,-1 1 1,1-1-1,5 0 0,18-1-461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18 15067,'-1'-1'301,"-1"-1"-1,0 0 1,0 1-1,0-1 1,0 1-1,0 0 1,-1-1-1,1 1 1,0 0-1,0 0 1,-1 1-1,1-1 1,-1 0-1,1 1 1,-1 0-1,1-1 1,-1 1 0,1 0-1,-1 0 1,1 0-1,-1 1 1,1-1-1,-1 1 1,1-1-1,-4 2 1,-3 1-130,0 0 0,0 0 1,0 0-1,0 1 1,-11 8-1,18-11-163,-22 16 60,23-16-75,0 0 0,0 0-1,0 0 1,0 0-1,0 0 1,0 0 0,0 0-1,1 0 1,-1 0 0,0 0-1,1 0 1,-1 0-1,1 1 1,-1-1 0,1 0-1,0 0 1,-1 1-1,1 0 1,0-1-13,1 0 1,-1-1-1,0 1 1,1 0-1,-1-1 0,0 1 1,1-1-1,-1 1 1,1-1-1,-1 1 0,1-1 1,0 1-1,-1-1 0,1 0 1,-1 1-1,1-1 1,0 0-1,-1 1 0,1-1 1,0 0-1,-1 0 1,1 0-1,0 0 0,-1 1 1,2-1-1,21 2-458,-20-2 378,84-1-1726,-65-1 1329,0 1-1,0 2 1,0 0-1,26 5 1,-46-6 482,-1 0-1,1 1 1,-1-1 0,1 1 0,-1-1-1,1 1 1,-1 0 0,1-1 0,-1 1 0,0 0-1,1 0 1,-1 0 0,0 0 0,0 0-1,0 0 1,0 0 0,2 3 0,-3-3 26,0 0 0,1 0 0,-1 0 0,0 0 1,0 0-1,0 0 0,0 1 0,0-1 0,0 0 0,0 0 1,0 0-1,0 0 0,0 0 0,-1 1 0,1-1 1,0 0-1,-1 0 0,1 0 0,-1 0 0,1 0 1,-1 0-1,0 0 0,1 0 0,-3 1 0,-8 10 150,-1 0 0,0-1 0,-1 0 1,0-1-1,-1-1 0,0 0 0,-1-1 0,-23 10 0,33-16-133,0 0-1,0 0 1,0-1-1,-1 1 1,1-1 0,-7 0-1,4-3-35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40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279 21 18988,'0'-1'68,"1"0"0,-1 1 0,0-1-1,0 1 1,1-1 0,-1 0 0,0 1 0,0-1 0,0 0 0,0 1-1,0-1 1,0 0 0,0 1 0,0-1 0,0 0 0,0 1 0,0-1-1,0 0 1,0 1 0,0-1 0,-1 0 0,1 1 0,0-1-1,-1 0 1,1 1 0,-1-2 0,0 2-23,0 0-1,0-1 1,1 1-1,-1 0 1,0 0-1,0 0 1,0 0 0,0 0-1,0 0 1,1 0-1,-1 0 1,0 0-1,0 0 1,0 1 0,0-1-1,0 0 1,-1 1-1,-5 2 176,-1 1 0,1 0 0,-10 7 0,-1 3-123,1 0-1,0 2 0,1 0 1,1 1-1,0 0 1,2 1-1,0 1 1,0 0-1,2 1 0,1 0 1,-10 26-1,10-21-84,2-1 0,1 1-1,2 1 1,0-1 0,1 1-1,2 0 1,0 0-1,2 0 1,5 41 0,-4-57-101,0 1 1,1 0 0,1 0-1,0-1 1,1 0 0,0 1-1,0-1 1,1-1 0,0 1-1,1-1 1,13 18 0,10 1-191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215 158 17916,'-1'-2'88,"0"0"0,1 0 1,-1 0-1,0 0 0,0 0 0,0 0 1,0 0-1,-1 1 0,1-1 1,0 0-1,-1 1 0,1-1 0,-1 1 1,0-1-1,1 1 0,-1 0 0,0 0 1,0 0-1,0 0 0,0 0 0,0 0 1,0 0-1,0 1 0,0-1 1,0 1-1,0-1 0,0 1 0,0 0 1,-1 0-1,1 0 0,0 0 0,-4 1 1,-2 0 8,-1 0 1,1 0-1,0 1 1,0 0-1,0 1 1,0 0-1,-10 5 1,11-4-89,1-1 0,0 1 1,0 0-1,0 0 0,1 1 1,-1 0-1,1 0 0,0 0 1,1 1-1,-1-1 0,1 1 1,0 0-1,1 0 0,-4 7 1,7-12-14,-1-1 1,1 1 0,0 0 0,-1-1 0,1 1 0,0 0 0,0-1-1,0 1 1,0 0 0,0-1 0,0 1 0,0 0 0,0 0-1,0-1 1,0 1 0,0 0 0,0-1 0,0 1 0,0 0-1,0-1 1,1 1 0,-1 0 0,0-1 0,1 1 0,-1 0-1,0-1 1,1 1 0,-1-1 0,1 1 0,-1-1 0,1 1-1,-1-1 1,1 1 0,-1-1 0,1 1 0,0-1 0,-1 0-1,1 1 1,-1-1 0,1 0 0,0 0 0,-1 1 0,1-1 0,0 0-1,0 0 1,-1 0 0,1 0 0,0 0 0,-1 0 0,1 0-1,0 0 1,-1 0 0,2-1 0,4 1-29,-1-1 0,0 0 0,0 0 0,1-1 0,-1 1 0,5-4 0,16-9-74,-1-1 0,0-2 0,-2 0 0,33-31 0,26-19 112,-83 67-3,1 0 1,0 0 0,0 1-1,0-1 1,0 0-1,0 0 1,0 0 0,0 0-1,0 0 1,0 1 0,0-1-1,0 0 1,1 0-1,-1 0 1,0 0 0,0 1-1,0-1 1,0 0-1,0 0 1,0 0 0,0 0-1,0 0 1,0 0 0,0 1-1,1-1 1,-1 0-1,0 0 1,0 0 0,0 0-1,0 0 1,0 0-1,0 0 1,1 0 0,-1 0-1,0 0 1,0 1 0,0-1-1,0 0 1,0 0-1,1 0 1,-1 0 0,0 0-1,0 0 1,0 0-1,0 0 1,1 0 0,-1 0-1,0 0 1,0-1 0,0 1-1,0 0 1,1 0-1,-1 0 1,-9 21 119,7-16-93,-56 141 479,-51 196-1,105-328-480,-1 4 39,-6 31 0,11-48-68,0 0-1,0-1 1,0 1 0,0 0 0,0-1 0,0 1-1,0 0 1,0-1 0,0 1 0,0-1 0,0 1-1,0 0 1,0-1 0,1 1 0,-1 0 0,0-1-1,0 1 1,1-1 0,-1 1 0,1 0 0,8-3-65,10-18-83,4-14-75,-3-2 1,31-69-1,-22 42 56,22-47-88,48-95 66,-82 181 195,-16 28 10,-8 13 16,-4 3 24,-26 57 190,34-70-200,0 1-1,1-1 1,-1 1-1,2 0 1,-1 0-1,1 0 1,0 16-1,1-23-36,0 0-1,0 0 0,0 0 1,0 0-1,1 0 1,-1 0-1,0-1 0,0 1 1,1 0-1,-1 0 1,0 0-1,1-1 0,-1 1 1,1 0-1,-1 0 0,1-1 1,-1 1-1,1 0 1,0-1-1,-1 1 0,1-1 1,0 1-1,-1-1 1,2 1-1,0 0 0,0-1 1,-1 1-1,1-1 0,0 0 1,0 1-1,-1-1 0,1 0 0,0 0 1,0-1-1,-1 1 0,4-1 1,4-1 2,-1-1 1,1-1-1,15-7 1,11-10-20,-1-1 0,40-35 0,59-60-35,-96 82 23,-17 18 21,-20 18 1,0-1 0,0 0 1,0 0-1,0 0 0,0 0 0,0 0 0,0 1 0,0-1 1,0 0-1,0 0 0,0 0 0,0 0 0,0 1 0,0-1 1,0 0-1,0 0 0,0 0 0,0 0 0,0 0 1,1 0-1,-1 1 0,0-1 0,0 0 0,0 0 0,0 0 1,0 0-1,0 0 0,0 0 0,1 0 0,-1 0 0,0 1 1,0-1-1,0 0 0,0 0 0,1 0 0,-1 0 1,0 0-1,0 0 0,0 0 0,0 0 0,0 0 0,1 0 1,-1 0-1,0 0 0,0 0 0,0 0 0,0 0 1,1 0-1,-1 0 0,0 0 0,0-1 0,0 1 0,0 0 1,-7 19 35,5-15-27,-2 5-8,-4 9-127,0 1 0,1 1 1,1-1-1,0 1 0,2 0 1,-3 35-1,6-53 108,1-1 1,0 1 0,0-1-1,0 1 1,0-1 0,1 1-1,-1-1 1,0 1 0,1-1-1,-1 1 1,1-1-1,-1 0 1,1 1 0,-1-1-1,1 1 1,0-1 0,0 0-1,0 0 1,0 0 0,0 1-1,0-1 1,0 0-1,0 0 1,0 0 0,3 1-1,18 2-275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98 13787,'3'-4'400,"-1"0"1,0 0 0,0-1-1,-1 1 1,1-1-1,-1 1 1,0-1-1,0 1 1,0-9-1,-1 12-322,0 1-1,0-1 1,0 0-1,0 0 0,-1 0 1,1 1-1,0-1 1,0 0-1,-1 0 0,1 1 1,0-1-1,-1 0 1,1 1-1,0-1 0,-1 0 1,1 1-1,-1-1 1,1 1-1,-1-1 0,0 1 1,1-1-1,-1 1 1,0-1-1,0 0 0,-1 1 44,0 0-1,1-1 0,-1 1 1,0 0-1,0 0 0,0 0 1,0 0-1,0 0 0,1 1 1,-1-1-1,0 0 0,0 1 1,0-1-1,1 1 0,-3 1 1,-5 2 32,0 1 1,1 0 0,-1 0 0,1 1-1,0 0 1,1 1 0,-1 0 0,1 0 0,1 0-1,-1 1 1,-7 11 0,8-8-141,-1-1 0,1 1 0,1-1 0,0 2 1,0-1-1,1 0 0,1 1 0,0 0 0,-1 12 0,3-22-14,1-1 1,0 1-1,0 0 0,0-1 0,0 1 0,0 0 1,0-1-1,0 1 0,0 0 0,1-1 1,-1 1-1,1-1 0,-1 1 0,1-1 1,0 1-1,0-1 0,-1 1 0,1-1 0,0 0 1,0 1-1,0-1 0,2 2 0,-1-2 0,0 0 0,0 0-1,0 0 1,0 0-1,0-1 1,1 1-1,-1-1 1,0 1 0,0-1-1,0 0 1,1 0-1,-1 0 1,0 0 0,4 0-1,5-2-4,-1-1-1,1 1 0,0-2 1,-1 1-1,17-9 0,14-12-110,-1-1-1,-1-2 1,-2-2-1,0-1 1,-2-2-1,52-62 1,-102 134-921,10-27 703,-1 0 0,2 1 0,0 0 0,0 0 0,2-1 0,-1 2-1,1 23 1,6-14-98,10-11-171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221 163 14979,'-17'14'592,"1"0"0,0 0 0,0 2 0,2 0 0,-22 31 0,14-19 109,17-22-579,-42 59 832,42-58-828,1 1 0,0-1 0,0 1 0,1 0 0,0 0-1,0 0 1,-2 9 0,5-16-112,0-1 0,0 1 0,0-1 0,0 1 0,0-1 0,0 1 0,0 0 0,0-1 0,0 1 0,0-1 0,0 1 0,0-1 0,0 1-1,0-1 1,0 1 0,0-1 0,1 1 0,-1-1 0,0 1 0,0-1 0,1 1 0,-1-1 0,0 0 0,1 1 0,-1-1 0,0 1 0,1-1 0,-1 0 0,1 1 0,-1-1 0,1 0 0,-1 1 0,1-1-1,0 0 1,0 1 3,1-1-1,0 0 1,0 0-1,0 0 1,0 0-1,-1 0 1,1-1-1,0 1 1,0 0-1,2-2 1,5-1-7,0 0 1,0-1 0,10-7-1,1-3-2,-1 0-1,0-2 0,-1 0 1,-1-1-1,0-1 0,18-26 1,2-9 24,33-65 0,-60 101-20,19-39 18,-26 50-27,0 1-1,-1-1 1,0 0 0,-1 0 0,1 0 0,-1 0 0,0-8-1,-1 13-1,0 1-1,0 0 1,0 0-1,0-1 1,1 1-1,-1 0 1,0 0-1,0-1 0,0 1 1,0 0-1,-1 0 1,1-1-1,0 1 1,0 0-1,0 0 1,0-1-1,0 1 1,0 0-1,0 0 0,0-1 1,0 1-1,-1 0 1,1 0-1,0 0 1,0-1-1,0 1 1,0 0-1,-1 0 1,1 0-1,0 0 0,0-1 1,0 1-1,-1 0 1,1 0-1,0 0 1,0 0-1,-1 0 1,1 0-1,0 0 1,0 0-1,-1 0 0,1 0 1,0 0-1,0 0 1,-1 0-1,1 0 1,0 0-1,0 0 1,-1 0-1,1 0 1,0 0-1,0 0 0,-1 0 1,1 0-1,0 0 1,0 0-1,-1 1 1,-13 10 11,-17 30 110,2 0-1,-29 58 1,47-80-55,2-4-6,-35 69 249,41-77-272,0-1 0,1 1 0,0 0 0,0 0 0,0 0 0,1 1 0,0-1 0,1 0-1,-1 1 1,2 6 0,-1-12-28,1-1 0,-1 1 0,1-1 0,-1 1 0,1-1 1,0 1-1,0-1 0,0 1 0,0-1 0,0 0 0,0 0 0,0 0 0,0 1 0,0-1 0,0 0 0,1 0 0,-1 0 0,0-1 0,1 1 0,-1 0 0,1 0 0,-1-1 0,1 1 0,-1-1 0,1 0 0,0 1 0,-1-1 0,1 0 0,-1 0 0,3 0 0,7 1-35,0-1 0,0-1 0,15-2 0,-16 2-2,71-12-276,-59 7 58,1 2 0,0 1 0,1 1 0,40 1 0,-63 1 239,1 0 0,-1 1 0,0-1 0,1 0 0,-1 0-1,0 1 1,1-1 0,-1 0 0,0 1 0,0 0 0,1-1 0,-1 1 0,0 0 0,0-1 0,0 1-1,0 0 1,0 0 0,0 0 0,0 0 0,0 0 0,0 0 0,0 0 0,-1 0 0,1 1 0,0-1-1,-1 0 1,1 0 0,-1 0 0,1 1 0,-1-1 0,0 0 0,1 3 0,14-21 1401,-10 3-1088,0 1 1,-1-1 0,3-19-1,-4 19-398,1-1 0,10-25 0,-14 39 27,1 0-1,-1 0 0,1 0 1,0 0-1,-1 0 0,1 0 1,0 0-1,0 0 0,0 0 1,0 1-1,0-1 1,0 0-1,0 1 0,0-1 1,0 0-1,0 1 0,0-1 1,0 1-1,0 0 0,1-1 1,-1 1-1,0 0 1,0 0-1,2 0 0,33 4-1537,-28-2 1325,78 13-1129,-30-8 646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229 414 16428,'-12'-1'267,"0"0"0,1 1 1,-1 1-1,0 0 0,0 0 1,1 1-1,-1 1 1,1 0-1,0 1 0,0 0 1,0 0-1,0 1 1,1 0-1,0 1 0,0 1 1,0-1-1,-9 10 1,17-15-233,0 1 1,1-1 0,-1 1 0,1-1-1,0 1 1,-1 0 0,1-1 0,0 1 0,0 0-1,0 0 1,0 0 0,0 0 0,0 0 0,1 0-1,-1 0 1,1 0 0,-1 0 0,1 0 0,0 0-1,0 1 1,0 1 0,1-2-22,-1 0 0,1-1-1,0 1 1,0 0 0,-1-1 0,1 1 0,1-1 0,-1 1 0,0-1-1,0 1 1,0-1 0,1 0 0,-1 0 0,1 1 0,-1-1-1,1 0 1,-1 0 0,1-1 0,0 1 0,-1 0 0,1 0 0,0-1-1,0 1 1,2-1 0,7 2-60,-1 0 1,0-1-1,1-1 0,-1 1 1,1-2-1,-1 0 0,1 0 1,-1-1-1,0 0 0,1 0 1,-1-1-1,9-5 0,-4 2-114,-1 0-1,0-2 1,0 1-1,-1-2 1,0 0-1,-1 0 1,17-17-1,-19 16-135,-1 0-1,0-1 1,0-1-1,-1 1 1,-1-1-1,0-1 0,10-24 1,-22 41-266,-3 8 617,-20 71 876,25-72-629,0 0 0,1 0 0,1 0-1,0 1 1,0 19 0,1-30-255,0 0 1,0 0-1,0 0 0,1 0 0,-1 1 1,0-1-1,0 0 0,1 0 1,-1 0-1,0 0 0,1 0 0,-1 0 1,1 0-1,-1 0 0,1 0 1,0 0-1,0 0 0,-1 0 0,1 0 1,0 0-1,0-1 0,0 1 0,0 0 1,0 0-1,1 0 0,0-1 6,-1 0 0,1 1-1,0-1 1,-1 0 0,1 0-1,0 0 1,-1-1 0,1 1-1,0 0 1,-1-1 0,1 1 0,-1-1-1,1 1 1,0-1 0,1-1-1,6-3 104,0 0-1,-1-1 1,0-1-1,13-11 1,-3-2-12,0 0 0,-1-2 1,-1 0-1,-1-1 0,15-32 0,-3-2-264,23-70 0,-43 107-22,0 0-1,-1-1 0,-1 0 1,4-39-1,-9 59 125,1 0 0,-1 0 0,0 0 0,0 0 0,0 0 0,0-1 0,0 1 0,0 0 0,-1 0 0,1 0 0,0 0 0,0 0 0,-1 0 0,1-1 0,-1 1 0,0-1 0,0 2 5,1 0 1,-1 0-1,1 0 1,0 0-1,-1 0 1,1 0 0,-1 0-1,1 0 1,-1 0-1,1 0 1,0 0-1,-1 0 1,1 1 0,-1-1-1,1 0 1,0 0-1,-1 0 1,1 1-1,-1-1 1,1 0 0,0 1-1,0-1 1,-1 0-1,1 1 1,0-1-1,0 0 1,-1 2 0,-4 4-35,1 1 0,-1 0 0,-4 12 0,-6 16 110,2 1-1,2 0 1,1 1-1,2 0 0,2 0 1,1 1-1,1 0 1,3 0-1,5 61 1,-4-97-60,6 33 11,-6-33-23,1 0-1,-1 0 1,1 0 0,0 0 0,0 0 0,-1 0-1,1 0 1,1-1 0,-1 1 0,0 0-1,0-1 1,1 1 0,2 2 0,-3-4 2,-1 0 1,1 1 0,-1-1-1,1 0 1,-1 0 0,1 0-1,-1 0 1,1 0 0,-1 0-1,1 0 1,0 0 0,-1 0-1,1 0 1,-1 0 0,1 0 0,-1-1-1,1 1 1,-1 0 0,1 0-1,-1 0 1,1-1 0,-1 1-1,1 0 1,-1-1 0,0 1-1,1 0 1,-1-1 0,1 1 0,-1-1-1,0 1 1,1 0 0,-1-1-1,0 1 1,0-1 0,1 1-1,-1-2 1,10-18-228,-10 20 219,5-13-156,-1 0-1,-1 0 1,0 0 0,-1-1 0,1-16-1,-3 23 109,0 0-1,0 0 1,0 0-1,-1-1 1,0 1-1,-1 0 1,1 0-1,-1 0 1,-1 0-1,1 1 1,-6-10-1,8 16 73,0-1 0,0 0 0,-1 1-1,1-1 1,0 0 0,-1 1 0,1-1 0,-1 1-1,1-1 1,-1 0 0,1 1 0,-1-1 0,1 1 0,-1-1-1,1 1 1,-1 0 0,0-1 0,1 1 0,-1 0-1,0-1 1,1 1 0,-1 0 0,0 0 0,0-1 0,1 1-1,-1 0 1,0 0 0,1 0 0,-1 0 0,0 0-1,0 0 1,1 0 0,-1 0 0,0 1 0,-1-1-1,2 1 15,-1-1-1,0 1 0,1 0 1,-1 0-1,1 0 0,-1-1 0,1 1 1,-1 0-1,1 0 0,-1 0 0,1 0 1,0 0-1,0 0 0,-1 0 0,1-1 1,0 1-1,0 0 0,0 0 0,0 0 1,0 0-1,0 0 0,0 0 0,0 0 1,1 0-1,-1 1 0,1 2 10,1-1 0,-1 0 0,1 0 0,-1 0-1,1 1 1,0-2 0,0 1 0,1 0 0,-1 0-1,0-1 1,1 1 0,0-1 0,-1 0 0,1 0-1,0 0 1,0 0 0,0 0 0,1 0 0,-1-1 0,0 0-1,0 0 1,1 0 0,-1 0 0,1 0 0,6 0-1,4 1-4,0-1 0,0-1 0,0 0 0,-1-1 0,21-3-1,-8-2 2,0 0-1,-1-2 0,1-1 0,-2-1 1,0-1-1,0-1 0,-1-1 0,0-1 1,-1-1-1,-1-1 0,24-23 0,-40 33 40,0 1 0,-1-1 0,0 1 0,0-1 0,0 0 0,3-9-1,-6 14-46,-1 0-1,1 0 1,-1 0-1,1 0 1,-1 0-1,1 0 1,-1 0-1,0 0 1,0-1-1,1 1 1,-1 0-1,0 0 1,0 0-1,0-1 1,0 1-1,0 0 1,0 0-1,-1 0 1,1 0-1,0-1 0,-1 1 1,1 0-1,-1 0 1,1 0-1,-1 0 1,1 0-1,-1 0 1,0 0-1,1 0 1,-1 0-1,0 0 1,0 0-1,0 0 1,0 1-1,0-1 1,0 0-1,0 1 1,0-1-1,0 1 1,0-1-1,0 1 1,0-1-1,0 1 1,-1 0-1,-1-1 0,-2 1 21,0-1 0,-1 1 0,1 0-1,0 1 1,-1-1 0,1 1 0,0 0-1,0 0 1,-1 1 0,1 0 0,0 0-1,0 0 1,1 0 0,-1 1 0,0 0-1,-5 4 1,-2 2 2,-1 1-1,1 1 0,1 0 1,-13 15-1,16-15-6,0-1-1,0 1 1,2 0 0,-1 1-1,1 0 1,1 0-1,0 0 1,1 1-1,-3 13 1,6-21-32,0 0 1,0 0 0,0 1-1,1-1 1,0 0 0,0 1-1,0-1 1,1 1-1,0-1 1,0 0 0,0 0-1,1 0 1,0 0 0,0 0-1,0 0 1,0 0-1,1 0 1,0-1 0,0 1-1,0-1 1,0 0 0,1 0-1,0 0 1,7 6-1,-3-4-125,1-1 0,0 0 0,0-1-1,0 0 1,0 0 0,1-1 0,-1 0-1,1-1 1,16 2 0,-12-2 30,1-1 0,-1-1 0,1 0 0,-1-1 0,1 0 1,15-5-1,37-16-299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72 18228,'0'0'30,"0"0"-1,1 0 1,-1 0 0,0-1 0,0 1 0,0 0-1,0 0 1,1 0 0,-1 0 0,0 0-1,0-1 1,0 1 0,0 0 0,0 0 0,0 0-1,0 0 1,0-1 0,1 1 0,-1 0-1,0 0 1,0 0 0,0-1 0,0 1-1,0 0 1,0 0 0,0 0 0,0-1 0,0 1-1,0 0 1,0 0 0,0 0 0,0-1-1,-1 1 1,1 0 0,0 0 0,0 0 0,0-1-1,0 1 1,0 0 0,0 0 0,0 0-1,0 0 1,-1 0 0,1-1 0,0 1 0,-12 1 485,-15 9-138,17 0-460,4-5 1243,10-16-177,0 3-725,0 2-207,-1 0-1,0 0 1,-1 0 0,1 0-1,-1-1 1,-1 1-1,3-12 1,-4 18-26,-1-1 0,1 1 0,0-1 0,0 1 1,0-1-1,-1 1 0,1-1 0,0 1 0,-1 0 0,1-1 0,0 1 0,-1-1 1,1 1-1,-1 0 0,1-1 0,0 1 0,-1 0 0,1-1 0,-1 1 0,1 0 1,-1 0-1,1 0 0,-1-1 0,1 1 0,-1 0 0,1 0 0,-1 0 0,0 0 1,1 0-1,-1 0 0,1 0 0,-1 0 0,1 0 0,-2 0 0,-20 3 434,22-3-457,-13 3 39,0 0 0,1 1-1,0 0 1,0 1-1,0 1 1,0 0 0,1 1-1,0 0 1,0 0 0,1 1-1,0 1 1,0 0 0,1 0-1,0 1 1,1 0 0,0 0-1,0 1 1,1 0-1,1 0 1,-6 14 0,11-23-53,0 1 1,0-1-1,0 1 0,0-1 1,0 1-1,1-1 1,0 1-1,-1 0 0,1-1 1,0 1-1,0-1 1,0 1-1,1 0 1,-1-1-1,1 1 0,-1-1 1,1 1-1,0-1 1,0 1-1,1 2 0,0-2-18,1-1 0,-1 0 0,0 1 0,1-1-1,-1 0 1,1-1 0,-1 1 0,1 0-1,0-1 1,0 1 0,0-1 0,0 0 0,0 0-1,0 0 1,6 0 0,13 4-122,-5-3 36,1 2 0,-1 0 1,1 1-1,-1 1 0,17 9 0,-31-14 116,0 1 0,0 0 0,0 0 0,0 0 0,0 0 0,0 0 1,-1 1-1,1-1 0,-1 1 0,0 0 0,1-1 0,-1 1 0,0 0 0,-1 0 0,1 1 0,-1-1 0,1 0 0,-1 0 0,0 1 0,0-1 0,0 1 0,-1-1 0,1 1 0,-1-1 0,0 1 0,0-1 0,0 1 0,-1-1 0,1 1 0,-1-1 0,1 1 0,-3 4 0,0-1 106,0 1 0,0-1-1,-1 0 1,0 0 0,-1 0-1,1-1 1,-1 1 0,-1-1-1,1 0 1,-1-1-1,0 1 1,-12 7 0,11-8 2,0 0 0,-1 0 0,1-1 0,-1 0-1,0-1 1,-1 0 0,1 0 0,0-1 0,-1 1 0,1-2 0,-16 2 0,23-3-155,0 0-1,1 0 1,-1 0 0,0 0 0,1 0-1,-1 0 1,0 0 0,1 0 0,-1 0-1,0 0 1,1 0 0,-1-1-1,0 1 1,1 0 0,-1 0 0,0-1-1,1 1 1,-1-1 0,1 1 0,-1 0-1,1-1 1,-1 1 0,1-1 0,-1 1-1,1-1 1,-1 1 0,1-1-1,-1 0 1,1 1 0,0-1 0,0 1-1,-1-1 1,1 0 0,0 1 0,0-1-1,0 0 1,-1 1 0,1-1-1,0 0 1,0 1 0,0-1 0,0 0-1,0 0 1,0 1 0,1-2 0,0-1-85,-1 0 0,1 1 1,0-1-1,1 0 1,-1 0-1,0 1 0,1-1 1,0 1-1,-1 0 0,4-4 1,12-10-657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48 145 16860,'0'0'55,"0"0"1,0-1-1,0 1 1,-1 0 0,1-1-1,0 1 1,-1 0 0,1 0-1,0-1 1,-1 1-1,1 0 1,0 0 0,-1 0-1,1 0 1,0-1 0,-1 1-1,1 0 1,0 0-1,-1 0 1,1 0 0,-1 0-1,1 0 1,0 0 0,-1 0-1,1 0 1,-1 0-1,1 0 1,0 0 0,-1 0-1,1 0 1,0 1 0,-1-1-1,1 0 1,-1 0-1,1 0 1,0 0 0,-1 1-1,1-1 1,0 0 0,0 0-1,-1 1 1,1-1-1,0 0 1,-1 1 0,1-1-1,0 0 1,0 1 0,-1-1-1,-14 17 967,12-9-828,0-1 0,1 0 0,0 1 0,0-1 0,0 1 0,1 0 0,0-1 0,1 1 0,-1 0 0,2 11 0,0-16-176,-1 0-1,1 0 1,-1 0-1,1 0 1,0-1-1,0 1 1,0 0-1,0 0 0,1-1 1,-1 1-1,1-1 1,-1 1-1,4 2 1,-4-4-11,1 0 1,-1 0-1,1 1 1,0-1 0,0-1-1,0 1 1,-1 0-1,1 0 1,0-1-1,0 1 1,0-1-1,0 1 1,0-1-1,0 0 1,0 0-1,0 0 1,0 0-1,0 0 1,0 0 0,0-1-1,3 0 1,2-1 3,1-1 1,-1 0 0,1 0 0,-1 0-1,0-1 1,0-1 0,-1 1 0,1-1-1,10-10 1,-2 0 1,-1-1 0,19-25 0,21-47 33,-56 116 22,-1-8-44,0-8-11,2 0-1,-1 0 1,2 0 0,-1 0-1,2 0 1,1 15-1,-2-26-10,0-1 0,0 1 0,1-1 0,-1 1 0,0-1-1,0 1 1,0-1 0,0 0 0,1 1 0,-1-1 0,0 1-1,0-1 1,1 1 0,-1-1 0,0 0 0,1 1 0,-1-1-1,1 0 1,-1 1 0,0-1 0,1 0 0,-1 1-1,1-1 1,-1 0 0,1 0 0,-1 0 0,1 1 0,0-1-1,14-6 35,10-19-7,10-18-6,-19 22-24,0 2-1,1 0 1,30-26-1,-45 43-2,1 0 1,-1 1-1,0-1 1,0 1-1,1 0 1,-1-1-1,1 1 0,-1 1 1,1-1-1,0 0 1,-1 0-1,1 1 0,3-1 1,-4 1 2,-1 1 0,0-1 1,1 0-1,-1 1 0,0-1 1,0 0-1,1 1 0,-1 0 1,0-1-1,0 1 0,0 0 0,0-1 1,0 1-1,0 0 0,0 0 1,0 0-1,0 0 0,0 0 0,0 0 1,0 0-1,-1 0 0,1 0 1,0 0-1,-1 1 0,1-1 0,-1 0 1,0 0-1,1 2 0,2 8 3,-1-1-1,-1 1 0,1 0 0,-2 14 0,1-14 41,-1 0-1,1-1 1,5 21-1,-6-31-34,0 1 0,0 0-1,0-1 1,1 1 0,-1 0-1,0-1 1,1 1 0,-1-1 0,0 1-1,1-1 1,-1 1 0,1 0-1,-1-1 1,1 0 0,-1 1-1,1-1 1,-1 1 0,1-1-1,0 0 1,-1 1 0,1-1-1,-1 0 1,1 1 0,0-1-1,-1 0 1,1 0 0,0 0-1,-1 0 1,1 0 0,0 0 0,0 0-1,-1 0 1,1 0 0,0 0-1,-1 0 1,1 0 0,0 0-1,-1 0 1,1-1 0,0 1-1,-1 0 1,1 0 0,-1-1-1,1 1 1,0-1 0,-1 1-1,1-1 1,30-24 191,-30 24-184,49-54 256,-34 37-223,0 0 1,1 1 0,19-15 0,-34 31-53,-1 0-1,1-1 1,0 1 0,0 0 0,-1 0 0,1 0-1,0 0 1,0 1 0,0-1 0,0 0-1,0 1 1,0-1 0,0 1 0,0 0-1,0 0 1,0 0 0,0 0 0,0 0-1,4 1 1,-4 0-3,0 0-1,0 0 1,0 0-1,0 0 1,0 0-1,-1 1 1,1-1-1,-1 1 1,1 0-1,-1-1 1,0 1-1,1 0 1,-1 0-1,0-1 1,0 1-1,0 0 1,0 0-1,-1 0 1,2 3-1,2 11-47,-3-12 53,1 1 1,-1-1 0,1 0 0,-1 1 0,1-1 0,0 0 0,4 5 0,-6-9 3,1 1 0,-1-1 0,1 1-1,-1-1 1,1 1 0,-1-1 0,1 0-1,0 1 1,-1-1 0,1 0 0,-1 1 0,1-1-1,0 0 1,-1 0 0,1 0 0,0 0-1,-1 0 1,1 1 0,0-1 0,0 0 0,0-1-1,1 1 1,-1-1-1,1 1 1,0-1-1,-1 1 0,1-1 1,0 0-1,-1 0 1,0 0-1,1 0 0,-1 0 1,1 0-1,0-2 1,10-10-140,21-29 0,-27 32 24,1 1-1,0 0 1,1 0-1,0 0 1,1 1-1,16-13 1,-24 21 103,-1-1-1,0 1 1,1-1-1,-1 1 1,1 0 0,0 0-1,-1-1 1,1 1 0,-1 0-1,1 0 1,-1 0-1,1 0 1,0 0 0,-1-1-1,1 1 1,-1 0-1,1 0 1,0 1 0,-1-1-1,1 0 1,-1 0 0,1 0-1,0 0 1,-1 0-1,1 1 1,-1-1 0,2 1-1,-2-1 10,1 1-1,0 0 0,-1 0 0,1 0 1,0 0-1,-1 0 0,1 0 1,-1 0-1,0 0 0,1 0 0,-1 0 1,0 0-1,1 3 0,-1 40 239,-1-39-207,-9 114 1548,21-137-1517,5-14-1071,-13 23 1220,1 0-216,0 1-1,0-1 1,10-13-1,-3 9-320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13827,'9'5'2015,"-8"-4"-1933,-1-1 0,1 1 0,0-1-1,0 1 1,-1-1 0,1 1 0,0-1 0,0 1 0,0-1 0,0 0 0,-1 0 0,1 0 0,0 1 0,0-1-1,0 0 1,0 0 0,0 0 0,0 0 0,0 0 0,0 0 0,-1-1 0,1 1 0,0 0 0,0 0 0,0-1-1,0 1 1,0 0 0,-1-1 0,1 1 0,0-1 0,0 1 0,-1-1 0,1 0 0,0 1 0,-1-1 0,1 1-1,0-1 1,-1 0 0,1 0 0,0 0 0,37-45 86,-37 46-164,-1 0-1,0-1 1,0 1-1,0 0 1,1 0 0,-1 0-1,0 0 1,0 0-1,0 0 1,0 0 0,1-1-1,-1 1 1,0 0-1,0 0 1,0 0-1,0 0 1,0-1 0,0 1-1,1 0 1,-1 0-1,0 0 1,0-1 0,0 1-1,0 0 1,0 0-1,0 0 1,0-1-1,0 1 1,0 0 0,0 0-1,0 0 1,0-1-1,0 1 1,0 0 0,0 0-1,0-1 1,0 1-1,0 0 1,-1 0 0,-8 0 103,-7 5 265,15-6-313,0 1 1,-1 0-1,1-1 1,0 1-1,0-1 0,0 1 1,0-1-1,0 0 1,1 1-1,-1-1 0,0 0 1,0 0-1,0 1 1,0-1-1,1 0 1,-1 0-1,-1-2 0,1 1-185,0 1 1,0-1-1,0 1 0,-1-1 0,1 1 0,0 0 0,-1 0 0,1-1 1,-1 1-1,0 0 0,1 0 0,-3-1 0,-7 1-334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17884,'3'-11'1280,"0"-1"1,1 1 0,6-13-1,-3 12-1122,1 0 0,0 0 0,0 0-1,1 1 1,0 1 0,18-16 0,-22 22-160,0 0 1,0 0-1,0 0 1,0 1 0,1 0-1,-1 0 1,1 1-1,0-1 1,0 1-1,0 0 1,0 1 0,0 0-1,0 0 1,1 0-1,-1 0 1,0 1 0,9 1-1,-12-1 7,-1 1 0,1-1-1,0 1 1,-1 0 0,1 0-1,-1 0 1,1 0 0,-1 0-1,1 1 1,-1-1 0,0 1-1,0-1 1,1 1 0,-1 0 0,0 0-1,-1 0 1,1 0 0,0 0-1,-1 1 1,1-1 0,-1 0-1,1 1 1,-1-1 0,0 1-1,0 0 1,-1-1 0,1 1 0,0 3-1,1 6 108,0 1-1,-2 0 0,1-1 1,-3 23-1,1-22 36,1-13-139,-1 0-1,1 0 1,0 1-1,0-1 0,0 0 1,0 0-1,0 0 1,0 0-1,0 1 1,0-1-1,0 0 0,0 0 1,0 0-1,0 1 1,0-1-1,0 0 1,0 0-1,0 0 0,1 1 1,-1-1-1,0 0 1,0 0-1,0 0 1,0 0-1,0 1 0,0-1 1,0 0-1,1 0 1,-1 0-1,0 0 1,0 0-1,0 1 0,0-1 1,1 0-1,-1 0 1,0 0-1,0 0 1,0 0-1,0 0 0,1 0 1,-1 0-1,0 0 1,0 0-1,11-5 112,8-13-57,-19 18-62,21-23-18,29-28-247,-46 47 200,1 0 0,-1 0-1,1 1 1,0 0 0,0 0 0,1 0-1,-1 0 1,0 1 0,8-2-1,-12 4 49,0-1-1,0 1 1,0 0-1,0 0 1,0 0-1,-1 0 1,1 0-1,0 1 1,0-1-1,0 0 1,0 0-1,0 1 1,0-1-1,0 0 1,-1 1-1,1-1 1,0 0 0,0 1-1,0 0 1,-1-1-1,1 1 1,0-1-1,-1 1 1,1 0-1,-1-1 1,1 1-1,0 0 1,-1 0-1,0-1 1,1 1-1,-1 0 1,1 0-1,-1 1 1,9 38-179,-4-14 238,-5-26-36,1 1 0,-1 0 1,1-1-1,0 1 0,-1 0 0,1-1 0,-1 1 0,1-1 1,0 1-1,0-1 0,-1 1 0,1-1 0,0 0 1,0 1-1,0-1 0,-1 0 0,1 0 0,0 1 0,0-1 1,0 0-1,0 0 0,0 0 0,-1 0 0,1 0 0,0 0 1,0 0-1,0-1 0,0 1 0,0 0 0,-1 0 0,1-1 1,0 1-1,0 0 0,0-1 0,-1 1 0,1-1 0,1 0 1,33-22 132,-30 19-121,22-17-22,-15 11-319,0 0-1,1 1 1,0 1-1,0 0 0,0 0 1,1 2-1,21-8 1,-35 14 341,1-1 1,-1 1 0,0-1 0,0 1 0,0-1 0,1 1 0,-1 0-1,0-1 1,0 1 0,0-1 0,0 1 0,0-1 0,0 1 0,0-1-1,0 1 1,0-1 0,0 1 0,0-1 0,0 1 0,-1 0 0,1-1-1,0 1 1,0-1 0,0 1 0,-1-1 0,1 1 0,0 0 0,0-1 0,-1 0-1,-7-12 313,7 11-311,1 1 0,-1 0 0,0-1 1,0 1-1,0 0 0,0 0 0,0 0 1,0 0-1,-1 0 0,1 0 0,0 0 1,0 0-1,-1 0 0,1 1 0,-1-1 0,1 0 1,0 1-1,-1-1 0,1 1 0,-1 0 1,0-1-1,1 1 0,-1 0 0,-2 0 0,2 1-9,1 0 0,-1-1-1,0 1 1,1 0-1,-1 0 1,1 0 0,-1 1-1,1-1 1,0 0-1,-1 1 1,1-1 0,0 0-1,0 1 1,0-1-1,0 1 1,0 0 0,0-1-1,1 1 1,-1 0-1,0 2 1,-2 5 115,0 0 1,1 0 0,0-1-1,1 2 1,0-1-1,1 0 1,0 14-1,0-20-78,1 0-1,-1 0 1,1 0 0,0 0-1,0 0 1,0 0-1,0 0 1,0 0-1,1 0 1,-1-1 0,3 5-1,-2-6-36,-1 0 0,1 1 0,-1-1 0,1 0 0,-1 0 1,1 0-1,0 0 0,-1 0 0,1 0 0,0 0 0,0-1 0,0 1 0,0-1 0,0 1 0,0-1 0,0 0 0,-1 0 0,1 1 0,4-2 0,8-1-563,0-1-1,0 0 0,0-1 0,0 0 1,0-2-1,22-11 0,-11 5 47,2 0-340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1967 0 17516,'-17'16'2914,"14"-14"-2757,0 0-1,0 1 1,0-1-1,1 1 1,-1 0-1,1 0 1,0 0-1,0 0 1,0 0-1,0 0 1,0 0-1,-2 7 1,3-5-137,0-1 0,1 1 1,-1 0-1,1 0 0,0-1 1,0 1-1,0 0 0,1 0 1,0-1-1,0 1 0,0 0 1,0-1-1,1 1 0,0-1 1,-1 0-1,2 1 0,-1-1 1,4 4-1,11 31-85,-16-36 59,-1 0 0,1 0 0,-1-1 0,0 1 0,0 0-1,0 0 1,0 0 0,-1 0 0,1 0 0,-1-1 0,0 1 0,0 0-1,0 0 1,0-1 0,0 1 0,0 0 0,-1-1 0,1 0 0,-1 1-1,0-1 1,0 0 0,0 0 0,0 0 0,-3 3 0,-5 4 5,-1-1 0,0 1 1,-19 9-1,-10 4 0,0-3 1,-2-1-1,0-2 0,-1-2 1,-1-1-1,0-3 0,-1-2 1,1-1-1,-1-3 0,-1-1 1,1-3-1,0-1 1,-69-11-1,107 11-24,0 0 1,0-1-1,0 0 1,1 0-1,-1 0 1,1-1-1,0 0 1,-1 0-1,1-1 1,0 1-1,1-1 1,-8-7-1,10 8 23,0 0 0,0 1 1,0-1-1,0 1 0,-1-1 0,1 1 0,-1 0 1,1 0-1,-1 1 0,0-1 0,0 1 0,0 0 1,0 0-1,0 0 0,0 0 0,0 1 0,0 0 1,0-1-1,0 2 0,0-1 0,0 0 0,0 1 0,0 0 1,0 0-1,0 0 0,0 0 0,-4 3 0,-72 30 21,-2-2 0,-118 28 0,-2 1 141,153-43-50,0 2 0,-46 26 0,74-34-47,0 1 0,1 1 0,0 1 0,1 1 0,1 1 0,1 0 0,-26 33 0,36-41-68,1 1 1,0 0 0,0 1-1,1-1 1,1 1 0,-1 0 0,-4 22-1,8-25-77,0 0 0,0 0-1,1 0 1,0 0-1,0 0 1,1 0 0,0 0-1,0 0 1,1-1 0,0 1-1,1 0 1,5 11 0,-7-15-3,1 0 0,0-1 0,0 1-1,1-1 1,-1 1 0,1-1 0,-1 0 0,1 0 0,0 0 0,0 0 0,1-1 0,-1 1 0,0-1 0,1 0 0,0 0 0,-1 0-1,1 0 1,0-1 0,0 1 0,0-1 0,0 0 0,0 0 0,6 0 0,-6-2 1,1 1-1,-1-1 1,1-1 0,-1 1 0,0-1-1,5-2 1,-8 4 83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 17692,'0'0'66,"1"-1"0,-1 1 0,0 0 0,0-1-1,0 1 1,0 0 0,0-1 0,0 1 0,0 0 0,0-1 0,0 1 0,0 0 0,0 0 0,-1-1 0,1 1 0,0 0 0,0-1 0,0 1 0,0 0-1,0 0 1,0-1 0,-1 1 0,1 0 0,0 0 0,0-1 0,0 1 0,-1 0 0,1 0 0,0-1 0,0 1 0,-1 0 0,1 0 0,-1 0 0,-12 0 999,-16 13 157,20-7-1042,0 1 0,1 0 0,0 1 0,0 0 0,0 0 1,1 0-1,-11 18 0,14-19-133,-1 0 1,1 1-1,1-1 0,0 1 1,0 0-1,0 0 1,1 0-1,0 0 0,1 0 1,-1 0-1,1 9 1,1-16-43,0 0 0,0 0 0,0 1 0,0-1 1,0 0-1,0 0 0,0 0 0,0 0 0,0 0 1,0 0-1,1 1 0,-1-1 0,1 0 0,-1 0 1,0 0-1,1 0 0,0 0 0,-1 0 1,1 0-1,0-1 0,-1 1 0,1 0 0,0 0 1,0 0-1,0-1 0,0 1 0,0 0 0,0-1 1,0 1-1,0-1 0,0 1 0,0-1 0,0 1 1,0-1-1,0 0 0,0 0 0,0 1 1,0-1-1,0 0 0,1 0 0,-1 0 0,0 0 1,0 0-1,0 0 0,0-1 0,2 1 0,2-2-3,1 0-1,-1 0 0,1 0 0,-1-1 1,0 0-1,0 0 0,0 0 0,4-4 1,10-11-10,-2 0 1,0-1 0,-1-1 0,21-33 0,-10 14-24,-27 80-44,-1-27 71,2 0-1,0 0 1,0 0-1,1 0 1,9 27-1,-10-37 4,0-1 0,1 1 0,-1-1 0,1 0 0,0 1 0,0-1 0,0 0 0,1 0 0,-1 0 0,1 0 0,5 4 0,-6-6 1,1 1 0,-1-1-1,0 0 1,0 0 0,1-1 0,-1 1 0,1 0-1,-1-1 1,1 1 0,-1-1 0,1 0-1,-1 0 1,1 0 0,-1 0 0,1 0-1,-1-1 1,0 1 0,1-1 0,-1 0-1,3 0 1,4-3 2,-1 0-1,1-1 0,-1 1 1,0-1-1,-1-1 0,1 0 1,-1 0-1,0 0 0,11-14 1,-8 8-4,-1 0 0,-1 0 0,0-1 0,0 0 1,7-20-1,-12 21-58,-7 8-53,3 4 102,0 1 0,0-1 0,0 0 0,0 1 0,0-1 1,0 0-1,0 1 0,0-1 0,0 1 0,0 0 0,1-1 0,-1 1 0,0 0 0,0-1 0,1 1 0,-2 2 0,-3 3-19,0 1-1,0 0 1,1 0 0,0 1-1,1-1 1,-1 1-1,1 0 1,1 0 0,-3 13-1,4-19 26,1 0 0,-1 0 0,1 0 0,0 0 0,0 0 0,0 0 0,0 0 0,0 0 0,1 0 0,-1 0-1,0 0 1,1 0 0,-1 0 0,1 0 0,0 0 0,0 0 0,0-1 0,0 1 0,0 0 0,0-1 0,0 1 0,1 0 0,-1-1 0,0 1-1,1-1 1,-1 0 0,1 0 0,0 1 0,-1-1 0,1 0 0,0 0 0,0-1 0,0 1 0,-1 0 0,1-1 0,0 1 0,0-1-1,0 1 1,0-1 0,0 0 0,0 0 0,0 0 0,0 0 0,3 0 0,14-2-133,-1 1 1,0-2-1,19-5 1,-19 4 11,1 0 0,-1 1-1,21 0 1,-48-21 1788,9 23-1607,-2-6 137,0 0 1,0-1-1,0 1 1,0-13-1,2 18-207,0 0 1,0 0-1,0 0 1,0 1-1,1-1 1,-1 0-1,0 0 1,1 1-1,0-1 1,-1 0-1,1 1 1,0-1-1,0 1 1,0-1-1,0 1 1,0-1-1,0 1 1,0 0-1,0-1 1,1 1-1,-1 0 1,0 0-1,1 0 1,-1 0-1,1 0 1,1-1-1,25-5-103,9 2-44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41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16003,'24'-5'871,"0"1"-1,1 1 1,38 1 0,-52 2-696,-1 0 0,0 1 0,0 1 0,0 0 0,0 0 0,0 1 1,0 0-1,-1 0 0,1 1 0,-1 1 0,10 6 0,-16-9-151,0 0-1,0 0 0,-1 0 1,1 0-1,-1 1 0,0 0 0,0-1 1,0 1-1,0 0 0,0 0 1,0 0-1,-1 0 0,1 0 1,-1 0-1,0 0 0,0 1 1,0-1-1,-1 0 0,1 1 1,-1-1-1,0 1 0,1-1 1,-2 1-1,1-1 0,0 0 0,-1 1 1,1-1-1,-1 0 0,0 1 1,0-1-1,0 0 0,-4 6 1,-3 7-5,-1-1 1,-1 1 0,0-1 0,-23 24-1,-34 30 63,42-44-21,1 1 0,-30 41 0,52-65-55,1 1 0,-1-1 0,1 1 0,-1 0 0,1-1 0,0 1 0,0 0 0,0 0 0,1-1 0,-1 1 0,1 0 0,-1 0 0,1 4 0,0-5-1,1-1 0,-1 1 0,1-1 0,-1 0-1,1 1 1,-1-1 0,1 0 0,0 1 0,-1-1-1,1 0 1,0 0 0,0 0 0,0 0 0,0 0-1,0 0 1,0 0 0,0 0 0,1 0 0,-1 0-1,0-1 1,0 1 0,1 0 0,-1-1 0,0 1-1,1-1 1,-1 0 0,1 1 0,1-1 0,9 2 17,0 0 0,1-1 0,-1-1 0,0 0 0,1-1 0,-1 0 0,0-1 0,23-6 0,-2-1 311,61-28 0,-82 32-209,27-14 327,-37 18-396,0 0 1,0-1-1,0 1 1,0-1-1,0 1 1,-1-1-1,1 0 1,0 1-1,-1-1 1,1 0-1,-1 0 1,0 0 0,2-5-1,-3 6-26,1 0 1,-1 0-1,0 0 1,0 0-1,0 0 1,0 0-1,-1 0 0,1 0 1,0 0-1,0 0 1,-1 0-1,1 0 1,0 0-1,-1 0 0,1 1 1,-1-1-1,1 0 1,-1 0-1,0 0 1,1 0-1,-1 1 0,0-1 1,0 0-1,1 1 1,-1-1-1,0 0 1,0 1-1,0-1 0,0 1 1,0 0-1,0-1 1,1 1-1,-1 0 1,0-1-1,0 1 0,0 0 1,-2 0-1,-4-2 87,-1 0-1,1 1 1,-14 0-1,7 1-225,1 0 1,-1 1-1,-14 3 0,24-3 51,0 0 1,0 0-1,1 0 1,-1 0-1,0 0 1,0 1-1,1-1 1,-1 1 0,1 0-1,0 0 1,-1 1-1,1-1 1,0 1-1,0-1 1,-3 5-1,6-6 49,-1-1 1,1 1-1,0-1 0,0 1 0,-1 0 0,1-1 0,0 1 0,0-1 0,0 1 0,0 0 0,0-1 0,-1 1 0,1 0 0,0-1 0,1 1 1,-1-1-1,0 1 0,0 0 0,0-1 0,0 1 0,0 0 0,1-1 0,-1 1 0,0-1 0,0 1 0,1-1 0,-1 1 0,1-1 0,-1 1 0,0-1 1,1 1-1,-1-1 0,1 1 0,-1-1 0,1 0 0,-1 1 0,2 0 0,14 9-365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19412,'2'-3'531,"26"-25"1632,-26 26-2035,0 0 1,0 0-1,1 1 0,-1-1 1,0 1-1,0 0 0,1 0 1,-1 0-1,1 0 0,-1 0 1,1 0-1,3 0 0,-5 1-113,1 1 0,-1-1 0,0 0 0,1 1-1,-1-1 1,0 0 0,1 1 0,-1 0 0,0-1-1,0 1 1,0 0 0,1 0 0,-1-1 0,0 1-1,0 0 1,0 0 0,0 0 0,0 0 0,-1 1 0,1-1-1,0 0 1,0 0 0,-1 0 0,1 1 0,-1-1-1,1 0 1,-1 1 0,0-1 0,1 0 0,-1 1-1,0 2 1,2 4-118,-1 1 1,0 0-1,-1 15 0,-6 41-517,-1 22-438,7-86 1034,0 0-1,0 0 1,0 0-1,0 0 1,0 0-1,0 0 1,0 0-1,0 0 1,1 0-1,-1 0 1,0 0-1,1 0 1,-1 0-1,1 0 1,-1 0-1,1 0 1,-1 0-1,1 0 1,0 0-1,-1 0 1,1-1-1,0 1 1,0 1-1,1-2 5,-1 0 0,0 1 0,0-1 0,0 0 0,0 0-1,0 0 1,1 0 0,-1 0 0,0 0 0,0 0 0,0 0 0,0 0 0,0-1 0,1 1 0,-1 0 0,0-1 0,2 0-1,4-3-23,-1 0-1,1 0 0,-1 0 0,1-1 0,6-7 0,115-131 188,-84 90 116,-43 52-247,-1 0-1,1 0 1,0 0 0,0 0-1,0 0 1,0 0 0,0 0 0,1 0-1,-1 1 1,0-1 0,0 0-1,1 1 1,1-2 0,-3 2-10,0 0 0,1 0 1,-1 1-1,0-1 1,1 0-1,-1 0 0,0 0 1,0 0-1,1 0 0,-1 0 1,0 1-1,1-1 0,-1 0 1,0 0-1,0 0 0,1 1 1,-1-1-1,0 0 0,0 0 1,1 1-1,-1-1 1,0 0-1,0 0 0,0 1 1,0-1-1,1 0 0,-1 1 1,0-1-1,0 0 0,0 1 1,0-1-1,0 1 0,1 6 2,0 0 0,-1-1 0,0 1 0,-1 8 0,0 0-4,1 12-4,1 61-52,0-80 51,0 1 0,0-1-1,1 1 1,0-1 0,0 0-1,1 0 1,5 11 0,-7-18 13,-1 0 1,1 1 0,0-1 0,-1 0 0,1 0 0,0-1 0,0 1 0,0 0-1,-1 0 1,1 0 0,0 0 0,0-1 0,0 1 0,0 0 0,0-1 0,1 1-1,-1-1 1,0 1 0,0-1 0,0 0 0,0 1 0,1-1 0,-1 0-1,0 0 1,0 0 0,0 0 0,1 0 0,-1 0 0,0 0 0,0 0 0,0-1-1,1 1 1,-1 0 0,0-1 0,0 1 0,0-1 0,0 1 0,0-1 0,0 1-1,0-1 1,2-1 0,3-3 64,0 0 1,0 0-1,-1 0 0,1-1 0,5-8 1,5-8 204,-2-1 0,0 0 0,-1-1 0,-1-1 0,-1 0 0,-2 0 0,10-39 0,-16 49-132,-6 20-212,-6 24-196,4-7 107,1 0 0,1 0 0,2 1 0,0-1 0,1 0 0,4 31 0,-4-50 141,1-1-1,-1 0 1,1 0-1,-1 0 1,1 0 0,0 0-1,0 0 1,0 0-1,0 0 1,0-1-1,1 1 1,-1 0-1,0-1 1,1 1-1,2 2 1,-2-3 11,-1-1-1,0 1 1,1 0 0,-1-1 0,1 1-1,-1-1 1,0 0 0,1 1-1,-1-1 1,1 0 0,-1 0-1,1 0 1,-1 0 0,1 0 0,-1 0-1,1-1 1,1 0 0,3-1 18,0 0 1,0-1-1,0 0 1,-1 0-1,1 0 1,-1-1-1,0 0 1,8-8 0,6-6 130,-1-1 1,-1-1-1,0-1 1,-2 0-1,0-1 1,-2-1-1,0 0 1,13-34 0,-23 45-167,-5 17-77,-6 21-53,6-19 106,1 0 1,0 1-1,0-1 1,1 0-1,-1 1 1,3 13-1,-2-20 37,1 1 1,-1-1-1,0 0 0,1 1 0,-1-1 1,1 0-1,-1 0 0,1 1 0,0-1 1,0 0-1,-1 0 0,1 0 1,0 0-1,0 0 0,0 0 0,0 0 1,0 0-1,2 1 0,-2-2 4,1 1-1,0-1 1,0 1-1,-1-1 0,1 0 1,0 0-1,0 0 1,0 0-1,-1 0 1,1 0-1,0 0 1,0-1-1,0 1 1,-1 0-1,1-1 0,0 0 1,-1 1-1,3-2 1,5-3-13,1 1 1,-1-2 0,0 0-1,0 0 1,-1 0-1,11-11 1,41-50 2,-39 43-9,-21 24 18,0 0 0,0 0 0,0 0 0,0 0 0,0 0 0,0-1 0,0 1 0,1 0 0,-1 0 0,0 0 0,0 0 0,0 0 0,0 0 0,0 0 0,0 0 0,0 0 0,0 0 0,0 0 0,0 0 0,1 0 0,-1 0 0,0 0 0,0 0 0,0 0 0,0 0 0,0 0 0,0 0 0,0 0 0,0 0 0,0 0 0,1 0 0,-1 0 0,0 0 0,0 0 0,0 0 0,0 0 0,0 0 0,0 0 0,0 0 1,0 0-1,1 0 0,-1 0 0,0 0 0,0 0 0,0 0 0,0 0 0,0 0 0,0 0 0,0 0 0,0 1 0,0-1 0,0 0 0,0 0 0,0 0 0,2 9-91,-1 10 1,-5 20-41,1-21 118,2 1 0,0-1 0,1 1 0,3 20 0,-3-38 21,0-1 0,0 1 0,0 0-1,0-1 1,0 1 0,0-1 0,0 1 0,0-1 0,0 1 0,1 0 0,-1-1 0,0 1-1,0-1 1,1 1 0,-1-1 0,0 1 0,1-1 0,-1 1 0,1-1 0,-1 0 0,0 1 0,1-1-1,-1 1 1,1-1 0,-1 0 0,1 0 0,-1 1 0,1-1 0,-1 0 0,1 0 0,0 1-1,-1-1 1,1 0 0,-1 0 0,1 0 0,0 0 0,-1 0 0,1 0 0,-1 0 0,1 0-1,-1 0 1,1 0 0,0 0 0,-1 0 0,1-1 0,-1 1 0,1 0 0,-1 0 0,1-1 0,-1 1-1,1 0 1,-1-1 0,1 1 0,-1 0 0,1-1 0,-1 1 0,1-1 0,-1 1 0,1-1-1,28-29 105,-27 27-93,99-135-2749,-101 138 2685,0 0 0,0 0 1,0 0-1,0 0 0,0 0 0,0 0 0,0 0 0,0 1 1,0-1-1,1 0 0,-1 0 0,0 0 0,0 0 0,0 0 1,0 0-1,0 0 0,0 0 0,0 0 0,0 0 0,0 0 1,0 0-1,0 0 0,1 0 0,-1 0 0,0 0 0,0 0 1,0 0-1,0 0 0,0 0 0,0 0 0,0 0 0,0 0 1,0 0-1,0 0 0,0 0 0,0 0 0,1 0 0,-1 0 1,0 0-1,0-1 0,0 1 0,0 0 0,0 0 0,0 0 1,0 0-1,0 0 0,0 0 0,0 0 0,0 0 0,0 0 1,0 0-1,0 0 0,0 0 0,0 0 0,0 0 0,0-1 1,0 1-1,0 0 0,0 0 0,0 0 0,0 0 0,-2 9-845,-10 13 718,11-20 163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 19204,'-2'-2'2305,"1"-2"-1513,-2 0-376,2-2 1464,-2 2-1064,1-1-295,2 0-593,0 3-57,3-5-79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 14259,'0'0'83,"1"0"-1,-1 0 1,0-1-1,0 1 1,0 0-1,0 0 1,0 0-1,0 0 1,0 0-1,0 0 1,0 0-1,0-1 1,0 1-1,0 0 1,1 0-1,-1 0 1,0 0-1,0 0 1,0 0-1,0-1 1,0 1-1,0 0 1,0 0-1,0 0 1,0 0-1,0 0 1,0-1-1,0 1 1,-1 0-1,1 0 1,0 0-1,0 0 1,0 0-1,0 0 1,0 0-1,0-1 1,0 1-1,0 0 1,0 0-1,0 0 1,0 0 0,-1 0-1,1 0 1,0 0-1,0 0 1,0 0-1,0-1 1,0 1-1,0 0 1,0 0-1,-1 0 1,-9 3 1344,-11 9-754,-8 14-21,13-12-533,1 0-1,0 1 0,-23 31 0,35-38-437,11-9 44,10 0 161,-10 3 130,1 1-1,-1 0 0,1 1 1,-1-1-1,0 2 1,0-1-1,-1 1 0,13 11 1,-20-16 24,1 0 1,0 1-1,-1-1 0,1 1 1,-1-1-1,1 1 0,-1 0 1,1-1-1,-1 1 1,0-1-1,1 1 0,-1 0 1,0-1-1,1 1 0,-1 0 1,0-1-1,0 1 1,0 0-1,1 0 0,-1-1 1,0 1-1,0 0 0,0 0 1,0-1-1,0 1 0,-1 0 1,1-1-1,0 1 1,0 0-1,-1 1 0,0-1 73,0 1 0,0-1 0,0 1 0,-1-1 0,1 0 0,-1 1 0,1-1 0,-1 0 0,1 0 0,-1 0 0,-2 1 0,-7 3 547,0 0 1,-22 4 0,32-8-632,-22 0 478,20-1-620,0 0 0,0 0 0,0 0 0,0 1 0,0-1 0,0 1 0,0 0 0,0-1 0,-4 3 0,31 0-1600,27-11 949,-17 2 237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115 232 15667,'-6'2'207,"1"0"-1,-1 0 0,1 0 1,0 0-1,-1 1 0,1 0 0,1 0 1,-1 0-1,0 1 0,1-1 1,0 1-1,0 0 0,0 1 0,-6 8 1,5-8-80,1 1 0,0 0-1,1 1 1,0-1 0,0 0 0,0 1 0,0 0 0,1 0 0,0 0 0,1 0-1,-1 10 1,1-16-119,1 0-1,0 1 1,0-1 0,0 0-1,0 1 1,0-1-1,0 1 1,0-1-1,0 0 1,1 1-1,-1-1 1,0 0-1,1 1 1,-1-1 0,1 0-1,0 0 1,-1 1-1,1-1 1,0 0-1,0 0 1,0 0-1,0 0 1,0 0 0,0 0-1,0 0 1,0 0-1,0 0 1,0-1-1,0 1 1,1 0-1,-1-1 1,0 1-1,1-1 1,-1 1 0,0-1-1,1 0 1,-1 1-1,0-1 1,1 0-1,-1 0 1,1 0-1,-1 0 1,0 0-1,1 0 1,0-1 0,6 0-6,-1-1 0,0 0 0,0 0 1,0-1-1,0 0 0,0 0 0,7-5 1,3-4 97,0-1 0,-1-1 1,-1 0-1,0-1 0,0-1 0,-2 0 1,0-1-1,-1 0 0,0-1 0,-2-1 1,0 0-1,-1 0 0,-1 0 0,-1-1 1,-1 0-1,6-30 0,-12 47-70,5-37 362,-5 39-378,0 0 1,0 0 0,0 0 0,0 0 0,0 0-1,0 0 1,0 0 0,0 0 0,-1-1 0,1 1-1,0 0 1,0 1 0,-1-1 0,1 0 0,-1 0-1,1 0 1,-1 0 0,1 0 0,-1 0 0,0 0-1,1 1 1,-1-1 0,0 0 0,0 0 0,1 1-1,-1-1 1,0 1 0,0-1 0,0 1-1,-2-2 1,2 3-9,-1-1 0,1 0 0,-1 0-1,1 0 1,0 1 0,-1-1 0,1 1-1,-1-1 1,1 1 0,0 0 0,-1-1-1,1 1 1,0 0 0,0 0 0,-1 0-1,1 0 1,0 0 0,0 0 0,0 0-1,0 0 1,1 1 0,-2 0 0,-20 35-10,19-31 10,-12 22-18,2 1 0,1 0-1,1 1 1,1 0 0,-8 47 0,17-74 7,1-1 0,-1 1 1,1-1-1,0 1 1,0-1-1,0 1 1,0-1-1,1 1 0,-1-1 1,1 1-1,-1-1 1,1 1-1,2 4 1,-2-7-1,0 1 1,0 0 0,0 0 0,0 0 0,0-1-1,0 1 1,0 0 0,0-1 0,1 1 0,-1-1 0,0 0-1,0 1 1,1-1 0,-1 0 0,0 0 0,0 1-1,1-1 1,-1 0 0,0 0 0,1-1 0,-1 1 0,0 0-1,0 0 1,1-1 0,-1 1 0,0 0 0,0-1-1,2 0 1,10-5-215,1 1 0,-2-2 0,14-8 0,-17 10-122,-1-1-1,1 1 0,0 1 1,1 0-1,-1 0 1,1 1-1,-1 0 1,13-2-1,-20 5 269,-1 0 1,0 0-1,0 0 1,0 0-1,1 0 0,-1 0 1,0 1-1,0-1 0,0 0 1,0 1-1,1-1 1,-1 1-1,0-1 0,0 1 1,0-1-1,0 1 0,0 0 1,0 0-1,0-1 1,-1 1-1,1 0 0,0 0 1,0 0-1,0 0 0,-1 0 1,1 0-1,-1 0 1,1 0-1,0 2 0,1 3-161,0 1 0,0-1 0,-1 1-1,1 10 1,-2-12 95,1-1 0,0 1 0,-1-1 0,1 1 0,1-1 0,-1 0 0,1 1 0,2 4 0,7-1-76,1-6-62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15 15379,'-52'94'5109,"57"-107"-5267,-1 0 0,-1 0 0,1-1 0,0-13 0,-4 27 144,0 0 1,0 0-1,0 1 1,-1-1 0,1 0-1,0 0 1,0 0-1,0 0 1,0 0 0,0 0-1,-1 0 1,1 1-1,0-1 1,0 0 0,0 0-1,0 0 1,-1 0-1,1 0 1,0 0 0,0 0-1,0 0 1,-1 0-1,1 0 1,0 0-1,0 0 1,0 0 0,0 0-1,-1 0 1,1 0-1,0 0 1,0 0 0,0 0-1,0-1 1,-1 1-1,1 0 1,0 0 0,0 0-1,0 0 1,0 0-1,0 0 1,-1 0 0,1-1-1,0 1 1,0 0-1,0 0 1,0 0 0,0 0-1,0 0 1,0-1-1,0 1 1,-1 0 0,1 0-1,0 0 1,0 0-1,0-1 1,0 1 0,0 0-1,0 0 1,0 0-1,0-1 1,0 1 0,0 0-1,-9 13-247,4-4 199,-5 7 494,2 0 1,0 0-1,0 1 1,-6 23-1,34-59 1350,-15 12-1686,4-3 14,-2-1 0,13-21 0,-18 30-120,-1-1 0,0 0 1,0 0-1,0 0 0,0 1 0,0-1 0,-1 0 1,1 0-1,-1 0 0,0 0 0,1 0 1,-2 0-1,1 0 0,0 0 0,0 0 0,-1 0 1,0 0-1,-1-4 0,2 6 5,-1 0-1,1 1 1,-1-1 0,1 0-1,-1 0 1,1 1-1,-1-1 1,0 0-1,1 1 1,-1-1 0,0 1-1,1-1 1,-1 1-1,0-1 1,0 1 0,0 0-1,1-1 1,-1 1-1,0 0 1,0 0 0,0-1-1,0 1 1,0 0-1,1 0 1,-1 0 0,0 0-1,0 0 1,0 0-1,0 0 1,0 0-1,0 1 1,1-1 0,-1 0-1,0 1 1,-1-1-1,-33 19 509,23-11 140,-1-3 109,12-5-708,-1 1 0,1-1 0,0 1 0,-1 0 1,1-1-1,0 1 0,0 0 0,-1 0 0,1 0 0,0-1 1,0 1-1,0 1 0,0-1 0,0 0 0,0 0 0,1 0 1,-1 0-1,0 1 0,0 1 0,0-1-50,-9 15-55,2 0-1,0 1 0,1 0 0,1 1 1,-7 31-1,13-50 51,0 1 1,0 0-1,0-1 0,-1 1 1,1 0-1,0-1 0,0 1 1,0-1-1,0 1 0,0 0 1,0-1-1,0 1 0,1 0 1,-1-1-1,0 1 0,0-1 1,0 1-1,1 0 1,-1-1-1,0 1 0,1-1 1,-1 1-1,0-1 0,1 1 1,-1-1-1,1 1 0,-1-1 1,1 1-1,-1-1 0,1 0 1,-1 1-1,1-1 0,-1 0 1,1 1-1,-1-1 0,1 0 1,0 0-1,-1 1 0,1-1 1,0 0-1,-1 0 0,1 0 1,-1 0-1,1 0 0,0 0 1,-1 0-1,1 0 1,0 0-1,-1 0 0,1-1 1,-1 1-1,1 0 0,0 0 1,0-1-1,6-1-97,-1-1 0,0 1-1,0-2 1,6-3 0,14-11-604,0-1-1,39-41 1,-41 37 84,1 0 0,37-24 0,-62 47 624,1-1-1,0 0 0,0 1 1,0-1-1,-1 0 0,1 1 0,0-1 1,0 1-1,0 0 0,0-1 1,0 1-1,0 0 0,0-1 1,0 1-1,0 0 0,0 0 1,0 0-1,0 0 0,0 0 1,0 0-1,0 0 0,0 0 1,0 0-1,0 1 0,0-1 1,0 0-1,0 1 0,0-1 0,2 1 1,-2 1 35,0 0 0,0-1 0,0 1 0,-1 0 0,1 0-1,0 0 1,-1 0 0,1-1 0,-1 1 0,1 0 0,-1 0 0,0 0 0,0 0 0,0 0 0,-1 3 0,0 17 457,-7 30 0,0 0 304,7-52-777,1 1-1,0-1 0,0 1 0,0-1 1,0 0-1,0 1 0,0-1 0,0 1 1,0-1-1,0 1 0,0-1 0,0 0 1,0 1-1,0-1 0,0 1 1,1-1-1,-1 0 0,0 1 0,0-1 1,0 0-1,0 1 0,1-1 0,-1 0 1,0 1-1,1-1 0,-1 0 0,0 1 1,0-1-1,1 0 0,-1 0 0,0 1 1,2-1-1,12-4 234,18-19-86,-29 21-144,29-26-90,23-18-469,-49 42 400,0 0 0,0 0 0,0 0 0,1 1 0,-1 0 0,1 1 0,9-3-1,-15 4 117,0 1 0,0 0-1,0-1 1,0 1-1,0 0 1,0 0-1,1 0 1,-1 0-1,0 0 1,0 0-1,0 1 1,0-1-1,0 0 1,0 0 0,0 1-1,0-1 1,0 1-1,0-1 1,0 1-1,0-1 1,0 1-1,0-1 1,0 1-1,-1 0 1,1 0-1,0-1 1,0 1 0,-1 0-1,1 0 1,0 0-1,-1 0 1,1 0-1,-1 0 1,1 0-1,-1 0 1,0 0-1,1 0 1,-1 0-1,0 0 1,0 0-1,0 0 1,0 2 0,1 6 122,-1 0 0,0 1 1,0-1-1,-3 12 1,1 3 1319,1-22-1157,-1-1 59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20676,'2'27'1505,"-2"12"-1217,-2 2-168,2 11 600,0 2-368,0 2-384,3-4-280,1-14-536,-1-6-160,-1-15 752,-2-14-185,-5 7-183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13835,'2'-6'525,"0"-1"-1,1 1 1,0-1 0,0 1 0,1 0-1,0 0 1,0 0 0,0 1 0,1-1-1,-1 1 1,7-5 0,6-4 155,0 1 0,22-14-1,-25 19-579,0 0-1,0 1 0,1 0 0,0 1 0,0 1 0,1 0 1,-1 1-1,1 1 0,0 0 0,0 1 0,19 1 1,-25 1-108,0 1 0,0 0 0,0 0 0,0 1 0,0 0 1,0 1-1,0 0 0,-1 1 0,0 0 0,0 0 1,0 1-1,0 0 0,-1 1 0,1 0 0,-2 0 0,1 1 1,-1 0-1,12 14 0,-12-12-4,0 1 1,-1-1-1,0 1 1,-1 0-1,0 1 0,-1 0 1,0-1-1,-1 1 0,0 0 1,0 1-1,-1-1 1,-1 0-1,0 1 0,-1-1 1,0 1-1,0-1 1,-3 15-1,0-14 94,0 1 1,0 0-1,-1-1 0,-1 0 1,0 0-1,-1 0 1,0-1-1,0 0 0,-2 0 1,1 0-1,-1-1 1,-1 0-1,0-1 0,-20 17 1,15-15 143,0-1-1,-1-1 1,0 0 0,-24 9 0,33-15-222,-1-1 0,1 1 1,-1-2-1,1 1 0,-1-1 1,0 0-1,0 0 0,0 0 1,1-1-1,-1 0 0,0-1 0,0 1 1,0-1-1,-8-3 0,14 4-70,0 0 0,0-1-1,0 1 1,0-1 0,0 1-1,0 0 1,0-1 0,0 0-1,1 1 1,-1-1 0,0 1-1,0-1 1,0 0-1,1 0 1,-1 0 0,0 1-1,1-1 1,-1 0 0,1 0-1,-1 0 1,1 0 0,-1 0-1,1 0 1,0 0 0,-1 0-1,1 0 1,0 0-1,0 0 1,0 0 0,0 0-1,0 0 1,0 0 0,0 0-1,0-1 1,0 1 0,0 0-1,1 0 1,-1 0 0,0 0-1,1-1 1,9-5-602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182 172 16900,'-6'-4'304,"-1"1"0,1 0 0,-1 0 0,0 1 1,0-1-1,0 1 0,0 1 0,0-1 1,0 1-1,0 1 0,-1-1 0,-10 2 0,14-1-269,0 1-1,1 0 1,-1 0-1,0 0 1,1 0-1,-1 1 1,1-1-1,-1 1 0,1 0 1,0 0-1,0 0 1,0 1-1,0-1 1,0 1-1,0-1 1,1 1-1,-1 0 0,1 0 1,0 0-1,0 0 1,0 1-1,0-1 1,1 1-1,-1-1 1,-1 7-1,2-8-38,0 0-1,1 0 1,-1 0-1,0 1 1,1-1 0,-1 0-1,1 0 1,0 1-1,0-1 1,0 0 0,0 1-1,0-1 1,1 0 0,-1 1-1,1-1 1,-1 0-1,1 0 1,0 1 0,0-1-1,0 0 1,0 0-1,0 0 1,0 0 0,1 0-1,-1 0 1,1-1 0,-1 1-1,1 0 1,0-1-1,-1 1 1,5 2 0,-3-3-2,0 0 0,0 0 1,1 0-1,-1 0 1,0 0-1,1-1 1,-1 0-1,1 1 1,-1-1-1,1 0 0,-1-1 1,0 1-1,1-1 1,-1 1-1,0-1 1,1 0-1,-1 0 0,0 0 1,0-1-1,0 1 1,5-4-1,3-2 70,-1-1 0,-1 0 0,0 0-1,0-1 1,0 0 0,-1 0 0,0-1-1,-1 0 1,0-1 0,6-13 0,-4 5 77,0-1 0,-2 0-1,0 0 1,-1-1 0,4-22 0,-9 24 247,-6 25-108,-8 29-138,11-26-140,-19 97 120,19-91-202,0 1 1,1-1-1,1 1 1,3 28-1,-3-43 53,0-1 0,0 1 0,0-1 0,0 1 0,0 0 0,0-1 0,0 1 0,1-1 0,-1 1 0,0 0 0,0-1 0,1 1 0,-1-1 0,0 1 0,0-1 0,1 1 0,-1-1 0,1 1 0,-1-1 0,0 1 0,1-1 0,-1 1 0,1-1 0,-1 0 0,1 1 0,-1-1 0,1 0 0,0 0 0,-1 1 0,1-1 0,-1 0 0,1 0 0,-1 0 0,1 1 0,0-1 0,-1 0 0,1 0 0,0 0 0,-1 0 0,1 0 0,-1 0 0,1-1 0,0 1 0,-1 0 0,1 0 1,2-2-44,0 1 0,0 0 0,0-1 0,-1 0 0,1 1 1,-1-1-1,4-4 0,11-10-327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96 14683,'1'0'107,"-1"1"41,1 0 1,0 0 0,-1 0 0,1 0 0,0 0-1,0-1 1,-1 1 0,1 0 0,0-1 0,0 1-1,0-1 1,0 1 0,0-1 0,0 1 0,0-1 0,0 0-1,0 1 1,0-1 0,0 0 0,0 0 0,0 0-1,0 0 1,0 0 0,1 0 0,-1 0 0,0 0-1,0 0 1,0 0 0,0-1 0,0 1 0,0 0-1,2-1 1,4-2 88,1 0 0,-1-1-1,0 1 1,0-1 0,13-10 0,-18 13-200,-1 0 0,1 0 0,-1 0 0,1 0 0,-1-1 1,1 1-1,-1 0 0,0-1 0,0 1 0,0-1 1,0 0-1,0 1 0,0-1 0,0 0 0,0 1 0,-1-1 1,1 0-1,-1 0 0,1 0 0,-1 0 0,0 1 0,1-1 1,-1 0-1,0 0 0,0 0 0,-1 0 0,1 0 0,0 0 1,-1 1-1,1-1 0,-1-2 0,0 2-14,-1 1 1,1-1-1,0 1 0,0 0 0,0-1 1,-1 1-1,1 0 0,-1 0 1,1 0-1,-1 0 0,1 0 0,-1 0 1,1 0-1,-1 1 0,0-1 1,0 0-1,1 1 0,-1 0 0,0-1 1,0 1-1,0 0 0,1 0 0,-1 0 1,0 0-1,0 0 0,0 0 1,0 1-1,1-1 0,-1 1 0,0-1 1,-2 2-1,-2 0-6,-1 0 0,1 1 0,0 0-1,0 0 1,0 1 0,-11 7 0,12-6-26,0-1 0,0 1 1,0-1-1,1 2 0,-1-1 0,1 0 1,1 1-1,-1-1 0,1 1 0,0 0 1,0 0-1,1 1 0,-4 10 0,6-17 6,0 1-1,0 0 0,0 0 0,0-1 1,-1 1-1,1 0 0,0 0 1,0 0-1,1-1 0,-1 1 0,0 0 1,0 0-1,0 0 0,0-1 1,1 1-1,-1 0 0,0-1 1,1 1-1,-1 0 0,0-1 0,1 1 1,-1 0-1,1-1 0,-1 1 1,1 0-1,0-1 0,-1 1 0,1-1 1,0 1-1,1 0-1,0-1 0,0 1 0,0-1 0,0 0 0,0 1 0,0-1 0,0 0 0,0 0 0,0 0 0,0 0 0,3-1 0,5-2-10,1 0-1,-1 0 1,15-8 0,61-39-64,-17 8 45,-68 41 28,0 0 0,0 1 0,1-1 0,-1 1 0,0-1 1,1 1-1,-1-1 0,0 1 0,1 0 0,-1-1 0,1 1 0,-1 0 0,1 0 0,-1 0 1,1 0-1,2 1 0,-3-1 0,-1 1 1,1-1-1,0 1 0,0 0 1,0-1-1,0 1 1,0-1-1,-1 1 0,1 0 1,0 0-1,-1 0 1,1-1-1,0 1 0,-1 0 1,1 0-1,-1 0 0,1 0 1,-1 1-1,2 6-17,0 0 0,-1 0 0,0 0 0,0-1 0,-1 11 0,1 6 36,0-22-8,-2-1-18,1 0-1,0-1 1,0 1 0,0-1 0,0 1-1,0 0 1,0-1 0,0 1-1,0-1 1,0 1 0,1 0 0,-1-1-1,0 1 1,0-1 0,0 1 0,1-1-1,-1 1 1,0-1 0,0 1-1,1-1 1,-1 1 0,1-1 0,-1 1-1,0-1 1,1 1 0,-1-1 0,1 0-1,-1 1 1,1-1 0,-1 0-1,1 1 1,-1-1 0,1 0 0,0 0-1,-1 0 1,1 1 0,-1-1 0,1 0-1,0 0 1,-1 0 0,1 0-1,-1 0 1,1 0 0,0 0 0,0 0-1,11-2-116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151 288 15643,'-3'-1'167,"0"0"0,1 0-1,-1 1 1,0 0 0,1-1 0,-1 1-1,0 0 1,1 0 0,-1 1-1,0-1 1,1 0 0,-1 1-1,0 0 1,1-1 0,-1 1 0,1 0-1,-1 0 1,1 1 0,0-1-1,-1 0 1,1 1 0,0 0-1,0-1 1,0 1 0,0 0-1,0 0 1,1 0 0,-3 3 0,-3 4 208,0 1 1,0 1 0,1-1 0,-9 22 0,7-14-166,2 1 0,0-1-1,-7 39 1,12-48-194,0-1-1,0 1 0,1 0 0,0 0 1,0 0-1,1-1 0,0 1 1,1 0-1,0-1 0,0 1 0,5 9 1,-7-16-14,1 0 0,0 0 1,0 0-1,0-1 0,1 1 1,-1 0-1,0 0 0,1-1 1,-1 1-1,1-1 0,0 1 1,-1-1-1,1 1 0,0-1 1,0 0-1,0 0 1,0 0-1,0 0 0,0 0 1,0-1-1,0 1 0,0-1 1,0 1-1,1-1 0,-1 0 1,0 0-1,0 1 0,0-2 1,1 1-1,-1 0 0,0 0 1,0-1-1,0 1 0,0-1 1,0 0-1,0 1 0,0-1 1,0 0-1,4-3 0,3-1 15,1-1-1,-1 0 0,-1-1 1,1 0-1,-1 0 0,13-16 1,-3 0 34,-2-1 0,0 0 0,-2-1 0,0-1 0,12-36 0,-11 22 44,-2-2 1,14-78 0,-35 161-655,6-33 467,1 0 0,0 0 0,1 1 0,0-1-1,0 0 1,2 10 0,-1-17 80,-1-1 1,0 1-1,0-1 1,0 1-1,1 0 1,-1-1-1,0 1 1,1-1-1,-1 1 0,1-1 1,-1 1-1,0-1 1,1 0-1,-1 1 1,1-1-1,-1 1 1,1-1-1,-1 0 1,1 1-1,0-1 0,-1 0 1,1 0-1,-1 0 1,1 1-1,0-1 1,-1 0-1,1 0 1,-1 0-1,1 0 1,0 0-1,-1 0 0,1 0 1,0 0-1,-1 0 1,1 0-1,-1-1 1,1 1-1,0 0 1,-1 0-1,1 0 1,-1-1-1,1 1 0,-1 0 1,1-1-1,-1 1 1,1 0-1,-1-1 1,1 1-1,0-1 1,25-23-227,-15 10 361,-2 0-1,1-1 1,-2 0-1,0 0 1,0-1-1,-2 0 1,0 0-1,-1-1 1,0 1-1,-1-1 1,-1-1-1,-1 1 1,0-34-1,-2 50-111,0 0 0,1 0-1,-1 0 1,0 0 0,0 0-1,-1 1 1,1-1 0,0 0 0,0 0-1,0 0 1,0 0 0,-1 1-1,1-1 1,0 0 0,-1 0 0,1 1-1,-1-1 1,1 0 0,-1 0 0,0 0-1,1 1-6,-1 0-1,0 0 1,1 0-1,-1 1 1,1-1-1,-1 0 1,1 0-1,0 0 1,-1 1-1,1-1 1,-1 0-1,1 1 1,-1-1-1,1 0 1,0 1-1,-1-1 1,1 1-1,0-1 1,-1 1-1,1-1 1,0 0-1,-1 2 1,-15 32 2,2 1-12,3 0 0,1 1 0,1 0 0,2 1 0,-4 62 0,11-60 14,0 0 0,3 0-1,1 0 1,2-1 0,13 45 0,-17-80 86,-1-7-237,0-23-627,-4-39-1129,-2 18-193,-20-84 0,16 100 1550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41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4 290 17484,'-4'5'2497,"14"-6"-1113,16-9 132,40-30-224,-2-2 0,61-53-1,5-11-984,-130 106-309,0 0 0,0 1-1,0-1 1,0 0 0,0 0 0,0 1 0,0-1-1,0 0 1,0 0 0,0 1 0,0-1-1,0 0 1,0 0 0,1 0 0,-1 1 0,0-1-1,0 0 1,0 0 0,0 1 0,0-1-1,0 0 1,1 0 0,-1 0 0,0 1 0,0-1-1,0 0 1,0 0 0,1 0 0,-1 0-1,0 0 1,0 1 0,1-1 0,-1 0 0,0 0-1,0 0 1,0 0 0,1 0 0,-1 0-1,0 0 1,0 0 0,1 0 0,-1 0 0,0 0-1,0 0 1,1 0 0,-1 0 0,0 0-1,0 0 1,1 0 0,-1 0 0,0 0 0,0 0-1,1-1 1,-1 1 0,0 0 0,0 0-1,0 0 1,1 0 0,-1 0 0,0-1 0,0 1-1,0 0 1,0 0 0,1 0 0,-1-1-1,-7 26-47,5-17 27,-5 21-141,1 0-1,-3 35 0,8-53-33,0 0-1,1 0 0,1-1 1,0 1-1,0 0 0,1-1 1,0 1-1,1-1 0,6 15 1,-8-22 141,-1-1 0,1 0 0,0 0 0,0 0 0,0-1 0,0 1 0,1 0 0,-1 0 0,0-1 0,1 1 0,-1 0 0,1-1 0,0 1 0,-1-1 1,1 0-1,0 0 0,0 0 0,0 0 0,0 0 0,0 0 0,0 0 0,0 0 0,0-1 0,0 1 0,0-1 0,0 0 0,1 1 0,-1-1 0,0 0 0,0 0 1,0-1-1,0 1 0,1 0 0,-1-1 0,0 1 0,0-1 0,0 0 0,3-1 0,27-15-744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 12835,'1'-1'92,"-1"1"1,0-1-1,0 1 0,0-1 1,0 0-1,0 1 0,0-1 1,0 0-1,0 1 1,0-1-1,0 0 0,0 1 1,0-1-1,-1 0 1,1 1-1,0-1 0,0 1 1,-1-2-1,-7 5 1744,5-1-1507,1 1-1,-1 0 1,1 0 0,0 0-1,0 0 1,-2 5 0,-8 24 267,1 1 1,2 0 0,1 0-1,-7 67 1,6 140 1338,9-161-1713,3-1 1,28 154-1,-27-214-1063,-7-31-623,-6-30-376,-9-40-315,-19-104-1174,20 64 4175,17 123-799,0-1 1,0 1 0,0 0-1,0-1 1,0 1-1,0 0 1,0-1 0,0 1-1,0 0 1,0-1-1,0 1 1,0-1 0,0 1-1,0 0 1,0-1 0,1 1-1,-1 0 1,0 0-1,0-1 1,0 1 0,0 0-1,1-1 1,-1 1-1,0 0 1,0 0 0,1-1-1,-1 1 1,0 0 0,0 0-1,1 0 1,-1-1-1,0 1 1,1 0 0,-1 0-1,0 0 1,0 0-1,1 0 1,-1-1 0,1 1-1,-1 0 1,0 0 0,1 0-1,-1 0 1,0 0-1,1 0 1,-1 0 0,0 0-1,1 1 1,-1-1-1,0 0 1,1 0 0,-1 0-1,0 0 1,1 0 0,-1 0-1,0 1 1,0-1-1,1 0 1,-1 0 0,0 0-1,0 1 1,1-1-1,-1 0 1,0 1 0,30 20 986,-17-11-678,-1-4-290,0 1 1,0-1-1,1-1 1,-1 0 0,1-1-1,0-1 1,1 0 0,-1 0-1,1-1 1,-1-1-1,17 0 1,-20-2-34,-1 1 0,0-2 0,0 1-1,0-1 1,0 0 0,0-1 0,0 0 0,-1 0 0,0-1 0,1 0 0,-1-1-1,0 0 1,-1 0 0,1-1 0,-1 1 0,0-2 0,8-9 0,-12 13 4,-1-1 0,0 1 0,0 0 1,0-1-1,0 0 0,-1 1 0,0-1 1,1 0-1,0-7 0,-2 10-25,0 0-1,0 1 0,0-1 1,0 0-1,0 0 0,0 0 1,0 0-1,0 0 0,0 0 1,0 0-1,-1 1 0,1-1 1,0 0-1,-1 0 1,1 0-1,-1 0 0,1 1 1,-1-1-1,0-1 0,0 2-4,0-1-1,1 1 0,-1-1 1,0 1-1,0 0 1,0-1-1,0 1 0,-1 0 1,1-1-1,0 1 0,0 0 1,0 0-1,0 0 0,0 0 1,0 0-1,0 0 1,0 1-1,0-1 0,0 0 1,-2 1-1,-3 1 8,0 0-1,0 1 0,0 0 1,0 0-1,0 0 1,0 1-1,1 0 1,0 0-1,0 0 1,0 1-1,0 0 1,-4 6-1,0 0 14,1 0 0,0 1 0,0 0 1,-9 24-1,13-26-2,0 1 1,1-1 0,0 1-1,1-1 1,-2 22-1,4-29-15,0 0-1,0 0 0,0 0 0,1-1 0,-1 1 0,1 0 1,0 0-1,0-1 0,-1 1 0,2 0 0,-1-1 0,2 4 0,-2-5-1,0 0-1,0 1 0,1-1 1,-1 0-1,0 0 0,1 0 1,-1 0-1,1 0 0,0 0 1,-1 0-1,1 0 1,0-1-1,-1 1 0,1 0 1,0-1-1,0 0 0,-1 1 1,1-1-1,0 0 0,3 0 1,4-1 7,-1 0 1,0 0-1,0-1 1,0 0-1,0 0 1,0-1 0,0 0-1,14-8 1,56-40-7,-72 47-9,30-24-20,17-12-61,-47 36 59,0 1-1,0-1 0,0 1 1,0 1-1,1-1 1,-1 1-1,8-2 1,-13 4 15,1 0 0,-1 0 1,0 0-1,1 0 1,-1 0-1,1 0 1,-1 0-1,0 0 1,1 0-1,-1 1 1,0-1-1,1 0 1,-1 1-1,0-1 1,1 1-1,-1 0 1,0-1-1,0 1 1,0 0-1,2 1 0,-1 0 0,-1 0 0,1 0 0,-1 1 0,1-1 0,-1 0 0,0 1 0,0-1 0,0 0 0,0 1-1,1 3 1,0 7 7,0 0-1,0 0 1,-2 22-1,1-23 25,-1-2 1,2 28-554,-2-38 521,0 0-1,0 0 0,0 1 0,0-1 0,0 0 0,0 1 0,0-1 1,0 0-1,0 0 0,0 0 0,1 1 0,-1-1 0,0 0 1,0 0-1,0 1 0,0-1 0,0 0 0,1 0 0,-1 0 1,0 1-1,0-1 0,0 0 0,1 0 0,-1 0 0,0 0 0,0 0 1,1 0-1,-1 1 0,0-1 0,0 0 0,0 0 0,1 0 1,-1 0-1,0 0 0,1 0 0,-1 0 0,1-1-3,0 0 0,0 1-1,0-1 1,0 0 0,0 0-1,0 0 1,0 0 0,0 0-1,-1 0 1,1 0 0,0 0 0,0-2-1,9-16-189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16019,'1'1'118,"1"-1"-1,-1 1 1,1-1-1,-1 1 0,0-1 1,1 1-1,-1 0 1,0 0-1,0-1 1,1 1-1,-1 0 0,0 0 1,0 0-1,0 0 1,0 1-1,0-1 0,0 0 1,-1 0-1,1 0 1,0 1-1,-1-1 0,1 0 1,0 3-1,1 3 53,-1 0-1,0 0 0,0-1 0,-1 10 1,0 0 550,9 133 1232,20 296 439,-29-437-2366,1-2-13,-1 0-1,1 1 1,0-1-1,3 9 0,-4-15-11,0 0-1,0-1 0,0 1 1,0 0-1,0 0 0,1 0 0,-1-1 1,0 1-1,0 0 0,0 0 1,0 0-1,0 0 0,1 0 1,-1-1-1,0 1 0,0 0 1,0 0-1,0 0 0,1 0 0,-1 0 1,0 0-1,0 0 0,0 0 1,1 0-1,-1 0 0,0 0 1,0 0-1,0 0 0,1 0 1,-1 0-1,0 0 0,0 0 0,0 0 1,1 0-1,-1 0 0,0 0 1,0 0-1,0 0 0,1 0 1,-1 0-1,0 0 0,0 0 1,0 1-1,0-1 0,1 0 1,-1 0-1,0 0 0,0 0 0,0 0 1,0 1-1,0-1 0,1 0 1,-1 0-1,0 0 0,0 0 1,0 1-1,0-1 0,0 0 1,0 0-1,0 0 0,0 1 0,0-1 1,7-22-41,28-206-1152,-22 127 611,-6 50 287,-3 10-79,2 0 0,2 0 0,17-48 0,-25 87 355,1 0 1,0-1-1,0 1 0,0 0 0,1 0 1,-1 0-1,0-1 0,1 1 0,0 1 0,-1-1 1,1 0-1,0 0 0,0 1 0,0-1 1,0 1-1,3-2 0,-4 2 17,0 1-1,1 0 1,-1-1 0,1 1-1,-1 0 1,1 0 0,-1 0 0,1 0-1,-1 0 1,1 0 0,-1 1-1,1-1 1,-1 0 0,1 1-1,-1-1 1,1 1 0,-1 0-1,0-1 1,1 1 0,-1 0-1,0 0 1,0 0 0,0 0-1,0 0 1,0 0 0,1 0-1,-1 1 1,5 5 14,-1-1 0,-1 0-1,0 1 1,0 0 0,0 0 0,-1 0 0,1 1-1,-2-1 1,1 1 0,-1 0 0,0-1 0,-1 1-1,0 0 1,0 0 0,-1 0 0,0 0 0,0 0-1,-1 0 1,0 0 0,0 0 0,-4 11 0,1-4 88,-1-1 1,0 0 0,-1 0 0,0-1 0,-1 1-1,-1-1 1,0-1 0,-1 1 0,0-1 0,-17 16-1,22-24-121,0 0-1,0-1 0,-1 0 0,1 0 0,0 0 0,-1-1 1,0 0-1,-5 3 0,8-5-2,1 1 1,0-1-1,-1 0 0,1 0 0,0 1 1,0-1-1,-1 0 0,1 0 0,0 0 1,-1 0-1,1 0 0,0-1 0,-1 1 1,1 0-1,0-1 0,0 1 0,-1-1 1,1 1-1,0-1 0,0 0 0,0 1 1,0-1-1,-1 0 0,1 0 0,0 0 1,1 1-1,-1-1 0,0 0 0,0-1 1,0 1-1,1 0 0,-1 0 0,0 0 1,1 0-1,-1 0 0,0-3 1,0 1-9,0 0 0,0 0 0,0-1 1,0 1-1,1 0 0,0-1 1,-1-4-1,9-33-343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39 16331,'-4'44'1803,"2"-37"-1636,1-1 0,0 2 0,1-1 0,-1 0 0,1 0 1,1 0-1,-1 0 0,1 0 0,1 0 0,-1 0 0,4 8 0,-4-13-120,0-1 0,0 1 0,0-1 0,0 0-1,0 1 1,0-1 0,0 0 0,1 0 0,-1 1 0,0-1 0,1 0 0,-1 0 0,1-1 0,-1 1 0,1 0-1,0 0 1,-1-1 0,4 1 0,-2 0-6,1 0-1,0-1 1,0 0-1,0 0 1,0 0-1,-1-1 1,1 1 0,4-2-1,6-2-1,0 0 0,0-2 0,17-8 0,-29 13-28,71-41 79,-51 29-73,0 0 0,45-19 0,-66 32-20,1-1-1,-1 0 0,0 1 0,1-1 1,-1 1-1,1-1 0,-1 1 1,0 0-1,1 0 0,-1 0 0,1-1 1,-1 1-1,1 1 0,-1-1 1,1 0-1,-1 0 0,0 0 0,1 1 1,-1-1-1,1 1 0,-1-1 1,0 1-1,1 0 0,-1-1 0,0 1 1,0 0-1,0 0 0,0 0 1,1 0-1,-1 0 0,0 0 0,0 0 1,0 2-1,2 2-13,-1 1 1,0 0-1,0 0 1,-1 0-1,0 0 1,1 12-1,-2-14-13,0 1 1,0 0-1,1-1 0,0 1 0,0-1 0,0 1 1,0-1-1,1 0 0,0 1 0,0-1 0,0 0 1,4 6-1,-5-10 8,-1 1 0,1-1-1,0 1 1,-1-1 0,1 1 0,0-1 0,0 0 0,0 1 0,-1-1-1,1 0 1,0 0 0,0 1 0,0-1 0,0 0 0,-1 0 0,1 0 0,0 0-1,0 0 1,0 0 0,0-1 0,-1 1 0,2 0 0,20-12-683,-14 5 333,-1 1-1,0-1 1,7-9 0,-1-2 12,-1-1 1,17-34 0,0-6-298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32 263 14251,'-9'44'1073,"-10"56"44,17-89-887,1 1 0,1 0 0,0 0 0,1-1 0,0 1 0,2 12 0,-2-22-212,-1 0 1,0-1 0,1 1 0,-1-1 0,1 1 0,-1-1 0,1 0 0,0 1 0,-1-1 0,1 0 0,0 1 0,0-1 0,0 0 0,0 0 0,0 0 0,1 1 0,-1-1 0,0-1 0,0 1 0,1 0-1,-1 0 1,0 0 0,1-1 0,-1 1 0,1-1 0,-1 1 0,1-1 0,-1 1 0,1-1 0,-1 0 0,1 0 0,-1 0 0,1 0 0,0 0 0,-1 0 0,1 0 0,-1 0 0,1-1 0,-1 1 0,1-1 0,-1 1-1,3-2 1,4-1-75,0-1 0,0 0 0,0 0 0,-1-1 0,0 0 0,8-6 0,-1-2-96,-1-1 0,0 0 0,-1-1-1,0-1 1,-1 0 0,15-29 0,42-109-619,-68 153 770,15-36-60,-2 0 1,-1-2 0,8-53-1,-43 190 2103,-9 44-536,18-12-440,13-107-876,1 0 0,1 1 0,7 35 1,-1-33-545,-6-24-160,-6-16 136,-7-18 305,-2 1-1,-34-56 1,52 92 222,1-1 1,-1 0-1,0 0 0,1-1 1,0 1-1,0-1 1,0 0-1,0 0 0,1 0 1,7 2-1,3 1-116,0-1 1,28 6-1,-30-9-51,1-1 0,0 0 0,-1-1 0,1 0 0,0-1-1,-1-1 1,1 0 0,26-9 0,-35 9 3,0 0 0,1 0-1,-1-1 1,-1 1 0,1-1 0,0-1 0,-1 1-1,1-1 1,-1 0 0,0 0 0,-1-1-1,1 1 1,-1-1 0,0 0 0,0-1-1,0 1 1,0 0 0,-1-1 0,0 0-1,-1 0 1,1 0 0,1-7 0,-3 10 9,-1 0 0,1 0 0,-1-1 0,0 1 0,0 0 0,0 0 0,0 0 0,-1 0 0,1 0 0,-2-5 0,1 7 7,1 0 0,0 0 0,-1 1 0,1-1 0,-1 0 0,1 0 0,-1 1 0,1-1 0,-1 0 0,0 1 0,1-1 0,-1 0 0,0 1 0,1-1 0,-1 1 0,0-1 0,0 1 0,0 0 0,1-1 0,-1 1 0,0 0 0,0-1 0,0 1 0,0 0 0,0 0 0,0 0 0,1 0 0,-1 0 0,0 0 0,0 0 0,0 0 0,0 0 0,0 0 0,0 0 0,0 1 0,0-1 0,1 0 0,-3 1 0,-2 2 32,0 0 0,0 0 1,1 0-1,-1 1 0,1-1 0,-1 1 0,1 0 1,0 0-1,1 1 0,-1-1 0,1 1 0,0 0 0,0 0 1,0 0-1,0 0 0,-1 6 0,-1 0 81,1 1-1,1 0 1,-1 0-1,2 1 1,0-1-1,-1 18 1,3-26-73,0-1 0,0 1 0,0 0 1,1 0-1,-1 0 0,1-1 0,0 1 0,0 0 1,0 0-1,1-1 0,1 4 0,-2-5-25,0 0-1,1-1 0,-1 1 0,1-1 1,-1 0-1,1 1 0,-1-1 0,1 0 0,0 0 1,-1 0-1,1 0 0,0 0 0,0-1 1,0 1-1,0 0 0,0-1 0,-1 0 1,1 1-1,0-1 0,0 0 0,0 0 1,0 0-1,4 0 0,6-2-11,1 0 0,0 0 0,-1-1 1,0 0-1,24-11 0,60-34-414,-60 29 154,-6 2 20,-18 10 62,1-1-1,0 2 1,0 0-1,0 0 1,1 1 0,0 1-1,19-4 1,-33 8 165,1 0 0,0 0 0,0 0 1,0 0-1,0 0 0,0 1 0,-1-1 1,1 0-1,0 0 0,0 0 1,0 1-1,-1-1 0,1 0 0,0 1 1,0-1-1,-1 1 0,1-1 0,0 1 1,-1-1-1,1 1 0,0 0 1,-1-1-1,1 1 0,-1 0 0,1-1 1,-1 1-1,1 0 0,-1 0 0,0-1 1,1 1-1,-1 0 0,0 0 1,0 0-1,1-1 0,-1 1 0,0 0 1,0 0-1,0 0 0,0 0 0,0-1 1,0 1-1,0 0 0,-1 0 1,1 1-1,-1 6 141,0 0 1,-1 0 0,-5 13 0,5-14 27,-5 13 240,5-15-245,0-1 0,0 1 1,1 0-1,0 0 1,0 0-1,0 0 1,0 9-1,1-13-160,0-1-1,0 1 0,0-1 0,0 0 0,0 1 1,0-1-1,0 1 0,0-1 0,0 0 0,0 1 0,0-1 1,1 1-1,-1-1 0,0 0 0,0 1 0,1-1 1,-1 0-1,0 1 0,0-1 0,1 0 0,-1 0 1,0 1-1,1-1 0,-1 0 0,0 0 0,1 0 1,-1 1-1,0-1 0,1 0 0,-1 0 0,1 0 1,0 0-1,14-2-276,-6-1 46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18972,'-5'16'1072,"-15"29"0,15-35-875,0 1 1,1-1-1,0 1 1,0 0-1,-3 22 1,6-27-147,1 0 0,-1 1 0,2-1 1,-1 0-1,1 0 0,-1 1 0,2-1 0,2 10 1,-3-13-46,0-1 1,0 1-1,1-1 0,-1 1 1,0-1-1,1 0 1,0 1-1,0-1 1,-1 0-1,1 0 1,1 0-1,-1-1 1,0 1-1,0 0 1,1-1-1,-1 1 0,0-1 1,1 0-1,0 0 1,-1 0-1,1 0 1,3 0-1,1 0 3,1 0 0,-1-1 1,1 0-1,0-1 0,-1 0 0,1 0 0,-1-1 0,1 1 0,-1-2 0,0 1 1,0-1-1,0 0 0,12-7 0,0-1 25,-1-1 0,0-1 0,25-23 0,-19 11 53,-2 0 1,28-41-1,-43 57-75,-7 9-11,0-1 0,0 1 1,0 0-1,0-1 0,1 1 0,-1 0 1,0-1-1,0 1 0,1 0 0,-1-1 1,0 1-1,1 0 0,-1 0 1,0-1-1,0 1 0,1 0 0,-1 0 1,1-1-1,-1 1 0,0 0 1,1 0-1,-1 0 0,0 0 0,1 0 1,-1 0-1,1 0 0,-1 0 0,0 0 1,1 0-1,-1 0 0,1 0 1,5 12 11,-2 32-36,-4-30 5,1-3-19,0 4 22,0-1 1,1 1 0,1-1 0,5 15-1,-8-27-9,1 1-1,0-1 0,-1 0 1,1 0-1,0 0 0,1 1 1,-1-1-1,0 0 1,0 0-1,1-1 0,0 1 1,-1 0-1,1 0 0,0-1 1,-1 1-1,1-1 0,0 1 1,0-1-1,0 0 0,1 0 1,-1 0-1,0 0 0,0 0 1,1 0-1,-1-1 0,0 1 1,1-1-1,-1 0 0,0 1 1,1-1-1,4-1 0,1 0-96,0-1 0,-1-1-1,1 1 1,0-1 0,-1-1-1,0 1 1,0-1-1,12-9 1,53-46-163,-57 45 121,43-37-225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138 277 14067,'-55'73'3232,"-16"25"1514,60-74-3758,12-18-559,10-10-209,5-6-268,-1 0 0,0-2-1,-1 0 1,0 0-1,-1-1 1,15-19-1,-1-4-94,34-56 0,-40 56 108,16-38 1,-31 60 67,0 0 1,-2 0 0,0 0 0,0-1-1,-1 1 1,1-20 0,-7 20 40,3 13-71,0 1 0,-1 0-1,1 0 1,0 0 0,-1 0 0,1 0-1,0-1 1,0 1 0,-1 0 0,1 0 0,0 0-1,-1 0 1,1 0 0,0 0 0,0 0 0,-1 0-1,1 0 1,0 0 0,-1 0 0,1 0-1,0 0 1,0 0 0,-1 0 0,1 1 0,0-1-1,-1 0 1,1 0 0,-18 16 101,8-1-64,0 0 1,2 1-1,-1 0 1,2 0-1,0 1 1,-6 28-1,7-22-85,1 0-1,1 0 1,2 1-1,0 36 1,2-51-215,1 0 1,0-1-1,0 1 1,1 0-1,5 12 1,-7-19 173,1 0 1,0 0 0,0 0 0,0 0 0,0-1 0,0 1-1,0-1 1,1 1 0,-1-1 0,1 1 0,-1-1 0,4 3-1,-4-4 62,0 1 0,0-1-1,1 1 1,-1-1 0,0 0-1,0 0 1,1 1 0,-1-1-1,0 0 1,0 0-1,1 0 1,-1 0 0,0-1-1,0 1 1,1 0 0,-1 0-1,0-1 1,0 1-1,0-1 1,0 1 0,1-1-1,0-1 1,23-16-659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207 289 14123,'-7'-2'226,"-1"-1"0,1 1 1,-1 1-1,0 0 0,0 0 0,0 0 0,0 1 0,1 0 1,-1 1-1,0 0 0,0 0 0,0 0 0,1 1 0,-1 1 1,-7 2-1,10-3-150,0 0-1,1 1 1,-1-1 0,1 1 0,0 0 0,0 0 0,0 0 0,0 0 0,1 1 0,-1 0-1,1 0 1,0 0 0,0 0 0,0 0 0,1 0 0,-1 1 0,1 0 0,0-1 0,1 1-1,-1 0 1,1 0 0,0 0 0,0 0 0,-1 6 0,2-10-64,0 0 1,0 0-1,0 0 0,0 0 1,0 0-1,0 0 0,0 0 1,0 0-1,1 0 0,-1 0 1,0 0-1,1 0 0,-1 0 1,0 0-1,1 0 0,-1 0 1,1 0-1,-1-1 0,1 1 1,0 0-1,-1 0 0,1 0 1,0-1-1,1 2 0,0-1 1,-1-1-1,1 1 0,0-1 1,0 1-1,-1-1 0,1 0 0,0 1 1,0-1-1,-1 0 0,1 0 1,0-1-1,0 1 0,2 0 0,6-3 31,0 0 0,0 0 0,18-9 0,2-4 56,-1-1-1,-1-2 1,0 0 0,41-40 0,-18 9 409,52-64 1,-94 104-349,-1-1-1,1 0 1,-2 0 0,1-1-1,-2 0 1,10-21 0,-16 32-154,0 1 0,0 0 1,0 0-1,0 0 0,0 0 1,1 0-1,-1 0 0,0 0 0,0 0 1,0 0-1,0 0 0,0 0 1,0-1-1,0 1 0,0 0 1,0 0-1,0 0 0,0 0 1,0 0-1,0 0 0,0 0 1,0 0-1,0-1 0,0 1 1,0 0-1,0 0 0,0 0 1,0 0-1,0 0 0,0 0 1,0 0-1,0-1 0,0 1 1,0 0-1,0 0 0,0 0 1,0 0-1,0 0 0,0 0 1,0 0-1,0 0 0,0-1 1,0 1-1,0 0 0,0 0 1,-1 0-1,1 0 0,0 0 1,0 0-1,0 0 0,0 0 1,0 0-1,0 0 0,0 0 0,0 0 1,-1 0-1,1 0 0,0 0 1,0 0-1,0 0 0,0 0 1,-9 6 147,-9 17-58,-3 10-177,2 0-1,1 2 0,2 0 0,1 1 1,2 0-1,-17 76 0,29-103-160,0 1 0,0-1 0,1 0 0,0 0 0,0 0-1,4 16 1,-4-23 219,0-1 0,1 0 0,-1 0 1,0 0-1,1 0 0,-1 0 0,1 0 0,0 0 0,-1 0 0,1-1 0,0 1 0,-1 0 0,1 0 0,0 0 0,0-1 1,0 1-1,0 0 0,0-1 0,0 1 0,0-1 0,0 1 0,0-1 0,0 1 0,0-1 0,0 0 0,0 1 0,0-1 1,0 0-1,0 0 0,0 0 0,0 0 0,1 0 0,-1 0 0,0 0 0,0 0 0,0-1 0,2 1 0,24-12-565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17004,'0'5'371,"0"0"1,-1 0-1,2 0 1,-1 0-1,0 0 1,2 7-1,-1-11-325,-1-1 0,1 1 0,-1 0 0,0 0 0,1 0 0,0 0 0,-1-1 1,1 1-1,-1 0 0,1 0 0,0-1 0,-1 1 0,1-1 0,0 1 0,0-1 0,0 1 0,0-1 0,-1 1 0,1-1 0,0 0 0,0 1 0,0-1 0,0 0 0,0 0 0,0 1 0,0-1 0,0 0 0,0 0 0,0 0 0,0 0 1,0-1-1,0 1 0,-1 0 0,1 0 0,0 0 0,0-1 0,0 1 0,0-1 0,1 0 0,10-4 70,-1 0 0,0-2-1,-1 1 1,1-1 0,-1 0 0,-1-1 0,0 0 0,0-1 0,0 0-1,-1 0 1,0-1 0,-1 0 0,0 0 0,-1-1 0,7-13 0,-12 22-106,0 0 1,-1 0 0,1 0 0,0 0-1,-1 0 1,1 0 0,-1-1 0,1 1 0,-1 0-1,0 0 1,0 0 0,0 0 0,0 0-1,-1-4 1,0 5-7,1 1 1,0-1-1,0 1 1,-1-1-1,1 1 0,0 0 1,-1-1-1,1 1 0,0-1 1,-1 1-1,1 0 0,-1-1 1,1 1-1,-1 0 1,1-1-1,-1 1 0,1 0 1,-1 0-1,1 0 0,-1-1 1,0 1-1,-1 0 2,0 0-1,0 0 1,1 0-1,-1 0 1,0 0 0,0 1-1,1-1 1,-1 0-1,-3 2 1,-2 1 0,1 1 0,-1 0 0,1 0 1,0 0-1,1 1 0,-1-1 0,1 1 0,0 1 0,0-1 0,0 1 0,1 0 0,0 0 1,0 0-1,-4 9 0,1-1-12,1-1-1,0 2 1,1-1 0,1 1 0,-6 28 0,10-38 4,-1-1 1,1 0 0,0 1 0,0-1-1,0 1 1,0-1 0,1 0 0,0 1-1,0-1 1,0 0 0,2 5 0,-2-8 1,0 1 1,0 0 0,0-1-1,0 1 1,1-1 0,-1 1 0,0-1-1,1 0 1,-1 1 0,1-1-1,0 0 1,-1 0 0,1 0 0,0 0-1,0-1 1,-1 1 0,1 0-1,0-1 1,0 1 0,0-1-1,0 0 1,0 1 0,0-1 0,0 0-1,0 0 1,3-1 0,6 0 3,0 0 1,0-1-1,0-1 0,0 0 1,0 0-1,14-8 1,63-35 29,-34 16-25,-34 20-12,42-20-31,-57 28 30,-1 0 1,2 1 0,-1-1-1,0 1 1,0 0 0,0 1 0,1-1-1,-1 1 1,11 1 0,-15-1 2,1 1 0,-1-1 0,1 0 1,-1 1-1,0 0 0,1-1 0,-1 1 1,0 0-1,1-1 0,-1 1 0,0 0 0,0 0 1,0 0-1,0 0 0,1 0 0,-2 1 1,1-1-1,2 2 0,8 28 48,0 1 59,-10-31-99,0 0 0,0 0 1,0 1-1,0-1 0,0 0 0,0 0 1,0 0-1,1 0 0,-1 0 0,0 0 1,1-1-1,-1 1 0,0 0 1,1-1-1,-1 1 0,1-1 0,-1 1 1,1-1-1,-1 0 0,2 1 0,3-1 7,-1 0 0,0 0-1,0-1 1,0 1-1,0-1 1,0 0-1,0 0 1,0-1 0,-1 1-1,1-1 1,7-4-1,3-3-16,0 0 0,14-13 0,-19 13-243,1 1-1,0 1 1,0 0 0,16-8 0,-23 16-451,-5 6 242,-6 6-9,-3 1 46,-1 1-41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38 169 17356,'0'2'1397,"0"9"-947,-1 0 0,-1 0 0,0 0 0,-5 14 0,-3 22 172,3-3-443,-1 58 1,8-90-188,0 0 0,1 0 1,0 1-1,1-1 1,0 0-1,1 0 0,0-1 1,1 1-1,10 21 0,-13-31 3,0 1 0,1-1 0,-1 0 0,1 0 1,0 1-1,-1-1 0,1 0 0,0-1 0,0 1 0,0 0 0,0-1 0,1 1 0,-1-1 0,0 1 0,1-1 0,-1 0 0,1 0 0,-1 0 0,1-1 0,-1 1 0,1 0 0,0-1 0,-1 0 0,1 1 0,0-1 0,-1 0 0,1-1 0,0 1 0,-1 0 0,1-1 0,-1 1 0,1-1 0,0 0 0,-1 0 0,0 0 0,1 0 1,-1-1-1,1 1 0,2-3 0,6-4-1,0 0 1,0-1 0,-1-1-1,0 0 1,-1 0-1,0 0 1,9-16 0,2-6 180,24-49-1,-32 55 17,0-1-1,-2 0 0,-1 0 1,-1-1-1,-1 0 1,-1-1-1,1-31 0,-8 47 15,-2 18-122,-4 25-113,-2 107-178,9-114 174,1-1 0,1 0 0,1 0 0,7 26 0,-9-46 29,0 1 0,-1-1-1,1 1 1,0-1-1,1 0 1,-1 1 0,0-1-1,0 0 1,1 0 0,0 0-1,-1 0 1,1 0-1,2 2 1,-2-3 3,-1-1 1,1 1-1,-1 0 1,0-1-1,1 1 1,-1-1-1,1 0 1,-1 0-1,1 1 1,-1-1-1,1 0 1,0 0-1,-1 0 1,1-1-1,-1 1 1,1 0-1,-1 0 1,1-1-1,-1 1 1,0-1-1,1 0 1,-1 1-1,1-1 1,-1 0-1,2-1 1,8-6 33,0 0 0,0-1 0,-1-1 1,0 1-1,-1-1 0,11-15 0,45-72 336,-46 63-61,24-57 0,-36 73-298,-1 0 0,0 0 0,-2-1 0,0 1 0,2-27 0,-6 44-69,0 0 0,1 0-1,-1-1 1,0 1-1,0 0 1,0 0 0,0 0-1,0 0 1,0 0 0,-1 0-1,1-1 1,0 1 0,0 0-1,-1 0 1,1 0 0,-1 0-1,1 0 1,-1 0-1,0 0 1,1 0 0,-1 0-1,0 1 1,1-1 0,-1 0-1,-1-1 1,0 2-4,1 0 0,0 0 0,0 0 0,0 1 0,0-1-1,0 0 1,0 1 0,0-1 0,0 1 0,0-1 0,0 1 0,0 0 0,0-1 0,0 1 0,0 0 0,0-1 0,1 1 0,-1 0-1,0 0 1,1 0 0,-1 0 0,0 0 0,1 0 0,-1 0 0,0 2 0,-13 24-622,1 7-114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48 688 16051,'2'-1'155,"0"0"0,1 0 0,-1-1 0,0 1 0,0-1 0,0 1 0,-1-1 0,1 0 0,0 0 0,-1 1 0,1-1-1,-1-1 1,1 1 0,-1 0 0,0 0 0,0 0 0,0-1 0,0 1 0,1-5 0,1-7 465,0 0 1,2-17-1,-3 20-22,0-5-95,5-34 659,-7 46-1066,0 0 0,0 1 0,0-1 0,0 1 0,-1-1 0,1 1 0,-1-1-1,0 1 1,0 0 0,-3-6 0,4 8-77,0 0 0,-1 1-1,1-1 1,-1 0 0,1 1 0,-1-1 0,1 1-1,-1-1 1,1 1 0,-1-1 0,0 1-1,1-1 1,-1 1 0,0-1 0,1 1-1,-1 0 1,0 0 0,0-1 0,1 1-1,-1 0 1,0 0 0,0 0 0,1 0-1,-1 0 1,0 0 0,0 0 0,1 0-1,-1 0 1,0 0 0,0 0 0,1 0-1,-1 0 1,0 1 0,0-1 0,1 0 0,-1 1-1,0-1 1,1 0 0,-1 1 0,0-1-1,1 1 1,-2 0 0,-2 3 14,1-1 0,-1 1 0,1-1 0,-1 1 1,-3 7-1,1-3-113,1 0 0,1 1 0,-1 0 0,1 0 1,1 0-1,0 0 0,0 1 0,1 0 0,0-1 0,0 1 1,1 0-1,1 0 0,0 16 0,0-25 47,0 0 0,0 0-1,0-1 1,1 1 0,-1 0-1,0 0 1,1 0 0,-1 0-1,0-1 1,1 1 0,-1 0 0,1 0-1,-1-1 1,1 1 0,-1 0-1,1-1 1,0 1 0,-1-1 0,1 1-1,0 0 1,-1-1 0,1 0-1,0 1 1,0-1 0,1 1-1,-1-1-24,1 0 0,0 1-1,-1-1 1,1 0 0,0-1-1,-1 1 1,1 0-1,-1 0 1,1-1 0,0 1-1,-1-1 1,3-1-1,6-2-224,0-2-1,-1 0 0,12-9 0,-16 11 148,33-26-521,-19 13 265,24-14-1,-37 27 323,1 1 1,-1-1-1,1 1 0,0 0 0,0 1 0,0-1 0,0 2 1,10-3-1,-15 4 63,1 0 0,0 0 1,0 1-1,0-1 1,-1 1-1,1-1 0,0 1 1,0 0-1,-1 0 0,1 0 1,-1 1-1,4 1 0,-4-2 16,0 0 0,0 0 0,0 0 0,0 0 0,0 0 0,0 0 1,0 0-1,1-1 0,-1 1 0,0-1 0,0 0 0,1 1 0,-1-1 0,0 0 0,0-1 0,1 1 0,2-1 0,2-2 19,0 0-1,-1 0 1,1-1 0,-1 0 0,0 0-1,0 0 1,8-9 0,37-43 22,-23 21-109,-2-1-1,-2-1 1,-1-1-1,-2-1 1,-2-1 0,-1-1-1,13-49 1,-28 80 26,0 0 0,-1 1 0,0-1 0,-1 0-1,1-16 1,-2 26 33,0 0-1,0 1 1,-1-1 0,1 0-1,0 1 1,0-1-1,0 0 1,-1 1-1,1-1 1,0 0-1,0 0 1,-1 1-1,1-1 1,0 0 0,-1 0-1,1 0 1,0 1-1,-1-1 1,1 0-1,0 0 1,-1 0-1,1 0 1,0 0-1,-1 0 1,1 1-1,-1-1 1,1 0 0,0 0-1,-1 0 1,1 0-1,0 0 1,-1-1-1,1 1 1,-1 0-1,1 0 1,0 0-1,-1 0 1,1 0 0,0 0-1,-1-1 1,1 1-1,0 0 1,-1 0-1,1 0 1,0-1-1,0 1 1,-1 0-1,1-1 1,0 1 0,0 0-1,-1 0 1,1-1-1,0 1 1,0 0-1,0-1 1,0 1-1,-1 0 1,1-1-1,0 1 1,0-1 0,0 1-1,0 0 1,0-1-1,0 1 1,0 0-1,0-1 1,-6 11 30,0 0 0,0 0 0,1 1 0,0 0 0,-4 14 0,-15 64 380,20-73-324,-6 26 216,-5 44 0,13-68-203,1 0 0,1 1 0,0-1 0,1 0-1,4 20 1,-4-35-86,-1 0-1,1-1 1,0 1 0,0-1-1,0 1 1,0-1-1,1 0 1,-1 1-1,1-1 1,-1 0-1,1 0 1,0 0-1,0 0 1,0 0-1,0 0 1,0-1-1,0 1 1,0-1-1,4 3 1,-5-4-12,0 0 0,1 1 0,-1-1 1,1 0-1,-1 0 0,0 0 0,1 1 0,-1-1 0,0-1 1,1 1-1,-1 0 0,1 0 0,-1 0 0,0-1 0,1 1 1,-1-1-1,0 1 0,0-1 0,1 0 0,-1 1 0,0-1 1,0 0-1,0 0 0,0 0 0,0 0 0,0 0 0,0 0 1,0 0-1,0 0 0,0 0 0,-1 0 0,1 0 0,0-1 1,-1 1-1,1 0 0,-1 0 0,0-1 0,1-1 1,1-5 4,0 1 0,0-1 0,-1 0 0,0 0 0,-1 1 1,0-1-1,0 0 0,0 0 0,-1 0 0,-1 0 1,1 1-1,-1-1 0,0 0 0,-1 1 0,0 0 1,-3-8-1,-1 8-4,4 11-1,6 16-3,-2-15 3,1-1-1,0 1 1,1 0 0,-1-1-1,1 0 1,-1 0 0,1 0-1,1 0 1,-1 0 0,1 0-1,-1-1 1,1 0 0,0 1-1,0-1 1,0-1 0,1 1-1,-1-1 1,1 0 0,-1 0-1,1 0 1,0 0-1,0-1 1,-1 0 0,11 1-1,-7-1 5,-1-1-1,1 0 0,-1 0 0,1-1 0,-1 0 0,1-1 0,-1 1 1,0-1-1,0-1 0,0 1 0,0-1 0,0-1 0,0 1 0,-1-1 1,1 0-1,5-6 0,-5 5 7,0-2 0,0 1 0,-1-1 0,0 0 0,0 0 0,-1 0 0,0-1 0,0 0 0,6-16 1,-10 15 5,-6 14 18,-6 15 27,7-12-30,-16 46 165,19-50-164,0 0-1,0 1 1,0-1 0,0 1-1,1-1 1,0 1 0,0-1-1,0 1 1,1-1 0,0 6-1,-1-9-18,1 0-1,-1 0 1,0-1 0,0 1-1,1 0 1,-1-1-1,0 1 1,1 0-1,-1-1 1,1 1-1,-1 0 1,1-1 0,-1 1-1,1-1 1,0 1-1,-1-1 1,1 1-1,0-1 1,-1 1-1,1-1 1,0 0 0,-1 1-1,1-1 1,1 0-1,0 1 8,-1-1-1,1 0 0,0 0 1,0 0-1,-1 0 0,1-1 1,0 1-1,0 0 0,0-1 1,2 0-1,5-4 42,1 1-1,-1-1 0,10-7 1,-11 6-10,15-8 2,39-21-105,-56 32 2,0 0 0,1 1 0,-1 0 0,1 0 0,0 0 0,0 1 0,13-1 1,-17 2 27,-1 0 1,0 1 0,1-1-1,-1 0 1,0 1 0,1 0-1,-1-1 1,0 1 0,0 0 0,0 0-1,0 0 1,0 1 0,0-1-1,0 0 1,0 1 0,0-1-1,-1 1 1,1 0 0,-1-1 0,1 1-1,-1 0 1,1 0 0,-1 0-1,0 0 1,0 0 0,0 0 0,1 4-1,0 2-85,1 0-1,-1 1 1,-1-1-1,0 1 1,0 0-1,0 10 1,-1-17 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42.3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16163,'6'-7'524,"1"1"-1,0 0 0,0 1 0,1 0 0,-1 0 0,17-8 0,-20 11-287,1 0 1,-1 0 0,1 1-1,-1-1 1,1 1-1,0 0 1,-1 0-1,1 1 1,0 0-1,0-1 1,0 2-1,0-1 1,-1 0-1,9 3 1,-12-3-196,-1 0-1,1 0 1,0 1 0,0-1-1,0 1 1,0-1 0,0 1 0,0-1-1,-1 1 1,1-1 0,0 1-1,0 0 1,-1-1 0,1 1-1,0 0 1,-1 0 0,1 0-1,-1-1 1,1 1 0,-1 0-1,1 0 1,-1 0 0,0 0 0,0 0-1,1 1 1,-1 0 3,0 1 0,0-1 0,0 0 0,-1 0 0,1 1 0,-1-1 0,1 0 0,-1 0 0,0 0 0,-2 4 0,-2 4 21,-2 0-1,1 0 0,-11 11 0,15-19-41,-22 23 53,18-20-69,0 1 0,1 0-1,-1 0 1,1 1 0,0 0 0,1 0-1,-1 0 1,2 0 0,-7 14 0,10-19-13,-1-1 1,1 1 0,0-1-1,0 1 1,0-1 0,0 1-1,0-1 1,0 1 0,0-1-1,0 1 1,1-1 0,-1 1-1,1-1 1,-1 1 0,1-1-1,-1 0 1,1 1 0,0-1-1,0 0 1,0 1 0,1 0-1,0 0-80,0 0 0,1 0 0,-1 0 0,1 0 1,-1 0-1,1-1 0,0 1 0,0-1 0,5 2 0,2 0-159,1-1 1,-1 0-1,1-1 0,-1 0 1,13 0-1,9-3-136,-4-5-135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163 287 17396,'-8'1'293,"1"1"-1,-1 0 1,1 1 0,-1-1 0,1 1 0,0 1 0,0 0 0,0 0-1,0 0 1,1 1 0,0-1 0,0 2 0,0-1 0,-10 12 0,8-6-262,1 0 1,0 0 0,-9 22 0,14-30-55,0 1 0,1 0 1,-1 0-1,1 0 0,0 0 0,0 0 0,1 1 1,-1-1-1,1 0 0,0 0 0,0 0 0,0 1 1,1-1-1,-1 0 0,3 5 0,-3-8 13,1 0 1,-1 0-1,1 0 0,0 0 0,-1 0 0,1 0 0,0 0 0,0 0 0,0 0 1,0-1-1,0 1 0,0 0 0,0-1 0,0 1 0,0-1 0,0 1 0,0-1 1,0 1-1,0-1 0,0 0 0,1 0 0,-1 1 0,0-1 0,0 0 1,0 0-1,1 0 0,-1 0 0,0-1 0,0 1 0,0 0 0,0 0 0,0-1 1,1 1-1,-1 0 0,0-1 0,0 1 0,1-2 0,4-1-21,1 0 0,-1 0-1,0-1 1,0 0 0,5-5-1,5-6 73,0-1-1,-2-1 0,0 0 0,-1-1 0,-1 0 0,-1-1 0,0-1 1,-2 1-1,0-2 0,9-30 0,-29 91 84,2 0 0,2 1 0,2 0 0,-1 53 0,6-91-119,0-1 0,0 1 0,0-1-1,0 1 1,1-1 0,-1 1 0,1-1 0,0 0 0,-1 1-1,1-1 1,1 0 0,-1 0 0,2 4 0,-2-5 1,-1-1 1,1 1-1,-1-1 1,1 0-1,-1 1 1,1-1 0,-1 0-1,1 0 1,-1 1-1,1-1 1,-1 0-1,1 0 1,-1 0-1,1 0 1,0 0-1,-1 1 1,1-1-1,-1 0 1,1 0-1,0-1 1,-1 1 0,2 0-1,-1 0 8,1-1 0,0 0 0,-1 0 1,1 0-1,-1 0 0,1 0 0,-1 0 0,1 0 0,-1 0 0,2-3 0,9-9 94,-1-1 0,-1 0 0,0-1-1,-2-1 1,1 1 0,-2-1 0,7-20-1,32-119 103,-46 152-225,2 54-652,-4-2 460,-1-26 182,2 0 1,1 0-1,0 0 1,9 45-1,-9-67 31,0 0 0,0 0 0,0 0 0,0 0 0,1 0-1,-1 0 1,0 0 0,1 0 0,-1 0 0,1 0 0,-1 0-1,1 0 1,-1 0 0,1 0 0,0-1 0,-1 1-1,1 0 1,0 0 0,0-1 0,-1 1 0,1-1 0,0 1-1,0-1 1,0 1 0,0-1 0,0 1 0,0-1 0,1 1-1,0-2 5,-1 1 0,1 0 0,0-1 0,-1 1-1,1-1 1,0 1 0,-1-1 0,1 0 0,-1 0-1,1 0 1,-1 0 0,1 0 0,-1 0 0,2-3-1,6-5 40,-1 0 1,0-1-1,8-13 0,10-20-58,-2-1 1,-2-1 0,20-59-1,-35 91-346,-3 21 76,-3 32-85,-1-28 270,0-3 47,1 0-1,0 1 1,1-1-1,0 0 1,4 11 0,-6-18 46,1 0 1,-1-1 0,1 1 0,0-1 0,-1 1 0,1-1-1,0 0 1,0 1 0,0-1 0,0 0 0,0 0 0,0 1-1,0-1 1,1 0 0,-1 0 0,0 0 0,1 0 0,-1-1-1,0 1 1,1 0 0,-1 0 0,1-1 0,-1 1 0,1-1 0,0 0-1,-1 1 1,1-1 0,-1 0 0,1 0 0,0 0 0,-1 0-1,1 0 1,-1 0 0,1 0 0,0-1 0,-1 1 0,1-1-1,1 0 1,5-2 11,-1-1 0,1-1 0,-1 1 0,0-1 0,0 0 0,-1 0 0,0-1 0,10-10 0,40-56 93,-33 38-34,21-37-1,-37 57-134,0 0 0,-1 0 0,-1 0 0,0-1 0,-1 1 0,3-18 0,-8 33 57,1-1 1,0 0 0,0 0-1,0 0 1,0 0-1,0 0 1,-1 0-1,1 0 1,0 0 0,0 0-1,0 0 1,0 0-1,0 0 1,-1 0-1,1 0 1,0 0 0,0 0-1,0 0 1,0 0-1,-1 0 1,1 0-1,0 0 1,0 0 0,0 0-1,0 0 1,0-1-1,-1 1 1,1 0-1,0 0 1,0 0 0,0 0-1,0 0 1,0 0-1,0 0 1,0-1-1,0 1 1,-1 0 0,1 0-1,0 0 1,0 0-1,0 0 1,0-1-1,0 1 1,0 0 0,0 0-1,0 0 1,0 0-1,0 0 1,0-1-1,0 1 1,0 0 0,-10 15-185,0 10 174,1 0-1,1 0 0,1 1 1,-4 29-1,-7 108 605,15-126-410,1 0 0,3 1 0,1-1 0,2 0 1,1 0-1,18 65 0,-12-70-156,-5-16 2,-1 0 0,3 18 0,-8-33-18,0-1 1,0 1-1,0-1 1,1 0-1,-1 1 1,0-1 0,0 1-1,0-1 1,0 0-1,0 1 1,0-1-1,0 1 1,0-1 0,0 1-1,0-1 1,0 0-1,0 1 1,0-1-1,0 1 1,-1-1 0,1 0-1,0 1 1,0-1-1,0 1 1,-1-1-1,1 0 1,0 1 0,0-1-1,-1 0 1,1 1-1,0-1 1,-1 1 0,-11-8 106,-12-21 32,12 12-137,1-1 0,1 0 0,0-1 0,-8-22 0,15 33-31,0-1-1,1 0 1,0 1-1,0-1 1,1 0 0,0 0-1,0 0 1,1 0-1,0 0 1,0 0 0,1 0-1,0 0 1,4-12 0,-4 17-15,1-1 0,-1 0 0,1 0 0,0 1 0,0 0 1,1-1-1,-1 1 0,1 0 0,-1 0 0,1 0 0,3-3 1,38-23-256,-26 19 277,17-14-78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88 165 18260,'-2'-1'91,"0"1"1,-1 0 0,1 1-1,-1-1 1,1 0-1,0 1 1,-1-1 0,1 1-1,0 0 1,-1-1-1,1 1 1,0 0-1,0 0 1,0 1 0,0-1-1,0 0 1,0 1-1,0-1 1,0 1-1,1 0 1,-1 0 0,1-1-1,-1 1 1,1 0-1,-1 0 1,1 1-1,0-1 1,-1 3 0,-3 6 50,0 1-1,1 0 1,-6 24 0,9-31-122,0-1-16,0-1 0,0 1 1,0 0-1,0 0 1,1 0-1,0-1 1,-1 1-1,1 0 1,1 0-1,-1 0 1,1 0-1,-1 0 1,1-1-1,2 7 1,-2-10-2,-1 1-1,1-1 1,-1 1-1,1-1 1,-1 0 0,1 1-1,-1-1 1,1 0-1,-1 1 1,1-1 0,0 0-1,-1 0 1,1 0-1,0 0 1,-1 0 0,1 1-1,0-1 1,-1 0-1,1 0 1,-1-1 0,1 1-1,0 0 1,-1 0-1,1 0 1,0 0 0,-1 0-1,1-1 1,-1 1-1,1 0 1,-1-1 0,1 1-1,0 0 1,-1-1-1,1 1 1,-1 0 0,1-1-1,-1 1 1,1-2-1,21-21 68,-20 21-62,27-34 162,-2-2 0,22-40 0,36-83 608,-90 177-721,1 0 0,-3 27 0,5-28-48,-2 6-23,1 0-1,0 0 1,2 0 0,1 0-1,1 1 1,0-1 0,5 22-1,-5-40 3,0 0 0,0 0 0,0 0 0,0 0 0,0 0 0,1 0 0,0 0-1,-1 0 1,1 0 0,0 0 0,0-1 0,0 1 0,1-1 0,-1 0 0,1 0 0,3 3 0,-4-4 4,1 0 1,-1 0-1,0 0 1,1 0-1,-1-1 1,1 1-1,0-1 1,-1 1-1,1-1 1,-1 0-1,1 0 1,-1 0-1,1-1 1,0 1-1,-1 0 1,1-1-1,-1 0 1,1 0-1,-1 1 1,0-1-1,3-2 1,7-4-18,0 0 0,-1-1 0,0 0 0,0-1 0,-1 0 0,0 0 0,12-17 0,1-3 33,29-50-1,-33 47 53,-18 38 36,-3 6-67,-4 8 3,1 0 0,1 0 0,1 0 0,-2 32 0,5-51-33,0 1 1,0-1 0,0 1 0,0-1 0,0 1 0,0-1 0,0 1-1,1-1 1,-1 1 0,0-1 0,1 1 0,0-1 0,-1 1 0,1-1-1,0 0 1,-1 1 0,1-1 0,0 0 0,0 0 0,0 0 0,0 1-1,0-1 1,1 0 0,-1 0 0,0-1 0,0 1 0,1 0 0,-1 0-1,0-1 1,1 1 0,-1 0 0,1-1 0,-1 0 0,1 1 0,-1-1-1,1 0 1,-1 0 0,1 0 0,-1 0 0,1 0 0,-1 0 0,1 0-1,-1 0 1,1 0 0,-1-1 0,3 0 0,11-3 5,0 0 0,-1-2 0,0 1-1,0-2 1,14-7 0,62-46 122,-89 59-121,0 1 0,0-1 0,0 1 0,-1-1 0,1 0 0,0 1 1,0-1-1,-1 0 0,1 1 0,0-1 0,-1 0 0,1 0 0,0 0 0,-1 1 0,1-1 0,-1 0 1,0 0-1,1 0 0,-1 0 0,0 0 0,0 0 0,1 0 0,-1 0 0,0 0 0,0 0 0,0 0 0,0 0 1,0 0-1,0 0 0,0 0 0,-1 0 0,1 0 0,0 0 0,-1 0 0,1 0 0,0 0 0,-2-1 1,-1-2 54,-1 0 0,1 0 1,-1 1-1,0-1 1,0 1-1,-6-3 1,-2-3 139,-3-1 66,12 8-195,-1 0-1,1 0 0,0 0 0,0-1 0,0 1 0,0-1 0,-4-5 0,7 8-89,0 0-1,0-1 1,0 1-1,0 0 1,0 0-1,0-1 1,0 1-1,0 0 1,0-1-1,0 1 1,0 0-1,0-1 1,1 1 0,-1 0-1,0 0 1,0-1-1,0 1 1,0 0-1,1 0 1,-1-1-1,0 1 1,0 0-1,1 0 1,-1-1 0,0 1-1,0 0 1,1 0-1,-1 0 1,0 0-1,1 0 1,-1-1-1,0 1 1,0 0-1,1 0 1,-1 0 0,0 0-1,1 0 1,-1 0-1,0 0 1,1 0-1,-1 0 1,15-2-654,38 0-87,-12-1 222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20276,'2'17'1417,"-1"7"-1209,2 7-80,-1 6 416,0 7-224,3 8-232,-1 4-8,-1-6-128,1-4-152,-2-8-384,-1-3-304,-1-11 696,-4-7-137,-2-14-103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17812,'4'-8'312,"0"-1"0,0 1 0,1 0 0,0 0 1,0 1-1,1-1 0,0 1 0,0 0 0,1 1 0,0-1 1,0 1-1,0 1 0,16-10 0,-16 12-198,-1 0-1,1 0 1,0 1-1,-1-1 1,1 2 0,0-1-1,0 1 1,1 0-1,-1 0 1,0 1-1,0 0 1,0 0-1,0 1 1,0 0 0,1 0-1,-1 1 1,-1-1-1,12 6 1,-13-6-108,-1 1 0,0 0 0,1 1 0,-1-1 0,0 1 0,-1 0 0,1-1 0,0 2 1,-1-1-1,1 0 0,-1 1 0,0 0 0,0-1 0,-1 1 0,1 0 0,-1 1 0,0-1 0,0 0 0,0 1 0,0-1 0,-1 1 0,0-1 1,1 9-1,-1-5-15,-1 0 1,-1-1-1,1 1 1,-1 0 0,0 0-1,-1-1 1,0 1-1,0 0 1,-1-1-1,0 0 1,0 0 0,-1 0-1,-6 11 1,-2-3-8,-23 26 1,1-2-95,34-39 101,-1 1 1,1 0 0,-1 0 0,0-1 0,1 1 0,-1 0-1,1 0 1,-1 0 0,1 0 0,0 0 0,-1-1 0,1 1-1,0 0 1,0 0 0,0 0 0,0 0 0,0 0 0,0 0-1,0 0 1,0 0 0,0 0 0,0 0 0,0 0 0,0 0-1,1 0 1,-1 0 0,0 0 0,1 0 0,-1 0 0,1-1 0,-1 1-1,1 0 1,-1 0 0,1 0 0,0-1 0,-1 1 0,1 0-1,1 0 1,3 2-68,0 1-1,0-1 1,1 0-1,-1 0 1,8 2 0,3 1-233,-2 2-56,1-2 1,0 0-1,0 0 0,0-1 1,1-1-1,0-1 0,0 0 0,0-1 1,0-1-1,25-1 0,2-7-472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14643,'1'4'133,"0"-1"0,0 1 0,0 0 0,1-1-1,0 1 1,-1-1 0,1 1 0,0-1 0,1 0 0,-1 0 0,1 0-1,-1 0 1,1 0 0,0-1 0,5 4 0,-4-4-39,0 0 1,1 0 0,-1-1 0,1 1-1,-1-1 1,1 0 0,-1 0-1,1-1 1,0 0 0,-1 1-1,1-1 1,7-2 0,-1 1 47,0-1 1,0 0-1,-1-1 1,1 0-1,-1-1 1,0 0-1,0 0 1,18-12-1,-21 12-67,-1-1-1,0 1 1,0-1-1,-1 0 1,0 0-1,0 0 1,0-1-1,0 0 1,-1 0 0,0 0-1,0-1 1,0 1-1,4-15 1,-7 20-57,-1-1 1,1 1-1,-1-1 1,0 0 0,1 1-1,-1-1 1,0 0-1,0 0 1,0 1-1,0-1 1,0 0-1,-1-2 1,1 4-12,0 0 0,-1-1-1,1 1 1,0 0 0,0-1 0,-1 1-1,1 0 1,0-1 0,0 1 0,-1 0-1,1-1 1,0 1 0,-1 0 0,1 0 0,0-1-1,-1 1 1,1 0 0,-1 0 0,1 0-1,0 0 1,-1-1 0,1 1 0,-1 0-1,1 0 1,0 0 0,-1 0 0,1 0 0,-1 0-1,0 0 1,-1 1 1,-1 0 0,1 0 1,-1 0-1,1 0 0,0 0 0,-1 0 0,1 0 0,0 1 1,0-1-1,0 1 0,0 0 0,0 0 0,-2 3 0,-5 5-132,1 0 0,0 1 0,1 0 0,1 1 0,0-1 0,0 1 0,1 0 0,0 1 0,1-1 0,-3 20 0,7-31 75,-1 0 0,1 0 0,0 0 0,0 0 0,0 0 0,0 0 0,0 0 0,0 0 0,0 0 0,0 0 0,0 0 0,0 0 0,1-1 0,-1 1 0,0 0-1,1 0 1,-1 0 0,0 0 0,1 0 0,-1 0 0,1-1 0,0 1 0,-1 0 0,1 0 0,-1-1 0,1 1 0,0 0 0,0-1 0,0 1 0,-1-1 0,1 1 0,0-1 0,0 1 0,0-1 0,1 1 0,0-1-14,1 0 1,-1 0 0,1 0 0,-1-1 0,1 1 0,-1-1 0,0 1 0,1-1 0,-1 0-1,0 0 1,0 0 0,1 0 0,2-3 0,24-16-532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90 13099,'-16'46'906,"2"0"-1,2 1 1,3 0 0,1 1-1,2 0 1,1 85 0,5-89-732,1 10-81,-9 71 0,10-137-51,4-33-129,2 0-1,15-44 1,-2 28 0,39-80 1,-48 117 141,2 0 1,0 0-1,2 1 1,0 1-1,38-38 1,-49 55-14,-4 4-29,1-1 1,-1 1 0,1 0-1,-1-1 1,1 1-1,-1 0 1,1 0 0,0 0-1,0 0 1,0 0-1,-1 0 1,5 0 0,-6 1-13,0-1-1,0 1 1,0 0 0,1 0 0,-1 0 0,0 0 0,0 0 0,0 0 0,0 0 0,0 0 0,0 0 0,1 0 0,-1 0 0,0 0 0,0 1 0,0-1-1,0 0 1,0 0 0,1 0 0,-1 0 0,0 0 0,0 0 0,0 0 0,0 0 0,0 0 0,0 0 0,0 0 0,0 1 0,1-1 0,-1 0-1,0 0 1,0 0 0,0 0 0,0 0 0,0 0 0,0 1 0,0-1 0,0 0 0,0 0 0,0 0 0,0 0 0,0 0 0,0 0 0,0 1 0,0-1-1,0 0 1,-2 10 20,-9 11 1,2-6 15,-1 1 80,1-1 0,0 2 0,1-1 1,1 1-1,-5 18 0,11-34-104,1 0-1,0 0 1,-1 0-1,1 0 1,0 0-1,0 0 1,0 0-1,0 1 1,0-1-1,0 0 0,0 0 1,0 0-1,1 0 1,-1 0-1,0 0 1,1 0-1,-1 0 1,0 0-1,1 0 1,-1 0-1,1 0 0,0 0 1,-1 0-1,2 1 1,0-1 2,-1 0 0,1 0 0,-1-1 0,1 1 0,-1 0 0,1-1 0,0 0 0,-1 1 0,1-1 0,0 0 1,-1 0-1,1 0 0,0 0 0,2 0 0,5-1 16,0-1 0,0 0 0,0 0 0,-1-1 0,10-4 1,-4 0-21,0-1 1,0 0-1,-1 0 1,-1-2-1,1 0 1,-1 0 0,-1-1-1,0 0 1,14-19-1,-17 19 5,-1 0 1,1-1-1,-2 0 0,0 0 0,0 0 0,-1-1 0,0 0 0,-1 0 1,-1 0-1,0 0 0,1-16 0,-6 12-13,2 16-3,-1 1 0,1 0-1,0 0 1,0 0 0,0-1 0,0 1 0,0 0-1,0 0 1,-1 0 0,1 0 0,0-1 0,0 1-1,0 0 1,-1 0 0,1 0 0,0 0 0,0 0-1,0 0 1,-1 0 0,1 0 0,0 0 0,0-1-1,-1 1 1,1 0 0,0 0 0,0 0-1,0 0 1,-1 0 0,1 0 0,0 0 0,0 1-1,-1-1 1,1 0 0,0 0 0,-2 1-2,1 0 0,-1 0 0,1 0 0,0 0 0,0 0 0,0 1 0,0-1 0,0 0 0,0 1-1,0-1 1,0 1 0,0-1 0,0 1 0,0 2 0,-5 14-35,-7 32 0,11-44 37,1 0 0,1 0 0,-1 1 0,1-1 1,0 0-1,0 0 0,1 0 0,0 1 0,2 7 0,-3-13 1,1 1 0,-1-1 0,1 1 0,-1-1-1,1 0 1,0 1 0,-1-1 0,1 0 0,0 0 0,0 0 0,0 0 0,0 0-1,0 0 1,0 0 0,1 0 0,-1 0 0,0 0 0,0 0 0,1-1 0,-1 1 0,0 0-1,1-1 1,-1 1 0,2-1 0,0 0-4,0 1-1,0-2 1,-1 1-1,1 0 1,0-1 0,0 1-1,0-1 1,-1 0-1,1 0 1,0 0 0,4-2-1,4-3-42,-1-1-1,1-1 1,-1 1 0,13-14-1,-12 10-82,-1-1 1,0 1-1,13-21 0,-20 26-1,1 0 1,-1 0-1,0-1 0,0 0 0,0 1 1,-1-1-1,0 0 0,-1 0 1,2-10-1,-3 17 118,-1 0-1,1 0 1,0 0 0,0 0-1,0 1 1,-1-1 0,1 0-1,0 0 1,0 0 0,-1 0-1,1 0 1,0 0 0,0 1-1,-1-1 1,1 0 0,0 0-1,0 0 1,-1 0 0,1 0-1,0 0 1,0 0 0,-1 0 0,1 0-1,0 0 1,0 0 0,-1 0-1,1-1 1,0 1 0,0 0-1,-1 0 1,1 0 0,0 0-1,0 0 1,0 0 0,-1-1-1,1 1 1,0 0 0,0 0-1,0 0 1,0 0 0,-1-1-1,1 1 1,0 0 0,0 0-1,0-1 1,0 1 0,0 0 0,0 0-1,-1-1 1,1 1 0,0 0-1,0 0 1,0-1 0,0 1-1,0 0 1,0 0 0,0-1-1,0 1 1,0 0 0,0 0-1,0-1 1,1 1 0,-1 0-1,0 0 1,0-1 0,0 1-1,0 0 1,0 0 0,1-1-1,-14 15-338,5-2 140,1 1 0,1 0 0,0 1 0,1 0 0,0 0 0,1 0 0,1 0 0,0 1 0,0 18 0,4-7-11,5-6-76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16436,'-11'4'264,"1"0"1,0 1 0,0 1 0,0 0 0,0 0 0,1 1 0,0 0 0,0 1 0,1 0-1,0 0 1,1 1 0,-1 0 0,2 0 0,-1 1 0,1-1 0,1 2 0,0-1 0,-7 19 0,11-28-274,1 1 1,-1-1 0,1 1-1,-1-1 1,1 1 0,0-1-1,-1 1 1,1-1 0,0 1-1,0-1 1,0 1 0,0-1-1,0 1 1,1-1 0,-1 1-1,0-1 1,1 1 0,-1-1-1,1 1 1,-1-1 0,1 0 0,0 1-1,-1-1 1,1 0 0,0 1-1,0-1 1,0 0 0,0 0-1,0 0 1,0 0 0,1 0-1,-1 0 1,0 0 0,0 0-1,1-1 1,-1 1 0,1 0-1,-1-1 1,0 1 0,1-1-1,-1 0 1,1 1 0,-1-1-1,1 0 1,-1 0 0,1 0-1,-1 0 1,1 0 0,1 0-1,23-1-578,-1-1 0,51-10 0,-55 7 205,1 2 0,-1 0 1,1 1-1,41 2 0,-61 0 386,1 0-1,-1 1 1,0-1-1,1 1 1,-1-1-1,1 1 0,-1 0 1,0 0-1,1 0 1,-1 1-1,0-1 1,0 0-1,0 1 1,0-1-1,0 1 0,2 2 1,-3-2 37,0-1-1,-1 0 1,1 0 0,-1 1-1,1-1 1,-1 1 0,0-1 0,1 0-1,-1 1 1,0-1 0,0 1 0,0-1-1,0 1 1,0-1 0,0 0-1,0 1 1,-1-1 0,1 1 0,0-1-1,-1 0 1,1 1 0,-1-1 0,0 0-1,1 1 1,-1-1 0,0 0-1,0 0 1,0 0 0,-1 2 0,-5 5 279,0 0 0,0-1 1,-1 0-1,0-1 1,0 1-1,-13 7 1,14-11-278,1 1 1,-1-1-1,1 0 1,-1 0-1,0-1 1,0 0-1,-1 0 1,1-1-1,-13 2 1,19-3-52,-1 0 1,0-1 0,1 1-1,-1 0 1,1 0 0,-1-1 0,1 1-1,-1-1 1,1 1 0,-1-1 0,1 0-1,-1 0 1,1 1 0,0-1-1,0 0 1,-1 0 0,1 0 0,0-1-1,0 1 1,0 0 0,-2-3 0,-1-17-202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81 191 16075,'-12'13'2084,"8"-9"-1806,-1 2-80,0-1 0,1 1-1,0 0 1,0 0 0,0 0 0,1 1-1,0 0 1,0-1 0,-2 9-1,4-11-192,0-1-1,0 1 1,1-1-1,-1 1 0,1-1 1,0 1-1,0-1 1,1 1-1,-1-1 1,1 1-1,-1-1 0,1 1 1,0-1-1,0 0 1,1 1-1,-1-1 0,1 0 1,0 0-1,-1 0 1,5 5-1,4 2-2,0 0 0,13 10-1,-12-12 10,-2 0-1,15 16 0,-23-23 0,0 0 0,-1 0 0,1 0 0,0-1 0,-1 1 0,1 0 0,-1 0 0,1 0 1,-1 0-1,1 0 0,-1 0 0,0 0 0,0 1 0,1-1 0,-1 0 0,0 0 0,0 0 0,0 0 0,0 0 0,0 0 0,0 0 0,-1 0 0,1 0 0,0 0 0,0 0 0,-1 2 0,0-1 9,-1-1 0,1 1-1,-1 0 1,1 0-1,-1-1 1,0 1-1,1-1 1,-1 1-1,0-1 1,0 0 0,-4 2-1,-2 1-44,0-1 1,-1 1-1,1-2 0,-1 0 1,-12 2-1,18-3 13,-1-1 1,1 0-1,0 0 0,0 0 1,0 0-1,-1-1 0,1 1 1,0-1-1,-4-1 0,-2-7-107</inkml:trace>
  <inkml:trace contextRef="#ctx0" brushRef="#br0" timeOffset="1">421 191 21565,'-4'24'1488,"-5"6"-1288,5 5-64,-1 0 296,5 4-248,6-5-352,1-3-272,6-10-600,-1-5 2096,1-16-1168,-1-6-104,0-17-72</inkml:trace>
  <inkml:trace contextRef="#ctx0" brushRef="#br0" timeOffset="2">421 0 18308,'-7'1'1288,"1"11"-1464,-1-1 1808,2 2-743,1 2-497,4-1-104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14123,'-10'2'416,"1"1"0,-1 0 0,0 0 0,1 1 0,0 0 1,0 1-1,0 0 0,1 0 0,0 1 0,0 0 0,0 1 0,-7 7 0,8-7-298,0 1 0,0 1 0,1-1 0,0 1 0,0 0 0,1 1 0,1-1 0,-1 1 0,2 0 0,-1 0 0,-1 11 0,4-20-118,1 1-1,-1-1 0,1 0 1,0 0-1,0 0 0,-1 0 1,1 0-1,0 0 0,0 1 1,0-1-1,0 0 0,0 0 1,1 0-1,-1 0 0,0 0 1,0 0-1,1 1 0,-1-1 0,1 0 1,-1 0-1,1 0 0,0 1 1,0-2-2,0 0 1,0 0-1,-1 0 1,1 0-1,0 1 0,0-1 1,0-1-1,0 1 1,0 0-1,-1 0 1,1 0-1,0 0 0,0-1 1,0 1-1,0 0 1,-1-1-1,1 1 1,0 0-1,0-1 1,-1 1-1,2-2 0,9-6-17,-1-1 0,15-15-1,-21 20 19,86-98-33,-19 19 109,-70 82-71,0-1 0,1 0 0,-1 0-1,1 1 1,0-1 0,-1 1-1,1 0 1,0-1 0,0 1-1,0 0 1,0 0 0,0 0-1,3-1 1,-4 2-2,-1 0-1,0 0 1,1 1 0,-1-1-1,0 0 1,1 0-1,-1 0 1,0 0 0,1 0-1,-1 1 1,0-1-1,1 0 1,-1 0 0,0 1-1,1-1 1,-1 0-1,0 0 1,0 1 0,1-1-1,-1 0 1,0 1-1,0-1 1,0 0 0,0 1-1,1-1 1,-1 1-1,3 20 40,-5 64 30,0-47 57,3 46-1,-1-79-83,1-1-1,0 1 1,0 0 0,0-1-1,0 0 1,1 1 0,0-1-1,0 0 1,4 7 0,-6-10-18,1 0 0,0 0 0,0 0 0,0 0 0,0 0 0,0 0 0,1 0 0,-1 0 0,0 0 0,0 0 0,0-1 0,1 1 0,-1 0 0,0-1 1,1 1-1,-1-1 0,1 0 0,-1 1 0,1-1 0,-1 0 0,0 0 0,1 0 0,-1 0 0,1 0 0,-1 0 0,1-1 0,-1 1 0,1 0 1,-1-1-1,0 1 0,1-1 0,-1 1 0,3-2 0,5-3 116,0-1 0,0 0 1,-1-1-1,0 1 0,14-16 1,34-43 356,-51 59-459,93-129-1117,-96 133 955,-1 0-1,1 0 1,-1 1 0,1-1 0,0 1 0,-1 0-1,1-1 1,3-1 0,-4 3 73,-1 0 0,1 0 1,-1 0-1,1 0 0,-1 0 1,1 0-1,-1 0 0,0 0 1,1 1-1,-1-1 1,1 0-1,-1 0 0,1 0 1,-1 0-1,0 1 0,1-1 1,-1 0-1,0 1 0,1-1 1,-1 0-1,1 0 0,-1 1 1,0-1-1,0 1 0,1-1 1,-1 0-1,0 1 0,0-1 1,1 1-1,-1-1 0,0 0 1,0 1-1,0-1 0,0 1 1,0-1-1,0 1 0,0-1 1,0 1-1,0-1 0,0 1 1,0-1-1,0 0 0,0 1 1,0 0-1,1 7-561,4 25-2073,-5-32 2621,0 0 0,0-1 0,1 1 0,-1 0 0,0-1 0,0 1 0,1 0 1,-1-1-1,0 1 0,1 0 0,-1-1 0,1 1 0,-1-1 0,0 1 0,1-1 0,-1 1 0,1-1 0,0 1 1,-1-1-1,1 0 0,-1 1 0,1-1 0,0 0 0,-1 1 0,1-1 0,0 0 0,-1 0 0,1 0 1,0 1-1,-1-1 0,1 0 0,0 0 0,-1 0 0,1 0 0,0 0 0,0 0 0,-1-1 0,1 1 1,0 0-1,17-9-833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14427,'-14'3'444,"1"2"0,1-1 0,-1 2 0,1 0 1,0 0-1,0 1 0,0 0 0,1 1 0,1 1 0,-1 0 0,1 0 0,1 1 0,-16 19 0,23-26-428,1-1-1,0 0 0,-1 1 0,1-1 0,0 1 0,0-1 0,0 1 0,0-1 1,1 1-1,-1 3 0,1-5-22,0 0 1,0 0-1,0 0 0,0 0 1,1 0-1,-1 0 1,0-1-1,1 1 1,-1 0-1,0 0 0,1 0 1,-1 0-1,1-1 1,-1 1-1,1 0 1,0-1-1,-1 1 0,1 0 1,0-1-1,-1 1 1,1-1-1,0 1 1,0-1-1,-1 1 0,1-1 1,0 1-1,0-1 1,0 0-1,0 1 1,0-1-1,1 0 0,18 4-321,-1-1-1,1-1 0,36 0 0,-36-2 19,0 1 0,0 0 0,32 7 0,-48-7 279,-1 0 0,0 0-1,0 1 1,1-1 0,-1 0 0,0 1-1,0 0 1,-1 0 0,6 4-1,-7-5 46,0 0-1,-1 0 0,1 0 0,0 0 1,0 0-1,-1 0 0,1 0 0,-1 0 1,1 0-1,-1 0 0,0 0 0,1 1 0,-1-1 1,0 0-1,0 0 0,0 0 0,0 1 1,0-1-1,0 0 0,0 0 0,0 0 1,0 1-1,0-1 0,-1 0 0,1 0 0,-1 0 1,1 0-1,-1 0 0,1 0 0,-1 1 1,0 0-1,-8 9 260,-1 0 1,0-1-1,-1 0 1,0 0-1,0-1 1,-1-1-1,-15 8 1,13-6 28,-47 25 757,55-31-1048,-1-2 1,1 1-1,-1-1 0,1 0 1,-1 0-1,0-1 0,-13 1 0,19-2-33,0 0 0,0 0 0,0 0-1,0 0 1,0 0 0,0 0-1,0 0 1,0-1 0,1 1 0,-1 0-1,0-1 1,0 1 0,0-1 0,0 1-1,0-1 1,0 1 0,1-1 0,-1 1-1,0-1 1,1 0 0,-1 0 0,0 1-1,1-1 1,-1 0 0,1 0 0,-1-1-1,0 0-1,0 0-1,1 0 1,-1 0-1,1 0 1,0 0-1,-1-1 1,1 1-1,0 0 1,0 0-1,1-3 0,4-22-359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42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0 149 20252,'43'-12'1777,"16"-5"-1193,10-5-208,24-1 520,11 1-120,8 1-104,0 4-247,-10 7-618,-5 6-303,-18 7-568,-10 3-272,-25 4 960,-12-3-272,-18-7-321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184 137 17244,'-3'-3'166,"-1"1"1,1 0 0,-1-1 0,0 1 0,0 1-1,0-1 1,0 1 0,0-1 0,-1 1 0,1 0-1,0 1 1,0-1 0,-1 1 0,1 0 0,-1 0-1,1 0 1,0 0 0,-1 1 0,1 0 0,0 0-1,0 0 1,0 0 0,0 1 0,0 0 0,-7 3-1,6-2-87,0 0 0,0 0 0,0 1 0,1-1-1,0 1 1,-1 0 0,1 0 0,1 0 0,-1 1 0,1-1-1,-1 1 1,1 0 0,1 0 0,-1 0 0,1 0 0,0 1-1,0-1 1,0 1 0,-1 6 0,3-11-77,0 0 0,0 1 0,0-1 0,-1 0 0,1 1-1,0-1 1,1 1 0,-1-1 0,0 0 0,0 1 0,0-1 0,1 0 0,-1 1 0,1-1 0,-1 0 0,1 0-1,0 1 1,-1-1 0,1 0 0,0 0 0,0 0 0,0 0 0,0 0 0,1 2 0,0-2-10,0 0 0,1 0-1,-1-1 1,0 1 0,0 0 0,1-1 0,-1 1 0,0-1 0,0 0 0,1 0 0,-1 0-1,0 0 1,4 0 0,4-2-66,-1 1 1,1-2-1,0 1 0,-1-2 1,16-6-1,-8 0-153,0-1 1,-1-1-1,0 0 1,18-20-1,-5 6-706,-28 26 915,-1 0 0,0 0 0,0 0 0,1 0 0,-1 0 0,0 0 0,0 1 0,0-1 0,1 0 0,-1 0 0,0 0 0,0 1 0,0-1 0,0 0 0,0 0 0,1 0 0,-1 1 0,0-1 0,0 0 0,0 0 0,0 1 0,0-1 0,0 0 0,0 0 0,0 1 0,0-1 0,0 0 0,0 0 0,0 1-1,0-1 1,0 0 0,0 0 0,0 1 0,0-1 0,0 0 0,0 0 0,0 1 0,0-1 0,-1 0 0,1 0 0,0 1 0,-2 15-197,-21 94-255,-20 106 1045,32-140-133,4-25 288,-1-1-1,-30 95 0,27-126-409,11-19-317,0 1 0,0-1-1,0 0 1,0 0 0,0 0 0,-1 0-1,1 0 1,0 0 0,0 0 0,0 0-1,0 0 1,-1 0 0,1 0 0,0 0-1,0 0 1,0 0 0,0 0 0,-1 0-1,1 0 1,0 0 0,0 0 0,0 0-1,0 0 1,0 0 0,-1 0 0,1 0-1,0 0 1,0 0 0,0 0 0,0 0-1,0 0 1,-1 0 0,1-1 0,0 1-1,0 0 1,0 0 0,0 0-1,0 0 1,0 0 0,0 0 0,-1-1-1,1 1 1,0 0 0,0 0 0,0 0-1,0 0 1,0-1 0,0 1 0,0 0-1,0 0 1,0 0 0,0-1 0,-1-3-25,1 0 0,-1 0 1,1-1-1,0 1 0,0-1 1,0 1-1,2-6 0,6-30-263,1 2 0,2-1 0,2 1 0,1 1 0,27-47 0,-6 20-54,4 1 1,47-57-1,-54 83 289,37-36 0,-17 21 297,-50 50-224,-1 0 0,1 1 0,0-1 0,-1 0 0,0 0 0,1 0 0,-1 0 0,2-5 0,-3 7-16,0 0 0,0 0 0,0-1 0,0 1 1,0 0-1,0 0 0,0-1 0,0 1 1,0 0-1,0 0 0,0-1 0,0 1 1,0 0-1,-1 0 0,1 0 0,0-1 1,0 1-1,0 0 0,0 0 0,0 0 0,0-1 1,-1 1-1,1 0 0,0 0 0,0 0 1,0 0-1,-1-1 0,1 1 0,0 0 1,0 0-1,0 0 0,-1 0 0,1 0 1,0 0-1,0 0 0,0 0 0,-1 0 0,1 0 1,0 0-1,0 0 0,-1 0 0,1 0 1,0 0-1,-1 0 0,-4 0 55,0 1-1,0 0 1,-1 0-1,1 1 1,0-1-1,-5 3 1,4-1-18,-22 7 141,0 2-1,0 1 1,1 1-1,-33 24 1,59-37-175,0-1 0,0 1-1,0-1 1,0 1 0,1-1 0,-1 1 0,0 0 0,0-1 0,1 1 0,-1 0 0,0 0 0,1 0 0,-1 0-1,1-1 1,-1 1 0,1 0 0,0 0 0,-1 0 0,1 0 0,0 0 0,-1 0 0,1 2 0,1-2-6,-1-1 0,1 1 0,-1 0 0,1-1 0,-1 1 0,1 0 0,-1-1 0,1 1 0,0-1 0,0 1 0,-1-1-1,1 0 1,0 1 0,0-1 0,-1 0 0,1 1 0,0-1 0,0 0 0,0 0 0,1 0 0,10 2-16,-1-2 0,21 0 0,-28 0 6,135-9-147,73-1 1333,-213 9-1046,1-1 0,0 1 0,-1 0-1,1 0 1,-1 0 0,1-1 0,-1 1 0,0 0 0,1 0 0,-1 0 0,0 0-1,0 0 1,0 0 0,-1-1 0,-1-2 174,-8-11-154,1 1 0,1-2 0,0 1-1,1-1 1,1-1 0,0 0-1,-5-23 1,11 39-199,1 1 0,0-1 0,0 1 0,0-1 0,0 1 0,0-1 0,0 1 0,0-1 0,0 1 0,0-1 0,1 1 1,-1-1-1,0 1 0,0-1 0,0 1 0,0-1 0,1 1 0,-1 0 0,0-1 0,0 1 0,1-1 0,-1 1 0,0 0 0,1-1 0,-1 1 0,0 0 0,1-1 0,-1 1 0,1 0 0,-1 0 0,1-1 0,-1 1 0,0 0 0,1 0 0,-1 0 0,1 0 0,-1-1 0,1 1 0,-1 0 1,1 0-1,-1 0 0,1 0 0,0 0 0,28 4-1461,-18-2 1591,50 4-1051,-23 0 497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17116,'-5'-1'216,"-1"0"0,1 0-1,-1 0 1,1 1 0,-1 0 0,1 0 0,-1 0 0,0 1 0,1-1 0,-1 1 0,1 1 0,0-1 0,-1 1 0,1 0 0,0 0-1,0 1 1,0-1 0,0 1 0,1 0 0,-1 0 0,1 1 0,-8 7 0,7-6-88,0 0 1,1 0-1,0 0 1,0 0-1,1 1 1,-1-1-1,1 1 1,0 0-1,1 0 1,-1 1-1,1-1 1,0 0-1,1 1 1,0-1-1,0 1 1,0-1-1,1 1 1,0 0-1,0 6 1,1-11-112,-1 0 0,0 0 0,1 0 0,-1 0 1,1 0-1,0 0 0,0-1 0,0 1 0,0 0 0,0 0 0,0-1 0,0 1 0,0 0 1,1-1-1,-1 1 0,0-1 0,1 0 0,0 1 0,-1-1 0,3 1 0,-1 0-10,1-1 0,-1 0-1,1 0 1,0 0 0,-1 0 0,1 0-1,0-1 1,-1 0 0,1 1-1,5-2 1,1 0-44,1 0-1,-1-1 1,1-1-1,-1 1 1,0-2-1,18-8 1,-16 6-86,-1-1 0,0-1 1,0 0-1,-1 0 1,0-1-1,-1 0 0,0-1 1,0 0-1,-1 0 1,0-1-1,-1 0 0,0 0 1,-1-1-1,0 0 0,4-14 1,-26 57-1466,13-24 1426,1 0 1,0 0 0,0 1 0,1-1-1,-1 1 1,2-1 0,-1 1-1,1-1 1,0 1 0,1-1 0,1 12-1,-1-18 144,-1 0 0,0 0-1,1 0 1,-1 0-1,0-1 1,1 1 0,-1 0-1,1 0 1,-1 0-1,1-1 1,0 1 0,-1 0-1,1-1 1,1 2-1,16 2-302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116 228 12779,'-15'15'897,"1"2"1,1 0-1,0 1 1,-14 26 0,21-33-546,1 1 0,1-1 0,0 1 0,0 0 0,1 0 0,0 0 0,1 1 0,1-1 0,0 14 0,1-24-295,-1 0-1,1 0 0,1 0 1,-1 0-1,0 0 1,0 0-1,1 0 1,-1 0-1,1 0 1,0-1-1,0 1 1,-1 0-1,1 0 0,0 0 1,1-1-1,-1 1 1,0 0-1,0-1 1,2 2-1,-1-2-29,0 0-1,-1 0 1,1 0-1,0-1 1,0 1 0,-1-1-1,1 1 1,0-1-1,0 0 1,0 1-1,0-1 1,0 0 0,0 0-1,0 0 1,-1-1-1,1 1 1,0 0-1,0-1 1,0 1 0,3-2-1,1-1-14,1 0-1,-1-1 1,0 0-1,0 0 1,0 0-1,0 0 0,-1-1 1,0 0-1,0 0 1,0-1-1,0 1 1,-1-1-1,4-7 1,4-7 3,-1-1 1,15-37-1,-10 12-76,-2-1 1,-3 0-1,-1-1 1,6-79-1,-15 125 62,-1 0 0,0-1-1,0 1 1,0 0 0,0-1-1,0 1 1,-1 0 0,1-1 0,-2-3-1,2 6 4,0 0-1,0 0 0,-1 0 1,1 0-1,0 0 0,0 0 1,-1-1-1,1 1 0,0 0 1,0 0-1,-1 0 0,1 0 0,0 0 1,0 0-1,-1 0 0,1 0 1,0 1-1,0-1 0,-1 0 1,1 0-1,0 0 0,0 0 1,-1 0-1,1 0 0,0 0 1,0 0-1,0 1 0,-1-1 1,1 0-1,0 0 0,0 0 0,0 1 1,-1-1-1,1 0 0,0 0 1,0 0-1,0 1 0,0-1 1,0 0-1,0 0 0,-1 1 1,1-1-1,0 1 0,-4 6 106,0 0-1,1 0 0,-6 15 1,-3 18 228,2 1 0,-5 46 0,12-67-232,2 0-1,0-1 1,1 1-1,1 0 1,1 0-1,7 30 1,-8-45-175,0-1 0,0 1 0,1-1 0,0 0 1,0 1-1,0-1 0,0 0 0,1 0 0,0 0 0,0-1 0,0 1 1,0-1-1,0 1 0,1-1 0,-1 0 0,1 0 0,6 3 0,-7-5-14,0 1 0,1-1-1,-1 0 1,1-1 0,-1 1 0,1 0-1,-1-1 1,1 0 0,0 0-1,-1 0 1,1 0 0,-1-1-1,1 1 1,-1-1 0,1 0-1,-1 0 1,1 0 0,-1-1 0,0 1-1,1-1 1,-1 0 0,6-4-1,23-20-558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98 18108,'-2'5'332,"0"-1"1,1 1-1,-1 0 1,1 0-1,0-1 1,1 1-1,-1 0 1,1 0-1,0 5 1,0-8-257,0-1 0,0 0 0,0 0 1,0 0-1,1 1 0,-1-1 0,0 0 0,1 0 1,-1 0-1,1 0 0,-1 0 0,1 0 0,-1 0 1,1 0-1,0 0 0,0 0 0,-1 0 0,1 0 1,0 0-1,0-1 0,0 1 0,0 0 0,0-1 1,0 1-1,0-1 0,0 1 0,0-1 0,0 1 1,1-1-1,-1 0 0,0 1 0,0-1 0,0 0 1,0 0-1,1 0 0,-1 0 0,0 0 0,0 0 1,0 0-1,1 0 0,-1-1 0,1 0 0,4 0 14,0-1 0,0 0 0,0 0 0,-1-1 0,1 0 0,-1 0 0,0 0 0,0 0 0,0-1 0,0 0 0,7-8-1,-6 6-67,-1 0-1,1 0 1,-2-1-1,1 0 1,-1 0-1,0 0 1,0-1-1,3-9 1,-6 16-22,-1-1 0,1 0 1,0 1-1,-1-1 1,1 0-1,-1 0 1,0 0-1,0 0 0,1 0 1,-1 1-1,-1-1 1,1 0-1,0 0 1,0 0-1,-1 0 0,1 0 1,-1 1-1,1-1 1,-1 0-1,0 0 1,1 1-1,-1-1 0,0 0 1,0 1-1,-1-1 1,1 1-1,0-1 0,0 1 1,-1 0-1,1 0 1,-1-1-1,1 1 1,-1 0-1,1 0 0,-1 0 1,0 1-1,1-1 1,-1 0-1,0 1 1,0-1-1,0 1 0,1-1 1,-4 1-1,-1-1-2,0 0 0,0 1-1,1 0 1,-1 0-1,0 1 1,0 0 0,1 0-1,-1 0 1,1 0-1,-1 1 1,1 0 0,-1 0-1,-8 5 1,7-1 9,-1 0 0,1 0 0,1 0 0,-1 1 0,1 0 0,1 0 0,-1 1 0,1 0 0,0 0 0,1 0 0,0 0 0,0 0 0,1 1 0,0 0 0,0 0 0,-2 15 0,5-19-45,-1 0 1,0 0-1,1 0 1,0-1 0,1 1-1,-1 0 1,1 0-1,-1-1 1,1 1-1,1 0 1,-1-1-1,1 1 1,0-1-1,0 0 1,0 1-1,0-1 1,1 0-1,0 0 1,0 0 0,0-1-1,0 1 1,0-1-1,1 0 1,-1 1-1,1-2 1,0 1-1,0 0 1,0-1-1,1 0 1,-1 0-1,0 0 1,1 0-1,6 1 1,-5-1-4,0-1 1,1 0-1,-1 0 1,0-1-1,0 1 1,1-1-1,-1-1 1,0 1-1,1-1 1,-1 0-1,0-1 1,11-3-1,34-16-295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 3121 10458,'8'-3'366,"0"0"-1,0 0 0,-1 0 0,1-1 1,-1 0-1,0 0 0,11-10 1,41-42 1206,-50 47-1318,27-29 436,-2-1-1,50-76 0,-66 86-522,-1 0 0,-2-1 0,-1-1-1,-1 0 1,11-43 0,-20 50-122,0 1 0,-2-1 0,-1 0 0,0 0 1,-2 0-1,-1 0 0,0 0 0,-2 0 0,-1 1 0,-10-30 0,-11-21 7,-63-126 0,49 119-26,-118-234 68,-21 12-31,150 263-66,-2 1-1,-1 2 1,-63-57 0,27 37-13,-87-57 1,103 82 19,-1 1 1,-1 3-1,-2 2 0,-59-19 1,38 21-18,0 4 1,-129-17-1,70 24-7,0 7-1,-1 5 1,-192 25-1,111 6 77,-146 11 0,352-40-53,1-1-1,-1-1 1,0 0-1,1 0 0,-1-1 1,1-1-1,0 0 1,0 0-1,-13-6 0,18 5-2,0 0 0,-1 0 0,1 0 0,1 0 0,-1-1-1,1 0 1,-1 0 0,2-1 0,-1 1 0,0-1 0,1 0-1,0-1 1,1 1 0,-1 0 0,-2-10 0,0-1-9,1 0 0,1 0 0,1 0 0,0-1 1,1 1-1,1-1 0,1 0 0,0 1 0,1-1 1,1 0-1,7-28 0,0 11-96,2 1 1,1 1 0,1 0-1,32-56 1,-33 68-101,1 1 0,1 0 1,1 0-1,0 1 0,2 1 1,0 1-1,1 1 1,36-26-1,-24 24-181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11779,'66'-35'561,"269"-131"1253,-273 140-1714,1 2 0,1 4 1,99-20-1,-144 37-166,0 0-1,-1 2 1,1 0-1,21 2 1,-35-1 30,0 1 1,-1-1 0,1 1 0,-1 0 0,1 0 0,-1 0 0,1 1 0,-1 0 0,0 0 0,0 0 0,0 0 0,0 0 0,0 1-1,0 0 1,0 0 0,-1 0 0,0 0 0,1 1 0,-1-1 0,-1 1 0,6 6 0,-7-6 3,0 0-1,0 0 1,0-1 0,0 1-1,-1 0 1,1 0 0,-1 0 0,0 0-1,0 0 1,0 0 0,-1 0-1,1-1 1,-1 1 0,0 0 0,0 0-1,-1 0 1,1-1 0,-1 1-1,1-1 1,-6 7 0,-3 6-40,-1-1 0,0 0 1,-15 13-1,21-23 67,-135 135 116,104-97-44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8 110 16852,'-4'-14'2810,"2"28"-1295,1 27-463,6 53-778,30 160 0,-35-249-232,1 0 0,1 1 0,-1-1 0,1 0 0,4 8 0,-6-13-28,0 1 1,0-1 0,0 0 0,1 1-1,-1-1 1,0 0 0,1 1 0,-1-1-1,0 0 1,1 1 0,-1-1 0,0 0-1,1 0 1,-1 1 0,1-1 0,-1 0 0,0 0-1,1 0 1,-1 1 0,1-1 0,-1 0-1,1 0 1,-1 0 0,0 0 0,1 0-1,-1 0 1,2 0 0,-1-1 14,0 1 0,0-1 0,1 0 1,-1 0-1,0 0 0,0 0 0,0 0 0,0 0 1,0 0-1,0 0 0,0 0 0,-1 0 0,1 0 1,1-2-1,202-387 2365,-143 255-3428,-57 133-221,0 9 419,1 3 337,3 2-226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53 396 15523,'5'-6'442,"-1"0"0,1 0 0,-1-1 0,0 0 0,0 0 0,-1 0-1,0 0 1,0-1 0,-1 1 0,0-1 0,2-15 0,-4 23-410,0 0 0,0-1 0,1 1 1,-1-1-1,0 1 0,0 0 0,0-1 0,0 1 1,0-1-1,0 1 0,0 0 0,0-1 0,0 1 1,0-1-1,0 1 0,0-1 0,-1 1 0,1 0 0,0-1 1,0 1-1,0 0 0,0-1 0,-1 1 0,1 0 1,0-1-1,0 1 0,-1 0 0,1-1 0,0 1 1,-1 0-1,1-1 0,0 1 0,-1 0 0,1 0 1,0 0-1,-1-1 0,1 1 0,-1 0 0,1 0 1,0 0-1,-1 0 0,1 0 0,-1 0 0,1 0 1,-1 0-1,1 0 0,0 0 0,-1 0 0,1 0 1,-1 0-1,1 0 0,0 0 0,-1 0 0,1 0 0,-1 1 1,1-1-1,0 0 0,-1 1 0,-20 16 619,14-8-624,0 0 1,1 1-1,0 0 1,0 0-1,1 0 1,1 1-1,0-1 1,0 1-1,1 0 1,0 0-1,1 1 1,0-1 0,0 13-1,2-21-36,0-1-1,0 0 1,1 1-1,-1-1 1,0 0 0,1 1-1,0-1 1,-1 0-1,1 0 1,2 4-1,-3-5 5,1 0-1,0 0 1,-1 0-1,1-1 1,0 1-1,0 0 1,-1 0-1,1-1 1,0 1-1,0-1 0,0 1 1,0-1-1,0 1 1,0-1-1,0 0 1,0 1-1,1-1 1,4 1-17,-1-2 1,1 1 0,-1 0 0,1-1 0,-1 0-1,1 0 1,7-4 0,29-4-62,-40 9 81,-1 0 1,1 0-1,-1 0 1,1 0 0,0 0-1,-1 0 1,1 1 0,-1-1-1,1 0 1,0 1-1,-1-1 1,1 1 0,-1 0-1,0-1 1,1 1 0,-1 0-1,1 0 1,-1 0-1,2 2 1,2 3-4,-1 0-1,0 1 1,-1-1 0,1 1 0,-1 0-1,0 0 1,-1 0 0,3 11 0,9 63-39,-13-74 42,5 43-15,-2 0 1,-3 67-1,-1-98 23,-2-1-1,0 1 0,-2-1 1,0 0-1,0 0 0,-2 0 1,0-1-1,-1 1 0,-16 26 1,22-41 0,-1-1 1,1 1 0,-1-1 0,0 0 0,0 1 0,0-1 0,0 0-1,0 0 1,0-1 0,0 1 0,-1 0 0,1-1 0,-1 1 0,1-1-1,-1 0 1,0 0 0,1 0 0,-1 0 0,0 0 0,-5 0-1,7-1 2,-1 0-1,0 0 0,1 0 0,0-1 0,-1 1 0,1-1 0,-1 1 0,1-1 0,-1 0 0,1 1 1,0-1-1,0 0 0,-1 0 0,1 0 0,-2-2 0,1 1 0,0-1 0,0 0 1,0 1-1,0-1 0,1 0 0,-1 0 0,1 0 1,0 0-1,-2-5 0,-1-10-13,1 0-1,0-1 1,2 1 0,0-1-1,1 0 1,4-32 0,2 11-39,1 0 1,14-42 0,-7 42 2,2-1 0,1 2 0,2 0 1,30-45-1,109-135-33,-115 164 88,-40 50-12,13-15 3,-1-2 1,14-26-1,-26 42 4,0 1-1,0-1 0,-1 0 0,0 1 0,0-1 1,0 0-1,-1 0 0,0-1 0,0 1 1,-1 0-1,0 0 0,0 0 0,0-1 0,-3-11 1,3 17-3,0-1 1,-1 0-1,1 1 0,-1-1 1,0 0-1,1 1 1,-1-1-1,0 1 1,0-1-1,0 1 0,0 0 1,0-1-1,0 1 1,-1 0-1,1 0 1,0 0-1,-1 0 1,1 0-1,-1 0 0,1 0 1,-1 0-1,1 0 1,-3 0-1,0 0 2,1 1-1,0 0 0,0 0 1,0 0-1,0 0 0,0 1 1,0-1-1,-1 1 0,1 0 1,0-1-1,0 1 0,-3 2 1,-6 3 10,0 0-1,1 1 1,0 1 0,-20 16 0,13-7 4,0 1 0,1 0 0,0 1 0,-15 26 0,25-34-72,0 0 1,1 0-1,1 0 1,-1 1 0,2 0-1,0 0 1,0 0 0,2 1-1,-1-1 1,0 16 0,3-24-57,0 0-1,0 1 1,0-1 0,1 0 0,0 0 0,0 0 0,0 0 0,0 0 0,0 0 0,1 0 0,0-1 0,0 1 0,0 0 0,0-1 0,1 0-1,-1 1 1,1-1 0,0 0 0,0 0 0,0 0 0,0-1 0,0 1 0,1-1 0,6 4 0,3 0-155,0 0 1,1-2 0,-1 1-1,1-2 1,0 1 0,16 0-1,33 3-723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20316,'-9'1'1857,"-1"8"-1273,-3 2-296,2 2 984,1 3-504,4 0-1448,2-3 776,9-3-224,4-3-112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46 213 15163,'1'-21'3076,"-1"15"-1075,-1 14-746,-31 382 276,28-340-1395,4-50-130,0 0 1,0 0-1,0 0 0,0 0 0,0 0 0,0 0 0,0 0 1,0 0-1,0 0 0,0 0 0,0 0 0,0 0 0,0 0 1,-1 0-1,1 0 0,0 0 0,0 0 0,0 0 0,0 0 1,0 0-1,0 0 0,0 0 0,0 0 0,0 0 0,0 0 1,0 0-1,0 0 0,0 0 0,0 0 0,-2-10 68,-1-13-3,1-225 340,1 21-710,6 255 210,1 1 1,1-1 0,21 54-1,-27-80 89,0 0-1,0 0 1,0 0-1,0 0 1,0-1-1,0 1 1,1 0-1,-1 0 1,0-1-1,1 1 1,0-1-1,-1 0 1,1 1 0,0-1-1,0 0 1,0 0-1,-1 0 1,1 0-1,0 0 1,0 0-1,4 0 1,-3-1 13,0 0 0,0 0 0,0-1 0,0 1 0,-1-1 0,1 0 0,0 1 0,0-1 0,-1-1 0,1 1 0,0 0 0,-1-1 0,1 1 0,-1-1 0,0 0 0,3-2 0,5-5 84,0-1 1,-1 0-1,0-1 1,-1 0-1,0 0 1,-1-1-1,10-21 0,-4 5 155,-2 0 0,10-40 0,-18 57-186,0 4-17,-2 1 0,1-1 0,-1 0 0,0 0-1,0 0 1,0 1 0,-2-11 0,-4 29 14,-2 11-102,-12 111-220,18-113 149,1 1-1,0-1 0,2 1 1,5 27-1,-7-47 98,0 0 1,1 0-1,-1 0 0,1 0 0,-1 0 1,1 0-1,0 0 0,-1-1 0,1 1 0,0 0 1,0 0-1,0-1 0,1 1 0,-1 0 0,0-1 1,1 0-1,-1 1 0,1-1 0,-1 0 1,1 1-1,0-1 0,-1 0 0,1 0 0,0 0 1,0-1-1,0 1 0,0 0 0,3 0 0,-2-1 7,1 0 0,-1-1 0,1 1 1,-1-1-1,1 0 0,-1 0 0,0 0 0,1 0 0,-1 0 0,0-1 0,0 0 0,0 0 0,0 0 0,0 0 0,4-4 0,8-8 102,-1-1 0,0-1 0,20-30 1,-12 15 138,-29 64 54,6-29-281,-11 56 38,11-56-44,1 0 0,-1 0 0,1 1 0,0-1 0,0 0 0,1 1 0,-1-1 0,1 0 0,0 0-1,0 0 1,2 6 0,-2-9 4,0 0 0,0 0 0,-1 0 1,1 0-1,0 0 0,0 0 0,0-1 0,0 1 0,0 0 0,0-1 0,0 1 0,0 0 0,0-1 0,1 1 0,-1-1 0,0 1 0,0-1 0,0 0 0,1 0 0,-1 1 0,0-1 0,0 0 0,1 0 0,-1 0 0,0 0 0,1-1 0,-1 1 0,0 0 0,0 0 0,2-2 0,4 0 39,0 0 0,-1-1 0,0 0 0,8-5 0,10-9 100,-1 0 0,-1-2 0,-1 0 0,32-39 0,-34 38-59,-18 18-84,0 1 0,0-1 0,0 1 0,1 0-1,-1 0 1,1-1 0,-1 1 0,1 0 0,-1 0 0,1 1 0,2-2-1,-3 2-1,-1 0 1,0 0-1,1 0 0,-1 0 0,0 0 0,1 0 0,-1 0 0,0 0 0,0 0 0,1 0 0,-1 1 0,0-1 0,1 0 1,-1 0-1,0 0 0,0 0 0,1 1 0,-1-1 0,0 0 0,0 0 0,1 1 0,-1-1 0,0 0 0,0 0 1,0 1-1,0-1 0,0 0 0,1 1 0,-1-1 0,0 0 0,0 1 0,0-1 0,0 0 0,0 1 0,0-1 1,0 1-1,0 6-7,0 0 1,0 1 0,-1-1 0,-1 9 0,0-6-6,1-4 8,-1 28-19,2-34 23,0 1-1,0-1 1,0 1-1,1 0 1,-1-1 0,0 1-1,0-1 1,0 1-1,1-1 1,-1 1 0,0-1-1,1 1 1,-1-1-1,0 1 1,1-1-1,-1 0 1,0 1 0,1-1-1,-1 1 1,1-1-1,-1 0 1,1 1 0,-1-1-1,1 0 1,-1 0-1,1 1 1,0-1-1,-1 0 1,1 0 0,-1 0-1,1 0 1,-1 0-1,1 0 1,0 0 0,-1 0-1,1 0 1,-1 0-1,1 0 1,-1 0-1,1 0 1,0 0 0,-1-1-1,1 1 1,-1 0-1,1 0 1,-1-1 0,1 1-1,-1 0 1,1-1-1,0 1 1,6-4 0,0-1 0,0 1 1,0-1-1,-1-1 0,1 1 0,9-12 0,33-43-9,-36 43 14,58-90-25,-67 103-28,-3 5 8,-3 12-20,-9 28-26,9-33 58,-1 2 3,-1 1 16,1 0 1,0 0-1,1 0 1,0 1-1,0-1 0,2 0 1,0 15-1,0-25 9,0 0 0,0 0-1,0-1 1,0 1 0,1 0 0,-1 0-1,0 0 1,1 0 0,-1 0 0,1 0-1,-1-1 1,1 1 0,-1 0 0,1 0-1,0-1 1,-1 1 0,1 0 0,0-1-1,0 1 1,-1-1 0,1 1-1,0-1 1,0 1 0,0-1 0,0 1-1,-1-1 1,1 0 0,0 0 0,0 1-1,0-1 1,0 0 0,0 0 0,0 0-1,0 0 1,0 0 0,0 0 0,0 0-1,0 0 1,1-1 0,4 0 4,-1-1 1,1 0-1,-1 0 0,1 0 1,5-4-1,6-3-6,-2-1 0,1-1-1,-2 0 1,1-2 0,-2 1-1,1-1 1,-2-1 0,0-1-1,-1 0 1,10-16 0,-10 4-231,-12 17-242,1 10 437,-1 0 0,1 0 0,0-1 0,-1 1 0,1 0 1,-1 0-1,1 0 0,-1 0 0,1 0 0,0 1 0,-1-1 0,1 0 0,-1 0 1,1 0-1,0 0 0,-1 0 0,1 0 0,-1 1 0,1-1 0,0 0 1,-1 0-1,1 1 0,0-1 0,-1 0 0,1 0 0,0 1 0,-1 0 0,-20 17-1634,-32 37-1,46-47 1431,-15 18-529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3152 16027,'-35'8'1286,"34"-8"-1259,0 0-1,0 1 1,1-1-1,-1 0 1,0 0-1,0 0 1,0 0-1,1 0 1,-1 0-1,0 0 1,0-1-1,1 1 1,-1 0-1,0 0 1,0 0-1,1-1 1,-1 1 0,0 0-1,1-1 1,-2 0-1,2 0-13,-1 1 0,1-1-1,0 0 1,0 1 0,0-1-1,0 0 1,0 0 0,0 1 0,0-1-1,0 0 1,0 1 0,0-1-1,0 0 1,1 1 0,-1-1-1,0 0 1,0 1 0,1-1 0,-1 0-1,0 1 1,1-1 0,-1 1-1,1-1 1,0 0 0,11-15 412,25-26 1,-4 6-97,169-185 464,19-20-679,42-64-51,278-306-53,-443 508-23,200-206-37,14 15 1,208-116-16,-398 317 68,234-151-3,-235 163 26,22-12-1101,-143 93 1049,1 0 1,-1 0-1,1 0 0,-1-1 0,1 1 0,-1 0 0,1 0 0,-1-1 0,0 1 0,1 0 0,-1-1 0,1 1 0,-1 0 0,0-1 0,1 1 0,-1-1 0,0 1 0,1-1 0,-1 1 0,0 0 0,0-1 1,1 1-1,-1-1 0,0 1 0,0-1 0,0 1 0,0-1 0,0 1 0,0-1 0,0 0 0,0 1 0,0-1 0,0 1 0,0-1 0,0 1 0,0-1 0,0 1 0,0-1 0,0 1 0,-1-1 0,1 1 1,0-1-1,0 1 0,-1-1 0,0 0 0,-18-11-266,-8 3-176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43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19 105 16099,'7'-10'377,"1"1"0,1 1-1,0 0 1,0 0 0,0 1 0,1 0-1,0 0 1,1 1 0,-1 0-1,1 1 1,0 1 0,1-1-1,-1 2 1,1 0 0,0 0-1,-1 1 1,1 0 0,0 1-1,16 0 1,-26 1-333,0 1-1,1-1 1,-1 0 0,1 0 0,-1 1-1,0-1 1,0 1 0,1 0-1,-1 0 1,0 0 0,0 0 0,0 0-1,0 0 1,0 1 0,0-1-1,0 1 1,0-1 0,0 1 0,-1 0-1,2 1 1,-1 0-26,-1 0 1,0-1-1,0 1 0,0 0 1,0 0-1,0 0 0,-1 0 1,1 0-1,-1-1 0,0 1 1,1 0-1,-2 0 0,1 0 1,0 0-1,-1 0 0,0 3 1,-2 8 2,-1 0-1,-1-1 1,0 1 0,-1-1 0,-1 0 0,-9 14 0,-55 72 134,42-62-63,-9 12 38,21-30-50,1 1 0,1 1 0,1 0 0,1 0 1,-18 42-1,30-61-75,1 0 0,-1 0 0,0 0 0,1 0 0,-1 0-1,1-1 1,-1 1 0,1 0 0,0 0 0,0 0 0,0 0 0,0 0 0,0 0 0,1 0 0,-1 0 0,1 0 0,-1 0 0,1 0-1,0 0 1,-1-1 0,1 1 0,0 0 0,0 0 0,0-1 0,0 1 0,1-1 0,-1 1 0,0-1 0,1 1 0,-1-1 0,1 0 0,-1 0-1,1 0 1,0 0 0,-1 0 0,1 0 0,0 0 0,0 0 0,0-1 0,0 1 0,0-1 0,-1 1 0,1-1 0,0 0 0,4 0 0,13 1 14,0 0-1,0-2 1,0 0 0,0-2 0,0 0 0,-1-1 0,1 0 0,-1-2 0,0 0 0,-1-1 0,1-1 0,-1-1 0,21-13 0,-34 19 20,0 0 1,0 0-1,0-1 0,-1 1 1,1-1-1,4-6 0,-8 9-22,1 0 0,0 0-1,-1 0 1,1-1 0,-1 1 0,0 0-1,1 0 1,-1-1 0,0 1-1,0 0 1,1 0 0,-1-1-1,0 1 1,0 0 0,-1-1-1,1 1 1,0 0 0,0-1 0,-1 1-1,1 0 1,0 0 0,-1-1-1,1 1 1,-1 0 0,0 0-1,1 0 1,-1 0 0,0 0-1,-1-2 1,-2 0 19,0-1 0,0 0 0,0 1-1,-1 0 1,1 0 0,-1 0 0,0 1 0,0-1-1,0 1 1,0 0 0,0 1 0,0-1 0,-11-1-1,9 2-255,0 1 0,0-1-1,0 1 1,0 0-1,0 0 1,0 1 0,0 0-1,0 1 1,0-1-1,-9 4 1,15-3-212,5-3 80,6-10-207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20004,'-1'-4'1737,"-2"2"-1025,3 5 232,1 1-352,3 5-928,1 1-536,1 3 712,-2 1-184,2 3-120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58 185 16916,'9'-34'2606,"-6"23"-1435,-5 19 1601,-22 81-1425,11-45-1299,2 1 0,-8 64 0,19-107-48,0-1 0,0 0 0,-1 1 0,1-1 0,0 1 0,0-1 0,1 0 1,-1 1-1,0-1 0,0 1 0,1-1 0,-1 0 0,1 1 0,-1-1 0,1 0 0,-1 1 0,1-1 0,0 0 0,0 0 0,-1 0 0,1 0 1,2 2-1,-2-3-6,1 1 1,-1-1-1,1 1 1,-1-1-1,1 0 0,-1 0 1,1 1-1,-1-1 1,1 0-1,-1 0 1,1-1-1,-1 1 1,1 0-1,-1 0 1,1-1-1,-1 1 1,1-1-1,-1 0 1,0 1-1,1-1 1,0-1-1,6-2-35,-1-1 0,1 0 0,-1 0 0,-1-1 0,1 0 1,-1 0-1,0-1 0,0 0 0,7-11 0,0-3-61,-1-1 1,11-24-1,-18 35 66,0-1 0,0 1 0,-1-1-1,-1 1 1,0-1 0,0 0 0,-2-1-1,1 1 1,-1-21 0,-1 33 35,0-1 0,0 1 0,0 0 0,0-1 0,0 1 0,0-1 0,0 1 0,0 0 0,0-1 0,0 1-1,-1-1 1,1 1 0,0 0 0,0-1 0,0 1 0,0 0 0,-1-1 0,1 1 0,0 0 0,0-1 0,-1 1 0,1 0 0,0-1 0,0 1 0,-1 0 0,1 0 0,0-1 0,-1 1 0,1 0 0,0 0 0,-1 0 0,0-1 0,-9 10-16,-6 19-11,12-18 21,1 0 0,0 0-1,1 1 1,-2 19 0,4-28 8,0 1-1,0 0 1,0-1 0,0 1 0,0-1 0,1 1 0,0-1-1,-1 1 1,1-1 0,0 1 0,2 3 0,-2-5 2,0 0 1,0 0-1,0 0 1,0 0-1,0 0 1,0 0-1,0-1 1,0 1 0,0 0-1,0 0 1,1-1-1,-1 1 1,0-1-1,0 1 1,1-1-1,-1 0 1,0 1-1,1-1 1,-1 0 0,0 0-1,1 0 1,-1 0-1,2 0 1,7-2 13,0 0 1,0 0-1,-1 0 0,1-1 1,-1-1-1,0 0 1,1 0-1,12-9 0,68-50 91,-73 50-88,146-112 46,-156 120-76,-6 3 5,1 1 0,-1 0 1,1-1-1,-1 1 0,1 0 0,0 0 1,0 0-1,-1 1 0,1-1 1,0 0-1,0 1 0,0-1 1,0 1-1,3-1 0,-5 1 4,0 0 0,1 0 0,-1 1-1,0-1 1,1 0 0,-1 0 0,0 0 0,1 1-1,-1-1 1,0 0 0,1 0 0,-1 1 0,0-1-1,0 0 1,1 1 0,-1-1 0,0 0 0,0 0-1,0 1 1,1-1 0,-1 1 0,0-1 0,0 0 0,0 1-1,0-1 1,0 0 0,0 1 0,0-1 0,0 1-1,0-1 1,0 0 0,0 1 0,0-1 0,0 1-1,0-1 1,0 0 0,-1 1 0,-3 20-32,3-18 19,0 3 8,-1 0 0,1 0 0,0 0-1,0 0 1,1 0 0,0 0 0,1 9 0,-1-14 8,0 0 0,0 1 0,1-1 1,-1 0-1,0-1 0,1 1 0,-1 0 0,1 0 1,-1 0-1,1 0 0,0 0 0,-1 0 1,1-1-1,0 1 0,0 0 0,-1 0 1,1-1-1,0 1 0,2 0 0,-1 0 0,0 0 0,0-1 0,0 0 1,0 1-1,0-1 0,1 0 0,-1 0 0,0 0 0,0 0 0,0-1 0,0 1 0,0 0 0,4-2 0,9-3 4,0-1 0,-1 0-1,0-1 1,15-10 0,54-41-139,-36 24-148,-34 25 153,-11 7 78,1-1-1,0 1 1,0 0 0,0 0 0,0 0-1,1 1 1,-1-1 0,0 1-1,1-1 1,-1 1 0,1 0-1,4 0 1,-8 1 32,1 1-1,0-1 0,-1 0 1,1 1-1,0-1 1,-1 0-1,1 1 0,0-1 1,-1 1-1,1-1 1,-1 1-1,1 0 1,-1-1-1,1 1 0,-1-1 1,0 1-1,1 0 1,-1-1-1,0 1 0,1 0 1,-1 0-1,0-1 1,0 1-1,0 0 0,0 0 1,1-1-1,-1 1 1,0 0-1,0 0 1,-1-1-1,1 3 0,-2 32-154,2-27 142,-2 20 60,1 1 0,2 0-1,1 0 1,1 0-1,1-1 1,2 1 0,1-1-1,17 46 1,-8-37-44,-5-11-3,11 34-1,-20-53 8,0 1-1,-1 0 1,0 0 0,0 0-1,0 0 1,-1 0-1,0 0 1,-1 0 0,-1 9-1,2-16 31,-1 1-1,1 0 1,0 0-1,-1 0 1,1 0-1,-1 0 1,0-1-1,0 1 1,0 0-1,0-1 1,0 1-1,0-1 1,0 1-1,0-1 0,0 1 1,-1-1-1,1 0 1,-1 1-1,1-1 1,-1 0-1,1 0 1,-1 0-1,0 0 1,1-1-1,-1 1 1,0 0-1,0-1 1,0 1-1,0-1 1,1 0-1,-1 1 0,-3-1 1,1 0 51,0-1 0,1 0 1,-1 0-1,1 0 0,-1 0 0,1 0 0,-1-1 1,1 1-1,0-1 0,0 0 0,0 0 0,0 0 1,0 0-1,0-1 0,0 1 0,-2-4 0,-1-2 0,0-1 0,1 1 1,0-1-1,1 1 0,0-1 0,0-1 0,1 1 0,0-1 0,0 1 0,1-1 0,1 0 0,0 1 0,0-1 0,1 0 0,0 0 0,0 0 0,1 0 0,3-13 0,-1 7-80,1 0 0,1 1-1,0-1 1,1 1 0,0 1 0,1-1 0,1 1 0,0 0 0,1 0 0,17-18-1,-11 18-194,0 1-1,2 0 0,-1 1 0,2 1 1,-1 1-1,29-12 0,35-22-541,-45 21 362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123 382 16908,'5'-12'928,"11"-36"671,-15 45-1449,-1 1-1,1 0 1,-1 0-1,1-1 1,-1 1-1,0 0 1,0-1 0,0 1-1,0 0 1,0 0-1,-1-1 1,1 1 0,-1 0-1,1-1 1,-1 1-1,-2-4 1,3 6-94,-1 0 0,1-1-1,-1 1 1,1-1 0,-1 1 0,0 0 0,1 0-1,-1-1 1,0 1 0,1 0 0,-1 0 0,0 0-1,1 0 1,-1 0 0,0-1 0,1 1 0,-1 0-1,0 1 1,1-1 0,-1 0 0,0 0 0,1 0-1,-1 0 1,0 0 0,1 1 0,-1-1 0,1 0-1,-1 1 1,0-1 0,1 0 0,-1 1-1,1-1 1,-1 1 0,1-1 0,-1 1 0,-19 19 482,6 0-490,1 0-1,1 1 0,1 1 0,1-1 1,0 2-1,2-1 0,1 1 0,-5 26 1,12-47-55,-1 0 1,1-1-1,0 1 1,0 0 0,0 0-1,0-1 1,0 1-1,0 0 1,0 0 0,1-1-1,-1 1 1,1 0-1,0 1 1,0-2 1,-1 0 0,0-1 0,1 1 0,-1 0 0,1-1 0,0 1 0,-1-1 0,1 1 0,-1-1 0,1 1 0,0-1 0,0 1 0,-1-1 0,1 0 0,0 1 0,-1-1 0,1 0 0,0 0 0,0 1 0,1-1 0,1 0-5,0-1 0,0 1 0,0 0 0,0-1 0,0 0 0,0 0-1,0 0 1,0 0 0,0 0 0,0-1 0,0 1 0,-1-1 0,5-3 0,10-9 16,-1-1 1,-1 0 0,0-2 0,-1 1-1,22-36 1,-6 3 202,23-56-1,0-22 214,-46 107-307,-1-1 0,-1 0 0,-1 0 0,3-27 1,-22 104-90,-16 123-143,26-137 74,2 0 0,2 56 0,2-91 33,-1-1 1,1 1-1,0 0 1,1-1-1,-1 1 1,1-1-1,3 7 1,-4-11 7,0-1 1,-1 0-1,1 0 0,0 1 1,0-1-1,0 0 1,0 0-1,0 0 1,0 0-1,0 0 1,0 0-1,1 0 0,-1 0 1,0 0-1,1-1 1,-1 1-1,0 0 1,1-1-1,-1 0 1,1 1-1,-1-1 0,1 0 1,-1 1-1,1-1 1,-1 0-1,1 0 1,-1 0-1,1 0 1,-1 0-1,1-1 0,-1 1 1,0 0-1,1-1 1,-1 1-1,1-1 1,0 0-1,6-3 6,0 0 1,-1 0-1,1-1 0,-1 0 0,-1 0 0,1-1 0,-1 0 1,0 0-1,0 0 0,9-13 0,0-4 42,-1 0 0,13-27 0,-20 35-19,20-43 79,-25 54-99,0-1 1,-1 0 0,1 0-1,-1 0 1,0 0 0,0 0-1,-1-1 1,0-9 0,0 15-8,0 0 0,0 0 0,0 0 1,0 0-1,0-1 0,0 1 1,0 0-1,0 0 0,0 0 0,0 0 1,-1 0-1,1 0 0,0-1 1,0 1-1,0 0 0,0 0 1,0 0-1,0 0 0,0 0 0,-1 0 1,1 0-1,0 0 0,0 0 1,0 0-1,0 0 0,0-1 0,-1 1 1,1 0-1,0 0 0,0 0 1,0 0-1,0 0 0,0 0 0,-1 0 1,1 0-1,0 0 0,0 0 1,0 0-1,0 1 0,0-1 1,-1 0-1,1 0 0,0 0 0,0 0 1,0 0-1,0 0 0,0 0 1,-1 0-1,1 0 0,0 0 0,0 0 1,0 1-1,0-1 0,-8 7-2,-2 8-12,1 0 0,1 1 0,0 0-1,-8 26 1,8-22-10,8-19 25,-4 7-30,1 0 1,0 1 0,1 0 0,-3 15 0,5-22 19,0-1 1,0 0 0,0 1-1,0-1 1,0 0-1,0 1 1,0-1 0,0 0-1,0 0 1,1 1-1,-1-1 1,1 0 0,-1 0-1,1 1 1,-1-1-1,1 0 1,0 0 0,-1 0-1,1 0 1,0 0-1,0 0 1,0 0-1,0 0 1,0 0 0,0 0-1,0-1 1,0 1-1,0 0 1,0 0 0,0-1-1,1 1 1,-1-1-1,0 0 1,0 1 0,1-1-1,-1 0 1,0 1-1,0-1 1,1 0 0,-1 0-1,2 0 1,9-1-42,1-1-1,-1 0 1,0 0 0,0-2 0,0 1 0,16-8-1,5-1-15,-6 3 40,-2 0 9,1 2-1,48-9 1,-73 16 23,-1-1 0,1 1 0,0 0 0,0 0 1,-1-1-1,1 1 0,0-1 0,-1 1 0,1 0 0,-1-1 1,1 1-1,0-1 0,-1 1 0,1-1 0,-1 0 1,0 1-1,1-1 0,-1 0 0,1 1 0,-1-1 0,0 0 1,1 1-1,-1-1 0,0 0 0,0 1 0,0-1 0,1 0 1,-1 0-1,0 1 0,0-1 0,0 0 0,0 0 1,0 1-1,-1-1 0,1 0 0,0 0 0,0 1 0,-1-3 1,-10-34 270,8 29-198,-15-44 360,8 25-106,-9-36-1,19 62-351,0 1-1,0-1 1,0 1-1,0-1 1,0 0-1,0 1 1,0-1-1,1 0 1,-1 1-1,0-1 1,0 0 0,0 1-1,1-1 1,-1 1-1,0-1 1,1 1-1,-1-1 1,1 1-1,-1-1 1,0 1-1,1-1 1,-1 1-1,1-1 1,-1 1-1,1 0 1,0-1-1,-1 1 1,1 0-1,-1-1 1,1 1-1,-1 0 1,1 0-1,0 0 1,-1-1-1,1 1 1,0 0-1,-1 0 1,1 0-1,0 0 1,0 0-1,39 0-1065,-17 1 1402,-11-3-407,1 0-1,-1-1 0,19-7 1,8-3-260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77 173 15907,'-9'12'583,"1"0"0,0 1 0,0 0 0,1 0 0,1 0 0,0 1 0,1 0 0,0 0-1,1 1 1,1-1 0,0 1 0,1 0 0,0 23 0,2-20-461,0-1 0,2 0 0,-1 0 0,2 0 1,1 0-1,0 0 0,1-1 0,0 1 0,1-1 0,1 0 0,13 20 0,-17-31-113,0 0-1,1-1 1,0 1-1,-1-1 1,1 0-1,1 0 0,-1-1 1,10 7-1,-12-9-4,0 0 0,0 0-1,0 0 1,0 0 0,0-1 0,0 1-1,0-1 1,0 1 0,0-1-1,1 0 1,-1 0 0,0 0-1,0 0 1,1 0 0,-1 0 0,0-1-1,0 1 1,0-1 0,0 1-1,0-1 1,0 0 0,0 0-1,0 0 1,0 0 0,3-2-1,3-4 13,-1 0 0,0 0-1,0 0 1,-1-1-1,0 0 1,0 0-1,-1-1 1,6-11-1,31-80 116,-40 93-121,29-77 170,-5-1 1,-3-1 0,16-121-1,-41 222-1225,0-4 933,0 0-1,1 0 1,1 1 0,0-1 0,0 0 0,2 12-1,5 4-263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193 388 14435,'0'-2'378,"0"0"0,0 0 0,0 0 0,-1 0 0,1 0 0,0 1 0,-1-1 0,1 0 0,-1 0 0,0 0 0,0 0 0,0 0 0,0 1 0,0-1 0,0 0 0,-2-2 0,-23-24 2031,24 26-2348,0 1 0,0 0 0,0 0 0,0-1 0,0 1 1,-1 1-1,1-1 0,0 0 0,-1 0 0,1 1 0,0-1 0,-1 1 0,1 0 0,-1 0 0,1 0 0,0 0 0,-1 0 0,-2 1 0,1 0-8,0 1 1,-1-1-1,1 1 0,0 0 1,0 0-1,1 0 1,-1 0-1,0 1 0,-4 4 1,1 0-21,-1 0-1,2 0 1,-1 1 0,1 0 0,0 1 0,1-1 0,-9 18 0,13-23-28,0-1 0,0 1 0,0 0 0,1-1 0,-1 1-1,1 0 1,-1 5 0,1-7-4,1-1 0,-1 1 0,0-1 0,0 1 0,0-1 0,0 1 0,1-1 0,-1 1 0,0-1 0,0 1 0,1-1 0,-1 1 0,0-1 0,1 1 0,-1-1 0,0 0 0,1 1 0,-1-1 0,1 0 0,-1 1 0,1-1 0,-1 0 0,1 0 0,-1 1-1,1-1 1,-1 0 0,1 0 0,-1 0 0,1 0 0,-1 1 0,1-1 0,-1 0 0,1 0 0,-1 0 0,1 0 0,0 0 0,-1 0 0,1-1 0,-1 1 0,1 0 0,-1 0 0,1 0 0,-1 0 0,1-1 0,0 1 0,17-7 11,0 0 0,-1-1 1,0 0-1,18-13 0,6-3 12,-1 2-1,50-25 16,-77 41-38,0 1-1,0 0 1,0 1 0,28-5-1,-39 9-1,0-1 0,0 1 0,0 0 0,0 0 0,0 0 0,0 0 0,1 0 0,-1 0 0,0 1 0,0-1-1,0 1 1,0-1 0,0 1 0,-1 0 0,1 0 0,0-1 0,0 2 0,2 0 0,-3 0-1,0 0 1,1-1-1,-1 1 0,0 0 1,-1 0-1,1 0 1,0 0-1,0 0 0,-1 0 1,1 0-1,-1 0 1,0 0-1,1 0 0,-1 0 1,0 0-1,0 0 1,-1 3-1,1 1-3,0-3 6,0-1 0,0 0 0,0 0 0,-1 1 0,1-1 0,-1 0-1,1 0 1,-1 1 0,-1 2 0,2-33 327,4-17-97,-3 24-156,1 0 1,0 0-1,2 1 1,7-23-1,-11 43-76,0-1 0,0 1-1,0 0 1,0-1-1,1 1 1,-1 0 0,0 0-1,0-1 1,0 1 0,0 0-1,1 0 1,-1-1 0,0 1-1,0 0 1,0 0-1,1-1 1,-1 1 0,0 0-1,1 0 1,-1 0 0,0 0-1,0 0 1,1-1-1,-1 1 1,0 0 0,1 0-1,-1 0 1,0 0 0,1 0-1,-1 0 1,0 0-1,1 0 1,-1 0 0,0 0-1,0 0 1,1 0 0,-1 0-1,0 0 1,1 0 0,-1 1-1,0-1 1,1 0-1,-1 0 1,0 0 0,0 0-1,1 1 1,-1-1 0,0 0-1,0 0 1,1 1 0,15 16-63,-6-7 29,-5-7 25,-1-1 0,1 0 0,-1 0 0,1 0 0,0 0-1,0-1 1,0 0 0,0 0 0,0 0 0,0-1 0,0 0 0,0 1-1,1-2 1,-1 1 0,0-1 0,0 1 0,0-2 0,0 1 0,0 0-1,7-4 1,2-1-6,1-1 0,-2 0-1,1 0 1,-1-2 0,19-14 0,-14 6 16,-1 0 1,0-1 0,-2-1-1,0 0 1,13-24 0,-40 63-8,1 0 0,1 1 0,1 1 0,0 0 0,2 0 0,1 0 0,0 1 0,-3 36 0,9-56-73,0 0 0,0 0 0,0 0 0,0 0 0,1 0 0,-1 0 1,1-1-1,0 1 0,0 0 0,2 5 0,-3-8 67,1 1 0,-1 0 1,1-1-1,-1 1 0,1 0 0,0-1 0,-1 1 1,1-1-1,0 1 0,-1-1 0,1 1 0,0-1 1,0 1-1,0-1 0,-1 0 0,1 0 1,0 1-1,0-1 0,0 0 0,0 0 0,0 0 1,-1 0-1,1 0 0,0 0 0,0 0 0,0 0 1,0 0-1,0 0 0,-1-1 0,1 1 1,0 0-1,0 0 0,0-1 0,-1 1 0,1-1 1,0 1-1,0-1 0,1 0 0,2-3-22,0 1-1,0-1 0,0 0 0,0 0 1,0 0-1,-1-1 0,0 1 1,4-7-1,13-25-331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16379,'-8'11'1233,"-4"11"-977,4 1-192,0 6 80,7 1-1168,4 0 920,4-2-152,15-5-169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156 241 15227,'-4'1'375,"-1"-1"0,1 1-1,0 0 1,0 1 0,0-1-1,0 1 1,0 0 0,0 0-1,0 0 1,0 0 0,0 1-1,1-1 1,0 1 0,-1 0-1,-3 4 1,-5 6 405,1 1 0,-14 19 0,18-22-535,0 0 1,1 0-1,-6 17 0,10-23-202,0 0-1,1 0 1,-1-1 0,1 1 0,0 0-1,1 0 1,-1 0 0,1 0 0,0 0-1,0 0 1,2 8 0,-2-12-41,1 0 0,-1 1 0,1-1 0,-1 0 0,1 0-1,-1 1 1,1-1 0,0 0 0,0 0 0,0 0 0,0 0 0,0 0 0,0 0 0,0 0 0,0 0 0,0 0 0,0-1-1,0 1 1,1 0 0,-1-1 0,0 1 0,1-1 0,-1 1 0,0-1 0,1 0 0,-1 1 0,0-1 0,1 0-1,-1 0 1,0 0 0,1 0 0,-1 0 0,3-1 0,1 1-7,0-1 1,0 0-1,0-1 1,0 1-1,0-1 0,0 0 1,8-5-1,-1-1-4,0-1-1,-1-1 1,0 0-1,0 0 1,-1-1-1,0 0 1,-1-1-1,0 0 1,-1-1-1,13-26 1,-7 8-85,-1-1 1,-2-1 0,13-54 0,-23 68-38,-1 19 128,0 0-1,0 0 1,0-1-1,-1 1 0,1 0 1,0 0-1,0 0 1,0 0-1,0 0 1,-1 0-1,1 0 0,0 0 1,0 0-1,0 0 1,-1 0-1,1 0 1,0 1-1,0-1 0,0 0 1,-1 0-1,1 0 1,0 0-1,0 0 1,0 0-1,0 0 0,-1 0 1,1 1-1,0-1 1,0 0-1,0 0 1,0 0-1,0 0 0,0 0 1,-1 1-1,1-1 1,0 0-1,0 0 1,0 0-1,0 0 1,0 1-1,0-1 0,0 0 1,-19 34-123,4 1 265,1 1 0,1 0-1,-11 61 1,23-95-121,1 0 0,0 0 0,0 1 0,0-1 1,0 0-1,0 0 0,0 0 0,0 0 0,1 0 0,0 4 0,0-5-11,-1-1 0,1 1 0,-1 0-1,1-1 1,-1 1 0,1-1-1,-1 1 1,1-1 0,0 0 0,-1 1-1,1-1 1,-1 1 0,1-1 0,0 0-1,0 0 1,-1 1 0,1-1-1,0 0 1,-1 0 0,1 0 0,0 0-1,0 0 1,-1 0 0,1 0-1,0 0 1,0 0 0,-1 0 0,1 0-1,0-1 1,0 1 0,-1 0 0,1 0-1,0-1 1,0 0 0,6-2 7,1 0-1,-1 0 1,0-1 0,-1-1 0,1 1 0,-1-1 0,8-7 0,41-46-20,-41 43 3,122-147-474,-109 135 193,-27 27 277,1 0 1,-1 0-1,0-1 0,1 1 1,-1 0-1,0 0 0,0 0 1,1 0-1,-1 0 0,0-1 1,1 1-1,-1 0 0,0 0 0,1 0 1,-1 0-1,0 0 0,1 0 1,-1 0-1,0 0 0,1 0 1,-1 0-1,0 0 0,1 0 1,-1 0-1,0 0 0,1 1 1,-1-1-1,0 0 0,0 0 0,1 1 1,0 0-4,-1 0-1,1 0 1,-1 0 0,0 0-1,0 0 1,1 0 0,-1 0 0,0 0-1,0 0 1,0 1 0,0-1-1,0 0 1,-1 0 0,1 2-1,-10 45 53,7-36 23,0 0 0,0 0 0,1 0 0,1 1 0,0-1 0,1 1 0,2 18 0,-2-30-52,1 0 1,-1 1-1,0-1 0,1 1 0,-1-1 1,1 0-1,-1 1 0,1-1 1,0 0-1,-1 0 0,1 0 1,0 1-1,0-1 0,0 0 0,0 0 1,0 0-1,0 0 0,0 0 1,0-1-1,1 1 0,-1 0 1,0 0-1,0-1 0,1 1 1,-1-1-1,0 1 0,1-1 0,-1 0 1,1 1-1,-1-1 0,0 0 1,1 0-1,-1 0 0,1 0 1,1 0-1,3-1 17,-1 0 0,0 0 0,0-1-1,1 0 1,-1 0 0,0 0 0,0 0 0,6-5 0,10-7 7,0-1 0,-1-1 1,-1-1-1,-1-1 0,26-31 0,65-109-704,-157 243 525,42-72-14,1 0 0,0 0-1,0 1 1,-4 26 0,9-41 119,0 1 0,0 0 1,1 0-1,-1-1 0,0 1 0,0 0 0,1 0 0,-1-1 0,0 1 1,1 0-1,-1 0 0,0 0 0,1 0 0,-1-1 0,0 1 0,1 0 0,-1 0 1,0 0-1,1 0 0,-1 0 0,0 0 0,1 0 0,-1 0 0,0 0 1,1 0-1,-1 0 0,1 0 0,-1 0 0,0 0 0,1 0 0,-1 1 1,0-1-1,1 0 0,-1 0 0,0 0 0,0 0 0,1 1 0,-1-1 0,0 0 1,1 0-1,-1 1 0,0-1 0,0 0 0,0 0 0,1 1 0,-1-1 1,0 0-1,0 1 0,0-1 0,0 0 0,1 1 0,-1-1 0,0 0 0,0 1 1,0-1-1,0 0 0,0 1 0,0-1 0,0 1 0,0-1 0,0 0 1,0 1-1,0-1 0,0 0 0,0 1 0,-1-1 0,1 0 0,0 1 1,0-1-1,23-20-2236,20-33 270,-19 19 921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147 456 14075,'8'-9'1254,"22"-17"793,-28 25-1684,0-1-1,0 1 1,0 0-1,0 0 0,0 0 1,0 0-1,0 0 1,1 0-1,-1 1 0,0-1 1,0 1-1,1 0 1,3-1-1,-5 1-313,-1 0 0,1 0 0,-1 0 1,1 0-1,-1 1 0,1-1 0,-1 0 0,1 0 0,-1 0 0,1 0 0,-1 1 0,0-1 0,1 0 0,-1 1 1,1-1-1,-1 0 0,0 1 0,1-1 0,-1 0 0,0 1 0,1-1 0,-1 0 0,0 1 0,1-1 1,-1 1-1,0-1 0,0 1 0,0-1 0,0 1 0,1-1 0,-1 1 0,0-1 0,0 1 0,0-1 0,0 1 1,0-1-1,0 1 0,0-1 0,0 1 0,0-1 0,-1 1 0,1-1 0,0 1 0,0-1 0,0 1 1,-1 0-1,-11 24 337,-24 32-128,-33 58 193,61-99-365,0 0 0,2 0 0,0 1 0,0 0 1,-3 24-1,8-37-61,1 0 1,-1-1 0,1 1 0,0-1 0,0 1 0,0 0 0,1-1-1,-1 1 1,1-1 0,0 1 0,0-1 0,0 1 0,0-1-1,1 0 1,-1 1 0,3 2 0,-2-4-7,0 1 0,0-1 0,0 0 0,1 0-1,-1-1 1,1 1 0,-1 0 0,1-1 0,0 1 0,-1-1 0,1 0 0,0 0 0,0 0 0,0-1 0,0 1 0,0-1-1,0 1 1,0-1 0,5 0 0,5-1 3,1 0 0,0 0 0,0-2 0,0 0 0,-1 0 0,1-1-1,-1-1 1,13-6 0,-7 1-354,0 0 1,-1-1-1,0-1 0,26-22 0,-39 30 190,-1 0-1,1-1 0,-1 1 1,0-1-1,0 0 0,-1 0 0,5-8 1,-7 11 100,0-1 0,-1 1 0,1 0 0,0-1 0,-1 1 0,1 0 0,-1-1 0,0 1 0,1-1 0,-1 1 0,-1 0 0,1-1 0,0 1 0,0-1 0,-1 1 0,1 0 0,-1-1 0,0 1 0,0 0 0,0 0 0,-2-5 0,-15-15-597</inkml:trace>
  <inkml:trace contextRef="#ctx0" brushRef="#br0" timeOffset="1">10 581 14131,'-10'8'1728,"16"-1"-735,10-4-361,17-4 1376,7-5-816,13-4-319,4-2-345,8-8-840,-1-1-1897,1-8 1961,-4-2-328,-9-22-296</inkml:trace>
  <inkml:trace contextRef="#ctx0" brushRef="#br0" timeOffset="2">574 0 17852,'-16'19'1768,"7"6"-1128,4 3-288,5 6 961,1 2-449,6 4-808,3 2-464,3-4 392,0 2-128,-1-1-152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21125,'-8'36'1848,"4"-8"-1280,1-7-328,3-8 456,2-4 1009,6-15-1369,1-13-96,1-10-144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15843,'3'2'509,"0"1"-1,0-1 0,1 0 1,-1 0-1,0 0 0,1 0 1,-1-1-1,1 1 0,0-1 1,6 2-1,0-2-202,1 1 1,-1-1-1,17 0 1,9-4-576,47-8 1,-78 11 421,140-32 1134,-100 22-1094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43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57 15555,'3'-4'295,"0"1"-1,0 0 0,1 0 0,-1 0 1,1 0-1,0 0 0,0 1 1,0-1-1,0 1 0,0 0 0,0 0 1,7-1-1,6-2 983,31-5 0,-37 8-944,1 0 0,-1 1 0,0 1-1,1 0 1,11 2 0,-20-2-287,-1 0 0,0 1 0,1-1-1,-1 1 1,0 0 0,0 0 0,1 0 0,-1 0 0,0 0 0,0 0 0,0 1 0,0-1 0,2 3 0,-3-3-31,0 1 0,0-1 0,0 1 0,-1-1 0,1 1 0,0-1 0,-1 1 1,1-1-1,-1 1 0,0 0 0,1-1 0,-1 1 0,0 0 0,0-1 0,0 1 0,0 0 0,0-1 0,-1 1 0,1 0 1,0-1-1,-2 3 0,-1 6-4,-1-1 0,0 0 0,-1 0 0,0 0 0,0-1 0,-1 0 1,0 0-1,-10 10 0,-64 57 100,66-63-81,-100 83 83,125-103-149,0 0-1,1 1 0,0 1 1,0 0-1,0 0 0,21-5 1,-27 9 24,-1 1 0,1 0 0,0 0 0,0 0 0,0 1 0,0 0 0,0 0 0,10 2 0,-13-1 3,1 0-1,-1 0 1,1 0 0,-1 1-1,1-1 1,-1 1-1,0 0 1,1 0-1,-1 0 1,0 1 0,-1-1-1,1 1 1,0-1-1,-1 1 1,4 4 0,2 5-37,-6-9 34,0 0 0,0 0 0,0 0-1,0 0 1,1 0 0,0 0 0,4 3-1,-6-5 15,0-1-1,0 0 0,0 1 1,0-1-1,0 0 0,0 0 1,1 0-1,-1 1 0,0-1 0,0 0 1,0 0-1,0-1 0,0 1 1,0 0-1,0 0 0,0 0 1,0-1-1,0 1 0,0-1 1,0 1-1,0-1 0,0 1 0,0-1 1,0 1-1,0-1 0,0 0 1,0 0-1,-1 1 0,1-1 1,0 0-1,0-1 0,7-7-104,0 0 0,-1-1 1,0 0-1,-1 0 0,0 0 0,-1-1 0,0 0 0,0 0 0,-1 0 0,-1-1 0,0 0 1,1-11-1,-1 1-152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16003,'2'4'1521,"9"-4"-857,5 0-232,10-1 624,4-5-184,10 2-175,6-2-113,5 0-592,2-1-416,-4-3 408,-4 6-112,-15 0-129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0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226 128 13619,'2'-6'561,"1"-3"262,0 0 1,0 0 0,-1 0-1,2-19 1,-4 27-723,0-1 1,0 1-1,0-1 1,0 0-1,0 1 1,-1-1-1,1 1 1,0-1-1,-1 1 1,1-1-1,-1 1 1,1 0 0,-1-1-1,0 1 1,0 0-1,1-1 1,-1 1-1,0 0 1,0 0-1,0 0 1,-1 0-1,1 0 1,0 0-1,0 0 1,0 0-1,-1 0 1,1 0-1,0 1 1,-1-1-1,1 0 1,-1 1-1,1-1 1,-1 1-1,1 0 1,-1 0-1,1-1 1,-4 1-1,1 0-43,-1 1 0,0-1 0,0 1-1,0 0 1,1 1 0,-1-1 0,0 1-1,1 0 1,-1 0 0,1 0 0,0 0 0,0 1-1,0 0 1,-6 5 0,-4 3-40,1 1 0,-19 24 0,21-23-15,1 2 1,0-1 0,-11 25 0,17-31-1,1-1 1,0 1-1,0-1 0,1 1 0,0 0 1,0 0-1,1 0 0,0 0 0,0 16 1,1-23-2,0 0 0,0 0 0,0 0 0,0 1 0,1-1-1,-1 0 1,0 0 0,0 0 0,1 0 0,-1 0 0,1 0 0,-1 0 0,1 0 0,-1 0 0,1 0 0,0-1 0,0 1 0,-1 0 0,1 0 0,0 0 0,0-1 0,0 1 0,0 0 0,-1-1 0,1 1 0,0-1 0,0 1 0,0-1 0,1 0 0,-1 1 0,0-1 0,0 0 0,0 0 0,0 1 0,0-1 0,0 0 0,0 0 0,0 0 0,0-1 0,2 1 0,2-1 5,0 0 0,-1 0 0,1-1 0,-1 0 0,1 0 0,-1 0 0,0 0 0,6-4 0,7-7 22,0-1-1,-2 0 1,1-1 0,23-32 0,-16 17 41,34-63 0,-33 32-66,-38 96-38,-12 51 0,21-68 43,1 0 0,2 0-1,-1 0 1,2 35 0,1-51-5,0 0 1,0 0 0,0 0-1,0 0 1,1 0 0,-1 0-1,1 0 1,-1 0 0,1 0-1,0 0 1,0 0 0,0-1-1,0 1 1,0 0-1,0-1 1,0 1 0,0 0-1,1-1 1,1 2 0,-1-2-2,-1 0 1,1 0-1,0-1 1,-1 1 0,1-1-1,0 1 1,0-1-1,-1 0 1,1 0-1,0 0 1,0 0 0,-1 0-1,1 0 1,0 0-1,0 0 1,-1-1 0,4 0-1,4-3 5,0 0 1,0 0-1,0-1 0,0 0 0,-1-1 0,10-7 0,41-39 0,86-99 0,-105 107-110,-40 44 101,0 0 0,0 0 0,0 0 0,0 0 1,0 0-1,0 0 0,0 0 0,-1 0 0,1 0 0,0 0 1,0 0-1,0 0 0,0 1 0,0-1 0,0 0 1,0 0-1,0 0 0,0 0 0,0 0 0,0 0 0,0 0 1,0 0-1,0 0 0,0 0 0,0 0 0,0 0 0,1 1 1,-1-1-1,0 0 0,0 0 0,0 0 0,0 0 1,0 0-1,0 0 0,0 0 0,0 0 0,0 0 0,0 0 1,0 0-1,0 0 0,0 0 0,0 0 0,0 0 0,0 0 1,0 0-1,1 0 0,-1 0 0,0 1 0,0-1 1,0 0-1,0 0 0,0 0 0,0 0 0,0 0 0,0 0 1,0 0-1,0-1 0,-2 11-15,-26 47-47,16-35 62,-12 29-1,22-45 13,0 0 0,0 0 0,1 0 1,-1 1-1,1-1 0,1 0 1,-1 1-1,1-1 0,1 13 0,-1-18-7,1 1 0,-1-1 0,0 0-1,1 1 1,-1-1 0,1 0 0,-1 1-1,1-1 1,0 0 0,0 0 0,0 0-1,-1 0 1,1 1 0,0-1 0,0 0 0,0 0-1,1-1 1,-1 1 0,0 0 0,0 0-1,0-1 1,1 1 0,-1 0 0,0-1-1,1 1 1,-1-1 0,0 0 0,1 1-1,-1-1 1,1 0 0,-1 0 0,0 0-1,1 0 1,-1 0 0,1 0 0,-1 0-1,0-1 1,3 0 0,5-1 8,0 0 0,0-1 0,-1 0 0,15-7 0,12-9 3,38-29 1,29-16-74,-100 63 54,-1 0 0,1 0 0,-1 1 0,1-1 0,0 0-1,-1 1 1,1-1 0,0 1 0,0-1 0,-1 1 0,1 0 0,0 0-1,0-1 1,-1 1 0,1 1 0,3-1 0,-4 1 3,0 0 1,-1 0-1,1 0 1,0-1-1,-1 1 1,1 0-1,0 0 1,-1 0-1,0 0 1,1 0-1,-1 0 0,1 1 1,-1-1-1,0 0 1,0 0-1,0 0 1,0 0-1,0 0 1,0 0-1,0 0 1,0 1-1,0-1 1,0 0-1,-1 0 1,1 0-1,0 0 1,-1 1-1,-17 58 71,12-45 15,2 0 0,-4 16-1,8-31-79,0 1-1,-1-1 1,1 0 0,0 0 0,0 1-1,0-1 1,0 0 0,0 0-1,0 1 1,0-1 0,0 0-1,0 0 1,0 1 0,0-1-1,0 0 1,0 1 0,0-1-1,0 0 1,0 0 0,0 1-1,0-1 1,1 0 0,-1 0-1,0 1 1,0-1 0,0 0-1,0 0 1,0 0 0,1 1-1,-1-1 1,0 0 0,0 0-1,0 0 1,1 0 0,-1 1-1,10-6 13,13-15-419,-20 17 206,-1 1 122,-1 0 0,1 0 0,0 1 1,0-1-1,0 1 0,0-1 0,0 1 0,0 0 1,0 0-1,1 0 0,-1 0 0,0 0 0,1 0 1,2 0-1,1 4-270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58 14259,'5'-26'1853,"1"-5"2242,-6 31-4038,0 0-1,-1 0 1,1 0-1,0 0 1,0 0-1,0 0 1,0 0-1,0 0 0,0 0 1,0 0-1,0 0 1,0 0-1,0 0 1,0 0-1,0 0 1,0 0-1,0 0 1,0 0-1,0 0 1,0 0-1,-1 0 1,1 0-1,0 0 1,0 0-1,0 0 1,0 0-1,0 0 1,0 0-1,0 0 1,0 0-1,0 0 1,0 0-1,0 0 1,0 0-1,0 0 1,-8 20 1536,-79 249 1175,66-191-2520,-14 119 0,33-185-319,1 0 0,1-1 1,1 18-1,-1-28 47,0-1 0,0 1 0,0-1 1,0 1-1,0 0 0,0-1 0,0 1 0,1-1 0,-1 1 0,0-1 0,0 1 0,0-1 1,1 1-1,-1-1 0,0 1 0,1-1 0,-1 1 0,0-1 0,1 0 0,-1 1 0,1-1 1,-1 1-1,1-1 0,-1 0 0,1 0 0,-1 1 0,1-1 0,0 0 0,0 0-35,0 0-1,0 0 1,0 0-1,0 0 1,0 0-1,0-1 0,-1 1 1,1 0-1,0-1 1,0 1-1,0 0 1,0-1-1,0 1 0,1-2 1,26-25-1752,-3-6 485,35-59 0,-25 36 372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 18484,'8'-13'1742,"-15"32"-702,-2 3-442,-79 211 2273,71-181-2606,2 1 0,-11 85 1,24-124-264,1 0 1,0 0 0,1 0-1,2 21 1,-2-34-19,1 0-1,-1 1 1,0-1 0,0 0-1,0 0 1,1 0 0,-1 1-1,1-1 1,-1 0 0,1 0-1,-1 0 1,1 0 0,0 0-1,-1 0 1,1 0 0,0 0-1,0 0 1,0-1 0,0 1-1,0 0 1,1 1 0,-1-2-12,0 0 1,0 0 0,0 0 0,0 0 0,0 0-1,0 0 1,0 0 0,0 0 0,0-1 0,0 1-1,0 0 1,0 0 0,0-1 0,0 1 0,0-1-1,0 1 1,0-1 0,0 1 0,1-2 0,3-3-155,1 0 0,-1-1 0,0 1 1,0-1-1,6-10 0,10-23-698,-1-2 1,-2 0-1,-2-1 0,12-48 0,-24 78 696,-2 9 136,-1 0-1,0 0 0,0 0 0,-1 0 0,1-1 1,0 1-1,-1 0 0,0-1 0,0 1 0,-1-6 1,-1 8 64,-2 7 36,-4 9 110,-14 35 685,-24 88 0,38-107-659,1 0 0,2 0 1,1 0-1,1 42 1,7-35-180,-4-37-8,0-1 0,0 1-1,0 0 1,1 0 0,-1-1 0,0 1-1,0 0 1,1-1 0,-1 1 0,0 0-1,1-1 1,-1 1 0,0 0 0,1-1-1,-1 1 1,1-1 0,0 1 0,-1-1-1,1 1 1,-1-1 0,1 1 0,0-1-1,-1 1 1,1-1 0,0 0 0,-1 1 0,1-1-1,0 0 1,0 0 0,-1 0 0,1 1-1,0-1 1,0 0 0,-1 0 0,1 0-1,0 0 1,0 0 0,-1-1 0,1 1-1,0 0 1,1 0 0,16-11-94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132 289 18036,'0'-2'275,"1"-1"0,-1 1 0,1-1 0,0 1 0,-1 0 0,1-1 0,0 1 0,0 0 0,2-3 0,17-23 997,37-38 1,-35 42-1121,37-54-1,-57 76-138,0-1 0,-1 0 0,1 1 0,-1-1 0,0 0-1,0 0 1,0 0 0,0 0 0,0 0 0,-1 0 0,1 0-1,-1 0 1,0 0 0,0 0 0,0-4 0,0 6-7,0 0 1,-1 1-1,1-1 0,0 0 1,-1 0-1,1 0 1,-1 1-1,1-1 0,-1 0 1,1 1-1,-1-1 0,0 0 1,1 1-1,-1-1 1,0 1-1,1-1 0,-1 1 1,0-1-1,0 1 1,1 0-1,-2-1 0,-1 0 4,1 1-1,-1-1 0,1 1 1,-1 0-1,1 0 0,-1 0 0,0 0 1,1 0-1,-1 1 0,-3 0 0,-6 2 19,0 1 0,0 1 0,0 0 0,1 1 0,-1 0 0,1 0 0,-12 10 0,5-2 1,1 0-1,0 1 1,-18 23 0,26-28-14,0 2-1,1-1 1,0 1-1,1 0 1,1 1 0,0 0-1,0 0 1,-6 24-1,11-33-9,0 1 0,0-1 0,0 1 0,1-1 0,0 1 0,-1 0 0,2-1 0,-1 1 0,1-1 0,-1 1 0,1-1-1,0 1 1,1-1 0,-1 1 0,1-1 0,0 0 0,0 0 0,0 0 0,1 0 0,-1 0 0,1 0 0,0-1 0,0 1 0,0-1 0,1 0 0,-1 0 0,1 0-1,0 0 1,-1-1 0,6 3 0,2 0-36,0 0-1,0-1 0,0-1 1,0 0-1,1 0 0,-1-1 1,14 1-1,-1-2-151,0-1 1,34-3-1,-46 1 139,-1 0 0,20-7 0,20-11-139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85 17996,'0'0'64,"0"0"1,0 0-1,0 0 0,-1 0 1,1 0-1,0 0 1,0 0-1,0 0 0,-1 0 1,1 0-1,0 0 1,0 0-1,0 0 0,0 0 1,-1 0-1,1 1 1,0-1-1,0 0 0,0 0 1,0 0-1,0 0 1,-1 0-1,1 1 0,0-1 1,0 0-1,0 0 1,0 0-1,0 0 0,0 1 1,0-1-1,0 0 1,0 0-1,0 0 0,0 1 1,0-1-1,0 0 1,0 0-1,0 0 0,0 1 1,0-1-1,0 0 1,3 13 1374,11 11 403,-10-19-1697,1 1 0,-1 0 0,1-1 0,1 0 0,-1 0 0,1-1 0,0 0 0,0 0 0,0 0 0,0 0 0,1-1 0,0 0 0,-1-1 0,12 4 0,-8-4-277,1-1 0,-1 0 0,1 0-1,0-1 1,0 0 0,-1-1 0,1 0 0,0-1 0,10-2 0,-1-2-676,1-1-1,-2-1 1,1 0 0,-1-2-1,-1 0 1,1-1 0,-2-1 0,0 0-1,22-22 1,-32 27 427,-2 3 190,0 0 0,-1-1 0,1 1 0,-1-1 0,0 0 0,-1 0 0,1-1 0,-1 1 0,3-7 0,-6 3 466,-5 8 338,-11 12 675,3 2-448,1 0 1,0 0-1,1 1 0,-17 29 0,-28 68 1246,38-69-1481,2 0 0,-11 53 1,21-71-931,1 0 0,2 1 0,1 0 0,0-1 0,4 40 1,-2-59 204,1-1-1,0 1 1,0-1 0,0 1 0,0-1 0,1 1 0,2 5 0,5 0-538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20548,'-23'30'1969,"1"2"-1505,-1 1-240,3 1 1048,6 5-1008,0-3-136,6-3-648,8-3-384,2-9 720,5 1-176,6-5-128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 18572,'-8'-4'1952,"4"4"-1207,0 0 687,5 0-1432,5 1 328,1 1-24,0-1-440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17636,'-8'5'234,"-1"0"-1,1 1 1,1 0 0,-1 0 0,1 1 0,0 0 0,0 0 0,1 1-1,-1 0 1,2 0 0,-1 0 0,1 0 0,1 1 0,0 0 0,0 0-1,-4 14 1,7-20-215,1 0-1,-1 0 0,1 1 0,0-1 0,-1 0 1,1 0-1,1 1 0,-1-1 0,0 0 1,1 0-1,0 0 0,-1 1 0,3 3 0,-2-5-13,0 0-1,1-1 0,-1 1 1,0 0-1,1-1 0,-1 1 1,1-1-1,0 0 0,-1 1 1,1-1-1,0 0 0,0 0 1,0 0-1,-1 0 0,1-1 1,0 1-1,0 0 0,0-1 1,1 1-1,-1-1 0,0 0 1,3 0-1,7 1-6,1-1 0,-1-1 1,1 0-1,-1 0 0,0-2 0,0 1 1,17-7-1,80-38 4,-85 34 15,1 2 0,1 0 0,49-12 0,-73 22-8,-1 1 0,0 0 1,1 0-1,-1-1 0,0 1 0,1 0 0,-1 0 0,0 0 1,1 0-1,-1 1 0,0-1 0,1 0 0,-1 1 0,0-1 1,0 1-1,1-1 0,1 2 0,-3-2 0,1 1 0,0 0 0,-1 0-1,1-1 1,-1 1 0,1 0 0,-1 0 0,1 0 0,-1 0 0,1 0-1,-1 0 1,0 0 0,0 0 0,1 0 0,-1 0 0,0 0-1,0 0 1,0 1 0,-1 6 36,0-1 0,0 1 0,-1 0 0,0-1 0,-3 8 0,-1 3 14,5-14-31,0 1 0,0-1 0,1 0 0,-1 1 0,1-1 1,0 1-1,1 6 0,-1-9-27,0-1 0,1 0-1,-1 1 1,1-1 0,-1 0 0,1 1 0,0-1 0,-1 0 0,1 0-1,0 1 1,0-1 0,0 0 0,0 0 0,0 0 0,0 0 0,0 0-1,0 0 1,1-1 0,-1 1 0,0 0 0,0 0 0,1-1 0,-1 1-1,0-1 1,1 1 0,-1-1 0,2 0 0,4 1-109,0 0-1,-1-1 1,1 0-1,0 0 1,0 0 0,-1-1-1,1 0 1,0-1 0,11-3-1,6-5-153,28-14 1,-36 17 161,25-13-266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133 188 15371,'-22'14'2047,"-33"28"-1,50-37-1768,-1 0 0,1 0 0,0 1 0,0 0 0,1 0-1,0 0 1,0 0 0,0 1 0,1-1 0,-4 9 0,7-13-217,-1-1 1,1 1-1,-1-1 1,1 1-1,0-1 0,-1 1 1,1-1-1,0 1 1,0 0-1,0-1 0,0 1 1,0-1-1,0 1 1,1-1-1,-1 1 1,1-1-1,-1 1 0,1-1 1,-1 1-1,2 2 1,0-3-27,-1 0 1,0 0-1,0 0 1,1 0-1,-1 0 1,0 0-1,1-1 1,-1 1-1,1 0 1,-1-1-1,1 1 1,-1-1-1,1 0 1,0 1-1,-1-1 1,4 0-1,5 0 10,0-1-1,0 0 1,1-1 0,18-5-1,-5-1-49,0-1 0,0-1-1,0-1 1,-1-2 0,-1 0-1,0-1 1,-1-1 0,-1-1-1,0-1 1,-1 0 0,-1-2-1,-1 0 1,0-1 0,18-31-1,-30 43 43,-1 0 0,0 1 0,-1-2 0,1 1 0,-2 0 0,4-17 0,-6 24-28,1 0 0,-1 0 0,0 0 1,0 0-1,0 0 0,0 0 0,0 0 0,0 0 0,0 0 0,0 0 1,0-1-1,0 1 0,-1 0 0,1 0 0,0 0 0,-1 0 1,1 0-1,-1 0 0,1 0 0,-1 0 0,-1-1 0,2 2-1,-1 0-1,0-1 0,0 1 0,0 0 0,1-1 1,-1 1-1,0 0 0,0 0 0,0 0 1,0 0-1,0 0 0,1 0 0,-1 0 0,0 0 1,0 0-1,0 0 0,0 1 0,1-1 1,-1 0-1,-1 1 0,-4 2 19,1-1 0,-1 2 0,1-1 1,0 0-1,1 1 0,-7 5 0,-2 5-45,0 0 0,0 1 0,-17 28 0,24-33-96,1-1 0,0 1 0,0 1 0,1-1 0,1 1 0,0-1 0,-4 22 0,7-29 95,-1 0-1,1 0 1,0 0 0,0 0-1,1 0 1,-1 0 0,1 0-1,0 4 1,1-4-13,-1 1 1,1-1-1,0 0 0,0 0 0,0-1 0,4 4 1,-6-5 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2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14115,'1'0'313,"0"1"0,0 0 0,0 0 0,0 0 0,0 0 0,0 1 0,0-1 0,-1 0 0,1 0 0,-1 0 0,1 1 0,-1-1 0,1 0 0,-1 0 0,1 1 0,-1-1 0,0 0 0,0 1 0,0-1 0,0 0 0,0 1 0,0 1 0,-10 31 870,3-14-527,1 4-274,2-13-226,0 1 0,2 0 0,-1 1 0,1-1 1,1 0-1,0 22 0,1-33-148,1 0 0,-1-1 0,0 1 0,0-1 0,0 1 0,0 0 0,1-1 0,-1 1 0,0-1 0,0 1 0,1-1 0,-1 1 0,1-1 0,-1 1 0,0-1 0,1 1 0,-1-1 0,1 1 0,-1-1 0,1 0 0,-1 1 0,1-1 0,-1 0 0,1 1 0,0-1 0,-1 0 0,1 0 0,21-1 146,21-17 75,-41 17-211,41-25 253,-1-1 0,-2-2 0,38-35 0,-38 30-41,-39 34-223,-1-1 1,1 1-1,-1-1 0,1 1 1,0-1-1,-1 1 1,1-1-1,-1 1 0,1 0 1,0-1-1,-1 1 0,1 0 1,0 0-1,0-1 0,-1 1 1,1 0-1,0 0 0,0 0 1,-1 0-1,2 0 1,-2 0-4,1 1 0,-1-1 0,0 0 0,1 1 0,-1-1 0,0 0 0,0 1 0,1-1 0,-1 1 0,0-1 0,0 0 0,0 1 0,0-1 0,1 1 0,-1-1 0,0 1 0,0-1 0,0 1 0,0-1 0,0 1 1,0-1-1,0 0 0,0 2 0,-8 37 66,5-28-71,-5 21-14,4-18-219,1-1 0,0 1 0,1-1-1,0 1 1,0 22 0,2-36 197,0 1-1,0-1 1,0 1-1,0-1 1,0 1-1,0-1 1,1 1-1,-1-1 1,0 1-1,0-1 1,0 1-1,0-1 1,0 1-1,1-1 1,-1 0-1,0 1 1,1-1-1,-1 1 1,0-1-1,0 0 1,1 1-1,-1-1 1,1 0-1,-1 1 1,0-1-1,1 0 1,-1 0-1,1 1 1,-1-1-1,1 0 1,16-5-617,0-6 23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39 17092,'23'-22'2344,"-14"12"-1272,-9 3-423,-15 16 1831,-9 8-1152,-7 16-447,-5 10-201,-7 7-448,0 4-152,-2 2-32,2-1-40,10-9-216,3-3-192,9-15-521,4-5-231,9-17 888,6-6-224,4-17-200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18412,'1'6'1576,"-1"11"-1056,1 3-200,4 5 665,5 2-265,8 1-472,8 1-272,13-3 992,3-5-832,12-1-64,5-2 0</inkml:trace>
  <inkml:trace contextRef="#ctx0" brushRef="#br0" timeOffset="1">651 316 16948,'-15'22'2224,"-4"5"-1376,3 2-392,2 1 1721,7-3-1537,4-3-392,7-6-768,6-10 544,3-11-240,1-7-160</inkml:trace>
  <inkml:trace contextRef="#ctx0" brushRef="#br0" timeOffset="2">776 1 17972,'1'17'2160,"-1"-1"-1416,-2-9-744,0-3 2377,-1-5-2281,-1-16-80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341 115 17796,'2'-6'386,"-2"-1"0,1 0 0,-1 0 0,0 0 1,0 0-1,-1 0 0,0 0 0,-3-11 0,3 15-284,0 1 0,-1 0-1,1-1 1,0 1 0,-1 0 0,1-1-1,-1 1 1,0 0 0,1 0-1,-1 0 1,0 1 0,0-1 0,-1 0-1,1 1 1,0-1 0,0 1-1,-1 0 1,1 0 0,-1 0 0,1 0-1,-1 0 1,0 0 0,1 1-1,-1-1 1,-4 1 0,-1-1 12,-1 2 0,0-1 1,0 1-1,1 0 0,-1 1 1,1 0-1,-1 1 0,1 0 1,0 0-1,0 0 0,0 1 1,0 0-1,-11 9 0,3-2-152,-1 2-1,2 0 1,-1 1 0,-22 28-1,32-36-21,1 1 1,-1 0-1,1 0 0,1 0 1,-1 1-1,1-1 1,0 1-1,1 0 0,0 1 1,-2 8-1,5-15 33,0-1 1,0 1-1,0 0 1,0-1-1,0 1 1,0-1-1,1 1 0,-1-1 1,1 1-1,-1-1 1,1 1-1,0-1 1,-1 0-1,1 1 0,0-1 1,0 0-1,0 0 1,0 1-1,0-1 1,0 0-1,0 0 0,0 0 1,1 0-1,-1 0 1,0-1-1,1 1 1,-1 0-1,1-1 0,-1 1 1,0-1-1,1 1 1,-1-1-1,3 1 1,6 1-139,1 0 0,-1 0 0,19 0 0,-18-1 77,12 0-76,60 8-288,-76-8 412,1 1 1,-1 0 0,0 0-1,0 0 1,0 1-1,0 1 1,0-1-1,9 7 1,-14-9 44,-1 0-1,1 0 1,0 1-1,-1-1 0,1 1 1,-1-1-1,0 1 1,1 0-1,-1-1 1,0 1-1,0 0 1,0 0-1,0 0 1,0 0-1,0 0 1,-1 0-1,1 0 1,-1 0-1,0 0 1,1 0-1,-1 0 1,0 0-1,0 0 1,0 0-1,0 0 1,-1 0-1,1 0 1,0 0-1,-1 0 1,0 0-1,1 0 1,-1 0-1,0 0 1,0 0-1,0 0 1,0 0-1,0-1 1,-1 1-1,1 0 1,-2 1-1,-5 6 126,0-1 0,0 0 0,-1-1 0,0 1 0,-19 10 0,16-11 64,-1 1 1,1-2-1,-2 0 0,1 0 0,-1-1 0,0-1 0,0 0 1,0-1-1,-25 2 0,39-5-219,-1 0 1,1 1-1,0-1 1,-1 0-1,1 0 0,-1 0 1,1 0-1,0 0 1,-1 0-1,1 0 0,-1 0 1,1 0-1,0 0 1,-1 0-1,1 0 1,-1 0-1,1-1 0,0 1 1,-1 0-1,1 0 1,0 0-1,-1 0 0,1-1 1,0 1-1,-1 0 1,1 0-1,0-1 0,-1 1 1,1 0-1,0-1 1,0 1-1,-1 0 0,1-1 1,0 1-1,0 0 1,0-1-1,-1 1 0,1 0 1,0-1-1,0 1 1,0-1-1,0 0 0,0 0-52,1-1-1,0 0 0,0 1 0,0-1 1,0 1-1,0-1 0,0 1 0,0 0 1,1-1-1,1 0 0,43-35-827,-45 36 896,45-29-703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19420,'-5'21'749,"-2"1"0,0-1 0,-13 28 1,11-32-373,2 1 0,0 0 0,1 1 0,-7 37 1,13-52-304,-1 0 0,1 0-1,0 0 1,0 0 0,0 0 0,1 0 0,0 0 0,1 6 0,-1-8-56,0-1 0,0 1 0,-1-1-1,1 1 1,0-1 0,1 1-1,-1-1 1,0 1 0,0-1 0,0 0-1,1 0 1,-1 0 0,1 0 0,-1 0-1,1 0 1,-1 0 0,1 0-1,0-1 1,-1 1 0,1 0 0,0-1-1,2 1 1,8 0-31,-1 0-1,0-1 1,0 0 0,1-1-1,-1-1 1,0 1 0,0-2-1,0 1 1,0-2 0,-1 1-1,20-11 1,4-3-108,-2-1 0,38-29 0,17-18-311,-79 61 376,-6 9 66,-4 9 55,-9 17 51,-7 18 82,17-44-172,0-1 1,1 0 0,-1 0 0,1 0 0,-1 1 0,1-1 0,1 0 0,-1 0 0,2 7 0,-2-11-24,0 1 1,0 0 0,1 0 0,-1-1-1,0 1 1,1 0 0,-1-1 0,0 1-1,1 0 1,-1-1 0,1 1 0,-1-1-1,1 1 1,0-1 0,-1 1 0,1-1-1,-1 1 1,1-1 0,0 0 0,-1 1 0,1-1-1,0 0 1,1 1 0,21-1 109,23-17 43,-43 16-154,30-16-167,51-34 0,-10 5-112,-44 33-11,-30 13 279,1 0 1,-1 0 0,1 0 0,-1-1 0,1 1-1,-1 0 1,1 0 0,-1 0 0,0 0 0,1 0 0,-1 0-1,1 0 1,-1 0 0,1 0 0,-1 0 0,1 0 0,-1 0-1,1 0 1,-1 0 0,1 0 0,-1 0 0,0 1 0,1-1-1,-1 0 1,1 0 0,-1 1 0,0-1 0,1 0 0,-1 0-1,1 1 1,-1-1 0,0 0 0,0 1 0,1-1 0,-1 1-1,0-1 1,0 0 0,1 1 0,-1-1 0,0 1 0,0-1-1,0 1 1,0-1 0,1 0 0,-1 1 0,0-1 0,0 1-1,0-1 1,0 1 0,0-1 0,0 1 0,0-1 0,0 1-1,-1-1 1,1 1 0,0-1 0,0 0 0,-1 2-1,-1 7-144,-1 0 0,-1 0 0,0 0 0,0 0-1,-1 0 1,1-1 0,-2 0 0,0 0-1,-10 11 1,15-18 132,1-1 11,0 1 0,0-1 0,0 0 0,-1 1 0,1-1 0,0 0 0,0 0 0,0 1 0,-1-1 1,1 0-1,0 0 0,-1 1 0,1-1 0,0 0 0,-1 0 0,1 0 0,0 1 0,-1-1 0,1 0 0,0 0 0,-1 0 0,1 0 0,0 0 0,-1 0 0,1 0 0,0 0 0,-1 0 0,1 0 0,-1 0 0,1 0 1,0 0-1,-1 0 0,1 0 0,0 0 0,-1 0 0,1-1 0,0 1 0,-1 0 0,1 0 0,0 0 0,-1 0 0,1-1 0,0 1 0,0 0 0,-1 0 0,1-1 0,-1 0 0,-2-11-320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18852,'1'2'1656,"1"6"-1304,2 2-520,8 2 841,6 2-2458,5-1 1609,13-3-272,6 0-232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194 146 15323,'-3'3'142,"-100"102"4083,89-90-3622,1 1 0,1 0 0,1 1 1,0 1-1,-8 19 0,18-34-524,0 0 0,0 0 0,0 0 0,0 0 0,0 0 0,0 0 0,1 0 0,0 0 0,-1 0 0,2 4 0,-1-5-60,0-1 0,1 0 0,-1 0 1,0 0-1,1 0 0,0 0 0,-1 0 1,1 0-1,0 0 0,-1 0 0,1 0 1,0 0-1,0 0 0,0 0 0,0-1 1,0 1-1,0 0 0,0-1 0,0 1 1,0-1-1,0 1 0,0-1 1,0 1-1,0-1 0,0 0 0,1 1 1,-1-1-1,0 0 0,0 0 0,3 0 1,4 0-37,0 0 0,0-1 1,1 0-1,-1 0 1,0-1-1,0 0 0,-1-1 1,1 0-1,0 0 1,-1 0-1,0-1 0,1 0 1,8-7-1,5-4-63,-1-1 0,-1 0 0,18-22 1,-15 15 44,-2-1-1,-1-1 1,-1-1 0,-1-1 0,-1 0 0,-1-1 0,15-44 0,-28 67 43,0 0-1,0 0 0,-1 0 0,0 0 0,0-1 0,-1 1 0,1 0 0,-1-7 0,-1 12-6,1-1 0,0 1 0,0 0 0,0 0 0,0 0 0,-1-1-1,1 1 1,0 0 0,0 0 0,0 0 0,-1 0 0,1-1-1,0 1 1,0 0 0,0 0 0,-1 0 0,1 0 0,0 0-1,0 0 1,-1 0 0,1 0 0,0 0 0,0 0 0,-1 0-1,1 0 1,0 0 0,0 0 0,-1 0 0,1 0 0,0 0-1,0 0 1,-1 0 0,1 0 0,0 0 0,0 0 0,-1 0 0,1 0-1,0 1 1,0-1 0,-1 0 0,1 0 0,0 0 0,0 0-1,0 1 1,0-1 0,-1 0 0,-11 11 33,3 0-11,0 2 1,0-1-1,2 1 1,-1 0-1,2 1 1,0-1-1,-7 23 1,7-15-39,1 0 1,1 0 0,0 0-1,0 39 1,4-52 93,0 1 1,1 0-1,0-1 0,0 1 1,0-1-1,1 0 1,1 1-1,0-1 0,0 0 1,0 0-1,1-1 1,5 10-1,11 8 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 19092,'17'-16'2001,"-24"26"-15,-12 18-947,7-9-702,-58 103 661,62-107-947,2 0 0,0 0 0,1 1 0,0-1 0,1 1 0,-3 25 0,7-39-48,0 1 1,0-1 0,-1 1 0,1-1 0,1 1 0,-1-1-1,0 1 1,1-1 0,-1 1 0,1-1 0,0 1 0,0-1-1,0 1 1,0-1 0,0 0 0,0 0 0,0 0 0,1 1-1,2 1 1,-2-3-11,0 1 1,0-1-1,0 0 0,0 1 0,1-1 1,-1 0-1,0-1 0,1 1 0,-1 0 0,1-1 1,-1 1-1,1-1 0,-1 0 0,1 0 0,4 0 1,8-2-71,1-1 1,-1-1-1,0 0 0,28-12 1,-35 13 46,17-7-65,38-13-182,-58 21 237,0 1 0,0 0-1,0 0 1,1 0 0,-1 1 0,0 0 0,0 0-1,0 0 1,1 1 0,4 1 0,-9-2 34,1 1 0,-1-1 0,0 1 0,1 0 0,-1-1 0,0 1 0,0 0 0,0 0 1,1 0-1,-1 0 0,0 0 0,0 0 0,-1 0 0,1 1 0,0-1 0,0 0 0,0 0 1,-1 1-1,1-1 0,-1 1 0,1-1 0,-1 0 0,1 1 0,-1-1 0,0 1 0,0-1 1,0 1-1,0-1 0,0 1 0,0-1 0,0 3 0,-1 2 18,0 0-1,0-1 1,0 1-1,-1 0 1,0 0-1,-4 8 1,0-3 86,-1-1 1,0 0-1,-1 0 1,1-1 0,-2 0-1,1 0 1,-1-1-1,-1 0 1,0 0 0,0-1-1,-14 7 1,15-9-17,0 0 0,-1 0 0,1-2 1,-1 1-1,0-1 0,0 0 0,0-1 0,0 0 0,-1-1 1,1 0-1,0-1 0,-1 0 0,-17-2 0,27 2-134,-1-1 0,0 1 0,0 0 0,1-1 0,-1 1 0,0-1 0,1 1 0,-1-1 0,0 0 0,1 0 0,-1 1 0,1-1 0,-1-1 0,1 1 0,0 0-1,-1 0 1,1 0 0,0-1 0,0 1 0,0 0 0,0-1 0,0 1 0,0-1 0,0 0 0,0 1 0,1-1 0,-1 1 0,1-1 0,-1 0 0,1 0 0,-1 1 0,1-1 0,0 0-1,0-2 1,1-2-79,0 1 0,0 0 0,0 0 0,1 0 0,0 0-1,0 0 1,0 1 0,1-1 0,-1 0 0,6-6 0,19-20-656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18492,'3'2'226,"1"0"0,-1 0-1,1-1 1,0 1 0,-1-1 0,1 0 0,0 0-1,0 0 1,0-1 0,0 1 0,-1-1 0,1 0-1,0 0 1,0-1 0,0 1 0,0-1 0,0 1-1,0-1 1,-1 0 0,1-1 0,0 1 0,-1-1-1,5-2 1,9-5 207,0-1-1,-1-1 0,20-16 0,-27 20-411,5-4 84,22-22-1,-32 29-90,-1 0-1,1 0 0,-1-1 0,0 1 0,0-1 0,0 0 0,-1 0 0,0 0 0,3-9 1,-4 13-14,-1 0 0,0 0 1,0 0-1,1 0 1,-1 0-1,0 0 1,0 1-1,0-1 1,0 0-1,0 0 1,-1 0-1,1 0 1,0 0-1,0 0 0,-1 1 1,1-1-1,0 0 1,-1 0-1,1 0 1,0 1-1,-1-1 1,0 0-1,1 1 1,-1-1-1,1 0 1,-1 1-1,0-1 0,1 1 1,-1-1-1,0 1 1,1-1-1,-1 1 1,0-1-1,0 1 1,0 0-1,1-1 1,-1 1-1,0 0 1,0 0-1,0 0 0,0-1 1,0 1-1,0 0 1,1 0-1,-1 0 1,0 1-1,-2-1 1,-3 0-1,0 1 1,0 0 0,0 0 0,0 1-1,-11 3 1,4 1 0,1 1 1,-1 0-1,1 1 0,0 0 0,1 1 0,0 0 1,0 1-1,1 0 0,0 1 0,-14 21 0,16-22 0,1 1 0,1 0-1,0 0 1,1 1-1,0-1 1,0 1 0,1 0-1,1 1 1,0-1 0,1 1-1,0-1 1,0 19 0,2-27-37,0-1 1,1 1 0,-1 0 0,1 0 0,0 0-1,0 0 1,0-1 0,1 1 0,-1 0 0,1-1 0,0 1-1,0-1 1,0 0 0,0 1 0,1-1 0,-1 0-1,1 0 1,0-1 0,4 4 0,-3-3 10,0-1 1,1 1 0,0-1-1,-1 0 1,1 0 0,0 0-1,0-1 1,0 0-1,0 0 1,1 0 0,-1 0-1,0-1 1,0 0-1,6 0 1,47-11-191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16980,'0'3'246,"0"-1"1,0 0-1,0 0 1,0 0 0,0 0-1,0 0 1,-1 0 0,1 0-1,-1 0 1,-1 3-1,2-4-164,-20 71 2317,1-12-1563,4 1-1,-12 89 1,26-146-814,1 0 0,-1 0 0,1 0 0,0 0 0,1 0 0,-1 0 0,1 0 0,0 0 0,0 0 0,0 0 0,0 0 1,2 4-1,-2-7-14,0 0 0,-1 0 0,1-1 0,0 1 0,0 0 0,0 0 0,0 0 0,0-1 0,0 1 0,0 0 0,0-1 0,0 1 0,0-1 0,0 1 0,0-1 0,3 1 0,-1-1 1,-1 1 0,1-1-1,0 0 1,0 0 0,0-1 0,-1 1-1,1-1 1,0 1 0,4-3 0,13-4 30,-1-2-1,-1 0 1,34-22 0,51-45 126,-87 63-128,28-20 61,-4 4 7,0-3-1,-2-1 1,36-42-1,-64 60-253,-10 15 100,0 0 0,0 0 0,0 0 1,0-1-1,0 1 0,0 0 0,0 0 0,0 0 0,0-1 0,0 1 0,0 0 0,0 0 0,0 0 0,0-1 0,0 1 1,0 0-1,0 0 0,0 0 0,0-1 0,0 1 0,-1 0 0,1 0 0,0 0 0,0 0 0,0 0 0,0-1 1,0 1-1,0 0 0,-1 0 0,1 0 0,0 0 0,0 0 0,0 0 0,0-1 0,-1 1 0,1 0 0,0 0 0,-2 0-129,0 0 0,0 0-1,0 1 1,1-1 0,-1 0-1,0 1 1,0-1-1,1 1 1,-1 0 0,0-1-1,1 1 1,-1 0 0,-1 1-1,-20 13-629,-4 7-251</inkml:trace>
  <inkml:trace contextRef="#ctx0" brushRef="#br0" timeOffset="1">218 425 15003,'10'37'1865,"3"-3"-969,6-5-336,7-7 960,0-4-456,7-6-639,1-5-425,0-11 168,1-8-208,-1-14-216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 16924,'-6'-2'318,"1"0"0,-1 1 0,0 0 1,0 0-1,1 0 0,-1 1 1,0-1-1,0 1 0,0 1 1,0-1-1,1 1 0,-1 0 0,0 1 1,1-1-1,-1 1 0,1 0 1,-1 0-1,1 1 0,0 0 0,0 0 1,0 0-1,0 0 0,-8 8 1,4-3-224,0 1 0,0 0 1,0 1-1,1 0 0,0 0 1,1 0-1,1 1 0,-1 0 1,2 1-1,-1-1 0,2 1 1,-1 0-1,-2 15 1,7-25-89,-1 0 0,1 0 0,0 1 0,0-1 0,0 0 0,0 0 0,0 0 0,0 0 0,0 1 0,1-1 0,-1 0 0,1 0 0,0 0 0,-1 0 0,1 0 0,2 2 0,-2-2-4,0-1 0,0 0-1,0 0 1,1 0-1,-1 0 1,0 0 0,1 0-1,-1 0 1,1 0-1,-1 0 1,1-1 0,0 1-1,-1-1 1,1 1-1,-1-1 1,4 1 0,2-1-10,-1 0 0,1 0 0,0-1 0,0 0 1,-1 0-1,1 0 0,-1-1 0,1 0 0,6-4 1,15-7-44,0-1 0,-2-2 0,0 0 0,32-28 1,85-87-271,-167 175 183,9-22 148,-26 45 98,38-60-77,-1 0 0,1 0-1,1 0 1,-1 0 0,1 0 0,1 1 0,-2 13 0,2-21-26,1 1 0,0 0 1,0 0-1,0 0 0,0 0 1,0-1-1,0 1 0,1 0 1,-1 0-1,0 0 0,0-1 1,1 1-1,-1 0 0,0 0 1,1-1-1,-1 1 0,1 0 1,-1-1-1,1 1 0,-1 0 0,1-1 1,-1 1-1,1-1 0,0 1 1,0 0-1,1 0 3,-1-1-1,0 0 1,1 1-1,-1-1 1,1 0-1,-1 0 1,1 0-1,-1 0 1,1 0 0,-1 0-1,1 0 1,-1 0-1,2-1 1,5-1 9,0-1 0,0 0 0,0 0 0,7-5 1,114-74-59,-13 7-119,-113 73 147,0 0-1,1 0 1,-1 1 0,1 0 0,-1-1 0,1 1-1,4-1 1,-7 2 11,0 0 0,-1 0 0,1 0 0,0 0 0,-1 1 0,1-1 0,-1 0 0,1 0 0,0 0 0,-1 1-1,1-1 1,0 0 0,-1 0 0,1 1 0,-1-1 0,1 1 0,-1-1 0,1 0 0,-1 1 0,1-1 0,-1 1 0,1-1 0,-1 1 0,0-1 0,1 1 0,-1 0 0,0-1-1,1 1 1,-1-1 0,0 1 0,0 0 0,0-1 0,1 1 0,-1 0 0,0-1 0,0 1 0,0 0 0,0-1 0,0 1 0,0 0 0,-1-1 0,1 1 0,0 0 0,0 1 0,-7 33-1,0 10 31,6-42-21,1-1-1,0 1 1,0 0-1,0 0 1,1 0 0,-1 0-1,1 0 1,-1 0-1,1-1 1,0 1 0,2 4-1,-2-5-3,1-1-1,-1 1 1,1-1 0,-1 0-1,1 1 1,-1-1 0,1 0-1,0 0 1,-1 0 0,1 0-1,0-1 1,0 1 0,0 0-1,0-1 1,0 0 0,0 1-1,-1-1 1,1 0 0,0 0-1,0 0 1,0 0 0,0 0-1,0 0 1,0-1 0,3 0-1,7-1-22,1-2-1,19-7 0,-28 10 10,110-50-429,-25 10-577,-87 40 946,0 1 0,0-1 1,0 0-1,0 1 0,0-1 1,0 1-1,0-1 1,0 1-1,0 0 0,4 0 1,-6 0 54,0 0 0,0 0 0,1 0 0,-1 0 0,0 0 0,0 0 1,0 1-1,1-1 0,-1 0 0,0 0 0,0 0 0,0 0 0,0 0 0,0 1 0,1-1 1,-1 0-1,0 0 0,0 0 0,0 0 0,0 1 0,0-1 0,0 0 0,0 0 0,0 0 1,0 1-1,0-1 0,0 0 0,0 0 0,0 1 0,0-1 0,0 0 0,0 0 1,0 0-1,0 1 0,-6 13-309,-7 3-126,7-9-48,1-1 0,0 1 0,0-1 0,-6 16 0,10-15 49,1-8 439,0 0-1,0 0 0,0 1 1,0-1-1,0 0 1,0 0-1,0 0 0,0 0 1,1 0-1,-1 0 1,0 0-1,0 1 0,0-1 1,0 0-1,0 0 1,0 0-1,0 0 0,1 0 1,-1 0-1,0 0 1,0 0-1,0 0 0,0 0 1,0 0-1,1 0 1,-1 0-1,0 0 0,0 0 1,0 0-1,0 0 1,0 0-1,1 0 0,-1 0 1,0 0-1,0 0 1,0 0-1,0 0 0,0 0 1,0 0-1,1 0 1,-1 0-1,0-1 0,0 1 1,0 0-1,0 0 1,0 0-1,0 0 0,0 0 1,0 0-1,0 0 1,1-1-1,9-6-649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2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19084,'16'11'1800,"7"-9"-1135,3-5-265,8 3 648,2 0-280,4 0-296,2-1-384,-4 1-832,-3 0-360,-9 0 824,-5 0-240,-7-3-185</inkml:trace>
  <inkml:trace contextRef="#ctx0" brushRef="#br0" timeOffset="1">45 193 16051,'24'3'1785,"6"-3"-1057,3 0-304,9-3 784,1-1-496,1-2-704,-1 0 393,-4 2-393,-2 1-136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 15307,'-17'23'1436,"-4"4"882,-21 36 1,38-55-1989,-1 0 1,1 1 0,1-1-1,-1 1 1,1 0-1,1 0 1,0 0-1,0 0 1,0 12-1,2-20-300,-1 1 0,1-1 0,0 1 0,0-1-1,0 1 1,0-1 0,1 0 0,-1 1 0,0-1-1,1 1 1,-1-1 0,0 0 0,1 1 0,0-1-1,-1 0 1,1 1 0,0-1 0,0 0 0,0 0 0,-1 0-1,1 0 1,0 0 0,1 0 0,-1 0 0,0 0-1,0 0 1,0 0 0,0 0 0,1-1 0,-1 1-1,0-1 1,1 1 0,-1-1 0,1 1 0,-1-1-1,0 0 1,1 1 0,-1-1 0,1 0 0,-1 0 0,1 0-1,-1 0 1,3-1 0,4 0-65,0-1 1,-1 0-1,1 0 1,-1 0-1,1-1 0,11-6 1,19-15-770,0-1-1,49-43 1,-10 7-1756,-90 83 1592,-12 13 1672,20-28-499,1-1 0,0 0 0,0 1 0,0 0 1,-4 13-1,8-18-181,-1-1 1,1 0-1,0 0 1,-1 0-1,1 0 0,0 0 1,0 0-1,0 0 1,0 0-1,0 1 1,0-1-1,0 0 1,0 0-1,0 0 0,1 0 1,-1 0-1,0 0 1,1 0-1,-1 0 1,1 0-1,-1 0 1,1 0-1,-1 0 0,1 0 1,0 0-1,-1 0 1,1 0-1,0 0 1,0-1-1,0 1 1,0 0-1,0-1 1,0 1-1,0 0 0,0-1 1,0 1-1,0-1 1,0 0-1,0 1 1,0-1-1,0 0 1,0 0-1,0 1 0,0-1 1,0 0-1,1 0 1,-1 0-1,0-1 1,0 1-1,1 0 1,11-1-154,-1-1 1,-1 0 0,1 0 0,0-1 0,-1-1 0,1 0-1,-1 0 1,12-7 0,83-52-1132,-80 45 804,41-36 1,-26 16-196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40 173 13435,'0'14'1183,"-1"-11"-1015,1 1 1,0 0 0,0-1 0,0 1-1,1-1 1,-1 1 0,1-1 0,0 1 0,0-1-1,1 4 1,-1-5-114,0-1-1,-1 1 0,1-1 1,-1 1-1,1 0 0,-1-1 1,0 1-1,0 0 0,0-1 1,0 1-1,0-1 1,0 1-1,0 0 0,0-1 1,-1 1-1,1 0 0,-1 1 1,-16 26 1243,1-1-13,18-33-922,3-20-222,-11-78-2549,2 72 2565,2 0 0,2 0 1,3-35-1,-3 64-38,0 1-1,0 0 0,1 0 0,-1-1 0,0 1 1,1 0-1,-1 0 0,1-1 0,0 1 0,-1 0 1,1 0-1,0 0 0,0 0 0,0 0 0,-1 0 1,1 0-1,0 0 0,0 1 0,0-1 0,2-1 0,-2 2-77,-1 0-1,1 0 0,-1-1 0,0 1 0,1 0 0,-1 0 1,0 0-1,1 0 0,-1 0 0,1 0 0,-1 0 0,0 0 1,1 0-1,-1 0 0,1 1 0,-1-1 0,0 0 0,1 0 1,-1 0-1,0 0 0,1 0 0,-1 1 0,0-1 0,1 0 1,-1 1-1,1 0-22,0-1 1,-1 1 0,1 0 0,-1 0-1,1 0 1,-1 0 0,0 0 0,1 0-1,-1 0 1,0 0 0,0 0 0,1 0-1,-1 0 1,0 1 0,0 26 386,-1 0 0,-1-1 1,-2 1-1,-8 31 0,-2 23 285,13-74-635,-3 12 33,2 1 1,0-1 0,1 1-1,1-1 1,1 1 0,5 27-1,1-31-969,-6-17 853,-1 0 1,0 0-1,0 0 1,0 0 0,1 0-1,-1 0 1,0 0 0,0 0-1,0 0 1,1 0 0,-1 0-1,0 0 1,0 0-1,0 0 1,0 0 0,1 0-1,-1-1 1,0 1 0,0 0-1,0 0 1,0 0 0,1 0-1,-1 0 1,0-1 0,0 1-1,0 0 1,0 0-1,0 0 1,0 0 0,0-1-1,0 1 1,0 0 0,1 0-1,-1 0 1,0-1 0,0 1-1,0 0 1,0 0 0,0 0-1,0-1 1,4-31-914,-2 13 482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17532,'-7'1'2304,"15"1"-1800,13-2 713,0 0-185,12-2-264,4 1-328,8-4-784,2-2 568,0 4-216,6-1-128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20740,'-11'18'1569,"-2"12"-1281,0 8-104,-3 7 344,3 16-176,4 2-328,4 1-264,6-8-736,8-6-553,7-15 1209,2-8-296,5-16-232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16748,'16'-15'1261,"26"-17"0,-37 29-1054,0 0 0,0 0 0,0 0 1,0 1-1,0 0 0,0 0 1,1 0-1,-1 1 0,1-1 1,10 0-1,-15 2-167,1 0 0,-1 0 0,0 0 0,0 0 0,1 1 0,-1-1 0,0 0 0,0 0-1,0 1 1,1-1 0,-1 1 0,0-1 0,0 1 0,0 0 0,0-1 0,0 1 0,0 0 0,0 0 0,0-1 0,0 1 0,0 0 0,0 2 0,0-1-18,0 0 1,0 0-1,0 0 1,-1 0 0,1 0-1,-1 0 1,1 0-1,-1 0 1,0 1-1,0-1 1,0 4-1,-1 3-30,-1 0 0,1 0 0,-2 0-1,-5 15 1,-25 47-38,21-48 51,2-1 0,0 1 0,1 1 0,-5 26 0,13-48-5,1 0 1,-1 0-1,1 1 0,-1-1 1,1 0-1,0 0 0,0 0 1,0 0-1,0 0 0,0 0 1,1 0-1,-1 1 1,1-1-1,-1 0 0,1 0 1,0 0-1,0 0 0,0-1 1,0 1-1,0 0 0,0 0 1,0 0-1,3 2 0,-2-3 3,1 0-1,-1 0 0,1 0 1,0 0-1,-1 0 0,1-1 1,0 1-1,-1-1 0,1 0 0,0 0 1,-1 0-1,1 0 0,0-1 1,-1 1-1,1-1 0,-1 1 1,1-1-1,0 0 0,2-1 1,16-6 4,-1-1 1,0-1 0,0-1 0,-1 0 0,29-24 0,-11 4-55,53-55 0,-85 81 7,-1 0-1,1-1 1,-1 1 0,0-1 0,5-9-1,-9 15 38,0 0 0,0 0 0,0 0 0,0 0 0,0 0 0,0-1 0,0 1 0,0 0 0,0 0 0,0 0 0,0 0 0,0 0 0,0-1 0,0 1 0,0 0 0,0 0 0,0 0 0,0 0 0,0 0 0,0-1 0,0 1 0,0 0 0,0 0 0,0 0 0,0 0 0,-1 0 0,1 0 0,0 0 0,0-1 0,0 1 0,0 0 0,0 0 0,0 0 0,0 0 0,-1 0 0,1 0 0,0 0 0,0 0 0,0 0 0,0 0 0,0 0 0,-1 0 0,1 0 0,0 0 0,0 0 0,0 0 0,0 0 0,-1 0 0,1 0 0,0 0 0,0 0 0,0 0 0,0 0 0,0 0 0,0 0 0,-1 0 0,1 0 0,0 0 0,0 0 1,-10 4-87,3 1 69,1 1 1,0-1-1,1 1 0,-1 0 0,1 0 0,0 1 0,1 0 0,-1 0 0,1 0 0,1 0 0,-1 1 0,1-1 0,1 1 1,-1 0-1,-1 10 0,4-17 23,0 1 0,0-1 1,0 0-1,0 1 1,0-1-1,0 1 1,1-1-1,-1 0 0,0 1 1,1-1-1,-1 0 1,1 1-1,0-1 0,-1 0 1,1 0-1,0 0 1,0 1-1,-1-1 0,1 0 1,0 0-1,0 0 1,0 0-1,1 0 0,-1-1 1,0 1-1,0 0 1,0 0-1,1-1 0,-1 1 1,0-1-1,1 1 1,-1-1-1,0 0 0,1 1 1,-1-1-1,0 0 1,3 0-1,4 1 20,1-1 0,-1 0 0,0-1 0,0 1 0,11-4-1,17-5 135,0-3-1,-2-1 0,1-1 1,-2-2-1,0-1 1,-1-1-1,47-37 0,-66 46 182,-15 13 96,-11 12-292,9-9-161,0 0 0,1 0 1,0 0-1,0 0 0,0 0 1,1 1-1,-2 14 0,3-20-6,1 0-1,0 0 1,-1 0-1,1 1 1,0-1-1,1 0 1,-1 0-1,0 0 1,1 0-1,-1 0 1,1 0-1,-1 0 1,1 0-1,0 0 1,0 0-1,0 0 1,0 0-1,0-1 1,1 1-1,-1 0 1,0-1-1,1 1 1,-1-1-1,1 1 1,0-1-1,-1 0 1,1 0-1,0 0 1,0 0-1,0 0 1,0 0-1,3 1 1,26 5-187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 19356,'-3'2'109,"0"0"1,0 0-1,1 0 0,-1 0 0,0 1 0,1 0 1,0-1-1,0 1 0,0 0 0,0 0 0,0 0 1,0 0-1,1 0 0,-1 0 0,1 1 0,0-1 1,0 1-1,0-1 0,0 6 0,0-2-47,-1 1-1,2 0 0,-1 0 1,1 0-1,0 0 1,1 0-1,3 13 0,-4-19-27,1 1-1,-1-1 0,1 0 0,0 0 1,0 0-1,0 0 0,0 0 0,1 0 1,-1 0-1,0-1 0,1 1 0,-1 0 1,1-1-1,0 1 0,-1-1 0,1 1 1,0-1-1,4 2 0,-3-2 23,1 0-1,-1 0 0,1 0 1,-1 0-1,1-1 1,-1 1-1,1-1 1,0 0-1,-1 0 0,8-1 1,1-2 119,1 0 0,-1-1 0,0 0 1,0-1-1,18-10 0,-14 6 68,-1 0 0,-1-1 0,17-14-1,-26 19-180,-1 1 0,1-1 0,-1 0 0,1 0 0,-1 0-1,-1 0 1,1-1 0,-1 1 0,0-1 0,0 0 0,3-13 0,-5 18-57,-1 0 1,0 0-1,0 0 1,0 0 0,0-1-1,0 1 1,0 0 0,0 0-1,0 0 1,0-1 0,0 1-1,-1 0 1,1 0-1,-1 0 1,1 0 0,-1 0-1,1-1 1,-1 1 0,1 0-1,-1 0 1,0 0 0,0 1-1,1-1 1,-1 0-1,0 0 1,0 0 0,0 0-1,0 1 1,0-1 0,0 1-1,0-1 1,0 0 0,0 1-1,0 0 1,-1-1-1,1 1 1,-2-1 0,2 1-94,-1 0 1,1 0-1,0 0 1,-1 0 0,1 0-1,-1 0 1,1 0-1,0 0 1,-1 0-1,1 1 1,0-1-1,-1 1 1,1-1 0,0 1-1,-1-1 1,1 1-1,0 0 1,0-1-1,0 1 1,0 0 0,0 0-1,0 0 1,0 0-1,0 0 1,0 0-1,0 0 1,0 0 0,1 1-1,-1-1 1,0 0-1,1 0 1,-1 2-1,0-2-17,1-1-1,0 1 1,0-1-1,0 1 1,0-1-1,0 1 1,0-1-1,0 1 0,0-1 1,0 1-1,0 0 1,0-1-1,0 1 1,0-1-1,1 1 1,-1-1-1,0 1 1,0-1-1,0 1 1,1-1-1,-1 1 1,0-1-1,1 0 0,-1 1 1,0-1-1,1 1 1,-1-1-1,1 0 1,-1 1-1,1-1 1,0 1-1,17 4-962,4-2-153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 17300,'-31'15'1139,"-4"2"134,-37 24 1,63-36-1063,1 1 0,0 0 0,0 1 0,0 0 0,1 0 0,0 1 0,1 0 0,-1 0 0,-6 12 0,13-19-199,-1 0 0,0 0 1,0 0-1,1 0 0,-1 0 0,1 0 1,-1 1-1,1-1 0,-1 0 1,1 0-1,0 1 0,0-1 1,-1 0-1,1 0 0,0 1 0,0-1 1,0 0-1,1 0 0,-1 1 1,0-1-1,0 0 0,1 0 1,-1 1-1,0-1 0,1 0 1,-1 0-1,1 0 0,0 0 0,-1 1 1,1-1-1,0 0 0,0 0 1,0-1-1,0 1 0,0 0 1,0 0-1,0 0 0,0 0 0,0-1 1,0 1-1,0-1 0,0 1 1,0-1-1,1 1 0,-1-1 1,0 1-1,0-1 0,2 0 0,5 2 14,1-1 0,-1 0 0,0 0 0,1-1 0,15-2 0,16-4 87,70-20 0,0-1-52,-107 27-66,-1-1 0,1 1 1,0-1-1,-1 1 0,1 0 0,0 0 0,0 0 0,-1 1 1,1-1-1,0 1 0,4 1 0,-6-2 2,0 0 1,-1 1-1,1-1 0,-1 0 0,1 1 1,-1-1-1,0 1 0,1-1 0,-1 1 1,1-1-1,-1 1 0,0-1 1,1 1-1,-1-1 0,0 1 0,0 0 1,1-1-1,-1 1 0,0-1 1,0 2-1,0 0 1,0 0 1,0-1-1,0 1 1,0 0-1,-1 0 1,1 0-1,0 0 1,-1-1-1,0 1 1,0 2-1,-3 11 62,11-18 231,16-23 136,8-28 106,-28 49-495,-1-1 0,0 0 1,0 1-1,0-1 0,0 0 0,-1 0 0,1-12 0,-2 20-54,0-1 0,0 1 0,1 0 0,-1 0 0,0-1 0,1 1 0,-1 0-1,1-1 1,0 1 0,0-1 0,0 1 0,-1-1 0,1 1 0,1-1 0,-1 1-1,0-1 1,0 0 0,0 0 0,3 2 0,0 0-6,1 0 0,-1-1 0,1 1-1,0-1 1,-1 0 0,11 2 0,0-1-2,0 0 0,0-1 0,1-1 0,16 0 0,-9-3 10,-1 0-1,1-1 1,-1-1-1,40-13 1,-49 13 32,0-1 1,-1-1 0,0 0 0,0 0-1,0-1 1,-1-1 0,0 0-1,0-1 1,11-12 0,-13 11 5,-9 10-24,0 0 1,0 0-1,0 0 1,0 0-1,0 0 1,0 0-1,0 0 1,0 0-1,-1 0 1,1 0-1,0 0 1,0 0-1,0 0 1,0 0-1,0 0 1,0 0-1,0 0 1,0 0-1,0 0 1,0 0-1,0 0 1,0 0-1,0 0 1,0 0-1,0 0 1,0 0-1,0 0 1,0 0-1,0 0 1,0-1-1,0 1 1,0 0-1,0 0 1,0 0-1,0 0 1,0 0-1,0 0 1,0 0-1,0 0 1,0 0-1,0 0 1,-16 16 11,12-12-9,-8 10 47,1 0 0,0 1-1,1 0 1,1 1 0,0 0-1,-10 25 1,19-39-48,-1-1-1,1 0 1,-1 0 0,1 1 0,0-1 0,-1 0 0,1 1-1,0-1 1,0 0 0,0 1 0,0-1 0,0 0 0,0 1 0,0-1-1,1 0 1,-1 1 0,0-1 0,1 0 0,-1 1 0,1-1-1,-1 0 1,1 0 0,0 0 0,-1 1 0,1-1 0,0 0-1,0 0 1,0 0 0,0 0 0,0 0 0,0-1 0,0 1-1,0 0 1,0 0 0,0-1 0,1 1 0,-1 0 0,0-1-1,0 1 1,1-1 0,-1 0 0,0 1 0,1-1 0,-1 0-1,0 0 1,1 0 0,-1 0 0,0 0 0,1 0 0,-1 0 0,1-1-1,1 1 1,4-2-166,1 0 0,0 0 0,-1 0 0,1-1 0,-1 0 0,0 0 0,0-1 0,0 0 0,-1 0 0,1 0 0,-1-1 0,0 0 0,0-1 0,-1 1 0,0-1 0,0 0 0,0 0-1,0-1 1,-1 1 0,4-8 0,7-31-562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20068,'-11'15'1745,"1"-2"-1313,1 0-344,7-1 216,2-5 232,3-13-304,2-7-192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15603,'4'-1'2065,"-2"1"-1265,-4 1-328,-2 6 1432,-2 2-879,-1 5-193,-2 2-408,-1 0-184,2 2-120,-1-1-40,3-2-200,2-2-160,1-3-376,2-3-288,1-6 736,0 1-185,3-5-111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16067,'4'2'262,"0"1"-1,1-1 1,-1 0-1,0 0 1,1-1-1,-1 0 1,1 1 0,-1-1-1,1-1 1,0 1-1,0-1 1,-1 0-1,1 0 1,0 0-1,7-2 1,-2 1-165,-1-1-1,0 0 1,0-1 0,0 0 0,-1 0 0,1-1 0,8-4 0,-14 5-75,0 1 0,0 0 0,-1 0 1,1-1-1,-1 1 0,0-1 0,0 0 0,0 0 0,2-4 0,-3 6-17,-1 1 1,0-1-1,0 1 0,1-1 0,-1 1 0,0-1 1,0 1-1,0-1 0,0 1 0,0-1 1,0 1-1,0-1 0,0 0 0,0 1 0,0-1 1,0 1-1,0-1 0,0 1 0,0-1 1,0 1-1,0-1 0,-1 1 0,1-1 0,0 0 1,-1 0-2,0 1 0,0-1 0,0 1 0,0 0 0,0-1 0,0 1 0,0 0 0,0-1 0,0 1 0,0 0 0,0 0 0,0 0 0,0 0 0,0 0 0,0 0 0,0 0 0,0 0 0,0 0 0,-1 1 0,-2 0 5,-1 0-1,1 1 1,-1 0 0,1 0-1,0 0 1,-1 0 0,1 0-1,0 1 1,1 0-1,-8 5 1,9-5-6,-1-1 0,1 0 0,0 1 0,0-1 0,0 1-1,0 0 1,0-1 0,0 1 0,1 0 0,-1 0 0,1 0 0,0 0 0,0 1 0,0-1 0,-1 6 0,2-8 0,1 1 1,-1-1 0,0 0 0,1 0-1,-1 0 1,0 0 0,1 1-1,-1-1 1,1 0 0,0 0 0,-1 0-1,1 0 1,0 0 0,0-1 0,0 1-1,0 0 1,-1 0 0,1 0 0,0-1-1,0 1 1,0 0 0,1-1-1,-1 1 1,0-1 0,0 1 0,0-1-1,0 0 1,0 1 0,1-1 0,-1 0-1,0 0 1,0 0 0,2 0-1,6 1 26,1-1 0,-1 0 0,11-2-1,-18 2-25,29-5 72,0-1 1,34-11 0,39-8 105,-102 25-176,-1-1 0,1 1-1,-1 0 1,1-1 0,0 1 0,-1 0 0,1 0 0,-1 0 0,1 1 0,-1-1-1,1 0 1,0 0 0,-1 1 0,1-1 0,-1 1 0,1 0 0,1 0 0,-2 0 4,-1 1 1,1-1-1,0 0 1,0 1-1,-1-1 1,1 0-1,-1 1 0,1-1 1,-1 0-1,0 1 1,0-1-1,1 1 1,-1-1-1,0 1 1,0-1-1,0 1 1,-1-1-1,1 2 1,0-1 6,-1-1 0,1 1 0,0-1 0,0 1 0,1-1-1,-1 1 1,0-1 0,0 1 0,1-1 0,-1 1 0,1-1 0,-1 0 0,1 1 0,0-1 0,-1 0 0,1 1 0,0-1 0,0 0 0,0 0 0,0 0 0,0 0 0,1 1-1,0 0 8,1-1 0,-1 0-1,0 0 1,0 0-1,1 0 1,-1-1-1,1 1 1,-1-1-1,0 1 1,1-1-1,-1 0 1,4 0-1,8-1 76,0-1 0,0-1-1,25-7 1,-31 8-60,110-36-817,-106 36 854,-14 2-255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3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18620,'-5'22'1624,"2"8"-1152,-2 4-208,1 8 521,1 4-289,0 0-56,3-3-208,0-6-584,2-1-240,2-12-417,0-8-1287,9-11 1784,-1-5-352,2-15-217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13379,'-2'3'1128,"4"-3"-856,2 0-168,0-3 264,2 0-448,1-1-944,-1-1-448,1 1 1112,-1-2-305,-3 0-231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15795,'0'-1'232,"0"-1"0,0 0-1,-1 0 1,1 0-1,-1 0 1,1 1-1,-1-1 1,1 0 0,-1 1-1,0-1 1,0 0-1,0 1 1,0-1-1,0 1 1,0-1 0,0 1-1,-1 0 1,1-1-1,0 1 1,-3-2-1,1 2-71,0 0-1,0 0 0,0 1 0,0-1 0,0 1 0,0-1 1,0 1-1,0 0 0,0 0 0,0 0 0,0 0 0,-3 1 1,-18 4-20,0 1 1,0 1 0,1 1-1,0 0 1,1 2 0,0 1-1,-26 17 1,43-25-173,1 0-1,-1 0 1,1 0 0,0 1-1,0-1 1,-5 6-1,9-8 26,0-1 0,0 0 0,0 0 0,-1 1 0,1-1 0,0 0-1,0 1 1,0-1 0,0 0 0,0 1 0,0-1 0,0 1 0,0-1-1,0 0 1,0 1 0,0-1 0,0 0 0,0 1 0,0-1 0,0 0 0,0 1-1,0-1 1,0 0 0,1 1 0,-1-1 0,0 0 0,0 0 0,0 1-1,0-1 1,1 0 0,-1 1 0,0-1 0,0 0 0,1 0 0,-1 0-1,0 1 1,1-1 0,-1 0 0,0 0 0,1 0 0,-1 0 0,0 1 0,0-1-1,1 0 1,-1 0 0,1 0 0,-1 0 0,0 0 0,1 0 0,-1 0-1,0 0 1,1 0 0,21 1-267,-20-1 236,21-1-267,0-2 1,0 0-1,22-7 1,-25 5 127,0 1-1,0 1 1,1 0 0,24 1-1,-45 2 183,1 0 0,-1 0 0,1 0-1,-1 0 1,1 0 0,-1 0 0,0 0 0,1 0 0,-1 0-1,1 0 1,-1 0 0,1 0 0,-1 0 0,1 1 0,-1-1-1,0 0 1,1 0 0,-1 0 0,1 1 0,-1-1 0,0 0-1,1 0 1,-1 1 0,0-1 0,1 0 0,-1 1 0,0-1-1,0 0 1,1 1 0,-1-1 0,0 1 0,0-1 0,0 0-1,1 1 1,-1-1 0,0 1 0,0-1 0,0 1-1,0-1 1,0 1 0,0-1 0,0 0 0,0 1 0,0-1-1,0 1 1,0-1 0,0 1 0,0-1 0,0 1 0,-1-1-1,1 0 1,0 1 0,0-1 0,0 1 0,-1-1 0,1 0-1,0 1 1,0-1 0,-1 0 0,1 1 0,0-1 0,-1 0-1,1 1 1,-1-1 0,-23 24 416,-28 10 361,33-22-206,-29 23 1,47-35-563,1 1 0,-1-1 0,1 0 0,-1 0 0,1 1 0,-1-1 0,1 0 0,0 1 0,-1-1 0,1 1 0,0-1 0,-1 1 0,1-1 0,0 0 0,-1 1 0,1-1 0,0 1 0,0-1 0,-1 1 0,1-1 0,0 1 0,0 0-1,0-1 1,0 1 0,0-1 0,0 1 0,0 0 0,14 1 93,23-11-302,-6-2 60,-1-1 0,0-1 0,0-2 0,-2 0 0,0-3 0,-1 0 0,-1-1 0,38-36 0,-56 46 656,-13 12 297,-13 15-97,14-13-650,0 1-1,0 0 0,0 0 1,1 1-1,-4 8 0,6-14-67,1 0-1,0-1 0,-1 1 0,1 0 1,0 0-1,-1 1 0,1-1 1,0 0-1,0 0 0,0 0 0,0 0 1,0 0-1,0 0 0,0 0 0,0 0 1,0 0-1,1 0 0,-1 0 1,0 0-1,1 0 0,-1 0 0,1 0 1,-1 0-1,1 0 0,-1 0 0,1-1 1,0 1-1,-1 0 0,1 0 1,0-1-1,0 1 0,0 0 0,-1-1 1,1 1-1,0-1 0,0 1 1,0-1-1,0 1 0,0-1 0,0 1 1,0-1-1,0 0 0,0 0 0,0 0 1,1 1-1,20 0-15,-1 0 0,1-1 0,-1-2 1,0 0-1,0-1 0,38-10 0,29-4-197,-86 17 200,0-1 0,0 1 0,0 0-1,0 0 1,0 0 0,0 0 0,0 0 0,0 0 0,4 2-1,-6-2 14,1 0 0,-1 1 0,0-1-1,1 1 1,-1-1 0,0 1 0,0-1-1,1 1 1,-1-1 0,0 1 0,0-1-1,0 1 1,0-1 0,0 1 0,1-1-1,-1 1 1,0 0 0,0-1 0,0 1-1,0-1 1,-1 1 0,1-1 0,0 1-1,0-1 1,0 1 0,0-1-1,0 1 1,-1-1 0,1 1 0,0-1-1,-1 1 1,1-1 0,0 1 0,-1-1-1,1 1 1,0-1 0,-1 1 0,0 0 9,0-1 0,1 1 0,-1 0 1,1 0-1,-1 0 0,1 0 0,-1 0 1,1-1-1,0 1 0,0 0 0,-1 0 1,1 0-1,0 0 0,0 0 0,0 0 1,0 0-1,0 0 0,0 0 0,0 0 1,0 0-1,0 0 0,1 0 0,-1 0 1,1 1-1,0-1-15,0 0-1,-1-1 1,1 1-1,0 0 1,0-1 0,0 1-1,0-1 1,0 1-1,0-1 1,0 0-1,0 1 1,0-1 0,0 0-1,1 0 1,-1 0-1,0 0 1,0 0 0,1 0-1,4 0-204,0-1 0,0 0 0,0 0 0,0 0 0,0-1 0,-1 0 0,7-2 0,-7 2 72,-1-1 1,0 1 0,0-1 0,0 0 0,0 1 0,-1-2-1,1 1 1,-1 0 0,0-1 0,0 0 0,0 1 0,0-1-1,2-5 1,7-16-616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50 17684,'-6'1'1456,"6"1"-1088,2 2-184,5-1 32,4 0 704,7-2-696,3 2-79,5-3-129</inkml:trace>
  <inkml:trace contextRef="#ctx0" brushRef="#br0" timeOffset="1">237 163 17700,'-25'25'2128,"16"-18"-1674,1 1 0,0 0 1,1 1-1,-1 0 0,2 0 0,-7 11 1,12-19-403,1 0 1,-1-1 0,1 1 0,-1 0 0,1 0-1,0 0 1,-1 0 0,1-1 0,0 1 0,0 0-1,0 0 1,0 0 0,-1 0 0,1 0 0,0 0-1,1 0 1,-1 0 0,0 0 0,0 0 0,0 0-1,0-1 1,1 1 0,-1 0 0,0 0 0,1 0-1,-1 0 1,1 0 0,-1-1 0,1 1 0,-1 0-1,1 0 1,0-1 0,-1 1 0,1-1 0,0 1-1,-1 0 1,1-1 0,0 1 0,0-1 0,0 0-1,0 1 1,-1-1 0,1 0 0,1 1 0,4 0 60,0 1 1,1-1-1,-1-1 0,0 1 1,10-2-1,5 0-102,0-1 0,0-1 0,0 0 0,-1-2 0,0-1 0,1 0 1,-2-2-1,38-19 0,-45 21-23,0-1 0,-1-1 0,1 0 0,-2 0 0,1-1 0,-1-1 1,-1 0-1,0 0 0,0-1 0,-1 0 0,0 0 0,-1-1 0,0 0 0,9-24 1,-14 30 10,-1 0 0,1 1 0,-1-1 0,-1 0 0,1-10 0,-1 15 2,0 0-1,1 0 0,-1 1 1,0-1-1,0 0 0,-1 1 0,1-1 1,0 0-1,0 0 0,0 1 0,0-1 1,-1 0-1,1 1 0,0-1 1,0 0-1,-1 1 0,1-1 0,-1 1 1,1-1-1,-1 0 0,1 1 0,-1-1 1,1 1-1,-1-1 0,1 1 1,-1 0-1,1-1 0,-1 1 0,0-1 1,1 1-1,-1 0 0,0 0 0,1-1 1,-1 1-1,0 0 0,0 0 0,1 0 1,-1 0-1,0 0 0,1 0 1,-1 0-1,0 0 0,0 0 0,1 0 1,-1 0-1,0 0 0,1 1 0,-1-1 1,0 0-1,1 1 0,-1-1 1,0 0-1,1 1 0,-1-1 0,1 0 1,-1 1-1,0 0 0,-5 3 3,1-1 1,0 2-1,-1-1 0,2 0 0,-1 1 0,0 0 0,1 0 1,0 1-1,0-1 0,1 1 0,-1 0 0,1-1 0,-2 8 1,2-7-72,1 0 0,0 0 1,0 0-1,0 0 0,1 0 1,0 0-1,0 1 0,1-1 0,0 0 1,0 1-1,0-1 0,1 0 1,0 1-1,1 5 0,1-7-22,0 0 0,0 0 0,0 0 0,0-1 0,0 1 0,1-1 0,0 0 0,0 0 0,0 0 0,1-1 0,-1 1 0,1-1 0,0 0 0,0 0-1,0-1 1,9 4 0,24 10-391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16107,'9'-3'531,"0"-1"-1,0 1 1,-1-2-1,0 1 1,0-1-1,0 0 1,9-8-1,47-48 636,-48 45-929,17-19-8,-1-1-1,-2-1 1,-1-2-1,37-66 1,-58 92-195,-12 26-39,-2 5-21,-1 19-4,3 0 0,0 0 0,3 0 0,0 0 0,3 0 0,1 0 0,2-1 0,12 48 0,-14-72 38,25 138-47,-25-128 161,-1 1 0,-1-1 0,-1 1 0,-5 38 0,4-56-29,0-1 0,0 1 0,-1 0-1,1 0 1,-1 0 0,0-1 0,-1 1 0,-3 5 0,5-8-54,0-1 1,0 0-1,0 0 1,0 0-1,0 0 0,0 0 1,0 0-1,0 0 1,0 0-1,0-1 1,-1 1-1,1 0 1,0-1-1,-1 1 0,1-1 1,0 1-1,-1-1 1,1 0-1,0 1 1,-1-1-1,1 0 1,-1 0-1,1 0 0,-1 0 1,1 0-1,0-1 1,-1 1-1,1 0 1,-1-1-1,1 1 1,0-1-1,-1 1 1,1-1-1,-2-1 0,-2-1 21,1 0 0,0 0 0,0-1 0,0 0 0,0 0 0,1 0 0,0 0 0,0 0 0,0-1 0,0 1 0,0-1 0,1 0 0,0 0 0,0 0 0,-2-10 0,0 0-28,1 0 0,1 0 0,0-1 1,1-18-1,1 17-41,2 1 0,-1-1 1,2 1-1,0 0 0,1 0 1,1 0-1,0 1 0,1-1 1,1 1-1,0 1 0,15-23 1,-5 13-68,2 1 0,0 0 0,1 2 0,2 0 0,36-27 0,-36 31-11,48-39-237,-62 48 260,0 0 0,0 0 1,-1-1-1,0 0 0,9-14 0,-15 21 62,0 0-1,0 1 1,0-1-1,-1 0 0,1 0 1,0 0-1,-1 0 1,1 0-1,-1 0 1,0 0-1,1 0 1,-1 0-1,0 0 1,0 0-1,-1 0 1,1 0-1,0 0 1,-1 1-1,1-1 1,-1 0-1,1 0 1,-1 0-1,-1-3 1,1 4 5,0 0 1,0 0-1,-1 1 1,1-1-1,0 0 0,0 0 1,0 0-1,-1 1 1,1-1-1,0 1 1,-1-1-1,1 1 1,-1-1-1,1 1 0,0 0 1,-1 0-1,1 0 1,-1 0-1,1 0 1,-1 0-1,1 0 0,0 0 1,-1 0-1,1 1 1,-1-1-1,1 0 1,0 1-1,-1 0 1,1-1-1,0 1 0,-1 0 1,0 0-1,-4 3 1,0 0-1,1 0 0,-1 1 0,1-1 0,0 1 0,1 0 0,-1 0 1,1 1-1,0-1 0,0 1 0,1 0 0,-5 9 0,3-4-26,1 0 0,0 0 0,1 0 0,0 0-1,0 1 1,0 17 0,2-25-87,1 1 0,0-1 0,0 1 1,0-1-1,1 0 0,-1 1 0,1-1 0,0 0 0,0 0 1,1 0-1,0 1 0,-1-1 0,1-1 0,5 8 0,-5-8-4,1-1-1,-1 1 0,1-1 0,0 0 0,0 0 1,0 0-1,0 0 0,0 0 0,0-1 0,1 0 1,-1 1-1,0-1 0,1 0 0,-1-1 0,1 1 1,-1-1-1,1 1 0,5-1 0,27-1-533,2-5-227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17420,'-1'-7'2143,"-1"8"-665,-3 20 18,-6 35-573,-6 38-238,-31 231 415,50-308-1019,-2-17-80,0 1 1,0-1-1,1 0 0,-1 0 1,0 0-1,0 0 0,0 1 1,1-1-1,-1 0 1,0 0-1,0 0 0,1 0 1,-1 0-1,0 0 0,0 0 1,1 0-1,-1 0 1,0 0-1,0 0 0,1 0 1,-1 0-1,0 0 0,0 0 1,1 0-1,-1 0 1,0 0-1,0 0 0,1 0 1,-1 0-1,0 0 0,0 0 1,1-1-1,-1 1 1,3-2-6,-1 0 0,0 0 1,1 0-1,-1 0 1,0 0-1,0-1 0,-1 1 1,3-4-1,64-133-530,-48 95 136,-20 44 388,0 0-1,0-1 1,0 1 0,0 0-1,0 0 1,0-1 0,0 1-1,0 0 1,0 0 0,0-1 0,0 1-1,0 0 1,1 0 0,-1-1-1,0 1 1,0 0 0,0 0 0,0 0-1,0-1 1,1 1 0,-1 0-1,0 0 1,0 0 0,0-1-1,0 1 1,1 0 0,-1 0 0,0 0-1,0 0 1,1 0 0,-1 0-1,0 0 1,0-1 0,0 1-1,1 0 1,-1 0 0,0 0 0,0 0-1,1 0 1,-1 0 0,0 0-1,0 0 1,1 0 0,-1 0-1,1 0 1,2 15-241,-2 32 42,-1-40 152,0 4 28,2 44-125,-2-49 144,1-1 1,0 0 0,0-1 0,0 1 0,1 0 0,-1 0 0,1 0 0,4 6 0,-5-10 9,-1 0 0,1 0 1,0 0-1,0 0 1,0 0-1,0 0 1,0 0-1,1 0 1,-1-1-1,0 1 0,0 0 1,0-1-1,1 1 1,-1 0-1,0-1 1,1 0-1,-1 1 0,0-1 1,1 0-1,-1 0 1,1 0-1,-1 0 1,0 0-1,1 0 0,-1 0 1,1 0-1,-1 0 1,0-1-1,1 1 1,-1 0-1,0-1 1,3 0-1,2-2 4,0-1 0,-1 1 0,1-1 0,0 1 0,8-9 0,8-10 23,0-1-1,-1 0 0,-1-2 0,-2 0 0,17-30 1,64-144 122,-95 191-145,0 0 5,0 0 1,-1 0-1,0 0 1,0 0-1,-1 0 1,0-1-1,-1 1 1,1-1-1,-1-14 1,-1 23-9,0 0 1,0-1 0,0 1-1,0 0 1,-1-1 0,1 1-1,0 0 1,0 0 0,0-1-1,0 1 1,-1 0-1,1 0 1,0-1 0,0 1-1,0 0 1,-1 0 0,1 0-1,0-1 1,-1 1 0,1 0-1,0 0 1,0 0 0,-1 0-1,1 0 1,0 0-1,-1-1 1,1 1 0,0 0-1,0 0 1,-1 0 0,1 0-1,0 0 1,-1 0 0,1 0-1,0 0 1,-1 0 0,1 1-1,0-1 1,-1 0-1,1 0 1,0 0 0,0 0-1,-1 0 1,1 0 0,0 1-1,-1-1 1,1 0 0,0 0-1,0 0 1,0 1 0,-1-1-1,1 0 1,0 0 0,0 1-1,0-1 1,-1 0-1,1 0 1,0 1 0,0 0-1,-6 6 53,1 0 0,0 1-1,0 0 1,0 0 0,1 0-1,1 1 1,-4 11 0,0 0 60,2 1 0,-4 23 1,7-26-66,1-1 0,1 1 1,0 0-1,1 0 1,1 0-1,0 0 0,2-1 1,6 20-1,5 7-40,40 79 0,-65-140-282,-1 1-1,-13-15 1,-6-8 174,17 21 79,-36-55 51,44 64 89,0 0 0,1 0 0,0 0 0,0-1 0,1 1 0,-2-14 0,5 22-107,0 1 0,0-1 0,0 1 0,0-1 0,0 1 0,1-1 0,-1 1 0,0 0-1,0-1 1,1 1 0,-1-1 0,0 1 0,1 0 0,-1-1 0,0 1 0,1 0 0,-1-1 0,1 1-1,-1 0 1,1 0 0,-1-1 0,0 1 0,1 0 0,-1 0 0,1 0 0,-1 0 0,1 0 0,-1 0-1,1-1 1,-1 1 0,1 0 0,-1 0 0,1 0 0,-1 1 0,1-1 0,-1 0 0,1 0 0,-1 0-1,1 0 1,28 4 173,-24-3-154,14 2-8,1 2-380,1-2 0,-1 0-1,0-2 1,1 0 0,-1-1-1,31-4 1,-49 4 283,0 0 0,0-1-1,0 1 1,0-1 0,0 0 0,0 1 0,-1-1 0,1 0-1,0 0 1,0 0 0,-1 0 0,1 0 0,0-1 0,-1 1-1,1 0 1,-1-1 0,0 1 0,1-1 0,-1 1 0,0-1-1,0 0 1,0 0 0,0 1 0,0-1 0,0 0 0,-1 0-1,1 0 1,0-4 0,-7-13-654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19 141 16876,'-16'9'1864,"13"-8"-1296,13-8-224,9-4 1097,12-5-665,5-3-120,9-2-560,3 1-416,4 0 336,-8 1-16,-8 2-96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105 188 17588,'-2'-1'323,"0"1"0,0 0-1,0 0 1,0-1 0,0 1 0,0 1 0,0-1 0,0 0 0,0 0 0,1 1 0,-1-1-1,0 1 1,0 0 0,0-1 0,0 1 0,-3 2 0,2 0-66,-1 0-1,0 0 1,1 0 0,-1 0 0,1 1 0,-5 7-1,1-2-230,2 1 0,-1 0-1,1 1 1,1-1-1,-5 15 1,8-22-37,1-1 0,-1 0 0,1 0 0,-1 0-1,1 1 1,0-1 0,0 0 0,0 0 0,0 1 0,0-1 0,1 0-1,0 4 1,-1-6 7,0 1-1,0-1 0,1 0 1,-1 1-1,0-1 0,1 0 1,-1 1-1,0-1 0,0 0 1,1 1-1,-1-1 0,1 0 1,-1 1-1,0-1 0,1 0 1,-1 0-1,1 0 0,-1 1 1,0-1-1,1 0 0,-1 0 1,1 0-1,0 0 0,0 0 0,1 0 0,-1 0 1,1 0-1,-1-1 0,0 1 0,1-1 0,-1 1 0,0-1 0,1 1 0,-1-1 0,2-1 0,8-5-18,0-1 1,0-1-1,-1 0 1,0 0-1,0-1 1,8-12-1,48-71-32,-55 77 55,60-105 162,-56 94-106,-15 27-53,0 0-1,0 0 0,0 0 1,0 0-1,0 0 0,0 0 1,0 0-1,0 0 1,0 0-1,0 0 0,0 0 1,0 1-1,0-1 0,0 0 1,0 0-1,0 0 0,0 0 1,0 0-1,0 0 1,0 0-1,0 0 0,0 0 1,0 0-1,0 0 0,0 0 1,0 0-1,1 0 1,-1 0-1,0 0 0,0 0 1,0 0-1,0 0 0,0 0 1,0 0-1,0 0 0,-2 13 33,-6 18-1,-14 76-44,20-93-4,0 0 0,2 0 1,0 0-1,0 0 0,5 25 1,-5-36 10,0-1 0,1 0 0,-1 1 1,1-1-1,0 0 0,-1 0 0,1 1 1,0-1-1,0 0 0,1 0 0,-1 0 1,0 0-1,1-1 0,-1 1 0,1 0 1,0 0-1,-1-1 0,1 1 0,0-1 0,0 0 1,0 0-1,0 1 0,0-1 0,0 0 1,0 0-1,1-1 0,-1 1 0,0 0 1,0-1-1,1 0 0,-1 1 0,0-1 1,1 0-1,-1 0 0,1 0 0,-1-1 1,0 1-1,0 0 0,1-1 0,-1 0 1,0 1-1,0-1 0,5-2 0,5-3-3,-1-1 0,1-1 0,-1 1 0,0-2 0,-1 1 1,0-2-1,0 1 0,-1-1 0,0-1 0,-1 0 0,0 0 0,-1 0 0,0-1 0,5-13 0,-30 44-241,10-8 222,0 0 0,1 1 0,0 0 0,1 0 1,1 1-1,0 0 0,0 0 0,2 0 0,-4 20 0,6-32 23,1 0 1,0 1 0,0-1-1,0 0 1,0 0-1,0 0 1,1 1 0,-1-1-1,0 0 1,0 0-1,1 0 1,-1 0 0,1 1-1,-1-1 1,1 0-1,-1 0 1,1 0 0,0 0-1,-1 0 1,1-1-1,0 1 1,0 0 0,0 0-1,1 1 1,0-1-6,0 0 0,0-1 1,0 1-1,0-1 0,0 1 1,0-1-1,1 1 0,-1-1 1,0 0-1,0 0 0,0 0 1,4-1-1,6-1-47,1-1-1,-1-1 1,19-8-1,-26 11 36,101-47-568,9-3-785,-113 49 1232,-8-2 218,-17-5 492,-14-8 453,31 12-840,0 1 1,0-2-1,1 1 0,-1 0 0,-4-8 1,8 11-148,1 0 0,-1 0 0,1 0 0,-1-1 0,1 1 0,0-1 0,-1 1 0,2-1 0,-1 1 0,0-1 0,0 1 0,1-1 0,-1 0 0,1 0 0,0 1 0,0-1 0,0-4 0,1 5-56,-1 1-1,1 0 1,-1 0-1,1 0 1,0 0-1,0-1 1,-1 1-1,1 0 1,0 0-1,0 1 0,0-1 1,0 0-1,0 0 1,0 0-1,0 1 1,0-1-1,1 0 1,-1 1-1,0-1 1,0 1-1,1-1 1,-1 1-1,0 0 1,3-1-1,37-1-646,-31 3 672,29-1-234,5 0-51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20460,'-3'3'1382,"-19"21"-1189,1 0-1,0 2 1,2 1 0,1 0-1,2 1 1,0 1-1,2 0 1,-16 48 0,24-54-611,6-23 405,0 0-1,0 0 0,0 0 0,0 0 1,-1 1-1,1-1 0,0 0 1,0 0-1,0 0 0,0 0 0,0 1 1,0-1-1,0 0 0,0 0 1,0 0-1,0 0 0,0 1 0,0-1 1,0 0-1,1 0 0,-1 0 0,0 1 1,0-1-1,0 0 0,0 0 1,0 0-1,0 0 0,0 0 0,0 1 1,0-1-1,1 0 0,-1 0 1,0 0-1,0 0 0,0 0 0,0 0 1,0 0-1,1 1 0,-1-1 1,0 0-1,0 0 0,0 0 0,0 0 1,1 0-1,-1 0 0,0 0 1,0 0-1,0 0 0,1 0 0,-1 0 1,0 0-1,0 0 0,1 0 1,8-6-610,17-22-763,-2-1 0,30-46 0,-12 17 307,-29 41 824,6-10 181,47-48-1,-73 96 1830,-10 15-1057,-3 5-50,2 0 0,-25 86 1,37-100-608,0 1 0,1 0 0,2 0 0,1 0 0,4 53 0,-6-99-390,-1 1 0,0 0 0,-12-26 0,-6-17 958,21 53-524,-1-1 156,0 0 1,0-1-1,1 1 0,0-1 0,1 0 1,0 1-1,0-1 0,2-16 0,-1 24-200,1-1-1,-1 1 0,1 0 1,0-1-1,-1 1 1,1 0-1,0 0 0,0-1 1,0 1-1,0 0 0,0 0 1,0 0-1,0 0 0,0 1 1,0-1-1,0 0 1,1 0-1,-1 1 0,0-1 1,1 0-1,-1 1 0,0-1 1,1 1-1,-1 0 0,0 0 1,1-1-1,2 1 0,5 0-128,1-1 0,-1 2 0,13 1-1,-11-1-109,66 2-218,-30-4 95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13827,'-21'10'1672,"-7"13"-936,-3 4-303,1 5 1727,3 2-1408,8 6-280,3-2-56,12-2-192,4-3-144,11-15-208,8-5-152,8-14-384,2-11 48,4-14 416,3-7-144,4-11-128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6 17260,'0'-1'60,"-1"1"0,0-1 1,0 1-1,0-1 0,1 1 1,-1-1-1,0 1 0,0 0 1,0-1-1,0 1 0,0 0 1,0 0-1,0-1 0,0 1 0,0 0 1,0 0-1,0 0 0,0 0 1,0 0-1,0 1 0,0-1 1,0 0-1,0 0 0,0 1 1,1-1-1,-1 0 0,0 1 1,0-1-1,0 1 0,0-1 1,0 1-1,-31 20 392,0 8 121,2 0 0,0 2 0,2 1 0,2 2 0,1 0 0,-28 51 0,51-80-535,-21 41 301,21-43-322,1 1-1,0 0 0,0 0 0,0 0 1,0 0-1,1 0 0,0 0 0,-1 0 1,1 0-1,1 5 0,0-7-22,-1-1 0,0 0 0,1 0 1,-1 0-1,1 1 0,-1-1 0,1 0 0,0 0 0,0 0 0,-1 0 0,1 0 0,0 0 0,0 0 1,0 0-1,0-1 0,0 1 0,0 0 0,0 0 0,0-1 0,0 1 0,1-1 0,-1 1 1,0-1-1,0 1 0,1-1 0,-1 0 0,0 0 0,0 0 0,1 1 0,-1-1 0,0 0 0,0-1 1,1 1-1,-1 0 0,0 0 0,2-1 0,6 0-127,-1-1 0,1 0 1,16-7-1,57-29-698,-58 25 486,0 2-1,1 0 1,36-9-1,-60 19 338,1 1-1,-1-1 1,0 1 0,0 0-1,0 0 1,1-1 0,-1 1-1,0 0 1,0 0 0,1 0-1,-1 1 1,0-1-1,0 0 1,0 0 0,1 1-1,-1-1 1,0 0 0,0 1-1,0-1 1,0 1 0,0 0-1,0-1 1,0 1-1,1 1 1,-1-1 16,0 1-1,0-1 1,-1 1-1,1-1 0,0 1 1,-1-1-1,0 1 1,1 0-1,-1-1 1,0 1-1,0 0 1,0-1-1,0 1 1,0 0-1,-1 2 1,-1 9 16,-1 0 0,-1 0 0,-8 19 0,8-22-201,-3 11-552,18-27 489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3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1 16259,'-28'35'1857,"3"1"-1,-31 57 0,49-80-1700,1 0 0,1 1 1,0 0-1,0 0 0,2 1 0,0-1 0,0 1 1,1 0-1,1 0 0,1 0 0,1 16 0,-1-25-140,1 0-1,1 1 0,-1-1 0,1 0 0,0 0 1,0 0-1,0-1 0,1 1 0,0 0 1,0-1-1,1 0 0,0 0 0,-1 0 0,10 9 1,-6-8-3,1-1 1,-1 1 0,1-1-1,0-1 1,0 1 0,1-2-1,-1 1 1,1-1-1,12 3 1,-1-2 59,1-1-1,-1 0 1,1-2 0,0 0 0,0-2-1,-1 0 1,1-1 0,29-7-1,-43 7 43,0 0 0,-1-1-1,1 0 1,-1 0 0,12-7-1,-17 9-78,0 0-1,0 1 0,0-1 0,0 0 1,0 0-1,0 0 0,0 0 0,0 0 1,-1 0-1,1 0 0,0 0 1,-1 0-1,1 0 0,-1-1 0,1 1 1,0-2-1,-1 2-8,-1 0-1,1 0 1,0 0 0,0 0 0,0 1-1,-1-1 1,1 0 0,-1 0 0,1 0-1,0 0 1,-1 0 0,0 0 0,1 1-1,-1-1 1,1 0 0,-1 0 0,0 1-1,0-1 1,1 1 0,-1-1 0,0 0-1,0 1 1,0-1 0,-1 0 0,-4-1 46,-1-1 1,1 1 0,-1 0-1,1 0 1,-1 1 0,0 0-1,0 0 1,1 1 0,-1 0-1,0 0 1,-12 2 0,2 0-131,-1 1 0,1 1 1,-23 8-1,14-1-416,25-11 346,0 1 0,0-1 0,1 0 0,-1 1 0,0-1 0,0 1-1,0-1 1,0 1 0,0 0 0,1-1 0,-1 1 0,0 0 0,1-1 0,-1 1 0,0 0 0,1 0-1,-1 0 1,1 0 0,-1 0 0,1 0 0,0-1 0,-1 1 0,1 2 0,1-2 60,0-1 1,0 1-1,-1-1 1,1 1-1,0-1 1,0 1-1,1-1 1,-1 1-1,0-1 1,0 0-1,0 0 1,0 0-1,0 1 1,0-1-1,0 0 1,0 0-1,1-1 1,-1 1-1,0 0 1,0 0-1,0 0 1,2-1-1,32-5-930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18452,'-15'8'514,"0"2"0,1 0 0,0 0 0,1 2 0,0 0 0,1 0 0,-17 22-1,28-33-491,0 0 0,0 1 0,0-1 0,0 1 0,0-1-1,1 1 1,-1-1 0,0 1 0,1-1 0,-1 1-1,1 0 1,0-1 0,0 1 0,0 0 0,0 2-1,0-3-44,0 0-1,0 0 0,1-1 0,-1 1 1,1 0-1,-1 0 0,0-1 0,1 1 1,0 0-1,-1-1 0,1 1 0,-1-1 1,1 1-1,0-1 0,-1 1 1,1-1-1,0 1 0,-1-1 0,1 0 1,0 1-1,0-1 0,1 1 0,5 0-274,0 0 1,0 0-1,1 0 0,-1-1 0,12-1 0,-8 0 81,-4 1 41,4-1-77,0 1 1,0 0-1,0 1 0,0 0 1,17 5-1,-26-6 243,0 1 0,0-1 1,-1 1-1,1 0 0,-1 0 0,1 0 1,-1 0-1,1 0 0,-1 0 1,1 0-1,-1 0 0,0 1 0,0-1 1,1 0-1,-1 1 0,0-1 1,1 3-1,-2-2 36,1 0 0,-1 1 0,1-1 0,-1 0-1,0 0 1,0 1 0,0-1 0,0 0 0,0 1 0,-1-1 0,1 0 0,0 1 0,-1-1 0,0 0 0,0 0 0,0 0-1,-1 3 1,-5 9 272,-1-1-1,0 1 1,-19 22-1,21-29-182,0 0 1,-1 0-1,0 0 0,0-1 1,0 0-1,-1-1 0,-13 8 1,20-13-84,1 1-1,-1-1 1,0 1 0,0-1 0,0 0-1,0 1 1,0-1 0,0 0 0,0 0-1,0 0 1,1 0 0,-1 0 0,0 0-1,0 0 1,0 0 0,0 0 0,0 0-1,0 0 1,0 0 0,0-1 0,0 1-1,0 0 1,0-1 0,1 1 0,-1-1-1,0 1 1,0-1 0,0 1 0,1-1-1,-1 0 1,0 1 0,1-1 0,-1 0-1,1 1 1,-1-1 0,1 0 0,-1 0-1,1 0 1,-1 0 0,1 1 0,0-1-1,-1 0 1,1 0 0,0 0 0,0 0-1,0 0 1,-1 0 0,1 0 0,0 0-1,0 0 1,1-1 0,0-22 168</inkml:trace>
  <inkml:trace contextRef="#ctx0" brushRef="#br0" timeOffset="1">393 147 16067,'3'1'251,"0"1"0,0-1 0,-1 0 0,1 0 0,0 0 0,0 0-1,0-1 1,0 1 0,0-1 0,1 0 0,3 0 0,-6 0-176,1 0-1,0-1 1,-1 0 0,1 1 0,0-1 0,-1 0-1,1 0 1,-1 1 0,1-1 0,-1 0-1,1-1 1,-1 1 0,0 0 0,0 0 0,1-1-1,-1 1 1,0 0 0,0-1 0,0 1 0,-1-1-1,2-2 1,4-12 154,-6 16-226,0 0 0,0 0 1,-1 0-1,1 0 0,0-1 1,0 1-1,0 0 0,0 0 1,0 0-1,-1 0 0,1 0 1,0 0-1,0 0 0,0 0 0,0 0 1,-1 0-1,1 0 0,0 0 1,0 0-1,0 0 0,0 0 1,0 0-1,-1 0 0,1 0 1,0 0-1,0 0 0,0 1 1,0-1-1,0 0 0,-1 0 0,1 0 1,0 0-1,0 0 0,0 0 1,0 0-1,0 0 0,0 1 1,-1-1-1,1 0 0,0 0 1,0 0-1,0 0 0,0 1 1,-21 23 124,17-17-109,0 0 0,0 0 0,1 0-1,0 1 1,0-1 0,1 1 0,-1-1 0,2 1 0,-1 0 0,1 0 0,0 10 0,1-17-14,0 1 0,0-1 1,0 0-1,1 1 0,-1-1 1,0 0-1,1 1 0,-1-1 1,0 0-1,1 1 0,0-1 1,-1 0-1,1 0 0,0 0 1,0 1-1,-1-1 0,1 0 1,0 0-1,0 0 0,0 0 1,0 0-1,2 1 0,-1-1 2,1 0 0,-1-1 0,1 1 0,-1 0 0,1-1 0,-1 1 0,1-1 0,-1 0 0,1 1 0,-1-1 0,5-1 0,4-1-6,1 0-1,-1 0 1,0-1-1,16-7 1,101-54-543,-33 14-107,-92 48 650,0 1 1,0 0-1,0 0 0,0 0 1,0 0-1,0 0 0,0 0 1,0 1-1,0 0 0,0-1 1,0 1-1,4 1 0,-6-1 16,-1 0 0,1 0 0,-1 0 0,1 1 0,-1-1-1,1 0 1,0 1 0,-1-1 0,1 0 0,-1 1 0,1-1 0,-1 1-1,0-1 1,1 1 0,-1-1 0,1 1 0,-1-1 0,0 1 0,1-1 0,-1 1-1,0-1 1,0 1 0,1 0 0,-1 1 39,0 0 1,0 0-1,0 0 1,0 1-1,0-1 1,0 0-1,0 0 1,-1 0-1,1 0 0,-2 3 1,-32 83 1647,34-87-1633,0-6-83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18 17356,'0'-1'138,"0"0"0,-1 0 0,1 0 0,-1 0 0,1 0 0,-1 0 0,0 0 0,1 1 0,-1-1 0,0 0 0,1 0 0,-1 0 0,0 1 0,0-1 0,0 1 0,0-1 0,0 0 0,0 1 0,0 0 0,0-1 0,0 1 0,0-1 0,-2 1 0,1 0 29,0 0 0,0 0-1,0 0 1,0 1 0,0-1 0,1 0-1,-1 1 1,0 0 0,0-1 0,0 1-1,-3 2 1,-3 2 108,1 0 1,0 0-1,1 1 0,-1 0 1,-5 7-1,3-2-156,1 0 1,0 0-1,1 1 0,0 0 0,-7 17 0,11-23-105,1 1 0,-1 0 0,1 1 0,1-1 0,-1 0 0,1 0 0,0 1 0,1-1 0,0 1 0,0-1 0,2 12 0,-2-17-10,1-1 0,-1 1 0,1 0 0,-1 0 0,1-1 0,0 1 1,0 0-1,0-1 0,0 1 0,0-1 0,0 1 0,0-1 0,0 0 0,0 1 0,1-1 0,-1 0 0,0 0 0,1 0 0,-1 0 0,3 1 0,-1-1 3,0 0-1,0 0 1,0-1-1,0 1 1,0-1-1,0 1 1,0-1-1,0 0 1,0-1-1,0 1 1,4-1-1,2-1 10,0 0-1,0-1 1,0 0-1,-1-1 1,0 0-1,1 0 0,9-8 1,-2-1 21,0-1 0,-1-1 1,23-27-1,9-10-158,-51 58 66,0 0 1,1 1-1,-1-1 1,1 1-1,-3 11 1,2-6-25,1-4 6,-14 42-414,16-47 355,0 0 1,0 1-1,0-1 0,1 0 1,0 1-1,-1-1 0,1 0 1,0 1-1,1-1 0,-1 1 1,2 5-1,-2-8 109,1-1 0,-1 1-1,0-1 1,1 0 0,-1 1 0,0-1 0,1 1 0,-1-1 0,1 0-1,-1 1 1,1-1 0,-1 0 0,0 0 0,1 1 0,-1-1 0,1 0-1,-1 0 1,1 0 0,-1 1 0,1-1 0,0 0 0,-1 0 0,1 0-1,-1 0 1,1 0 0,-1 0 0,1 0 0,-1 0 0,1-1 0,-1 1-1,1 0 1,-1 0 0,1 0 0,-1 0 0,1-1 0,-1 1 0,1 0-1,-1 0 1,1-1 0,-1 1 0,0-1 0,1 1 0,0-1-1,19-17-391,-19 17 354,23-24-581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15931,'-19'22'1268,"0"1"0,1 1 0,2 1 0,-27 51 0,33-56-674,-11 32 0,19-48-536,1 0 0,-1 1 0,1-1 1,0 1-1,1-1 0,-1 0 0,1 1 0,0-1 1,0 1-1,0-1 0,0 1 0,1-1 0,0 1 1,2 6-1,-2-9-73,0 0 0,1 0-1,-1-1 1,0 1 0,1-1 0,-1 1 0,1-1 0,0 1-1,0-1 1,-1 0 0,1 0 0,0 0 0,0 0 0,0 0-1,0-1 1,0 1 0,0 0 0,0-1 0,0 1 0,0-1-1,1 0 1,-1 0 0,4 0 0,3 0-189,0-1 1,1 0-1,-1-1 1,10-2-1,39-17-946,-47 16 850,0 0-1,0 1 1,0 0-1,1 1 1,21-3 0,-32 6 299,-1 0 1,1 0 0,-1-1 0,1 1 0,-1 0 0,1 0 0,-1 0 0,1 0-1,-1 1 1,1-1 0,-1 0 0,1 0 0,-1 0 0,1 0 0,-1 0 0,1 1-1,-1-1 1,1 0 0,-1 0 0,0 1 0,1-1 0,-1 0 0,1 1 0,-1-1-1,0 1 1,1-1 0,-1 0 0,0 1 0,1-1 0,-1 1 0,0-1 0,0 1-1,0-1 1,1 1 0,-1-1 0,0 1 0,0-1 0,0 1 0,0-1 0,0 1-1,0-1 1,0 1 0,0-1 0,0 1 0,0-1 0,0 1 0,0-1 0,0 1-1,0-1 1,-1 1 0,1-1 0,0 1 0,0-1 0,-1 0 0,1 1 0,-17 28 665,4-13-108,-1-1-1,0-1 0,-2 0 1,1-1-1,-2 0 0,-33 19 1,47-30-501,-1 0 0,0-1 0,0 1 1,0-1-1,0 0 0,-1 0 0,1 0 1,0-1-1,0 1 0,-6-1 0,9 0-84,0 0 0,0 0 0,0 0 0,-1 0 0,1-1 0,0 1-1,0 0 1,0-1 0,0 1 0,0 0 0,0-1 0,0 0-1,0 1 1,1-1 0,-1 1 0,0-1 0,0 0 0,0 0-1,1 1 1,-1-1 0,0 0 0,1 0 0,-1 0 0,0 0-1,1 0 1,0 0 0,-1 0 0,1 0 0,-1 0 0,1 0-1,0 0 1,0 0 0,0 0 0,-1 0 0,1 0 0,0-1-1,0 1 1,1 0 0,-1 0 0,0 0 0,0 0 0,1-2-1,6-19-328,8-3-143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 17636,'-1'0'104,"0"-1"0,0 1 0,1 0 0,-1 0 0,0-1 0,1 1 0,-1 0 0,0 0 0,0 0 0,1 0 0,-1 0 0,0 0 0,0 0 1,1 0-1,-1 0 0,0 0 0,0 0 0,1 1 0,-1-1 0,0 0 0,1 1 0,-2 0 0,-22 6 346,-3 4 838,-45 24-1,60-28-1144,0 1 0,1 0-1,0 0 1,0 1 0,-17 19-1,27-27-146,0 0-1,0 0 1,0 0-1,0 0 0,1 0 1,-1 0-1,0 0 0,1 1 1,-1-1-1,1 0 0,-1 0 1,1 0-1,0 1 0,-1-1 1,1 0-1,0 2 1,0-3-10,0 1 0,0-1 0,1 1 0,-1-1 0,0 1 1,0-1-1,1 1 0,-1-1 0,0 1 0,1-1 1,-1 0-1,1 1 0,-1-1 0,0 0 0,1 1 1,-1-1-1,1 0 0,-1 1 0,1-1 0,-1 0 1,1 0-1,-1 0 0,1 0 0,-1 1 0,2-1 0,4 1-155,0-1 0,0 0 0,0 0-1,12-1 1,-16 0 126,63-9-978,21-2 24,-78 11 909,1 1 1,-1 0 0,1 1 0,-1 0 0,0 0-1,1 1 1,14 5 0,-22-7 103,1 0 0,-1 1-1,0-1 1,0 0 0,0 1 0,0 0 0,0-1 0,0 1 0,0-1 0,0 1-1,0 0 1,0 0 0,0 0 0,0 0 0,0 0 0,0 0 0,-1 0-1,1 0 1,0 0 0,-1 0 0,1 0 0,-1 0 0,1 0 0,-1 0-1,1 2 1,-1-1 22,-1-1-1,1 1 1,0 0-1,-1-1 1,1 1-1,-1-1 1,0 1 0,1-1-1,-1 0 1,0 1-1,0-1 1,0 0-1,0 1 1,0-1-1,0 0 1,-2 2-1,-6 3 205,1 1 0,-1-1 0,-1 0-1,-11 6 1,4-4 280,-34 11 1,47-17-526,-1-1 0,1 0 0,-1 0 0,1 0 0,-1-1 0,1 1 0,-1-1 0,1 0 0,-1-1 0,0 1 0,1-1 0,-1 0 0,-7-2 0,0-7-5,9-4-124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111 367 16307,'-12'8'607,"1"1"0,0 0-1,1 1 1,0 1 0,-10 12-1,16-18-405,0 1 0,0-1 0,0 1 0,1 0 1,0 0-1,0 0 0,1 1 0,0-1 0,0 1 0,0-1 0,1 1 0,-1 11 0,2-16-156,0 0 0,0-1 0,0 1 0,0 0 0,1 0 0,-1 0 0,0-1 0,1 1 0,-1 0 0,1 0 0,0-1 0,0 1 0,0-1 0,0 1 0,0 0 0,0-1 0,0 0 0,0 1 0,0-1 0,3 2 0,-2-2-17,0 1 0,1-1 0,-1 0 0,1 0 1,-1 0-1,1 0 0,-1-1 0,1 1 0,0-1 0,-1 1 1,1-1-1,3 0 0,4-1-58,0 0-1,0-1 1,0 0 0,0 0-1,-1-1 1,13-5 0,-5 0-86,-1-1-1,0 0 1,0-1 0,-1-1 0,0 0 0,-1-1 0,0-1-1,-1 0 1,-1-1 0,0 0 0,-1-1 0,0 0 0,-1-1-1,-1 0 1,0 0 0,-2-1 0,0 0 0,6-21 0,-12 32 92,1 0 0,-2 0 0,1 0 0,-1 0 1,0 0-1,-1-11 0,1 16 26,0 0-1,0 0 1,0 0 0,0 0 0,-1 0-1,1 0 1,0-1 0,-1 1-1,1 0 1,-1 0 0,1 1-1,-1-1 1,1 0 0,-1 0 0,0 0-1,0 0 1,1 0 0,-1 1-1,0-1 1,0 0 0,0 1 0,0-1-1,0 0 1,0 1 0,0-1-1,0 1 1,0 0 0,0-1-1,0 1 1,0 0 0,0-1 0,0 1-1,0 0 1,0 0 0,0 0-1,0 0 1,-1 0 0,1 0-1,0 1 1,0-1 0,0 0 0,-2 1-1,-3 2 61,-1 0-1,1 0 1,0 0-1,0 1 1,0 0-1,0 0 1,1 1 0,0-1-1,0 1 1,0 0-1,0 1 1,1-1-1,-6 11 1,3-6 78,1 0 1,1 0-1,0 1 1,0-1-1,1 1 1,0 1-1,-2 16 1,5-26-133,1 0 0,0 0-1,-1 0 1,1 1 0,0-1 0,0 0 0,1 0-1,-1 0 1,0 0 0,1 0 0,-1 0 0,1 0-1,0 0 1,0 0 0,0 0 0,0 0 0,0 0-1,0-1 1,0 1 0,0 0 0,1-1 0,-1 1-1,1-1 1,-1 1 0,1-1 0,0 0 0,-1 0-1,1 1 1,0-1 0,0 0 0,0-1 0,0 1-1,0 0 1,0-1 0,0 1 0,0-1 0,0 1-1,0-1 1,3 0 0,6 1-253,1 0 1,0-1-1,0-1 0,0 0 0,19-4 1,29-13-1173,-43 12 588,-1 1 0,26-4 0,-42 9 820,1 0 0,-1 0 1,1 0-1,-1 0 0,0 0 0,1 0 0,-1 0 0,0 1 0,1-1 0,-1 0 0,0 0 0,0 0 1,1 0-1,-1 0 0,0 1 0,1-1 0,-1 0 0,0 0 0,0 0 0,1 1 0,-1-1 0,0 0 1,0 1-1,1-1 0,-1 0 0,0 0 0,0 1 0,0-1 0,0 0 0,0 1 0,0-1 1,1 0-1,-1 1 0,0-1 0,0 0 0,0 1 0,0-1 0,0 0 0,0 1 0,0-1 0,0 0 1,0 1-1,-1-1 0,1 0 0,0 1 0,0 0 0,-6 25 552,1-7 179,5-18-686,0-1 1,0 1-1,0 0 1,0-1-1,0 1 0,0 0 1,0 0-1,1-1 0,-1 1 1,0-1-1,0 1 1,1 0-1,-1-1 0,0 1 1,1 0-1,-1-1 0,1 1 1,-1-1-1,1 1 1,-1-1-1,1 1 0,-1-1 1,1 0-1,-1 1 0,1-1 1,-1 1-1,2-1 1,0 1 19,0-1 0,0 1 0,0-1 1,0 0-1,0 0 0,0 0 0,0 0 1,0 0-1,3 0 0,5-2 46,-1-1 0,1 0 0,9-4 0,15-9-365,40-24 0,29-14-1609,-85 49 1370,-18 5 495,0 0-1,0 0 1,0 0-1,1 0 1,-1 0-1,0 0 1,0 0-1,0 0 1,1 0 0,-1 0-1,0 0 1,0 0-1,0 1 1,0-1-1,1 0 1,-1 0-1,0 0 1,0 0 0,0 0-1,0 0 1,1 1-1,-1-1 1,0 0-1,0 0 1,0 0-1,0 0 1,0 1-1,0-1 1,0 0 0,0 0-1,0 0 1,0 0-1,1 1 1,-1-1-1,0 0 1,0 0-1,0 0 1,0 1-1,-12 25 218,8-19 35,4-7-237,-18 37 1173,17-35-1061,1 0 0,-1 0 1,0 0-1,0 0 0,1 0 1,0 0-1,-1 0 0,1 0 1,0 0-1,0 1 1,0-1-1,0 0 0,0 0 1,1 0-1,0 4 0,0-5-68,0 0-1,-1-1 1,1 1 0,0 0-1,-1-1 1,1 1-1,0-1 1,0 1 0,0-1-1,-1 1 1,1-1-1,0 0 1,0 1 0,0-1-1,0 0 1,0 0-1,0 0 1,0 0 0,0 0-1,0 0 1,0 0 0,0 0-1,0 0 1,-1 0-1,1 0 1,2-1 0,24-8 543,-9 0-484,-1-1 1,0 0 0,0-2-1,-1 0 1,-1 0 0,0-2-1,-1 0 1,17-20 0,-9 6-535,-2-1 1,-1 0-1,29-60 0,-43 80 217,-4 7 143,0 1 1,0-1 0,0 1 0,0-1 0,-1 0-1,1 0 1,0 1 0,-1-1 0,0 0-1,1 0 1,-1 1 0,0-1 0,0-3 0,-1 6-5,0-1 0,0 1 1,0 0-1,0 0 1,-1-1-1,1 1 1,0 0-1,1 0 0,-1 0 1,0 0-1,0 0 1,-1 2-1,-7 12 161,1-1 0,0 2 0,1-1 1,0 1-1,1 0 0,1 0 0,1 0 0,-3 19 0,7-33-66,-1 0 1,1 0-1,0 0 1,0 0-1,0 0 1,0 0-1,1 0 1,-1-1-1,0 1 1,1 0-1,-1 0 1,1 0-1,0 0 1,-1-1-1,1 1 1,0 0-1,0 0 1,0-1-1,1 1 1,-1-1-1,3 3 1,-2-2-1,0-1 0,1 0-1,-1 1 1,1-1 0,0 0 0,-1 0 0,1 0 0,0-1-1,0 1 1,0-1 0,-1 0 0,1 1 0,4-2 0,4 1 5,0-1 0,-1-1 0,1 0 0,0-1 0,-1 0 0,18-8 0,-12 3-37,1-2 0,-2 0-1,1-1 1,-2-1 0,1 0 0,-2-1-1,0 0 1,0-1 0,-1-1 0,-1 0-1,0 0 1,-1-1 0,-1 0 0,-1-1-1,8-21 1,-13 32-7,-1-1 0,0 1 0,-1-1 0,0 0 0,0 0 0,0 0 0,-1-11 0,0 17 11,0 1 0,0-1 0,0 0-1,0 0 1,0 1 0,0-1 0,-1 0 0,1 1 0,0-1-1,0 0 1,-1 1 0,1-1 0,0 0 0,-1 1-1,1-1 1,-1 1 0,0-2 0,-8 3 25,-8 17 79,8-4 21,1 1 0,1 1-1,1-1 1,0 1 0,1 1 0,0-1 0,2 1 0,0-1 0,1 1 0,0 0 0,1 0 0,1 0 0,4 29 0,-2-37-74,0-1 0,1 1 0,-1 0 0,2-1-1,-1 0 1,1 0 0,1 0 0,-1 0 0,8 8-1,-8-10-78,0-1 0,1 0 0,0 0 0,0 0 0,1 0 0,-1-1 0,1 0 0,0 0-1,0 0 1,0-1 0,1 0 0,7 3 0,-13-6-2,-1 0 1,1 1-1,-1-1 1,1 0-1,-1 0 0,1 1 1,-1-1-1,1 0 0,-1 0 1,1 0-1,-1 0 1,1 0-1,-1 0 0,1 0 1,-1 0-1,1 0 1,-1 0-1,1 0 0,-1 0 1,1 0-1,-1 0 1,1-1-1,-1 1 0,1 0 1,-1 0-1,0-1 0,1 1 1,-6-11-1107,-19-13-1111,-24-14-1352,-97-59-1,8 22 4193,112 62 1540,-35-11 1,87 32-417,-1-1-1,40 4 0,-31-7-1826,1-2 0,-1-1-1,52-6 1,-82 4 79,0 1-1,1-1 1,-1-1 0,0 1-1,0-1 1,0 1 0,0-1-1,0-1 1,0 1 0,0-1-1,7-5 1,9-15-289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21733,'-16'2'2008,"9"2"-1408,4-1-296,9 1 841,6 0-569,4-4-256,-1 0-96,-1-1-240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23 16660,'1'0'68,"-1"-1"1,0 0-1,0 0 1,0 1 0,0-1-1,0 0 1,0 0 0,0 1-1,0-1 1,0 0 0,0 0-1,0 1 1,-1-1-1,1 0 1,0 0 0,0 1-1,-1-1 1,1 0 0,-1 1-1,1-1 1,0 1 0,-1-1-1,1 0 1,-1 1 0,1-1-1,-2 0 1,1 1-7,-1-1-1,1 0 1,0 1 0,-1-1 0,1 1-1,-1 0 1,1-1 0,-1 1 0,1 0-1,-1 0 1,1 0 0,-3 1 0,-3-1 161,1 2 0,-1-1 0,1 1 1,-1 0-1,-10 5 0,2 2 47,0 0-1,1 1 1,0 0 0,1 1-1,0 0 1,0 1-1,-10 14 1,14-15-178,0 0 0,1 1 0,0 0-1,1 1 1,1 0 0,0 0 0,0 0 0,-6 25-1,11-34-69,0 0 0,1 1-1,-1-1 1,1 0 0,0 1-1,0-1 1,0 1 0,2 6-1,-2-9-14,1 0 0,0 0 0,-1-1 0,1 1-1,0 0 1,0-1 0,0 1 0,0-1-1,0 1 1,0-1 0,1 0 0,-1 0-1,0 1 1,1-1 0,-1 0 0,1 0-1,-1 0 1,1 0 0,-1 0 0,1-1-1,0 1 1,0 0 0,-1-1 0,4 1-1,4 0-1,1 0-1,0 0 0,-1-1 0,1 0 0,0-1 0,-1 0 0,1-1 1,-1 0-1,1-1 0,9-3 0,8-4-4,0-2-1,29-16 0,-12 3-1,-2-3-1,-2 0 0,63-58 1,-98 81-15,0 0 0,0 0 1,0 0-1,-1-1 0,0 0 0,4-7 0,-8 12-34,-4 3 19,-6 7-17,-4 7 38,2 0 0,0 1 0,1 0 0,-10 21 0,17-31-36,1 0 0,0 1-1,0-1 1,1 1 0,0-1 0,0 1 0,0 0-1,1 0 1,0-1 0,1 1 0,0 0 0,0 0-1,3 15 1,-2-21-78,0 1 1,0-1-1,0 1 0,0-1 0,0 0 1,1 0-1,-1 0 0,1 1 0,-1-2 0,1 1 1,0 0-1,0 0 0,0 0 0,0-1 0,0 1 1,0-1-1,3 2 0,0-1 37,0 0-1,0 0 1,0 0 0,0-1-1,1 0 1,10 2 0,23-2-538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19 18780,'0'-1'60,"0"0"0,0 1 0,0-1 0,-1 0 0,1 0 0,0 0 0,0 1 0,-1-1 0,1 0 0,-1 0 0,1 1 0,0-1 0,-1 0 0,0 1 0,1-1 0,-1 0 0,1 1 0,-1-1 0,0 1 0,1-1 0,-1 1 0,0-1 0,1 1 0,-1-1 0,0 1 0,0 0 0,0 0 0,1-1 0,-1 1 0,0 0 0,-1 0 0,0 0 12,0 1 0,0-1 0,1 1 0,-1 0 0,0 0 0,0 0 0,1 0 0,-1 0 0,1 0 0,-1 0 0,1 0 0,-1 1 0,0 1 0,-6 5 91,2 0 0,-1 0 0,1 1 0,-5 10 0,10-17-153,-6 12 60,-11 29 0,17-39-69,0 0 0,0 0-1,0 0 1,0 0 0,1 0 0,0 1 0,-1-1 0,2 0 0,-1 0 0,0 0 0,1 0 0,0 0 0,1 5 0,-1-8 1,0 1 1,0-1-1,0 1 0,0-1 0,0 1 1,1-1-1,-1 1 0,0-1 0,1 0 1,-1 0-1,1 0 0,0 0 0,-1 0 0,1 0 1,0 0-1,-1-1 0,1 1 0,0-1 1,0 1-1,0-1 0,0 0 0,-1 1 1,1-1-1,0 0 0,0 0 0,0 0 1,0-1-1,3 0 0,6 0-1,0-2 1,0 1-1,16-7 1,107-53-100,-38 16-163,-93 45 243,32-11-262,-34 12 271,0 0 0,-1-1 0,1 1 0,0 0 0,-1 0 0,1 0 0,0 0 0,0 0 0,-1 0 0,1 0 0,0 0 0,-1 0 0,1 1 0,0-1 0,-1 0 0,1 0 0,0 1 1,-1-1-1,1 0 0,-1 1 0,1-1 0,0 0 0,-1 1 0,1-1 0,-1 1 0,1-1 0,-1 1 0,0-1 0,1 1 0,-1-1 0,1 1 0,-1 0 0,0-1 0,0 1 0,1 0 0,-1-1 0,0 1 0,0 0 0,0-1 0,1 1 0,-1 0 1,0-1-1,0 1 0,0 1 0,-6 28-87,4-23 65,0 0-1,1 0 1,0 0-1,0 13 1,1-19 28,0 1 1,0-1-1,0 0 1,0 1-1,1-1 1,-1 0-1,0 0 1,1 1-1,-1-1 0,1 0 1,0 0-1,-1 0 1,1 0-1,0 1 1,0-1-1,-1 0 0,1 0 1,0 0-1,0-1 1,0 1-1,0 0 1,0 0-1,0-1 1,1 1-1,-1 0 0,0-1 1,0 1-1,0-1 1,1 1-1,1-1 1,4 1 54,0 0 1,-1-1 0,1 0 0,-1 0 0,1-1 0,-1 1 0,1-2 0,-1 1 0,9-3 0,58-25 631,-65 25-655,43-19 174,1 0 72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126 229 14643,'-1'0'60,"1"-1"-1,-1 1 1,0 0-1,0-1 1,0 1-1,0 0 1,0 0-1,0 0 1,0 0-1,0 0 1,0 0-1,0 0 1,0 0-1,0 0 1,0 0 0,0 0-1,0 1 1,0-1-1,0 0 1,0 1-1,0-1 1,1 1-1,-1-1 1,0 1-1,0-1 1,-1 2-1,-22 17 449,14-10-241,1 1-1,0 0 1,-12 17-1,18-22-159,-1 0-1,1 1 1,0-1 0,1 1-1,-1-1 1,1 1 0,0 0-1,1 0 1,-3 12 0,4-17-76,0 0 1,0 0 0,0 0 0,0 0-1,0 0 1,1 0 0,-1 0 0,0 0-1,0-1 1,1 1 0,-1 0 0,0 0-1,1 0 1,-1 0 0,1 0 0,-1 0-1,1-1 1,0 1 0,-1 0 0,1 0-1,0-1 1,-1 1 0,2 0 0,0 0 5,0 0 0,0 0 1,-1-1-1,1 1 0,0-1 0,0 1 1,0-1-1,0 0 0,0 1 1,0-1-1,2-1 0,6 0 82,0 0-1,0-1 0,16-5 1,10-7-62,0-1 0,-2-2 0,0-1 0,-1-1-1,-1-2 1,0-2 0,-2 0 0,-1-2 0,40-45 0,-59 61-38,-1-1 0,-1 0 0,1-1 0,-1 0 0,-1 0 0,0-1 0,-1 0 0,0 0 0,4-16 0,-8 13 81,-2 14-96,0 1 1,0 0-1,0 0 1,0 0-1,0 0 1,0-1-1,0 1 1,-1 0-1,1 0 1,0 0 0,0-1-1,0 1 1,0 0-1,0 0 1,0 0-1,-1 0 1,1 0-1,0-1 1,0 1-1,0 0 1,0 0-1,-1 0 1,1 0-1,0 0 1,0 0-1,0 0 1,0 0-1,-1 0 1,1 0-1,0-1 1,0 1-1,0 0 1,-1 0-1,1 0 1,0 1-1,-3-1 26,1 1 0,0 0 0,0 1 0,0-1 0,0 0 0,0 1 0,0-1 0,0 1 0,1-1 0,-3 3 0,-10 12 119,0-1 1,1 2 0,1 0 0,1 0 0,-10 20 0,15-24-119,0-1 0,1 1 1,1 0-1,-1 0 1,2 0-1,0 0 0,1 1 1,-2 23-1,5-33-87,-1 0 0,1-1 0,-1 1 0,1 0 0,0-1 0,0 1 0,1-1 0,-1 1-1,1-1 1,0 0 0,0 1 0,0-1 0,0 0 0,0 0 0,1-1 0,-1 1 0,1 0 0,0-1-1,0 1 1,0-1 0,0 0 0,0 0 0,0 0 0,1-1 0,-1 1 0,0-1 0,1 0 0,0 0-1,-1 0 1,1 0 0,5 0 0,27 1-419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181 249 14843,'-2'-2'190,"0"0"-1,0 0 1,0 1 0,0-1-1,0 0 1,0 1 0,0-1-1,-1 1 1,1 0-1,-1 0 1,1 0 0,-1 0-1,1 0 1,-1 0-1,0 1 1,1-1 0,-1 1-1,0 0 1,1 0 0,-4 0-1,0 0 52,0 0 1,0 1-1,0 0 0,1 0 0,-1 0 1,0 1-1,1-1 0,-9 5 0,7-2-131,0 0 0,0 1 0,1 0 0,0 0-1,-7 8 1,11-11-95,0 0-1,0 0 0,1 0 1,-1 0-1,0 0 0,1 0 1,0 0-1,-1 1 0,1-1 1,0 1-1,0-1 0,0 1 1,1-1-1,-1 1 0,1-1 1,-1 1-1,1 0 0,0-1 1,0 5-1,1-6-13,-1 0 0,1 0-1,-1 0 1,1 0 0,-1 0 0,1 0 0,0 0-1,-1 0 1,1 0 0,0-1 0,0 1 0,0 0-1,0-1 1,0 1 0,0 0 0,0-1-1,0 1 1,0-1 0,0 0 0,0 1 0,0-1-1,0 0 1,0 1 0,0-1 0,0 0 0,1 0-1,-1 0 1,0 0 0,0 0 0,0 0 0,2-1-1,36-7-136,-39 8 135,23-8-135,-1-1-1,1-2 1,-1 0-1,-1-1 1,24-18 0,93-81-532,-63 43 280,-66 59 353,-1 0 0,0-1 0,0 0 0,-1 0 1,9-17-1,-35 48 131,-3 10-34,1 2 1,2 0-1,1 1 0,2 0 0,1 2 1,-9 36-1,21-61-30,0-1 1,1 0-1,0 1 1,1-1-1,1 1 0,0 13 1,0-21-17,0 0 1,0 0 0,1-1-1,-1 1 1,1 0 0,0 0 0,0-1-1,0 1 1,0-1 0,0 1-1,1-1 1,-1 1 0,1-1-1,-1 0 1,1 0 0,0 0-1,0 0 1,0 0 0,0 0 0,0 0-1,1-1 1,-1 1 0,0-1-1,1 1 1,-1-1 0,1 0-1,-1 0 1,5 1 0,1-1 23,0 0 0,0-1 0,1 0 0,-1 0 0,0-1 0,0 0 0,0-1-1,0 1 1,0-1 0,0-1 0,0 0 0,-1 0 0,1 0 0,6-5 0,6-4 59,0 0-1,-1-1 1,31-28-1,-39 31-71,0-1-1,-1 0 0,0-1 0,-1 0 0,0 0 0,-1-1 1,-1 0-1,0 0 0,0-1 0,5-19 0,-11 32-26,-1-1-1,1 1 1,-1-1-1,0 1 1,0-1 0,0 0-1,0 1 1,0-1-1,0 1 1,0-1-1,-1-2 1,1 4-1,0 0 1,0 0-1,0-1 1,0 1-1,0 0 1,-1 0-1,1 0 1,0-1-1,0 1 1,0 0-1,-1 0 1,1 0-1,0 0 1,0-1-1,0 1 1,-1 0-1,1 0 1,0 0-1,0 0 1,-1 0-1,1 0 1,0 0 0,-1 0-1,1 0 1,0 0-1,0 0 1,-1 0-1,1 0 1,0 0-1,-1 0 1,1 0-1,0 0 1,0 0-1,-1 0 1,1 0-1,-3 1-1,1 1 0,0-1 0,0 1 0,-1-1 0,1 1 0,0 0 0,1-1 0,-1 1 0,0 0 0,0 0-1,-1 4 1,-5 6 20,1 1 0,1 0-1,0 1 1,-7 24-1,10-30 12,1 0 0,1 0-1,-1 0 1,1 0-1,1 0 1,0 1 0,0-1-1,0 0 1,1 0 0,2 9-1,-2-15-10,0 1 0,-1-1-1,1 0 1,0 0 0,1 1 0,-1-1-1,0 0 1,1 0 0,-1 0 0,1 0-1,-1-1 1,1 1 0,0 0 0,0-1-1,0 1 1,0-1 0,0 0-1,3 2 1,-1-1 12,1-1 0,-1 1 0,1-1 0,-1 0 0,1 0 0,0-1 0,-1 1 0,1-1-1,4-1 1,7 0 53,-1-1-1,0-1 1,-1-1-1,29-10 0,-22 6 8,0-2 0,-1 0 0,28-19 0,-39 23-69,0-1-1,-1 0 0,0 0 0,0-1 0,0 0 0,-1 0 0,-1-1 1,1 1-1,6-14 0,-11 19-22,-1 0 1,0 0-1,0 0 0,0 0 1,0 0-1,-1 0 0,1 0 1,-1 0-1,0 0 1,0-1-1,0-3 0,0 6-1,-1 0 0,1 0 0,0 0-1,0 0 1,-1 1 0,1-1 0,-1 0-1,1 0 1,-1 0 0,1 1 0,-1-1-1,1 0 1,-1 1 0,0-1 0,1 0-1,-1 1 1,0-1 0,1 1 0,-1-1 0,0 1-1,0-1 1,0 1 0,1 0 0,-1-1-1,0 1 1,0 0 0,0 0 0,0-1-1,0 1 1,0 0 0,0 0 0,0 0 0,1 0-1,-1 0 1,0 0 0,0 1 0,0-1-1,0 0 1,0 0 0,0 1 0,0-1-1,0 1 1,-5 1-5,1 0-1,0 0 0,-1 1 1,1 0-1,0 0 0,1 0 1,-1 1-1,0 0 1,1 0-1,0 0 0,0 0 1,0 1-1,1-1 1,-7 10-1,7-8 24,0 0 0,0 0 0,0 0-1,0 0 1,1 0 0,0 0 0,1 1 0,-1-1 0,1 1 0,0 0-1,1-1 1,0 14 0,0-18 0,1 0 1,-1 1-1,1-1 0,-1 1 0,1-1 0,0 0 0,0 0 1,0 1-1,0-1 0,1 0 0,-1 0 0,0 0 1,1 0-1,-1 0 0,1-1 0,0 1 0,0 0 0,0-1 1,3 3-1,-2-2-37,1-1 0,0 1 0,0 0 0,1-1 0,-1 0 0,0 0 0,0 0 0,1-1 0,-1 1 0,6-1 0,0-1-64,1 0 0,-1 0 1,0-1-1,-1 0 0,1 0 1,0-1-1,-1-1 1,1 0-1,8-5 0,-11 5 48,-1 0 0,0-1 0,1 0 0,5-6 0,22-33-241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48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16908,'18'3'1616,"3"0"-1120,6 1-216,8-5 856,11-1-600,2-1-255,3 2-169,-4 1-689,-6-2-255,-9 0 656,-6-3-168,-9 0-128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19476,'-18'5'1256,"15"3"-1648,3-1-1456,13 0 1848,6-1-288,2-5-224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83 16508,'2'-3'294,"3"-2"127,-1-1 0,0 0 0,0 0 0,0 0-1,-1-1 1,0 0 0,-1 1 0,4-11 0,-6 17-351,0-1 1,0 1-1,0-1 1,0 1-1,1 0 1,-1-1-1,0 1 1,0-1-1,0 1 1,0-1-1,0 1 1,0 0-1,0-1 1,0 1-1,0-1 1,0 1-1,-1-1 1,1 1-1,0 0 1,0-1-1,0 1 1,0 0-1,-1-1 1,1 1-1,0-1 1,0 1-1,-1 0 1,1-1-1,0 1 1,0 0-1,-1 0 1,0-1-1,-12 5 1325,-14 18-490,12-6-768,1 2-1,1-1 1,0 2-1,-10 21 1,16-28-210,2 0 1,-1 0 0,2 1-1,0 0 1,0 0-1,1 0 1,1 0-1,-1 14 1,2-23-3,1-1 1,1 1 0,-1 0 0,0 0-1,1-1 1,0 1 0,0 0-1,0-1 1,0 1 0,1-1 0,-1 1-1,1-1 1,0 0 0,0 1 0,0-1-1,0 0 1,1 0 0,-1-1-1,1 1 1,0 0 0,0-1 0,0 0-1,0 1 1,0-1 0,0 0-1,1-1 1,-1 1 0,0-1 0,1 1-1,0-1 1,-1 0 0,6 1 0,11 1-455,0-1 0,39 1 0,-42-4 351,1 2 0,-1 0 0,0 1 0,30 7 0,-46-9 200,0 1 1,0-1-1,-1 0 1,1 0-1,0 0 1,0 1-1,0-1 0,0 1 1,0-1-1,0 1 1,0-1-1,-1 1 0,1-1 1,0 1-1,0 0 1,-1-1-1,1 1 1,0 0-1,-1-1 0,1 1 1,-1 0-1,1 0 1,-1 0-1,1 0 0,-1 1 1,0-1 18,0 0 0,-1 0 0,1 0 1,0 0-1,-1 0 0,1 0 0,-1 0 0,1-1 0,-1 1 1,0 0-1,1 0 0,-1 0 0,0-1 0,0 1 1,1 0-1,-1 0 0,0-1 0,-1 2 0,-9 4 375,0 0 0,-21 8 0,27-12-356,-26 11 420,-20 8-367,-80 22 0,117-42-583,13-2 465,1 1 1,0 0 0,0 0-1,0-1 1,0 1 0,0 0 0,0-1-1,0 1 1,-1 0 0,1 0-1,0-1 1,0 1 0,0 0-1,0-1 1,0 1 0,0 0 0,0 0-1,0-1 1,0 1 0,1 0-1,-1-1 1,0 1 0,0 0-1,0 0 1,0-1 0,0 1 0,0 0-1,1 0 1,-1-1 0,21-25-20,-14 18-166,21-26-202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17252,'-16'20'2343,"-11"11"-1860,2 0 0,1 2 1,1 0-1,2 2 0,2 0 1,1 2-1,2-1 0,1 2 1,-11 45-1,20-59-370,-6 44 1,11-59-101,0 1-1,1-1 1,0 1 0,1 0 0,0-1 0,0 1-1,4 11 1,-5-19-12,0-1 0,0 0-1,1 0 1,-1 0 0,0 0 0,1 0-1,-1 0 1,1 0 0,-1 0-1,1-1 1,0 1 0,-1 0-1,1 0 1,0 0 0,-1 0 0,1-1-1,0 1 1,0 0 0,0-1-1,0 1 1,0-1 0,0 1-1,0-1 1,1 1 0,-1-1-4,0 0 1,1 0 0,-1 0-1,0-1 1,0 1-1,0 0 1,0-1-1,1 1 1,-1-1-1,0 1 1,0-1-1,0 0 1,0 1 0,0-1-1,0 0 1,0 0-1,1-1 1,4-4-50,-1 0 0,0-1 0,0 0 1,7-12-1,18-43-607,-3-1 0,-3-2-1,17-69 1,-43 162 512,1 1 0,3 29 0,-1-46 160,0 0-1,1 0 1,1 0-1,0-1 1,0 1 0,1-1-1,9 18 1,-11-25 14,0-1 0,0 0 0,0 1 0,1-1-1,-1 0 1,1 0 0,-1-1 0,1 1 0,0 0 0,0-1 0,1 0 0,-1 1-1,0-1 1,1 0 0,-1-1 0,1 1 0,-1-1 0,1 0 0,0 1-1,0-2 1,0 1 0,0 0 0,-1-1 0,1 0 0,0 0 0,0 0 0,4 0-1,0-2 37,1 0 0,-1-1-1,-1 1 1,1-1 0,0-1-1,-1 0 1,1 0-1,-1 0 1,0-1 0,-1 0-1,1 0 1,-1 0 0,0-1-1,0 0 1,5-8 0,0 0 27,0-1 0,-1-1 1,-1 0-1,0 0 0,11-31 1,-19 45-93,-1 0 0,1 0 0,0 0 0,-1 0 0,1 0 0,-1 0 0,0 0 0,0 0 0,0 0 0,0 0 0,0 0 0,0 0 0,0 0 0,-2-3 0,2 5 1,0-1 0,0 1-1,0 0 1,0 0 0,0 0 0,-1-1-1,1 1 1,0 0 0,0 0 0,0 0-1,-1 0 1,1 0 0,0-1-1,0 1 1,0 0 0,-1 0 0,1 0-1,0 0 1,0 0 0,-1 0 0,1 0-1,0 0 1,0 0 0,-1 0 0,1 0-1,0 0 1,0 0 0,-1 0-1,1 0 1,0 0 0,0 0 0,-1 0-1,1 0 1,0 0 0,0 1 0,-1-1-1,-13 14-23,5-2 32,2 1-1,0 0 0,0 0 0,-6 20 0,9-24 15,1 1 0,1 0 0,0-1-1,0 1 1,1 0 0,0 0 0,0 15 0,1-23-12,1-1 1,-1 1 0,0 0-1,0 0 1,1-1-1,-1 1 1,1 0 0,-1-1-1,1 1 1,0 0-1,0-1 1,0 1-1,0-1 1,0 0 0,0 1-1,0-1 1,0 0-1,0 1 1,1-1 0,-1 0-1,3 2 1,-1-2 2,0 0 0,0 0-1,-1-1 1,1 1 0,0-1 0,0 1 0,-1-1 0,1 0 0,0 0 0,0 0 0,0 0-1,4-1 1,4-2 10,1 0-1,-1-1 1,1 0-1,-1-1 1,14-8 0,4-4-35,0-2 0,-2 0 1,0-2-1,-1-1 0,-1-1 1,-1-2-1,39-51 0,-70 103-294,-2-7 221,1 0-1,1 1 0,1 0 1,1 0-1,0 1 0,2 0 1,-1 25-1,4-45 52,0-1 1,-1 1-1,1-1 0,0 0 1,1 1-1,-1-1 1,0 1-1,0-1 0,1 1 1,-1-1-1,1 0 0,-1 1 1,1-1-1,-1 0 1,1 1-1,0-1 0,0 0 1,-1 0-1,1 0 0,0 1 1,0-1-1,0 0 1,1 0-1,1 1 0,-1-2 14,-1 0 0,1 0 0,-1 0 0,1 0 0,-1 0 0,1 0 0,0-1 0,-1 1 0,1 0 0,-1-1 0,1 1 0,-1-1 0,0 0 0,1 0-1,-1 1 1,1-1 0,-1 0 0,0 0 0,0 0 0,0 0 0,0-1 0,0 1 0,2-2 0,18-22-332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14363,'-4'13'912,"4"4"-984,4 5-504,3-4 608,9 1-88,7-6-88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27 15691,'-26'28'1280,"12"-13"-641,1 0-1,0 1 0,-12 21 1,22-32-528,0 0 0,1 0 0,0 0 0,0 0 0,0 1 0,0-1 0,1 1 0,0-1 0,0 1 0,1-1 0,-1 1 0,1 0 0,1-1 0,-1 1 0,1-1 1,1 8-1,18 54-15,-10-39-80,-2 1 0,5 35 0,-12-53-15,0-1 0,0 1 0,-1-1 1,-1 1-1,0 0 0,-1-1 0,0 1 0,0-1 1,-1 0-1,-4 11 0,1-8 103,1 0-1,-2-1 1,0 0 0,0 0-1,-2-1 1,1 1 0,-1-2-1,-1 1 1,1-2 0,-2 1 0,-15 10-1,25-19-71,0 0-1,0 0 1,0 0-1,0-1 0,-1 1 1,1-1-1,0 1 1,0-1-1,-1 1 1,1-1-1,0 0 1,-1 1-1,1-1 1,-1 0-1,1 0 1,0 0-1,-1 0 0,1 0 1,0 0-1,-1-1 1,1 1-1,0 0 1,-1-1-1,1 1 1,0-1-1,-1 1 1,-1-2-1,2 0 3,-1 0 1,1 1-1,0-1 1,0 0-1,0 0 1,0 0 0,0 0-1,0 0 1,0 1-1,1-2 1,-1 1-1,1 0 1,-1 0-1,1 0 1,0 0-1,0 0 1,0 0-1,0-3 1,2-8 2,0 1 0,0-1 0,1 1 0,0 0 0,1 0 0,1 0 0,0 0 0,11-18 0,1 3-95,1 0 1,26-29 0,193-180-328,-76 83 255,-154 144 117,-6 8 12,-1 0 1,1 0-1,0-1 0,0 1 0,0 0 0,0 0 1,0 0-1,0 1 0,0-1 0,1 0 0,-1 0 1,0 1-1,2-2 0,-3 9 16,-1-1 1,1 0-1,-1 1 1,0-1-1,-3 8 0,2-1 14,0-7-6,1 1-1,1-1 0,-1 0 0,1 1 0,0-1 0,2 12 0,-2-16-16,0-1 0,1 1 0,-1-1 0,1 1 0,0-1 0,-1 0 0,1 1 0,0-1 0,0 0 0,0 1 0,0-1 0,0 0 0,0 0 0,0 0 0,1 0 0,-1 0 0,0 0 0,1 0 0,-1 0 0,0 0 0,1-1 1,-1 1-1,1-1 0,-1 1 0,1-1 0,-1 1 0,1-1 0,0 0 0,-1 0 0,1 0 0,-1 0 0,3 0 0,5 0-19,1-1-1,-1-1 1,0 0 0,0 0-1,0-1 1,0 0 0,13-6-1,60-36-282,-57 30 183,14-9-79,-27 15 71,0 1 0,1 1 0,0 0 1,21-8-1,-33 15 119,-1 0 0,1 0 0,-1 0 1,0-1-1,1 1 0,-1 0 0,1 0 1,-1 0-1,0 0 0,1 0 0,-1 0 1,1 0-1,-1 0 0,0 0 0,1 0 1,-1 0-1,1 1 0,-1-1 0,0 0 1,1 0-1,-1 0 0,1 0 0,-1 1 1,0-1-1,1 0 0,-1 0 0,0 0 1,1 1-1,-1-1 0,0 0 0,0 1 1,1-1-1,-1 0 0,0 1 0,0-1 1,0 0-1,1 1 0,-1-1 0,0 1 1,0-1-1,0 0 0,0 1 0,0-1 1,0 1-1,0-1 0,0 0 0,0 2 1,-2 17 47,-2-5-19,-1 5 89,0 1 0,1 0 0,-2 40 1,6-54-99,0 1 0,1-1 1,-1 0-1,2 1 1,-1-1-1,1 0 0,0 1 1,0-1-1,1 0 1,-1 0-1,1-1 0,1 1 1,-1-1-1,1 1 1,0-1-1,8 8 0,46 34-221,3 4-276,-56-46 412,0 0 0,0 0 0,0 1 0,-1-1 0,0 1 0,-1 0 0,1 1 0,3 9 0,-6-11 71,0 0 1,0-1-1,-1 1 0,1 0 1,-1 0-1,-1 0 0,1 0 1,-1 0-1,0 0 0,0 0 1,0 0-1,0 0 1,-1 0-1,0-1 0,0 1 1,0-1-1,-1 0 0,1 1 1,-1-1-1,0 0 0,-1 0 1,-5 5-1,5-4 79,0-1 0,-1 0-1,1 0 1,-1 0 0,0 0 0,0-1-1,-1 1 1,1-1 0,-1-1 0,1 1-1,-1-1 1,0 0 0,0 0 0,0-1-1,0 0 1,0 0 0,-12 0 0,15-1-42,1 0 1,0 0 0,0-1 0,0 1 0,0-1-1,0 0 1,0 0 0,0 0 0,0 0 0,0 0-1,0 0 1,1 0 0,-1 0 0,0-1 0,1 1-1,-1-1 1,1 1 0,-3-4 0,2 2 11,0-1-1,0 0 1,1 1 0,-1-1 0,1 0-1,0 0 1,0 0 0,0 0 0,0-5-1,0-3 15,1 0 0,0 0 0,1 0 0,0 0 0,6-22 0,-2 15-185,2 2 1,-1-1 0,2 1 0,1 0 0,0 0-1,1 1 1,0 0 0,25-27 0,-10 17-487,2 1 1,0 2-1,52-35 1,-39 30 75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19100,'-31'63'5849,"-1"14"-4264,25-57-1536,0 0-1,1 1 1,1-1 0,1 1 0,-3 38 0,7-56-45,0 0 0,0 0 0,0 0 0,1 0 0,-1 1 0,1-1 1,0 0-1,-1 0 0,1 0 0,1 0 0,-1-1 0,0 1 0,1 0 0,-1 0 0,1-1 0,3 4 0,-3-4-20,0 0 0,1 0 0,-1-1 0,1 1 0,-1-1 0,1 0 1,-1 0-1,1 0 0,0 0 0,0 0 0,-1 0 0,1-1 0,0 0 0,5 1 0,8-2-137,-1-1-1,0 0 1,1-1 0,-1-1 0,20-7-1,-14 5-55,-8 2 80,0 0 1,0 1-1,0 1 0,0 1 0,1 0 0,-1 0 1,18 2-1,-27 0 99,0-1 0,0 1 1,1 0-1,-1 0 0,0 0 0,0 1 0,0-1 1,-1 1-1,1 0 0,0 0 0,-1 1 0,1-1 1,-1 1-1,0-1 0,0 1 0,0 0 0,0 1 1,0-1-1,-1 0 0,1 1 0,-1-1 0,0 1 1,0 0-1,0 0 0,-1-1 0,1 1 1,0 5-1,-1-4 61,1-1 0,-1 1 0,-1 0 0,1-1 0,-1 1-1,0 0 1,0-1 0,0 1 0,-1 0 0,0 0 0,1-1 0,-2 1 0,1-1 0,0 1 0,-1-1 0,0 1 0,-3 4 0,1-3 82,0-1 1,-1 1-1,1-1 0,-1-1 1,0 1-1,-1-1 0,1 1 1,-1-2-1,1 1 0,-13 5 1,3-2 87,0-2 1,0 0-1,0-1 0,0 0 1,-1-1-1,0-1 1,1-1-1,-1 0 0,-28-2 1,38 0-167,1 0 1,0 0-1,-1 0 1,1 0-1,0-1 0,0 0 1,0 0-1,0 0 1,1-1-1,-1 1 0,-6-6 1,9 6-106,0 0 1,0 0-1,0 0 0,1 0 1,-1 0-1,1 0 0,-1-1 1,1 1-1,0 0 0,0-1 1,0 1-1,0-1 1,1 1-1,-1-1 0,1 1 1,-1-1-1,1 0 0,0 1 1,0-1-1,0 1 0,0-1 1,1 0-1,-1 1 1,1-1-1,0-2 0,3-6-114,0 0 0,0 1 0,1-1 0,9-12 0,8-13-467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13755,'1'-10'423,"0"-1"-1,1 1 1,0 0-1,0 0 1,1 0-1,0 0 1,1 0 0,0 1-1,1-1 1,0 1-1,0 0 1,1 1 0,12-15-1,-3 6-59,1 1 0,0 0 1,2 1-1,-1 1 0,25-15 0,-25 19-130,1 1 1,0 1-1,34-12 1,62-9 35,-26 7-206,-67 16-57,1 1 1,-1 0-1,40-2 1,-50 7 1,-1 1 0,0-1-1,1 2 1,-1-1 0,0 1 0,0 1-1,0 0 1,0 0 0,-1 1 0,12 6 0,3 3 157,0-1 0,34 11 0,-46-19-50,1-1 1,0 0 0,0-1-1,0-1 1,0 0-1,25-1 1,-5-4 73,-1-1 0,0-2 0,0-1 0,52-20 0,116-63 113,-162 70-134,-38 21-171,0-1-1,0 1 1,0 0-1,0 0 1,0 0 0,0 0-1,0 0 1,0-1 0,0 1-1,0 0 1,1 0 0,-1 0-1,0-1 1,0 1 0,0 0-1,0 0 1,0 0 0,0 0-1,0-1 1,0 1 0,-1 0-1,1 0 1,0 0 0,0-1-1,0 1 1,0 0-1,0 0 1,0 0 0,0 0-1,0 0 1,0-1 0,0 1-1,-1 0 1,1 0 0,0 0-1,0 0 1,0 0 0,0 0-1,0-1 1,-1 1 0,1 0-1,0 0 1,0 0 0,0 0-1,0 0 1,-1 0 0,1 0-1,0 0 1,0 0 0,0 0-1,0 0 1,-1 0-1,1 0 1,0 0 0,0 0-1,0 0 1,0 0 0,-1 0-1,1 0 1,0 0 0,0 0-1,0 0 1,-1 0 0,-13-1-417,-13 6-862,-31 9 0,51-12 1154,-16 5-616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11939,'0'-1'247,"0"1"0,-1 0 0,1 0 0,-1-1 1,1 1-1,-1 0 0,1 0 0,-1 0 0,1 0 1,-1 0-1,1-1 0,-1 1 0,0 0 1,1 0-1,-1 0 0,1 0 0,-1 0 0,1 1 1,-1-1-1,1 0 0,-1 0 0,1 0 0,-1 0 1,1 1-1,-1-1 0,1 19 2269,0-14-2395,1 1 0,0-1 1,0 1-1,1-1 0,0 1 0,0-1 1,0 0-1,0 0 0,1 0 0,0 0 1,0-1-1,0 1 0,1-1 0,0 1 1,0-1-1,0 0 0,0-1 0,0 1 1,1-1-1,8 5 0,-6-4-85,1-1 0,0 0 0,0 0 0,0-1 0,0 0 0,0-1 0,1 0 0,-1 0 0,0 0 0,1-1 0,-1-1 0,0 1 0,13-4 0,-3 0 17,1-1 0,-1 0 0,-1-2 0,24-11 0,64-42 175,-29 15-92,-75 44-138,1 0 1,-1 0-1,1 1 0,-1-1 0,1 0 1,0 1-1,-1-1 0,1 1 0,0 0 1,-1-1-1,1 1 0,0 0 0,-1 0 0,1 0 1,0 0-1,-1 0 0,1 1 0,0-1 1,2 1-1,0 1-5,-1 0 0,0 0 0,0 1 0,0-1-1,0 1 1,-1-1 0,4 4 0,3 4 2,-3-4 17,0 0 0,-1 1 0,0-1 0,0 1 0,0 1 0,-1-1 0,0 0 0,0 1 0,-1 0 0,4 14 0,-5-10 0,0-1 1,-1 1-1,0 0 1,-1 0-1,0-1 1,-1 1-1,-2 14 1,1-12-397,-1 0 0,0-1 1,-9 25-1,12-39 373,0 1 0,0 0 1,0 0-1,0 0 0,0-1 0,0 1 0,0 0 1,-1 0-1,1 0 0,0-1 0,0 1 1,0 0-1,0 0 0,0 0 0,-1 0 0,1-1 1,0 1-1,0 0 0,0 0 0,0 0 1,-1 0-1,1 0 0,0 0 0,0 0 0,0 0 1,-1 0-1,1-1 0,0 1 0,0 0 0,-1 0 1,1 0-1,0 0 0,0 0 0,0 0 1,-1 0-1,1 0 0,0 1 0,0-1 0,-1 0 1,1 0-1,0 0 0,0 0 0,0 0 1,-1 0-1,1 0 0,0 0 0,0 1 0,0-1 1,0 0-1,-1 0 0,1 0 0,0 0 0,0 0 1,0 1-1,0-1 0,0 0 0,0 0 1,-1 1-1,-1-20-413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16972,'2'6'2176,"-1"1"-1264,6 2-280,3 2 1537,2 2-985,4 1-176,6 1-336,4-1-191,4-4-145,2-3-224,1-10-536,1-5-305,2-10-639,-1-3 1336,-7-5-312,1-2-184,-9-1-208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16572,'-22'33'4323,"-77"152"257,-31 102-2861,129-283-1758,-11 27 11,14-21-509,-2-10 469,1 0-1,0 0 1,-1-1-1,1 1 1,0 0-1,-1 0 1,1 0-1,0 0 1,-1-1-1,1 1 1,0 0-1,-1-1 1,1 1-1,-1 0 1,1-1-1,-1 1 1,1-1-1,-1 1 1,2-1-1,2-3-219,-1 0 0,1 0-1,-1 0 1,1-1 0,3-6-1,2-3-140,5-6-283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49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17004,'6'18'1824,"12"-11"-936,5-7-264,14-4 865,6-4-401,8-5-176,2 1-240,0-3-992,-3 2-440,-4 2 672,-8-3-256,-7-7-144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159 226 18540,'-1'-11'2041,"-5"15"-549,-10 16 63,-9 21-812,2 0 0,2 2 0,2 0 0,-24 82 0,42-121-735,0 0-1,0 0 1,1 0-1,-1 1 1,1-1-1,0 0 1,0 0-1,0 0 1,1 1-1,0 3 1,-1-7-11,1 0 0,-1 0 0,0-1 0,1 1-1,-1 0 1,1 0 0,-1-1 0,1 1 0,-1 0 0,1-1 0,-1 1 0,1-1 0,0 1 0,-1-1 0,1 1 0,0-1 0,-1 1-1,1-1 1,0 1 0,1-1 0,0 1-25,-1-1 0,1 0-1,0 0 1,0 0 0,0 0-1,-1 0 1,1 0-1,0-1 1,0 1 0,-1-1-1,1 1 1,0-1 0,2-1-1,2-1-179,1 0-1,-1-1 0,0 0 0,0 0 0,-1 0 0,0-1 0,1 0 0,4-7 0,2-2-41,-1-1 0,9-16 1,7-17-305</inkml:trace>
  <inkml:trace contextRef="#ctx0" brushRef="#br0" timeOffset="1">215 5 22357,'-9'-3'2128,"5"1"-1472,-2 2-320,6 2 945,0-1-409,1 4-1048,4-2-680,-2-3 672,4 0-184,0-2-161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11 590 16259,'-11'13'2562,"16"-15"60,21-22-313,136-126 381,-15 15-2241,100-133-896,-229 248 261,-13 17-41,-6 9 82,-25 58-82,7-19 220,1 2 0,-17 75-1,34-117-46,0 1-1,0 0 0,0 0 0,1 0 0,0 0 0,0 0 0,1 0 0,0-1 0,0 1 0,0 0 0,3 6 0,-3-9-35,1 1 0,0-1 0,-1 0 0,2 0 0,-1 0-1,0 0 1,0-1 0,1 1 0,0-1 0,-1 1 0,1-1 0,0 0 0,0 0 0,0 0 0,0 0 0,1-1-1,-1 0 1,7 3 0,10 1-387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19 13571,'0'0'68,"-1"-1"1,1 0 0,0 1-1,0-1 1,-1 0-1,1 1 1,0-1 0,-1 0-1,1 1 1,-1-1-1,1 1 1,-1-1-1,1 1 1,-1-1 0,1 1-1,-1-1 1,0 1-1,1 0 1,-1-1-1,0 1 1,1 0 0,-1 0-1,0-1 1,-1 1-1,-19-5 312,5 4-103,0 0 1,0 2 0,0 0 0,0 0-1,0 2 1,1 0 0,-1 1 0,1 0-1,0 1 1,0 1 0,0 0 0,0 1-1,-13 10 1,7-5-108,1 2 0,0 1 0,1 1 0,1 0 0,0 1 0,1 1 0,-27 37-1,35-41-116,-1 1-1,2 0 0,0 0 0,1 1 0,0 0 0,-8 33 0,14-44-52,0 0-1,0 0 0,0 0 1,1 1-1,0-1 0,0 0 1,0 0-1,0 0 0,1 0 1,0 0-1,0 0 1,1 0-1,-1 0 0,1 0 1,0 0-1,0-1 0,0 1 1,1-1-1,0 1 0,0-1 1,0 0-1,0 0 0,1-1 1,-1 1-1,1 0 1,0-1-1,6 4 0,1-1-58,0-1 0,1 0 0,-1 0 0,1-2-1,0 1 1,0-1 0,0-1 0,0 0 0,1-1 0,14 0-1,2-2 32,0 0 0,0-2-1,36-8 1,-4-6-143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 16396,'-5'-5'1304,"-5"11"-944,0 7-128,-5 8 472,1 8-120,-2 11-232,0 7-96,3 11-56,2 3-24,5 7-104,5-4-96,2-1-240,6-2-120,8-11-248,3-7-144,7-18 528,2-6-200,3-10-88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16972,'-19'23'1512,"-3"10"-1088,-4 7-184,0 11 472,0 0-120,5 1-152,-2-1-119,6-2-241,-1-3-88,1-9-216,0-4-161,0-10-407,1-3-112,-1-8 648,1-7-200,-6-5-136</inkml:trace>
  <inkml:trace contextRef="#ctx0" brushRef="#br0" timeOffset="1">1 151 15691,'18'-4'1737,"5"4"-969,3 1-272,8 9 936,2 3-375,9 7-305,-2 1-128,1 10-416,2 0-208,-4 2-696,-5 1-272,-4-8 783,-3-1-191,-9-7-152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16195,'22'0'1489,"4"8"-985,-1 5-176,11 6 472,3 1-160,1 7-112,-3 3-96,-5 10-231,-4 3-81,-10 12-152,-8 1-64,-16 5-217,-8 2-159,-12 1-296,-9-4 808,-12-7-240,-7-5-144,-1-10 16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44 15915,'0'-2'87,"0"1"-1,0-1 1,0 1-1,0 0 0,0-1 1,0 1-1,-1 0 1,1-1-1,0 1 0,-1 0 1,1-1-1,-1 1 1,1 0-1,-1 0 0,0-1 1,1 1-1,-1 0 1,0 0-1,0 0 0,0 0 1,0 0-1,0 0 1,0 0-1,0 0 0,0 1 1,0-1-1,0 0 1,0 0-1,-1 1 0,1-1 1,0 1-1,-1-1 1,-1 1-1,-5-2 155,0 0 0,0 1 0,0-1 0,-12 2 0,2 0-102,0 1 1,0 0 0,0 2 0,1 0 0,-1 1 0,1 1-1,0 0 1,0 2 0,1-1 0,0 2 0,0 1-1,0 0 1,1 0 0,1 2 0,-27 23 0,30-24-115,1 1 0,0 0 1,0 1-1,1 0 0,1 1 1,0-1-1,1 1 0,0 1 0,1 0 1,0 0-1,1 0 0,1 0 1,0 1-1,1-1 0,1 1 1,0 0-1,1 0 0,0 0 1,3 21-1,-1-30-58,0 0 0,0-1 0,0 1 1,1-1-1,0 1 0,0-1 0,0 0 0,1 0 1,0 0-1,0 0 0,0 0 0,1 0 0,-1-1 0,1 0 1,0 0-1,0 0 0,1 0 0,-1-1 0,1 1 1,0-1-1,0 0 0,0 0 0,0-1 0,0 0 0,1 0 1,-1 0-1,1 0 0,7 0 0,2 1-92,-1-2 0,0 1-1,1-2 1,-1 0 0,1-1-1,-1 0 1,0-1 0,0-1 0,1 0-1,19-8 1,29-17-318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13547,'0'-3'1304,"0"16"-768,-3 7-224,-1 9 849,1 7-401,0 5-240,2 1-56,1 1-136,1-3-64,5-3-144,0-3-144,1-5-496,2-5-1520,-2-8 1776,0-4-249,0-9-199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15979,'-22'26'1657,"-2"-3"-1193,0 1-200,-1 4 592,2 0-264,1 2-104,-1 0-232,0 0-120,3 1-56,-2-4-96,6-4-296,-2-3-224,3-7 416,0-6 8,5-10-80,0-7-72</inkml:trace>
  <inkml:trace contextRef="#ctx0" brushRef="#br0" timeOffset="1">58 91 14339,'11'0'1256,"4"5"-888,-1 2-184,5 6 809,1 2-729,4 3-584,0-1 864,-1-2-544,2-4-8,-7-2-64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13827,'15'20'1304,"-1"2"-784,0-1-200,5 7 561,1-1-289,2 2-48,-4 1-72,-1-2-224,-5 1-72,-11-2-128,-5 2-56,-12 1-176,-5 0-96,-11 2-208,-2-1-56,-5-5 368,0-6-120,4-13-104</inkml:trace>
  <inkml:trace contextRef="#ctx0" brushRef="#br0" timeOffset="1">542 139 16476,'19'6'2024,"8"7"-1320,16-10-280,7 0 936,15-3-607,5-3-265,9-3-864,-2-4-1649,-12-6 1745,-11-4-304,-18-8-264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0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1 592 15787,'2'-1'187,"1"0"0,-1-1 0,1 1-1,-1-1 1,0 1 0,0-1 0,0 0-1,0 0 1,0 0 0,0 0 0,0 0-1,-1-1 1,4-4 0,0 0 162,277-380 5275,-181 243-4576,-94 135-981,3-5 61,-10 14-94,-4 7-45,-19 40-45,1 1 0,-28 95-1,43-121 41,-1 2-31,-2 6-312,0 0-1,3 1 1,0 0-1,-4 44 1,11-74 275,0 1 1,0 0 0,0-1-1,0 1 1,0 0 0,0-1-1,1 1 1,-1 0 0,0-1 0,1 1-1,-1-1 1,1 1 0,0-1-1,0 1 1,-1-1 0,1 1-1,2 1 1,-2-2 37,0-1 1,-1 1-1,1-1 1,0 1-1,0-1 0,0 0 1,0 1-1,0-1 1,0 0-1,0 0 0,0 0 1,0 0-1,0 0 1,0 0-1,0 0 0,0 0 1,0 0-1,0 0 1,0 0-1,0-1 0,1 0 1,6-2-134,0-1 0,-1 0 0,0-1 0,1 0 0,8-8 0,33-30-692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18124,'33'0'1792,"2"-2"-1168,-1-5-224,9-3 561,0-1-1177,-2-2 472,0 3-64,-7 0-416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16932,'-7'-6'1520,"-2"6"-1040,-1 0-216,9 0 528,1 3-136,19 1-248,2-1-151,16 1-193,2-1-40,7-1-152,0-2-113,0-2-231,-3 1-216,-13-1-248,-9 2 696,-11 2-200,-7 2-176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48 14819,'-8'13'1216,"8"-10"-872,10 1-87,14-4 503,9-3-96,9-1-240,5-1-72,5 1-256,1-2-224,-2 1-456,-6-4 568,-8-7-200,-4 0-104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17084,'13'1'1104,"-3"8"-944,-1-1-88,8 6 184,0 2-88,2 6-40,-6 4-32,-2 8 0,-4 3-32,-14 13-8,-4 6 8,-14 7-40,-3 0-72,-5-1-400,-2-3 424,1-6-72,1-9-16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15787,'1'5'134,"0"-1"-1,-1 0 1,0 0-1,0 0 1,0 1-1,0-1 1,-1 0-1,1 0 1,-1 0-1,0 0 0,0 0 1,-1 0-1,-1 5 1,-4 14 330,-4 23 44,-1 1-224,2 1-1,-4 58 1,14-102-284,0-1 1,0 1-1,0 0 1,0-1-1,0 1 1,1-1-1,0 0 1,0 1-1,0-1 1,0 1-1,2 2 1,-2-4-3,0-1 0,0 0 0,0 0 0,0 0 0,0 0 0,0 0 0,0 0 0,1 0 0,-1 0 0,0 0 0,1-1 0,-1 1 0,1 0 0,-1-1 0,1 1 0,-1-1 0,1 0 0,-1 0 0,1 1 0,-1-1 0,1 0 0,0 0 0,-1 0 0,1 0 0,-1-1 0,1 1 0,1-1 0,13-2-9,-9 2 4,1-1-1,-1 1 0,1 1 0,-1-1 0,1 1 0,11 2 0,-17-2 9,0 1 1,0-1-1,0 1 1,0 0-1,-1 0 1,1 0-1,0 0 1,0 0-1,0 1 0,-1-1 1,1 0-1,-1 1 1,1-1-1,-1 1 1,0-1-1,1 1 1,-1 0-1,0 0 1,0 0-1,0-1 1,0 1-1,-1 0 1,1 0-1,0 0 1,-1 0-1,0 0 1,1 0-1,-1 4 0,0 2 42,0 1 0,0-1 0,-1 0 0,0 0 0,-1 0-1,0-1 1,0 1 0,-1 0 0,0-1 0,0 1-1,-1-1 1,0 0 0,0 0 0,0 0 0,-1-1-1,0 1 1,0-1 0,-8 6 0,7-6 27,0-1 1,0 0-1,-1 0 1,0 0-1,1-1 0,-2 0 1,1 0-1,-10 3 1,13-6-46,-1 1 1,0-1-1,0 0 0,0 0 1,1-1-1,-1 0 1,0 1-1,0-2 0,0 1 1,0 0-1,0-1 1,0 0-1,1 0 0,-6-2 1,8 2-92,-1 0 0,1 0 0,0-1 0,-1 1 1,1-1-1,0 1 0,0-1 0,0 1 0,0-1 0,0 0 0,1 0 0,-1 0 1,1 0-1,-1 0 0,1-1 0,-1 1 0,1 0 0,0-1 0,0 1 1,0-1-1,1 1 0,-2-4 0,2 2-33,0-1 0,-1 1 0,1 0 0,0 0 1,1 0-1,-1-1 0,1 1 0,0 0 0,0 0 0,0 0 0,1 0 0,-1 0 0,4-6 1,16-17-593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31 103 15099,'8'-2'300,"-1"-1"0,1 0 0,-1 0-1,1 0 1,-1-1 0,0 0 0,0 0 0,-1-1 0,0 0-1,1 0 1,-2-1 0,1 1 0,0-1 0,-1-1-1,5-6 1,-10 12-270,1 0 0,-1 0 0,1 0 0,-1 0 0,1 0-1,-1 0 1,0 0 0,1 0 0,-1 0 0,0-1 0,0 1 0,0 0-1,0 0 1,0-1 0,0 1-16,0 1 1,0 0-1,0-1 0,0 1 1,-1-1-1,1 1 0,0 0 0,0-1 1,-1 1-1,1 0 0,0 0 0,0-1 1,-1 1-1,1 0 0,0-1 0,-1 1 1,1 0-1,0 0 0,-1 0 0,1 0 1,-1-1-1,1 1 0,0 0 1,-1 0-1,0 0 0,-1 0 18,0 0-1,0 0 1,0 0 0,0 0-1,0 0 1,0 1-1,0-1 1,0 1 0,0-1-1,0 1 1,0 0 0,0 0-1,-1 1 1,-6 4 27,1 0-1,0 0 1,1 1 0,0 0 0,0 1-1,0 0 1,1 0 0,0 0 0,0 1 0,-4 10-1,6-11-46,0 0-1,0 0 1,1 0-1,1 0 0,-1 0 1,1 1-1,1-1 1,-1 1-1,1 0 0,1-1 1,0 1-1,1 10 1,-1-17-11,0 0 1,1 0 0,-1 0 0,1 0-1,-1 0 1,1 0 0,0 0 0,0 0-1,0 0 1,0 0 0,0 0 0,1-1-1,-1 1 1,0 0 0,1-1 0,0 1-1,-1-1 1,1 0 0,3 3-1,-2-3 1,0 0 0,0 0 0,0 0-1,0 0 1,0-1 0,0 1-1,0-1 1,0 0 0,1 0-1,-1 0 1,0 0 0,4-1-1,6-2 5,0-1-1,0 0 0,0-1 0,24-12 0,-7 0 7,0-1 0,-1-2 0,-1-1 0,-1-1 0,0-1-1,-2-2 1,23-29 0,-36 43 1,-19 27 16,-3 5-10,3-3 6,1 0 0,-3 21 0,7-31-9,1 0 1,0-1 0,1 1-1,0 0 1,0 0 0,0 0-1,1-1 1,2 9-1,-3-15-12,0 1 0,1-1 0,-1 0 0,1 0 0,-1 0 0,1 0 0,-1 1 0,1-1 0,-1 0 0,1 0 0,0 0 0,0 0 0,-1 0 0,1 0 0,0-1 0,0 1 0,0 0 0,0 0 0,0-1 0,0 1 0,0 0-1,1-1 1,-1 1 0,0-1 0,0 0 0,0 1 0,0-1 0,1 0 0,-1 0 0,0 0 0,0 1 0,1-1 0,-1 0 0,0-1 0,2 1 0,0-1-45,0 0 0,0 0 0,0 0 0,0 0 0,-1 0 1,1-1-1,0 1 0,-1-1 0,1 0 0,-1 0 0,0 0 0,1 0 0,-1 0 1,2-3-1,2-6-122,1 1 1,-1-1 0,-1-1-1,0 1 1,-1-1 0,3-13-1,3-11-185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16436,'-10'9'1472,"4"4"-1072,3-2-176,6-1 360,4 0-536,7-2 168,8-3-136,5 4-208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122 231 13443,'-30'40'1582,"-25"40"537,49-70-1774,0 0 0,1 0 0,1 1 0,-1 0 0,-4 21-1,8-31-323,1-1 0,0 1 0,0 0 0,0 0 0,-1-1 0,1 1 0,0 0 0,0 0 0,0-1-1,0 1 1,0 0 0,0 0 0,0-1 0,0 1 0,1 0 0,-1 0 0,0-1 0,0 1 0,1 0 0,-1 0-1,0-1 1,1 1 0,-1 0 0,1-1 0,-1 1 0,1 0 0,0-1-9,0 0 0,0 1 0,0-1 0,0 0 0,0 0 0,0 0 0,-1 0 0,1 0 1,0 0-1,0-1 0,0 1 0,0 0 0,0 0 0,0-1 0,-1 1 0,1 0 0,0-1 0,1 0 0,5-3 8,0 0-1,0-1 1,9-9 0,69-71 191,119-155 1,-160 184-29,-11 12 73,-75 96 233,-14 41-191,50-81-252,1-1 0,0 1 0,1 0-1,1 1 1,-1-1 0,-1 20-1,5-29-37,-1 1-1,1-1 0,0 1 0,0 0 1,1-1-1,-1 1 0,1-1 1,-1 1-1,1-1 0,0 1 0,1-1 1,-1 0-1,1 1 0,-1-1 0,1 0 1,0 0-1,0 0 0,2 3 1,0-4-14,-1 1 1,0 0-1,1-1 1,-1 0-1,1 0 1,-1 0-1,1 0 1,0-1 0,0 1-1,0-1 1,0 0-1,0 0 1,6 0-1,2 0-28,0-1-1,0 0 0,0-1 0,0 0 1,0-1-1,0 0 0,0-1 0,0-1 1,19-7-1,-12 0 77,0 0-1,0-1 1,-1-1-1,0-1 1,-1 0 0,-1-1-1,-1-1 1,0 0-1,21-30 1,-35 45-19,-1 0-1,1 0 1,0 0 0,0 0 0,-1 0-1,1-1 1,0 1 0,-1 0-1,1 0 1,-1-1 0,0 1 0,1 0-1,-1 0 1,0-2 0,0 3-12,-1-1 0,1 1 0,0 0 1,-1 0-1,1 0 0,0 0 1,-1 0-1,1 0 0,-1 0 0,1 0 1,0 0-1,-1 0 0,1 0 0,0 0 1,-1 0-1,1 0 0,-1 0 0,1 0 1,0 0-1,-1 0 0,1 0 0,0 1 1,-1-1-1,1 0 0,0 0 0,-1 0 1,1 1-1,-1-1 0,-33 25 329,20-10-216,1 0 0,0 1 0,-19 31 0,28-40-104,0 0 0,0 0 0,1 0 0,0 0 0,1 0 0,-1 1 1,1-1-1,1 1 0,-1 0 0,1-1 0,1 1 0,0 0 0,0 7 0,0-13-37,0 0-1,1 0 1,-1-1-1,1 1 1,-1 0-1,1-1 0,0 1 1,-1-1-1,1 1 1,0-1-1,0 1 0,0-1 1,0 1-1,0-1 1,1 0-1,-1 0 1,0 1-1,1-1 0,-1 0 1,0 0-1,1 0 1,-1-1-1,1 1 1,0 0-1,-1 0 0,1-1 1,0 1-1,-1-1 1,1 0-1,0 1 0,0-1 1,-1 0-1,3 0 1,2 0-51,0-1 0,-1 1 0,1-1 0,-1-1 0,1 1 1,-1-1-1,0 1 0,0-2 0,7-2 0,27-20-159,2-8-83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15579,'-16'46'3422,"-11"76"-2526,-13 138-1,6-24-476,75-382 208,-29 107-554,46-127 1,-42 127-85,1 1 0,27-43-1,-40 75 3,0 0 0,0 0-1,0 1 1,1 0 0,0 0-1,0 0 1,0 0 0,1 1 0,-1 0-1,9-5 1,-11 8 3,-1 0 0,1 0-1,0 0 1,-1 0 0,1 0 0,0 1-1,0 0 1,-1-1 0,1 1 0,0 0 0,0 0-1,-1 0 1,1 1 0,0-1 0,0 1-1,-1-1 1,1 1 0,0 0 0,-1 0 0,1 0-1,-1 1 1,1-1 0,-1 0 0,0 1 0,1 0-1,-1-1 1,0 1 0,3 4 0,-2-3 7,-1 0 0,1 0 1,-1 0-1,0 1 0,0-1 1,0 1-1,-1-1 0,1 1 1,-1 0-1,0-1 0,0 1 1,0 0-1,0 0 0,-1 0 1,0 0-1,0 0 0,0 0 1,0 0-1,0 0 0,-1 0 1,0 0-1,0-1 0,0 1 1,0 0-1,-2 3 0,-2 6 63,-1-1-1,0 0 1,-1 0-1,0-1 1,-1 0-1,-10 12 0,6-9 6,-1 0-1,-1-1 1,0 0-1,-1-1 1,-1-1-1,1 0 1,-2-1-1,-24 11 1,39-20-135,0 0 0,1 0 0,-1-1 1,0 1-1,0 0 0,0-1 1,0 0-1,0 1 0,0-1 1,0 0-1,0 0 0,0 0 1,0-1-1,-2 1 0,3-1 36,0 1 0,1-1 0,-1 0 0,1 1 0,-1-1 0,0 1 0,1-1 0,0 0 0,-1 0 0,1 1 0,-1-1 0,1 0 0,0 0-1,-1 0 1,1 1 0,0-1 0,0 0 0,0 0 0,0 0 0,0 0 0,0 0 0,0 1 0,0-1 0,0 0 0,0 0 0,0 0 0,1 0 0,-1 1 0,0-1 0,0 0 0,1 0 0,-1 0-1,1 0 1,10-25-400,5-5-156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68 14923,'-10'4'593,"0"1"-1,1-1 1,-1 2-1,1 0 0,0 0 1,1 0-1,-9 9 1,-51 55 890,60-61-1338,0 0 0,0 1 0,1 0 0,0 0 0,1 1 0,0-1 0,1 1 0,0 1 0,-5 16-1,10-28-132,-1 1-1,1 0 1,0 0-1,0 0 1,-1 0-1,1 0 1,0 0-1,0 0 1,0 0-1,0 0 1,0 0-1,1 0 1,-1 0-1,0 0 1,0 0-1,0 0 1,1 0-1,-1 0 1,1-1-1,-1 1 1,1 0-1,-1 0 1,1 0-1,0 1 1,0-2-3,0 0-1,0 1 1,0-1 0,0 0 0,0 0 0,0 1-1,1-1 1,-1 0 0,0 0 0,0 0 0,0 0-1,0-1 1,0 1 0,0 0 0,0 0 0,0-1-1,0 1 1,1-1 0,7-3 16,-1 0 1,0 0-1,0-1 1,7-6-1,38-33 74,-39 31-65,0 0 0,1 1 0,1 0 0,0 2 0,1 0 0,23-10 0,-39 19-32,1 0 0,-1 1-1,0-1 1,1 1-1,-1-1 1,1 1-1,-1 0 1,1 0-1,-1 0 1,1 0 0,0 0-1,-1 0 1,1 0-1,-1 0 1,1 0-1,-1 1 1,1-1 0,-1 1-1,0-1 1,1 1-1,-1 0 1,1-1-1,-1 1 1,0 0 0,0 0-1,1 0 1,-1 0-1,0 0 1,0 0-1,0 0 1,0 0 0,0 1-1,0-1 1,-1 0-1,1 1 1,0-1-1,-1 0 1,1 1 0,0-1-1,-1 1 1,0-1-1,1 3 1,1 5 2,-1 0 1,0 0-1,-1 0 1,1 0-1,-2 9 1,1-12 41,2-13 33,35-159 109,-36 164-247,0 0-1,0 0 0,-1 0 1,1 1-1,1-1 0,-1 0 1,0 1-1,0-1 0,1 1 0,-1-1 1,1 1-1,-1 0 0,1-1 1,-1 1-1,1 0 0,0 0 1,0 0-1,-1 1 0,1-1 0,0 0 1,4 0-1,6-2-567,0 0 0,20 0 0,3-2 89,-12-1 88,39-17-1,-16 3-90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1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9 15883,'0'-1'46,"-1"1"0,1-1 0,0 1-1,0-1 1,-1 1 0,1-1-1,0 1 1,-1 0 0,1-1 0,0 1-1,-1 0 1,1-1 0,-1 1 0,1 0-1,0-1 1,-1 1 0,1 0-1,-1 0 1,1 0 0,-1-1 0,1 1-1,-1 0 1,1 0 0,-1 0-1,1 0 1,-1 0 0,1 0 0,-1 0-1,1 0 1,-1 0 0,1 0 0,-1 0-1,1 0 1,-1 0 0,1 0-1,-1 1 1,1-1 0,-1 0 0,1 0-1,0 1 1,-1-1 0,0 0-1,-23 15 329,12-4-99,0 0 0,0 1 1,1 0-1,1 1 0,0 0 1,-12 19-1,10-9-222,0 0 0,1 0 1,-11 33-1,17-37-48,0 0 1,1 0-1,1 0 0,1 1 1,0 23-1,2-32-2,0-1-1,1 0 1,0 1-1,1-1 1,1 0-1,-1 0 1,2 0 0,-1 0-1,1 0 1,1-1-1,6 11 1,-9-16 13,0-1 1,1 0 0,-1 0 0,1-1 0,-1 1-1,1 0 1,0-1 0,0 0 0,0 1 0,0-1-1,0 0 1,1-1 0,-1 1 0,1-1-1,-1 1 1,1-1 0,0 0 0,-1 0 0,1-1-1,5 1 1,-5-1 72,1 0 0,0-1 0,0 1 0,-1-1 0,1 0 1,0-1-1,-1 1 0,1-1 0,-1 0 0,0 0 0,1 0 0,-1 0 0,0-1 0,5-4 0,-6 4 41,1 0 0,0-1 0,-1 0-1,1 1 1,-1-1 0,0-1 0,-1 1 0,1 0-1,-1-1 1,0 1 0,0-1 0,0 1 0,2-9-1,-4 9-43,1 1-1,-1-1 1,0 0-1,0 1 1,0-1-1,0 0 1,-1 1-1,1-1 1,-1 0-1,0 1 1,0-1-1,0 1 1,-1-1-1,1 1 1,-1 0-1,0 0 1,0-1-1,0 1 1,0 1-1,-4-5 1,4 5-150,-1-1 0,0 1 0,0 0 0,0 0 0,0 0 0,-1 0 0,1 0 0,0 1 0,-1 0 0,1-1 0,-1 1 0,1 0 0,-1 1 0,0-1 0,1 1 0,-1 0 0,0-1 0,0 2 0,1-1 0,-1 0 0,0 1 0,1 0 0,-1-1 0,1 1 1,-1 1-1,1-1 0,-1 1 0,1-1 0,0 1 0,0 0 0,-4 2 0,2 4-407,10-7-109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15035,'-18'17'678,"1"1"1,1 0-1,1 1 0,0 1 0,2 0 0,0 1 0,1 1 0,2 0 1,-16 44-1,21-52-590,2 0 1,0 0-1,0 0 1,1 0-1,1 1 1,0-1-1,1 0 1,1 1-1,0-1 1,1 0-1,1 1 1,0-1-1,10 26 1,-13-38-93,0-1 0,1 0 0,-1 0 1,1 1-1,-1-1 0,1 0 1,0 0-1,-1 0 0,1 0 0,0 0 1,0 0-1,0 0 0,0 0 0,0 0 1,0 0-1,0 0 0,0-1 1,0 1-1,2 0 0,-3-1-1,1 0-1,0 0 1,0 0-1,-1 0 1,1-1 0,0 1-1,-1 0 1,1 0-1,-1-1 1,1 1 0,0-1-1,-1 1 1,1-1-1,-1 1 1,1-1 0,-1 1-1,1-1 1,-1 1-1,0-1 1,1 1-1,-1-1 1,1 0 0,-1 1-1,0-2 1,5-9-67,-1 1 0,-1-1 0,3-14 0,-5 18 35,25-131-529,-26 141 565,0 0-1,0 0 1,0-1 0,0 1-1,1 0 1,-1 0-1,1-1 1,-1 1-1,1 0 1,0-1 0,0 1-1,0 0 1,0-1-1,1 1 1,-1-1-1,1 0 1,0 0 0,-1 1-1,1-1 1,0 0-1,0 0 1,0-1-1,0 1 1,1 0-1,-1-1 1,0 1 0,1-1-1,-1 0 1,1 0-1,0 0 1,-1 0-1,1 0 1,0 0 0,-1-1-1,1 1 1,0-1-1,0 0 1,3 0-1,4 0-18,0-1 0,0 0 0,0-1-1,0 0 1,0 0 0,0-1-1,-1 0 1,1-1 0,12-7 0,-10 4 67,0 0 1,-1-1 0,0-1 0,17-16-1,-34 34 72,0-1 0,0 1-1,1 0 1,0 0-1,1 0 1,0 1-1,0 0 1,1 0 0,0 0-1,1 0 1,-2 16-1,4-24-105,0-1 0,0 1-1,0-1 1,0 1-1,0-1 1,0 1 0,1-1-1,-1 0 1,0 1-1,1-1 1,-1 1-1,1-1 1,-1 0 0,1 1-1,0-1 1,0 0-1,-1 0 1,1 1 0,0-1-1,0 0 1,0 0-1,0 0 1,2 1 0,-1-1-5,0 0 1,0 0-1,0-1 0,1 1 1,-1 0-1,0-1 1,1 0-1,-1 1 1,0-1-1,0 0 0,1 0 1,-1-1-1,3 1 1,7-3-31,-1 1 0,0-1 0,0-1 0,18-9 0,-12 5-150,0-1 0,-1 0 0,0-1-1,-1-1 1,0 0 0,-1-2 0,-1 1 0,21-24-1,-31 28-298,-9 12 34,-10 11-246,-22 30-477,27-36 836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1 549 14635,'0'1'75,"1"-1"-1,-1 0 1,1 0-1,-1 1 1,1-1-1,0 0 1,-1 0-1,1 0 0,0 0 1,-1 0-1,1 0 1,0 0-1,-1 0 1,1 0-1,-1 0 1,1 0-1,0 0 1,-1-1-1,1 1 1,-1 0-1,1 0 1,0-1-1,-1 1 1,1 0-1,-1-1 1,1 1-1,-1 0 1,1-1-1,-1 1 1,1-1-1,16-18 640,-13 14-255,40-47 1236,-21 26-1247,0-1 0,-2-1 0,-1 0 1,21-41-1,-40 66-409,1 0 1,-1-1 0,0 1-1,0 0 1,0-1 0,-1 1-1,1-1 1,-1 1 0,0-7-1,0 10-30,0-1-1,0 1 1,0 0 0,0-1-1,0 1 1,0-1-1,0 1 1,0-1-1,-1 1 1,1-1 0,0 1-1,0 0 1,-1-1-1,1 1 1,0-1 0,-1 1-1,1 0 1,0-1-1,-1 1 1,1 0-1,0 0 1,-1-1 0,1 1-1,-1 0 1,1 0-1,-1 0 1,0-1 0,0 1 3,0 0 0,-1 0 0,1 0 0,-1 1 0,1-1 0,0 0 0,-1 1 1,1-1-1,0 1 0,-1-1 0,1 1 0,0-1 0,0 1 0,-2 1 1,-5 4 1,0 0 1,0 1 0,0 0-1,1 0 1,0 1 0,1 0-1,0 0 1,-7 13 0,4-7 1,2 1 1,0 0 0,0 0 0,-5 23 0,10-33-18,2-1 0,-1 0-1,0 1 1,1-1 0,0 1 0,0-1 0,0 1 0,0-1 0,1 1 0,-1-1 0,1 1 0,1-1 0,2 8 0,-3-10 0,0 0 0,0 0 1,1 0-1,-1 0 0,1 0 0,-1-1 1,1 1-1,-1-1 0,1 1 0,0-1 1,0 0-1,0 0 0,0 1 0,-1-1 1,2-1-1,-1 1 0,0 0 0,0 0 1,0-1-1,0 1 0,0-1 0,1 0 1,-1 1-1,0-1 0,0 0 0,0 0 1,1-1-1,-1 1 0,4-1 0,5-2 1,-1 0 1,0 0-1,0-1 0,0-1 0,0 1 0,-1-1 1,0-1-1,15-11 0,6-8 26,28-30 0,-17 15-14,12-10 18,-2-2 0,-2-2 0,50-73 0,-97 124-26,0 0 1,-1 0 0,1 0 0,0 0 0,-1-1-1,0 1 1,0-1 0,0 1 0,0-1 0,0-3-1,-1 7-2,0-1-1,0 1 0,0-1 0,0 1 0,0 0 1,0-1-1,0 1 0,0 0 0,0-1 0,0 1 1,0 0-1,-1-1 0,1 1 0,0 0 1,0-1-1,0 1 0,0 0 0,-1-1 0,1 1 1,0 0-1,0-1 0,-1 1 0,1 0 0,0 0 1,-1 0-1,1-1 0,0 1 0,-1 0 1,1 0-1,0 0 0,-1 0 0,0-1 0,0 1 2,-1 0 0,1 1 0,-1-1 0,1 0 0,-1 1 0,1-1 0,-1 1 0,1-1 0,-1 1 0,1 0-1,-1-1 1,-1 3 0,-10 6 13,0 1 0,1 0-1,0 1 1,1 0-1,-14 18 1,2 0 1,-22 40-1,36-53-12,0 0 0,-9 26 0,15-35-6,1 0 0,0 1 0,0-1-1,1 1 1,0-1 0,0 1 0,1-1-1,1 14 1,-1-19 1,0 0 0,0-1 0,1 1 0,-1 0 1,1-1-1,-1 1 0,1 0 0,0-1 0,-1 1 0,1 0 0,0-1 0,0 0 0,0 1 0,1-1 1,-1 1-1,0-1 0,0 0 0,1 0 0,-1 0 0,3 2 0,-1-2 0,0 0-1,0 0 1,0 0-1,0 0 1,0-1-1,0 1 1,0-1-1,0 0 1,0 0-1,0 0 1,4-1-1,4-1 1,1 0 0,-1-1 0,0 0 0,-1-1 0,18-9 0,1-3 7,0-2 0,-1-1 0,-2-1-1,0-1 1,-1-2 0,-1 0 0,-1-2 0,-1 0-1,-1-2 1,-1 0 0,24-46 0,-39 64-13,-3 7 4,-1 0 0,0-1 1,1 1-1,-1 0 0,0 0 0,0-1 0,0 1 0,-1-1 0,1 1 1,0 0-1,-1-1 0,0 0 0,0 1 0,0-4 0,0 6 2,0-1 0,0 1 0,0 0 0,0 0 1,0 0-1,0 0 0,0 0 0,0-1 0,0 1 0,0 0 0,-1 0 0,1 0 0,0 0 0,0 0 0,0 0 0,0-1 0,0 1 0,-1 0 0,1 0 0,0 0 0,0 0 0,0 0 0,0 0 0,-1 0 0,1 0 0,0 0 0,0 0 0,0 0 0,0 0 0,-1 0 0,1 0 0,0 0 0,0 0 0,0 0 1,0 0-1,-1 0 0,1 0 0,0 0 0,0 0 0,0 0 0,0 0 0,-1 0 0,1 0 0,0 0 0,0 1 0,0-1 0,0 0 0,0 0 0,-1 0 0,1 0 0,-8 6-15,1 1 0,-1-1 1,1 1-1,0 0 0,1 1 0,-1 0 0,-8 15 0,4-7 15,-14 20 15,-26 48-1,42-68 6,2 1 0,0-1 0,0 1 0,2 1 0,-6 29 0,10-43-14,1-1 0,-1 0 0,1 1 0,0-1 0,0 1 0,0-1 0,1 1-1,-1-1 1,1 1 0,0-1 0,0 0 0,0 0 0,0 1 0,1-1 0,-1 0 0,1 0-1,0 0 1,0 0 0,4 4 0,-4-5-6,0 0 1,1 0-1,-1-1 0,1 1 1,0-1-1,-1 0 0,1 0 0,0 0 1,0 0-1,0 0 0,-1 0 1,1-1-1,0 1 0,0-1 0,0 0 1,0 0-1,0 0 0,0 0 1,0-1-1,0 1 0,0-1 0,5-1 1,3-2-17,0-1 1,0 0 0,-1 0 0,1-1 0,-1-1-1,0 1 1,16-16 0,-13 10-51,-1-1 0,0 0 0,-1-1 0,16-24 1,-19 19-96,-8 19 158,0-1-1,0 1 1,0 0-1,-1 0 1,1 0-1,0 0 1,0-1-1,0 1 1,0 0-1,0 0 0,0 0 1,-1 0-1,1 0 1,0 0-1,0 0 1,0 0-1,-1-1 1,1 1-1,0 0 1,0 0-1,0 0 1,0 0-1,-1 0 1,1 0-1,0 0 1,0 0-1,0 0 1,-1 0-1,1 0 1,0 0-1,0 0 1,0 0-1,-1 1 1,1-1-1,0 0 1,0 0-1,0 0 1,0 0-1,-1 0 0,1 0 1,0 0-1,0 0 1,0 1-1,0-1 1,-1 0-1,-4 3-23,1 1-1,-1-1 1,0 1-1,-7 8 0,-1 3 76,1 0-1,-13 21 1,21-30-8,0 1 1,0 0-1,1 0 1,0 1-1,0-1 1,1 1-1,0-1 1,-2 12-1,4-18-34,0 0 1,0 0-1,0-1 0,0 1 0,0 0 0,0 0 1,0 0-1,1-1 0,-1 1 0,0 0 0,0 0 1,1 0-1,-1-1 0,0 1 0,1 0 0,-1-1 1,1 1-1,-1 0 0,1-1 0,-1 1 0,1 0 0,0-1 1,-1 1-1,1-1 0,0 1 0,-1-1 0,1 0 1,0 1-1,-1-1 0,1 0 0,0 1 0,0-1 1,0 0-1,-1 0 0,1 0 0,0 1 0,0-1 1,0 0-1,0 0 0,-1 0 0,1-1 0,0 1 0,0 0 1,0 0-1,-1 0 0,1-1 0,1 1 0,6-2-8,-1 0 1,1 0-1,12-7 0,52-30-232,-54 28 155,-1 1-1,1 0 1,1 2-1,-1 0 1,25-6-1,-41 13 78,0 1 0,0-1 1,-1 1-1,1 0 0,0-1 0,0 1 0,0 0 0,-1 0 0,1 1 1,0-1-1,0 0 0,0 1 0,-1-1 0,1 1 0,0-1 1,0 1-1,-1 0 0,1 0 0,-1 0 0,1 0 0,-1 0 0,1 0 1,-1 0-1,1 0 0,-1 0 0,0 1 0,0-1 0,0 1 0,0-1 1,0 1-1,1 1 0,9 10 58,-7-9-57,0-1 0,0 0 0,0 0 1,0 0-1,1-1 0,-1 0 0,1 1 0,-1-2 0,1 1 0,0 0 0,0-1 0,0 0 1,0 0-1,0-1 0,0 1 0,0-1 0,0 0 0,0 0 0,0-1 0,0 1 0,6-3 1,9-1-184,1-1 0,-1-1 0,32-14 0,-21 6-27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 17996,'-12'-1'1256,"15"-5"769,7-1-2250,12 1 874,6-1 87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18668,'0'0'39,"0"0"0,0 0 1,0 0-1,1 0 0,-1 0 0,0 0 1,0 0-1,0 1 0,0-1 0,0 0 0,1 0 1,-1 0-1,0 0 0,0 0 0,0 0 1,0 0-1,0 1 0,0-1 0,0 0 1,1 0-1,-1 0 0,0 0 0,0 0 0,0 0 1,0 1-1,0-1 0,0 0 0,0 0 1,0 0-1,0 0 0,0 1 0,0-1 0,0 0 1,0 0-1,0 0 0,0 0 0,0 1 1,0-1-1,0 0 0,0 0 0,0 0 1,0 0-1,0 1 0,0-1 0,0 0 0,0 0 1,-1 0-1,1 0 0,0 0 0,0 1 1,0-1-1,0 0 0,0 0 0,0 0 0,-1 0 1,1 0-1,0 0 0,0 0 0,0 0 1,0 0-1,-1 1 0,-10 11 65,8-8 154,-222 292 2146,221-290-2422,-1 2-94,-1-1 1,1 1-1,-6 14 0,11-22 95,0 1-1,0-1 1,0 0 0,-1 0-1,1 0 1,0 1 0,0-1 0,0 0-1,0 1 1,0-1 0,0 0-1,0 0 1,0 1 0,0-1-1,0 0 1,0 1 0,0-1 0,0 0-1,0 0 1,0 1 0,0-1-1,0 0 1,0 0 0,0 1-1,0-1 1,0 0 0,0 0-1,1 1 1,-1-1 0,0 0 0,0 0-1,0 1 1,1-1 0,9-2-516,15-13-346,35-33-1182,73-76 0,-65 58 1368,-48 45 625,-15 15 107,0 1 1,0 0 0,1-1 0,-1 2-1,1-1 1,0 1 0,1 0 0,6-4 0,-13 8-30,0 0 0,0 0 1,1 0-1,-1 0 0,0 0 1,0 0-1,0 0 1,1 0-1,-1 0 0,0 0 1,0 0-1,0 0 0,1 0 1,-1 0-1,0 0 1,0 0-1,1 0 0,-1 0 1,0 0-1,0 0 0,0 0 1,1 0-1,-1 0 1,0 0-1,0 0 0,0 0 1,0 1-1,1-1 0,-1 0 1,0 0-1,0 0 0,0 0 1,0 1-1,0-1 1,1 0-1,-1 0 0,0 0 1,0 0-1,0 1 0,0-1 1,0 0-1,0 14 266,-8 14 114,-7 14 39,-26 70 1236,-39 166-1,77-259-1534,1-9-52,0 0 0,0 0 0,-5 10 0,7-20-76,0 1 0,0-1 0,0 0 0,0 0 0,0 1 1,0-1-1,0 0 0,0 0 0,0 1 0,0-1 0,-1 0 0,1 0 1,0 0-1,0 1 0,0-1 0,0 0 0,-1 0 0,1 0 0,0 0 1,0 1-1,0-1 0,-1 0 0,1 0 0,0 0 0,0 0 0,-1 0 1,1 0-1,0 0 0,0 0 0,-1 1 0,1-1 0,0 0 0,0 0 1,-1 0-1,1 0 0,0 0 0,-1-1 0,1 1 0,0 0 0,0 0 1,-1 0-1,1 0 0,0 0 0,0 0 0,0 0 0,-1 0 0,1 0 1,0-1-1,0 1 0,-1 0 0,1 0 0,0-1 0,-9-10-23,8 9 13,-23-42-312,2-1 1,-27-77 0,46 115 285,2 4 17,-2-4 4,1-1-1,-1 1 0,2 0 1,-3-12-1,4 18 18,0 0 0,0 0-1,0 0 1,0 0 0,0 0 0,0-1 0,0 1 0,0 0 0,0 0-1,1 0 1,-1 0 0,0 0 0,1 0 0,-1 0 0,1 0-1,-1 0 1,1 0 0,-1 0 0,1 0 0,0 0 0,-1 0-1,1 1 1,0-1 0,0 0 0,0 0 0,0 1 0,0-1 0,0 1-1,0-1 1,0 1 0,0-1 0,0 1 0,0-1 0,0 1-1,0 0 1,0 0 0,2-1 0,19 0-139,0 0-1,29 3 1,-33 0-123,1-2 0,0 0 0,0-1 1,18-3-1,6-7-53,0-1-121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14475,'-41'67'3088,"22"-38"-1624,-17 35 0,31-53-1306,1 0-1,0 0 0,0 0 1,1 1-1,1-1 0,0 1 1,-1 13-1,3-22-167,-1-1-1,1 1 1,0 0 0,0-1-1,0 1 1,1-1 0,-1 1-1,1-1 1,-1 1 0,1-1-1,0 1 1,0-1 0,0 0-1,0 1 1,0-1 0,1 0-1,-1 0 1,1 0 0,-1 0-1,1 0 1,0 0 0,0 0-1,0-1 1,0 1 0,0-1 0,0 1-1,0-1 1,0 0 0,1 0-1,-1 0 1,0 0 0,1 0-1,-1 0 1,5 0 0,6 1-299,0-1 1,0 0 0,0-1-1,15-2 1,27 0-867,-54 2 1134,1 0 0,0 0 1,0 0-1,-1 0 0,1 1 0,0-1 0,-1 1 1,1-1-1,-1 1 0,1-1 0,0 1 1,-1 0-1,0 0 0,1 0 0,-1 0 0,1 0 1,-1 0-1,2 2 0,-2-1 36,0-1 0,-1 0-1,1 1 1,-1-1 0,1 0 0,-1 1-1,0-1 1,0 0 0,1 1 0,-1-1-1,0 1 1,0-1 0,0 1 0,0-1-1,-1 1 1,1-1 0,-1 2 0,-1 4 100,-1-1 0,1 1 1,-2-1-1,1 0 0,-1 0 1,1 0-1,-9 8 0,0-1 321,0 0 0,-1-1 0,0-1 0,-17 11 0,24-17-234,0-1 1,-1-1-1,1 1 0,-1-1 1,0 0-1,0-1 0,0 1 1,0-1-1,0-1 0,0 1 1,-1-1-1,-10 0 1,17-1-164,-1 0 1,0-1-1,1 1 1,-1 0-1,0 0 1,1-1-1,-1 1 0,0-1 1,1 0-1,-1 1 1,1-1-1,-1 0 1,1 0-1,-1 0 1,1 0-1,-1 0 1,1 0-1,0 0 1,0-1-1,0 1 1,0 0-1,0-1 1,0 1-1,0-1 1,0 1-1,0-1 1,1 1-1,-1-1 1,0 0-1,1 1 1,0-1-1,-1 0 1,1 1-1,0-3 1,0-2 15,0 0 1,0 0-1,1 0 1,0 1-1,0-1 1,0 0-1,1 1 1,3-11-1,10-15-111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19340,'-11'14'1512,"-8"8"-1103,-2 5-169,-4 12 464,0 2-184,-1 5-152,3 3-16,6-3-184,4-2-88,4-2-288,6-2-288,5-9-544,1-6 2160,4-14-1224,3-7-80,4-11-32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16115,'0'1'104,"0"0"0,0 0 0,0 0-1,0 1 1,0-1 0,0 0-1,0 0 1,1 0 0,-1 0 0,0 0-1,1 0 1,-1 0 0,1 0-1,-1 0 1,1 0 0,-1 0 0,1 0-1,0 0 1,-1 0 0,1 0-1,0-1 1,0 1 0,0 0 0,0-1-1,0 1 1,0 0 0,0-1-1,0 1 1,0-1 0,0 1 0,0-1-1,0 0 1,0 1 0,0-1-1,0 0 1,2 0 0,3 1 156,0 0 0,1 0 0,-1 0 0,13-2 0,-7 0-203,-1-1 0,1-1 1,-1 0-1,0 0 1,0-1-1,0 0 1,-1-1-1,1 0 0,-1-1 1,0 0-1,-1-1 1,0 0-1,0 0 1,12-13-1,-20 19-55,-1 1 0,1-1 1,0 0-1,-1 1 0,1-1 0,0 0 0,-1 0 1,1 1-1,-1-1 0,1 0 0,-1 0 0,0 0 1,1 0-1,-1 0 0,0 0 0,0 0 0,0 1 1,1-1-1,-1 0 0,0 0 0,0 0 0,0 0 1,0 0-1,-1 0 0,1 0 0,0-2 0,-1 3-1,0-1 0,0 1 0,0 0 0,0-1 0,0 1 0,0 0 0,0-1 0,0 1 0,1 0-1,-1 0 1,0 0 0,0 0 0,0 0 0,0 0 0,0 0 0,0 0 0,0 0 0,0 0 0,0 1 0,0-1 0,0 0-1,0 1 1,0-1 0,0 1 0,1-1 0,-2 1 0,-7 4 4,0 0 0,0 1-1,1 0 1,0 0 0,0 1 0,0 0 0,1 0-1,0 1 1,1 0 0,-6 9 0,3-4 17,1 0 0,0 1 1,1 0-1,1 1 0,-9 27 1,14-35-7,-1-1 0,1 0 0,0 1 0,0 0 0,1-1 0,0 1 1,1 8-1,-1-13-10,1 0 0,-1 0 0,0 0 1,1 0-1,0 0 0,-1 0 0,1-1 0,0 1 1,0 0-1,0-1 0,0 1 0,0 0 1,1-1-1,-1 0 0,0 1 0,1-1 0,-1 0 1,1 1-1,-1-1 0,1 0 0,0 0 1,-1 0-1,1 0 0,0-1 0,0 1 1,0 0-1,-1-1 0,4 1 0,3 0 5,0-1 0,-1 0 0,1 0 0,-1-1 0,1 0-1,0-1 1,-1 1 0,0-1 0,1-1 0,-1 1 0,0-1 0,12-7 0,7-5 13,43-34 1,3-13 7,-32 26-63,-58 80 86,17-43-52,-9 21 108,-11 30 0,19-46-88,0 0-1,0-1 0,1 1 0,0 0 1,0 0-1,1 0 0,0 0 0,0 0 0,0 0 1,0 0-1,3 8 0,-3-13-41,0 0 0,1 0 0,-1 0 0,0 0 0,1 0 0,-1 0 0,1 0 0,-1 0 0,1-1 1,0 1-1,-1 0 0,1 0 0,0 0 0,0-1 0,-1 1 0,1-1 0,0 1 0,0 0 0,0-1 0,0 1 0,0-1 0,0 0 0,0 1 0,0-1 0,0 0 0,0 0 0,0 1 1,0-1-1,0 0 0,0 0 0,0 0 0,0 0 0,0 0 0,0 0 0,0-1 0,0 1 0,0 0 0,0 0 0,1-1 0,2-1-56,0 0 0,0 0 0,0 0 0,0 0 0,0-1 1,0 1-1,-1-1 0,4-3 0,19-22-193,5-8-84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17060,'-1'0'98,"1"0"1,-1 1-1,1-1 1,-1 0-1,1 0 1,-1 1 0,1-1-1,-1 0 1,1 1-1,-1-1 1,1 0-1,0 1 1,-1-1-1,1 0 1,-1 1 0,1-1-1,0 1 1,0-1-1,-1 1 1,1-1-1,0 1 1,0-1-1,-1 1 1,1-1 0,0 1-1,0 0 1,0-1-1,0 1 1,0-1-1,0 1 1,0 0-1,-4 28 1107,4-21-678,-29 170 1669,-8 94-1610,38-249-659,1-19-41,2-16-3,8-78-561,5-16-146,-17 106 818,0 0 0,0-1 1,0 1-1,0 0 0,0-1 0,0 1 1,0 0-1,1-1 0,-1 1 0,0-1 0,0 1 1,0 0-1,1 0 0,-1-1 0,0 1 1,0 0-1,1-1 0,-1 1 0,0 0 1,0 0-1,1 0 0,-1-1 0,0 1 0,1 0 1,-1 0-1,1 0 0,-1 0 0,0-1 1,1 1-1,-1 0 0,0 0 0,1 0 1,-1 0-1,1 0 0,-1 0 0,0 0 1,1 0-1,-1 0 0,0 0 0,1 0 0,-1 1 1,0-1-1,1 0 0,-1 0 0,1 0 1,-1 0-1,0 1 0,1-1 0,-1 0 1,1 1-1,22 18 6,-6-5-13,-8-10 12,0 0 0,1-1 0,-1 1 0,1-2 0,0 1 0,0-2 1,0 1-1,0-1 0,14-1 0,6-2-168,53-10 1,-51 7-502,40-3-1,-71 8 619,1 0 0,0 0 0,0 0 0,0 0-1,0 0 1,0 0 0,-1 1 0,1-1 0,0 1 0,0-1-1,-1 1 1,1 0 0,0 0 0,-1 0 0,1 0 0,0 0 0,-1 0-1,0 0 1,1 0 0,-1 1 0,2 1 0,0 2-37,0-1 0,-1 1 0,0 0-1,0 0 1,3 10 0,-4-11 89,0 0 0,0 0 0,0-1 0,1 1 0,-1 0 0,1 0 0,0-1 0,0 1 0,0-1 0,1 0 0,-1 0 0,1 0 0,4 4 0,-2-4-28,-1-1 0,1 0-1,0 0 1,0 0-1,0-1 1,0 0 0,0 0-1,0 0 1,0 0-1,0-1 1,0 0 0,0 0-1,0 0 1,0-1-1,8-1 1,8-3-401,0-1 0,24-9-1,-41 13 364,63-26-1373,21-8-1499,-87 35 2893,0 1 0,1-1 1,-1 1-1,0 0 0,1-1 0,-1 1 0,1 0 1,-1 0-1,0 0 0,1 0 0,-1 0 0,1 0 1,-1 0-1,0 0 0,1 1 0,-1-1 0,1 0 0,-1 1 1,0-1-1,2 2 0,-2-1 56,0 0 1,-1 0-1,1 0 1,0 0-1,-1 0 1,1 0-1,-1 1 1,1-1-1,-1 0 1,0 0-1,0 0 1,1 1-1,-1-1 0,0 0 1,0 0-1,0 1 1,0-1-1,0 0 1,-1 0-1,1 1 1,0-1-1,-1 1 1,-4 23 662,1-12-205,1 1 0,1 0 0,0-1 0,0 1 0,2 0-1,0 0 1,0 0 0,1 0 0,5 23 0,3-9-136,-3-10-343,-1 1-1,-1-1 1,0 1 0,2 31-1,-6-46 21,0-1 0,0 1 0,0-1 0,0 1 0,-1-1 0,1 1 0,-1-1 0,0 0 0,0 1 0,0-1 0,-1 0 0,1 0 0,-1 0 0,0 0 0,0 0 0,0 0 0,0 0 0,0-1 0,0 1 0,-1-1 0,1 1 0,-1-1 0,0 0 0,0 0 0,0 0 0,0-1 0,0 1 0,0-1 0,0 1 0,-1-1 0,-5 1 0,6-1 28,1 0 0,-1 0 1,0-1-1,1 1 0,-1-1 1,0 0-1,1 0 1,-1 0-1,0 0 0,0 0 1,1 0-1,-1-1 0,0 1 1,1-1-1,-1 0 1,1 0-1,-1 0 0,1 0 1,-1 0-1,1-1 0,0 1 1,0-1-1,-1 1 1,1-1-1,0 0 0,0 0 1,1 0-1,-1 0 0,0 0 1,1 0-1,-1-1 1,1 1-1,0 0 0,0-1 1,0 1-1,0-1 0,0 1 1,-1-6-1,0-1-103,1 0 0,0 0-1,1-1 1,-1 1 0,2-1 0,-1 1-1,1 0 1,1-1 0,0 1 0,4-11-1,1 0-128,2 0 0,0 0-1,2 1 1,0 0 0,1 1-1,1 0 1,0 1 0,23-21-1,1 2 346,2 3-1,59-40 1,-92 72 179,-10 9-142,-8 12 114,12-19-285,-4 5 104,0 0 0,0 1 0,1 0 0,0 0 0,1 0 1,-1 0-1,1 1 0,-1 8 0,3-14-91,-1 0 1,1 0-1,0 0 1,0 0-1,0 1 1,0-1-1,0 0 1,0 0-1,1 0 1,-1 0-1,1 0 1,0 0-1,-1 0 1,1 0-1,0 0 1,0 0 0,0 0-1,1 0 1,-1 0-1,0-1 1,1 1-1,-1-1 1,1 1-1,-1-1 1,1 1-1,0-1 1,-1 0-1,1 0 1,0 1-1,0-2 1,0 1-1,0 0 1,3 1-1,4 0 12,1 0-1,-1-1 0,0 0 0,1-1 0,0 0 0,-1 0 0,1-1 0,11-2 0,79-22-115,-72 17 23,9-4-24,-27 7 62,1 2 0,0-1 0,0 1 0,0 1 0,1 0 0,-1 0 0,19 1 0,-28 1 31,-1 0-1,0 0 1,0 0 0,0 1 0,0-1-1,0 0 1,0 1 0,0-1 0,0 1-1,0-1 1,0 1 0,0-1 0,0 1-1,0 0 1,0 0 0,0-1 0,0 1-1,0 0 1,-1 0 0,1 0 0,0 0-1,-1 0 1,2 2 0,2 25 648,-1-2-18,-2-25-642,-1-1 0,0 1 0,0-1 0,0 1 0,0-1 0,0 1 0,1-1 0,-1 1 0,0-1-1,0 1 1,1-1 0,-1 0 0,0 1 0,0-1 0,1 0 0,-1 1 0,1-1 0,-1 0 0,0 1 0,1-1 0,-1 0 0,1 0 0,-1 1 0,0-1-1,1 0 1,-1 0 0,1 0 0,-1 0 0,1 1 0,-1-1 0,1 0 0,0-1 37,0 1 0,0 0-1,0-1 1,0 1 0,0-1 0,0 1 0,0-1 0,0 0-1,-1 1 1,1-1 0,0 0 0,0 0 0,0-1 0,3-2 43,-1-1 0,0 1 0,-1-1 0,5-9 0,0-11 13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17132,'33'-4'1552,"0"1"-1480,-5-7-192,5 1 1312,0-9-1056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 13707,'11'-13'1770,"-6"6"-1004,-5 7-753,0 0 1,0 0 0,0 0 0,0 0-1,0 0 1,0 0 0,0-1-1,0 1 1,0 0 0,0 0-1,0 0 1,0 0 0,0 0 0,-1 0-1,1 0 1,0 0 0,0 0-1,0 0 1,0 0 0,0 0-1,0-1 1,0 1 0,0 0 0,0 0-1,0 0 1,0 0 0,0 0-1,0 0 1,0 0 0,0 0-1,0 0 1,0 0 0,0 0 0,-1 0-1,1 0 1,0 0 0,0 0-1,0 0 1,0 0 0,0 0 0,0 0-1,0 0 1,0 0 0,0 0-1,0 0 1,0 0 0,-1 0-1,1 0 1,0 0 0,0 0 0,0 0-1,0 0 1,0 0 0,0 0-1,0 0 1,0 0 0,0 0-1,0 0 1,0 0 0,0 0 0,0 0-1,0 0 1,-1 1 0,-2 1 203,0 0-1,1 0 1,-1 1 0,0-1 0,1 1 0,-1 0 0,1 0 0,0 0 0,0 0 0,0 0 0,0 1 0,-2 5 0,-2 2 98,-1 2-162,-8 11-75,1 1 0,1 0 0,1 1 0,1 0 0,-10 40 0,20-61-76,0 0-1,1 0 0,-1 0 0,1 0 0,0 5 1,0-9-3,0 0 1,1 0 0,-1 0 0,0 0-1,0 0 1,0 0 0,1 0 0,-1 0-1,0 0 1,1-1 0,-1 1 0,1 0 0,-1 0-1,1 0 1,-1-1 0,1 1 0,0 0-1,-1-1 1,1 1 0,0 0 0,0-1-1,-1 1 1,1-1 0,0 1 0,0-1-1,0 0 1,0 1 0,-1-1 0,1 0 0,0 1-1,0-1 1,0 0 0,0 0 0,0 0-1,1 0 1,4-1-2,0 0-1,0 0 1,-1 0 0,1-1-1,-1 0 1,0 0 0,1 0-1,-1-1 1,0 0 0,0 0-1,5-4 1,54-47-1,-54 46 3,78-79-57,-50 48-88,-37 38 134,0 0 0,-1 0 0,1 1 0,0-1 0,0 0 0,-1 1 1,1-1-1,0 1 0,0-1 0,0 1 0,0-1 0,0 1 0,0 0 0,0-1 1,1 1-1,-1 0 5,-1 0 1,0 0 0,1 0 0,-1 0-1,0 0 1,1 1 0,-1-1-1,0 0 1,1 0 0,-1 0-1,0 1 1,1-1 0,-1 0 0,0 1-1,0-1 1,1 0 0,-1 0-1,0 1 1,0-1 0,0 0 0,1 1-1,-1-1 1,0 0 0,0 1-1,0-1 1,0 1 0,0-1 0,1 36-196,-1-24 162,0-4 19,0 1 0,1-1 1,0 0-1,5 17 0,-6-24 23,1 1 1,-1-1-1,1 1 1,0 0-1,-1-1 1,1 0-1,0 1 1,0-1-1,0 1 1,0-1-1,0 0 1,0 0-1,1 0 1,-1 0-1,0 1 1,1-2-1,-1 1 1,0 0-1,1 0 1,-1 0-1,1-1 1,-1 1-1,1-1 1,0 1-1,-1-1 1,1 1-1,0-1 1,-1 0-1,1 0 1,0 0-1,-1 0 1,3 0-1,2-2 13,-1 1 0,1-1-1,-1 0 1,0 0-1,0 0 1,0-1 0,0 0-1,-1 0 1,1 0 0,5-6-1,42-41 131,-50 48-141,12-14 30,0 0 1,0-1-1,-2-1 0,0 0 1,10-21-1,-22 39-36,1-1 0,-1 0 0,1 1 0,-1-1 0,1 0 0,-1 0 0,0 1 0,1-1 0,-1 0 0,0 0 0,0 0 0,0 1 0,1-1 0,-1 0 0,0 0 0,0 0 0,0 0 0,0 0 0,0 1 0,-1-1 0,1 0 0,0 0 0,0 0 0,0 0 0,-1 0 0,0 1-1,-1 0 0,1 1 0,0-1 0,0 1 0,0-1 0,0 1 0,0-1 0,0 1-1,0 0 1,0 0 0,1-1 0,-1 1 0,0 0 0,0 0 0,1 0 0,-1 0-1,0 0 1,1 0 0,-2 1 0,-9 16 40,0 0 0,1 1 0,-12 31 0,18-41 9,0 2-1,1-1 1,1 0-1,0 1 1,0-1-1,1 1 1,0-1 0,1 1-1,1 11 1,-1-20-30,0 0 0,0 0 0,0-1 1,1 1-1,-1 0 0,1-1 1,-1 1-1,1 0 0,0-1 1,0 1-1,0-1 0,0 1 1,0-1-1,0 1 0,0-1 1,0 0-1,0 0 0,1 1 1,-1-1-1,0 0 0,1 0 1,2 1-1,-1-1 3,0 0 0,0-1 1,0 1-1,-1-1 0,1 0 1,0 0-1,0 0 0,0 0 0,0 0 1,0 0-1,0-1 0,4-1 1,7-3 38,0 0 0,-1-1 1,0-1-1,15-9 0,6-5 78,49-41 0,-67 48-137,-1 0 0,-1-1 1,0 0-1,23-34 0,-31 37-41,-12 15-16,-14 17 32,13-12 65,1 0-1,0 0 1,0 1-1,1 0 1,0 0-1,0 1 1,1-1-1,1 1 1,-5 18-1,8-27-29,-1 0 0,1 0 0,0 0-1,0 0 1,0 0 0,0 0 0,0 0-1,0 0 1,0 0 0,0 0 0,0 0 0,1 0-1,-1 0 1,0 0 0,1 0 0,-1 0-1,1 0 1,-1 0 0,1 0 0,-1 0 0,1 0-1,0 0 1,-1 0 0,1-1 0,1 2-1,0-1 5,0 0 0,-1-1 0,1 1-1,0-1 1,-1 0 0,1 1 0,0-1-1,-1 0 1,1 0 0,0 0 0,0 0 0,-1-1-1,1 1 1,2-1 0,6-2 23,0-1 0,0 1 0,0-2 0,11-6 0,10-9 7,-1-2 0,28-25 0,-14 10-46,-42 38-28,-4 6 11,-3 7-5,-4 4-213,0 0 0,1 0 0,1 1 0,-9 38-1,16-56 168,0 0-1,-1 1 0,1-1 0,0 0 0,0 1 0,0-1 0,0 1 0,1-1 0,-1 0 1,0 1-1,0-1 0,2 2 0,-2-3 57,0 1 0,1-1 0,-1 0-1,0 1 1,1-1 0,-1 0 0,1 0 0,-1 0 0,0 1 0,1-1 0,-1 0-1,1 0 1,-1 0 0,1 0 0,-1 0 0,0 0 0,1 0 0,-1 0-1,1 0 1,-1 0 0,1 0 0,-1 0 0,1 0 0,-1 0 0,1 0 0,-1-1-1,0 1 1,1 0 0,-1 0 0,1 0 0,-1-1 0,0 1 0,1 0 0,-1 0-1,0-1 1,1 0 0,16-10-461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14355,'75'-37'1406,"-57"27"-1206,2 0 0,-1 1 1,2 1-1,21-6 0,-41 13-177,1 1 0,0-1 0,0 1 0,-1-1 0,1 1 0,0 0 0,0 0 0,0 0 0,-1 0 0,1 0 0,0 0 0,0 0 0,0 1 0,-1-1 0,1 1 0,0-1 0,0 1 0,-1 0 0,1 0 0,0 0 0,-1 0 0,3 2 0,-2-1-16,-1 0-1,0 0 1,0 0 0,-1 0 0,1 0 0,0 1-1,-1-1 1,1 0 0,-1 0 0,0 1-1,1-1 1,-1 0 0,0 1 0,-1-1 0,1 0-1,0 1 1,-1-1 0,0 3 0,-5 17 31,-1 1 0,-2-1 1,0 0-1,-1 0 1,-21 32-1,17-30 53,1 0 0,1 1-1,-16 46 1,27-68-76,1 0 1,-1 0-1,0-1 0,1 1 1,0 0-1,0 0 0,0 0 1,0 0-1,0 3 0,1-5-9,-1 0-1,1 0 1,-1 0-1,0 0 1,1 0 0,-1 0-1,1 0 1,0-1-1,-1 1 1,1 0-1,0 0 1,0-1-1,-1 1 1,1 0 0,0-1-1,0 1 1,0-1-1,0 1 1,0-1-1,-1 1 1,1-1-1,0 0 1,0 1 0,0-1-1,0 0 1,0 0-1,0 0 1,0 0-1,0 0 1,1 0-1,0 0 1,7-1 14,0 0 0,1 0-1,-1-1 1,-1 0 0,1 0 0,12-6 0,52-27 58,-63 30-66,55-32 93,-1-3 0,-3-3 0,-1-2 0,79-79-1,-121 106-14,0 0 0,29-41 0,-39 41 1,-11 14-34,-7 9 18,-7 8-37,1 1 0,0 0 1,-25 31-1,-36 60 18,63-84-52,2 0 0,-11 22 0,20-36-1,0 0-1,1 1 1,0-1 0,0 0 0,0 1 0,1-1 0,0 1 0,1 0 0,0-1 0,1 13 0,-1-17-1,1 0-1,0 0 1,0 0-1,0 0 1,0 0 0,0 0-1,1 0 1,-1 0 0,1 0-1,0-1 1,0 1-1,0-1 1,0 1 0,1-1-1,-1 0 1,0 0 0,1 0-1,0 0 1,-1 0-1,1 0 1,0-1 0,0 1-1,0-1 1,0 0 0,0 0-1,0 0 1,0-1-1,1 1 1,3 0 0,6 0 4,1 0 1,0-1 0,-1 0 0,1-1-1,23-4 1,-14 0 3,-1-1-1,1-1 0,-1-1 1,-1-1-1,0 0 0,0-2 1,0 0-1,-2-2 0,23-17 1,-28 18-6,1 0 1,-1-2 0,-1 0 0,-1 0-1,0-1 1,0 0 0,-2-1 0,0-1 0,-1 1-1,0-2 1,9-28 0,-17 41-6,0 0 0,0 0 0,0 0 0,0 0 1,-1 0-1,0 0 0,0 0 0,0 0 0,-2-9 0,1 13 1,1 0-1,0 0 1,-1 0-1,1 0 1,0 0-1,-1 0 1,1 0-1,-1 0 1,1 1 0,-1-1-1,0 0 1,1 0-1,-1 1 1,0-1-1,1 0 1,-1 1-1,0-1 1,0 1-1,0-1 1,-1 0-1,0 1 0,1 0 0,-1-1-1,0 1 1,1 1-1,-1-1 1,1 0 0,-1 0-1,1 0 1,-1 1-1,1-1 1,-1 1-1,1 0 1,-1-1 0,1 1-1,0 0 1,-1 0-1,1-1 1,-1 2 0,-4 3-1,0 0 0,1 0 1,0 0-1,0 1 1,0 0-1,1-1 0,0 2 1,0-1-1,0 0 0,1 1 1,0 0-1,0 0 1,0 0-1,1 0 0,1 0 1,-3 11-1,4-14 6,-1 1-1,1-1 0,-1 1 1,1-1-1,0 0 1,1 1-1,-1-1 1,1 1-1,0-1 0,0 0 1,0 1-1,1-1 1,0 0-1,-1 0 1,1 0-1,1 0 0,-1 0 1,1 0-1,-1-1 1,1 1-1,0-1 1,0 0-1,0 0 0,1 0 1,-1 0-1,1-1 1,0 1-1,4 2 1,2-1 8,-1-1 1,0 0 0,1 0 0,0-1-1,-1 0 1,1-1 0,0 0 0,0-1-1,0 0 1,0 0 0,12-2 0,-18 1 11,1 0 1,0 0-1,0 0 1,-1 0-1,1-1 1,-1 0-1,1 0 1,-1 0-1,0 0 1,0-1-1,0 1 1,0-1-1,0 0 1,0 0-1,-1-1 1,0 1-1,1-1 1,-1 0-1,-1 0 1,1 0-1,0 0 1,-1 0-1,0 0 1,3-10-1,-2 3 70,-1-1 0,-1 0 0,0 0-1,-1 0 1,0 0 0,0 0 0,-4-19 0,-22-81 859,26 112-945,0 0 0,-1-1-1,1 1 1,0 0-1,0-1 1,0 1-1,0 0 1,0-1-1,0 1 1,0 0-1,0-1 1,0 1-1,0 0 1,0-1-1,0 1 1,0 0-1,0-1 1,0 1-1,1 0 1,-1-1-1,0 1 1,0 0-1,0 0 1,0-1-1,1 1 1,-1 0-1,0 0 1,0-1-1,1 1 1,-1 0 0,0 0-1,0-1 1,1 1-1,-1 0 1,0 0-1,0 0 1,1 0-1,-1-1 1,0 1-1,1 0 1,-1 0-1,0 0 1,1 0-1,-1 0 1,0 0-1,1 0 1,-1 0-1,0 0 1,1 0-1,-1 0 1,0 0-1,1 0 1,-1 0-1,0 0 1,1 1-1,-1-1 1,0 0-1,1 0 1,-1 0 0,0 0-1,0 1 1,1-1-1,31 14-15,-15-6 16,-1-4-20,0 0 1,1-2-1,-1 1 0,0-2 1,1 0-1,0-1 1,-1-1-1,1 0 0,-1-1 1,0-1-1,1 0 1,-1-1-1,-1-1 0,1-1 1,-1 0-1,0-1 1,0-1-1,0 0 0,-1-1 1,-1 0-1,0-1 0,0-1 1,13-13-1,-25 23 11,0 0 0,-1 1 0,1-1 0,0 0 0,0 0 0,0 0-1,0 0 1,-1 0 0,1 0 0,0-1 0,-1 1 0,1 0 0,-1 0 0,0 0 0,1-1 0,-1 1-1,0 0 1,0 0 0,1-1 0,-1 1 0,0 0 0,0 0 0,0-1 0,-1-1 0,0 3-1,0-1 0,0 0 0,0 1 1,0-1-1,0 1 0,0-1 1,0 1-1,0 0 0,0-1 0,0 1 1,0 0-1,0 0 0,0 0 0,0 0 1,-1 0-1,1 0 0,0 0 1,0 0-1,0 0 0,0 0 0,0 1 1,0-1-1,0 0 0,0 1 0,0-1 1,0 1-1,-2 0 0,-5 3-2,0 0 0,0 0 1,0 0-1,1 1 0,0 1 0,-1-1 0,2 1 0,-1 0 0,1 1 1,0-1-1,-10 15 0,10-11 2,0 0 0,0 0 1,1 0-1,1 0 0,0 1 1,0 0-1,1 0 0,-4 21 1,6-26 1,1-1 0,0 1 1,0-1-1,0 1 0,0-1 1,1 1-1,0-1 0,0 0 1,1 1-1,-1-1 0,1 0 1,0 0-1,1 0 0,-1 0 1,1-1-1,0 1 0,4 4 1,-5-6 0,1 0 0,0-1 1,0 1-1,0-1 0,1 0 0,-1 0 1,0 0-1,1 0 0,0-1 0,-1 1 1,1-1-1,0 0 0,-1 0 0,1 0 1,0-1-1,0 1 0,0-1 0,0 0 1,0 0-1,0 0 0,0-1 0,-1 1 1,1-1-1,6-2 0,1-1 4,-1 0 1,1-1-1,-1 0 0,0-1 0,-1 0 0,1 0 0,-1-1 1,0 0-1,-1-1 0,11-12 0,-5 4 6,-1 0 1,-1-1-1,0-1 0,16-32 1,-24 42 2,-1 1 1,1-1 0,-2 1-1,1-1 1,-1 0 0,0 0-1,-1 0 1,1-10 0,-2 18-14,0 0 1,0 1-1,0-1 1,0 0-1,-1 0 1,1 0-1,0 0 1,0 1-1,0-1 1,0 0 0,0 0-1,-1 0 1,1 0-1,0 0 1,0 0-1,0 0 1,-1 0-1,1 1 1,0-1-1,0 0 1,0 0 0,-1 0-1,1 0 1,0 0-1,0 0 1,0 0-1,-1 0 1,1 0-1,0 0 1,0 0-1,0 0 1,-1-1 0,1 1-1,0 0 1,0 0-1,0 0 1,0 0-1,-1 0 1,1 0-1,0 0 1,0 0-1,0-1 1,0 1 0,-1 0-1,1 0 1,0 0-1,0 0 1,0 0-1,0-1 1,0 1-1,0 0 1,0 0-1,0 0 1,-1-1 0,1 1-1,0 0 1,0 0-1,0 0 1,0-1-1,0 1 1,0 0-1,0 0 1,0 0-1,0-1 1,0 1 0,0 0-1,1-1 1,-11 14 38,8-10-36,0 1-1,0 0 1,0 0-1,1 0 1,-1 0 0,1 0-1,0 1 1,0-1-1,1 0 1,-1 0 0,1 1-1,0-1 1,0 0 0,1 1-1,-1-1 1,1 0-1,0 0 1,0 1 0,0-1-1,0 0 1,1 0-1,0 0 1,0 0 0,4 6-1,-2-5 2,0 0-1,0 1 0,1-2 0,0 1 1,0 0-1,1-1 0,-1 0 0,1 0 1,0-1-1,-1 0 0,2 0 1,-1 0-1,0 0 0,1-1 0,8 2 1,-8-3-111,1 1 0,0-1 1,0 0-1,0-1 0,1 0 1,-1 0-1,10-2 0,-14 1 61,-1 0 0,0 0-1,0 0 1,0 0-1,0 0 1,0 0 0,0-1-1,-1 0 1,1 1-1,0-1 1,-1 0-1,1 0 1,-1-1 0,0 1-1,0 0 1,0-1-1,0 1 1,0-1 0,0 0-1,0 0 1,1-3-1,4-15-281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1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32 16388,'-7'18'1888,"14"-2"-952,10-4-352,12-8 2041,5-3-1697,11-3-408,1-6-144,1-2-904,-4-3-656,-9-4 1008,-6 0-248,-8 1-216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22 15963,'2'-1'192,"-1"0"-1,0 1 1,0-1-1,1 0 1,-1 0-1,0 0 1,0 0 0,0 0-1,0 0 1,0 0-1,-1 0 1,1 0-1,0 0 1,1-2-1,-3 3-111,1-1-1,0 1 1,0 0-1,0-1 1,-1 1-1,1 0 1,0-1-1,0 1 1,0 0-1,-1 0 1,1-1-1,0 1 1,-1 0-1,1 0 1,0 0-1,-1-1 1,1 1-1,0 0 1,-1 0-1,1 0 1,0 0-1,-1 0 1,1 0-1,0 0 1,-1 0-1,1 0 1,0 0-1,-1 0 1,1 0-1,0 0 1,-1 0-1,0 0 1,-6 0 408,0 1 1,0 0 0,0 0 0,-9 3 0,-6 3-325,1 1 1,-1 1-1,2 1 1,-1 1-1,2 0 1,-1 2-1,2 0 1,-35 32-1,52-44-178,-1 1 0,1-1 0,0 1 0,-1-1 0,1 1 1,0 0-1,0 0 0,0 0 0,0 0 0,0 0 0,0 0 0,1 0 0,-1 0 0,1 0 0,-1 0 0,1 4 0,0-5-8,0 0-1,1 0 0,-1 0 1,1 1-1,0-1 0,-1 0 1,1 0-1,0 0 0,-1 0 0,1 0 1,0-1-1,0 1 0,0 0 1,0 0-1,0-1 0,0 1 1,0 0-1,0-1 0,0 1 0,0-1 1,1 1-1,-1-1 0,0 0 1,0 1-1,0-1 0,1 0 1,-1 0-1,0 0 0,3 0 1,25 2-445,1-1 1,0-2 0,34-5 0,-35 3 14,1 1 1,-1 1 0,36 3-1,-61-1 398,0-1-1,-1 1 0,1 0 1,0 0-1,-1 0 0,1 1 0,-1-1 1,1 1-1,5 4 0,-8-5 42,0 0 1,0-1-1,0 1 0,0 0 0,0 0 0,-1 0 1,1 0-1,0 0 0,-1 1 0,1-1 0,0 0 1,-1 0-1,0 0 0,1 1 0,-1-1 0,0 0 1,1 0-1,-1 1 0,0-1 0,0 0 0,0 0 1,0 1-1,0-1 0,0 0 0,-1 1 0,1-1 1,0 0-1,-1 0 0,1 0 0,-1 1 1,1-1-1,-2 2 0,-3 5 80,0 1 1,-1-1-1,-1 0 1,1 0-1,-1 0 1,-1-1-1,-15 12 1,2-4 417,-46 25 0,-2-8 127,62-29-649,0-1 0,0 0 0,0 0 0,-1-1 0,1 0 0,-1 0 0,-14-1 0,21 0 55,0 0 1,0 0 0,0 0-1,0 0 1,0-1 0,0 1 0,0 0-1,0-1 1,0 1 0,0-1 0,0 1-1,0-1 1,0 1 0,1-1-1,-1 0 1,0 1 0,0-1 0,0 0-1,1 0 1,-1 1 0,1-1-1,-1 0 1,0 0 0,1 0 0,-1-2-1,0 1-28,1 0-1,-1-1 0,1 1 1,0 0-1,0-1 0,0 1 1,0 0-1,0-1 0,1 1 1,-1 0-1,2-4 0,11-25-179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 18196,'-1'0'97,"1"-1"0,-1 1 1,0 0-1,1-1 0,-1 1 1,0 0-1,0 0 0,1 0 1,-1 0-1,0 0 0,0 0 0,1 0 1,-1 0-1,0 0 0,0 0 1,1 0-1,-1 0 0,0 1 1,0-1-1,1 0 0,-1 1 0,0-1 1,-23 8 266,9-2-73,1 0 1,-1 0 0,1 2-1,1 0 1,0 0-1,0 2 1,0-1 0,-15 16-1,27-23-306,0-1 0,0 0 1,-1 1-1,1-1 0,0 1 0,0-1 0,0 1 0,0-1 0,1 1 0,-1 0 0,0-1 0,1 1 0,-1 0 0,1 0 0,-1 0 0,1-1 0,0 1 0,0 3 1,0-3-26,1-1 0,0 0 1,-1 0-1,1 0 1,0 0-1,0 1 1,-1-1-1,1 0 0,0 0 1,0 0-1,0-1 1,1 1-1,-1 0 0,0 0 1,0 0-1,0-1 1,0 1-1,1-1 1,-1 1-1,0-1 0,1 1 1,-1-1-1,0 0 1,1 0-1,-1 0 1,3 0-1,41 3-871,-37-3 805,0 0-1,0 0 0,0 1 0,0 0 1,0 0-1,0 0 0,0 1 1,-1 1-1,1-1 0,8 5 1,-15-6 107,0 0 1,1 0 0,-1 0 0,0 0 0,0 0-1,0 0 1,0 0 0,1 0 0,-2 1-1,1-1 1,0 0 0,0 1 0,0-1 0,-1 0-1,1 1 1,0-1 0,-1 1 0,0-1 0,1 1-1,-1 2 1,0-1 22,0-1-1,0 1 0,-1 0 1,1-1-1,-1 1 1,0-1-1,0 1 1,1-1-1,-2 1 1,1-1-1,-2 3 0,-3 4 100,-1-1 0,0 1-1,0-2 1,0 1 0,-10 6-1,12-10-133,0 1 0,-1-2 0,0 1 0,0 0-1,-9 3 1,14-7 0,0 1-1,0-1 1,0 0-1,0 1 1,0-1 0,0 0-1,0 1 1,0-1-1,0 0 1,0 0-1,0 0 1,0 0 0,0 0-1,0 0 1,0 0-1,0 0 1,0-1-1,0 1 1,0 0 0,0-1-1,0 1 1,1 0-1,-1-1 1,0 1-1,0-1 1,0 1-1,0-1 1,1 0 0,-1 1-1,0-1 1,0 0-1,1 0 1,-1 1-1,1-1 1,-1 0 0,1 0-1,-1 0 1,1 0-1,-1 0 1,1 0-1,0 0 1,-1 0 0,1 0-1,0 0 1,0 0-1,0 0 1,0-1-1,0-22-216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15083,'6'2'389,"-1"-1"-1,1 1 0,0-1 1,-1 0-1,1-1 0,0 1 1,0-1-1,0 0 0,-1-1 0,1 1 1,0-1-1,0 0 0,8-3 1,10-4 872,41-19-1,-40 15-831,48-20 243,-73 32-671,0 0 0,0 0 0,0 0 0,0 1 0,0-1 0,0 0 0,0 0 0,0 0 0,0 0 0,0 0 0,0 0 0,0 0 0,0 0 0,0 0 0,0 0 0,0 0 0,0 1 0,0-1 0,0 0 0,0 0-1,0 0 1,0 0 0,0 0 0,0 0 0,0 0 0,0 0 0,0 0 0,0 0 0,0 0 0,1 0 0,-1 0 0,0 0 0,0 0 0,0 1 0,0-1 0,0 0 0,0 0 0,0 0 0,0 0 0,0 0-1,0 0 1,0 0 0,0 0 0,1 0 0,-1 0 0,0 0 0,0 0 0,0 0 0,0 0 0,0 0 0,0 0 0,0 0 0,0 0 0,0 0 0,0 0 0,0 0 0,1-1 0,-1 1 0,0 0 0,0 0 0,0 0-1,0 0 1,0 0 0,0 0 0,0 0 0,0 0 0,0 0 0,0 0 0,0 0 0,-5 9 6,-8 9-24,4-7 8,1 1 0,-10 16 0,16-25 3,1 1 1,-1-1-1,1 0 1,-1 0 0,1 1-1,0-1 1,0 0-1,0 1 1,1-1 0,-1 1-1,1-1 1,0 1-1,0-1 1,0 1 0,1 4-1,0-7 3,0 1 0,0-1 0,0 1-1,0-1 1,0 0 0,0 0 0,0 1 0,1-1-1,-1 0 1,0 0 0,1 0 0,-1 0 0,1-1 0,-1 1-1,1 0 1,0-1 0,-1 1 0,1-1 0,0 1-1,-1-1 1,1 0 0,0 1 0,-1-1 0,1 0-1,0 0 1,0 0 0,-1-1 0,3 1 0,7-1-18,0-1-1,21-5 1,3-5-161,64-29 0,-67 26-889,1 1-1,44-12 1,-74 25 178,-3 1 859,0 0 0,-1 0 0,1 0 0,0 0 0,0 0 0,0 0 0,0 0 0,0 0 0,0 0 0,0-1-1,0 1 1,0 0 0,0 0 0,0 0 0,0 0 0,0 0 0,0 0 0,-1 0 0,1-1 0,0 1 0,0 0 0,0 0 0,0 0 0,0 0 0,0 0 0,1 0 0,-1-1 0,0 1 0,0 0 0,0 0-1,0 0 1,0 0 0,0 0 0,0 0 0,0 0 0,0-1 0,0 1 0,0 0 0,0 0 0,0 0 0,0 0 0,0 0 0,1 0 0,-1 0 0,0 0 0,0 0 0,0 0 0,0 0 0,0-1 0,0 1 0,0 0-1,1 0 1,-1 0 0,0 0 0,0 0 0,0 0 0,0 0 0,0 0 0,0 0 0,1 0 0,-7-3-607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16195,'15'5'1465,"10"-2"-1145,13-6-208,9 1 240,12 1-240,5-4 8,4-6 16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 17980,'4'-2'313,"10"-7"1230,-12 10-692,-7 6-147,-11 11-434,0 1 0,1 1 0,2 0 0,0 1-1,-20 45 1,32-66-270,1 0 0,0 1 1,0-1-1,-1 1 0,1-1 0,0 1 0,0-1 0,0 1 0,0-1 0,0 1 0,0 0 0,0-1 1,0 1-1,0-1 0,0 1 0,0-1 0,0 1 0,0-1 0,0 1 0,0-1 0,0 1 0,1-1 1,-1 1-1,0-1 0,0 1 0,1-1 0,-1 1 0,0-1 0,1 0 0,-1 1 0,1 0 0,0-1 0,0 0-1,0 1 1,1-1-1,-1 0 1,0 0-1,0 1 0,0-1 1,1 0-1,-1 0 1,0 0-1,0-1 1,0 1-1,2 0 0,36-14-64,125-77-397,-163 90 445,0 0 0,0 1 0,0-1 0,0 1 0,0-1 0,0 1 0,0-1 0,0 1 1,1 0-1,-1-1 0,0 1 0,0 0 0,0 0 0,1 0 0,-1 0 0,0 0 0,0 0 0,1 0 0,-1 1 0,0-1 0,2 1 0,-2 0 4,-1 0-1,1 0 0,-1 0 1,1 0-1,-1 0 0,1 0 1,-1 1-1,1-1 1,-1 0-1,0 0 0,0 0 1,0 1-1,0-1 1,0 0-1,0 0 0,0 1 1,0-1-1,0 0 1,0 0-1,-1 3 0,-3 16-101,-5 39-96,9-54 201,0-1-1,0 1 1,0-1 0,0 1 0,1-1 0,-1 0-1,1 1 1,0-1 0,1 0 0,1 6 0,-2-9 6,0 0 1,0 0-1,0 1 0,0-1 1,0 0-1,0 0 1,0 0-1,0 0 1,1 0-1,-1 0 1,0 0-1,1-1 1,-1 1-1,0 0 1,1-1-1,-1 1 1,1-1-1,-1 0 1,1 1-1,-1-1 1,1 0-1,0 0 0,-1 0 1,1 0-1,-1 0 1,1 0-1,-1 0 1,1-1-1,2 0 1,1 0-5,1-1 0,0 0 0,-1-1 0,1 1 0,-1-1 0,8-4 0,22-21-36,-1-1 0,-2-1-1,0-2 1,40-55 0,-77 94 49,1-1-1,0 1 1,0 0 0,0 1-1,1-1 1,0 1 0,0-1 0,1 1-1,0 0 1,-2 13 0,4-20 4,0 0 0,0 0 0,0 0 0,0 0 0,0 0 0,1 0 0,-1 0 0,0 0 0,0 0 0,1 0 0,-1 0 0,1 0 0,-1-1 0,1 1 0,-1 0-1,1 0 1,-1 0 0,1-1 0,0 1 0,-1 0 0,1-1 0,0 1 0,0 0 0,1 0 0,0 0 8,0 0-1,1-1 1,-1 1 0,0-1-1,0 1 1,1-1-1,-1 0 1,0 0 0,1 0-1,2 0 1,5-2 47,0 0 0,1 0 0,13-5 0,12-7 59,-1-2 0,43-25 0,-103 78-326,14-21 149,-18 32 0,26-42 33,0 0 0,0 1 0,1 0 1,-1-1-1,2 1 0,-1 0 0,1 0 0,-1 10 0,2-16 1,0 0 1,0 0-1,0 0 0,0 0 0,0 0 1,0 0-1,0 0 0,0 0 0,0 0 0,0-1 1,1 1-1,-1 0 0,0 0 0,1 0 0,-1 0 1,0 0-1,1-1 0,-1 1 0,1 0 0,0 0 1,-1-1-1,1 1 0,0 0 0,-1-1 0,1 1 1,0-1-1,-1 1 0,1 0 0,0-1 1,0 0-1,0 1 0,0-1 0,0 0 0,-1 1 1,1-1-1,0 0 0,0 0 0,0 0 0,2 0 1,1 0-23,1-1 0,-1 0 1,0 0-1,1 0 1,-1 0-1,0-1 1,6-2-1,23-14-197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15411,'-11'50'1686,"-3"0"0,-22 58-1,18-63-1199,3 1 0,-14 76 0,28-120-504,1 1 0,0-1-1,0 0 1,0 1 0,0-1 0,0 0-1,0 1 1,0-1 0,1 0 0,-1 1-1,1-1 1,0 0 0,1 3 0,-1-4-6,-1 0 1,1 0 0,0 0-1,0-1 1,-1 1 0,1 0-1,0-1 1,0 1 0,0-1-1,0 1 1,0-1 0,0 0-1,0 1 1,0-1 0,0 0-1,0 1 1,0-1 0,0 0-1,0 0 1,0 0 0,0 0-1,0 0 1,0 0 0,0 0-1,0-1 1,0 1 0,0 0-1,0 0 1,0-1 0,0 1-1,0-1 1,1 0-1,5-2-142,0-1 0,0 0-1,0 0 1,0 0 0,-1-1-1,11-9 1,32-40-611,-33 37 589,138-155-726,-152 171 1212,-4 5-67,-9 17 92,-18 27 153,14-23-174,-15 35 0,25-49-319,1 0 0,0 1 1,1-1-1,0 1 0,-2 21 0,6-16 65,4-4-52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16123,'2'0'169,"0"0"-1,-1 1 0,1-1 0,-1 0 0,1 0 0,0 0 0,-1 0 0,1-1 0,0 1 0,-1 0 0,1-1 1,-1 1-1,1-1 0,0 1 0,-1-1 0,0 0 0,1 0 0,-1 0 0,1 0 0,-1 0 0,0 0 0,2-2 1,5-2 660,26-16-129,-1-2 0,-1-1 1,46-43-1,-77 66-673,1-1 1,-1 1 0,1-1 0,-1 0-1,0 0 1,1 1 0,-1-1 0,0 0-1,0 0 1,0 0 0,-1 0 0,1 0-1,0 0 1,-1 0 0,1-3 0,-1 4-18,0 1 0,0-1 1,-1 1-1,1 0 1,0-1-1,0 1 1,0-1-1,0 1 1,-1 0-1,1-1 1,0 1-1,0-1 1,-1 1-1,1 0 0,0-1 1,-1 1-1,1 0 1,0-1-1,-1 1 1,1 0-1,-1 0 1,1-1-1,0 1 1,-1 0-1,0 0 1,-20-1 198,8 5-221,0-1 0,1 2 0,0 0-1,0 0 1,0 1 0,1 1 0,0 0 0,0 0-1,0 1 1,1 0 0,1 1 0,-1 0-1,1 1 1,1 0 0,0 0 0,0 1 0,1 0-1,-9 18 1,15-26-28,0 0 0,0 0 0,0 0 0,0-1 0,1 1-1,-1 0 1,1 0 0,0 0 0,0 0 0,0 0 0,1 6 0,-1-8 22,0 0 0,1 0 0,-1 0 0,1 0 1,0 0-1,-1 0 0,1-1 0,0 1 0,-1 0 0,1 0 1,0 0-1,0 0 0,0-1 0,0 1 0,0-1 1,0 1-1,0 0 0,0-1 0,0 0 0,0 1 0,0-1 1,0 1-1,0-1 0,0 0 0,0 0 0,1 0 1,-1 0-1,0 0 0,0 0 0,0 0 0,0 0 0,2-1 1,11-1-74,0-1 0,-1-1 0,1 0 0,0-1 0,-1-1 0,0 0 1,24-15-1,-15 8 21,2 0 23,16-8 98,-1-2 1,36-27-1,-75 49-31,1 1 1,0-1-1,0 1 0,0-1 1,-1 0-1,1 1 0,0-1 1,-1 0-1,1 0 0,-1 0 1,1 1-1,-1-1 0,1 0 0,-1 0 1,1 0-1,-1-1 0,0 1 10,0 1 0,0 0 0,0-1-1,0 1 1,0 0 0,0 0 0,-1-1-1,1 1 1,0 0 0,0 0 0,0-1-1,-1 1 1,1 0 0,0 0 0,0 0-1,0-1 1,-1 1 0,1 0 0,0 0-1,-1 0 1,1 0 0,0-1 0,0 1-1,-1 0 1,1 0 0,0 0 0,-1 0-1,1 0 1,-11-1-95,8 1-768,4 0-773,40 0-699,-16 0 1524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 17092,'-14'-3'476,"-1"1"0,0 1 0,0 1 0,1 0 0,-18 2 0,29-1-447,0-1 0,0 1 0,-1-1 0,1 1 0,0 1 0,0-1 0,0 0 0,0 1 0,1-1 0,-1 1 0,0 0 0,1 0 0,-1 0 1,1 0-1,-1 0 0,1 0 0,0 1 0,0-1 0,0 1 0,0 0 0,1 0 0,-1-1 0,1 1 0,0 0 0,0 0 0,0 0 0,0 0 0,0 1 0,0 4 0,-2 19-94,3 1 0,0-1 1,4 28-1,0 44-256,-4-87 306,-1 1 1,-1-1 0,0 0-1,0 1 1,-9 21-1,9-29 67,-1 1 0,0-1-1,0 1 1,0-1 0,-7 8-1,8-11-11,1-1 0,0 1 0,-1-1-1,1 1 1,-1-1 0,1 0 0,-1 1 0,0-1-1,0 0 1,1 0 0,-1 0 0,0-1 0,0 1-1,0 0 1,0-1 0,0 1 0,0-1-1,0 0 1,0 0 0,-3 0 0,4 0-26,0 0 0,1 0 1,-1 0-1,0-1 0,1 1 0,-1 0 1,0-1-1,1 1 0,-1 0 0,1-1 0,-1 1 1,1-1-1,-1 1 0,1-1 0,-1 1 1,1-1-1,-1 0 0,1 1 0,0-1 1,-1 0-1,1 1 0,0-1 0,0 0 1,-1 1-1,1-1 0,0 0 0,0 1 0,0-1 1,0 0-1,0 0 0,1-23 64,3 11-113,0 0 0,0 1 1,2-1-1,-1 1 0,1 0 0,1 0 1,0 1-1,11-13 0,74-80-437,-88 100 458,64-58-143,-43 41 499,37-42 0,-61 62-313,0 0 1,0 0 0,0 0-1,-1 0 1,1 0 0,0 0-1,-1 0 1,1 0 0,-1 0-1,1 0 1,-1 0 0,1-3-1,-1 4-13,0 0 0,0-1-1,0 1 1,0 0-1,-1 0 1,1-1 0,0 1-1,0 0 1,0 0-1,0-1 1,0 1 0,0 0-1,-1 0 1,1 0 0,0-1-1,0 1 1,0 0-1,-1 0 1,1 0 0,0 0-1,0-1 1,0 1 0,-1 0-1,1 0 1,0 0-1,0 0 1,-1 0 0,1 0-1,0 0 1,0 0 0,-1 0-1,1 0 1,-1 0-1,-1 0 44,0 0-1,-1 0 0,1 0 0,0 1 0,0-1 0,-1 1 0,1 0 1,0-1-1,0 1 0,-4 3 0,1-2-110,1 0 0,-1 1 1,1 0-1,0 0 0,0 0 0,0 1 1,1 0-1,-1-1 0,1 1 0,0 0 1,0 0-1,0 1 0,1-1 1,-1 1-1,1-1 0,0 1 0,0 0 1,1 0-1,0 0 0,0 0 0,0 0 1,0 0-1,0 0 0,1 5 0,4 4-210,8-8-70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14875,'-30'68'2806,"22"-52"-2277,0 0 0,1 1 0,1-1 0,1 2 0,0-1-1,-3 23 1,8-38-507,-1-1-1,1 1 0,0 0 1,0 0-1,0 0 0,0-1 1,0 1-1,1 0 0,-1 0 1,0-1-1,1 1 1,0 0-1,-1-1 0,1 1 1,0-1-1,0 1 0,-1 0 1,1-1-1,1 0 0,-1 1 1,2 1-1,-1-2-29,0 0-1,0 0 1,-1 0-1,1 0 1,0 0-1,1-1 1,-1 1-1,0-1 1,0 0-1,0 1 1,0-1 0,0 0-1,0 0 1,0-1-1,3 1 1,6-2-136,0-1 1,-1 0-1,1-1 1,-1 1-1,16-10 0,-21 11 111,28-15-493,-24 16 257,-19 14 172,9-12 115,-15 16 336,-1 0 0,0-2 0,-1 0 0,-1 0 0,-29 15 0,47-29-343,0-1 1,0 1 0,-1 0-1,1-1 1,0 1 0,-1-1-1,1 0 1,-1 1 0,1-1-1,0 0 1,-1 0-1,1 0 1,-1 0 0,-2 0-1,4-1-32,-1 1 0,1 0 0,-1 0 0,1-1 0,0 1 0,-1 0 0,1-1 0,0 1 0,-1 0 0,1-1 0,0 1 0,0-1 0,-1 1 0,1 0 0,0-1-1,0 1 1,0-1 0,0 1 0,-1-1 0,1 1 0,0-1 0,0 1 0,0 0 0,0-1 0,0 1 0,0-1 0,0 1 0,0-2 0,1-2-92,0 0 0,0 0 0,1 0 0,-1 0 0,1 0 0,0 0 1,4-6-1,14-17-247,8-3-122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18668,'3'-1'294,"0"1"1,0-1-1,0 0 1,0 0-1,0 0 1,0 0-1,0 0 0,0-1 1,-1 1-1,1-1 1,4-4-1,-6 5-234,1-1-1,0 1 0,0-1 1,-1 1-1,1 0 1,0 0-1,0 0 0,0 0 1,1 0-1,-1 0 1,0 0-1,0 0 0,0 1 1,0 0-1,1-1 1,-1 1-1,0 0 0,1 0 1,-1 0-1,0 0 1,0 0-1,1 1 0,-1-1 1,0 1-1,0-1 1,3 2-1,8 4-81,1 0-1,0-1 1,1 0-1,-1-1 1,1-1 0,-1 0-1,1-1 1,18 0 0,17-2-514,55-7 1,-73 5 200,14-3-208,-17 1-189,-1 2-1,48 2 0,-62 3 264,-12-1 147,-9 1 44,-12-2 110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5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353 83 15251,'9'-15'1118,"-2"-1"1,1 0-1,5-19 0,-22 49 1571,-37 50-1916,-129 187-398,145-201-322,2 1 0,3 1 0,-25 71 0,43-104-63,2 1-1,0 0 1,1 0-1,2 0 1,0 0-1,0 0 1,2 0-1,1 1 0,4 27 1,-3-38-52,0 0-1,1 0 1,0 0-1,0-1 1,1 1 0,0-1-1,1 0 1,0 0 0,1 0-1,0-1 1,0 0-1,1 0 1,0 0 0,0-1-1,0 0 1,1 0 0,0-1-1,1 0 1,0-1-1,10 6 1,-7-5-24,1-1 0,21 6-1,24-1-231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311 360 12211,'2'-5'410,"0"1"1,0-1-1,0 1 0,-1-1 1,0 0-1,0 0 1,1-6-1,-2 10-314,0 0-1,0 0 1,0 0-1,-1 0 1,1 0-1,0 0 1,0 0-1,-1 0 1,1 0 0,0 0-1,-1 0 1,1 0-1,-1 0 1,1 1-1,-1-1 1,0 0-1,1 0 1,-1 0-1,0 1 1,0-1 0,1 0-1,-1 1 1,0-1-1,0 0 1,0 1-1,0-1 1,0 1-1,0 0 1,0-1-1,0 1 1,0 0-1,0-1 1,0 1 0,0 0-1,0 0 1,0 0-1,0 0 1,0 0-1,0 0 1,0 0-1,-2 1 1,-1-1 24,0 1-1,0 0 1,0 1 0,0-1 0,-1 1-1,2 0 1,-1-1 0,0 2 0,0-1 0,1 0-1,-1 1 1,1 0 0,-6 6 0,-5 5 83,-19 26 0,21-23-180,1-1 0,-15 30 0,22-37-32,0 0 0,0 0 0,1 0 0,1 0 0,0 0 0,0 1 0,-1 14 0,3-22 7,0-1-1,0 1 1,0-1-1,0 1 0,0-1 1,0 1-1,0-1 1,0 1-1,1-1 1,-1 1-1,0-1 0,1 1 1,-1-1-1,1 1 1,0-1-1,0 0 1,-1 1-1,1-1 1,0 0-1,0 0 0,0 0 1,0 1-1,0-1 1,1 0-1,-1-1 1,0 1-1,0 0 0,1 0 1,-1 0-1,0-1 1,1 1-1,-1-1 1,1 1-1,-1-1 0,1 1 1,-1-1-1,1 0 1,-1 0-1,3 0 1,3 0-4,0-1 0,0 0 0,0 0 0,0-1 0,-1 0 1,1 0-1,11-5 0,9-7 1,-1-1-1,0-1 1,-1-2-1,-1 0 1,39-38 0,-32 24 75,-1-1 1,-2-2 0,31-49 0,-50 70-13,0-1 0,-1 0 0,-1 0 0,0-1 0,7-25 0,-13 37-39,0 0-1,-1 0 1,1 1-1,0-1 1,-1 0 0,0 0-1,0 0 1,0 0-1,-1 0 1,1 0-1,-1 0 1,0 0 0,0 0-1,0 1 1,0-1-1,-1 0 1,0 1-1,0-1 1,0 1 0,0-1-1,0 1 1,0 0-1,-1 0 1,0 0-1,0 0 1,0 1-1,0-1 1,0 1 0,-4-3-1,-3 1 1,1-1 0,-1 2 0,0-1 0,0 1 0,0 1 0,-1 0 0,1 0 0,-1 1 0,1 1 0,-1-1 0,1 2 0,-19 2 0,-1 2-29,0 1 1,0 1 0,-31 13 0,35-10-25,-1 1 1,2 1 0,-41 26 0,54-29-130,-1 0 1,1 1-1,0 0 0,1 1 0,0 0 0,1 1 1,1 0-1,-12 17 0,20-27 91,-1 1 1,1-1-1,0 1 1,0 0-1,0-1 1,0 1 0,0 0-1,1 0 1,-1 0-1,1-1 1,0 6-1,0-7 53,0 0-1,0 0 0,1 0 1,-1 0-1,1 0 0,-1 0 1,1 0-1,-1 0 1,1 0-1,-1-1 0,1 1 1,0 0-1,-1 0 0,1-1 1,0 1-1,0 0 0,0-1 1,-1 1-1,1-1 1,0 1-1,0-1 0,0 1 1,0-1-1,0 0 0,0 1 1,0-1-1,0 0 1,0 0-1,0 0 0,0 1 1,0-1-1,0 0 0,0-1 1,0 1-1,2 0 1,33-5-539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17180,'-3'3'1408,"-3"9"-992,1 5-152,-1 9 632,0 7-144,-1 11-351,1 6-153,0 5-24,2-1-16,1-2-96,3-3-96,0-6-344,3-6-232,0-11-177,-3-8 553,0-11-136,-3-4-136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25 13843,'-5'-13'1624,"10"9"-888,3 1-247,9 1 1527,9 2-1024,10 0-288,6 0-160,12 0-239,2 0-153,4 0-513,-3 0-319,-3 0 560,-10-3-152,-7 3-96</inkml:trace>
  <inkml:trace contextRef="#ctx0" brushRef="#br0" timeOffset="1">0 276 15283,'12'10'1577,"9"-8"-825,8-2-224,9-4 544,10-2-80,9 1-95,-1-4-257,1 2-840,-2 0-329,-11-3 481,-4 0-176,-11-3-168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14227,'36'2'1888,"8"-7"-1063,22-8-225,10-2 912,29-7-456,8-1-15,13 0-625,0-3-392,0 8 320,-4 1-264,-12 5-160,-6 3-104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171 292 13491,'-3'5'510,"0"0"0,0 0 0,0-1 0,0 1 0,-1-1 0,0 1 0,0-1 0,-4 4 1,-14 14 815,16-14-1108,-17 20 645,-22 37 1,39-55-758,1-1 1,0 1-1,1 0 1,0 1-1,0-1 1,1 1-1,0 0 1,-1 14-1,4-22-92,-1-1-1,1 1 0,0-1 0,-1 1 0,2-1 0,-1 1 0,0-1 0,0 1 0,1-1 0,-1 1 0,1-1 1,0 0-1,0 1 0,-1-1 0,2 0 0,-1 1 0,0-1 0,0 0 0,1 0 0,-1 0 0,1 0 1,0 0-1,-1-1 0,1 1 0,0 0 0,0-1 0,0 1 0,0-1 0,1 0 0,-1 0 0,0 0 0,0 0 1,1 0-1,-1 0 0,1-1 0,-1 1 0,0-1 0,1 1 0,-1-1 0,1 0 0,2 0 0,4 0 5,0-1 0,1 0-1,-1-1 1,0 1-1,0-2 1,0 1-1,-1-1 1,1-1-1,-1 1 1,11-7-1,3-5 39,-1-1 0,0-1-1,-1 0 1,-1-2 0,26-32-1,-17 14 130,-1 0-1,30-60 0,-45 74-54,0 0-1,14-49 1,-23 64-96,-1-1 0,0 1 0,-1 0 0,0-1 0,0 0 1,-1 1-1,0-1 0,-1 1 0,1-1 0,-2 1 0,1-1 0,-5-13 0,4 18-39,0 0 1,0 0-1,-1 1 0,1-1 0,-1 1 0,0-1 0,0 1 0,0 0 1,0 0-1,-1 0 0,1 1 0,-1-1 0,1 1 0,-1 0 0,0 0 1,0 0-1,0 0 0,0 1 0,0-1 0,-1 1 0,1 0 0,0 0 0,-1 1 1,1 0-1,-6-1 0,-4 1-115,0 1 1,0 0-1,0 0 1,0 2-1,0-1 1,-22 9-1,19-5-112,-1 2-1,1 0 0,1 1 0,0 1 0,0 0 0,1 1 0,0 1 1,1 0-1,-19 22 0,12-7-237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44 15635,'-1'-3'179,"0"0"0,0 0 1,-1 0-1,1-1 0,0 1 0,-1 1 0,0-1 0,0 0 0,0 0 0,0 1 0,-4-4 0,5 5-133,0 0-1,0 1 1,-1-1 0,1 1-1,0-1 1,-1 1 0,1-1-1,-1 1 1,1 0 0,-1 0-1,1-1 1,-1 1-1,1 0 1,0 0 0,-1 1-1,1-1 1,-1 0 0,1 0-1,-1 1 1,1-1 0,0 1-1,-1-1 1,1 1 0,0-1-1,-1 1 1,1 0 0,0 0-1,0 0 1,-2 1-1,-5 5 91,0 0-1,1 0 0,0 1 0,0 0 0,1 0 0,0 1 0,0-1 0,1 1 0,-4 11 1,-1 1-72,1 1 1,-11 46 0,17-56-55,1 1 1,0-1-1,1 1 1,0 22-1,1-33-7,1 1-1,-1-1 1,0 0 0,1 1 0,-1-1 0,1 0 0,0 1-1,0-1 1,0 0 0,0 0 0,0 0 0,0 0 0,1 0-1,2 3 1,-3-4 1,1 0 0,-1 0-1,1-1 1,-1 1 0,1 0-1,0-1 1,-1 1 0,1-1-1,0 1 1,-1-1 0,1 0 0,0 0-1,0 0 1,-1 0 0,1 0-1,0 0 1,-1 0 0,1-1-1,0 1 1,-1-1 0,1 1-1,0-1 1,1 0 0,8-4 10,-1 0 0,0 0-1,0-1 1,0 0 0,-1-1 0,0 0 0,9-9 0,56-64 74,-64 68-74,29-35 49,35-35 22,-73 80-84,1 0-1,-1 1 1,1-1 0,0 1-1,0-1 1,0 1 0,0 0-1,-1 0 1,2 0 0,-1 0-1,0 0 1,3 0-1,-5 1 0,1 0 0,-1 0 0,1 0 0,-1 0 0,1 0 0,-1 0 0,1 0 0,-1 0 0,1 0 0,-1 1 0,1-1 0,-1 0 0,1 0 0,-1 1 0,1-1 0,-1 0 0,0 1 0,1-1 0,-1 0 0,1 1 0,-1 0 0,8 18-5,-1 64-39,-7-65-110,1 0-1,1 0 0,0 0 1,1 0-1,1-1 1,1 1-1,8 18 1,-12-32 135,0-1 0,1 0 0,-1 0 0,1-1 0,0 1 0,0 0 0,0 0 0,0-1 1,0 1-1,1-1 0,-1 0 0,1 0 0,0 0 0,-1 0 0,1 0 0,0 0 0,0-1 1,0 1-1,0-1 0,0 0 0,1 0 0,-1 0 0,6 0 0,39 1-297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15291,'1'-3'149,"0"0"-1,0 1 1,0-1 0,1 1-1,-1-1 1,0 1-1,1 0 1,0-1 0,-1 1-1,1 0 1,0 0-1,0 0 1,0 1 0,1-1-1,-1 0 1,0 1-1,1-1 1,-1 1 0,0 0-1,1 0 1,0 0-1,-1 0 1,1 0 0,0 1-1,-1-1 1,1 1-1,0-1 1,0 1 0,-1 0-1,1 0 1,0 1-1,0-1 1,3 1 0,-1 0-45,-1 0 0,1 0-1,-1 0 1,1 1 0,-1-1 0,0 1 0,1 0 0,-1 0 0,0 1 0,0-1 0,-1 1 0,1 0 0,-1 0 0,1 0 0,-1 1-1,0-1 1,0 1 0,0 0 0,3 6 0,-4-5-68,0 0 0,0 0-1,-1 1 1,0-1 0,0 0 0,0 1 0,0-1-1,-1 1 1,0-1 0,0 0 0,-1 1 0,0-1-1,0 1 1,0-1 0,0 0 0,-1 0-1,0 0 1,0 0 0,0 0 0,-1 0 0,1 0-1,-6 6 1,-6 8 116,-2-1 0,0-1 0,-36 31 0,9-9 55,42-38-207,1-1 1,-1 1 0,0-1 0,0 1-1,1 0 1,-1-1 0,1 1-1,-1 0 1,0-1 0,1 1-1,-1 0 1,1 0 0,0 0-1,-1-1 1,1 1 0,0 0 0,-1 0-1,1 0 1,0 0 0,0 0-1,0-1 1,0 1 0,0 0-1,0 0 1,0 0 0,0 0-1,0 0 1,0 0 0,1 1-1,0-1 0,0 0 0,0 0 0,0 0 0,1 0 0,-1 0-1,0 0 1,1 0 0,-1-1 0,0 1 0,1-1-1,-1 1 1,1-1 0,-1 1 0,1-1 0,1 0-1,11 2-107,-1-1 0,25-1 0,-23-1-431,0 0-1,26-6 1,-36 6 347,-1-1-1,1 1 1,0-1-1,-1 0 1,1 0-1,-1-1 1,1 1 0,-1-1-1,0 0 1,0 0-1,-1 0 1,6-5 0,1-10-531,-11-1-168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18404,'-6'6'1848,"3"1"-1400,6 0-232,7 3 865,7-2-569,9 4-352,7-5-904,7-1 1992,9-2-1264,-2 0 16,2-2 0</inkml:trace>
  <inkml:trace contextRef="#ctx0" brushRef="#br0" timeOffset="1">561 93 13547,'0'15'1816,"0"4"-1112,0-2-335,0 0 1887,1-1-2240,5-3 768,-1-6-608,7-3-80,7-4-112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17780,'0'27'1480,"-5"2"-1272,-1 4-96,1 3 488,5 2-816,3 1-256,3-3-320,1-2 608,0-8-144,-4 0-136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18428,'2'-6'172,"1"0"-1,1 0 1,-1 0 0,1 1 0,0 0-1,0 0 1,0 0 0,1 0 0,0 0-1,0 1 1,0 0 0,0 0 0,1 1-1,-1-1 1,1 1 0,0 0 0,0 1-1,0-1 1,1 1 0,-1 0 0,0 1-1,13-2 1,-13 2-125,0 0 0,1 1 0,-1 0-1,0 0 1,0 0 0,0 1 0,0-1 0,0 2 0,0-1-1,0 1 1,0-1 0,0 2 0,0-1 0,-1 1 0,1 0 0,-1 0-1,0 0 1,0 1 0,0-1 0,0 1 0,-1 0 0,0 1-1,1-1 1,5 10 0,-8-11-39,0 1-1,-1-1 1,1 1 0,-1 0 0,1 0-1,-1-1 1,0 1 0,-1 0-1,1 0 1,-1 0 0,0 0 0,0 0-1,-1 8 1,0-5 11,0-1 0,-1 1 0,0-1 0,-1 0 1,1 0-1,-1 0 0,-6 10 0,-4 1 72,0-1 0,-1 0-1,-1 0 1,-16 13 0,31-29-93,0 0 1,0 0-1,0 0 0,0 0 1,0 0-1,1 0 0,-1 0 1,0 0-1,0 0 0,0 0 1,0 0-1,0 0 0,0 0 1,1 0-1,-1 0 0,0 0 1,0 0-1,0 0 0,0 1 1,0-1-1,0 0 0,0 0 1,0 0-1,0 0 0,1 0 1,-1 0-1,0 0 0,0 0 1,0 1-1,0-1 0,0 0 1,0 0-1,0 0 0,0 0 1,0 0-1,0 0 0,0 1 1,0-1-1,0 0 0,0 0 1,0 0-1,0 0 0,0 0 1,0 0-1,0 0 0,0 1 1,0-1-1,0 0 0,0 0 1,0 0-1,0 0 0,-1 0 1,1 0-1,0 0 0,0 1 1,0-1-1,0 0 0,0 0 1,0 0-1,0 0 0,111-4-1051,-96 5 741,1 1 0,-1 0 0,0 1 0,0 1 0,26 10 0,-35-12 195,-1 1 0,0-1 1,1 2-1,-1-1 0,-1 0 0,1 1 1,0 0-1,3 5 0,-5-7 65,-1 1-1,0 0 1,-1 0 0,1 0 0,0 0-1,-1 0 1,0 0 0,1 0-1,-1 0 1,-1 0 0,1 1 0,0-1-1,-1 0 1,0 1 0,1 4-1,-2-3 142,0 0-1,0 0 1,0 0-1,-1-1 1,0 1-1,0 0 1,0-1-1,0 1 1,-1-1-1,1 0 1,-1 1-1,0-1 1,-1-1-1,1 1 1,-1 0-1,1-1 1,-1 0-1,0 0 1,-8 5-1,-6 3 588,0-1-1,0-1 1,-29 10-1,35-14-435,0-1 1,0 0-1,0-1 0,-1 0 1,1-1-1,-1 0 1,0-1-1,-21-1 0,33 0-238,0 0 1,0 0-1,0-1 0,0 1 0,0 0 1,0 0-1,0-1 0,0 1 0,1 0 1,-1-1-1,0 1 0,0-1 0,0 1 1,0-1-1,1 1 0,-1-1 0,0 0 1,1 1-1,-1-1 0,0 0 0,1 0 0,-1 1 1,1-1-1,-1 0 0,1 0 0,-1-1 1,1 0 2,0 1 0,0 0 0,0-1 0,0 1 0,0 0 0,0-1 0,0 1 1,1 0-1,-1 0 0,0-1 0,1 1 0,-1 0 0,1 0 0,-1 0 0,1 0 0,0-1 1,0 1-1,-1 0 0,3-1 0,9-11-154</inkml:trace>
  <inkml:trace contextRef="#ctx0" brushRef="#br0" timeOffset="1">623 535 20660,'-4'7'1825,"1"1"-1489,3-5-688,1-1 400,6-4 104,0-1-152,2-2-280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6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1 412 18444,'0'1'68,"1"-1"0,-1 0 0,0 0 1,0 0-1,1 1 0,-1-1 0,0 0 0,1 0 0,-1 0 1,0 0-1,1 0 0,-1 0 0,0 0 0,1 0 0,-1 0 0,0 0 1,1 0-1,-1 0 0,0 0 0,1 0 0,-1 0 0,0 0 1,1 0-1,-1 0 0,0-1 0,1 1 0,-1 0 0,0 0 1,1 0-1,-1 0 0,0-1 0,0 1 0,1 0 0,-1-1 0,14-11 168,-10 9 25,80-79 1611,74-97 1,-130 147-1639,52-70 693,-90 150-639,0-3-924,2 1-1,2 0 1,1 54-1,5-96 477,-1 0 7,1 0 0,0 0-1,1 0 1,-1 1 0,1-1 0,-1 0 0,1 0 0,0 0-1,3 5 1,-4-9 136,0 1 0,0-1 1,0 0-1,0 0 0,0 1 0,1-1 0,-1 0 0,0 0 1,0 1-1,0-1 0,0 0 0,1 0 0,-1 1 0,0-1 0,0 0 1,1 0-1,-1 0 0,0 0 0,0 1 0,1-1 0,-1 0 1,0 0-1,0 0 0,1 0 0,-1 0 0,0 0 0,1 0 1,-1 0-1,0 0 0,0 0 0,1 0 0,-1 0 0,0 0 0,1 0 1,12-12-705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271 385 14355,'3'-4'271,"0"0"1,0 0-1,-1-1 1,0 1-1,1-1 0,-2 1 1,1-1-1,0 0 1,-1 0-1,0 0 0,1-7 1,-2 11-188,0-1 0,0 0 0,0 0 0,0 1 0,0-1 0,0 0 0,0 0 0,-1 1 0,1-1 0,-1 0 0,1 0 0,-1 1 0,0-1 0,1 0 0,-1 1 0,0-1 0,0 1 0,0-1 0,0 1 0,0 0 0,-1-1 0,1 1 0,0 0 0,-1 0 0,1 0 0,-1 0 0,1 0 0,-1 0 0,1 0 0,-1 1 0,0-1 0,1 0 0,-1 1 0,0-1 0,1 1 0,-3 0 0,-3-1 22,0 1 0,-1 0 0,1 1-1,0-1 1,0 1 0,0 1 0,0 0-1,1 0 1,-1 0 0,0 0-1,1 1 1,-12 7 0,2 0-48,0 1 0,1 0-1,-23 22 1,30-26-58,1 0-1,0 1 0,0 0 1,0 0-1,1 0 0,1 1 1,0 0-1,0 0 1,0 0-1,-4 15 0,9-23 1,-1 1 0,1-1 0,0 1 0,-1-1 0,1 1 0,0-1 0,0 1 0,0-1 0,1 1 0,-1-1 0,0 1 0,0-1 0,1 1 0,-1-1 0,1 1 0,-1-1 0,1 0 0,0 1 0,0-1 0,-1 0 0,1 0-1,0 1 1,0-1 0,0 0 0,0 0 0,0 0 0,1 0 0,-1 0 0,0 0 0,0-1 0,1 1 0,-1 0 0,0-1 0,1 1 0,-1-1 0,1 1 0,-1-1 0,3 1 0,2 0 7,0 0 0,1-1 1,-1 1-1,0-1 0,1-1 1,-1 1-1,0-1 0,8-2 0,0-1 55,1-1-1,-1-1 1,0 0-1,-1-1 1,1 0-1,-1-1 1,-1-1-1,0 0 1,0 0-1,-1-1 1,0-1-1,0 0 1,-1-1-1,12-18 0,-10 12 64,-2 1 0,0-1 0,0-1 0,-2 1 0,-1-2-1,0 1 1,-1-1 0,-1 0 0,-1 0 0,1-25 0,-4 34-58,0-1 0,-2 1 1,1 0-1,-2-1 0,1 1 1,-4-12-1,4 21-62,1 0 0,-1 0 0,0-1 0,0 1 0,1 0 0,-1 0 0,-1 0 0,1 0 0,0 0 0,0 0 0,-1 0 0,1 0 0,-1 0 0,0 1 0,1-1 0,-1 1 0,0-1 0,0 1 0,0 0 0,0 0 0,0-1 0,0 2 0,0-1 0,-1 0 0,1 0 0,0 1 0,-1-1 0,1 1 0,0-1-1,-1 1 1,1 0 0,0 0 0,-1 0 0,1 1 0,-3-1 0,-2 2-15,0 1 0,1-1-1,-1 1 1,0 1-1,1-1 1,0 1 0,0 0-1,0 0 1,0 1 0,1 0-1,0 0 1,-8 9-1,1 1-380,0 0 0,0 1-1,-13 26 1,12-6-110,14-20 697,-1-15-206,0-1-1,0 0 1,0 1 0,1-1 0,-1 0 0,0 1 0,1-1 0,-1 0-1,0 0 1,1 1 0,-1-1 0,0 0 0,1 0 0,-1 0 0,0 1 0,1-1-1,-1 0 1,0 0 0,1 0 0,-1 0 0,1 0 0,-1 0 0,0 0-1,1 0 1,-1 0 0,1 0 0,-1 0 0,0 0 0,1 0 0,-1 0-1,1 0 1,-1 0 0,0 0 0,1-1 0,16-6-402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257 144 12771,'8'-13'846,"-1"0"0,8-21 1,-13 29-492,0 0 1,0 0 0,-1 0 0,0 0-1,0-1 1,-1 1 0,1 0 0,-1 0-1,0-1 1,-2-7 0,2 12-307,0 0-1,0 0 1,0 1 0,0-1 0,0 0 0,0 1-1,0-1 1,0 0 0,0 1 0,-1-1 0,1 1 0,0-1-1,0 0 1,-1 1 0,1-1 0,0 1 0,-1-1-1,1 1 1,-1-1 0,1 1 0,-1-1 0,1 1-1,-1-1 1,1 1 0,-1-1 0,1 1 0,-1 0-1,0-1 1,1 1 0,-1 0 0,1 0 0,-1 0 0,0-1-1,1 1 1,-1 0 0,0 0 0,1 0 0,-1 0-1,0 0 1,1 0 0,-1 0 0,0 0 0,1 0-1,-1 0 1,0 1 0,1-1 0,-1 0 0,0 0 0,1 1-1,-1-1 1,1 0 0,-1 1 0,0-1 0,1 1-1,-1-1 1,1 0 0,-1 1 0,1-1 0,-1 2-1,-5 3 97,1 1 0,0 0 0,0 0 0,-4 6 0,-13 24-87,1 1 1,2 0 0,2 2-1,2 0 1,1 1 0,2 0-1,2 1 1,-10 80 0,18-97-22,1 0 0,3 44 0,-1-60-86,0-1 0,0 1 0,1 0 0,0-1 0,0 1 0,1-1 0,0 0-1,0 0 1,1 0 0,0 0 0,0 0 0,8 8 0,-12-15-8,1 1 0,-1 0 0,0-1 0,1 1 0,-1-1 0,1 1 0,-1-1 0,1 1 0,-1-1 0,1 1 0,-1-1 0,1 0 0,-1 1 0,1-1 0,0 0 0,-1 1 0,1-1 0,-1 0 0,1 0 0,0 0 0,-1 0 0,2 1 0,-2-14-1432,-13-21-715,-44-69-1739,-7-15 4165,63 116-81,0 0-1,1-1 1,-1 1-1,0 0 1,0 0-1,1 0 1,-1-1-1,1 1 1,0 0-1,0-1 1,0 1-1,0-5 1,1 6-56,-1 0 0,1 0-1,0 0 1,-1 0 0,1 0 0,0 0 0,0 0 0,0 0 0,-1 0 0,1 0 0,0 0 0,0 1 0,0-1 0,0 0 0,1 1 0,-1-1 0,0 1 0,0-1 0,0 1 0,0-1 0,1 1 0,-1 0 0,0 0 0,0-1 0,3 1 0,14-1 208,0 1 0,0 0 1,0 2-1,21 3 0,8 1-450,54 1 115,-56-7-105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15691,'23'9'2001,"-1"-8"-1169,9-4-288,6-2 1529,14-4-1265,4 1-128,13-4-304,4 1-280,1-1-600,1-1-376,-7 2-265,-3-1 793,-7-1-264,-4 0-264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227 132 13915,'0'2'387,"-1"1"-1,1 0 1,-1-1-1,0 0 1,0 1-1,0-1 1,0 1 0,-1-1-1,1 0 1,-1 0-1,1 0 1,-1 0-1,0 0 1,1 0 0,-1 0-1,-2 1 1,-2 0-273,0 1-1,1-2 1,-1 1 0,-12 3 0,-8 3 253,8-1-257,0 0-1,-21 14 0,33-18-105,0 0 0,0 0-1,1 1 1,0-1 0,0 1 0,0 1 0,1-1-1,0 1 1,0-1 0,-4 7 0,8-11-3,-1 0 0,1-1-1,0 1 1,-1 0 0,1-1 0,-1 1 0,1 0 0,0-1 0,0 1 0,0 0 0,-1 0 0,1-1 0,0 1 0,0 0 0,0 0 0,0 0-1,0-1 1,0 1 0,0 0 0,0 0 0,1-1 0,-1 1 0,0 0 0,0 0 0,1 0 0,0 0 13,0-1-1,0 1 1,-1-1 0,1 1 0,0-1 0,0 0-1,0 0 1,0 1 0,0-1 0,-1 0 0,1 0-1,0 0 1,0 0 0,0 0 0,0 0 0,0 0-1,0 0 1,0-1 0,7 0 128,-1-1 0,1 0 0,11-6 1,14-8 520,49-30 0,-68 37-544,0-2-1,-1 1 0,0-1 0,0-1 1,17-22-1,-28 31-79,1-1 1,-1 1-1,0-1 1,1 0-1,-2 0 0,1 0 1,0 0-1,-1 0 0,0-1 1,0 1-1,0 0 1,0-1-1,-1 1 0,0-1 1,0 1-1,0 0 1,0-1-1,-1 1 0,0-1 1,0 1-1,0 0 1,-2-7-1,1 8-14,0-1-1,0 1 1,0-1-1,-1 1 1,1 0-1,-1 0 1,0 0-1,1 0 1,-1 0-1,-1 1 1,1-1-1,0 1 1,-1 0-1,1 0 1,-1 0-1,1 0 1,-1 1-1,0-1 1,0 1-1,0 0 1,0 0-1,0 1 1,0-1-1,-6 1 1,1 0-26,1 1 0,0 0 0,0 1 0,0-1 0,0 2 0,0-1 0,0 1 1,1 0-1,-1 1 0,-9 6 0,5-3-161,1 1 0,-1 0 1,2 1-1,0 0 0,-14 15 1,4 6-206,15-12 577,5-18-215,0 1-1,0-1 1,0 0-1,0 1 1,0-1-1,0 1 1,0-1-1,0 0 1,0 1-1,0-1 1,1 1-1,-1-1 1,0 0-1,0 1 1,0-1-1,1 0 1,-1 1-1,0-1 1,0 0-1,1 1 1,-1-1 0,0 0-1,1 1 1,-1-1-1,0 0 1,1 0-1,-1 0 1,0 1-1,1-1 1,-1 0-1,1 0 1,15 2-233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84 16147,'2'-1'199,"-1"-1"-1,-1 0 0,1 0 0,0 1 0,0-1 1,-1 0-1,1 0 0,-1 0 0,1 0 0,-1 0 0,0 0 1,0 0-1,0 0 0,0 0 0,0 0 0,0 1 0,0-1 1,-1 0-1,1 0 0,-1 0 0,0 0 0,1 0 1,-1 0-1,0 1 0,0-1 0,0 0 0,0 1 0,0-1 1,-1 1-1,1-1 0,-2-1 0,0 0-29,0 1 0,1 0 0,-1-1 0,0 2 0,0-1-1,0 0 1,0 0 0,0 1 0,-1 0 0,1-1 0,0 1 0,-1 1 0,1-1-1,-1 0 1,1 1 0,-7-1 0,3 3-145,0-1 1,0 1-1,1 0 0,-1 1 1,1-1-1,-1 1 0,1 1 1,0-1-1,0 1 0,1 0 0,-1 0 1,1 1-1,0-1 0,0 1 1,0 1-1,1-1 0,-1 1 1,1-1-1,1 1 0,-1 0 0,1 0 1,0 1-1,0-1 0,1 1 1,0 0-1,-2 11 0,4-17-26,-1 1-1,1-1 1,0 0-1,0 1 1,1-1 0,-1 0-1,0 0 1,0 1-1,1-1 1,-1 0-1,0 0 1,1 1-1,-1-1 1,1 0 0,0 0-1,-1 0 1,1 0-1,0 0 1,0 0-1,0 0 1,-1 0 0,3 2-1,-1-2-1,0 0 0,0 0 1,1 0-1,-1 0 0,0-1 0,0 1 0,0-1 0,1 1 0,-1-1 1,0 0-1,5 0 0,3 0-6,-1-1 0,1-1 0,0 0 0,16-5 0,2-4-3,0-1 1,48-30-1,-16 8-140,-60 34 135,0 0 0,0 0 0,1-1-1,-1 1 1,0 0 0,1 0-1,-1 0 1,0 0 0,0 0 0,1 0-1,-1 0 1,0 0 0,1 0-1,-1 0 1,0 0 0,1 0 0,-1 0-1,0 0 1,0 0 0,1 0-1,-1 0 1,0 0 0,1 0-1,-1 1 1,0-1 0,0 0 0,1 0-1,-1 0 1,0 0 0,0 1-1,1-1 1,-1 0 0,0 0 0,0 1-1,0-1 1,1 0 0,-1 0-1,0 1 1,0-1 0,0 0-1,0 0 1,0 1 0,0-1 0,0 0-1,1 1 1,-1-1 0,0 0-1,0 0 1,0 1 0,0-1 0,0 0-1,0 1 1,0-1 0,-1 0-1,1 1 1,0-1 0,0 1-1,-3 30-1550,0 1 468,9-19 532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14891,'0'12'1993,"17"-3"-953,11-8-448,18-2 2377,4-4-1865,11-1-488,4-1-216,-1 0-688,-2 1-368,-13 1 552,-14-1-120,-13 2-168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17348,'31'14'1824,"11"-11"-1128,2-3-288,9-3 993,2-1-801,4 0-712,-5-2-16,-11-8 112,-6-5-184,-11-1-176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39 181 14347,'-6'-8'692,"1"2"-184,0 1 0,1-1 0,0 0 0,0-1 0,-3-7 0,6 12-368,0-1 0,1 1 0,-1-1 0,1 1 0,-1-1 0,1 1 0,0-1 0,0 1 0,0-1 0,0 1 1,1-1-1,-1 1 0,1-1 0,0 1 0,-1 0 0,1-1 0,0 1 0,0 0 0,2-4 0,1 0 9,0 1 0,0-1-1,1 1 1,0 0-1,0 0 1,0 0-1,0 0 1,1 1-1,0 0 1,0 0 0,0 1-1,0 0 1,1 0-1,-1 0 1,1 1-1,0-1 1,-1 2 0,1-1-1,0 1 1,0 0-1,0 1 1,0-1-1,11 2 1,-11-1-141,-1 1 1,0 0-1,1 0 0,-1 0 0,0 1 1,0 0-1,0 0 0,0 1 1,0-1-1,0 1 0,-1 0 1,1 1-1,-1 0 0,0 0 1,0 0-1,-1 0 0,1 1 1,-1-1-1,0 1 0,0 0 1,0 1-1,-1-1 0,1 1 1,-1-1-1,-1 1 0,3 7 1,-4-8-16,0 1 0,0-1 0,0 1 0,-1-1 0,0 0 1,0 1-1,-1-1 0,0 1 0,0-1 0,0 0 1,0 1-1,-1-1 0,0 0 0,0 0 0,0 0 0,-1 0 1,-5 7-1,-6 9-28,0-2 0,-30 30 0,23-27 24,-16 19-7,-49 57-43,78-88 35,1 1 1,0 0-1,1 0 0,0 0 0,0 1 0,2 0 0,-7 21 0,10-30 16,1 0 0,-1-1 0,0 1 0,1 0 0,0-1 0,0 1 0,0 0 0,0 0 0,0-1 0,0 1 0,1 0 0,0 0 0,-1-1 0,1 1 0,0-1 0,0 1 0,0-1 0,1 1 0,-1-1 0,0 1 0,1-1 0,0 0 0,-1 0 0,1 0 0,0 0 0,0 0 0,0 0 0,0-1-1,1 1 1,-1-1 0,0 1 0,1-1 0,-1 0 0,1 0 0,-1 0 0,1 0 0,0 0 0,-1-1 0,5 1 0,7 1-51,0-1 0,0 0 1,0-1-1,0-1 0,0 0 0,22-6 0,-12 2-42,-1-2 0,44-19 0,-37 10 9,-6-4-17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11 14579,'3'-10'2217,"-10"12"-1157,-13 13 159,2 3-755,0 2 0,1 0 0,1 0 0,-25 43 0,-39 100-208,69-136-229,1 0-1,1 1 0,1 1 0,2-1 1,1 1-1,1 0 0,1 0 0,2 34 1,1-49-94,1 0 1,1 0 0,0-1-1,1 1 1,0 0-1,1-1 1,1 0 0,0 0-1,1 0 1,0-1 0,1 0-1,0 0 1,1-1 0,0 0-1,1 0 1,0 0-1,1-1 1,0-1 0,13 10-1,-13-12 13,-1-1-1,1-1 1,1 0-1,-1 0 1,1-1-1,-1 0 1,1-1-1,12 2 1,37-1-268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19708,'4'11'1561,"-4"8"-1137,4 4-160,3 8 608,2 4-208,5 4-368,-1-1-96,6-3-136,2-5-112,5-12-424,1-3-240,2-11-408,0-5 848,-2-14-185,0-3-199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7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18820,'1'10'314,"0"0"-1,0 0 0,0 0 1,2 0-1,-1-1 1,1 1-1,8 17 1,3 1-47,22 31-1,-21-36-422,23 49 0,-35-64 178,0 1 1,0-1-1,0 1 1,-1 0-1,-1 0 1,1 0-1,-2 0 1,1 0-1,-2 18 1,-2-12-87,0 0-1,0 0 1,-2 0 0,0 0 0,-1-1-1,-13 26 1,-57 76-503,63-98 592,-25 36-219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16812,'-12'29'1928,"-2"7"-1240,-6 7-200,-3 6 1177,2 5-785,0 2-136,3 0-200,4-2-128,1-3-288,4-4-168,3-7-576,3-3-312,2-5-905,0-8 1457,6-14-312,2-8-296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15867,'0'1'67,"1"0"0,-1 0-1,1 0 1,-1 0 0,1 0-1,-1 0 1,1 0 0,-1-1 0,1 1-1,0 0 1,0 0 0,-1-1-1,1 1 1,0 0 0,0-1-1,0 1 1,0-1 0,-1 1-1,1-1 1,0 0 0,0 1-1,0-1 1,0 0 0,0 0-1,0 1 1,0-1 0,0 0 0,0 0-1,0 0 1,0 0 0,0 0-1,0-1 1,0 1 0,0 0-1,0 0 1,0-1 0,0 1-1,0 0 1,0-1 0,0 1-1,0-1 1,1 0 0,5-4 191,0 0 1,0-1-1,0 1 1,6-9-1,-7 9 23,155-181 2576,-145 166-2672,-16 20-182,0 0 1,0 0-1,0 0 0,0 0 0,0 0 0,0 0 0,0 0 0,0 0 1,0 0-1,0 0 0,0 0 0,0 0 0,0 0 0,0 0 0,1 0 0,-1 0 1,0 0-1,0 0 0,0 0 0,0 0 0,0 0 0,0 0 0,0 0 1,0 0-1,0 0 0,0 0 0,0 0 0,0 0 0,0 0 0,0 0 0,0 0 1,0 0-1,0 0 0,1 0 0,-1 0 0,0 0 0,0 0 0,0 0 1,0 0-1,0 0 0,0 0 0,0 0 0,0 0 0,0 0 0,0 0 0,-3 9 25,-5 12-33,-2 3-61,1 1-1,1-1 1,1 2-1,2-1 1,-5 49-1,9-72 23,1-1 0,0 1 0,0 0 0,0-1 0,0 1 0,0-1-1,0 1 1,0 0 0,0-1 0,1 1 0,-1-1 0,1 1 0,-1-1 0,1 1 0,0-1-1,-1 1 1,1-1 0,0 0 0,0 1 0,0-1 0,1 2 0,0-3 20,-1 0 0,1 1 0,-1-1 0,1 0 0,-1 0 0,1 0 0,-1 0 0,1 0 0,-1 0 0,1 0 0,-1-1 0,1 1 0,-1-1-1,1 1 1,-1-1 0,1 1 0,-1-1 0,0 0 0,0 0 0,1 1 0,-1-1 0,0 0 0,2-2 0,24-17-342</inkml:trace>
  <inkml:trace contextRef="#ctx0" brushRef="#br0" timeOffset="1">542 47 18484,'14'1'2008,"8"-1"-1367,8-7-297,8 0 832,7-3-528,1 1-288,-3 0-1008,-2 4 728,-16 5-240,-8 0-152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14939,'-3'0'198,"0"1"0,0-1 0,0 1 0,0 0 0,0 0 1,0 0-1,0 0 0,0 0 0,0 1 0,1-1 0,-1 1 0,-3 3 0,-29 27 407,32-28-472,-15 15 38,1 2 0,1 0 1,1 1-1,1 1 0,1 0 0,-14 35 0,8-11 10,3 1 1,-15 70-1,22-72-145,1-1 0,2 2 1,3-1-1,1 0 1,6 51-1,-2-75-110,2-1 1,0 1-1,1-1 0,2 1 0,12 28 1,-12-37 31,0 1 1,0-1-1,2-1 1,-1 1-1,2-1 1,0-1-1,0 0 1,21 18-1,-11-16-62,40 23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17828,'-6'6'2237,"2"-3"-2008,1 0 1,-1 1 0,1-1 0,0 1 0,0 0 0,-3 5 0,-15 32-6,2 1 0,1 1 0,3 0-1,1 1 1,2 1 0,-9 78 0,19-111-297,1 1-1,1 0 1,0-1 0,1 1-1,0 0 1,1-1 0,5 16-1,-6-23 81,0-1-1,1 0 1,0-1-1,0 1 1,0 0 0,0 0-1,0-1 1,1 1-1,-1-1 1,1 0-1,0 0 1,0 0-1,1 0 1,-1 0 0,0-1-1,1 1 1,0-1-1,-1 0 1,1 0-1,0-1 1,0 1 0,0-1-1,0 1 1,9 0-1,22 1-80,3-4-25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 16468,'-4'0'247,"-1"0"1,1-1-1,-1 1 1,1 1 0,-1-1-1,1 1 1,-1 0-1,1 0 1,0 0 0,-1 1-1,1-1 1,0 1 0,0 0-1,0 0 1,0 1-1,0-1 1,1 1 0,-1 0-1,1 0 1,-1 0-1,-2 4 1,1-2-149,1 0 0,0 1 0,0 0 0,0 0 0,1 0 0,0 0 0,0 1 0,1-1 0,-1 1 0,1-1 0,1 1 0,-1 0 0,0 8 0,2-13-90,0-1 0,0 1 0,0 0-1,0 0 1,0 0 0,0-1 0,0 1 0,0 0 0,1 0 0,-1-1-1,1 1 1,-1 0 0,1-1 0,0 1 0,0-1 0,0 1 0,0-1-1,0 1 1,0-1 0,0 1 0,0-1 0,0 0 0,1 0 0,-1 1-1,0-1 1,1 0 0,-1 0 0,1-1 0,0 1 0,-1 0 0,1 0-1,0-1 1,-1 1 0,1-1 0,0 1 0,-1-1 0,1 0 0,0 0-1,0 0 1,0 0 0,2 0 0,3-1 8,0 1 0,1-1 0,-1-1 0,0 1 0,0-1 0,0-1 0,-1 1 0,1-1-1,6-4 1,0-1 42,-1 0 0,0-1-1,0-1 1,-1 0-1,0 0 1,0-1-1,-2-1 1,1 0 0,-1 0-1,-1 0 1,7-16-1,-14 27-39,0-1-1,0 1 1,-1-1-1,1 0 1,0 1 0,-1-1-1,0 0 1,1 1-1,-1-1 1,0 0-1,0 1 1,0-1-1,0-3 1,0 5-16,0 0 1,0 0-1,-1 0 1,1-1-1,0 1 0,0 0 1,0 0-1,0 0 1,0 0-1,0 0 1,-1 0-1,1 0 1,0 0-1,0 0 0,0 0 1,0 0-1,0 0 1,0 0-1,-1 0 1,1 0-1,0 0 0,0 0 1,0 0-1,0 0 1,0 0-1,-1 0 1,1 0-1,0 0 1,0 0-1,0 0 0,0 0 1,0 0-1,-1 0 1,1 0-1,0 0 1,0 0-1,0 0 0,0 0 1,0 0-1,0 1 1,0-1-1,-1 0 1,1 0-1,-10 14 85,2-1-149,0 0 0,1 1 0,1 1 0,1-1 0,0 1 0,1-1 0,0 1 0,1 1 1,-1 17-1,4-31-11,-1 0 1,1 0 0,0 0-1,0 0 1,0 0 0,1 0 0,-1 0-1,0 0 1,1 0 0,-1 0 0,1-1-1,0 1 1,-1 0 0,1 0 0,0 0-1,0-1 1,0 1 0,1 0-1,-1-1 1,0 1 0,1-1 0,-1 1-1,1-1 1,-1 0 0,1 0 0,-1 0-1,1 0 1,0 0 0,0 0 0,2 1-1,0-1-35,0 0 0,0-1-1,1 1 1,-1-1 0,0 0 0,0 0-1,0-1 1,1 1 0,-1-1 0,0 0-1,0 0 1,0 0 0,0 0 0,4-3-1,30-17-616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19380,'-5'18'1640,"0"5"-1143,0 1-209,4 8 712,2 1-248,1 4-360,1 2-120,-1 1-96,0-4-104,-1-6-248,1-3-168,-1-8-456,-1-2-304,-1-11 832,-4-3-200,-2-6-169</inkml:trace>
  <inkml:trace contextRef="#ctx0" brushRef="#br0" timeOffset="1">0 167 16059,'6'7'1585,"14"-3"-1049,3-1-216,14 1 624,8-1-584,6 0 384,1-6-480,1-13-184,1-5-80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17116,'-4'10'491,"0"0"0,0 1 0,1-1 0,1 1 0,0 0 0,0 0 0,1 0 0,1 12 0,0-5-77,1 1 0,1-1 1,1 0-1,5 20 0,-7-35-391,0 1 0,0 0 0,0 0-1,1-1 1,-1 1 0,1-1 0,0 1-1,0-1 1,1 0 0,-1 0 0,1 1-1,-1-2 1,1 1 0,0 0 0,0-1-1,5 4 1,-4-4-81,0 0-1,0-1 0,0 1 1,1-1-1,-1 0 0,0-1 0,0 1 1,1-1-1,-1 0 0,0 0 1,1 0-1,-1 0 0,0-1 1,0 0-1,5-1 0,5-2-185,-7 2 1,-1 0 0,1 1 1,-1 0-1,1 0 0,10-1 0,-16 2 214,0 1 0,0-1 0,0 0 0,0 0 0,0 0 0,0 1 0,0-1-1,0 0 1,0 1 0,0-1 0,0 1 0,0-1 0,-1 1 0,1-1 0,0 1 0,0 0 0,0 0 0,-1-1 0,1 1 0,0 0 0,-1 0-1,1 0 1,-1-1 0,1 1 0,-1 0 0,1 0 0,-1 0 0,0 0 0,1 0 0,-1 0 0,0 0 0,0 0 0,0 0 0,0 0 0,0 0-1,0 0 1,0 0 0,0 0 0,0 0 0,0 0 0,-1 0 0,1 2 0,-2 6 106,-1 1 0,0-1-1,0 0 1,0 0 0,-1-1 0,-1 1 0,1-1-1,-1 1 1,-10 11 0,6-10 208,1 0 0,-1 0-1,-1-1 1,0 0 0,0-1 0,-17 10 0,22-15-182,1-1 0,-1 1-1,0-1 1,0-1 0,-1 1 0,1-1 0,0 0-1,0 0 1,-1 0 0,1-1 0,-6 0 0,9 0-142,0 0 1,0 0-1,0 0 1,0-1-1,0 1 1,0-1-1,0 0 0,0 1 1,0-1-1,0 0 1,0 0-1,1 0 1,-1 0-1,0-1 1,1 1-1,-1 0 1,1-1-1,-1 1 1,1-1-1,0 1 1,0-1-1,-1 0 1,1 1-1,0-1 1,1 0-1,-1 0 1,0 0-1,0 0 1,1 0-1,-1 0 1,1-3-1,-1-1-50,0 1 0,1-1 0,0 1-1,0-1 1,1 1 0,-1-1 0,3-6 0,9-18-395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5 15659,'14'-5'2724,"-14"5"-2662,0 0 0,0 0-1,0 0 1,0 0 0,0 0 0,1 0 0,-1 0 0,0 0 0,0 0 0,0 0 0,0 0 0,0 0 0,0 0 0,1 0-1,-1 1 1,0-1 0,0 0 0,0 0 0,0 0 0,0 0 0,0 0 0,0 0 0,1 0 0,-1 0 0,0 0 0,0 0-1,0 1 1,0-1 0,0 0 0,0 0 0,0 0 0,0 0 0,0 0 0,0 0 0,0 1 0,0-1 0,0 0-1,0 0 1,0 0 0,0 0 0,0 0 0,0 0 0,0 1 0,-10 22 3116,5-14-3298,-24 41 292,-2-2-1,-2-1 1,-3-1-1,-66 66 1,67-81-1781,34-31 1575,1 0 1,0 0-1,-1 1 0,1-1 0,0 0 0,0 0 0,-1 0 0,1 0 1,0 0-1,-1 0 0,1 0 0,0 0 0,0 0 0,-1 0 0,1 0 0,0-1 1,-1 1-1,1 0 0,0 0 0,0 0 0,-1 0 0,1 0 0,0 0 1,0-1-1,-1 1 0,1 0 0,0 0 0,0 0 0,0-1 0,-1 1 0,1 0 1,0 0-1,0-1 0,0 1 0,0 0 0,-1 0 0,1-1 0,0 1 0,0 0 1,0-1-1,0 1 0,0 0 0,0 0 0,0-1 0,0 1 0,0 0 1,0-1-1,0-19-564,4-8-189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14771,'9'19'1841,"1"5"-905,0 4-360,4 0 1280,2 2-655,5-4-505,5 0-456,1-7-664,2-5 496,1-8-232,0-3-120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17212,'-1'0'72,"1"1"1,0 0-1,0 0 1,0 0-1,0 0 1,1 0 0,-1 0-1,0 0 1,0 0-1,1 0 1,-1-1-1,0 1 1,1 0 0,-1 0-1,0 0 1,1-1-1,0 1 1,-1 0-1,1 0 1,-1-1-1,1 1 1,0-1 0,-1 1-1,1 0 1,0-1-1,1 1 1,0 0 8,0-1-1,0 1 1,-1-1 0,1 0 0,0 0 0,0 0 0,0 0-1,0 0 1,0 0 0,0 0 0,0-1 0,2 0-1,7-2 148,0-1-1,-1-1 0,14-7 0,-22 11-180,23-15 213,0-1 0,-1-1 0,0-1 0,-2-2 0,22-24 0,-15 15 293,-43 49-427,0 1 0,1 1 0,1 0 0,1 0-1,-13 33 1,24-52-102,-16 46-408,16-46 326,-1 0 0,1 0 0,0 0 0,-1 0 0,1 1 0,0-1 0,0 0 0,0 0 0,0 0 0,1 0 0,-1 0 0,1 1 0,-1-1 0,1 0 0,0 0 0,0 0 0,0 0 0,0 0 0,2 3 0,3 0-238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59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20140,'4'0'1825,"-3"3"-1273,2-2-208,4 0 816,2 1-296,8-2-232,2 0-175,8-2-193,3 0-48,2-3-448,1 1-465,4-3 649,-1 1-104,-5 2-120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15963,'4'0'306,"-1"0"0,1 0 0,-1 1-1,1-1 1,-1 1 0,0 0 0,1 0 0,-1 0-1,0 1 1,0-1 0,0 1 0,0 0-1,0 0 1,0 0 0,5 4 0,-4-1-88,0 0 1,0 0-1,0 0 0,0 1 1,-1-1-1,0 1 1,0 0-1,2 6 1,1 8-39,0 1 0,-1 0 0,-2-1 0,3 29 0,-5-18-149,0-1 0,-2 1-1,-1 0 1,-2 0-1,-1-1 1,-1 0 0,-1 0-1,-13 30 1,13-42-81,-1-1 1,-1 0-1,0 0 1,-1-1-1,-1 0 0,-14 16 1,16-23 16,0 0 1,0 0-1,-1 0 1,-1-1 0,1-1-1,-1 0 1,-1 0-1,1-1 1,-21 7-1,-8-1-120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13379,'17'46'2778,"16"64"0,2 50-802,-27-117-1782,-1 1 0,-2 0 0,-2 0 0,-5 82 0,0-106-214,-1-1 0,-1 1 0,-1 0 0,-1-1 0,-11 26-1,10-32-90,1 0 0,-2 0 0,0-1-1,0 0 1,-1-1 0,-1 0 0,0 0-1,-15 12 1,18-17 47,-1 0 0,0-1 0,-1 0 0,1-1 0,-1 1 0,-16 5 0,-5-4-227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65 13355,'-3'-12'3244,"14"5"-1381,-8 5-1776,14-5 417,0 0 1,1 0-1,-1 2 0,1 0 0,0 1 0,1 1 0,-1 1 0,25-1 0,-42 3-493,1 0 0,-1 0 0,0 0 1,1 0-1,-1 0 0,1 0 0,-1 0 0,0 1 0,1-1 0,-1 1 0,0-1 0,1 1 0,-1-1 0,0 1 0,0 0 0,1-1 0,-1 1 1,0 0-1,0 0 0,0 0 0,0 0 0,0 0 0,0 0 0,-1 0 0,1 0 0,0 0 0,0 1 0,0 0 0,-1 1-6,1-1 0,-1 0 0,0 1 0,0-1 0,-1 0 0,1 1 0,0-1-1,-1 0 1,1 0 0,-1 1 0,0-1 0,0 0 0,0 0 0,0 0 0,0 0-1,-2 3 1,-10 13 6,0 0 0,-1-2 0,-22 22 0,-55 42 0,55-49 5,20-18-5,9-8-14,0 1 0,1-1 0,0 1 0,0 0-1,0 0 1,-7 12 0,13-18 1,0 0 0,0 0 0,0 1 0,0-1 0,0 0 0,0 0 0,0 0-1,0 1 1,1-1 0,-1 0 0,0 0 0,0 0 0,0 1 0,0-1 0,0 0 0,0 0-1,1 0 1,-1 0 0,0 0 0,0 1 0,0-1 0,0 0 0,1 0 0,-1 0 0,0 0-1,0 0 1,0 0 0,0 0 0,1 0 0,-1 1 0,0-1 0,0 0 0,1 0 0,-1 0-1,0 0 1,0 0 0,0 0 0,1 0 0,-1 0 0,0 0 0,0 0 0,0-1 0,1 1-1,-1 0 1,0 0 0,0 0 0,13-1-63,23-12-106,-26 9 112,0 0 0,0 0 0,1 1 0,-1 1 0,13-2 0,-21 4 53,0-1-1,0 1 1,1 1-1,-1-1 0,0 0 1,0 0-1,0 1 1,0-1-1,1 1 1,-1 0-1,0 0 1,0-1-1,0 1 1,-1 1-1,1-1 0,0 0 1,0 0-1,-1 1 1,1-1-1,0 1 1,-1-1-1,1 1 1,-1 0-1,0-1 0,0 1 1,0 0-1,1 0 1,-2 0-1,1 0 1,1 3-1,2 7 40,-2 0-1,1 0 1,0 15-1,-2-18 32,0-1-1,0 1 0,1-1 1,0 0-1,0 1 0,1-1 1,0 0-1,5 10 0,-7-16-27,1 0-1,-1-1 1,0 1-1,0-1 1,1 1 0,-1-1-1,1 1 1,-1-1-1,1 0 1,0 0-1,-1 1 1,1-1-1,0 0 1,0-1-1,0 1 1,0 0 0,0-1-1,0 1 1,0-1-1,0 1 1,0-1-1,0 0 1,0 0-1,0 0 1,0 0-1,0 0 1,0 0-1,0-1 1,0 1 0,0-1-1,0 1 1,0-1-1,0 0 1,-1 0-1,1 0 1,0 0-1,0 0 1,-1 0-1,3-2 1,1 0 27,0-1-1,0 0 1,0-1 0,-1 1-1,1-1 1,-1 0 0,0 0-1,-1-1 1,1 1 0,-1-1-1,3-6 1,-3 1-389,0 0 1,-1 0-1,-1-1 0,1 1 1,-2-16-1,1-3-188,2 9-17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69 14259,'-8'9'2169,"0"1"-1121,13-10-312,8-6 2161,10-5-1689,5 1-176,10-3-280,3 1-192,5 1-464,-2-1-344,-2 5-656,-8 1-256,-11 6-777,-10 3 1401,-13 3-392,-13 3-280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14059,'-16'15'1664,"15"0"-767,3-3-289,13-5 1552,8-1-976,10-3-311,4-3-121,5-3-616,3 0-424,-2-7 376,-5 0-112,-10-3-216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25 14691,'0'-1'131,"0"0"1,0 0-1,0 0 0,0 0 0,0 0 0,0 0 1,0 0-1,-1 0 0,1 0 0,0 0 0,-1 0 1,1 0-1,0 0 0,-1 0 0,0 0 0,1 0 1,-1 0-1,1 1 0,-1-1 0,0 0 0,0 0 1,1 1-1,-1-1 0,0 0 0,-1 0 0,1 1-63,0 0 1,0 0-1,0 0 0,0 0 0,0 0 0,0 0 0,0 0 1,0 0-1,0 0 0,0 1 0,1-1 0,-1 0 0,0 1 0,0-1 1,0 1-1,0-1 0,1 1 0,-1-1 0,0 1 0,0 0 0,1-1 1,-1 1-1,1 0 0,-1-1 0,0 1 0,1 0 0,-1 0 1,1 0-1,0-1 0,-1 2 0,-8 17 118,1 1 0,1 0 0,1 0 0,1 0-1,0 0 1,-2 33 0,4-33-85,-13 105 521,1 235 1,17-300-613,-4-56-342,-4-9 34,-5-10-277,-49-77-2842,-36-60 1860,91 136 2404,5 16-792,0-1-1,0 1 0,0-1 1,0 1-1,0 0 0,0-1 1,0 1-1,0-1 1,1 1-1,-1 0 0,0-1 1,0 1-1,1 0 0,-1-1 1,0 1-1,0 0 0,1-1 1,-1 1-1,0 0 0,1 0 1,-1-1-1,1 1 0,2-1 195,0 0-1,0 0 0,0 1 0,0-1 0,0 1 0,0 0 1,5 0-1,1 0-177,21 0 594,10-1-593,50-7 1,-80 7-158,1-1 1,-1-1-1,0 0 1,0 0-1,0 0 0,0-2 1,-1 1-1,1-1 1,16-12-1,3-8-234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17460,'0'-1'89,"1"1"1,-1-1-1,0 1 1,1 0 0,-1-1-1,0 1 1,0-1-1,1 1 1,-1-1-1,0 1 1,0-1 0,0 1-1,0-1 1,1 1-1,-1-1 1,0 1 0,0-1-1,0 0 1,0 1-1,0-1 1,-1 0-1,-8 1 1018,-16 16 113,8 0-1086,2 0 0,0 1 1,1 1-1,1 0 0,0 1 0,2 0 1,0 1-1,1 1 0,1-1 1,-9 31-1,13-34-106,1 1 1,0 0-1,1 0 1,1 0-1,0 0 0,2 0 1,0 0-1,1 0 1,1 0-1,0 0 0,1 0 1,2 0-1,7 23 1,-8-32-85,-1-2 1,1 1-1,1 0 1,-1-1-1,1 0 1,1 0-1,9 10 0,-11-14 79,-1 0 0,1 0 0,-1 0 0,1 0 0,0-1 0,0 0 0,0 0 0,1 0 0,-1 0 0,0-1 0,1 1-1,-1-1 1,1 0 0,0-1 0,-1 1 0,7-1 0,22-4-83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16956,'0'-3'3734,"-5"9"-2215,-7 13-736,8-10-722,1 1 1,0 0-1,1 0 1,0 0 0,0 0-1,1 0 1,1 0-1,-1 0 1,2 0-1,1 15 1,-2-23-62,1-1 1,-1 1-1,0-1 1,1 1-1,-1-1 0,1 1 1,0-1-1,-1 0 1,1 1-1,0-1 1,0 0-1,0 0 0,0 0 1,0 0-1,0 0 1,0 0-1,0 0 0,0 0 1,1 0-1,-1 0 1,0 0-1,0-1 0,1 1 1,-1 0-1,1-1 1,-1 1-1,1-1 0,-1 0 1,0 0-1,1 1 1,-1-1-1,1 0 0,-1 0 1,1 0-1,-1 0 1,1-1-1,-1 1 0,1 0 1,-1-1-1,1 1 1,-1-1-1,1 1 0,1-2 1,4-1 3,0 0 0,0-1 0,0 0 0,0-1 0,-1 1 1,11-11-1,4-6-12,28-38 0,-54 69-91,-1 0 1,2 0 0,-1 1-1,2 0 1,-1 0 0,2 0-1,-1 0 1,1 1 0,1-1-1,0 1 1,2 21-1,-1-32 89,0 0 0,0-1 0,0 1 0,0 0 0,1 0-1,-1 0 1,0-1 0,1 1 0,-1 0 0,0 0 0,1-1-1,-1 1 1,1 0 0,0-1 0,0 2 0,10 0-182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14235,'-1'7'421,"-1"0"0,1 0 0,1 0 0,0 0-1,0 0 1,0 0 0,1 1 0,0-1 0,0-1 0,4 12 0,1 0 286,2-1 0,16 28 0,-20-39-646,1 4 25,1-1 0,-2 1 0,0 0 0,0 0 0,0 1 0,-2-1 0,3 14 1,-4-18-79,-1 0 1,0 0 0,0 0 0,-1 1-1,0-1 1,0 0 0,0 0 0,-1 0 0,1 0-1,-2-1 1,1 1 0,-1 0 0,1-1 0,-6 7-1,-2 3-26,-1-1-1,-1 0 0,0-1 0,-27 23 1,-62 38-289,-13 10 197,93-63-10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2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11466,'2'9'380,"0"3"163,1 0 1,0-1-1,1 1 1,8 16-1,-11-25-435,1 0 0,1 1-1,-1-1 1,0 0 0,1 0 0,0-1 0,-1 1 0,1-1-1,0 1 1,0-1 0,1 0 0,-1 0 0,0 0-1,1 0 1,-1-1 0,1 1 0,0-1 0,5 1 0,2 0 86,0 0 1,0-1 0,1-1-1,-1 0 1,1 0 0,11-3-1,70-15 449,-4 0-417,-29 14-124,117 6 1,-51 2-67,312-28 86,86 2 182,-355 25-238,195-22 1,108-35 82,-209 23-141,43 17 5,-72 8-11,-233 6-2,28 1-102,-28-1 98,-1 0 0,0 0 0,1 0 1,-1 0-1,0 0 0,1 0 0,-1 1 0,0-1 1,1 0-1,-1 0 0,0 1 0,0-1 0,1 0 0,-1 0 1,0 1-1,0-1 0,1 0 0,-1 1 0,0-1 0,0 0 1,0 1-1,1-1 0,-1 0 0,0 1 0,0 0-3,0 0 1,0 0-1,0 0 0,0 0 0,-1-1 0,1 1 0,0 0 0,-1 0 0,1 0 0,0 0 0,-1-1 0,1 1 1,-1 0-1,1 0 0,-1 0 0,-8 14 2,11-8 135,0-6-98,1 0 0,-1 0 0,1-1 0,-1 0 1,1 1-1,-1-1 0,1 0 0,-1 0 0,4 0 1,10-1 90,0-1 1,24-5 0,-28 4-112,0 1-1,0 0 1,0 1-1,0 0 1,1 1-1,11 1 1,26 6-11,15 4 87,80 1 0,-124-12-30,-1 0 1,1-2-1,0 0 1,-1-1 0,0-1-1,0-1 1,0-1-1,22-10 1,-38 14-9,0 0 0,0 0 0,0 0 0,-1-1 0,1 1 0,-1-1 0,0 0 0,0 0 0,4-5 0,-3 4-26,1 1 0,-1-1 1,0 1-1,1 0 0,0 0 0,9-5 0,16-9 16,-23 12-27,7-5 69,-2-1-1,14-14 0,-22 21-31,-1 0 0,1 0 0,-1 0 0,-1-1 0,1 1 0,-1-1 0,1 1 0,-1-1 0,-1 0 0,1 0 0,0-6 0,-1 9-26,-1 0 0,0 0 1,0 0-1,-1 0 1,1 0-1,0 0 1,-1 0-1,1 0 1,-1 0-1,0 0 1,1 0-1,-1 0 1,0 0-1,0 0 1,0 1-1,0-1 0,-1 0 1,1 1-1,0-1 1,-1 1-1,1 0 1,-1-1-1,0 1 1,1 0-1,-1 0 1,0 0-1,0 0 1,-3-1-1,-7-4-126,0 2 1,0 0-1,-19-4 1,18 5-456,-6-5 69,16 4 199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1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51 14091,'22'-4'3127,"-21"3"-2826,0 1 1,0 0 0,0 0 0,0-1 0,-1 1 0,1 0 0,0-1 0,0 1 0,-1-1 0,1 1 0,0-1 0,0 1 0,-1-1 0,1 1-1,-1-1 1,1 0 0,0 1 0,-1-1 0,1 0 0,-1 0 0,0 1 0,1-1 0,0-1 0,-2 1-256,1 1 1,0 0-1,-1-1 0,1 1 1,0 0-1,-1 0 1,1-1-1,0 1 0,-1 0 1,1 0-1,0 0 1,-1-1-1,1 1 0,-1 0 1,1 0-1,-1 0 0,1 0 1,0 0-1,-1 0 1,1 0-1,-1 0 0,1 0 1,-1 0-1,1 0 1,0 0-1,-1 0 0,1 0 1,-1 0-1,1 1 0,0-1 1,-1 0-1,1 0 1,-1 0-1,1 1 0,-1-1 1,-14 6-51,-3 8-435,18-11 151,10-9 256,-6 4 173,0-1-1,0 0 1,-1 0 0,1 0 0,-1 0 0,0 0 0,0-1-1,0 1 1,5-8 0,-8 11-131,-1 0 0,1-1-1,0 1 1,0-1 0,0 1 0,0 0 0,0-1-1,0 1 1,0 0 0,-1-1 0,1 1 0,0 0-1,0-1 1,-1 1 0,1 0 0,0-1 0,0 1-1,-1 0 1,1 0 0,0-1 0,-1 1 0,1 0-1,0 0 1,-1 0 0,1-1 0,0 1 0,-1 0-1,1 0 1,0 0 0,-1 0 0,1 0 0,-1 0-1,1 0 1,0 0 0,-1 0 0,1 0 0,0 0-1,-1 0 1,1 0 0,-1 0 0,0 0-1,-16 1 239,11 0-292,-1 0 1,1 1-1,0 0 0,0 0 1,0 1-1,0-1 1,0 1-1,1 1 0,-1-1 1,1 1-1,0 0 1,-6 6-1,11-10 40,1 0 0,-1 0 0,0-1-1,0 1 1,1 0 0,-1 0 0,0 0 0,1 0 0,-1 0-1,0 1 1,1-1 0,-1 0 0,0 0 0,0 0 0,1 0-1,-1 0 1,0 0 0,1 0 0,-1 1 0,0-1 0,0 0-1,0 0 1,1 0 0,-1 0 0,0 1 0,0-1 0,1 0-1,-1 0 1,0 1 0,0-1 0,0 0 0,0 0 0,0 1-1,1-1 1,-1 0 0,0 1 0,0-1 0,0 0 0,0 0-1,0 1 1,0-1 0,0 0 0,0 1 0,0-1 0,0 0-1,0 1 1,0-1 0,0 0 0,0 0 0,0 1 0,-1-1-1,1 0 1,0 1 0,0-1 0,0 0 0,0 0 0,0 1-1,-1-1 1,1 0 0,0 0 0,0 1 0,-1-1-1,1 0 1,0 0 0,-1 0 0,26-5-77,-15 1 116,0-1 0,0 0 0,0 0-1,-1-1 1,0 0 0,14-12 0,-25 17 47,-8 3-59,-13 8-43,1 3-37,14-8 12,-1 0 1,1 0-1,-14 13 0,49-31-87,-24 10 542,14-8-2310,-17 7-218,-11 3 140,1 0 1130,-1-1-102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 12899,'-1'-1'213,"0"1"1,-1-1 0,1 0 0,0 0-1,0 0 1,-1 1 0,1-1 0,-1 1-1,1-1 1,0 1 0,-1 0 0,1-1-1,-1 1 1,1 0 0,-1 0 0,1 0-1,-1 0 1,1 0 0,-1 0-1,1 1 1,-1-1 0,1 0 0,-1 1-1,1-1 1,0 1 0,-1-1 0,1 1-1,0 0 1,-1 0 0,1 0 0,0 0-1,0-1 1,0 1 0,0 1-1,0-1 1,0 0 0,0 0 0,0 0-1,0 0 1,0 1 0,1-1 0,-1 0-1,1 1 1,-1-1 0,0 4 0,-1 0-22,1 0 0,-1 1 0,1-1 0,1 1 0,-1 0 0,1-1 0,0 1 0,0 0 0,0-1 0,3 12 0,-2-12-249,1-1 0,-1 1 1,1 0-1,0-1 1,0 1-1,1-1 0,-1 0 1,1 0-1,0 0 1,0 0-1,0 0 1,1-1-1,-1 1 0,1-1 1,0 0-1,0 0 1,0 0-1,0-1 0,0 1 1,1-1-1,-1 0 1,1 0-1,0-1 0,-1 0 1,1 1-1,0-1 1,0-1-1,0 1 0,0-1 1,-1 0-1,1 0 1,0 0-1,0-1 0,0 1 1,0-1-1,0-1 1,-1 1-1,8-3 1,11-6-455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17116,'-10'13'1456,"-3"1"-1000,-2 4-208,0 8 600,-1 3-232,0 8-223,0 6-97,-1 9-144,1 1-64,3 4-336,3 0-209,2-2 586,2-3-178,0-9-79,2-6-16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14171,'2'1'162,"-1"-1"0,1 1 1,-1 0-1,1-1 0,-1 1 0,1-1 0,0 0 1,-1 1-1,1-1 0,0 0 0,-1 0 0,1 0 0,0 0 1,-1 0-1,1-1 0,-1 1 0,1 0 0,0-1 1,-1 1-1,1-1 0,-1 0 0,1 1 0,-1-1 1,1 0-1,-1 0 0,0 0 0,1 0 0,-1 0 0,0 0 1,1-2-1,6-4 427,-1-1 0,0 0 0,8-13-1,-13 18-465,14-22 932,20-46 1,-1 3-360,-36 95-719,-14 51-424,-9 68-2389,24-144 2731,0-1 77,-1-1 1,1 1 0,0-1-1,0 1 1,0-1-1,0 1 1,0-1-1,0 1 1,0-1 0,0 1-1,0 0 1,0-1-1,0 1 1,0-1 0,0 1-1,0-1 1,1 1-1,-1-1 1,0 1 0,0-1-1,0 1 1,1-1-1,-1 1 1,0-1-1,1 0 1,-1 1 0,1-1-1,-1 1 1,0-1-1,1 1 1,12-3-528</inkml:trace>
  <inkml:trace contextRef="#ctx0" brushRef="#br0" timeOffset="1">344 19 17732,'2'5'1584,"3"-4"-1000,7 1-240,6 0 609,5-2-137,9 0-248,2 0-176,2-4-616,0-2-448,0-1 584,-5 0-104,-6 3-120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 17764,'4'-11'1997,"-7"13"-344,-10 19-197,-14 37-987,-23 70 0,41-100-569,2 0 0,0 0-1,2 0 1,1 1 0,0 29-1,4-51-94,1 0 0,-1 0 0,1 0 0,0 0 0,0 0 0,1 0 0,3 8 0,-4-14 132,0 1-1,-1 0 0,1 0 1,1 0-1,-1 0 1,0-1-1,0 1 1,1-1-1,-1 1 0,1-1 1,-1 1-1,1-1 1,-1 0-1,1 0 0,0 0 1,0 0-1,0 0 1,0 0-1,0 0 1,-1-1-1,1 1 0,0-1 1,1 1-1,-1-1 1,0 0-1,0 0 1,0 0-1,0 0 0,3 0 1,19-5-632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12 15851,'0'-1'99,"-1"1"0,1-1 0,-1 0 0,1 0 0,-1 1-1,0-1 1,1 0 0,-1 0 0,0 1 0,0-1 0,1 1 0,-1-1-1,0 1 1,0-1 0,0 1 0,0 0 0,1-1 0,-1 1-1,0 0 1,0-1 0,0 1 0,0 0 0,0 0 0,-2 0 0,1 0 83,-1 1 0,1-1 1,-1 1-1,1 0 0,0 0 0,-1 0 1,1 0-1,0 0 0,-4 2 1,-2 3 262,0 0 1,1 0-1,-14 14 0,12-9-285,0 0-1,1 0 0,-7 13 1,12-20-144,1 1 1,-1 0 0,1-1 0,1 1 0,-1 0-1,0 0 1,1 0 0,0 1 0,1-1 0,-1 0-1,1 6 1,0-10-12,0 0-1,0 0 0,0 0 1,1 1-1,-1-1 0,1 0 1,-1 0-1,0 0 1,1 0-1,0 0 0,-1 0 1,1 0-1,0 0 1,-1-1-1,1 1 0,0 0 1,0 0-1,0-1 0,0 1 1,-1 0-1,1-1 1,0 1-1,0-1 0,1 1 1,-1-1-1,0 1 1,0-1-1,0 0 0,0 1 1,0-1-1,0 0 0,0 0 1,0 0-1,1 0 1,-1 0-1,2 0 0,3-1 12,0 1-1,0-1 1,0-1-1,0 1 0,9-4 1,7-4 58,0-1 1,-1-2 0,-1 0-1,0-1 1,-1 0-1,0-2 1,-1 0-1,27-30 1,-40 38 25,-9 10 4,-9 11-30,-17 38-75,28-48-136,1-1 0,-1 0 0,1 0 0,0 1-1,0-1 1,0 1 0,0-1 0,0 1 0,1-1 0,0 1 0,0 0 0,0-1 0,0 1 0,1 4 0,-1-7 95,0-1 0,1 1 1,-1-1-1,0 1 0,0-1 0,1 1 1,-1-1-1,0 0 0,0 1 0,1-1 1,-1 1-1,0-1 0,1 0 1,-1 1-1,1-1 0,-1 0 0,0 0 1,1 1-1,-1-1 0,1 0 1,-1 0-1,1 1 0,-1-1 0,1 0 1,-1 0-1,1 0 0,-1 0 0,1 0 1,-1 0-1,1 0 0,-1 0 1,1 0-1,17-6-591,3-5-154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16259,'-13'20'1465,"1"3"-1025,-1 3-216,5 0 688,4-2-328,4-1-392,2-3-192,0-4-368,3-3-192,-4-6-8,1-6 360,-1-2-176,-1-8-56</inkml:trace>
  <inkml:trace contextRef="#ctx0" brushRef="#br0" timeOffset="1">2 72 16556,'-1'5'1416,"4"3"-952,5-3-176,8 1 600,4-2-264,6-1-376,3 0-256,2-3-456,2-4 472,1-5-152,-2-1-104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18468,'-3'5'283,"-47"73"2766,45-69-2663,1 0 1,0 0-1,0 1 1,1 0-1,0 0 1,-3 18-1,6-26-376,-1-1 0,1 0 0,0 0-1,0 0 1,0 1 0,0-1 0,0 0 0,0 0 0,0 1-1,0-1 1,0 0 0,1 0 0,-1 0 0,0 1-1,1-1 1,-1 0 0,1 0 0,-1 0 0,1 0 0,0 0-1,-1 0 1,1 0 0,0 0 0,0 0 0,0 0-1,0 0 1,0 0 0,0-1 0,0 1 0,0 0-1,0-1 1,0 1 0,0-1 0,0 1 0,0-1 0,1 0-1,-1 1 1,0-1 0,2 0 0,5 1-116,-1-2 1,1 1-1,-1-1 0,1 0 1,11-3-1,5-1-140,-19 5 196,0-1-1,0 1 0,0 1 0,0-1 1,0 1-1,0 0 0,0 0 0,0 0 1,0 1-1,-1-1 0,6 4 0,-9-5 47,1 1 0,-1 0-1,0 0 1,1 0-1,-1 0 1,0 0 0,0 0-1,0 0 1,0 0-1,0 0 1,0 1 0,-1-1-1,1 0 1,0 1-1,-1-1 1,1 0 0,0 1-1,-1-1 1,0 1-1,1-1 1,-1 1 0,0-1-1,0 1 1,0-1-1,0 1 1,0-1 0,0 1-1,0-1 1,0 1-1,-1-1 1,1 1 0,-1-1-1,1 1 1,-1-1-1,1 0 1,-1 1 0,0-1-1,0 0 1,0 1-1,-2 1 1,-1 3 67,-1 0 0,0 0 0,-1-1 0,0 0 0,0 0 0,0 0 0,0-1-1,0 0 1,-1 0 0,0-1 0,0 0 0,-10 4 0,10-5-61,0 1-1,0-1 1,1-1 0,-1 0-1,0 0 1,0 0 0,0 0-1,-1-1 1,1-1 0,0 1-1,0-1 1,0 0 0,-11-4-1,17 5-200,-1-1-1,1 0 1,-1 1-1,1-1 1,-1 0-1,1 0 1,0 0-1,-1-1 1,1 1-1,-2-3 1,3 4 141,-1-1 0,1 1 0,0-1-1,-1 1 1,1-1 0,0 1 0,0-1 0,0 0 0,-1 1 0,1-1 0,0 1-1,0-1 1,0 0 0,0 1 0,0-1 0,0 1 0,0-1 0,0 0-1,0 1 1,1-1 0,-1 1 0,0-1 0,0 0 0,1 1 0,-1-1 0,0 1-1,0-1 1,1 1 0,-1-1 0,1 1 0,-1-1 0,1 0 0,11-7-848</inkml:trace>
  <inkml:trace contextRef="#ctx0" brushRef="#br0" timeOffset="1">721 78 18972,'-8'10'1744,"-16"8"-1143,-3 4-241,-9 5 760,-3 2-264,-1 5-368,0 1-120,7-5-296,1-3-176,11-6-304,4-2-200,7-9-464,8-9-72,-3-1 727,5-10-271,0-7-48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17092,'3'9'1864,"4"5"-1024,3-2-304,9-2 993,2 1-409,8 2-312,1-1-256,2-2-1152,-4 0 704,1 0-192,-2 0-104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18 217 13835,'-6'9'1179,"5"-7"-838,-1 0 0,0 1 0,1-1 1,0 0-1,0 1 0,-1 0 1,0 4-1,4-6 2785,4-5-2070,4-5-328,31-37 544,-3-2 0,56-95 0,-94 143-1276,0 0-1,0 0 1,0 0 0,0 0 0,1 0 0,-1 0 0,0 0 0,0 0-1,0 0 1,0 0 0,0 0 0,0 0 0,0 0 0,0 0 0,0 0-1,0 0 1,0 0 0,0 0 0,0 0 0,0 0 0,0 0 0,0 0-1,0 0 1,0 0 0,0 0 0,0 0 0,0 0 0,0 0 0,0 0-1,0 0 1,0 0 0,1 0 0,-1 0 0,0 0 0,0 0 0,0 0-1,0 0 1,0 0 0,0 0 0,0 0 0,0 0 0,0 0 0,0 0-1,0 0 1,0 0 0,0 0 0,0 0 0,0 0 0,0 0 0,-1 9-141,-2 12-131,-6 18-1327,2-1 0,2 1-1,0 49 1,7-74 686,-2-13 889,0-1 1,1 0 0,-1 0 0,0 1 0,0-1 0,0 0 0,0 0-1,1 1 1,-1-1 0,0 0 0,0 0 0,0 1 0,1-1 0,-1 0 0,0 0-1,1 0 1,-1 0 0,0 0 0,0 1 0,1-1 0,-1 0 0,0 0 0,1 0-1,-1 0 1,0 0 0,1 0 0,-1 0 0,0 0 0,0 0 0,1 0-1,-1 0 1,0 0 0,1 0 0,-1 0 0,0 0 0,1-1 0,13-7-989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12883,'5'-12'2370,"2"16"-961,7 26 10,-10-20-875,32 64 1189,-9-21-1159,-3 1 0,-1 1 0,17 69 0,-38-109-595,0 0 0,0 0 0,-1 1 0,-1-1 0,-1 0 0,0 0 0,-1 0 0,-1 0-1,0 0 1,-1 0 0,-10 23 0,1-7-207,-1-1 0,-2-1 0,-2 0 0,-24 31 0,4-11-101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3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16 124 16355,'-1'-2'180,"0"1"0,0-1 0,0 0 0,1 1 0,-1-1 0,1 0 0,-1 1 0,1-1 0,0 0 0,0 0 0,0 0 0,0 1 0,0-1 0,0 0 0,0 0 0,0 1 0,1-1 0,-1 0 0,2-2 0,-1 1 119,1-1 1,0 1-1,0 0 1,0 0-1,1 0 0,-1 0 1,1 0-1,5-4 0,1-1 145,1 2 0,-1-1 0,2 1 0,-1 1 0,12-5 0,-15 7-337,0 1 0,0 0 0,0 0-1,0 1 1,0 0 0,0 0 0,15 1-1,-21 0-105,1 0-1,-1 0 1,1 0-1,-1 0 1,1 1-1,-1-1 0,0 0 1,1 1-1,-1-1 1,0 1-1,1 0 1,-1-1-1,0 1 0,1 0 1,-1 0-1,0 0 1,0 0-1,0 0 1,0 0-1,0 0 1,0 0-1,0 0 0,0 0 1,-1 1-1,1-1 1,0 0-1,-1 1 1,1-1-1,-1 0 0,1 1 1,-1-1-1,0 1 1,1-1-1,-1 1 1,0-1-1,0 1 0,0-1 1,0 0-1,0 1 1,-1-1-1,1 1 1,0-1-1,-1 1 0,0 2 1,-4 9-102,-1 1-1,0 0 1,-1-1-1,-1-1 1,0 1 0,-17 20-1,4-4-75,-3 4 1,8-12 76,1-1 1,1 2 0,1 0 0,1 0-1,-15 40 1,26-60 99,0 0 1,0 1-1,1-1 0,-1 0 0,1 1 1,0-1-1,0 1 0,0-1 1,0 0-1,0 1 0,0-1 0,0 1 1,1-1-1,0 0 0,-1 1 1,1-1-1,0 0 0,0 0 1,0 0-1,2 3 0,-2-3-25,1 0 0,1 0 0,-1-1 0,0 1 0,0 0 0,1-1 0,-1 0 0,1 1 0,-1-1 0,1 0 0,-1 0 0,1 0 0,0-1 0,4 2 0,6-1-124,0-1 1,0 0 0,-1 0 0,1-1-1,0-1 1,17-4 0,13-7-53,2-5-66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12267,'7'12'2256,"2"9"-1462,0 1-1,-2-1 1,9 40 0,5 70-86,-20-122-615,7 54 86,-3 0 0,-3 1 0,-10 106 0,4-135-280,-1 0 1,-3 0-1,0-1 1,-2 0-1,-2-1 1,-1 0 0,-2-1-1,-22 37 1,-4-6-103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14891,'-1'3'107,"-1"0"1,1 0-1,-1 0 0,0 0 0,0 0 1,1-1-1,-2 1 0,1-1 0,0 1 0,-1-1 1,1 0-1,-4 3 0,-11 12 37,-8 16 120,3 2 1,0 0 0,2 1-1,2 1 1,2 1 0,-18 57-1,30-79-138,-1-1-1,2 1 1,0 0-1,1 0 1,0 0-1,2 0 1,0 18-1,1-28-135,0 0-1,0 0 1,1 0-1,-1 0 1,1-1-1,0 1 1,1-1-1,-1 1 0,1-1 1,0 0-1,1 0 1,-1 0-1,1 0 1,0-1-1,0 0 1,0 1-1,1-1 0,-1-1 1,1 1-1,0-1 1,0 0-1,6 3 1,1-1-111,1 0 0,20 6 0,-7-5-123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17308,'5'3'1584,"2"-2"-1000,4-1-248,9-1 720,2-2-287,7 0-649,1-1-384,0-3 336,1-3-104,-2 4-184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13091,'0'1'151,"0"0"-1,1-1 1,-1 1 0,0-1 0,1 1-1,-1-1 1,1 1 0,-1 0 0,1-1 0,-1 0-1,1 1 1,-1-1 0,1 1 0,-1-1-1,1 0 1,0 1 0,-1-1 0,1 0-1,-1 0 1,1 1 0,0-1 0,-1 0 0,1 0-1,0 0 1,-1 0 0,1 0 0,0 0-1,0 0 1,-1 0 0,1 0 0,0 0 0,-1 0-1,1 0 1,0-1 0,27-9 2152,-25 8-2126,21-10 94,0-1 0,-1-1 0,0-1-1,-1-1 1,-1-2 0,-1 0 0,-1 0-1,0-2 1,-1-1 0,-1 0-1,-2-1 1,18-31 0,-39 70-203,0 1 1,1 0-1,1 0 0,-3 33 1,4-37-64,1 0 8,-4 42-411,6-53 308,0-1 0,0 1 0,0 0 0,0-1 0,0 1 0,1 0 0,-1-1 0,1 1 0,0-1 0,0 1 0,0-1 0,0 1 0,0-1 0,0 0 0,1 1 0,2 2 0,-3-4 62,0 0 0,0-1 1,0 1-1,0-1 0,-1 1 1,1-1-1,1 0 0,-1 1 1,0-1-1,0 0 0,0 0 1,0 0-1,0 0 0,0 0 1,0 0-1,1 0 0,0 0-24,14 0-380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4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15011,'7'6'1561,"1"7"-817,4 3-256,1 9 752,1 4-200,3 10-160,-1 4-111,-2 3-289,-4 4-112,-8 3-136,-5-2-72,-11 0-152,-6-3-168,-9-2-512,-6-1-88,2-8 592,1-3-121,3-9-175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72 15435,'10'-8'522,"1"0"-1,1 0 1,-1 1-1,1 1 1,0 0-1,1 0 1,-1 1-1,15-3 1,-17 5-311,1 1 1,-1 0 0,1 1-1,0 0 1,-1 1 0,1 0-1,-1 0 1,1 1 0,0 0-1,17 6 1,-26-7-203,0 1 1,0-1 0,0 1-1,0 0 1,0 0 0,0 0-1,0 0 1,0 0 0,-1 1-1,1-1 1,-1 0 0,1 1-1,-1-1 1,1 1 0,-1 0-1,0-1 1,0 1 0,1 0-1,-1 0 1,0 2 0,0-1-6,0 0 1,-1 0-1,0-1 1,1 1-1,-1 0 1,0 0-1,-1 0 1,1 0-1,0-1 1,-1 1-1,0 0 1,1 0-1,-1-1 1,0 1-1,-2 3 1,-4 8 26,-1 0 1,-1-1 0,0 0 0,-13 16 0,-49 45 204,62-65-201,-17 16 61,-190 178 796,221-207-912,1 1-1,-1-1 0,1 1 0,0 1 0,0-1 0,0 1 0,0 0 0,0 1 1,0-1-1,8 0 0,-10 2 19,1-1-1,-1 1 1,1 0 0,-1 0 0,1 1 0,-1-1 0,1 1-1,-1 0 1,1 0 0,-1 0 0,0 1 0,0-1-1,0 1 1,0 0 0,0 0 0,4 3 0,-1 3 0,0-1 0,-1 1 0,0-1 0,0 2 0,-1-1 0,0 1 0,-1-1 0,0 1 0,0 1 0,4 15 0,-3-10 73,1 1 0,13 24-1,-18-39-34,0 1-1,-1-1 0,1 1 1,0-1-1,0 0 0,0 1 1,0-1-1,0 0 0,1 0 1,-1 0-1,0 0 1,0 0-1,1 0 0,-1 0 1,1-1-1,-1 1 0,1 0 1,-1-1-1,1 1 0,-1-1 1,1 1-1,-1-1 0,3 0 1,-1 0 27,-1 0 1,0-1-1,0 0 1,0 1 0,0-1-1,0 0 1,0 0-1,0 0 1,0-1 0,0 1-1,0 0 1,0-1-1,-1 1 1,4-4 0,2-3 173,0-1 1,0 0 0,-1-1 0,0 0-1,6-14 1,-7 11-293,0 0 0,-1 1 1,-1-1-1,0 0 0,0-1 0,-2 1 0,1-22 0,-2 35-9,0 0 0,0 0 0,0-1 0,0 1 0,0 0 1,0 0-1,0 0 0,0 0 0,0 0 0,1-1 0,-1 1 0,0 0 0,0 0 0,0 0 0,0 0 0,0 0 0,0-1 0,0 1 0,0 0 0,0 0 0,0 0 0,1 0 0,-1 0 0,0 0 0,0 0 0,0-1 0,0 1 0,0 0 0,1 0 0,-1 0 0,0 0 0,0 0 0,0 0 0,0 0 0,0 0 0,1 0 0,-1 0 0,0 0 0,0 0 0,0 0 0,0 0 0,1 0 0,-1 0 0,0 0 0,0 0 0,0 0 0,0 0 0,0 0 0,1 0 0,-1 0 0,0 1 0,9 3-223,-6-2-111,12 5-537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16235,'103'-4'5716,"82"-13"-4695,-72 7-351,-82 7-573,129-14-1430,-139 11 1178,-20 6 136,-1 0 0,1 0-1,-1 0 1,0 0-1,1 0 1,-1 0 0,1 0-1,-1 0 1,1-1 0,-1 1-1,0 0 1,1 0-1,-1 0 1,1-1 0,-1 1-1,0 0 1,1 0 0,-1-1-1,0 1 1,1 0-1,-1-1 1,0 1 0,1 0-1,-1-1 1,0 1 0,0 0-1,1-1 1,-1 1-1,0-1 1,-7-2-454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15771,'0'0'36,"0"0"-1,0 0 0,0 0 0,0 0 0,0 0 0,0 0 1,0 0-1,0 0 0,0 0 0,0 0 0,1 0 0,-1 0 1,0 0-1,0 0 0,0 0 0,0 0 0,0 0 1,0 0-1,0 0 0,0 0 0,0 0 0,0 0 0,0 0 1,0 0-1,1 0 0,-1 0 0,0 0 0,0 0 0,0 0 1,0 0-1,0 0 0,0 0 0,0 1 0,0-1 0,0 0 1,0 0-1,0 0 0,0 0 0,0 0 0,0 0 1,0 0-1,0 0 0,0 0 0,0 0 0,0 0 0,0 1 1,0-1-1,0 0 0,0 0 0,0 0 0,0 0 0,0 0 1,0 0-1,0 0 0,0 0 0,0 0 0,0 0 1,0 0-1,0 0 0,0 1 0,0-1 0,0 0 0,0 0 1,-1 0-1,1 0 0,0 0 0,0 0 0,0 0 0,0 0 1,13 2 816,17-2 238,34-2 600,80 0 216,-124 3-1725,-1 1-1,1 1 1,-1 0-1,0 2 0,23 8 1,-40-13-175,1 1 1,-1 0 0,0 0-1,1 0 1,-1 1 0,0-1-1,0 0 1,0 1 0,0 0-1,0-1 1,0 1 0,0 0-1,-1 0 1,1 0 0,-1 0-1,1 0 1,-1 0 0,0 1 0,0-1-1,0 0 1,0 1 0,0-1-1,0 1 1,-1-1 0,1 1-1,-1-1 1,0 1 0,1-1-1,-1 1 1,-1-1 0,1 1-1,0-1 1,0 1 0,-2 4-1,-2 4-21,1-1 0,-2 0 0,1 1 0,-1-2 0,-1 1 0,-13 17 0,-10 10-26,-3-2 0,-54 49 0,-79 53 184,157-131-127,-30 22 77,-14 13 118,52-41-208,0 0 0,-1 0 0,1 1 0,0-1 1,-1 0-1,1 0 0,0 0 0,0 1 0,-1-1 0,1 0 1,0 0-1,0 1 0,0-1 0,-1 0 0,1 1 0,0-1 1,0 0-1,0 1 0,0-1 0,0 0 0,0 1 1,0-1-1,0 0 0,-1 1 0,1-1 0,0 0 0,0 1 1,0-1-1,1 0 0,-1 1 0,0 0 0,11 1 42,26-7-23,-30 4-12,60-9 132,121-2-1,-157 12-405,0 2 1,-1 1-1,0 2 1,0 0 0,0 3-1,41 14 1,-14 2-1840,-42-15 1423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 14755,'0'0'53,"-1"0"0,1 0 0,0 0-1,0 0 1,0 0 0,0 0 0,0 0-1,0 0 1,0 0 0,0 0 0,-1 0 0,1 0-1,0 0 1,0 0 0,0 0 0,0 0 0,0 0-1,0 0 1,0 0 0,0 0 0,-1 0 0,1 0-1,0 0 1,0 0 0,0 0 0,0 0-1,0 0 1,0 0 0,0 0 0,0 0 0,0 0-1,0-1 1,-1 1 0,1 0 0,0 0 0,0 0-1,0 0 1,0 0 0,0 0 0,0 0 0,0 0-1,0 0 1,0-1 0,0 1 0,-10 11 582,-18 33 38,2 2-1,1 0 0,3 2 0,2 0 1,-15 55-1,26-71-567,1 1 0,2 0 0,1 0 0,2 0 0,1 0 0,2 1 0,1-1 0,1 1 0,8 34 0,-8-57-105,1 0 0,0 0 0,1 0 0,0 0-1,1-1 1,0 0 0,1 0 0,12 18 0,-13-22-88,0-1 0,0 0 0,1 0 0,-1 0 0,1-1 0,0 0 0,0 0 0,1 0 0,-1-1 0,1 0 0,0 0 0,0-1 0,0 0 0,0 0 0,8 1 0,16 2-179,2-4-87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17780,'2'0'1888,"5"4"-1016,-1 3-311,7 2 1015,4 4-344,6 4-400,5 0-176,5 2-223,2-1-137,-2-2-320,0-3-224,-3-6-649,-4-4-319,-3-9 968,-5-5-208,4-11-216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3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19028,'-21'15'2323,"13"-7"-1924,0 1 0,1-1 0,-8 12-1,13-17-387,0 0 1,0 1-1,0 0 0,0-1 0,0 1 0,1 0 0,-1 0 0,1 0 0,0 0 0,1 0 0,-2 8 1,3-11-25,-1 0 1,0 0 0,1 0 0,-1 0-1,0 0 1,1 0 0,0 0 0,-1 0 0,1 0-1,0 0 1,-1 0 0,1 0 0,0 0-1,0-1 1,0 1 0,0 0 0,-1 0-1,1-1 1,0 1 0,0-1 0,1 1 0,-1-1-1,0 1 1,0-1 0,0 0 0,0 1-1,0-1 1,2 0 0,38 3-348,-33-3 288,3 0-42,0 1 1,0 0 0,1 0-1,-1 1 1,17 5 0,-27-6 104,1 0 0,0-1 1,0 1-1,-1 0 1,1 0-1,0 0 1,-1 0-1,1 0 1,-1 1-1,1-1 0,-1 0 1,0 1-1,0-1 1,1 1-1,-1-1 1,0 1-1,0 0 1,-1-1-1,1 1 0,0 0 1,0 0-1,-1-1 1,1 1-1,-1 0 1,0 0-1,1 0 1,-1 0-1,0 0 1,0 0-1,0 0 0,0-1 1,-1 1-1,1 0 1,-1 0-1,1 0 1,-1 0-1,1 0 1,-1-1-1,0 1 0,-1 2 1,-5 12 79,-1-2 0,-1 1 0,0-1 0,0 0 0,-1-1 0,-1 0 0,0-1 0,-1 0 0,-1-1 0,1 0 0,-2-1 0,-20 12 0,32-21-81,1 0 1,-1 0 0,1 0 0,-1 0 0,0-1-1,0 1 1,1 0 0,-1-1 0,0 0-1,0 1 1,0-1 0,0 0 0,0 0-1,1 0 1,-1 0 0,0-1 0,0 1-1,0 0 1,0-1 0,1 1 0,-3-2-1,2 1 8,0-1-1,1 1 1,-1-1-1,1 1 1,-1-1-1,1 0 0,0 0 1,-1 0-1,1 0 1,0 0-1,0 0 1,1 0-1,-1 0 1,0 0-1,1-1 1,-1-3-1,-3-29-202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19980,'-15'33'1993,"-5"8"-1233,0 5-272,-3 7 840,3 2-200,2 1-359,0-3-273,4-6-432,1-7-264,6-11-536,3-5-337,4-13 1593,1-5-768,5-4-168,0-4-80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53 225 20876,'0'15'1953,"-1"5"-1313,-5-1-304,0 7 936,-1 2-471,0 5-313,0 2-80,0-4-312,1 1-128,3-9-240,0 0-152,3-9-561,0-4-247,3-14 336,3-8 152</inkml:trace>
  <inkml:trace contextRef="#ctx0" brushRef="#br0" timeOffset="1">144 5 22861,'0'-1'1936,"-2"1"-1416,-1 0-240,0 0 553,2 1-649,-6-2-2601,1-2 1705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17564,'3'1'2136,"3"4"-1360,14-7-376,4-1 1433,11 0-1057,1 1-368,2 2-936,4 1 1720,-8-2-1176,-1-5-48,-10-3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 20652,'0'0'78,"0"-1"0,0 0-1,0 1 1,-1-1-1,1 1 1,0-1-1,0 1 1,-1-1 0,1 1-1,-1-1 1,1 1-1,0-1 1,-1 1 0,1 0-1,-1-1 1,1 1-1,-1 0 1,1-1-1,-1 1 1,1 0 0,-1 0-1,1-1 1,-1 1-1,0 0 1,1 0 0,-1 0-1,1 0 1,-1 0-1,-1-1 1,1 2 15,0-1 1,-1 1 0,1-1-1,-1 1 1,1 0-1,0-1 1,0 1 0,-1 0-1,1 0 1,0 0-1,-2 2 1,-26 33 629,29-35-701,-13 21-14,1 2 0,1-1 0,1 1 0,1 1 0,1-1 0,1 1 0,1 1 0,2-1 0,0 1 0,2 0 0,1 0 0,2 30 0,0-44-30,1 0 1,0 0-1,0-1 1,1 1-1,1-1 1,7 18-1,-8-23 55,1 0 0,-1 0 0,1-1 0,0 1 0,0-1-1,1 0 1,-1 0 0,1 0 0,0-1 0,1 0 0,-1 0 0,1 0 0,6 3-1,21 8 24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73 17524,'2'-2'194,"0"0"-1,0-1 1,-1 0 0,1 1 0,-1-1 0,0 0 0,0 0 0,0 0 0,0 0 0,0 0-1,0 0 1,-1 0 0,0 0 0,1-3 0,-2 4-120,1 1 0,0 0 0,-1-1 0,1 1 0,-1 0-1,1-1 1,-1 1 0,0 0 0,0 0 0,1-1 0,-1 1 0,0 0 0,0 0 0,0 0 0,0 0 0,-1 0 0,1 0 0,0 1 0,0-1-1,0 0 1,-1 0 0,1 1 0,0-1 0,-1 1 0,1-1 0,-1 1 0,1 0 0,0 0 0,-1-1 0,1 1 0,-1 0 0,-1 0 0,-4 0 40,-1 0 1,1 1-1,-1-1 1,1 2 0,0-1-1,-1 1 1,1 0-1,0 0 1,0 1 0,0 0-1,0 0 1,1 1 0,-8 4-1,-2 4-42,0-1-1,1 2 1,-25 25 0,27-24-34,1 1 0,0 0 0,-14 25 1,21-32-22,1 1 0,0-1 0,1 1 0,0 0 0,0-1 0,1 1 0,0 0 1,0 1-1,0 11 0,2-18-9,0 0 0,0 0 0,0 0 0,0-1 0,1 1 0,-1 0 0,1 0 0,-1 0 0,1-1 0,0 1 1,0 0-1,0-1 0,1 1 0,-1-1 0,0 1 0,1-1 0,0 0 0,0 1 0,-1-1 0,1 0 0,0 0 0,1 0 0,-1-1 0,0 1 1,1 0-1,-1-1 0,1 1 0,-1-1 0,1 0 0,-1 0 0,1 0 0,0 0 0,0-1 0,-1 1 0,1-1 0,3 1 0,5-1 29,0 0-1,0-1 1,0-1-1,0 1 1,-1-2-1,1 1 1,0-1-1,-1-1 0,0 0 1,17-9-1,-1-2 141,-1-1 0,41-33-1,-51 37-59,-1 0 0,0-1-1,-1-1 1,0 0 0,18-28-1,-33 82-517,1-32 258,-1 7-395,1 0 0,1 17 0,0-30 480,0 1 0,0-1 0,0 1 0,1-1 0,-1 1 0,1-1 0,-1 0 0,1 1 1,0-1-1,0 0 0,0 0 0,0 1 0,0-1 0,0 0 0,1 0 0,-1 0 0,1 0 0,0-1 0,-1 1 0,4 3 0,-3-5 25,-1 0 0,0 1 1,0-1-1,0 0 0,0 0 0,0 1 0,0-1 1,1 0-1,-1 0 0,0 0 0,0 0 0,0-1 1,0 1-1,2-1 0,20-7-575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18412,'-4'17'1984,"-6"7"-1311,-4 9-217,-2 7 1000,1 5-616,4 4-128,2-3-272,4-2-128,5-5-248,0-8-168,4-6-600,0-7-224,-1-8 1208,-3-8-520,2-2-72,-8-10-128</inkml:trace>
  <inkml:trace contextRef="#ctx0" brushRef="#br0" timeOffset="1">0 217 19452,'4'2'1953,"8"-4"-1161,7 1-296,8-2 880,4-1-240,8-2-551,1-1-353,3 0-889,-1-5-455,-2-2 888,-4-6-248,1-5-176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16444,'-11'10'912,"0"1"0,1 0 0,1 0 1,0 1-1,1 1 0,-9 16 0,9-14-430,1 1 0,0-1 0,1 1 0,1 1 0,-3 18 0,7-33-455,1 0 0,-1 1 0,1-1 0,0 1 0,0-1 0,0 0-1,0 1 1,0-1 0,0 0 0,1 1 0,-1-1 0,1 0-1,-1 1 1,1-1 0,0 0 0,0 0 0,0 0 0,2 2-1,-2-2-27,1-1-1,0 1 0,0-1 0,-1 0 1,1 0-1,0 0 0,0 0 1,0 0-1,0-1 0,0 1 0,0-1 1,1 1-1,-1-1 0,0 0 0,0 1 1,0-1-1,0 0 0,0 0 0,1-1 1,2 0-1,34-6-209,-29 4 139,-1 1-1,1 0 1,0 1-1,0 0 0,15 0 1,-22 1 57,-1 1 1,0-1 0,0 1-1,1-1 1,-1 1 0,0 0-1,0 0 1,1 0 0,-1 0-1,0 0 1,0 0 0,0 1-1,-1-1 1,1 1 0,0-1 0,0 1-1,-1 0 1,1 0 0,-1 0-1,0 0 1,1 0 0,-1 0-1,0 0 1,0 0 0,0 0-1,0 0 1,-1 1 0,2 2-1,-1-1 28,-1 0-1,1 0 0,0 0 0,-1 0 1,0 0-1,0 0 0,0 0 0,0 0 1,-1 0-1,0 0 0,0 0 0,0 0 1,0 0-1,0-1 0,-1 1 1,-2 5-1,0-4 66,1 0 1,-1 0 0,0 0-1,0-1 1,0 0-1,-1 0 1,0 0-1,1 0 1,-1-1 0,-7 5-1,4-4 49,0-1-1,0 1 0,0-1 0,0 0 1,0-1-1,0 0 0,-1 0 1,1-1-1,-1 0 0,0 0 1,1-1-1,-1 0 0,1-1 1,-1 0-1,-13-3 0,19 3-181,0 0 0,0 0 0,1-1 0,-1 1 0,0 0 0,1-1 0,0 0-1,-1 0 1,1 1 0,0-1 0,0-1 0,0 1 0,0 0 0,0 0 0,0-1 0,1 1-1,-1-1 1,-1-4 0,2 5-39,1 0-1,-1 0 0,1 0 1,0 0-1,-1 0 1,1 0-1,0 0 1,1 0-1,-1 0 0,0 0 1,1 0-1,-1 0 1,1 0-1,-1 0 0,1 0 1,0 0-1,0 0 1,0 0-1,0 0 1,0 1-1,0-1 0,0 0 1,1 1-1,-1-1 1,1 1-1,-1-1 0,3-1 1,16-10-597,5-3-185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 14699,'-12'5'732,"-9"7"-2601,-93 98 10988,4 5-5042,40-41-3036,-1 2-1550,67-75-2007,5-9 1268,9-24 586,-3 14-27,3-19-273</inkml:trace>
  <inkml:trace contextRef="#ctx0" brushRef="#br0" timeOffset="1">86 67 13243,'3'7'2072,"4"6"-815,8 0-417,-1 3 2144,6 1-1503,6 1-409,2 2-48,5 2-536,0-1-568,2 0-768,-4-3 1864,1-6-1088,-2-4-64,-1-5-72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66 190 18988,'-6'19'1984,"-4"4"-1207,-3 0-297,2 2 984,-1 1-360,5 1-536,1-2-344,5-4-824,1-5-344,4-10 744,2-5-216,-2-7-128</inkml:trace>
  <inkml:trace contextRef="#ctx0" brushRef="#br0" timeOffset="1">98 1 20132,'0'6'2041,"-5"4"-1353,4 0-264,1-2 1024,0-1-592,1-1-1072,5-4 1345,0-5-1057,-3-3-72,-6-1-16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19348,'1'6'522,"1"0"1,-1-1-1,1 1 0,0-1 0,1 0 1,-1 1-1,1-1 0,0 0 0,6 7 1,2 6 373,6 12-310,-2 0-1,-1 0 1,16 55 0,-25-68-593,-2 0 0,0 0 0,-1 1 0,0-1 0,-2 1 0,0 0 0,-1-1 0,-6 33 0,0-19-319,-2-1-1,-2-1 0,0 0 0,-2-1 1,-1 0-1,-1 0 0,-2-2 0,0 0 1,-2-1-1,-37 38 0,20-28-357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4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17188,'16'1'1208,"6"2"-1016,2-2-152,10 2-48,4 0-440,8-2 448,-1 2-136,1-3-128</inkml:trace>
  <inkml:trace contextRef="#ctx0" brushRef="#br0" timeOffset="1">482 1 15827,'-13'8'462,"0"1"0,0 1-1,1 1 1,1-1-1,0 2 1,0-1 0,1 2-1,-14 21 1,19-26-399,1 0 0,0 0-1,0 0 1,1 0 0,0 1 0,0-1 0,1 1 0,0 0 0,1-1 0,0 1 0,0 0 0,1 0 0,0 0-1,1 0 1,0 0 0,3 15 0,-3-21-17,0 0-1,0 1 1,0-1-1,0 0 1,0 0 0,1 0-1,0 0 1,0 0-1,0 0 1,0 0-1,0-1 1,0 1 0,1-1-1,-1 1 1,1-1-1,-1 0 1,1 0-1,0 0 1,0 0-1,0-1 1,0 1 0,0-1-1,1 0 1,-1 0-1,0 0 1,1 0-1,-1 0 1,0-1 0,1 0-1,-1 0 1,1 0-1,-1 0 1,0 0-1,1 0 1,6-2-1,1-1 185,0 0 0,0-1 0,-1 0 0,1 0 0,-1-1 0,0 0 0,0-1 0,0-1 0,13-11 0,-16 12-44,0-1 1,0 0 0,-1 0-1,0-1 1,0 0-1,-1 0 1,0 0 0,-1-1-1,0 0 1,0 1 0,-1-1-1,4-13 1,-6 18-182,-1 0 0,1 0 1,-1 0-1,0 0 0,0 0 0,0 0 1,0 0-1,-1 0 0,1 0 0,-1 0 1,0 0-1,0 1 0,-1-1 0,1 0 1,-1 1-1,0-1 0,0 1 0,0-1 0,0 1 1,-1 0-1,1 0 0,-1 0 0,0 0 1,0 0-1,0 1 0,0 0 0,0-1 1,0 1-1,-1 0 0,1 0 0,-1 1 1,-5-3-1,1 1-250,0 1 0,0-1 0,0 1 0,0 1 0,0-1 0,-1 2 0,1-1 0,0 1 0,-1 0 0,1 1 0,0 0 0,-1 0 0,1 1 0,0 0 0,-10 3 0,5 5-412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15819,'-1'0'86,"1"0"-1,-1 0 0,1 0 1,0 0-1,-1 0 0,1 0 0,-1 0 1,1 0-1,-1 1 0,1-1 1,-1 0-1,1 0 0,0 0 1,-1 0-1,1 1 0,-1-1 1,1 0-1,0 0 0,-1 1 0,1-1 1,0 0-1,0 1 0,-1-1 1,1 0-1,0 1 0,-1-1 1,1 1-1,8 7 1460,21 1-316,23-3-359,80 0 0,12 0-872,-142-6-22,0 0 1,1 0-1,-1 1 1,0-1 0,0 1-1,0 0 1,0-1 0,0 1-1,0 0 1,0 0 0,0 0-1,2 2 1,-4-2 6,1-1-1,0 1 1,-1 0-1,1 0 1,-1 0-1,1 0 1,-1 0 0,1 0-1,-1 0 1,0 0-1,1 0 1,-1 0 0,0 0-1,0 0 1,0 0-1,0 1 1,0-1 0,0 0-1,0 0 1,0 0-1,-1 0 1,1 0 0,0 0-1,-1 0 1,0 2-1,-16 48-123,-10 56 0,23-84 153,1 1 0,1-1 0,0 1 0,5 47 0,25 85-3,-16-104-13,8 103 0,-18-118 13,-2 0 0,-7 53 0,5-80 97,1 1 1,-2-1 0,1 0-1,-2 1 1,1-1 0,-1-1-1,-1 1 1,0 0 0,0-1 0,0 0-1,-2-1 1,1 1 0,-10 10-1,10-15 75,1 0 0,-1 0 0,0 0 0,0-1-1,0 0 1,-1 0 0,1 0 0,-1-1 0,0 0 0,1 0 0,-1-1-1,0 1 1,0-2 0,0 1 0,0-1 0,-10 0 0,1-2-105,0 0 1,1-1 0,0 0 0,0-1-1,0-1 1,-19-9 0,31 13-192,0 0 0,0-1 0,0 1 0,0-1 0,0 0 0,0 0 0,0 0 0,1 0 0,-1 0 0,1-1 0,0 1 0,-3-4 0,4 2-339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17900,'-2'4'1616,"17"-7"-1000,3-7-216,11 0 889,4-1-457,7-1-552,5 3-320,-2 4-648,-5-1 720,-13 5-232,-5-1-160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18100,'20'4'1664,"12"-1"-1136,9 0-216,15-3 529,10-3-305,10-1-336,6 1 112,4-1-248,3-2-112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69 16035,'2'-5'570,"9"-24"810,-11 27-1251,1 1-1,-1-1 0,0 0 1,1 0-1,-1 1 1,0-1-1,0 0 0,0 0 1,0 1-1,-1-1 0,1 0 1,0 1-1,-1-1 1,0-2-1,0 3-24,0 1 1,1-1-1,-1 0 1,0 1-1,0-1 1,0 1-1,0-1 0,0 1 1,0 0-1,0-1 1,0 1-1,-1 0 1,1 0-1,0 0 0,0 0 1,0-1-1,0 2 1,0-1-1,0 0 1,-2 0-1,-23 5 662,2 1-465,1 1 1,0 2-1,0 0 0,1 2 0,-36 22 0,57-33-302,1 1-1,-1 0 0,0-1 0,1 1 1,-1 0-1,0-1 0,1 1 1,-1 0-1,1-1 0,-1 1 1,1 0-1,-1 0 0,1 0 1,0 0-1,0-1 0,-1 1 0,1 0 1,0 0-1,0 0 0,0 0 1,0 0-1,0 0 0,0 0 1,0 0-1,0-1 0,0 1 1,0 0-1,0 0 0,1 0 0,0 1 1,16 28-101,-5-12 52,-7-5 37,0-1 1,-1 1-1,0 1 0,-1-1 0,-1 0 0,0 1 1,-1 0-1,0-1 0,-2 18 0,-3 18 0,-11 57 0,-45 138 36,15-73-8,28-82-8,16-78-6,0 0 0,0-1 0,1 1 0,1 0 0,0-1 0,3 15 0,-3-22-7,0 0 0,0-1 1,0 1-1,1 0 0,-1-1 1,1 1-1,0-1 0,0 1 1,0-1-1,0 0 0,0 0 1,0 0-1,1 0 1,-1 0-1,0 0 0,1-1 1,0 1-1,-1-1 0,1 0 1,0 1-1,0-1 0,0-1 1,0 1-1,0 0 0,0-1 1,0 1-1,0-1 1,4 0-1,10 0 20,-1-1 1,0 0 0,32-7-1,-36 5 31,-1 0 0,20-9 0,-6 1-48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19428,'-11'20'1526,"1"1"0,-14 40 0,-22 77-1600,34-99 75,2 0 0,2 1 1,2 0-1,1 0 0,0 64 1,6-95-124,-1-1 0,2 0-1,-1 1 1,1-1 0,0 0 0,0 0 0,6 12 0,-7-18 79,0 0 0,0 0 0,0 0 0,1 0 1,-1 0-1,1 0 0,-1-1 0,1 1 0,0 0 1,-1-1-1,1 0 0,0 1 0,0-1 0,0 0 1,0 0-1,0 0 0,0 0 0,1 0 0,-1 0 0,0-1 1,0 1-1,1-1 0,-1 1 0,0-1 0,1 0 1,-1 0-1,0 0 0,1 0 0,-1 0 0,0-1 1,0 1-1,3-2 0,28-11-438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30 20460,'-14'4'2065,"5"0"-1521,14-4-264,3-3 1016,15-1-632,2-2-272,3 0-776,5 1-360,-1-1-1960,1 0 2320,-6 5-353,-1 1-295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21221,'4'0'173,"-1"-1"0,0 0 0,0 0 1,0 0-1,0 0 0,0 0 0,0-1 1,0 1-1,-1-1 0,1 0 1,4-4-1,4-2 80,252-196 1814,-263 204-2065,0 0 0,0 0-1,0 0 1,0 1 0,0-1-1,0 0 1,0 0 0,0 0 0,0 0-1,0 0 1,0 0 0,0 0-1,0 0 1,0 0 0,0 1-1,1-1 1,-1 0 0,0 0 0,0 0-1,0 0 1,0 0 0,0 0-1,0 0 1,0 0 0,0 0 0,0 0-1,0 0 1,0 0 0,1 0-1,-1 1 1,0-1 0,0 0 0,0 0-1,0 0 1,0 0 0,0 0-1,0 0 1,0 0 0,0 0-1,1 0 1,-1 0 0,0 0 0,0 0-1,0 0 1,0 0 0,0 0-1,0 0 1,0-1 0,0 1 0,1 0-1,-1 0 1,0 0 0,0 0-1,0 0 1,0 0 0,0 0 0,0 0-1,0 0 1,0 0 0,0 0-1,0 0 1,0-1 0,-3 17 25,-11 17-66,-3 4-945,2 1 0,-16 66 0,29-86 785,2-18 183,0 1 1,0-1-1,1 1 0,-1-1 0,0 0 0,0 1 1,0-1-1,1 0 0,-1 1 0,0-1 1,0 0-1,1 1 0,-1-1 0,0 0 0,0 0 1,1 1-1,-1-1 0,0 0 0,1 0 1,-1 0-1,1 1 0,-1-1 0,0 0 0,1 0 1,-1 0-1,1 0 0,-1 0 0,0 0 0,1 0 1,-1 0-1,1 0 0,-1 0 0,0 0 1,1 0-1,-1 0 0,1 0 0,-1 0 0,0 0 1,1-1-1,0 1 0,17-6-457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16708,'-2'6'484,"1"-1"1,0 0-1,0 1 0,0-1 1,0 1-1,1-1 1,0 1-1,0-1 1,0 1-1,2 5 1,16 58 76,-7-28-177,-6-15-411,-1 1 0,-2 0 0,-1 0 0,0 0-1,-2 0 1,-2 0 0,0 0 0,-2-1 0,0 1 0,-2-1-1,-1 0 1,-1-1 0,-1 0 0,-2 0 0,-16 26-1,16-35-178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37 20436,'21'0'1753,"9"0"-1225,10-3-216,12 0 656,5-1-360,6-4-360,0 4-272,-5-2-672,-10 2-352,-15 3 784,-8-2-208,-19 6-192</inkml:trace>
  <inkml:trace contextRef="#ctx0" brushRef="#br0" timeOffset="1.51">0 200 15219,'13'10'2121,"6"-3"-1153,15-7-376,5 0 1312,11-6-871,6-1-225,6-4-856,-3-1 1592,-1-2-1368,-2 1-72,-10 2-32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42 18028,'-5'-2'80,"-1"1"0,1 0 0,0 0 0,-1 1 0,1-1 0,0 1 0,-1 0 0,1 1 0,0-1 0,-1 1 0,1 0 1,0 1-1,0-1 0,0 1 0,0 0 0,0 0 0,0 0 0,0 1 0,0 0 0,1 0 0,0 0 0,0 1 0,-1-1 0,2 1 0,-1 0 0,-6 8 0,7-7-58,-1-1 0,1 1-1,0 0 1,0 0 0,1 1-1,-1-1 1,1 1 0,1-1-1,-1 1 1,1-1 0,0 1-1,0 0 1,0 0 0,1 0-1,0-1 1,0 1 0,0 0-1,1 0 1,0 0 0,0-1-1,1 1 1,-1 0 0,1-1-1,5 10 1,-5-11 18,1 0 0,-1 0 0,1-1-1,0 1 1,0-1 0,0 0 0,1 0 0,-1 0 0,1 0-1,-1 0 1,1-1 0,0 0 0,0 0 0,0 0 0,0 0-1,5 1 1,-2-1 60,0-1-1,-1 0 1,1 0-1,0-1 1,0 0-1,0 0 1,0 0-1,0-1 1,12-3-1,-9 2 61,0-1 0,0-1 0,-1 0 0,1 0 0,-1-1 1,0 0-1,-1 0 0,1-1 0,-1 0 0,0 0 0,0-1 0,-1 0 0,0-1 0,8-10 0,-12 12-123,0 0-1,0 0 1,-1 0 0,0-1-1,0 1 1,-1 0 0,1-1-1,-1 1 1,-1-1 0,1 0-1,-1 1 1,0-1 0,-1 1-1,0-1 1,0 1-1,-2-9 1,2 11-29,0 0 1,0-1-1,-1 1 0,0 0 1,1 1-1,-1-1 0,-1 0 1,1 0-1,0 1 0,-1 0 0,0-1 1,0 1-1,0 0 0,0 0 1,0 1-1,-1-1 0,1 1 0,-1-1 1,0 1-1,1 0 0,-1 0 1,0 1-1,0-1 0,0 1 1,-9-2-1,-17 2-174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4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0 180 16388,'2'1'204,"0"0"1,0 0-1,0 0 1,0-1 0,0 1-1,1-1 1,-1 1-1,0-1 1,0 0 0,0 0-1,0 0 1,5 0 0,-2 0 163,62-4 1630,81-14 1,-68 7-1438,457-70 1177,-92 12-6003,-428 66 3116,-16 6 535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368 345 14411,'1'-2'220,"-1"-1"0,0 0 0,0 0 0,0 1 0,0-1 0,-1 0 0,1 1 0,-1-1 0,1 0 0,-1 1 0,0-1 0,0 0 0,0 1-1,0-1 1,-1 1 0,1 0 0,-1-1 0,1 1 0,-1 0 0,0 0 0,0 0 0,0 0 0,0 0 0,0 1 0,0-1 0,0 1 0,-1-1 0,1 1 0,-1 0 0,1 0 0,-1 0 0,1 0 0,-1 0 0,0 0 0,-5 0 0,0 0-27,-1 0 0,0 0 0,0 1 0,1 0 0,-1 0 0,0 1 0,0 0 0,0 1 0,1 0 0,-12 4 0,2 1-102,1 1-1,0 1 1,0 1-1,1 0 1,-21 18 0,29-22-79,1 1 0,0 0 1,0 0-1,0 1 0,1 0 1,0 0-1,1 0 1,0 1-1,0 0 0,1 0 1,0 0-1,-3 11 0,6-18-9,1 0-1,-1 0 1,0 0-1,1 0 0,0 0 1,0 0-1,-1 0 1,1 0-1,0 0 0,0 0 1,1 0-1,-1 0 1,0 0-1,1 0 0,-1 0 1,1 0-1,0 0 1,0 0-1,0 0 0,0 0 1,0 0-1,0-1 1,0 1-1,0 0 0,1-1 1,-1 1-1,1-1 1,-1 1-1,1-1 1,-1 0-1,1 0 0,0 0 1,0 0-1,0 0 1,-1 0-1,1 0 0,0 0 1,3 0-1,3 0 10,0 1-1,0-1 0,0-1 1,0 0-1,0 0 0,-1 0 1,1-1-1,14-3 0,-4-1 11,-1-1-1,0-1 0,-1 0 1,0-1-1,0 0 1,-1-2-1,0 0 0,0 0 1,-1-2-1,-1 1 0,0-2 1,0 0-1,-1 0 0,15-24 1,-20 26-8,0 0 1,-1 0 0,0-1 0,-1 0-1,-1 0 1,0 0 0,0-1 0,-1 1-1,1-16 1,-3 18-10,-1 0 0,0 0 0,0 0 0,-1 0 0,-1 0 0,1 1 0,-2-1 0,1 0 0,-1 1 0,-1 0 0,0 0 0,-10-17 0,10 19-23,0 0 0,-1 1 0,0 0 1,0 0-1,0 0 0,-1 1 0,0-1 1,0 2-1,-1-1 0,1 0 0,-14-6 1,14 9-11,1 0 0,-1 0 0,1 1 1,-1 0-1,0-1 0,1 2 1,-1-1-1,0 1 0,1 0 0,-1 0 1,0 1-1,0-1 0,1 1 0,-1 1 1,1-1-1,-1 1 0,-5 2 0,3 0-128,1-1-1,-1 1 0,1 1 1,0 0-1,0 0 1,0 0-1,1 1 0,0 0 1,0 0-1,0 0 0,1 1 1,0 0-1,0 0 1,1 0-1,-1 1 0,2-1 1,-1 1-1,1 0 0,-2 10 1,3 4-272,8-9-124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19468,'1'4'1576,"-14"16"-1167,-4 9-161,-5 17 696,1 4-208,1 11-400,1 2-96,9 0-56,2-1-8,6-12-160,2-4-88,6-16-328,1-5-192,-1-14-480,1-7-145,-6-8 817,-1-9-296,-5-8-88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17316,'1'-3'1744,"15"3"-968,4 3-224,15 3 817,6-2-241,12 2-312,7 1-160,2-3-432,-3-1-280,-6-2-656,-6 2-320,-15-1 776,-9-1-216,-22 2-192</inkml:trace>
  <inkml:trace contextRef="#ctx0" brushRef="#br0" timeOffset="1">1 384 16956,'5'12'1904,"18"-12"-1040,10-6-312,13-4 793,7-2-177,9 0-360,1-1-344,-4 1-1024,-5 2-1480,-12 3 1760,-14 1-337,-16 5-231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14675,'5'2'233,"0"0"0,0 0 1,0 0-1,0-1 0,1 0 0,-1 0 0,1 0 0,-1 0 1,0-1-1,1 0 0,-1 0 0,1-1 0,-1 1 0,10-3 0,6 0 275,398-60 5321,-56 6-4650,-13 23-2102,-118 29-3550,-222 6 4134,-9 0 238,0-1-1,0 0 1,1 0-1,-1 0 1,0 0-1,1 0 1,-1 0-1,0 0 1,0 0-1,1 0 0,-1-1 1,2 0-1,0-1-711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321 388 16812,'0'0'41,"0"0"1,0 1 0,0-1-1,0 0 1,0 0 0,0 0-1,0 0 1,0 0 0,0 0-1,0 0 1,0 0 0,0 0-1,0 0 1,0 0 0,0 0-1,0 0 1,0 1 0,0-1-1,0 0 1,1 0 0,-1 0-1,0 0 1,0 0-1,0 0 1,0 0 0,0 0-1,0 0 1,0 0 0,0 0-1,0 0 1,0 0 0,0 0-1,1 0 1,-1 0 0,0 0-1,0 0 1,0 0 0,0 0-1,0 0 1,0 0 0,0 0-1,0 0 1,0 0 0,0 0-1,0 0 1,1 0 0,-1 0-1,0-1 1,0 1 0,0 0-1,0 0 1,0 0 0,0 0-1,0 0 1,0 0 0,0 0-1,0 0 1,0 0 0,0 0-1,0 0 1,0 0 0,0 0-1,0-1 1,0 1 0,0 0-1,0 0 1,0 0 0,0 0-1,-2-7 959,-2 4-752,1 1 0,0-1 0,-1 1 0,1 0 0,-1 0-1,0 0 1,0 1 0,0 0 0,0-1 0,0 1 0,0 0 0,0 1 0,0-1 0,0 1 0,0 0 0,0 0 0,-8 1 0,1 0-158,0 0 0,0 1 0,0 1 0,0 0 0,-16 6 0,13-2-92,1-1 0,0 2 0,1 0 0,0 0 0,0 1 0,-17 18 0,23-22-10,1 1 1,-1 0 0,2 0 0,-1 1 0,1 0 0,0 0 0,0 0 0,0 0 0,1 0 0,1 1 0,-1-1 0,1 1 0,-2 15 0,3-21 9,1-1 1,0 1-1,0 0 0,0 0 1,0 0-1,0 0 0,1 0 1,-1 0-1,0 0 0,1 0 1,0-1-1,-1 1 0,1 0 1,0 0-1,0-1 0,0 1 1,0 0-1,0-1 0,0 1 1,0-1-1,1 0 0,-1 1 1,1-1-1,-1 0 0,1 0 0,-1 0 1,1 0-1,-1 0 0,1 0 1,0 0-1,0 0 0,0-1 1,-1 1-1,1-1 0,0 1 1,0-1-1,0 0 0,0 0 1,0 0-1,2 0 0,4 0 9,0 0 0,0-1-1,0 0 1,0-1-1,0 1 1,0-2 0,-1 1-1,10-5 1,-2-1 49,0-1 0,0 0 0,-1-1 0,0-1-1,-1 0 1,0-1 0,21-26 0,-18 17 62,0-1 0,-1 0 0,-2-1-1,17-36 1,-23 42-46,-1-1 0,0 1-1,-1-1 1,-1 0 0,0-1 0,-2 1-1,1-27 1,-3 39-80,0-1 0,0 0 0,-1 0 0,0 0-1,0 0 1,-1 1 0,0-1 0,0 1 0,-1-1 0,1 1 0,-1 0-1,-1 0 1,1 0 0,-1 0 0,0 0 0,0 1 0,-1 0-1,0 0 1,0 0 0,0 0 0,0 1 0,-11-6 0,6 5-95,0 0-1,-1 1 1,0 1 0,0 0 0,0 0 0,0 1 0,0 1-1,0-1 1,-1 2 0,1 0 0,0 0 0,-1 1-1,1 1 1,0-1 0,0 2 0,0 0 0,0 0 0,0 1-1,1 0 1,-1 1 0,-17 10 0,25-12-3,-1 0-1,1 0 1,0 0-1,-1 0 1,1 0-1,1 0 1,-1 1 0,0 0-1,1-1 1,0 1-1,0 0 1,0 0 0,0 0-1,-1 7 1,2-9 69,0 1 0,1 0 0,0 0 0,-1-1 0,1 1 0,0 0 0,1 0 0,-1 0 0,0-1 0,1 1 0,-1 0 0,1-1 0,0 1 0,0 0 0,0-1 0,0 1 0,1-1 0,-1 0 1,1 1-1,-1-1 0,1 0 0,0 0 0,3 3 0,20 15-443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17252,'0'0'37,"0"0"1,0 1 0,-1-1 0,1 0 0,0 0-1,0 0 1,0 0 0,0 0 0,0 1 0,0-1-1,0 0 1,-1 0 0,1 0 0,0 0 0,0 0-1,0 0 1,0 0 0,-1 0 0,1 0-1,0 0 1,0 0 0,0 0 0,0 0 0,-1 0-1,1 0 1,0 0 0,0 0 0,0 0 0,0 0-1,-1 0 1,1 0 0,0 0 0,0 0-1,0 0 1,0 0 0,0 0 0,-1 0 0,1 0-1,0 0 1,0 0 0,0-1 0,0 1 0,0 0-1,-1 0 1,1 0 0,0 0 0,0 0 0,0 0-1,0-1 1,0 1 0,0 0 0,0 0-1,0 0 1,0 0 0,0 0 0,0-1 0,0 1-1,-1 0 1,-10 17 512,-7 21 189,2 0-1,1 1 1,2 1-1,-9 47 1,16-67-584,2 1 1,0 0 0,2 0 0,0 0-1,1 0 1,1 0 0,4 27-1,-4-47-144,0 1 1,1-1-1,-1 1 0,0-1 0,1 1 0,-1-1 0,1 1 0,-1-1 1,1 1-1,0-1 0,0 0 0,0 1 0,0-1 0,-1 0 0,2 0 1,-1 0-1,0 0 0,0 0 0,0 0 0,0 0 0,1 0 1,-1 0-1,0 0 0,1-1 0,-1 1 0,1-1 0,-1 1 0,3 0 1,0-1-3,-1 0 1,0 0 0,0-1 0,0 1 0,1-1-1,-1 0 1,0 0 0,0 0 0,0 0 0,0 0-1,0-1 1,5-3 0,50-37 28,-44 31-39,0 0 0,0 1 1,29-15-1,-42 24-2,1 0-1,-1 1 1,1-1 0,-1 0 0,1 1 0,-1-1 0,1 1-1,-1-1 1,1 1 0,0 0 0,-1-1 0,1 1 0,0 0-1,0 0 1,-1 0 0,1 1 0,0-1 0,-1 0 0,1 1-1,-1-1 1,1 1 0,0-1 0,-1 1 0,1 0 0,-1 0-1,1 0 1,-1-1 0,0 1 0,1 1 0,-1-1 0,0 0-1,0 0 1,0 0 0,0 1 0,0-1 0,0 0 0,0 1-1,0-1 1,0 1 0,-1-1 0,1 1 0,-1 0 0,1-1-1,-1 1 1,1 0 0,-1 2 0,1 2 6,0 1 1,0 0-1,-1 0 1,0 0-1,0 0 1,-1 0-1,0-1 1,0 1-1,0 0 1,-4 8-1,1-6 85,-1-1 0,0 1-1,0-1 1,-1 1 0,0-2 0,0 1 0,-1-1-1,0 0 1,0 0 0,-1-1 0,0 0 0,0 0-1,0-1 1,-10 5 0,6-4 3,0 0-1,-1-1 1,1-1-1,-1 0 1,0-1 0,0 0-1,0-1 1,0 0 0,-1-1-1,-12-1 1,22 0-245,0-1 0,0 1 0,0-1 0,0 0 0,0 0 0,0 0 0,-7-3 1,10 3 111,0 1 0,0-1 1,0 0-1,0 0 0,0 1 1,0-1-1,0 0 0,0 0 1,1 0-1,-1 0 1,0 0-1,0 0 0,1 0 1,-1-1-1,1 1 0,-1 0 1,1 0-1,-1 0 0,1-1 1,0 1-1,0 0 1,-1 0-1,1-1 0,0 1 1,0 0-1,0 0 0,0-1 1,1 1-1,-1-2 0,7-21-498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16484,'12'5'1784,"8"1"-1160,10 1-216,9 2 936,11 7-575,4 1-217,6 6-584,-1 3-296,-7-3 376,-6-3-144,-22-5-144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13931,'3'16'1664,"19"-5"-743,6-1-281,15-3 1056,6-2-544,5-4-480,4-1-392,5-1 65,0-5-97,0-4-248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235 123 12699,'-1'-7'623,"1"0"1,-1 0-1,1 0 1,1 0 0,-1 0-1,1 0 1,3-10-1,3-28 4772,-8 44-5325,1 1-1,0-1 1,0 0 0,-1 1-1,1-1 1,0 1-1,-1-1 1,1 1 0,0-1-1,-1 1 1,1-1-1,-1 1 1,1-1 0,-1 1-1,1-1 1,-1 1-1,1 0 1,-1-1 0,1 1-1,-1 0 1,0-1-1,1 1 1,-1 0 0,0 0-1,1 0 1,-1 0-1,1 0 1,-1-1 0,0 1-1,1 0 1,-1 0-1,0 1 1,1-1 0,-1 0-1,0 0 1,0 0-1,-27 5 351,26-5-358,-14 4-10,0 1 0,0 1 0,0 0 1,-27 16-1,35-17-61,0 0 0,0 1 0,0-1 1,1 1-1,0 1 0,0-1 0,1 1 0,0 1 1,0-1-1,-6 11 0,11-16-1,0 0 0,0 1 0,1-1 0,-1 0 0,0 0 0,1 1 0,0-1 1,-1 0-1,1 1 0,0-1 0,0 1 0,0-1 0,1 0 0,-1 1 0,1-1 0,-1 0 0,1 1 0,1 3 0,2 2-49,1 1-1,0-1 0,8 11 1,5 8-30,-6-3 56,-1 1-1,-2-1 1,0 2 0,-2-1-1,-1 1 1,0 0 0,-2 1 0,1 51-1,-6-31 29,-1-1 1,-2 0-1,-2-1 0,-17 60 0,-5-18 8,-2 4 2,30-90-5,-1 0 0,1 0 0,0 0 1,0 0-1,0 0 0,0 0 0,0 0 0,0 0 1,0 0-1,0 0 0,0 0 0,0 0 0,0 0 1,0 0-1,1 0 0,-1 0 0,1 2 0,0-3 1,-1 1 0,1-1 0,-1 0 0,1 1 0,0-1 0,-1 1 0,1-1 0,-1 0 0,1 0 0,0 1 0,-1-1 0,1 0 0,0 0 0,-1 0 0,1 0 0,0 1 0,-1-1 0,1 0 0,0 0 0,0-1 0,5 0-2,1 0 1,-1 0-1,0-1 0,10-5 0,-2 2-57,146-44-4604,-128 38 3759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 16596,'0'0'70,"0"0"0,0 0 0,-1-1 0,1 1 1,0 0-1,0 0 0,0 0 0,0 0 1,-1 0-1,1 0 0,0-1 0,0 1 1,0 0-1,0 0 0,0 0 0,-1 0 0,1-1 1,0 1-1,0 0 0,0 0 0,0 0 1,0-1-1,0 1 0,0 0 0,0 0 1,0 0-1,0-1 0,0 1 0,0 0 0,0 0 1,0 0-1,0-1 0,0 1 0,0 0 1,0 0-1,0 0 0,0-1 0,0 1 1,0 0-1,0 0 0,0 0 0,1-1 0,-1 1 1,0 0-1,12-5 1703,17 1 96,-19 3-1592,1 1 1,-1 1-1,0 0 0,0 0 0,-1 1 0,18 5 0,-24-6-262,-1 0-1,1 0 1,-1 0-1,0 0 1,1 0-1,-1 1 1,0-1-1,0 1 1,0-1-1,0 1 1,0 0-1,0 0 1,-1 0-1,1 0 1,-1 0-1,1 1 1,-1-1 0,0 0-1,1 1 1,-1-1-1,-1 1 1,1-1-1,0 1 1,-1-1-1,1 1 1,-1-1-1,0 1 1,1 0-1,-1-1 1,-1 6-1,-1 2-3,0-1-1,0 1 1,-1-1-1,0 1 1,-1-1-1,0 0 1,-1 0 0,-8 13-1,-55 65 34,45-58-24,7-10-12,9-12-2,1 1-1,0 0 1,0 0 0,1 0 0,-5 10 0,10-17-6,-1-1 1,1 1 0,0-1-1,0 1 1,-1-1-1,1 1 1,0-1 0,0 1-1,0 0 1,0-1 0,0 1-1,0-1 1,0 1 0,0 0-1,0-1 1,0 1 0,0-1-1,0 1 1,0-1 0,1 1-1,-1 0 1,0-1 0,0 1-1,0-1 1,1 1 0,-1-1-1,0 1 1,1-1 0,-1 1-1,1 0 1,0-1 1,1 1 0,-1 0 1,1 0-1,-1-1 0,1 1 0,-1-1 1,1 1-1,-1-1 0,1 0 1,0 0-1,1 1 0,9-2-30,-1 1 0,18-4 0,-25 4-6,22-4-362,-6 2 130,0-1 1,0-1 0,0-1-1,23-9 1,-16-1-78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32 12323,'1'-1'134,"0"1"0,0-1 0,0 0 1,-1 1-1,1-1 0,0 0 0,0 0 1,-1 0-1,1 1 0,0-1 0,-1 0 1,1 0-1,-1 0 0,1 0 0,-1 0 1,1 0-1,-1 0 0,1-2 0,-1 2-59,-1 1-1,1-1 0,0 1 0,0-1 1,-1 1-1,1-1 0,0 1 0,-1-1 0,1 1 1,0-1-1,-1 1 0,1 0 0,-1-1 1,1 1-1,-1-1 0,1 1 0,-1 0 1,1 0-1,-1-1 0,1 1 0,-1 0 0,1 0 1,-1 0-1,0-1 0,-6 0 283,0 0 1,0 0-1,0 0 1,-10 1-1,-3 2-185,1 0 1,-1 1-1,1 0 0,-1 2 1,1 0-1,1 2 0,-1 0 1,1 0-1,0 2 0,1 1 1,0 0-1,-17 13 0,30-20-169,1 0 0,0 0-1,0 1 1,0-1 0,0 1-1,-2 3 1,5-6-5,-1 0 0,1 0 0,-1 0 0,1 0 0,0-1 0,-1 1 0,1 0 0,0 0 0,0 0 0,0 0 0,-1 0 0,1 0 0,0 0 1,0 0-1,0 0 0,0 0 0,1-1 0,-1 1 0,0 0 0,0 0 0,0 0 0,1 0 0,-1 0 0,1 0 0,-1 0 0,0-1 0,1 1 0,-1 0 0,1 0 0,0-1 0,-1 1 0,1 0 0,0-1 0,-1 1 0,1-1 0,0 1 0,1 0 0,3 2-24,0-1 0,-1 0-1,1-1 1,0 1 0,0-1-1,0 0 1,1 0-1,5 0 1,47 0-205,-41-2 169,63-2-210,58 1-226,-133 3 488,1-1 1,-1 1-1,0-1 0,0 2 0,0-1 1,0 0-1,0 1 0,0 0 0,0 0 0,7 5 1,-11-6 17,0 0 1,1 0 0,-1 0-1,0 0 1,0 0-1,0 0 1,0 0 0,-1 0-1,1 1 1,0-1-1,0 0 1,-1 1 0,1-1-1,-1 0 1,1 1-1,0 2 1,-1-2 13,0 0 0,0 0 0,-1 0 0,1 1 0,0-1 0,-1 0 0,1 0 0,-1 0 0,0 0 0,0 0-1,0 0 1,0 0 0,0 0 0,-2 2 0,-4 6 99,0-1 0,-1 0 0,0-1 0,-1 0 0,0-1-1,0 1 1,0-2 0,-1 1 0,0-1 0,-1-1 0,-14 6 0,-8 2 194,-1-1 0,-48 8 1,57-14-214,15-2-88,0-2 0,0 1 0,-1-1 0,1-1 0,-1 0 0,1 0 0,-1-1 0,-19-3 0,30 3-26,-1 0 0,1 0 1,0 0-1,0 0 1,0 0-1,-1 0 0,1 0 1,0 0-1,0 0 0,0 0 1,0 0-1,-1 0 0,1 0 1,0-1-1,0 1 0,0 0 1,0 0-1,0 0 0,-1 0 1,1 0-1,0 0 0,0-1 1,0 1-1,0 0 0,0 0 1,0 0-1,0 0 0,-1-1 1,1 1-1,0 0 1,0 0-1,0 0 0,0 0 1,0-1-1,0 1 0,0 0 1,0 0-1,0 0 0,0-1 1,0 1-1,0 0 0,0 0 1,0 0-1,0 0 0,0-1 1,1 1-1,-1 0 0,0 0 1,0 0-1,10-10-499,19-6-209,66-29-85,-31 17 235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5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99 16908,'-1'0'123,"0"0"1,0 1 0,0-1 0,0 0 0,0-1 0,-1 1 0,1 0 0,0 0-1,0 0 1,0-1 0,0 1 0,0 0 0,0-1 0,0 1 0,0-1-1,0 1 1,0-1 0,0 0 0,0 1 0,0-1 0,1 0 0,-1 0-1,-1 0 1,2-1-12,0 1-1,-1 0 1,1 0-1,0 0 1,0 0-1,0 0 1,0 0 0,0-1-1,0 1 1,0 0-1,0 0 1,0 0-1,1 0 1,-1 0-1,0 0 1,1-1-1,-1 1 1,2-1-1,1-4 164,0 1-1,0 0 0,1 0 0,0 0 0,0 0 1,1 0-1,4-4 0,-5 7-217,-1-1 0,0 1 0,0 0 0,1 0 0,-1 0 0,1 1 0,0-1 0,-1 1 0,1 0 0,0 0 0,0 0 0,0 0 0,0 1 0,4 0 0,-6 0-49,0 0-1,-1 0 1,1 1-1,0-1 1,-1 1-1,1-1 1,-1 1 0,1 0-1,0-1 1,-1 1-1,0 0 1,1 0 0,-1 0-1,0 0 1,1 0-1,-1 1 1,0-1-1,0 0 1,0 1 0,0-1-1,0 0 1,0 1-1,0-1 1,-1 1 0,1 0-1,0-1 1,-1 1-1,1-1 1,-1 1-1,0 0 1,0-1 0,1 1-1,-1 0 1,0 1-1,-1 5-21,1-1-1,-1 0 1,0 1-1,0-1 1,-1 0-1,0 0 1,0 0-1,-1 0 1,1 0-1,-2-1 0,1 1 1,-1-1-1,0 0 1,0 0-1,-7 7 1,-2 3-12,-2-1 1,1-1-1,-2 0 1,-20 13-1,30-23 28,1 0 0,-1 0 1,1-1-1,-1 0 0,0 0 0,0 0 0,0-1 0,-12 3 0,18-5-4,0 1 0,0-1 0,-1 0 1,1 0-1,0 0 0,-1 0 0,1 0 0,0 0 0,0 0 0,-1 0 1,1 0-1,0 0 0,-1 0 0,1 0 0,0 0 0,-1 0 0,1 0 1,0 0-1,-1 0 0,1 0 0,0 0 0,0 0 0,-1 0 0,1-1 1,0 1-1,0 0 0,-1 0 0,1 0 0,0-1 0,0 1 0,-1 0 1,1 0-1,0 0 0,0-1 0,-1 1 0,6-11-112,18-9-144,-19 17 228,0 1 0,0 1 0,0-1 0,0 1 0,1-1 1,-1 1-1,0 1 0,1-1 0,-1 0 0,1 1 0,-1 0 0,1 0 0,-1 1 0,0-1 0,1 1 0,-1 0 0,1 0 0,-1 0 0,0 1 0,0-1 0,0 1 0,0 0 0,6 4 0,5 4-12,-1 1 0,0 1-1,-1 0 1,18 22 0,-4-5 32,-25-28 53,0 1 0,0 0 1,0-1-1,0 1 0,0-1 0,0 1 1,0-1-1,1 0 0,-1 0 0,0 0 0,1 0 1,-1-1-1,0 1 0,1-1 0,-1 1 1,1-1-1,-1 0 0,1 0 0,0 0 0,-1 0 1,1 0-1,-1-1 0,1 1 0,-1-1 1,0 0-1,1 1 0,-1-1 0,0 0 0,1-1 1,-1 1-1,0 0 0,0 0 0,0-1 1,0 0-1,3-3 0,4-3 196,0 0 0,-1-1 0,-1-1 1,1 1-1,-2-1 0,9-16 0,-10 17-452,0 0 0,-1-1 0,0 1 0,-1-1 0,0 0 0,-1-1 0,0 1 0,0 0 0,-1 0 0,-1-17 0,0 25-414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15995,'0'-8'2057,"7"-1"-1225,15 2-200,4-2 1073,12 2-361,7 0-256,11 1-400,4 2-104,6 3-208,-2 1-240,-9 1-592,-6 3-320,-14-1 624,-10 0-32,-24-1-144,-7-1-136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15731,'-1'2'138,"0"0"-1,1 0 1,-1 0 0,0 0-1,1 0 1,0 0-1,-1 0 1,1 0-1,0 0 1,0 0-1,0 0 1,0 0-1,1 0 1,-1 0 0,1 1-1,-1-1 1,1 0-1,-1 0 1,1-1-1,0 1 1,0 0-1,0 0 1,0 0 0,1-1-1,-1 1 1,0 0-1,3 1 1,4 5 320,0-1 1,1-1 0,-1 0-1,15 7 1,6 6 138,-26-17-560,1 1 0,-1 0 0,0 0-1,0 0 1,0 0 0,0 1 0,-1-1 0,1 1 0,-1 0 0,0 0 0,0 0 0,0 0 0,-1 0-1,1 0 1,0 5 0,-1-2-15,0 1 0,0-1-1,-1 1 1,0-1 0,-1 1-1,1-1 1,-2 0 0,-1 9 0,-5 9 3,0-1 0,-2-1 0,-1 0 1,-15 25-1,-54 84 511,79-131-524,1 0-1,-1-1 1,1 1 0,-1 0-1,1 0 1,-1 0 0,1 0-1,0 0 1,-1 0 0,1 0-1,0 0 1,0 0 0,0-1-1,0 1 1,0 1 0,0-1-3,0-1 0,0 0 1,0 1-1,1-1 0,-1 0 1,0 0-1,0 1 0,0-1 1,1 0-1,-1 0 0,0 0 1,0 1-1,1-1 0,-1 0 1,0 0-1,0 0 0,1 0 1,-1 0-1,0 0 0,1 1 1,-1-1-1,0 0 0,1 0 1,-1 0-1,0 0 0,1 0 0,-1 0 1,0 0-1,1 0 0,2-1 39,1 0-1,0 1 0,-1-1 1,1-1-1,-1 1 0,5-3 1,66-34 239,-31 14-456,2 2 1,1 2-1,65-20 1,-41 24-275,-54 10 143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13 14739,'12'-9'1601,"-6"5"468,-11 11 320,-14 24-1683,1 1 1,1 0-1,-15 42 0,18-41-559,-4 11 22,-20 75 0,31-92-85,2-1 1,1 1-1,1-1 1,1 40 0,3-57-92,0 1-1,0-1 1,0 0 0,1 1 0,1-1 0,0 0 0,0 0 0,0 0 0,1-1 0,1 0 0,-1 1 0,1-1 0,1-1 0,12 15 0,-13-17-80,1 1 0,1-1 0,-1 0 0,1-1 0,0 1 1,0-1-1,0-1 0,1 0 0,-1 0 0,1 0 0,0-1 0,-1 0 0,1 0 0,0-1 1,0 0-1,1 0 0,13-1 0,-10-1-21,0 0 0,22-6 0,26-14-352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16596,'-1'1'2144,"0"3"-1360,1 5-264,0 3 1617,1 3-1033,3 4-208,3 1-472,2 0-128,7-3-168,4-4-88,7-7-488,3-5-320,6-6 464,0-7 120,1-8-176,-2-3-120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14283,'-13'14'2241,"-1"5"-1217,-9 7-248,2 2 1993,-4 11-1417,1 1-168,4 9-320,0 0-160,8 2-440,2-2-344,9-6 809,1-6-649,0-18-96,4-15 32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16612,'-3'0'2200,"3"1"-1360,3 1-256,1-2 1177,15 1-441,2 0-152,8 2-400,1-1-175,7-1-305,3 1-216,0-2-801,2-2 753,-3 1-200,-5-1-96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18988,'-5'2'2089,"2"-1"-1337,-1 3-320,-2 9 1224,1 6-488,0 4-568,1 1-351,1 2-586,0-3-327,3-3-576,3-7-264,2-14 1096,3-11-361,4-15-215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17932,'0'-7'1896,"0"1"-1240,0 2-272,3 2 977,1 2-433,2 0-960,-1 0-480,4-4 424,1 4-184,0-1-96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17468,'-18'37'2908,"-19"35"-1087,-58 118-18,78-150-1658,1 1 0,-18 75 0,31-103-168,1 0 0,1 0 0,0 0 0,1 0 0,0 0 0,1 0 1,0 0-1,2 0 0,-1 0 0,7 20 0,-7-27-63,1 0 0,-1-1 0,1 1 0,0-1-1,0 0 1,0 1 0,1-2 0,0 1 0,0 0-1,0-1 1,1 1 0,-1-1 0,1-1 0,0 1 0,0 0-1,0-1 1,1 0 0,-1-1 0,1 1 0,0-1-1,0 0 1,-1 0 0,1-1 0,9 2 0,-6-3-20,-1 1 0,1-1 1,11-2-1,30-7-472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17060,'-4'1'202,"1"-1"1,-1 1 0,1 0-1,-1 0 1,1 1 0,-1-1 0,1 1-1,0-1 1,0 1 0,0 0-1,0 0 1,0 1 0,0-1 0,-3 3-1,-33 40 1248,33-38-1351,0 1 1,1 0-1,0 1 0,1-1 1,0 1-1,0 0 0,0 0 1,1 0-1,-3 18 0,6-26-88,0 0-1,0 0 0,0 0 1,-1-1-1,1 1 1,0 0-1,0 0 0,1 0 1,-1 0-1,0 0 0,0 0 1,0 0-1,1 0 0,-1 0 1,0 0-1,1 0 0,-1-1 1,1 1-1,-1 0 0,1 0 1,-1 0-1,1-1 0,0 1 1,-1 0-1,1-1 0,0 1 1,-1-1-1,1 1 0,0-1 1,0 1-1,0-1 0,0 1 1,0-1-1,-1 0 0,1 1 1,0-1-1,0 0 0,0 0 1,0 0-1,0 0 0,0 1 1,0-1-1,0-1 0,0 1 1,0 0-1,0 0 0,0 0 1,0 0-1,-1-1 0,3 0 1,4 0 49,0-1 0,-1-1-1,1 1 1,0-1 0,8-5 0,3-4 79,0 0 0,-1-2 0,0 0 0,-1-1 0,-1 0-1,0-2 1,-1 1 0,13-22 0,-21 25-13,-7 11 55,-14 19 3,5-2-242,0 1 1,1 0-1,1 0 1,1 1-1,1 0 0,-9 32 1,15-47 1,0 0 0,-1 0 0,1 0 0,0 0 0,0 0 0,0-1 0,0 1 0,0 0 0,1 0 0,-1 0 0,1 0 0,-1 0 0,1-1 0,-1 1-1,3 3 1,-2-4 16,-1 0-1,1 0 0,0 0 0,0-1 0,0 1 0,0 0 0,0 0 0,0-1 1,1 1-1,-1 0 0,0-1 0,0 1 0,0-1 0,1 0 0,-1 1 0,0-1 1,2 0-1,5 0-74,-1 0 0,1 0 1,-1-1-1,0-1 0,1 1 0,8-4 1,26-7-470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5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17980,'-2'1'1220,"-7"7"-1115,0 0-1,1 0 1,0 1-1,0 1 1,1-1-1,0 1 1,1 0 0,0 1-1,0-1 1,1 1-1,1 0 1,0 1-1,0-1 1,1 1-1,1-1 1,0 1 0,0 0-1,1 0 1,1 18-1,0-27-87,0-1 0,0 0 0,0 1 0,1-1 0,-1 1 0,1-1 0,-1 0 1,1 1-1,0-1 0,0 0 0,0 0 0,0 1 0,0-1 0,0 0 0,1 0 0,-1 0 0,1 0 0,0-1 0,-1 1 0,1 0 0,0-1 0,0 1 0,0-1 0,0 0 0,0 1 0,0-1 0,0 0 0,1 0 0,-1 0 0,0-1 0,1 1 0,-1 0 0,0-1 1,1 0-1,-1 0 0,1 1 0,-1-1 0,4-1 0,3 0 117,1 0 0,-1 0 0,0-1 1,0-1-1,0 0 0,-1 0 1,1 0-1,-1-1 0,9-5 0,-10 4-1,0 1-1,-1-1 1,0-1-1,0 1 1,0-1 0,0 0-1,-1 0 1,0 0-1,0-1 1,-1 0-1,0 0 1,0 0-1,-1 0 1,0-1-1,4-12 1,-6 15-163,0 1 0,0-1 0,-1 0 1,1 1-1,-1-1 0,0 0 0,-1 1 0,1-1 1,-1 0-1,0 0 0,0 1 0,0-1 0,-1 1 1,1-1-1,-1 1 0,0 0 0,0 0 0,-1 0 1,1 0-1,-1 0 0,0 0 0,0 1 0,-1-1 1,1 1-1,-1 0 0,1 0 0,-1 0 0,-4-2 1,3 2-167,0 0 0,-1 0 0,1 1 1,0-1-1,-1 1 0,0 1 0,1-1 1,-1 1-1,-7-1 0,9 2 119,1 0 1,-1 0-1,0 0 0,0 0 0,1 1 0,-1-1 1,0 1-1,1 0 0,-1 0 0,1 1 1,-1-1-1,1 1 0,0-1 0,0 1 0,-5 4 1,-6 6-481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17012,'-16'35'2056,"-3"1"-1224,-1-1-344,2 2 1545,0 0-1001,7 0-440,4-1-336,4-4-600,3-4-208,1-5-336,2-4-184,0-6 712,-2-6-289,1-7-71</inkml:trace>
  <inkml:trace contextRef="#ctx0" brushRef="#br0" timeOffset="1">1 218 21020,'0'-2'1865,"11"2"-1345,4-3-232,9 3 928,8-3-456,-1 0-776,3-3-440,-1 1-696,0-3 1976,-3-7-1000,-1-4-112,-3-13-112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15995,'-52'92'4662,"-5"9"-2166,50-85-2252,0 0 0,0 1-1,2 0 1,-5 24 0,9-39-225,1-1 1,0 1-1,-1-1 1,1 1-1,0-1 1,0 1 0,0 0-1,0-1 1,0 1-1,0-1 1,1 1-1,-1-1 1,0 1-1,1-1 1,0 1-1,-1-1 1,1 1-1,0-1 1,-1 1-1,1-1 1,0 0-1,2 2 1,-1-2-8,-1 0 1,1 0-1,0 0 0,0 0 1,0 0-1,0-1 1,0 1-1,0-1 1,0 0-1,0 1 0,0-1 1,0 0-1,0 0 1,0 0-1,0-1 1,3 0-1,52-14 32,-49 12-63,0 0 0,0 1 0,0-1 1,0 2-1,0-1 0,1 1 0,-1 0 0,0 1 0,1 0 0,-1 0 0,10 2 0,-17-2 9,0 1-1,1-1 1,-1 0-1,0 1 0,0-1 1,1 1-1,-1-1 1,0 1-1,0 0 0,0 0 1,1-1-1,-1 1 1,0 0-1,0 0 0,0 0 1,-1 0-1,1 0 1,0 0-1,0 0 0,0 1 1,-1-1-1,2 2 1,-2-1 2,0 0 0,0 0 1,0-1-1,0 1 0,0 0 0,0 0 1,-1-1-1,1 1 0,0 0 1,-1 0-1,0-1 0,1 1 1,-1-1-1,0 1 0,-1 1 1,-2 4 36,-1-1 0,1 0 0,-1 0 0,-1-1 0,1 1 0,-11 7 1,4-5 70,0-1 1,0 0 0,-1-1 0,0 0-1,0-1 1,0 0 0,-1-1 0,1 0-1,-1-1 1,0-1 0,0-1-1,-26 1 1,39-2-124,-1 0-1,1 0 1,-1 0-1,0-1 0,1 1 1,-1 0-1,1-1 1,-1 1-1,0-1 1,1 1-1,-1-1 1,1 0-1,0 0 0,-1 1 1,1-1-1,-1 0 1,1 0-1,0-1 1,0 1-1,0 0 1,0 0-1,0 0 1,0-1-1,0 1 0,0-1 1,0 1-1,1-1 1,-1 1-1,0-1 1,1 1-1,-1-1 1,1 1-1,0-1 0,0 0 1,-1 1-1,1-1 1,0 1-1,0-1 1,1 0-1,-1 1 1,0-1-1,0 0 0,1 1 1,-1-1-1,1 1 1,0-1-1,-1 1 1,1-1-1,1-1 1,9-13-351</inkml:trace>
  <inkml:trace contextRef="#ctx0" brushRef="#br0" timeOffset="1">691 72 18444,'10'7'2320,"-7"3"-1423,-13 7-425,-4 6 1928,-9 11-1488,-3 4-183,-4 6-377,0 2-72,0-4-240,3-2-128,7-9-280,2-5-232,7-12-497,10-11-215,-8 0 912,8-13-320,2-10-112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15171,'3'27'2289,"3"2"-1233,4-4-448,1 1 2057,8-1-1601,4-3-120,4-3-600,3-2-416,0-7-832,3-3 808,-2-7-176,0-1-136</inkml:trace>
  <inkml:trace contextRef="#ctx0" brushRef="#br0" timeOffset="1">399 207 17764,'-15'23'2024,"3"4"-1168,-1-1-335,4 3 1207,3-2-656,6-3-480,2-1-496,2-7-880,2-6-128,2-10 664,4-3-256,-1-7-176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22493,'-4'8'2040,"4"-6"-1448,0-1-264,3 1 897,1-1-441,0 0-912,-2-1-624,1-2 656,-3-7-192,2-8-144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16003,'12'28'3226,"8"5"-2268,-1 1-1,-2 1 0,-2 1 0,-1 0 0,12 47 0,-21-59-902,0 0 0,-2-1-1,-1 1 1,0 1 0,-2-1 0,-1 0 0,-1 0 0,-1 0-1,-10 39 1,2-26-469,-2 1 0,-1-2 0,-2 0 0,-34 56 0,39-76 70,5-10-133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16 106 15379,'-15'-7'2724,"15"7"-2666,0 0 1,0 0 0,0 0 0,0 0 0,0-1 0,0 1-1,0 0 1,-1 0 0,1 0 0,0 0 0,0-1 0,0 1-1,0 0 1,0 0 0,0 0 0,0-1 0,0 1-1,0 0 1,0 0 0,0 0 0,0 0 0,0-1 0,0 1-1,0 0 1,1 0 0,-1 0 0,0 0 0,0-1-1,0 1 1,0 0 0,0 0 0,0 0 0,0 0 0,0-1-1,1 1 1,-1 0 0,0 0 0,0 0 0,0 0 0,28-13 2319,28-6-1905,0 3-1,1 2 0,1 3 1,115-8-1,-167 19-486,1 0-30,1-1 1,-1 2 0,1-1 0,12 3 0,-19-3 29,0 0 1,0 1-1,1-1 1,-1 0-1,0 1 1,0-1-1,0 1 1,0 0-1,0-1 1,0 1-1,0 0 1,0-1-1,0 1 1,0 0-1,0 0 1,0 0-1,-1 0 1,1 0-1,0 0 1,-1 0-1,1 0 1,0 0-1,-1 0 1,1 0-1,-1 1 1,0-1-1,1 0 1,-1 0-1,0 0 1,0 1-1,0-1 1,0 0-1,0 0 1,0 1-1,0 0 1,-4 13-43,1 0 0,-2-1 0,0 0 0,-11 22 0,-4 9-11,10-14-89,1-1 0,1 2-1,2-1 1,1 1 0,1 0 0,2 0-1,3 62 1,5-39-206,3 0 0,1-1 0,32 94 0,-38-137 89,-2-6 229,0 0 0,0 0 0,-1 0-1,0 0 1,0 0 0,0 7 0,-1-10 84,0-1 0,0 1 1,-1-1-1,1 1 0,0-1 0,-1 1 1,0-1-1,1 1 0,-1-1 1,0 0-1,1 1 0,-1-1 0,0 0 1,0 1-1,0-1 0,0 0 1,0 0-1,-1 0 0,1 0 1,0 0-1,0 0 0,-1 0 0,1-1 1,-1 1-1,1 0 0,-2 0 1,-10 4 337,-1-1 0,1 0 0,-1-1 0,0-1 1,0 0-1,-19 0 0,-2-1 475,-49-7 0,77 5-722,-32-5-479,38 5 305,0 1 0,0 0 0,0 0 1,0-1-1,0 1 0,0-1 0,0 1 0,0 0 0,0-1 1,1 0-1,-1 1 0,0-1 0,0 0 0,0 1 1,1-1-1,-1 0 0,0 0 0,1 1 0,-1-1 0,1 0 1,-1 0-1,1 0 0,-1 0 0,1 0 0,0 0 1,-1 0-1,1 0 0,0 0 0,0 0 0,0 0 0,-1-1 1,3-4-388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18260,'1'2'187,"0"0"0,0 1 0,0-1 0,0 0 0,0 1 0,-1-1 0,1 1 0,-1-1 0,0 1 0,1-1 0,-1 1 0,0-1 0,-1 4 0,-7 37 562,3-21-277,-8 44 82,-25 186 1138,38-247-1651,-1 1 17,1 0 1,0 0 0,0 0-1,0 0 1,3 9 0,-3-14-50,0 0 1,0 0 0,1 0 0,-1 0-1,1 0 1,-1 0 0,1 0-1,-1 0 1,1-1 0,0 1 0,-1 0-1,1 0 1,0 0 0,-1-1 0,1 1-1,0 0 1,0-1 0,0 1 0,0-1-1,0 1 1,0-1 0,0 1 0,0-1-1,0 0 1,0 1 0,0-1 0,0 0-1,0 0 1,0 0 0,0 0-1,0 0 1,0 0 0,0 0 0,0 0-1,0 0 1,0 0 0,0-1 0,2 0-1,14-5 35,0 0 0,0-2-1,-1 0 1,0-1 0,0 0 0,16-15-1,32-17 1,-61 39-44,65-32-26,-62 31 15,0 1 1,0 0-1,1 0 0,-1 1 1,1 0-1,-1 0 1,1 0-1,0 1 0,8 0 1,-12 1 3,0 0 1,0 0-1,0 0 0,0 1 1,0-1-1,0 0 1,-1 1-1,1 0 1,-1 0-1,1 0 1,-1 0-1,1 0 0,-1 0 1,0 1-1,0-1 1,0 1-1,-1-1 1,1 1-1,0 0 0,-1 0 1,0 0-1,0-1 1,0 1-1,0 1 1,1 5-1,0-2 10,-1 1-1,0 0 0,0-1 1,0 1-1,-1 0 0,0 0 1,-1 0-1,0 0 1,-3 11-1,1-11 57,0 0 1,0 0-1,-1 0 0,-1-1 0,1 0 1,-1 0-1,0 0 0,-1-1 1,1 1-1,-1-1 0,-1 0 0,1-1 1,-1 0-1,0 0 0,0 0 0,-1-1 1,1 0-1,-12 4 0,2-1 137,0-2 0,-1 0-1,1 0 1,-1-2-1,0 0 1,0-1 0,-30-1-1,10-6-219,37 4-26,0 1 0,0 0 0,-1-1 0,1 1-1,0-1 1,0 0 0,0 1 0,0-1 0,0 0 0,0 1 0,0-1 0,-1-1 0,2 1-7,0 0 1,-1 1-1,1-1 1,0 1-1,0-1 1,0 1-1,0-1 1,0 1 0,0-1-1,0 1 1,-1-1-1,2 0 1,-1 1-1,0-1 1,0 1-1,0-1 1,0 1-1,0-1 1,0 0-1,1 1 1,-1-1 0,0 1-1,0-1 1,1 1-1,-1-1 1,0 1-1,1-1 1,3-4-115,1 1 1,-1-1-1,1 1 1,8-6 0,-6 5-10,23-18-534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18964,'-5'3'2024,"-5"5"-1431,-8 7-257,-4 5 1168,-4 10-776,-4 3-176,-2 8-336,2 4-48,1-1-208,4-2-152,6-5-480,5-4-272,5-14-1032,8-17 1575,-7-3-319,8-18-296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17452,'8'7'2048,"2"4"-1352,6 4-296,5 2 1153,7 5-753,2 0-184,3 4-592,1 0-464,2-3 392,-2-4-96,-5-9-104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16347,'-8'15'1348,"2"0"0,0 0-1,1 0 1,-5 21 0,2-1-1108,-6 53 0,14-82-212,-1 0-1,1-1 1,0 1-1,1 0 0,-1-1 1,3 11-1,-2-15-10,-1 0 0,1 1-1,-1-1 1,1 0 0,0 0-1,-1 1 1,1-1 0,0 0 0,0 0-1,0 0 1,0 0 0,0 0 0,0 0-1,0 0 1,0-1 0,0 1-1,0 0 1,0-1 0,1 1 0,-1 0-1,0-1 1,0 1 0,1-1-1,-1 0 1,0 1 0,1-1 0,-1 0-1,1 0 1,-1 0 0,0 0-1,1 0 1,-1 0 0,3-1 0,4-1 66,0 0 1,0 0-1,0-1 1,0 0-1,0 0 1,-1-1 0,0 0-1,10-7 1,56-48 622,-36 29-324,-9 4-90,-22 20-234,0-1 1,1 2-1,0-1 0,0 1 0,0 0 0,0 0 0,17-7 0,-24 12-55,0 0-1,0 0 0,0 0 0,1 0 0,-1 0 0,0 0 0,0 0 0,1 0 1,-1 0-1,0 0 0,0 0 0,0 0 0,1 0 0,-1 0 0,0 0 1,0 0-1,1 0 0,-1 0 0,0 1 0,0-1 0,0 0 0,1 0 0,-1 0 1,0 0-1,0 0 0,0 1 0,0-1 0,0 0 0,1 0 0,-1 0 0,0 1 1,0-1-1,0 0 0,0 0 0,0 0 0,0 1 0,0-1 0,2 14 14,-6 17-47,3-29 32,-7 43-25,-7 50-289,14-93 228,1 0 0,0-1 1,0 1-1,0 0 0,0-1 0,0 1 1,0 0-1,0-1 0,0 1 0,1-1 1,-1 1-1,1 0 0,-1-1 1,1 1-1,0-1 0,-1 1 0,1-1 1,0 0-1,0 1 0,2 1 0,-2-2 2,0-1-1,0 1 1,1-1-1,-1 0 1,0 1-1,0-1 1,1 0-1,-1 0 0,0 0 1,0 0-1,1 0 1,-1 0-1,0 0 1,0 0-1,1-1 0,-1 1 1,0 0-1,0-1 1,0 1-1,1-1 1,-1 1-1,0-1 0,0 0 1,0 0-1,0 1 1,1-2-1,17-13-617,4-3-147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6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32 20148,'-15'12'1168,"5"-6"-903,0 1-1,1 0 0,0 1 1,0 0-1,1 1 0,0-1 1,0 2-1,1-1 0,-8 14 1,10-11-250,0-1 1,0 1-1,1 0 0,0 1 1,1-1-1,1 1 0,0-1 1,0 20-1,2-28-9,0 0-1,0 0 1,1 0-1,-1 0 1,1 0-1,0 0 1,0-1-1,1 1 1,-1 0-1,1-1 1,0 1-1,-1-1 1,5 6-1,-4-7 20,1 0 0,-1 0 0,1 0-1,-1 0 1,1 0 0,0-1 0,0 1-1,0-1 1,0 0 0,0 1 0,0-1-1,0-1 1,0 1 0,0 0 0,0-1 0,0 0-1,1 1 1,-1-1 0,3-1 0,3 0 95,0 0 1,-1-1 0,1 0 0,-1 0 0,0-1 0,0 0 0,0 0-1,0-1 1,0 0 0,-1-1 0,1 1 0,-1-2 0,-1 1-1,10-9 1,-8 6 32,0 0-1,-1-1 1,0 1-1,0-1 1,-1-1-1,0 1 1,-1-1-1,0 0 1,0-1-1,5-18 1,-9 23-160,1 0 0,-1 0 0,-1-1-1,1 1 1,-1-1 0,0 1 0,-1 0 0,1-1 0,-1 1 0,-1 0 0,-2-11 0,2 13-71,0 0 0,0 0 0,0 0 0,-1 0 0,1 1 1,-1-1-1,0 0 0,0 1 0,0 0 0,0 0 0,0 0 0,-1 0 0,0 1 0,1-1 0,-1 1 1,0 0-1,-5-2 0,-20-7-309,0 0-150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 19308,'-1'-1'116,"0"0"0,0 1-1,0-1 1,0 0 0,0 0 0,0 0 0,0 1-1,-1-1 1,1 0 0,0 1 0,-1-1-1,1 1 1,0 0 0,-1-1 0,1 1 0,0 0-1,-1 0 1,1 0 0,0 0 0,-1 0-1,1 0 1,-1 0 0,1 0 0,0 1 0,-1-1-1,1 0 1,0 1 0,-1-1 0,1 1-1,0 0 1,0-1 0,0 1 0,0 0 0,-1 0-1,0 1 1,-5 3 144,1 0 0,0 0 0,0 0 0,-9 12 0,5-5-138,1 1 1,-13 23-1,19-30-99,0 1 0,0-1 0,1 1 0,0-1 0,0 1 0,1 0 0,-1-1-1,0 12 1,2-17-16,0 0 0,0 0 0,0 0-1,0 0 1,0 0 0,1 0 0,-1 0 0,0 0-1,0 0 1,1 0 0,-1 0 0,0-1-1,1 1 1,-1 0 0,1 0 0,-1 0 0,1 0-1,-1-1 1,1 1 0,0 0 0,-1-1-1,1 1 1,0 0 0,0-1 0,-1 1-1,1-1 1,1 1 0,0 0 4,0-1 1,1 1-1,-1-1 1,0 0 0,0 0-1,0 0 1,1 0-1,-1 0 1,0 0-1,0 0 1,4-2-1,4-1 41,0-1 0,0 0-1,19-10 1,-7 1 66,0-2 0,0 0 0,-2-1 0,0-2 0,0 0 0,25-31 0,-41 40-99,-12 12-77,-12 12-101,11-6-34,1 1-1,1 0 1,-9 12-1,15-19 52,-1 0 0,0 0 0,0 0 0,1 0 1,0 0-1,0 0 0,0 1 0,0-1 0,0 0 0,0 1 0,1-1 0,0 0 0,0 1 0,0-1 0,0 0 0,1 7 0,0-9 150,-1 1 0,1-1 1,0 0-1,-1 0 0,1 1 0,0-1 1,0 0-1,0 0 0,0 0 0,0 0 1,0 0-1,0 0 0,0-1 0,1 1 1,-1 0-1,0 0 0,0-1 0,1 1 1,-1-1-1,0 1 0,1-1 0,-1 0 1,2 1-1,4-1-108,-1 1 1,0-1-1,1 0 1,8-2-1,29-5-376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102 300 15107,'-19'21'1307,"-30"38"420,44-52-1438,1-1 0,0 0 0,0 1 0,1 0-1,0 0 1,0 0 0,-2 13 0,4-19-244,1 0 0,-1 1 0,1-1-1,0 0 1,0 1 0,-1-1 0,1 0-1,0 1 1,0-1 0,1 0-1,-1 1 1,0-1 0,0 0 0,1 1-1,-1-1 1,0 0 0,1 0 0,0 1-1,-1-1 1,1 0 0,0 0 0,-1 0-1,1 0 1,2 2 0,-2-2-21,1 0 0,-1-1 1,1 1-1,0-1 0,-1 0 1,1 1-1,-1-1 0,1 0 0,0 0 1,0 0-1,-1 0 0,1 0 1,0 0-1,-1 0 0,1-1 1,2 0-1,6-2 14,-1-1-1,0 0 1,1 0 0,-2-1-1,13-8 1,-2-2 82,0-1 0,-2-1 0,0-1-1,0 0 1,-2-1 0,17-26 0,-15 17 51,0-2-1,-2 0 1,22-62 0,-33 81-147,-2 1 1,1 0 0,-1-1-1,-1 0 1,1-17 0,-2 26-26,0 0 0,-1 0 0,1 0 0,0 0 0,-1 0 0,1 0 0,-1 0 0,1 0 0,-1 1 0,0-1 0,0 0 0,0 0 0,0 1 0,0-1 0,-2-2 0,1 3-5,1 0 1,0 1 0,-1-1 0,1 0-1,-1 1 1,1-1 0,-1 0-1,1 1 1,-1 0 0,0-1 0,1 1-1,-1 0 1,0 0 0,1 0 0,-1 0-1,1 0 1,-1 0 0,0 1-1,1-1 1,-1 0 0,1 1 0,-2 0-1,-10 4-25,0 1-1,1 0 0,0 1 1,1 0-1,-1 0 0,1 1 1,1 1-1,-1 0 0,2 1 0,-1 0 1,1 0-1,-12 19 0,20-28 5,0 1-1,0-1 1,0 1-1,0 0 1,1-1-1,-1 1 1,1 0-1,-1-1 1,1 1-1,-1 0 1,1-1-1,0 1 1,0 0 0,0 0-1,0 0 1,0-1-1,0 1 1,1 0-1,-1 0 1,1-1-1,-1 1 1,1 0-1,-1-1 1,1 1-1,0-1 1,0 1-1,2 2 1,2 2-134,0-1 1,0 1 0,1-1-1,0 0 1,9 5 0,8 8-216,-17-12 338,0-1-1,-1 1 1,0 1-1,-1-1 1,1 0-1,-1 1 1,0 0-1,-1 0 1,1 0-1,-2 1 1,1-1-1,-1 1 1,0-1-1,0 1 1,0 10-1,-1 2-582,-1 1 0,0-1 0,-2 1-1,-6 31 1,7-48 92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16484,'-1'0'106,"0"0"1,0 1 0,1-1 0,-1 0 0,0 1 0,0-1 0,0 1 0,0 0 0,1-1 0,-1 1 0,0 0 0,1-1 0,-1 1 0,0 0 0,1 0 0,-1-1 0,1 1-1,-1 0 1,1 0 0,-1 1 0,-9 24 202,8-20-7,-13 34 556,3 0 0,1 1 0,-9 78 0,20-115-850,-1-1 1,1 0 0,0 0 0,0 1-1,0-1 1,1 0 0,-1 1 0,1-1-1,-1 0 1,1 0 0,0 0 0,1 0-1,-1 0 1,0 0 0,1 0 0,2 4 0,-2-5-6,0-1 1,0 1-1,1 0 1,-1-1-1,0 0 1,1 1-1,-1-1 1,1 0 0,-1 0-1,1 0 1,0-1-1,-1 1 1,1-1-1,0 1 1,-1-1-1,1 0 1,0 0 0,0 0-1,4-1 1,65-11 19,-53 8-32,0 0 0,21 0 0,-39 3 6,1 1 0,-1 0 0,0 0 0,1 0 0,-1 0 0,0 0 0,0 0 0,1 0 0,-1 0 0,0 0 0,0 1 0,1-1 0,-1 0 0,0 1 0,0-1 0,0 1 0,1 0 0,-1-1 0,0 1 0,0 0 0,0-1 0,0 1 1,0 0-1,0 0 0,-1 0 0,1 0 0,0 0 0,0 0 0,-1 0 0,1 0 0,0 0 0,-1 1 0,1-1 0,-1 0 0,0 0 0,1 1 0,-1-1 0,0 0 0,0 0 0,0 1 0,1-1 0,-2 0 0,1 0 0,0 3 0,-1 1 17,0-1 0,0 1-1,-1 0 1,1-1-1,-1 1 1,0-1-1,-1 0 1,1 0-1,-1 0 1,-5 7 0,2-5 77,0 0-1,0 0 1,0-1 0,-1 0 0,0 0 0,0 0 0,0-1 0,0 0 0,-1-1 0,0 0 0,1 0 0,-1 0 0,0-1 0,-1 0 0,1-1 0,0 0 0,0 0 0,-1-1-1,1 0 1,-12-1 0,17 0-177,1 1 0,0-1 1,-1 0-1,1 0 0,0 0 0,0-1 0,0 1 0,0 0 0,-3-3 0,4 3 67,1 1 0,0 0 0,-1-1 0,1 1 0,-1-1 0,1 1 0,0 0 0,-1-1-1,1 1 1,0-1 0,-1 1 0,1-1 0,0 0 0,0 1 0,0-1 0,-1 1 0,1-1 0,0 1 0,0-1 0,0 1 0,0-1 0,0 0 0,0 1-1,0-1 1,0 1 0,0-1 0,1 0 0,-1 1 0,0-1 0,0 1 0,0-1 0,1 1 0,-1-1 0,0 1 0,1-1 0,-1 1 0,0-1-1,1 1 1,-1 0 0,0-1 0,1 1 0,-1-1 0,1 1 0,-1 0 0,1-1 0,16-7-417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27 17396,'0'-1'78,"0"0"1,0 0 0,0 0 0,0 0-1,0 0 1,0 0 0,0 0 0,-1 0-1,1 0 1,0 0 0,-1 0 0,1 0-1,-1 0 1,1 0 0,-1 0-1,1 1 1,-1-1 0,1 0 0,-1 0-1,0 0 1,0 1 0,1-1 0,-1 0-1,0 1 1,0-1 0,0 1-1,0-1 1,0 1 0,0-1 0,0 1-1,0 0 1,0-1 0,0 1 0,0 0-1,0 0 1,0 0 0,0-1 0,0 1-1,0 0 1,0 1 0,0-1-1,0 0 1,-1 0 0,-4 1 144,1 0 0,0 1 1,0-1-1,0 1 0,0 0 1,0 1-1,-7 3 0,-4 4-88,0 2 0,1 0-1,0 0 1,1 2 0,0 0-1,1 0 1,0 1 0,2 1-1,-20 33 1,30-48-136,0 1-1,0-1 1,1 1 0,-1 0-1,1 0 1,-1-1 0,1 1-1,-1 0 1,1 0 0,0-1-1,0 1 1,0 0 0,0 0-1,0 2 1,0-3 0,1-1 1,-1 1-1,0-1 1,1 1 0,-1 0-1,0-1 1,1 1-1,-1-1 1,1 1-1,-1-1 1,1 1-1,-1-1 1,1 1 0,-1-1-1,1 0 1,0 1-1,-1-1 1,1 0-1,0 1 1,-1-1-1,1 0 1,0 0-1,-1 0 1,2 1 0,2-1 3,1 0 0,-1 0 1,1 0-1,-1-1 1,1 0-1,-1 0 1,0 0-1,0 0 0,7-3 1,18-10 132,1-1 0,-2-1 0,0-2 0,-1 0 0,0-2 0,45-46 0,-97 116-245,21-41-152,-1 1 1,1 0 0,1 1-1,0-1 1,0 0 0,1 1-1,-2 19 1,4-27 160,0 0 1,0 0-1,0-1 0,0 1 1,0 0-1,1 0 0,-1-1 1,1 1-1,0 0 1,0-1-1,0 1 0,0 0 1,0-1-1,0 0 1,1 1-1,-1-1 0,1 0 1,0 1-1,0-1 0,0 0 1,0 0-1,0-1 1,0 1-1,0 0 0,0-1 1,1 1-1,-1-1 0,1 0 1,-1 0-1,1 0 1,0 0-1,-1 0 0,1 0 1,0-1-1,5 1 0,26-2-637,4-6-139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16452,'-6'6'411,"1"0"1,-1 1 0,1-1 0,0 1 0,0 0 0,1 1 0,0-1 0,-4 11 0,-21 65 1046,29-83-1456,-2 8 75,-18 68 336,19-69-412,-1 1 1,2-1 0,-1 0-1,1 1 1,0-1-1,1 1 1,-1-1 0,3 10-1,-2-15-4,-1-1-1,1 1 0,-1-1 1,1 0-1,0 1 1,-1-1-1,1 0 0,0 1 1,0-1-1,0 0 0,0 0 1,0 0-1,0 0 1,0 0-1,0 0 0,1 0 1,-1 0-1,0 0 0,1 0 1,-1-1-1,0 1 0,3 0 1,1 0-17,0 0 1,0 0-1,1-1 1,-1 0-1,7 0 1,22 2-110,-32-2 121,-1 0 1,1 1 0,-1-1-1,1 1 1,-1-1 0,0 1-1,1 0 1,-1 0 0,0 0-1,0-1 1,1 1 0,-1 0-1,0 0 1,0 1 0,0-1 0,0 0-1,0 0 1,0 0 0,0 2-1,0-1 5,-1 0 1,1 0-1,-1 0 0,1 0 0,-1 0 0,0 0 0,0-1 0,0 1 0,0 0 1,0 0-1,0 0 0,-1 0 0,1 0 0,-1 0 0,1 0 0,-1 0 0,0-1 1,0 1-1,0 0 0,1-1 0,-2 1 0,1 0 0,0-1 0,0 1 0,0-1 0,-1 0 1,1 1-1,-1-1 0,1 0 0,-1 0 0,-2 2 0,-3 2 40,-1 0 0,0 0 0,-1-1 0,1 0 0,-11 4 0,13-7-31,0 1 1,0-1 0,0 1 0,0-2-1,0 1 1,0-1 0,-8 0 0,13 0-39,0 0 0,-1 0 0,1 0 0,0 0 0,0-1 1,-1 1-1,1 0 0,0-1 0,-1 1 0,1-1 1,0 1-1,0-1 0,0 0 0,0 1 0,0-1 0,0 0 1,0 0-1,0 0 0,0 0 0,0 0 0,0 0 1,0 0-1,0 0 0,1 0 0,-1 0 0,0 0 0,1 0 1,-1-1-1,1 1 0,0 0 0,-1 0 0,1-1 0,0 1 1,0 0-1,-1-1 0,1 1 0,0 0 0,0-1 1,1-1-1,6-16-219,9-1-100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74 18820,'-18'-1'2829,"15"1"-2754,1-1 1,-1 1-1,1 0 0,-1 0 1,1 0-1,-1 0 1,1 0-1,0 0 0,-1 1 1,1-1-1,-1 1 0,1 0 1,0 0-1,0 0 0,-1 0 1,1 0-1,0 0 1,0 1-1,0-1 0,-3 3 1,3-2-166,0 0 1,0 0 0,0 1-1,0-1 1,0 1-1,0-1 1,1 1 0,-1-1-1,-1 4 1,3-5 41,0 0 0,0 0 1,0 0-1,0-1 0,-1 1 1,1 0-1,0 0 0,0 0 0,1 0 1,-1-1-1,0 1 0,0 0 0,0 0 1,0 0-1,1-1 0,-1 1 1,0 0-1,1 0 0,-1-1 0,0 1 1,1 0-1,-1-1 0,1 1 1,-1-1-1,1 1 0,0 0 0,-1-1 1,1 1-1,0-1 0,-1 1 0,1-1 1,0 0-1,-1 1 0,1-1 1,0 0-1,0 1 0,0-1 0,2 1-36,-1 1 0,1-1 0,-1 1-1,0 0 1,1-1 0,-1 1 0,0 0-1,0 1 1,0-1 0,-1 0-1,1 0 1,0 1 0,-1-1 0,0 1-1,1-1 1,-1 1 0,0 0 0,0-1-1,-1 1 1,1 0 0,-1 0 0,1 0-1,-1-1 1,0 7 0,0 8 146,-1 0 0,0 0 0,-5 19 1,3-12 17,2-22-68,-2 31 229,-2-1-1,-1 1 0,-2-1 1,-1-1-1,-15 38 1,22-66-202,1 0 0,-1 0 0,0 0 0,0-1 0,0 1 1,0 0-1,0-1 0,-1 1 0,1-1 0,-1 0 0,-4 3 0,6-5-12,0 1-1,-1 0 1,1-1-1,0 1 1,-1-1-1,1 0 1,-1 1-1,1-1 1,0 0-1,-1 0 1,1 0-1,-1 0 1,1 0-1,0 0 1,-1 0-1,1-1 1,-1 1-1,1 0 1,0-1-1,-1 1 1,1-1-1,0 0 1,0 1-1,-1-1 1,1 0-1,0 0 1,0 0-1,0 0 1,0 0-1,-1-1 1,-4-5 52,0 0 1,1-1-1,0 1 1,1-1 0,-1 0-1,2 0 1,-1-1-1,1 1 1,-2-10 0,2 7-75,0 1 1,1-1 0,1 0 0,0 0 0,0 0 0,1 0 0,1-13-1,0 22-29,-1 0-1,1 0 1,0 0-1,0 0 0,0 0 1,0 0-1,0 0 0,0 0 1,0 1-1,1-1 1,-1 0-1,0 1 0,1-1 1,2-1-1,29-19-366,-16 12 227,24-18-111,0 1 303,39-35-1,-68 52 131,-1 0-1,-1-1 0,0-1 1,0 0-1,-1 0 0,0-1 1,11-24-1,-1 3 418,-13 26-366,-2 0 0,1-1 0,4-11 0,-9 20-201,0 0 0,0-1 0,0 1 0,1 0-1,-1 0 1,0 0 0,0 0 0,0 0 0,0-1 0,0 1 0,0 0-1,0 0 1,0 0 0,0-1 0,1 1 0,-1 0 0,0 0 0,0 0-1,0-1 1,0 1 0,0 0 0,0 0 0,0 0 0,0-1 0,0 1 0,-1 0-1,1 0 1,0 0 0,0 0 0,0-1 0,0 1 0,0 0 0,0 0-1,0 0 1,0 0 0,0-1 0,-1 1 0,1 0 0,0 0 0,0 0-1,0 0 1,0 0 0,0-1 0,-1 1 0,1 0 0,0 0 0,0 0 0,0 0-1,-1 0 1,-11 6 128,-19 20-172,27-23 43,-7 7-53,0 1-1,-18 21 0,26-29 38,1 0-1,0 0 1,0 1-1,0-1 1,0 0 0,0 1-1,1-1 1,-1 1-1,1-1 1,0 1 0,0 0-1,1 0 1,-1-1-1,1 1 1,-1 0 0,1 0-1,1 4 1,0-6 9,0-1-1,0 1 1,0 0 0,0 0 0,0 0 0,0-1 0,1 1-1,-1-1 1,1 1 0,-1-1 0,1 0 0,-1 1 0,1-1-1,0 0 1,0 0 0,-1 0 0,1 0 0,0-1-1,0 1 1,0 0 0,0-1 0,0 1 0,0-1 0,0 0-1,4 1 1,3-1-12,0 1 0,0-1 0,0 0 0,15-3-1,-18 2-297,1 0-1,-1 0 0,0-1 0,1 0 0,10-5 0,-16 6 912,2-1-634,1 1-51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16836,'-6'15'1880,"-3"8"-1248,-2 12-160,-2 3 1073,-1 13-625,-4-1-168,6 3-216,-1 0-80,4-9-200,2-2-216,3-14-432,2-3-264,4-11-472,5-4-17,0-8 705,1-5-272,5-6-184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2 424 15859,'0'2'105,"0"-1"-1,-1 0 1,1 1-1,0-1 1,0 0-1,0 0 1,0 1 0,0-1-1,0 0 1,0 1-1,0-1 1,0 0-1,1 1 1,-1-1-1,1 0 1,-1 0-1,1 1 1,-1-1-1,1 0 1,-1 0-1,1 0 1,0 0-1,0 0 1,0 0-1,0 0 1,1 1-1,0-1 48,0 0 0,0 0 0,0 0-1,1 0 1,-1-1 0,0 1-1,1-1 1,-1 1 0,1-1 0,-1 0-1,0 0 1,1 0 0,2 0-1,6-2 205,-1 0 0,0 0 0,0 0 0,0-2 0,16-6 0,-15 4-138,0-1 0,0 1 0,-1-2 0,0 0 0,10-9 0,-17 14-169,0 0 0,0 0 1,0 0-1,0-1 0,0 1 1,-1-1-1,0 0 0,0 0 0,0 0 1,0 0-1,0 0 0,-1 0 1,0 0-1,0 0 0,0-1 0,0 1 1,0-8-1,-1 11-46,0 1 0,0-1 0,0 1 0,0-1 0,0 1 0,-1-1 0,1 1 0,0-1 0,0 1 0,0-1 0,-1 0 0,1 1 0,0-1 0,0 1 0,-1 0-1,1-1 1,0 1 0,-1-1 0,1 1 0,-1-1 0,1 1 0,-1 0 0,1-1 0,-1 1 0,1 0 0,0 0 0,-1-1 0,0 1 0,1 0 0,-1 0 0,-1 0-1,1-1 0,-1 1 0,0 1 0,1-1 0,-1 0 0,0 0 0,1 1 0,-1-1 0,1 1 0,-3 0 0,-34 22-36,25-13-5,0 1 0,1 0 0,1 1 0,-17 22 0,23-27 15,-1 1-1,1 0 1,1 0 0,-1 0 0,1 1 0,1 0-1,0 0 1,0 0 0,-2 14 0,5-22 22,0 0 1,-1 0-1,1 0 1,1 0 0,-1 0-1,0 0 1,0 0 0,0 0-1,1 0 1,-1 0-1,0 0 1,1 0 0,-1 0-1,1 0 1,-1 0-1,1 0 1,-1 0 0,1 0-1,0 0 1,-1-1-1,1 1 1,0 0 0,0-1-1,0 1 1,-1 0-1,1-1 1,0 1 0,0-1-1,0 1 1,0-1 0,0 0-1,0 1 1,0-1-1,0 0 1,0 0 0,0 1-1,1-1 1,1 0-1,4 0 13,0 0-1,0 0 0,0-1 1,11-2-1,7-3 9,0-2 0,-1 0 0,0-2 0,-1-1 0,0 0 0,-1-2 0,0-1 1,-1 0-1,20-19 0,-31 24-162,0 1-413,-13 21 196,2-12 336,0 0 1,1 0-1,-1 1 0,1-1 1,0 1-1,-1-1 1,1 0-1,0 1 0,0-1 1,0 1-1,0-1 1,0 1-1,0 1 0,1-2 22,-1-1-1,0 0 0,0 1 0,0-1 0,1 0 0,-1 1 1,0-1-1,1 0 0,-1 1 0,0-1 0,1 0 1,-1 1-1,0-1 0,1 0 0,-1 0 0,0 0 0,1 1 1,-1-1-1,1 0 0,-1 0 0,0 0 0,1 0 1,-1 0-1,1 0 0,-1 0 0,1 0 0,-1 0 0,1 0 1,2 0 17,1-1 1,-1 0 0,0 0 0,1 0 0,-1 0 0,0-1 0,0 1 0,0-1 0,4-3-1,14-11 164,-1-1 0,0-1 0,-2 0 0,0-1 0,27-40 0,-17 17 13,-2-2 0,22-48 0,-44 83-216,0 0 0,0-1-1,-1 1 1,5-21 0,-9 16-70,1 14 90,-1 0 0,1 0 0,0 0 0,0 0 0,0-1 1,0 1-1,-1 0 0,1 0 0,0 0 0,0 0 0,0 0 0,-1 0 1,1 0-1,0 0 0,0-1 0,-1 1 0,1 0 0,0 0 0,0 0 0,0 0 1,-1 0-1,1 0 0,0 0 0,0 0 0,-1 0 0,1 1 0,0-1 1,0 0-1,0 0 0,-1 0 0,1 0 0,0 0 0,-3 2-19,1 0-1,-1-1 0,1 1 1,0 0-1,0 0 0,0 1 1,-3 2-1,-18 27-11,1 1 0,2 0 0,2 1 0,0 1 0,3 1 0,1 1-1,1 0 1,3 0 0,-9 53 0,18-87 36,-3 45-5,3-44 6,1-1 0,0 0 0,1 1 0,-1-1 0,0 1 0,1-1 0,0 0 0,0 1 0,0-1 0,3 6 0,-4-8 2,0-1 0,1 1 0,-1-1 0,0 1 0,1-1 0,-1 1 0,0-1 0,1 0 0,-1 1 0,1-1 0,-1 1 0,1-1 0,-1 0 0,1 1 0,-1-1 0,1 0 0,-1 0 0,1 0 0,-1 1 0,1-1 0,-1 0 0,1 0 0,0 0 0,-1 0 0,1 0 0,-1 0 0,1 0 0,-1 0 1,1 0-1,0 0 0,-1 0 0,1 0 0,-1 0 0,1 0 0,-1-1 0,1 1 0,-1 0 0,1 0 0,-1-1 0,1 1 0,-1 0 0,1-1 0,-1 1 0,1-1 0,-1 1 0,0 0 0,1-1 0,-1 1 0,0-1 0,1 1 0,-1-1 0,0 1 0,1-1 0,-1 0 0,16-33 162,-15 32-156,27-101 145,-28 102-158,0 1 0,0 0 0,0 0 0,0 0 0,0 0 0,0 0 0,0-1 0,0 1 0,0 0-1,0 0 1,0 0 0,1 0 0,-1 0 0,0 0 0,0-1 0,0 1 0,0 0 0,0 0 0,0 0 0,1 0 0,-1 0 0,0 0 0,0 0 0,0 0 0,0 0 0,1 0 0,-1 0 0,0 0-1,0 0 1,0 0 0,0 0 0,1 0 0,-1 0 0,0 0 0,0 0 0,0 0 0,0 0 0,1 0 0,-1 0 0,0 0 0,0 0 0,0 0 0,0 0 0,0 0 0,1 0 0,-1 1 0,0-1-1,0 0 1,0 0 0,0 0 0,0 0 0,0 0 0,1 1 0,6 8-79,-4-6 36,1 1 29,1 0 1,0 0-1,1 0 1,-1-1-1,1 0 1,-1 0-1,1 0 1,0-1-1,0 0 1,0 0-1,0-1 1,1 1-1,-1-1 1,0-1-1,0 1 1,1-1 0,-1 0-1,0 0 1,1-1-1,-1 0 1,8-2-1,-4 1 76,0-1 1,0 1-1,0-2 0,-1 0 0,1 0 0,-1 0 0,0-1 1,0-1-1,-1 1 0,1-1 0,-1-1 0,10-10 0,-15 13 9,0 0 0,-1 0-1,1-1 1,-1 1 0,0 0-1,0-1 1,1-6 0,-2 10-50,-1 0 0,0 0 0,0 0 0,1 0 0,-1 0 0,0 0 1,0 0-1,0 0 0,0 0 0,-1 0 0,1 1 0,0-1 0,0 0 0,0 0 1,-1 0-1,1 0 0,-1 0 0,1-1 0,-1 2-8,0-1 0,0 1 0,1 0 0,-1-1 0,0 1 0,0 0 0,1-1-1,-1 1 1,0 0 0,0 0 0,0-1 0,0 1 0,1 0 0,-1 0 0,0 0 0,0 0 0,0 0 0,0 0-1,0 1 1,1-1 0,-1 0 0,0 0 0,0 1 0,-1-1 0,-4 3-8,0-1 1,1 1-1,-1 0 1,0 0-1,1 1 1,0 0-1,0 0 1,0 0-1,0 1 1,0-1-1,-6 10 1,6-7-22,-1 1 0,1 0 1,0 0-1,1 0 0,0 1 0,0-1 1,-3 14-1,6-21 18,0 1 0,1-1 1,0 1-1,-1 0 0,1-1 0,0 1 1,0 0-1,0-1 0,0 1 0,0 0 1,0-1-1,0 1 0,0 0 0,1-1 1,-1 1-1,1-1 0,-1 1 0,1 0 0,0-1 1,0 1-1,0-1 0,-1 0 0,1 1 1,1-1-1,-1 0 0,0 1 0,0-1 1,0 0-1,1 0 0,-1 0 0,0 0 1,1 0-1,-1 0 0,1-1 0,-1 1 1,1 0-1,-1-1 0,1 1 0,0-1 0,-1 0 1,1 1-1,0-1 0,-1 0 0,1 0 1,0 0-1,-1 0 0,1 0 0,2-1 1,7-1 15,-1 0 0,0 0 0,1-1 1,-1 0-1,0-1 0,-1 0 1,1 0-1,-1-1 0,0-1 0,0 0 1,0 0-1,10-9 0,-1-2 25,-1 0 0,0-1 0,-2-1 0,18-25 0,-12 11 1,27-55 0,-41 72-46,0 0-1,-1-1 0,-1 0 0,0 0 0,3-31 0,-7 47 0,-1-1 0,0 1-1,1-1 1,-1 1 0,0-1 0,0 0 0,0 1 0,0-1-1,0 1 1,-1-1 0,1 1 0,0-1 0,-1 0 0,1 1-1,-1 0 1,1-1 0,-1 1 0,0-1 0,-1-1-1,1 3 3,0-1 0,0 1-1,0 0 1,1 0-1,-1 0 1,0 0-1,0 0 1,0 1-1,0-1 1,1 0-1,-1 0 1,0 0-1,0 1 1,0-1-1,1 1 1,-1-1-1,0 0 1,0 1 0,1-1-1,-1 1 1,0-1-1,1 1 1,-1 0-1,0 0 1,-7 7-20,1 0 1,0 0 0,1 1-1,-6 10 1,0 3 0,1 1 0,1 0-1,1 1 1,2 0 0,-9 41 0,14-51 20,0-1 1,0 1 0,2-1-1,-1 1 1,2 0 0,0-1-1,0 1 1,2-1 0,-1 1 0,2-1-1,0 0 1,5 13 0,-6-22 4,-1 0 0,0 1 1,1-1-1,0 0 1,6 6-1,-8-9-9,0 0 0,1 0 0,-1 1 0,0-1 0,1 0 0,-1-1 0,1 1 0,-1 0 0,1 0 0,0-1 0,-1 1 0,1-1 0,0 1 0,-1-1 0,1 0 0,0 1 0,-1-1 0,1 0 0,2 0 0,-4 0-8,1 0 0,-1 0 0,0-1 0,1 1 0,-1 0 0,1 0 0,-1 0 0,0 0 0,1 0 0,-1 0 0,1-1 0,-1 1 0,0 0 0,1 0 0,-1 0 0,0-1 0,1 1 0,-1 0 0,0-1 0,0 1 0,1 0 0,-1-1 0,0 1 0,0 0-1,1-1 1,-1 1 0,0 0 0,0-1 0,0 1 0,0-1 0,0 1 0,1 0 0,-1-1 0,0 0 0,-6-17-633,-18-15-685,-37-34-972,-17-18 543,69 72 1977,-1 0 0,2 0 1,-1-1-1,2 0 0,-7-16 1,14 29-179,-1 1 1,1-1-1,0 1 1,-1-1-1,1 1 1,0-1-1,0 0 1,-1 1-1,1-1 1,0 1-1,0-1 1,0 1-1,0-1 1,0 0-1,0 1 1,0-1-1,0 1 1,0-1-1,0 0 1,0 1-1,0-1 1,0 1-1,0-1 0,0 0 1,1 1-1,-1-1 1,0 1-1,0-1 1,1 1-1,-1-1 1,0 1-1,1-1 1,-1 1-1,1-1 1,-1 1-1,0 0 1,1-1-1,-1 1 1,1-1-1,-1 1 1,1 0-1,-1 0 1,1-1-1,0 1 1,-1 0-1,1 0 1,-1 0-1,1-1 1,0 1-1,-1 0 1,1 0-1,-1 0 1,1 0-1,0 0 1,-1 0-1,1 0 1,-1 1-1,1-1 1,0 0-1,0 0 1,6 2 223,0 0 1,1 0-1,11 5 0,27 15-19,30 12-1415,-69-32 1074,-1 0 1,1 0-1,0-1 1,0 1-1,0-1 1,0-1-1,-1 1 1,1-1 0,8-1-1,9-7-334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19884,'14'9'1905,"2"-2"-1265,0 0-272,4-1 560,1-1-704,6-3 152,5-2-152,-3-7-376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33 17588,'0'-1'105,"0"0"0,0-1 1,0 1-1,0 0 1,0 0-1,0-1 0,0 1 1,-1 0-1,1-1 0,0 1 1,-1 0-1,1 0 0,-1-1 1,0 1-1,1 0 0,-1 0 1,0 0-1,0 0 1,0 0-1,1 0 0,-1 0 1,0 0-1,-2-1 0,2 2 2,-1-1-1,0 1 1,1-1-1,-1 1 1,0-1-1,0 1 1,1 0-1,-1 0 1,0 0 0,0 0-1,1 0 1,-1 0-1,0 1 1,0-1-1,-1 1 1,-3 1 89,0 0 0,0 1 0,0-1 0,0 1 0,1 0 0,-1 1 0,1-1 0,-8 9 0,1 1-111,2 0 1,0 1-1,0 1 0,1 0 0,1 0 0,1 0 1,-6 17-1,0 6-8,-16 73 0,22-73 51,-4 70-1,10-89-76,2-1 1,0 1-1,1-1 0,1 1 0,9 33 0,4-15 34,-15-36-94,-1 1 1,1-1 0,0 1 0,0-1 0,0 0 0,0 1-1,0-1 1,0 0 0,0 1 0,0-1 0,1 0-1,-1 0 1,0 0 0,1 0 0,-1-1 0,1 1 0,-1 0-1,1 0 1,0-1 0,2 1 0,-4-1-7,0 0 1,0 0-1,1 0 0,-1 0 1,0 0-1,1 0 0,-1 0 1,0-1-1,0 1 1,1 0-1,-1 0 0,0 0 1,0 0-1,0-1 0,1 1 1,-1 0-1,0 0 0,0-1 1,0 1-1,0 0 0,1 0 1,-1-1-1,0 1 1,0 0-1,0 0 0,0-1 1,0 1-1,0 0 0,0-1 1,0 1-1,0 0 0,0 0 1,0-1-1,0 1 0,0 0 1,0-1-1,0 1 1,0 0-1,0 0 0,0-1 1,0 1-1,0 0 0,-1-1 1,1 1-1,0 0 0,0 0 1,-1-1-1,-6-15-643,6 15 608,-123-215-4035,119 209 4200,2 2 118,0 0-1,0 0 1,1 0-1,0-1 1,0 1 0,-2-9-1,4 14-190,0 0 1,1-1-1,-1 1 0,0 0 1,0 0-1,1-1 0,-1 1 1,0 0-1,1 0 0,-1 0 0,1 0 1,-1-1-1,0 1 0,1 0 1,-1 0-1,1 0 0,-1 0 0,0 0 1,1 0-1,-1 0 0,1 0 1,-1 0-1,0 0 0,1 0 0,-1 0 1,0 0-1,1 1 0,-1-1 1,1 0-1,-1 0 0,0 0 0,1 0 1,-1 1-1,1-1 0,16 6 296,-17-6-310,19 7-56,0-1 0,1 0 0,0-2 0,26 3 0,-34-6 20,0 0 1,-1-1-1,1-1 0,0 0 1,0 0-1,0-1 1,-1-1-1,20-6 1,21-15-121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6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14803,'85'78'3057,"-49"-47"-1925,51 56 1,-77-74-1010,0 0-1,-1 0 0,0 1 0,-1 0 1,-1 0-1,0 1 0,-1 0 1,7 25-1,-9-19 2,0-1-1,-2 0 1,0 1-1,-1-1 1,-1 1 0,-4 28-1,-1-18 58,-1 0-1,-2 0 0,-17 46 0,-5-9-64,-3-1-1,-70 107 0,-53 51-751,105-165 455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16219,'-15'29'1801,"-3"5"-1153,-2 8-152,5 7 952,-1 4-647,3 3-65,7-3-168,3-5-144,6-10-368,7-7-216,6-12-464,4-8-304,6-12 696,1-11-177,2-11-167</inkml:trace>
  <inkml:trace contextRef="#ctx0" brushRef="#br0" timeOffset="1">274 161 16764,'-19'34'1848,"-3"4"-1256,-4 7-152,-3 3 768,3 2-447,0-1-49,6-11-280,2-5-264,6-11-704,5-6-256,7-15 576,4-17-425,4-7 57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13827,'5'-8'1608,"-1"9"-760,2 11-319,1 5 1191,3 2-528,3 3-480,3 3-96,4-4-247,4-1-249,3-4-464,5-6-273,-2-10 473,1-6-88,-3-12-120</inkml:trace>
  <inkml:trace contextRef="#ctx0" brushRef="#br0" timeOffset="1">330 1 17740,'-7'14'1464,"1"9"-888,0 1-224,6 11 609,2 4-225,1 4-224,1 1-80,0 0-120,-1-1-40,-3-3-192,2 1-152,-7-10-600,-3-6-80,-4-10 608,-2-2-120,-2-13-128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17196,'13'11'2064,"2"-2"-1376,0-5-320,5 2 1433,3-2-1225,0 0-432,-1 1-768,-2-5 584,-6 0-216,-1-5-96</inkml:trace>
  <inkml:trace contextRef="#ctx0" brushRef="#br0" timeOffset="1">6 234 14563,'12'6'2361,"3"-6"-1337,8-6-424,5-1 1904,3-2-1839,3-2-417,4 0 64,-4-5-176,-4-6-376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17764,'-10'23'4694,"-5"24"-4878,1 19 357,2 1-1,-6 135 1,18-198-151,0 18 5,0-21-19,0 0 0,0-1 0,0 1 0,0-1 0,0 1 0,0 0 0,0-1 0,1 1 0,-1 0 0,0-1 0,0 1 0,0-1 0,1 1 0,-1-1 1,0 1-1,1-1 0,-1 1 0,0-1 0,1 1 0,-1-1 0,1 1 0,-1-1 0,1 1 0,-1-1 0,1 0 0,0 1 0,0-1 13,-1 0-1,1 0 1,0-1 0,0 1-1,0 0 1,0-1 0,-1 1-1,1 0 1,0-1-1,0 1 1,-1-1 0,1 1-1,0-1 1,0 0 0,-1 1-1,1-1 1,-1 0-1,1 1 1,-1-1 0,2-1-1,10-19 261,-11 17-201,19-37 526,-11 21-12,21-35-1,-30 54-580,1 1-1,-1-1 1,1 0-1,-1 0 0,1 0 1,-1 1-1,1-1 0,-1 0 1,1 1-1,0-1 0,0 1 1,-1-1-1,1 1 0,0-1 1,0 1-1,-1-1 0,1 1 1,0-1-1,0 1 0,0 0 1,0 0-1,0-1 0,0 1 1,1 0-1,-1 1-8,0-1 0,0 1 0,0-1-1,0 1 1,0-1 0,0 1 0,0 0 0,-1-1 0,1 1 0,0 0-1,0 0 1,-1 0 0,1 0 0,-1-1 0,1 1 0,-1 0 0,2 2-1,1 6-30,1 1 0,-1 0 0,2 14 0,-4-21 26,3 17-28,-1 0 1,-1-1-1,0 22 1,-2-31 62,-1 0 1,0-1-1,0 1 1,-1 0-1,0 0 0,-1-1 1,0 1-1,-5 9 1,7-17-3,1-1 1,-1 1 0,0-1-1,0 1 1,0-1 0,0 0-1,0 1 1,0-1 0,0 0 0,0 0-1,0 0 1,0 0 0,-1 0-1,1 0 1,-1 0 0,1-1-1,0 1 1,-1 0 0,1-1 0,-1 1-1,0-1 1,1 1 0,-1-1-1,1 0 1,-1 0 0,0 0-1,1 0 1,-1 0 0,1 0 0,-1 0-1,0 0 1,1-1 0,-1 1-1,1 0 1,-3-2 0,2 1-110,0 0 0,0 0 0,1 0 1,-1 0-1,1 0 0,-1-1 0,1 1 1,-1-1-1,1 1 0,0-1 0,0 1 1,0-1-1,0 0 0,0 1 0,0-1 1,0 0-1,0 0 0,1 0 0,-1 0 1,1 1-1,-1-1 0,1 0 0,0 0 1,0 0-1,0 0 0,0 0 0,0 0 0,0 0 1,1-3-1,0 2-38,0 1-1,0-1 1,0 1 0,0-1 0,0 1-1,0-1 1,1 1 0,2-4-1,8-6-569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11426,'-2'16'5500,"-6"9"-4520,1 0-893,-69 401 341,76-405-224,3-17 175,3-12 26,19-65 1093,-19 53-1191,1 1 0,1-1 0,15-27 0,-23 46-314,1-1 0,-1 1 0,1 0-1,0 0 1,-1 0 0,1 0 0,0 0 0,0 0-1,0 0 1,0 1 0,0-1 0,0 0-1,0 0 1,0 1 0,0-1 0,0 0-1,0 1 1,0-1 0,1 1 0,-1 0 0,0-1-1,0 1 1,2 0 0,-1 0-17,-1 0 0,0 1 0,1-1 0,-1 1 1,0-1-1,1 1 0,-1 0 0,0 0 0,0-1 0,0 1 0,0 0 0,0 0 1,0 0-1,0 0 0,0 0 0,0 1 0,1 0 0,2 5-59,0-1-1,-1 1 1,0-1-1,0 1 0,-1 0 1,4 13-1,-5-10 139,0 1-1,0-1 1,-1 1 0,0 0-1,-1-1 1,0 1-1,-4 15 1,4-23-64,0 1 0,0-1 0,0 1 0,0 0 0,-1-1 0,1 0 0,-1 1 0,0-1-1,0 0 1,0 0 0,0 0 0,-1 0 0,1 0 0,-1-1 0,1 1 0,-1-1 0,0 0 0,0 1 0,0-1 0,-1 0 0,1-1 0,0 1 0,-1-1 0,-3 2 0,4-3-131,1 3-58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16860,'2'-22'1841,"1"-4"-910,0 18 2581,10 55-3120,1-1-1,26 52 1,49 84-383,-58-124 72,55 77-1,-71-114-320,1-1-1,2 0 0,0-1 1,0-1-1,2-1 1,34 24-1,-54-41 176,0 0 0,0 0 0,0 0 0,0 0 0,0 0 0,0 0 0,0 0 0,0 0 0,0-1 0,0 1 0,0 0 0,1 0 0,-1 0 0,0 0 0,0 0 0,0 0 0,0 0 0,0 0 1,0 0-1,0 0 0,0 0 0,0 0 0,0 0 0,0 0 0,0 0 0,0 0 0,0 0 0,1 0 0,-1 0 0,0 0 0,0 0 0,0 0 0,0 0 0,0 0 0,0 0 0,0 0 0,0 0 0,0 0 0,0 0 0,1 0 0,-1 0 0,0 0 0,-6-7-482,-4-1-257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29 422 12139,'-2'0'448,"0"-1"1,-1 1 0,1-1 0,0 0 0,0 0 0,0 0 0,0 0 0,0 0 0,0 0-1,0 0 1,-2-3 0,3 3-310,1 0 0,0 0 0,0 0-1,-1 0 1,1 0 0,0 0 0,0 0-1,0 0 1,0 0 0,0 0 0,0 0 0,1 0-1,-1 0 1,0 0 0,0 0 0,1 0 0,-1 0-1,0 0 1,1 0 0,-1 1 0,1-1-1,0 0 1,-1 0 0,1 0 0,-1 0 0,1 1-1,0-1 1,1 0 0,29-37 781,3 1 1,68-58-1,89-51-3067,-129 100 971,-37 27 544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141 358 14099,'0'3'173,"1"1"0,-1-1 0,0 1 0,0-1 1,0 1-1,-1-1 0,1 1 0,-1-1 0,0 0 0,0 1 0,-2 5 0,-21 38 608,8-18 103,-6 13-63,-26 61 698,43-90-1335,1 0-1,0 0 1,0 1-1,2-1 0,-3 27 1,5-38-164,0 0 1,0 1-1,0-1 0,0 0 1,1 0-1,-1 1 0,0-1 1,1 0-1,0 0 0,-1 0 1,1 0-1,0 0 1,0 0-1,0 0 0,1 0 1,-1 0-1,3 2 0,-3-3-13,1 0 0,-1 0 0,0 0 0,1 0 0,0 0-1,-1-1 1,1 1 0,-1-1 0,1 1 0,0-1 0,0 0 0,-1 1-1,1-1 1,0 0 0,-1 0 0,1 0 0,0 0 0,0-1 0,-1 1-1,1 0 1,0-1 0,2 0 0,6-3-95,0 0 0,-1-1 1,0 0-1,1 0 0,-2-1 0,1 0 0,9-10 1,54-56-12,-49 48-22,18-21-63</inkml:trace>
  <inkml:trace contextRef="#ctx0" brushRef="#br0" timeOffset="1">254 1 17740,'-11'10'1592,"8"1"-1128,0-1-216,3-4 624,6-2-968,7-6 200,1-4-80,3-3-208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18420,'10'14'1592,"10"-1"-1088,6-3-216,11 0 561,6 0-305,9 0-72,1 1-56,3-3-512,-3-1-256,-9-1-352,-3-1-185,-13 0-263,-3-1-976,-14-3 1440,-8-1-313,3 0-7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18956,'4'19'1752,"5"-11"-1111,4 1-281,11 0 560,5-4-160,7 0-112,2-4-216,4 2-832,1-3-408,0 0 184,-3-4 400,-3-2-192,-2-4-152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7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310 40 13667,'1'-29'2616,"-5"18"-1263,4 11-1297,-1 0 0,1 0 1,-1 0-1,1 0 1,-1 0-1,1 0 1,-1 1-1,1-1 1,-1 0-1,1 0 1,-1 0-1,1 0 0,-1 1 1,1-1-1,0 0 1,-1 1-1,1-1 1,-1 0-1,1 1 1,0-1-1,-1 0 0,1 1 1,0-1-1,0 0 1,-1 1-1,1-1 1,0 1-1,-16 23 194,0 0-1,2 1 0,2 0 1,-17 44-1,9-20-80,-18 40 19,5 2-1,3 2 1,4 0-1,4 2 0,-16 170 1,36-228-218,3 51 1,1-72 15,0 0 0,1-1 0,0 1 1,1-1-1,10 24 0,16 18-84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80 18004,'-8'6'180,"1"0"-1,-1 0 1,2 1 0,-1 0-1,1 0 1,0 1 0,0 0-1,1 0 1,0 0 0,1 1 0,0-1-1,0 1 1,1 0 0,0 0-1,-2 11 1,4-13-134,0 0-1,0 0 1,1 1-1,0-1 1,0 0-1,1 0 1,0 1-1,0-1 1,1 0-1,0 0 1,0 0 0,0 0-1,1 0 1,0-1-1,1 1 1,-1-1-1,1 0 1,0 0-1,1 0 1,7 7-1,-7-8-49,1 0 0,0 0 0,1 0-1,-1-1 1,1 0 0,0 0 0,0-1 0,0 0-1,0 0 1,1-1 0,-1 0 0,1 0-1,0-1 1,-1 0 0,1 0 0,0 0-1,0-1 1,-1-1 0,1 1 0,0-1 0,8-2-1,1-1 7,0-1 0,0 0 0,0-1-1,-1-1 1,0 0 0,0-2 0,-1 0-1,17-12 1,-20 12 15,0-1 0,-1 0 0,0-1 0,-1 0 0,0 0 0,-1-1 1,0-1-1,-1 0 0,0 0 0,8-19 0,-14 27-19,0 1 1,0-1-1,-1 0 0,0-1 0,0 1 1,0 0-1,0 0 0,-1 0 1,0-1-1,0 1 0,0 0 1,0-1-1,-1 1 0,0 0 0,0 0 1,-1 0-1,0 0 0,1 0 1,-2 0-1,1 0 0,0 1 1,-1-1-1,0 1 0,0-1 1,0 1-1,-1 0 0,1 0 0,-1 1 1,0-1-1,0 1 0,-1 0 1,-6-5-1,2 3-54,0 0 1,0 1-1,-1 0 1,1 0-1,-1 1 1,0 1-1,0-1 1,0 1-1,0 1 1,0 0-1,0 0 1,-1 1-1,1 1 1,0 0-1,-16 3 1,12 1-87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13867,'-1'-3'180,"1"1"-1,0-1 1,0 1 0,0 0 0,0-1-1,1 1 1,-1-1 0,1 1-1,-1 0 1,1-1 0,0 1 0,0 0-1,0 0 1,0 0 0,0-1-1,0 1 1,1 0 0,2-2 0,-1 1 67,0-1 1,1 1 0,0 1-1,0-1 1,0 0 0,0 1-1,0 0 1,9-3 0,1 0 103,-1 2-1,1 0 1,0 0 0,0 2 0,22-1-1,-26 2-285,0 0 1,0 1-1,0 0 0,0 1 0,-1 0 0,1 1 0,0 0 0,-1 0 0,0 1 0,0 0 1,0 1-1,0 0 0,-1 0 0,15 12 0,-17-11-67,1 1 0,-1 0-1,-1 0 1,1 0 0,-1 1 0,-1-1-1,1 1 1,-1 0 0,-1 1 0,0-1 0,0 1-1,0-1 1,-1 1 0,0 0 0,-1 0-1,1 16 1,-2-4-9,-2 0 1,0 0-1,-1-1 0,-1 1 0,-1-1 0,-14 38 0,-62 116 7,62-136 5,-26 50 7,-73 161 77,105-217-75,2 1 0,1 0 0,2 1 0,1 0 0,-4 63 0,10-88-10,1 1 0,1-1 0,-1 1 0,2-1 0,-1 1 0,1-1 0,1 0 0,0 1 0,0-1 0,1-1 0,0 1 0,5 9 0,-2-9-19,0 1-1,1-1 1,0-1-1,1 0 1,-1 0-1,2 0 0,-1-1 1,1 0-1,13 6 1,65 30-413,-60-31 214,0 2-1,-1 0 1,30 22-1,-49-30 161,-1 0 0,-1 0-1,1 0 1,-1 1 0,0 0-1,0 0 1,-1 0 0,0 1-1,0 0 1,-1 0-1,0 0 1,0 1 0,-1-1-1,0 1 1,2 10 0,-3-5 41,0 0 0,-1 1 0,0 0 0,-1-1 0,-1 1 0,0-1-1,-4 19 1,-1-8 80,-2 1-1,0-1 0,-15 27 0,19-41-93,1-1 1,-1 1-1,2 0 1,-1 0-1,2 0 1,-1 0-1,2 0 1,0 13-1,2 14-95,7 39-1,-4-46 104,12 68-201,5-2 1,42 122-1,-48-174 239,-3 1-1,-1 1 1,-3 0-1,6 92 1,-15-119 219,0 0 1,-2 0 0,-1 0 0,0 0 0,-1-1 0,-8 22 0,7-28 117,-1 0 0,0 0 0,0 0 0,-2-1 0,1 0 0,-2-1 0,1 0 0,-2 0 0,-16 15 0,19-20-180,0 0-1,0-1 0,-1 0 1,0 0-1,0-1 0,0 0 1,0 0-1,-17 4 0,21-7-244,-1 0-1,1 0 0,-1 0 1,0-1-1,1 0 1,-1 0-1,0 0 1,1 0-1,-1-1 0,1 0 1,-1 0-1,1 0 1,-1 0-1,1-1 1,-1 0-1,1 1 0,0-2 1,-7-4-1,10 6 59,-5-3-140,1 0-1,-1-1 1,1 1-1,-5-8 1,-3-9-537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17764,'11'-6'1752,"1"2"-1296,-5 11-216,-7 11 1049,0 12-777,0 9-160,1 10-208,2 5-72,1 4-240,-1-1-192,2-3-416,0-2-185,-2-13 721,-1-8-224,-4-9-136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8 245 15107,'-2'-7'359,"0"-1"1,1 1-1,0-1 0,0 1 0,1-1 1,0 0-1,0 1 0,1-1 0,2-12 1,-1 15-143,0-1 1,0 1-1,0 0 1,0 0 0,1 0-1,0 0 1,0 0-1,1 0 1,-1 1 0,1 0-1,0 0 1,0 0-1,8-6 1,4-1 42,0 1 0,0 1 0,1 0 0,0 1 0,0 1 1,1 1-1,0 0 0,30-5 0,-33 8-233,0 1 0,1 1 0,-1 0-1,1 1 1,-1 0 0,1 2 0,-1 0 0,0 0 0,1 2 0,26 8 0,-38-10-32,0 0 0,0-1 1,0 1-1,0 1 1,0-1-1,0 0 0,-1 1 1,1 0-1,-1 0 1,0 0-1,0 0 0,0 1 1,0-1-1,-1 1 1,1-1-1,-1 1 0,0 0 1,0 0-1,0 0 1,-1 1-1,1-1 0,-1 0 1,0 0-1,0 1 1,-1-1-1,1 1 0,-1-1 1,0 0-1,0 1 1,0-1-1,-1 1 0,0-1 1,0 0-1,0 1 1,0-1-1,0 0 0,-3 5 1,-3 5 8,-1 1 0,-1-1 0,-18 24 0,-6 8-51,32-45 29,1 0-1,-1 0 0,0 0 1,1 0-1,-1 0 1,1 0-1,-1 1 0,1-1 1,-1 0-1,1 0 1,0 0-1,0 1 0,0-1 1,0 0-1,0 1 1,0-1-1,0 0 1,0 0-1,0 1 0,0-1 1,1 0-1,-1 0 1,0 1-1,1-1 0,-1 0 1,1 0-1,0 0 1,1 2-1,1 1-82,1-1 1,0 0-1,-1 1 0,1-1 0,1-1 0,4 4 1,13 9-233,-11-6 217,-1 0 0,-1 1 0,1 0 1,-2 1-1,1 0 0,-2 1 0,0 0 1,0 0-1,-1 0 0,0 1 1,6 20-1,-10-25 158,0-1 1,0 1-1,-1 0 1,0 1-1,0-1 1,-1 0-1,0 0 1,-1 0-1,0 0 1,0 0-1,0 0 1,-1 0 0,0 0-1,-1 0 1,0-1-1,0 1 1,-1-1-1,1 0 1,-2 0-1,1 0 1,-6 6-1,2-4 132,-1-1-1,1-1 1,-1 0 0,-1 0-1,0-1 1,0 0 0,0 0-1,0-1 1,-1 0-1,0-1 1,0-1 0,0 0-1,0 0 1,-1-1 0,1 0-1,-1-1 1,0 0 0,1-1-1,-1-1 1,1 1-1,-1-2 1,1 0 0,-1 0-1,-21-8 1,30 9-255,0-1 1,-1 1-1,1-1 1,0 0-1,0 0 1,0 0-1,0-1 1,0 1-1,0-1 0,1 1 1,-1-1-1,1 0 1,0 0-1,0 0 1,0 0-1,-2-5 0,3 5 15,0 1 0,1 0 0,-1-1 0,1 1-1,0-1 1,0 1 0,0 0 0,0-1-1,0 1 1,0-1 0,1 1 0,-1 0-1,1-1 1,0 1 0,0 0 0,0-1-1,0 1 1,0 0 0,0 0 0,0 0-1,1 0 1,-1 0 0,1 0 0,-1 0-1,1 1 1,3-3 0,25-17-658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15803,'16'4'616,"1"-1"-1,-1 0 1,0-1-1,1-1 0,0 0 1,-1-2-1,26-2 1,-35 2-414,0-1 0,1 1 1,-1-1-1,0 0 1,-1 0-1,1-1 1,0 0-1,-1-1 1,1 1-1,-1-1 1,0 0-1,-1 0 1,1-1-1,-1 0 1,1 0-1,-1 0 1,-1-1-1,1 0 0,5-9 1,-8 12-118,-1 0 1,0 1-1,1-1 0,-1-1 1,0 1-1,0 0 0,0 0 1,-1 0-1,1 0 0,-1-1 1,0 1-1,0 0 0,0 0 1,0-1-1,-1 1 0,1 0 1,-1 0-1,0 0 1,0-1-1,0 1 0,0 0 1,0 0-1,-1 0 0,1 1 1,-1-1-1,0 0 0,-4-4 1,4 4-57,-1 1 1,0 0 0,0 0 0,0 0 0,0 0-1,0 0 1,0 1 0,-1 0 0,1-1 0,0 1-1,-1 0 1,1 1 0,-1-1 0,1 0 0,-1 1 0,1 0-1,-1 0 1,1 0 0,-1 0 0,0 1 0,1-1-1,-1 1 1,1 0 0,0 0 0,-5 2 0,-1 1-31,1 0 0,-1 1 0,1 0 0,0 1 1,0 0-1,0 0 0,1 0 0,0 1 0,-11 15 1,12-16-32,2 1 0,-1 0 0,1 0 0,0 0 0,0 1 0,1 0 0,0-1 0,0 1 1,1 0-1,0 0 0,-1 16 0,3-21-42,0 0 1,0 1 0,0-1-1,1 0 1,-1 0-1,1 0 1,0 0-1,0 0 1,0 0-1,0 0 1,1 0-1,-1 0 1,1-1-1,0 1 1,-1 0-1,1-1 1,0 0 0,1 1-1,-1-1 1,0 0-1,1 0 1,-1 0-1,1 0 1,0-1-1,-1 1 1,4 1-1,0-1-43,1 1 0,-1-1 0,0 0 0,1-1 0,-1 0 0,1 0 0,-1 0 0,1-1 0,0 0 0,-1 0 0,12-2 1,29-11-554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205 332 12539,'4'-5'575,"1"-1"1,-1-1 0,0 1-1,-1 0 1,0-1 0,3-8 0,-5 14-466,-1 0 1,1 0 0,-1 0 0,1 0 0,-1 0-1,0 0 1,1 0 0,-1-1 0,0 1 0,0 0-1,0 0 1,0 0 0,0-1 0,0 1 0,0 0 0,-1 0-1,1 0 1,0-1 0,-1 1 0,1 0 0,0 0-1,-1 0 1,1 0 0,-1 0 0,0 0 0,1 0-1,-1 0 1,0 0 0,0 0 0,0 0 0,0 1 0,1-1-1,-1 0 1,0 0 0,0 1 0,0-1 0,-1 1-1,1-1 1,0 1 0,0-1 0,0 1 0,0 0-1,0-1 1,-1 1 0,1 0 0,-2 0 0,-3 0 22,1 0 0,-1 1 1,1 0-1,-1 0 0,0 0 1,1 0-1,0 1 0,-1 0 1,1 0-1,0 1 0,0 0 1,0-1-1,0 2 0,1-1 0,-1 0 1,1 1-1,0 0 0,-7 8 1,-1 2-50,1 0 0,0 1 0,0 0 0,-12 27 1,15-26-70,1 0 1,1 0-1,-5 23 1,9-31-15,0-1-1,1 0 1,0 1 0,1-1-1,0 1 1,0-1-1,0 1 1,1-1 0,0 0-1,3 10 1,-4-15 3,1 0 0,0 0-1,0-1 1,0 1 0,0 0 0,0 0-1,0-1 1,0 1 0,0-1 0,1 1 0,-1-1-1,1 0 1,-1 1 0,1-1 0,0 0 0,-1 0-1,1 0 1,0 0 0,0-1 0,-1 1 0,1 0-1,0-1 1,0 1 0,0-1 0,0 1-1,0-1 1,0 0 0,0 0 0,0 0 0,0 0-1,0 0 1,0-1 0,0 1 0,3-2 0,4 0 23,0-1 0,-1 0-1,1 0 1,-1-1 0,0 0 0,12-9 0,10-8 136,-2-2-1,-1 0 0,-1-2 1,45-55-1,-41 40 50,-1-2 0,-2 0 0,21-47-1,-40 73-126,0-1 0,0 1 0,-2-1 0,0 0-1,-1-1 1,4-32 0,-8 49-82,-1 0 1,0 0-1,0-1 0,0 1 1,0 0-1,0-1 0,-1 1 1,1 0-1,0-1 1,0 1-1,-1 0 0,1 0 1,-1-1-1,1 1 0,-1 0 1,0 0-1,-1-2 1,2 3-4,-1-1 0,0 1 0,0 0 0,1 0 0,-1-1 0,0 1 0,0 0 0,0 0 0,0 0 0,0 0 0,1 0 0,-1 0 0,0 0 0,0 0 0,0 0 0,0 1 0,1-1 0,-1 0 0,0 0 0,0 1 0,1-1 0,-1 1 0,0-1 0,0 0 0,1 1 0,-1 0 0,0-1 0,1 1 0,-1-1 0,0 2 0,-7 5-5,-1 1 0,2 1 0,-1 0 0,1 0 1,1 0-1,-8 14 0,-30 65-51,31-58 22,1 0 0,-12 49 0,21-66 14,0 0 1,1 1-1,1-1 0,0 0 1,0 1-1,2-1 0,0 1 0,5 25 1,-5-35 2,0 1 1,1 0 0,0-1-1,0 0 1,0 1-1,0-1 1,1 0-1,-1 0 1,1 0 0,0 0-1,0-1 1,1 1-1,-1-1 1,1 0 0,0 0-1,4 3 1,-5-5 1,1 1-1,-1-1 1,0 1 0,1-1 0,-1 0 0,1 0-1,0-1 1,-1 1 0,1-1 0,-1 0 0,1 0-1,0 0 1,-1 0 0,1-1 0,0 1 0,-1-1-1,1 0 1,-1 0 0,1 0 0,-1-1 0,7-3-1,-1 0-17,0-1-1,0-1 0,0 1 1,-1-1-1,0-1 0,-1 0 1,1 0-1,6-10 0,1-5-27,0 0 0,11-26 0,-27 62 20,1-1 0,2 20 0,-2-31 39,0 1 1,1 0-1,-1-1 1,1 1-1,0-1 0,-1 1 1,1-1-1,0 0 1,0 1-1,0-1 1,0 0-1,0 0 0,0 1 1,1-1-1,-1 0 1,0 0-1,0 0 1,1 0-1,-1-1 0,1 1 1,-1 0-1,1 0 1,-1-1-1,1 1 1,-1-1-1,1 0 0,0 1 1,-1-1-1,1 0 1,0 0-1,-1 0 1,1 0-1,-1 0 0,1 0 1,3-1-1,5-1 3,0-1 1,0 0-1,0 0 0,13-7 0,-17 7-3,145-71 50,-148 72-58,1 1 0,-1 0 0,0-1 0,1 1 0,0 0 0,-1 1 0,1-1 1,-1 1-1,8 0 0,-9 0 4,-1 0 1,0 0 0,1 1-1,-1-1 1,0 1-1,1 0 1,-1-1-1,0 1 1,0 0 0,0-1-1,1 1 1,-1 0-1,0 0 1,0 0-1,0 0 1,0 0 0,-1 1-1,1-1 1,0 0-1,0 0 1,-1 0-1,1 1 1,0-1 0,-1 0-1,0 1 1,1-1-1,-1 2 1,7 28-182,-6-22-8,1-1 1,0 0-1,0 0 0,1 1 0,0-2 1,0 1-1,1 0 0,7 12 1,-11-20 130,1 1 0,0 0 0,-1-1 0,1 1 1,0 0-1,-1-1 0,1 1 0,0-1 0,0 1 0,-1-1 1,1 0-1,0 1 0,0-1 0,0 0 0,0 1 0,0-1 1,-1 0-1,1 0 0,0 0 0,0 0 0,0 0 0,0 0 1,0 0-1,0 0 0,0 0 0,0 0 0,-1 0 0,1-1 1,0 1-1,0 0 0,0-1 0,0 1 0,-1-1 0,1 1 1,0-1-1,0 1 0,-1-1 0,2 0 0,2-3-147,0 0 0,-1 0 0,1 0-1,-1 0 1,4-6 0,9-19-427,-2-7-67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15339,'-8'3'2161,"2"3"-1297,0 0-424,1-2 2305,5 0-2617,0-2-672,7-1 600,4 1-249,2-2-215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224 107 16371,'0'-1'87,"1"1"0,-1 0-1,0-1 1,1 1 0,-1-1-1,0 1 1,1-1-1,-1 1 1,0 0 0,0-1-1,0 1 1,1-1 0,-1 1-1,0-1 1,0 1-1,0-1 1,0 1 0,0-1-1,0 1 1,0-1 0,0 1-1,0-1 1,0 1-1,0-1 1,0 1 0,-1-1-1,1 1 1,0-1 0,0 1-1,0-1 1,-1 0-1,0 0 54,0 0-1,0 0 0,0 0 0,0 1 0,-1-1 1,1 0-1,0 0 0,0 1 0,-1-1 0,1 1 1,-2-1-1,-3-1 332,0 1 0,0 0 0,0 0 0,-11 0 0,8 2-288,0 0-1,0 1 1,1 0 0,-1 1 0,1-1-1,0 2 1,0-1 0,0 1 0,0 0 0,-9 7-1,11-7-186,1 0-1,-1 1 1,1-1 0,0 1-1,0 0 1,1 0-1,-1 1 1,1-1-1,1 1 1,-1 0 0,1 0-1,0 0 1,-4 12-1,6-17-1,1 0-1,0-1 1,-1 1 0,1 0-1,0 0 1,0 0-1,0 0 1,-1 0-1,1 0 1,0 0-1,0-1 1,0 1-1,1 0 1,-1 0 0,0 0-1,0 0 1,0 0-1,1 0 1,-1 0-1,0-1 1,1 1-1,-1 0 1,1 0-1,-1 0 1,1-1 0,-1 1-1,1 0 1,-1-1-1,2 2 1,0-2-3,-1 1 0,1-1 0,0 1 0,-1-1 0,1 0 0,0 1 0,-1-1-1,1 0 1,0 0 0,0 0 0,-1-1 0,1 1 0,0 0 0,1-1 0,8-2-15,-1 0 1,-1-1-1,1 0 0,10-7 0,59-43-56,-19 11-21,-36 32-39,-23 11 128,0 0 1,-1-1 0,1 1 0,0 0 0,0 0 0,0 0-1,-1 0 1,1 0 0,0 1 0,0-1 0,0 0-1,-1 0 1,1 0 0,0 1 0,0-1 0,-1 0 0,1 1-1,1 0 1,-1 1-9,1 0 0,-1 0 0,0 0-1,1 0 1,-1 0 0,0 1 0,-1-1 0,1 0-1,0 1 1,-1-1 0,1 1 0,-1-1 0,0 1-1,0-1 1,0 1 0,0 2 0,0 31-136,-2 0 0,-9 56 0,-24 71 274,-1-20 568,-102 253-1,133-385-660,-9 23 60,13-33-72,0 1 0,0 0-1,1-1 1,-1 1 0,-1-1-1,1 1 1,0-1 0,0 1-1,-1-1 1,1 0 0,0 1-1,-1-1 1,1 0 0,-3 1-1,4-2-10,-1 0 0,1 0 0,-1 0-1,1 0 1,0 0 0,-1 0 0,1 0 0,0 0-1,-1 0 1,1-1 0,0 1 0,-1 0 0,1 0-1,-1 0 1,1 0 0,0-1 0,0 1-1,-1 0 1,1 0 0,0-1 0,-1 1 0,1 0-1,0 0 1,0-1 0,-1 1 0,1 0 0,0-1-1,0 1 1,0 0 0,0-1 0,-1 1-1,1-1 1,0 1 0,0-1 0,-4-16 5,3-2-38,0-1 0,2 1 0,0 0 0,1 0 0,1-1 0,1 2 1,0-1-1,8-19 0,6-11-154,45-83 1,-9 40 36,75-95 0,-1 1 84,-85 106-46,-44 99-96,-4-3 150,0 1 1,1 0 0,1 1-1,1-1 1,0 28 0,1-44 54,1 0 0,0 0 0,1 0 0,-1 0-1,0 0 1,0 1 0,0-1 0,1 0 0,-1 0 0,0 0 0,1 0 0,-1 0 0,1 0 0,-1-1 0,1 1 0,0 0 0,-1 0 0,1 0 0,0 0 0,-1-1 0,3 2 0,-2-2-1,0 1 1,0-1 0,0 0 0,0 0-1,0 1 1,0-1 0,0 0-1,0 0 1,0 0 0,0-1 0,0 1-1,0 0 1,0 0 0,0 0 0,0-1-1,0 1 1,2-1 0,5-4-5,-1 1 0,0-1 0,1 0 0,6-8 0,-7 8 4,111-97-3,-115 100-4,0 0-1,0 0 1,0 0-1,0 0 1,0 0 0,0 1-1,0-1 1,8-1-1,-10 3 6,0 0-1,0 0 1,0 0-1,0 0 0,0 0 1,-1 0-1,1 0 1,0 0-1,0 0 1,0 1-1,0-1 0,0 0 1,0 1-1,0-1 1,0 1-1,0-1 1,0 1-1,-1-1 0,1 1 1,0-1-1,0 1 1,-1 0-1,1-1 1,0 1-1,-1 0 0,1 0 1,-1 0-1,1-1 1,-1 1-1,1 0 0,-1 0 1,0 0-1,1 0 1,-1 0-1,0 1 1,8 35-102,-6-28 83,-1 0 0,2 0 0,-1 0 0,1 0 0,4 8 0,-6-14 22,1-1 1,-1 0-1,1 1 0,0-1 0,-1 0 0,1 0 0,0 0 1,0-1-1,0 1 0,1 0 0,-1-1 0,0 1 1,1-1-1,-1 0 0,1 0 0,-1 0 0,1 0 0,-1 0 1,1 0-1,0-1 0,4 1 0,2-1 9,1 0 0,0-1 0,-1 0 0,1 0 0,-1-1 0,1-1 0,-1 1 0,0-2 0,0 1 1,0-1-1,11-7 0,12-7-29,44-35 1,-15 1-219,-39 32-209,32-22 0,-54 42 419,1 0-1,-1-1 1,1 1-1,-1 0 0,0-1 1,1 1-1,-1 0 0,1-1 1,-1 1-1,1 0 1,-1 0-1,1 0 0,0 0 1,-1-1-1,1 1 1,-1 0-1,1 0 0,-1 0 1,1 0-1,-1 0 0,1 0 1,0 0-1,-1 0 1,1 1-1,0-1 0,-1 0 7,0 1 0,1-1 0,-1 1 0,0 0 0,0-1 0,1 1 0,-1-1 0,0 1 0,0-1 0,0 1 0,0 0 0,0-1 0,0 1 0,0-1 0,0 1 0,0-1 0,0 1 0,0 0 0,0 0 0,-10 35-387,8-30 325,-3 8-22,2-7 76,1 0 0,0 1 0,0-1 0,0 1 0,1-1 0,0 1-1,0 0 1,1 0 0,1 8 0,-1-16 11,0 1-1,1-1 0,-1 1 0,1-1 1,-1 1-1,1-1 0,-1 1 1,1-1-1,-1 1 0,1-1 0,-1 0 1,1 1-1,-1-1 0,1 0 1,0 1-1,-1-1 0,1 0 0,0 0 1,-1 0-1,1 0 0,0 1 1,-1-1-1,1 0 0,0 0 0,-1 0 1,1-1-1,0 1 0,-1 0 1,1 0-1,0 0 0,-1 0 0,1-1 1,0 1-1,0-1-7,0 1 0,0 0 0,0 0 0,0-1 0,0 1 0,0 0 0,0 0 0,0 0 0,0 0 0,0 0 0,0 0 0,1 0-1,-1 1 1,0-1 0,0 0 0,0 0 0,-1 1 0,1-1 0,0 1 0,0-1 0,0 1 0,0-1 0,0 1 0,0 0 0,-1-1 0,1 1 0,0 0 0,0-1 0,-1 1 0,1 0 0,0 1 0,1 4 9,-1-1 1,0 1-1,0-1 1,0 1 0,-1-1-1,0 1 1,0-1-1,0 1 1,-1 0 0,-1 5-1,-16 59 180,12-50-78,-37 95 784,9-24 252,36-95-1066,1-1 0,0 1 1,0 0-1,0 0 1,6-6-1,3-3-33,232-282 98,-98 122-56,-133 157 57,-1 0 0,14-22 0,-26 37-104,1 1 1,-1-1-1,1 0 0,-1 1 0,0-1 1,1 0-1,-1 0 0,0 1 0,1-1 0,-1 0 1,0 0-1,0 0 0,0 1 0,0-1 1,0 0-1,0 0 0,0 0 0,0 0 1,0 0-1,0 1 0,-1-3 0,1 3-2,-1 0-1,1-1 1,-1 1-1,1 0 1,-1 0 0,1 0-1,-1-1 1,1 1-1,-1 0 1,0 0-1,1 0 1,-1 0 0,1 0-1,-1 0 1,1 0-1,-1 0 1,0 0-1,1 0 1,-1 0 0,1 0-1,-1 1 1,0-1-1,-35 16 411,17-5-47,-34 28-1,47-34-320,-1 1-1,1 1 0,0-1 0,0 1 1,0 0-1,1 0 0,-8 15 1,13-21-50,-1-1 0,1 1 0,-1 0 0,1-1 0,0 1-1,-1 0 1,1 0 0,0-1 0,-1 1 0,1 0 0,0 0 0,0 0 0,0-1 0,0 1 0,0 0 0,0 0 0,0 0 0,0 0 0,0-1 0,0 1 0,0 0 0,1 0 0,-1 0 0,0-1 0,0 1 0,1 0 0,-1 0 0,1-1 0,-1 1 0,0 0 0,1-1 0,0 1 0,-1-1 0,1 1 0,-1 0 0,1-1 0,0 1 0,-1-1 0,1 0 0,0 1 0,-1-1 0,1 1 0,0-1 0,0 0 0,-1 0 0,1 1 0,0-1 0,0 0-1,1 0 1,4 1 6,0-1 0,1 0-1,-1-1 1,0 1-1,10-3 1,21-7 15,0-1 0,45-22 1,-47 18-92,1 2 1,46-11-1,-80 23 50,0 0 1,0 1-1,0 0 1,1-1-1,-1 1 0,0 0 1,0 0-1,1 0 0,-1 1 1,0-1-1,0 0 0,0 1 1,0-1-1,4 3 1,-4-2 4,-1 0 1,0 0 0,0 0 0,0 0-1,0 0 1,0 0 0,0 1 0,0-1-1,-1 0 1,1 1 0,0-1 0,-1 0 0,1 1-1,-1-1 1,1 1 0,-1-1 0,0 1-1,1-1 1,-1 1 0,0 2 0,0-2 9,0-1 1,0 0 0,0 1 0,1-1-1,-1 0 1,1 1 0,-1-1 0,1 0 0,-1 1-1,1-1 1,0 0 0,-1 0 0,1 0-1,0 0 1,0 0 0,0 0 0,0 0 0,0 0-1,0 0 1,0 0 0,0 0 0,0 0-1,1-1 1,-1 1 0,0-1 0,1 1-1,-1-1 1,0 1 0,1-1 0,-1 0 0,0 1-1,1-1 1,-1 0 0,0 0 0,1 0-1,1 0 1,6-1-34,1 0 0,-1 0 0,1 0 0,10-4 0,-14 3-37,47-13-367,-38 9 181,0 2-1,0 0 0,0 0 0,1 1 0,30-1 0,-45 4 229,1 0 0,-1 0-1,0 1 1,0-1 0,0 0 0,0 0 0,0 1-1,0-1 1,1 0 0,-1 1 0,0-1-1,0 1 1,0-1 0,0 1 0,0 0 0,-1-1-1,1 1 1,0 0 0,0 0 0,0 0 0,-1 0-1,1 0 1,1 1 0,-1 0 2,-1 0 1,1 0-1,-1 0 1,0 0-1,1 0 0,-1 0 1,0 0-1,0 0 1,0 1-1,0-1 0,-1 0 1,0 2-1,-2 7-37,0 0 1,-2 0-1,-8 17 0,11-23 23,-8 10 34,0-7 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5 552 16612,'-5'11'1440,"14"-21"-123,59-76 921,141-135-1,-121 133-1693,-59 57-418,-11 11-50,1 1 0,1 0 0,0 1 1,1 2-1,27-17 0,-48 32-77,0 1 0,0 0 1,1 0-1,-1 0 0,0 0 1,0 0-1,1 0 1,-1-1-1,0 1 0,0 0 1,0 0-1,1 0 0,-1 0 1,0 0-1,0 0 0,1 0 1,-1 0-1,0 0 0,0 0 1,1 0-1,-1 0 0,0 0 1,0 0-1,0 0 1,1 0-1,-1 0 0,0 1 1,0-1-1,1 0 0,-1 0 1,0 0-1,0 0 0,0 0 1,1 0-1,-1 1 0,0-1 1,0 0-1,0 0 1,0 0-1,0 1 0,1-1 1,-1 0-1,0 0 0,0 0 1,0 1-1,0-1 0,0 18-29,-11 26-14,9-38 39,-37 158-200,34-133-419,1 1 0,2-1 0,2 44-1,0-72 575,-1 0-1,1 0 0,1 1 0,-1-1 0,1 0 1,-1 0-1,1 0 0,0 0 0,0 0 0,0 0 0,0 0 1,1 0-1,-1 0 0,1 0 0,0 0 0,0-1 1,0 1-1,0-1 0,3 4 0,20 4-616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19940,'-10'33'2185,"2"-5"-1545,0-17-784,5-4 1632,3-11-1280,6-13-136,4-13-208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08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57 133 16660,'5'-11'591,"1"1"1,0-1 0,0 1-1,1 0 1,1 1 0,-1 0-1,13-11 1,-16 16-466,0 0 1,1 0-1,0 0 0,0 1 1,0-1-1,0 1 0,0 1 1,1-1-1,-1 1 0,1 0 1,-1 0-1,1 1 1,0-1-1,0 1 0,0 1 1,8-1-1,-13 1-120,0 0 0,1 0 0,-1 0 0,0 1 0,0-1 0,1 0 0,-1 1 0,0-1 0,0 1 0,0-1 0,0 1 0,1 0 0,-1-1 0,0 1 0,0 0 0,0 0 0,-1 0 0,1 0 0,0 0 0,0 0 0,0 0 0,-1 0 0,1 0 0,0 0 0,-1 0 0,1 0 1,-1 0-1,1 1 0,-1-1 0,0 0 0,0 0 0,1 1 0,-1-1 0,0 0 0,0 0 0,0 1 0,0-1 0,-1 3 0,0 3-6,0 1-1,-1 0 1,0-1 0,0 0 0,-4 10-1,-18 32-24,-1-1 0,-56 78 0,-9 16-270,77-115 87,12-17 10,1-10 187,1 0 1,-1 0 0,0 1-1,1-1 1,-1 0 0,0 0-1,1 0 1,-1 0 0,1 0-1,-1 0 1,0 0 0,1 0-1,-1 0 1,0 0 0,1 0-1,-1 0 1,0 0 0,1 0-1,-1-1 1,0 1 0,1 0-1,-1 0 1,0 0 0,1 0-1,-1-1 1,0 1 0,1 0-1,-1-1 1,15-8-200,-1-2 1,21-18-1,-27 21 154,0 1 0,1 0 0,-1 0 0,1 0 0,1 1 0,-1 1 0,1 0 0,0 0 0,1 1 0,11-4 0,-20 7 52,-1 1 0,1 0 1,-1 0-1,1 0 0,0 0 1,-1 0-1,1 0 0,-1 0 1,1 0-1,-1 1 0,1-1 1,-1 0-1,1 1 0,-1-1 1,1 1-1,-1 0 0,0 0 1,1-1-1,-1 1 0,0 0 1,2 2-1,-1-1 7,0 0-1,0 1 0,-1-1 1,1 1-1,-1 0 1,1-1-1,-1 1 0,0 0 1,0 0-1,0 4 1,2 8 54,-1-1 0,-1 1 0,-2 23 0,1-33-33,0 3-7,0-3 38,-1 0 1,1-1-1,0 1 0,1-1 1,-1 1-1,1 0 1,1 4-1,-1-9-45,-1 1 0,0-1 0,0 1 0,0-1 0,1 0 0,-1 1 0,0-1 0,1 1 0,-1-1 0,0 0 0,1 1 0,-1-1 0,0 0 0,1 0 0,-1 1 0,1-1 0,-1 0 0,1 0 0,-1 1 0,1-1 0,-1 0 0,1 0-1,-1 0 1,1 0 0,-1 0 0,0 0 0,2 0 0,0 0 6,-1-1-1,1 1 1,0-1 0,0 1-1,0-1 1,0 0-1,-1 0 1,1 0-1,0 0 1,-1 0-1,3-2 1,8-8-56,-1-1 1,0-1-1,0 1 0,-1-1 1,14-25-1,-3 4 59,8-8-52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41 17020,'0'-1'110,"0"0"1,1 0-1,-1-1 0,0 1 1,0 0-1,0-1 1,0 1-1,0 0 1,0 0-1,0-1 0,0 1 1,0 0-1,0-1 1,-1 1-1,1 0 1,-1 0-1,1 0 1,-1-1-1,1 1 0,-1 0 1,0 0-1,1 0 1,-1 0-1,0 0 1,0 0-1,0 0 1,0 0-1,0 0 0,0 1 1,0-1-1,0 0 1,0 1-1,0-1 1,0 1-1,-1-1 1,1 1-1,0-1 0,0 1 1,-1 0-1,1-1 1,0 1-1,-2 0 1,-2 0 70,0-1 1,0 1 0,-1 0-1,1 1 1,0-1-1,0 1 1,0 0 0,0 0-1,-8 4 1,-3 3-138,1 0-1,0 1 1,0 1 0,1 1-1,0 0 1,1 0 0,1 1-1,0 1 1,0 0 0,1 1-1,-13 22 1,12-17-61,1 1 0,1 0 1,1 0-1,1 1 0,0 0 1,2 0-1,1 1 0,-5 36 0,9-48 9,0 0 0,1 1 0,1-1-1,0 0 1,0 0 0,1 1 0,4 16-1,-4-23 9,-1-1-1,1 1 0,-1 0 0,1-1 1,0 1-1,1-1 0,-1 0 1,0 1-1,1-1 0,0 0 0,0-1 1,0 1-1,0 0 0,0-1 1,0 0-1,1 1 0,-1-1 0,1-1 1,0 1-1,-1 0 0,1-1 0,5 1 1,-2-1 22,0 0 1,0-1-1,0 0 1,1 0-1,-1 0 1,0-1-1,0 0 0,0-1 1,0 0-1,0 0 1,-1 0-1,1-1 1,-1 0-1,12-7 1,2-3 129,-1 0 1,0-1-1,21-21 1,-18 13 112,-1 0 0,-1-2 1,23-34-1,-33 44-109,-2-1-1,1 0 0,-2-1 1,0 0-1,-1 0 0,0 0 1,4-26-1,-9 38-133,0 0-1,-1-1 1,1 1 0,-1 0-1,0 0 1,-1-1 0,1 1-1,-1 0 1,0 0 0,0 0-1,-2-7 1,2 9-73,0 0 0,-1 0 0,1 1 1,0-1-1,0 1 0,-1-1 0,1 1 0,-1 0 0,1-1 0,-1 1 0,1 0 1,-1 0-1,0 0 0,0 0 0,1 0 0,-1 1 0,0-1 0,0 0 0,0 1 1,0-1-1,0 1 0,0 0 0,0 0 0,0 0 0,0 0 0,-2 0 1,-1 1-99,-1-1 1,1 1 0,-1 1-1,1-1 1,0 1 0,0 0-1,0 0 1,0 0 0,0 1 0,0 0-1,1 0 1,-1 0 0,1 0-1,-5 5 1,-14 14-588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18924,'16'-16'1346,"29"-28"231,-41 41-1422,-1 1 0,1-1 0,-1 1-1,1 0 1,0 0 0,0 0 0,0 0 0,0 1 0,0 0 0,1 0 0,5-1 0,-8 2-119,-1 0 0,1 0-1,-1 0 1,1 0-1,0 0 1,-1 1-1,1-1 1,0 0 0,-1 1-1,1 0 1,-1-1-1,1 1 1,-1 0 0,0 0-1,1 0 1,-1 0-1,0 0 1,3 2-1,-1 0-20,-1 1 0,1-1 0,-1 1 0,0 0 0,0-1 0,0 1 0,1 5 0,2 5-42,-1 0-1,-1 0 0,1 19 1,1 7 250,6-63 982,-1-16-259,-2 1 0,-2-2 0,2-68 0,-8 107-1033,0 1 0,0-1 0,0 1 0,0-1 0,0 1 0,1-1 0,-1 0 0,0 1 0,0-1 0,1 1 0,-1-1 0,0 1 0,1 0 0,-1-1 0,0 1 0,1-1 0,-1 1 0,1-1 0,-1 1 0,1 0 0,-1-1 0,1 1 0,-1 0 0,1 0 0,-1-1 0,1 1 0,-1 0 0,1 0 0,-1 0 0,1 0 0,-1 0 0,1 0 0,0-1 0,0 2 0,25 0-2713,-17-1 2543,18 1-780,6-1-319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212 273 17412,'0'-1'134,"1"0"0,0 0 0,-1 0 0,1-1 0,-1 1 0,1 0 0,-1-1 0,1 1 0,-1 0 1,0-1-1,0 1 0,0 0 0,0-1 0,0 1 0,0 0 0,0-1 0,0 1 0,0 0 0,-1-1 0,1 1 0,-1 0 1,1 0-1,-1-1 0,1 1 0,-1 0 0,0 0 0,1 0 0,-1-1 0,0 1 0,0 0 0,0 0 0,0 0 0,0 1 1,0-1-1,-2-1 0,0 0-8,1 1 0,-1 0 1,0 0-1,1 0 0,-1 1 0,0-1 1,0 1-1,1-1 0,-1 1 1,0 0-1,0 0 0,0 0 0,0 1 1,1-1-1,-1 0 0,0 1 1,-3 1-1,-2 2-80,0 0 0,0 0 0,0 1 0,1 0 0,-1 0 0,1 0 0,1 1 0,-1 1 0,1-1 0,0 1 0,-5 8 0,2-3-52,1 0 1,1 0-1,0 1 1,1 0-1,0 0 1,-5 17-1,10-26 1,0 0-1,0-1 0,1 1 1,-1 0-1,1 0 0,-1 0 1,1 0-1,0 0 0,1 0 1,-1 0-1,1 0 0,0 0 0,1 6 1,-1-9 3,0 0 0,-1 0 0,1 1 0,0-1 0,0 0 1,0 0-1,0 0 0,0 0 0,0 0 0,0 0 0,0 0 0,0-1 0,1 1 0,-1 0 1,0 0-1,2 0 0,0 0 0,-1-1 1,1 1-1,-1-1 1,1 0-1,0 0 1,-1 0-1,1 0 1,0 0-1,-1 0 1,1-1-1,3 0 1,7-3 0,0-1 0,-1 0-1,0 0 1,0-2 0,-1 1 0,1-1 0,12-12 0,5-4 53,36-39 0,-45 41 42,-2 0 1,0-1-1,-2-1 1,0 0-1,-2-1 1,0-1 0,-2 0-1,0-1 1,13-49-1,-23 69-50,-1 1-1,-1 0 0,1 0 0,-1-1 1,0-9-1,0 14-37,0 1-1,0-1 1,0 1 0,0-1-1,0 1 1,-1-1 0,1 1 0,0 0-1,0-1 1,0 1 0,-1-1-1,1 1 1,0-1 0,0 1-1,-1 0 1,1-1 0,0 1-1,-1-1 1,1 1 0,0 0-1,-1 0 1,1-1 0,-1 1-1,1 0 1,-1-1 0,1 1 0,-2 0-3,1 0 0,0 0 0,0 1 0,0-1 0,0 0 1,0 1-1,0-1 0,0 1 0,0-1 0,0 1 1,0-1-1,0 1 0,0-1 0,0 1 0,0 0 1,1 0-1,-2 1 0,-5 5 1,1 0 0,0 1 1,0-1-1,1 1 0,0 1 0,-6 13 0,-20 57-28,28-73 22,-6 21-234,1 1 1,-6 30-1,12-48-47,1-1 0,0 1 1,1-1-1,0 1 0,0 0 1,1-1-1,0 1 0,1 0 0,5 17 1,-6-23 196,1-1 1,-1 0 0,1 0 0,0 0 0,0 0 0,0 0 0,0 0 0,1 0 0,-1-1 0,1 1 0,-1-1 0,1 1-1,0-1 1,4 2 0,19 3-854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21445,'0'1'140,"1"0"0,-1 0-1,0 0 1,1 0 0,-1 1 0,0-1 0,0 0 0,0 0 0,0 0 0,0 0 0,0 0 0,0 0 0,0 0 0,0 0 0,-1 0 0,1 0 0,-1 2 0,0 8 649,1-9-759,0 0 0,0 1 1,0-1-1,1 0 0,-1 0 0,1 0 0,0 0 0,-1 0 0,1 0 0,0 0 0,0 0 0,0 0 0,0 0 0,1-1 0,-1 1 1,0 0-1,1-1 0,0 1 0,2 1 0,-1-1-35,0 0 0,0-1-1,0 1 1,1-1 0,-1 0 0,0 0 0,1 0-1,-1 0 1,1-1 0,6 1 0,1-1-45,0-1 0,0 0 1,0 0-1,-1-1 0,1 0 0,18-8 0,12-8-55,62-39 0,-100 55 91,1 0-1,0 0 1,-1 0 0,1 0 0,0 0 0,7-1 0,-10 3 9,0 0 1,0 0-1,0 0 1,0 0-1,-1 0 0,1 1 1,0-1-1,0 0 0,0 0 1,-1 1-1,1-1 1,0 0-1,0 1 0,-1-1 1,1 0-1,0 1 1,0 0-1,-1-1 0,1 1 1,-1-1-1,1 1 0,-1 0 1,1-1-1,-1 1 1,1 0-1,-1-1 0,1 1 1,-1 0-1,0 0 0,1-1 1,-1 1-1,0 0 1,0 0-1,0 0 0,0 0 1,1-1-1,-1 1 1,0 1-1,3 23-90,-1 0 0,-2 29-1,4 33 35,-3-77 66,1 1 0,0-1 0,1 1 0,0-1 0,1 0 0,5 12 0,13 18-103,-15-30 14,0 1-1,-1 1 1,-1-1-1,0 1 1,0-1-1,-1 2 1,-1-1-1,0 0 1,-1 1-1,2 13 1,-5-9 162,-1 1 0,0 0 1,-1-1-1,-1 0 0,0 1 0,-1-1 1,-1-1-1,-1 1 0,-1-1 0,0 0 1,-19 27-1,25-40 26,1-1-1,-1 0 1,0 0 0,0 0 0,0 0 0,0 0-1,0-1 1,0 1 0,0-1 0,-4 3 0,5-4-71,0 0 0,0 0 0,0 1 0,1-1 0,-1 0 0,0 0 0,0 0 0,0 0 0,1 0 0,-1 0 0,0 0 0,0-1 0,0 1 0,1 0 0,-1 0 0,0-1 1,0 1-1,1 0 0,-1-1 0,0 1 0,1-1 0,-1 1 0,0-1 0,1 1 0,-1-1 0,1 1 0,-1-1 0,1 0 0,-1 1 0,1-1 0,-1 0 0,1 1 0,0-1 0,-1 0 0,1 0 1,0 1-1,-1-3 0,-3-8 102,0-1 1,1-1 0,1 1-1,0 0 1,0-1 0,1-18-1,6-76-147,-2 77-102,1 1 0,2 0 0,1 0 0,1 1 0,23-54 0,-22 64-49,1 1 1,0 0-1,1 1 0,0 0 0,2 0 0,-1 1 0,2 1 0,0 0 1,31-22-1,-1 9-187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390 315 16396,'-2'-3'201,"-1"0"0,1 0 0,-1 0 1,1 0-1,-1 0 0,0 1 0,0 0 1,0-1-1,0 1 0,0 0 0,0 1 1,-1-1-1,1 0 0,-6-1 0,-2 0 198,0-1 0,0 2 0,-19-3 0,18 5-288,1-1-1,-1 2 1,1-1 0,-1 2 0,1 0 0,-1 0-1,1 1 1,0 0 0,0 1 0,0 0 0,0 1-1,1 0 1,0 1 0,0 0 0,-14 11 0,16-11-82,1 0-1,0 1 1,0 0 0,1 1 0,0-1 0,0 1 0,1 0-1,0 0 1,0 1 0,1 0 0,0 0 0,0 0 0,1 0 0,1 0-1,-1 1 1,1-1 0,1 1 0,0-1 0,0 12 0,1-18-16,0 1 0,0 0 0,1-1 0,0 1 0,-1-1 0,1 1 0,0 0 0,1-1 0,-1 0 0,1 1 0,-1-1 0,4 4 0,-3-5-4,-1 0 0,1 0 0,0 0 0,0 0 0,0-1 0,0 1 0,0-1 0,1 1 0,-1-1 0,0 0 0,1 0 0,-1 0 0,1 0 0,-1-1 0,1 1 0,-1-1 0,1 1 0,-1-1 0,4 0 0,4 0 5,1-1 0,-1-1 0,1 0 0,-1 0 0,0-1 0,0 0 0,0-1 0,0 0 0,-1 0 0,15-10 0,-1-1 33,0-1 0,40-35 0,-36 24 63,0 0 1,-2-2 0,-1-1 0,-2-1-1,0-1 1,-3 0 0,0-2-1,-2 0 1,13-41 0,-30 74-107,3-6 47,0-1 0,-1 0 1,0 0-1,0 1 0,-1-1 0,0 0 1,0-1-1,-2-12 0,1 20-44,0 1 1,0-1-1,0 0 1,0 0-1,0 1 0,0-1 1,0 0-1,-1 0 0,1 1 1,0-1-1,-1 0 0,1 1 1,0-1-1,-1 0 0,1 1 1,-1-1-1,1 1 1,-1-1-1,1 1 0,-1-1 1,0 1-1,0-1 0,0 1-3,1 0 0,-1 0 0,0 0 0,1 0 1,-1 0-1,0 0 0,1 0 0,-1 0 0,0 0 0,1 0 0,-1 1 0,1-1 0,-1 0 0,0 0 0,1 1 0,-1-1 0,1 0 0,-1 1 0,1-1 0,-1 1 0,-3 3 6,0 0-1,0 0 1,1 0 0,0 0 0,-5 8-1,-5 11-13,1 1-1,1 1 0,2 0 1,0 0-1,1 1 1,2 0-1,1 0 0,-4 49 1,9-67 3,0-1 0,0 0 0,1 0 0,0 0 0,0 1-1,1-1 1,-1 0 0,6 10 0,-6-14-1,0-1 0,1 1 0,0 0 0,-1-1 0,1 1 0,0-1 0,0 0 0,0 0 0,1 0 0,-1 0 0,0 0 0,1 0 0,0-1 0,-1 1 0,1-1 0,0 1 0,-1-1 0,1 0 0,0 0 0,0-1 0,0 1 0,5 0 0,0-1 0,0 0 0,0 0 1,0-1-1,0 0 0,0 0 0,-1-1 1,1 0-1,0-1 0,-1 1 1,0-1-1,1-1 0,-1 0 0,-1 0 1,1 0-1,11-10 0,-4 2-2,0-1 0,-1 0 0,0-1 0,-2-1 0,17-25 0,-16 16-81,-12 22-4,-4 14 0,0 0 51,0 0 1,1 0-1,1 0 0,0 0 0,0 1 1,1 19-1,1-29 34,0 1 0,0-1 1,0 1-1,1-1 0,0 1 1,-1-1-1,1 1 0,0-1 1,1 0-1,-1 1 0,0-1 0,1 0 1,0 0-1,0 0 0,0 0 1,0 0-1,0-1 0,1 1 0,-1 0 1,1-1-1,-1 0 0,1 0 1,0 0-1,0 0 0,0 0 0,0 0 1,5 1-1,1-1 2,-1 0-1,1-1 0,0 0 1,0-1-1,0 0 1,-1 0-1,1-1 1,0 0-1,0 0 1,-1-1-1,15-5 1,-1-1 2,0-1-1,-1 0 1,24-15 0,-18 8 20,32-25 0,-53 35-16,1 1 1,-1-1 0,1 0 0,-2 0 0,1-1 0,-1 0 0,0 0 0,0 0-1,6-14 1,-11 20-5,1 1-1,-1-1 0,0 1 1,1-1-1,-1 1 0,0-1 1,0 0-1,0 1 0,0-1 1,0 1-1,1-1 0,-1 0 1,0 1-1,0-1 0,0 1 1,-1-1-1,1 1 0,0-1 1,0 0-1,0 1 0,0-1 1,-1 0-1,-9 2-39,-15 17-29,20-11 67,0 1 0,0-1 0,0 1 0,1 0 0,0 0 0,0 0 0,1 0 0,0 1-1,0-1 1,-1 12 0,4-17 9,-1-1-1,1 1 0,0 0 1,0-1-1,0 1 0,0-1 0,0 1 1,0 0-1,1-1 0,0 1 1,-1-1-1,1 1 0,0-1 1,0 0-1,0 1 0,0-1 1,1 0-1,-1 0 0,1 1 1,-1-1-1,1 0 0,0-1 0,-1 1 1,1 0-1,0 0 0,0-1 1,1 1-1,-1-1 0,0 0 1,0 0-1,1 1 0,-1-1 1,1-1-1,-1 1 0,1 0 1,-1-1-1,1 1 0,-1-1 0,4 0 1,2 1-68,1 0 0,-1-1 0,1 0 1,-1-1-1,0 0 0,0 0 0,1-1 1,8-3-1,-13 4-13,0-1 0,0 1 0,0-1 0,0 0 0,0 0 0,-1-1-1,1 1 1,-1-1 0,0 1 0,0-1 0,0 0 0,0 0 0,0-1 0,0 1 0,-1 0 0,0-1 0,0 0 0,2-3 0,4-17-302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21437,'-21'11'1616,"12"4"-1224,3-2-280,8-1-208,5-1 416,9-9-200,-3-2-104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 18564,'8'-17'1675,"-7"20"-38,-12 35 68,-5 16-1067,-7 14-425,4 2 1,-16 115 0,34-182-213,1-1 0,0 1 0,0 0 1,0 0-1,0-1 0,0 1 0,0 0 0,1 0 0,-1-1 0,1 1 1,0 0-1,0-1 0,0 1 0,2 2 0,-2-3-2,0-1 0,1 0 1,-1 1-1,1-1 0,0 0 0,-1 0 0,1 0 1,0 0-1,0-1 0,-1 1 0,1 0 0,0-1 1,0 1-1,0-1 0,0 1 0,0-1 0,0 0 0,0 0 1,0 0-1,2 0 0,36-2-37,-21 1 13,0 1 0,1 0 0,35 6 0,-50-5 17,0 0 0,0 1 0,0-1 0,-1 1 1,1 0-1,-1 0 0,1 1 0,-1-1 0,0 1 1,0 0-1,0 0 0,0 1 0,0-1 0,-1 1 0,0-1 1,1 1-1,-1 0 0,-1 0 0,5 9 0,-5-10 4,-1-1 0,0 1 0,0-1 0,-1 1 0,1 0 0,0-1 0,-1 1 0,0 0 0,0 0 0,0-1 0,0 1 0,0 0 0,0-1 0,0 1 0,-1 0 0,0 0 0,1-1-1,-1 1 1,-1 2 0,-1-1 23,0 1 0,1-1 0,-1 0-1,-1 0 1,1-1 0,0 1 0,-1 0-1,0-1 1,-7 5 0,-2 0 110,1-1 0,-2 0-1,1-1 1,0-1 0,-1 0 0,-20 4-1,26-7-27,-1-1-1,1 0 1,-1 0-1,0 0 1,0-2-1,1 1 1,-1-1-1,0 0 1,1-1-1,-12-3 1,16 4-165,1 0 0,-1-1 0,1 1 0,0-1 1,0 0-1,0 0 0,0 0 0,0-1 0,0 1 0,0-1 0,1 1 1,-1-1-1,1 0 0,0 0 0,0 0 0,0 0 0,0 0 0,1-1 1,-1 1-1,1-1 0,0 1 0,0-1 0,0 1 0,0-1 0,0 1 1,1-7-1,-1 8-46,1-1 1,0 1-1,0-1 1,1 1 0,-1-1-1,0 1 1,1-1-1,0 1 1,-1 0 0,1-1-1,0 1 1,0 0-1,0-1 1,1 1-1,-1 0 1,1 0 0,-1 0-1,1 0 1,-1 0-1,1 0 1,0 1 0,2-3-1,15-3-763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13771,'7'1'415,"0"-1"-1,1 0 1,-1 0 0,0-1 0,0 0-1,0 0 1,0 0 0,0-1 0,0 0-1,0-1 1,-1 0 0,1 0 0,-1 0 0,0 0-1,0-1 1,0 0 0,0-1 0,0 1-1,5-7 1,-3 4-222,0-1-1,-1 0 1,0-1 0,0 0-1,-1 0 1,0 0 0,0-1-1,-1 0 1,0 0 0,-1 0-1,0 0 1,2-12 0,-6 21-170,0 0 0,1 1 0,-1-1 0,0 0 0,0 0 1,0 0-1,0 0 0,0 0 0,0 0 0,-1 0 0,1 0 1,0 1-1,0-1 0,-1 0 0,1 0 0,-1-1 0,0 1-5,1 1-1,0 0 0,-1 0 0,1-1 0,0 1 0,-1 0 1,1 0-1,-1 0 0,1-1 0,0 1 0,-1 0 1,1 0-1,-1 0 0,1 0 0,0 0 0,-1 0 0,1 0 1,-1 0-1,1 0 0,-1 0 0,1 0 0,-1 0 0,1 0 1,-1 1-1,-2 0 35,1 0 1,-1 0-1,1 0 0,-1 1 1,1-1-1,-1 1 1,1 0-1,-4 4 1,-3 3-30,1 2 1,0-1 0,1 1 0,1 0-1,-1 0 1,2 1 0,-1-1 0,2 1-1,0 1 1,0-1 0,1 1 0,0-1-1,1 1 1,1 0 0,0 20 0,1-31-26,0 1 0,0-1 1,1 1-1,-1-1 1,1 0-1,-1 1 1,1-1-1,0 0 0,0 0 1,0 1-1,0-1 1,0 0-1,1 0 1,-1 0-1,0 0 0,1 0 1,0-1-1,-1 1 1,1 0-1,0-1 1,2 2-1,-1-1 1,0-1 0,0 0 0,0 0 0,1 0 0,-1-1 0,0 1 0,0-1 0,1 0 0,-1 0 0,0 0 0,0 0 0,1 0 0,4-2 0,6-1 6,-1-1 0,0-1-1,0 0 1,0-1-1,-1 0 1,14-10 0,-6 2 24,28-26 0,13-10 25,-61 49-55,1 1 1,-1 0 0,0 0 0,0-1-1,1 1 1,-1 0 0,0 0 0,1 0-1,-1-1 1,0 1 0,0 0-1,1 0 1,-1 0 0,0 0 0,1 0-1,-1 0 1,1 0 0,-1 0 0,0 0-1,1 0 1,-1 0 0,0 0 0,1 0-1,-1 0 1,0 0 0,1 0 0,-1 0-1,0 0 1,1 0 0,-1 1-1,3 10-17,-8 24-21,3-25 34,1-5 0,0 1 0,0 0 0,1-1-1,0 1 1,1 0 0,-1 0 0,1-1 0,0 1 0,0 0-1,4 8 1,-4-12 5,0 1 0,1-1 0,-1 0 0,1 1 0,-1-1 0,1 0 1,0 0-1,0 0 0,0 0 0,0-1 0,0 1 0,1-1 0,-1 1 0,0-1 0,1 0 0,-1 1 0,1-1 0,-1 0 0,1-1 0,0 1 0,-1 0 0,1-1 0,0 0 0,2 1 0,1-1-62,1 0 1,-1 0-1,0-1 0,0 1 1,0-1-1,0 0 1,0-1-1,-1 0 0,1 0 1,0 0-1,-1 0 0,1-1 1,-1 0-1,0 0 1,0-1-1,0 1 0,0-1 1,0 0-1,-1-1 0,0 1 1,0-1-1,0 1 0,-1-1 1,1 0-1,-1-1 1,0 1-1,-1 0 0,1-1 1,-1 0-1,0 1 0,0-1 1,1-9-1,0-22-354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17788,'-8'3'1544,"3"4"-1104,4-1-200,5 4 336,8-1-608,5 1 224,7 3-184,11-2-264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101 136 17332,'-16'18'1101,"1"0"0,-17 26 0,27-36-851,0 0 0,0 1 0,1 0 1,0-1-1,1 1 0,0 1 0,1-1 0,-3 14 0,5-22-228,0 0 0,-1 1 0,1-1-1,0 0 1,0 1 0,0-1 0,0 1 0,0-1-1,0 0 1,0 1 0,0-1 0,1 1 0,-1-1-1,1 0 1,-1 1 0,1-1 0,-1 0 0,1 0-1,-1 1 1,1-1 0,0 0 0,0 0 0,0 0-1,0 0 1,0 0 0,0 0 0,0 0 0,0 0-1,0-1 1,0 1 0,1 0 0,-1 0 0,0-1-1,0 1 1,1-1 0,-1 1 0,0-1 0,1 0 0,-1 0-1,0 1 1,3-1 0,2 0-2,0-1 0,0 0 1,0 0-1,0 0 0,0 0 0,0-1 0,0 0 1,8-4-1,1-3 22,-1 1 0,1-2 0,-2 0 1,1 0-1,-1-2 0,-1 1 0,0-2 0,17-22 1,-11 10 79,-1 0 1,-2-2 0,25-53 0,-38 73-97,1 1 0,-1-1 0,0 1 0,0-1 0,-1 0 0,1-9 0,-2 16-25,0 0-1,0 0 0,0 0 0,0 0 1,0-1-1,0 1 0,0 0 0,0 0 1,0 0-1,0-1 0,0 1 0,0 0 1,-1 0-1,1 0 0,0 0 0,0 0 1,0-1-1,0 1 0,0 0 0,0 0 1,0 0-1,-1 0 0,1 0 0,0 0 1,0-1-1,0 1 0,0 0 0,-1 0 1,1 0-1,0 0 0,0 0 0,0 0 1,0 0-1,-1 0 0,1 0 0,0 0 1,0 0-1,0 0 0,-1 0 1,1 0-1,0 0 0,0 0 0,0 0 1,-1 0-1,1 0 0,0 0 0,0 0 1,0 0-1,0 1 0,-1-1 0,1 0 1,0 0-1,0 0 0,0 0 0,0 0 1,-1 1-1,-9 7-13,-4 12-14,1 0 1,1 0-1,1 2 1,1-1-1,-11 33 1,17-41 20,-1 0 0,1 0 0,1 1 0,1-1 0,-2 15 0,4-25 6,0 1 0,0-1 0,0 0 1,0 0-1,0 1 0,1-1 0,0 0 0,-1 0 0,1 0 0,0 0 0,1 1 0,-1-1 0,0-1 0,1 1 1,0 0-1,0 0 0,-1-1 0,2 1 0,-1-1 0,0 1 0,0-1 0,1 0 0,-1 0 0,1 0 0,0 0 1,4 2-1,4 0 2,0 0 0,1-1 0,-1 0 1,0-1-1,1 0 0,0-1 0,-1 0 1,1-1-1,0 0 0,-1-1 0,17-3 1,-8 0 1,-1 0 0,1-2 1,-1 0-1,-1-1 1,35-18-1,-43 19 1,0-1-1,0 0 1,-1 0-1,10-10 1,-16 14 2,0 0 1,0-1-1,0 1 0,0-1 1,0 0-1,-1 1 1,0-1-1,0 0 1,0-1-1,0 1 0,-1 0 1,1-1-1,0-6 1,-2 10-7,1 1 1,-1-1-1,0 0 1,0 0 0,0 0-1,0 1 1,0-1-1,0 0 1,-1 0 0,1 0-1,0 0 1,0 1-1,-1-1 1,1 0 0,0 0-1,-1 1 1,1-1-1,0 0 1,-1 1-1,1-1 1,-1 0 0,0 1-1,1-1 1,-1 0-1,1 1 1,-1-1 0,0 1-1,1-1 1,-1 1-1,0 0 1,0-1 0,1 1-1,-1 0 1,0-1-1,0 1 1,0 0 0,1 0-1,-1 0 1,0 0-1,0 0 1,0 0-1,0 0 1,1 0 0,-1 0-1,0 0 1,0 0-1,-1 1 1,-2 0 1,-1 0 1,1 0-1,0 0 1,-1 1-1,1 0 1,0 0-1,-7 4 1,6-2-1,-1 0 0,1 0 0,0 1 0,0 0 0,0 0 1,1 1-1,0-1 0,0 1 0,0 0 0,0 0 0,1 0 0,0 0 1,-3 13-1,5-16-1,0 0-1,1 0 1,-1 1 0,1-1 0,0 0 0,0 0 0,0 0 0,0 1 0,0-1-1,1 0 1,0 0 0,-1 0 0,1 0 0,0 0 0,1 0 0,-1 0 0,0 0-1,1 0 1,0 0 0,-1 0 0,1-1 0,0 1 0,1-1 0,-1 0 0,0 0-1,1 1 1,-1-1 0,1-1 0,0 1 0,-1 0 0,6 2 0,0-1-102,0 0 1,1 0 0,-1-1-1,1 0 1,-1-1 0,1 1-1,-1-2 1,1 1 0,0-1-1,0 0 1,11-3-1,5-2-145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16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23 108 14619,'-22'-2'6743,"22"-2"-2858,13-4-3261,29-16-10,-29 16-526,0 0 0,0 1 1,14-5-1,-22 10-88,0 1 0,0 0-1,0 0 1,0 0 0,-1 0 0,1 1 0,0 0-1,0 0 1,0 0 0,0 1 0,0 0-1,0 0 1,6 1 0,-5 0-7,7 3-412,0-2-1,0 1 1,20 1-1,-31-5 187,1 1 0,0-1 0,-1 0 0,1 0-1,0 0 1,-1-1 0,1 1 0,0-1 0,-1 1 0,1-1 0,-1 0-1,1 0 1,-1 0 0,1 0 0,-1 0 0,1-1 0,-1 1 0,0-1 0,0 0-1,0 1 1,0-1 0,0 0 0,3-4 0,-2-7-650,-3-1-177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225 314 18124,'-2'-2'190,"-1"0"0,1 0 0,-1 0 0,1 0 0,-1 0 0,0 1 0,0-1 0,0 1 0,1 0 0,-1 0 0,0 0 0,-1 0 0,1 1 0,0-1 0,-5 0 0,2 2 22,1-1 1,-1 0-1,1 1 0,-1 0 0,0 1 1,1-1-1,0 1 0,-7 3 0,1 0-103,1 0-1,1 1 0,-1 1 0,1-1 0,0 1 0,0 1 0,1 0 1,-9 11-1,16-19-108,-18 27-2,18-25 0,0-1 1,1 1-1,-1-1 0,0 1 0,1-1 0,-1 1 1,1 0-1,-1-1 0,1 1 0,0 0 1,-1-1-1,1 1 0,0 0 0,0 0 0,0-1 1,1 3-1,0-3 0,-1 0-1,1 0 1,-1-1 0,1 1 0,0 0 0,0-1-1,0 1 1,-1-1 0,1 1 0,0 0 0,0-1-1,0 0 1,0 1 0,0-1 0,0 0 0,0 1-1,0-1 1,0 0 0,0 0 0,0 0-1,0 0 1,0 0 0,0 0 0,0 0 0,0 0-1,0 0 1,1-1 0,35-6-45,-29 5 25,2 0-16,-1 1 0,1-1 0,-1 1 0,1 1 0,0 0 0,-1 0 0,15 3 0,-19-2 17,-1 0 0,0 1 1,1-1-1,-1 1 0,0 0 1,0 0-1,0 0 0,-1 1 1,1 0-1,0-1 0,-1 1 0,0 0 1,0 1-1,0-1 0,0 0 1,0 1-1,-1 0 0,4 5 1,1 6-22,-1 0 1,0 0 0,-2 0 0,1 0 0,-2 1-1,0 0 1,1 18 0,-2 13 13,-4 54 0,0-60 171,-3-1 0,-17 71 0,16-88-12,-1 0 0,-1-1 1,-2 0-1,0 0 0,-1-1 0,-14 21 0,20-36-51,0 0-1,0 0 1,-1 0-1,0-1 1,0 0 0,0 0-1,-1-1 1,-9 6-1,15-9-64,-1-1 0,0 1 0,1 0 0,-1-1 1,0 1-1,0-1 0,1 1 0,-1-1 0,0 0 0,0 0 0,0 0 0,0 0 0,1 0 0,-1 0 0,0 0 0,0-1 0,-1 0 0,1 0-16,1 0 0,-1 0-1,1 0 1,-1 0 0,1 0 0,0 0 0,0-1-1,0 1 1,0-1 0,0 1 0,0-1 0,0 1-1,0-1 1,0 1 0,1-1 0,-1 0-1,1 1 1,-1-1 0,1 0 0,0 0 0,-1-2-1,1-5-22,0 1-1,0-1 1,0 1 0,1-1-1,0 1 1,1-1-1,0 1 1,0-1-1,6-12 1,5-8-90,21-36 0,135-185-257,-49 82 329,-115 161 42,121-200-4,-110 177-1,-1-1 0,-2 0 1,-1-1-1,-1 0 0,6-35 1,-15 58-2,-1 0 0,0-1 0,-1 1 0,0 0 0,-1-1 0,-2-16 0,3 25 4,0-1 0,-1 1 1,1-1-1,0 1 0,-1-1 1,1 1-1,-1-1 0,0 1 1,1-1-1,-1 1 0,0 0 1,0 0-1,0-1 0,0 1 1,0 0-1,0 0 1,0 0-1,-1 0 0,1 0 1,0 0-1,0 0 0,-1 0 1,1 1-1,-1-1 0,1 0 1,-1 1-1,1-1 0,-1 1 1,1 0-1,-1-1 0,1 1 1,-1 0-1,1 0 0,-1 0 1,1 0-1,-1 0 0,0 1 1,1-1-1,-1 0 0,1 1 1,-1-1-1,1 1 0,-1-1 1,1 1-1,0 0 0,-3 1 1,-3 2-1,0 0-1,0 1 1,0 0 0,1 0 0,-1 1 0,1-1-1,0 2 1,-6 8 0,-40 60 42,38-51-15,1 0 1,0 1-1,2 1 1,-8 28-1,14-38-4,1 0 0,1 0 0,0 0 0,1 0 0,1 0 0,1 0 0,0 1 0,3 19 0,-3-32-13,1 0-1,0 1 1,0-1-1,1 0 1,-1 0 0,1 0-1,0 0 1,0 0-1,0 0 1,1 0 0,-1-1-1,1 1 1,0-1 0,0 0-1,6 6 1,-4-6-4,0 0 0,-1 0 1,2-1-1,-1 0 0,0 1 1,0-2-1,1 1 0,-1-1 1,1 1-1,-1-2 0,6 1 1,6 0 3,-1-2 0,0 0 0,0-1 0,0 0 0,0-1 0,0-1 0,22-9 1,-19 7 10,-2-2 1,1 0 0,-1 0 0,0-2 0,-1 0 0,0-1 0,-1-1-1,21-19 1,-29 22-10,-10 11-2,-12 13 0,8-6-21,1 0 1,0 0 0,-7 18 0,11-25 9,1 1 1,0-1-1,0 1 0,0 0 1,1 0-1,-1-1 1,1 1-1,-1 0 0,1 0 1,0 0-1,0-1 0,0 1 1,1 0-1,-1 0 0,0 0 1,1-1-1,0 1 1,0 0-1,2 4 0,-2-5 3,1-1 0,0 1-1,0 0 1,0-1-1,0 0 1,0 1 0,0-1-1,0 0 1,0 0 0,1 0-1,-1 0 1,0-1 0,0 1-1,1 0 1,-1-1 0,1 0-1,-1 0 1,1 1-1,-1-1 1,0-1 0,1 1-1,-1 0 1,5-2 0,6 0 0,1-1 0,23-9 0,-13 2 4,0-1-1,-1 0 1,0-2 0,22-16-1,-31 19-12,0-1 0,-1-1 1,0 0-1,-1 0 0,-1-1 0,19-28 0,-31 43-163,-5 10 127,0 0 1,-5 16 0,8-16 3,1 0 0,0 0 0,0 0 1,1 19-1,1-27 4,1-1 0,-1 0 1,1 1-1,-1-1 0,1 0 0,0 0 1,0 1-1,1-1 0,2 4 0,-4-5 16,1-1 0,1 0 0,-1 1-1,0-1 1,0 0 0,0 0 0,1 0-1,-1 0 1,0 0 0,1 0 0,-1 0 0,1-1-1,-1 1 1,1 0 0,-1-1 0,1 1-1,-1-1 1,1 0 0,0 1 0,1-1-1,0 0 12,-1 0-1,0 0 1,0 0-1,1-1 1,-1 1-1,0-1 1,0 1-1,0-1 1,0 0-1,0 0 1,0 0-1,0 0 1,0 0-1,0 0 1,0 0-1,0-1 0,2-2 1,18-14-218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18204,'-8'10'1248,"-1"7"-1232,2 2-376,7-1 888,3 2-480,8-4-168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130 340 14587,'-22'26'1220,"-44"60"1287,60-77-2160,1 0 1,0 0-1,0 1 0,1-1 1,0 1-1,1 0 0,-4 19 1,6-27-307,0-1 0,1 1 1,0 0-1,0 0 1,-1-1-1,1 1 1,0 0-1,0 0 1,0 0-1,1 0 1,-1-1-1,0 1 1,1 0-1,-1 0 0,1-1 1,0 1-1,-1 0 1,1-1-1,0 1 1,0-1-1,0 1 1,0-1-1,0 1 1,1-1-1,-1 0 1,0 1-1,1-1 0,-1 0 1,1 0-1,-1 0 1,1 0-1,-1 0 1,1-1-1,0 1 1,-1 0-1,1-1 1,0 1-1,0-1 1,3 1-1,0-1-16,1 0 0,0 0 0,-1 0 0,1-1 0,-1 0 0,1 0 0,-1 0 0,0-1 0,1 0 0,-1 0 0,0 0 0,5-4 0,1-1 30,-2-1 0,1 1 0,-1-2 0,0 0 0,-1 0 0,0 0 0,0-1 0,-1 0 0,0-1 0,-1 1 0,7-15 0,5-17 184,20-72 1,-37 111-234,11-34 88,-3-1 0,0 0 1,-3-1-1,2-48 0,-7 83-95,-1-1-1,0 1 1,-1-1 0,1 1 0,-1 0 0,0-1-1,0 1 1,-3-8 0,3 11-1,0 0 1,1 0 0,-1 0-1,0 0 1,0 0-1,0 0 1,0 0 0,1 1-1,-1-1 1,0 0-1,0 0 1,-1 1 0,1-1-1,0 1 1,0-1-1,0 1 1,0-1 0,0 1-1,-1 0 1,1-1 0,0 1-1,0 0 1,-1 0-1,1 0 1,0 0 0,0 0-1,-1 0 1,1 1-1,0-1 1,0 0 0,0 0-1,-1 1 1,1-1-1,0 1 1,-1 0 0,-4 1-7,0 1 0,0 0 0,0 0 0,0 0 0,1 1-1,-1 0 1,1 0 0,0 0 0,0 0 0,0 1 0,1 0 0,0 0 0,-5 7 0,5-4 3,0 0 0,0 0-1,1 0 1,0 0 0,0 0 0,1 1-1,0-1 1,0 1 0,0 9 0,2 0-35,0-1 0,1 0 1,1 0-1,0 1 0,2-1 1,0-1-1,0 1 0,2-1 1,11 26-1,9 8-262,-16-34-174,-1 1 0,-1 0-1,0 1 1,-1 0 0,-1 0 0,4 24 0,-3-19-730,-2-15 478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15731,'13'-10'797,"0"0"-1,1 1 0,0 1 0,0 1 0,25-10 0,-32 14-545,1 0-1,0 1 1,0 0-1,-1 1 1,2 0-1,-1 0 1,0 0 0,0 1-1,0 0 1,0 1-1,0 0 1,15 4-1,-21-5-212,0 1 0,0 0-1,0 0 1,0 0 0,0 0 0,0 0 0,0 0-1,-1 0 1,1 0 0,-1 1 0,1-1-1,-1 1 1,1-1 0,-1 1 0,0 0 0,1-1-1,-1 1 1,0 0 0,1 2 0,-1-1-14,-1 0-1,1 1 1,0-1 0,-1 0 0,0 0 0,1 1 0,-1-1-1,-1 0 1,1 1 0,0-1 0,-2 4 0,0 3-12,-1-1 0,-1 1 0,0-1 0,0 0 0,-1 0 0,0 0 0,-7 8 0,-16 20 30,11-17-2,-16 28 0,32-48-37,0 1 0,1 0 0,-1 0 0,1 0 0,-1 0 0,1 0 0,-1 0-1,1 0 1,-1 1 0,1-1 0,0 0 0,0 0 0,0 0 0,-1 0 0,1 0 0,0 0 0,0 1-1,1-1 1,-1 0 0,0 0 0,0 0 0,1 0 0,0 2 0,0-2 1,-1 0 0,1 0 0,1 0 0,-1 0 0,0 0 1,0 0-1,0 0 0,0-1 0,1 1 0,-1 0 0,0-1 0,1 1 0,-1-1 0,0 0 1,1 1-1,1-1 0,8 1-10,0 0-1,0-1 1,20-2 0,-25 2-33,41-6-1540,89-21-1,-112 21 955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14147,'3'0'2096,"6"2"-1135,7-2-321,1 0 2072,12 0-1791,-1 0-113,9-4-440,4-1-352,-3 4 952,1-4-848,-3 4-96,0-2-16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1 553 13323,'0'1'127,"-1"-1"0,1 1 1,0 0-1,0 0 0,0-1 0,1 1 1,-1 0-1,0-1 0,0 1 1,0 0-1,0 0 0,1-1 0,-1 1 1,0 0-1,1-1 0,-1 1 1,1-1-1,-1 1 0,0 0 0,1-1 1,-1 1-1,1-1 0,0 1 0,-1-1 1,1 1-1,-1-1 0,1 0 1,0 1-1,-1-1 0,1 0 0,0 1 1,-1-1-1,1 0 0,1 0 0,1 1 135,0-1-1,0-1 0,0 1 1,0 0-1,0-1 0,-1 1 1,1-1-1,0 0 0,4-2 1,7-3 432,0-1 0,19-13 0,-24 14-540,0 0 1,-1-1-1,0 0 1,0 0-1,0-1 1,-1 0-1,0 0 1,-1-1-1,0 1 1,0-1-1,-1-1 1,0 1-1,3-11 1,-7 19-148,-1 0-1,1 0 1,-1 0-1,0 0 1,1 0 0,-1-1-1,0 1 1,0 0-1,0 0 1,0 0 0,0 0-1,0 0 1,0-1-1,0 1 1,0 0-1,-1 0 1,1 0 0,0 0-1,-1 0 1,1 0-1,-1-1 1,0 1-7,0 1-1,1-1 0,-1 1 1,0 0-1,0-1 1,1 1-1,-1 0 1,0 0-1,0 0 1,0-1-1,1 1 1,-1 0-1,0 0 1,0 0-1,0 0 1,1 0-1,-1 1 1,0-1-1,0 0 0,1 0 1,-1 0-1,-1 1 1,-3 1-21,0 0 1,1 0-1,-1 1 0,0-1 1,1 1-1,0 0 1,-6 5-1,2 1-15,0 0 1,0 1-1,1 0 0,0 0 1,0 1-1,1-1 1,1 1-1,0 1 0,0-1 1,1 1-1,1 0 0,0 0 1,-2 16-1,5-26 35,0 1-1,0-1 0,0 1 1,0-1-1,0 1 1,1-1-1,-1 0 0,1 1 1,0-1-1,0 0 1,0 1-1,0-1 1,0 0-1,0 0 0,1 0 1,-1 1-1,1-2 1,-1 1-1,1 0 0,0 0 1,-1 0-1,1-1 1,0 1-1,0-1 1,1 0-1,-1 1 0,0-1 1,0 0-1,1 0 1,-1 0-1,0-1 0,1 1 1,-1 0-1,1-1 1,3 1-1,3-1 2,0 1-1,0-1 0,0 0 1,0-1-1,0 0 0,0-1 1,-1 0-1,17-5 0,-7-1 14,0-1-1,-1-1 1,0 0-1,0-1 1,-1-1-1,0-1 0,-2 0 1,1-1-1,-1 0 1,-1-1-1,-1-1 0,14-21 1,-34 58-71,2 0 0,0 1 1,-5 36-1,11-54 58,0 0 1,0 0-1,0 0 0,0 0 1,1 0-1,-1 0 0,1 0 1,2 7-1,-2-10 2,0 1 1,-1-1-1,1 0 0,0 0 1,0 1-1,0-1 0,0 0 0,0 0 1,0 0-1,0 0 0,0 0 1,0 0-1,1-1 0,-1 1 1,0 0-1,1-1 0,-1 1 1,0 0-1,1-1 0,-1 0 1,1 1-1,-1-1 0,1 0 1,-1 0-1,1 0 0,1 0 0,5 0 5,0-1-1,-1-1 0,0 1 0,1-1 1,-1 0-1,0-1 0,0 0 0,0 0 1,0-1-1,-1 1 0,10-8 0,0-1-14,0-2 0,0 1-1,13-17 1,3-8-288,-3-1 0,-1-2 0,-2 0 0,-2-2 0,-2 0 0,-1-2 0,-3 0 0,16-59 1,-31 95 211,0-1 1,-1 0 0,0 1-1,-1-1 1,1-15-1,-2 24 84,0 1 0,0-1 0,0 1 0,0-1 0,0 1 0,0-1-1,0 1 1,-1-1 0,1 1 0,0-1 0,0 1 0,0 0-1,0-1 1,-1 1 0,1-1 0,0 1 0,0 0 0,-1-1-1,1 1 1,0-1 0,0 1 0,-1 0 0,1-1 0,-1 1-1,1 0 1,0 0 0,-1-1 0,1 1 0,-1 0 0,1 0 0,0 0-1,-1-1 1,1 1 0,-1 0 0,1 0 0,-1 0 0,1 0-1,-1 0 1,1 0 0,-1 0 0,1 0 0,0 0 0,-1 0-1,1 0 1,-1 0 0,1 0 0,-1 1 0,1-1 0,-1 0-1,1 0 1,0 0 0,-1 1 0,1-1 0,-1 0 0,1 0-1,-1 1 1,-19 16 287,11-5-144,0 1 0,1 0 0,0 0 0,1 0 0,0 1 0,-8 26-1,4-3 116,-10 58-1,15-59-166,2 0 0,1 0 0,1 0 0,3 0 1,1 0-1,1 0 0,2-1 0,10 38 0,-15-124 405,-27-167-136,26 210-415,2 14 36,7 20-1,-5-18 8,1 0 1,1 0 0,-1-1 0,1 0 0,0 0 0,1 0 0,0 0 0,0-1 0,0 0 0,1 0 0,0-1 0,0 0 0,0 0 0,0 0 0,15 5 0,-12-6-10,1 0 0,0-1 1,0-1-1,0 0 0,0 0 0,0-1 1,0-1-1,0 0 0,1 0 0,-1-1 0,15-3 1,-12 1 0,0-1 0,0 0 0,0-1 0,-1-1 0,1 0 0,-2 0 0,1-1 0,20-16 0,-24 16 23,-1 0-1,1-1 1,-2 0 0,1 0-1,-1-1 1,0 0 0,-1 0-1,0-1 1,0 1 0,-1-2-1,6-14 1,-11 24 1,1 0-1,-1 0 1,0 0-1,1 0 1,-1 0-1,0 0 1,1 0-1,-1 0 1,0 0 0,0 0-1,0 0 1,0 0-1,0 1 1,0-1-1,-1 0 1,1-2-1,0 3 0,-1 0 1,1 0-1,-1 0 0,1 0 0,0-1 0,-1 1 0,1 0 0,0 0 0,-1 0 1,1 0-1,-1 1 0,1-1 0,0 0 0,-1 0 0,1 0 0,0 0 0,-1 0 1,1 0-1,0 1 0,-1-1 0,1 0 0,0 0 0,-1 0 0,1 1 0,0-1 1,0 0-1,-1 1 0,-24 25 160,14-10-65,1 0 1,1 0 0,0 1 0,1 0-1,1 0 1,1 1 0,0 0-1,1 0 1,-3 26 0,8-41-80,-1 0 1,1 0 0,0 0-1,1 0 1,-1 0 0,0 0-1,1 0 1,0 0-1,0 0 1,-1-1 0,2 1-1,-1 0 1,0 0 0,1-1-1,-1 1 1,1-1 0,0 1-1,2 2 1,-2-4-26,0 0 0,0 1 0,0-1 0,0 0 0,0 0 0,0 0 0,0 0 0,1 0 0,-1-1 1,0 1-1,0-1 0,1 1 0,-1-1 0,1 0 0,-1 0 0,0 0 0,1 0 0,-1 0 0,0-1 0,1 1 0,-1-1 0,0 1 0,4-2 0,-1-1-121,1 1 0,-1-1 0,0 0-1,0 0 1,0 0 0,0-1 0,-1 0 0,1 0-1,-1 0 1,0 0 0,0-1 0,0 1-1,-1-1 1,0 0 0,0 0 0,3-7 0,1-4-83,0 0 0,-2-1 0,0 0 0,4-19 0,2-28-450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18244,'-11'14'1464,"2"-1"-1080,5 0-296,4 0-24,4-3 1841,8-3-1617,1-1 0,2-2-128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548 17676,'-13'47'1878,"9"-32"-1283,0 0 0,0 0 1,-1 17-1,5-27-575,0 1 1,0 0-1,1-1 0,-1 1 1,1-1-1,0 1 0,1-1 1,-1 0-1,1 1 0,0-1 1,0 0-1,5 7 0,3 5-318,-4-9 183,-1 0 1,0 0-1,-1 1 1,0 0-1,0-1 0,-1 2 1,0-1-1,-1 0 1,3 14-1,-3-2 158,-1 0 0,-1 0 0,-1 1 0,0-1 0,-2 0 0,0 0 1,-2 0-1,0 0 0,-1-1 0,-1 0 0,-1 0 0,-1 0 0,-15 24 0,19-37 39,1-1 0,-1 0 1,0 0-1,-1 0 0,1 0 0,-1-1 1,0 0-1,0 0 0,-1-1 0,0 1 0,-8 3 1,12-7-42,0 0 0,-1 1 1,1-1-1,0-1 1,-1 1-1,1 0 0,-1-1 1,1 0-1,-1 0 1,1 0-1,-1 0 0,1 0 1,-1-1-1,1 0 1,-1 1-1,1-1 0,0 0 1,-1-1-1,1 1 1,0-1-1,0 1 0,0-1 1,0 0-1,0 0 0,0 0 1,1-1-1,-4-2 1,1-1-30,-1-1 0,1 0 1,0 1-1,1-2 0,0 1 0,0 0 1,0-1-1,1 0 0,0 0 0,1 0 1,0 0-1,0 0 0,-1-15 1,2 17-14,1 0 1,0 0-1,0-1 1,0 1-1,1 0 0,0 0 1,0 0-1,1 0 1,0 0-1,0 0 1,0 0-1,1 0 1,0 1-1,0-1 1,0 1-1,1 0 1,-1 0-1,1 0 1,5-5-1,2 1 48,0 1 1,0 0-1,1 1 0,0 0 0,0 1 1,13-5-1,83-24 84,-7 1-708,-86 28 510,1-1 0,-2 0-1,28-19 1,-15 0-193</inkml:trace>
  <inkml:trace contextRef="#ctx0" brushRef="#br0" timeOffset="1">0 15 15203,'20'0'720,"6"-1"-512,3-12-200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11 705 17500,'17'-15'1185,"0"-1"0,0 0 1,-2-2-1,20-28 0,-18 21-866,-1-1 0,-1-1 0,-2-1 0,0 0 0,10-40 0,-19 56-280,-1-1-1,-1 1 1,0-1-1,0-22 1,-2 31-36,0 0-1,0 0 1,0 0 0,-1 0 0,1 1-1,-1-1 1,0 0 0,0 0 0,-1 1 0,1-1-1,-1 1 1,1-1 0,-1 1 0,0-1-1,-1 1 1,1 0 0,-1 0 0,1 0-1,-5-3 1,5 5-4,0 0-1,0 0 1,0 0-1,0 0 1,-1 0-1,1 0 1,0 1-1,-1-1 1,1 1-1,-1 0 1,1-1-1,0 1 1,-1 0-1,1 1 1,-1-1-1,1 0 1,0 1-1,-1-1 1,1 1-1,0 0 1,-1 0-1,1 0 1,0 0-1,0 0 1,0 0-1,0 0 1,0 1-1,-2 1 1,-5 4-15,1 0 0,1 0 1,-1 1-1,1 0 0,-6 10 1,2-3-13,1 1-1,1 0 1,1 1 0,-12 31 0,17-39 15,0-1 0,1 1 0,0 0 0,1 0 0,0 0 0,0 0 0,1 0 0,0 1 0,0-1 1,1 0-1,4 15 0,-4-20 6,1 0 0,0 0 1,0-1-1,0 1 0,0-1 1,0 1-1,1-1 0,0 0 0,-1 0 1,1 0-1,1 0 0,-1-1 1,0 1-1,1-1 0,-1 0 1,1 1-1,-1-2 0,1 1 0,0 0 1,0-1-1,0 0 0,8 2 1,7 0-19,1 0 0,0-1 0,30-2 0,-29 0 7,39 0-35,-29-1 15,0 1 1,0 1-1,53 10 1,-83-11 33,1 1 0,0-1 0,-1 0 1,1 1-1,-1-1 0,1 1 0,0-1 0,-1 1 1,1 0-1,-1 0 0,1 0 0,-1 0 0,0 0 0,1 0 1,-1 0-1,0 0 0,0 0 0,0 1 0,0-1 1,0 0-1,1 3 0,-2-5 6,0 1 1,0 0-1,0 0 1,0 0-1,0 0 1,0 0-1,0 0 1,0-1-1,-1 1 1,1 0-1,0 0 0,0 0 1,0 0-1,0 0 1,0 0-1,0 0 1,0 0-1,0 0 1,-1-1-1,1 1 1,0 0-1,0 0 1,0 0-1,0 0 0,0 0 1,0 0-1,-1 0 1,1 0-1,0 0 1,0 0-1,0 0 1,0 0-1,0 0 1,-1 0-1,1 0 1,0 0-1,0 0 1,0 0-1,0 0 0,0 0 1,0 1-1,-1-1 1,1 0-1,0 0 1,0 0-1,0 0 1,0 0-1,0 0 1,0 0-1,0 0 1,0 0-1,-1 1 0,1-1 1,0 0-1,0 0 1,0 0-1,0 0 1,0 0-1,0 0 1,0 0-1,0 1 1,0-1-1,0 0 1,0 0-1,0 0 0,0 0 1,0 1-1,-8-9 135,5 1-66,0 0 0,0 0 0,1 0 0,0 0 0,0 0 0,0 0 0,0-13 0,2-53 218,0 61-240,6-65 86,-5 68-132,1 0 1,0 0-1,1 0 1,-1 0-1,2 1 1,5-12 0,-8 18-19,0 0 1,0 1 0,0-1 0,0 1 0,0 0-1,1-1 1,-1 1 0,0 0 0,1 0-1,-1 0 1,1 0 0,0 0 0,-1 0 0,1 0-1,0 1 1,-1-1 0,1 1 0,0-1 0,-1 1-1,1-1 1,0 1 0,0 0 0,0 0 0,2 0-1,4 1-134,0 0-1,0 1 1,0 0-1,11 4 0,11 2-441,-18-6 399,1-1 1,0-1-1,0 0 1,-1-1 0,1 0-1,0-1 1,-1 0-1,1-1 1,-1-1 0,0 0-1,0 0 1,0-1-1,-1-1 1,1 0 0,-1-1-1,-1 0 1,20-16-1,-21 15 245,0-1-1,0 0 0,-1-1 0,0 1 1,0-2-1,-2 1 0,1-1 1,-1 0-1,0 0 0,-1-1 0,5-17 1,-9 23 65,0-1 1,0 1 0,-1 0 0,1-1 0,-1 1 0,-1 0 0,1-1 0,-1 1-1,-3-12 1,4 16-89,-1 1 0,1-1 0,-1 1 0,1-1 1,-1 1-1,0-1 0,1 1 0,-1-1 0,0 1 0,0-1 0,0 1 0,0 0 0,0 0 0,-1-1 0,1 1 0,0 0 0,0 0 0,-1 0 0,1 0 0,-1 1 0,1-1 0,-1 0 0,1 1 0,-1-1 0,1 1 0,-1-1 0,0 1 0,1 0 1,-1-1-1,0 1 0,1 0 0,-1 0 0,0 0 0,1 0 0,-1 1 0,0-1 0,1 0 0,-1 1 0,1-1 0,-1 1 0,1 0 0,-4 1 0,0 1-14,-1 0-1,1 1 0,0 0 1,0 0-1,0 1 1,1-1-1,-1 1 1,1 0-1,0 0 0,1 0 1,-1 1-1,1-1 1,0 1-1,-4 11 1,-2 7-5,1 1 1,-7 34 0,5-3 31,2 0 0,3 1 1,2 67-1,22 173-281,-8-156-928,-9-129-34,-1-20-41,0-23 184,-1-4 182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18836,'0'0'37,"0"0"1,0 0-1,0 0 0,0 0 1,0 0-1,0 0 0,0-1 1,0 1-1,0 0 0,0 0 1,0 0-1,0 0 0,0 0 1,0 0-1,0 0 0,0 0 0,0-1 1,0 1-1,0 0 0,0 0 1,0 0-1,0 0 0,0 0 1,0 0-1,0 0 0,0 0 1,0 0-1,0-1 0,0 1 1,0 0-1,-1 0 0,1 0 1,0 0-1,0 0 0,0 0 1,0 0-1,0 0 0,0 0 1,0 0-1,0 0 0,0 0 1,0 0-1,-1 0 0,1 0 0,0 0 1,0 0-1,0 0 0,0 0 1,0 0-1,0 0 0,0 0 1,0 0-1,-1 0 0,1 0 1,0 0-1,0 0 0,0 0 1,0 0-1,0 0 0,0 0 1,0 0-1,0 0 0,0 0 1,-1 0-1,-7 9 915,-6 12 220,4-5-728,1 1-1,0 0 1,-11 36-1,17-42-432,0 0-1,1 0 1,0 0-1,1 0 1,0 0-1,0 0 1,1 0-1,2 14 1,-2-23-8,0 0 0,1 0 1,-1 0-1,1 0 1,-1 0-1,1-1 0,-1 1 1,1 0-1,0 0 0,0 0 1,0-1-1,0 1 0,0-1 1,0 1-1,1 0 0,-1-1 1,1 0-1,-1 1 1,1-1-1,-1 0 0,1 0 1,2 1-1,-2-1 4,1 0 0,-1-1-1,1 1 1,-1-1 0,1 0 0,-1 0 0,1 0-1,-1 0 1,1-1 0,0 1 0,-1-1 0,1 1-1,-1-1 1,5-1 0,3-3 27,0 0 0,0-1 1,-1 0-1,1 0 0,-1-1 0,13-13 0,-5 2 31,-1-1 0,0 0-1,-1-2 1,-2 1 0,0-2-1,-1 0 1,-1 0-1,15-45 1,-53 137-198,20-43 79,-4 34 1,10-53-235,0-1 0,1 1 0,0-1 0,0 1 0,1-1-1,0 1 1,0-1 0,1 1 0,4 12 0,-5-18 228,0 0 0,-1 0 0,1 0-1,0-1 1,0 1 0,1 0 0,-1-1 0,0 1-1,0-1 1,1 1 0,-1-1 0,1 0 0,-1 0-1,1 1 1,0-1 0,0 0 0,-1 0-1,1-1 1,3 2 0,16 0-681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17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0 107 15499,'40'-20'3638,"1"-7"-2342,47-28-384,-87 54-904,0 1 1,0-1-1,0 1 1,0-1-1,0 1 1,0 0-1,0-1 1,1 1-1,-1 0 1,0 0-1,0 0 1,0 0-1,0 0 1,0 0-1,0 0 1,0 0-1,0 1 1,0-1-1,1 0 1,-1 1-1,1 0 1,18 15 132,-18-13-117,1-1 0,0 1 0,-1-1-1,1 0 1,0 0 0,0 0 0,0 0 0,4 1-1,5 0 122,0-1-1,1 0 1,-1-1-1,1 0 1,-1-1-1,1 0 0,-1-1 1,0-1-1,1 0 1,-1 0-1,0-1 1,21-9-1,-22 4-798,-11 8 645,0 0 1,0 0-1,0-1 0,0 1 0,1 0 0,-1 0 0,0 0 0,0-1 0,0 1 0,0 0 0,0 0 0,0 0 1,0-1-1,0 1 0,-1 0 0,1 0 0,0-1 0,0 1 0,0 0 0,0 0 0,0 0 0,0 0 0,0-1 0,0 1 1,0 0-1,-1 0 0,1 0 0,0 0 0,0-1 0,0 1 0,0 0 0,-1 0 0,1 0 0,0 0 0,0 0 1,0 0-1,-1 0 0,1 0 0,0-1 0,0 1 0,0 0 0,-1 0 0,1 0 0,0 0 0,0 0 0,0 0 1,-1 0-1,1 0 0,0 0 0,0 0 0,0 0 0,-1 1 0,1-1 0,0 0 0,0 0 0,-1 0 1,-8-1-271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40 14971,'5'-30'2116,"-5"21"-697,-3 19 281,-22 106 914,14-51-2458,2 1-1,-1 80 0,10-137-148,0 6 2,0-1-1,3 17 0,-2-29-4,-1 1 1,0 0-1,1-1 1,0 1-1,0-1 0,-1 0 1,1 1-1,1-1 0,-1 0 1,0 1-1,0-1 0,1 0 1,0 0-1,-1 0 1,1 0-1,0-1 0,0 1 1,3 2-1,-3-3 0,0 0 0,0-1 0,0 1 0,0-1 0,0 0 0,0 0 0,0 0 1,0 0-1,0 0 0,0 0 0,0 0 0,0-1 0,-1 1 0,1-1 0,0 1 0,0-1 0,0 0 0,0 1 0,-1-1 0,1 0 0,0 0 1,-1-1-1,1 1 0,-1 0 0,2-2 0,6-5 20,0-1 0,13-17 1,9-15 75,-3-2 0,44-84 0,-38 54-19,25-84 0,-79 230-277,4 1-1,-11 103 0,26-171 255,-2 16 124,1 1 0,1 0-1,4 42 1,3-39-86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17564,'-2'1'82,"0"0"1,0 0-1,0-1 0,0 2 1,0-1-1,0 0 0,0 0 1,0 0-1,0 1 1,1-1-1,-1 1 0,0 0 1,1-1-1,-1 1 1,1 0-1,0 0 0,0 0 1,0 0-1,0 0 1,0 0-1,-1 3 0,-3 8 62,1 0 0,-3 16 0,6-27-77,-6 37 59,2-1 1,2 1-1,1 0 1,2 0-1,2 0 0,1 0 1,2 0-1,2-1 1,16 53-1,-21-81-128,-2-9-11,0 1 0,1-1 0,-1 1 0,1-1 0,-1 1 0,1-1 0,-1 1 0,1-1 0,0 1 0,0-1 0,-1 0 0,1 1 1,0-1-1,0 0 0,2 2 0,-1-6-479,-3-9 177,-5-12-160,-20-42-212,-61-111 0,78 160 986,9 16-242,-1 0-1,0 0 1,0 0-1,1 0 1,-1 0-1,1 0 1,-1 0-1,1-1 1,-1 1-1,1 0 0,0 0 1,-1-1-1,1 1 1,0 0-1,0 0 1,0-1-1,0 1 1,0 0-1,1-3 1,0 3 4,0 1 0,1-1 0,-1 1 0,0-1 0,1 1 0,-1 0 0,0-1 0,1 1 0,-1 0 0,0 0 1,1 0-1,-1 0 0,1 0 0,-1 0 0,0 0 0,1 1 0,-1-1 0,2 1 0,5 0 108,109 15 673,-97-14-929,-1-2 0,1 0 1,0-1-1,19-4 1,-9-3 47,-9-4-78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16836,'17'-16'1592,"14"9"-1056,1 7-232,10 14 808,3 8-431,7 8-858,-2 1-2111,5-2 2080,-4-8-304,-3-22-256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60 19740,'-1'-5'306,"-1"1"-1,-1 0 1,1 0-1,-1 0 1,1 0-1,-1 1 1,0-1-1,0 1 1,-1-1 0,1 1-1,-1 0 1,1 0-1,-6-2 1,7 4-228,0 0 0,0 0 0,0 0 1,0 1-1,0-1 0,-1 1 0,1-1 1,0 1-1,0 0 0,-1 0 0,1 0 1,0 0-1,0 0 0,-1 0 0,1 1 1,0-1-1,0 1 0,0 0 0,-1 0 1,1-1-1,0 1 0,0 0 0,0 1 1,0-1-1,1 0 0,-1 1 0,0-1 1,-2 3-1,0 1-128,0-1 0,0 0-1,0 1 1,1 0 0,0 0 0,0 0 0,0 0-1,-2 7 1,4-11 5,0 1 0,1 0-1,-1 0 1,1 0 0,-1 0-1,1 0 1,0 0 0,0 0-1,0 0 1,0 0 0,0 0 0,0 0-1,0 0 1,1 0 0,-1 0-1,1 0 1,-1 0 0,1 0-1,0 0 1,0 0 0,0 0-1,0-1 1,0 1 0,0 0 0,1-1-1,1 3 1,12 8-464,31 18-1,-32-22 323,-1 1-1,1 1 1,19 17-1,-30-23 175,1-1 0,-1 1 0,0 0 0,0 0 0,-1 0 0,1 1 0,-1-1 0,0 1 0,0-1 0,-1 1 0,1-1 0,-1 1 0,0 0 0,0 0 0,-1 0 0,1 7 0,-1-8 56,-1 0 0,1 0 0,-1 0 0,0 0 0,0 0-1,0-1 1,0 1 0,-1 0 0,0 0 0,0-1 0,0 1 0,0-1 0,0 0 0,-1 0-1,-3 5 1,2-4 46,-1 0-1,0 0 0,1 0 0,-1-1 1,0 0-1,-1 0 0,1 0 1,-1 0-1,-10 3 0,12-5-45,-1 0 0,1 0 0,0 0 0,0-1 0,0 1 0,0-1-1,0 0 1,0 0 0,-1-1 0,1 1 0,0-1 0,0 0 0,0 0 0,-4-2 0,5 2-45,0-1 1,1 0-1,-1 0 1,0 1-1,1-1 1,0-1-1,-1 1 1,1 0 0,0 0-1,0-1 1,0 1-1,1-1 1,-1 0-1,1 0 1,-1 1-1,1-1 1,0 0-1,0 0 1,0 0-1,0-5 1,0 1-1,0 0 0,0 1 0,1-1 0,0 0 0,0 1 0,1-1 0,2-10 0,8-18-173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77 174 19300,'6'-4'322,"0"1"1,0-1-1,0 0 1,-1 0-1,1-1 0,-1 0 1,0 0-1,-1 0 0,1 0 1,6-11-1,-8 11-170,0 1 1,0-1-1,-1 0 1,0 0-1,0 0 0,0 0 1,0 0-1,-1 0 1,0 0-1,0 0 0,-1-1 1,1 1-1,-1 0 1,-1-10-1,1 13-142,0 1-1,0 0 0,-1-1 1,1 1-1,0 0 1,-1-1-1,1 1 1,-1 0-1,1 0 1,-1 0-1,0 0 1,0 0-1,1-1 1,-1 1-1,0 0 1,0 1-1,0-1 1,0 0-1,0 0 1,0 0-1,0 1 1,-1-1-1,1 0 0,0 1 1,0-1-1,0 1 1,-1-1-1,1 1 1,0 0-1,-1-1 1,1 1-1,0 0 1,-1 0-1,1 0 1,0 0-1,0 0 1,-1 0-1,-1 1 1,-2 0-6,0 1 0,1-1 0,0 1 0,-1 0 0,1 0 0,0 0-1,0 0 1,0 1 0,-6 5 0,2-1-30,1 1-1,0 0 0,1 1 1,-1 0-1,2 0 0,-1 0 1,1 0-1,0 1 0,-3 12 0,5-15-11,1 0-1,0 0 0,0 0 0,1 0 0,0 0 0,0 0 1,1 0-1,0 0 0,0 0 0,1 0 0,0 0 0,0 0 1,0 0-1,5 12 0,-5-17 22,0 0 0,0 1 0,0-1 0,0 0 1,1 0-1,-1 0 0,1 0 0,0 0 0,-1 0 0,1 0 0,0-1 0,0 1 1,0-1-1,0 1 0,0-1 0,1 0 0,-1 0 0,0 0 0,5 2 0,-2-3-6,-1 1-1,0-1 1,1 0 0,-1 0-1,0 0 1,1 0-1,-1-1 1,0 0-1,0 0 1,8-2 0,1-3-3,-1 1 1,1-1-1,-1-1 1,-1 0-1,1-1 1,14-13-1,-6 1 115,0 0-1,-2-1 1,29-42-1,-52 89 27,-13 41-181,17-62 50,0 1 0,0-1 0,0 1 1,1-1-1,0 0 0,0 1 1,1-1-1,0 1 0,0-1 1,2 9-1,-2-13 14,0 0-1,0 1 1,0-1 0,0 0 0,0 0 0,0 0-1,0 1 1,0-1 0,0 0 0,1-1 0,-1 1-1,0 0 1,1 0 0,-1 0 0,1-1-1,-1 1 1,1-1 0,-1 1 0,1-1 0,-1 0-1,1 0 1,-1 1 0,1-1 0,-1 0 0,1 0-1,0-1 1,-1 1 0,1 0 0,-1 0 0,3-2-1,6 0-2,0-1 1,-1 0-1,14-6 0,47-29-23,-56 28-52,2 1-1,-1 1 1,1 0 0,32-10-1,-47 17 63,0 1 0,0 0 0,0-1 0,0 1 0,0 0-1,1-1 1,-1 1 0,0 0 0,0 0 0,0 0 0,0 0-1,1 0 1,-1 0 0,0 1 0,0-1 0,0 0 0,0 1 0,0-1-1,1 0 1,-1 1 0,0-1 0,0 1 0,0 0 0,0-1-1,0 1 1,-1 0 0,1 0 0,0-1 0,0 1 0,0 0-1,-1 0 1,1 0 0,0 0 0,-1 0 0,1 0 0,0 2 0,0 3-58,0 0 1,0 0 0,0 0-1,-1 0 1,0 1 0,-1 6-1,0-7 35,1-1-1,0 1 0,0 0 0,2 9 0,-1-14 46,-1 0 1,0 0-1,1 0 1,-1 0-1,1 0 0,-1 0 1,1-1-1,-1 1 1,1 0-1,-1 0 0,1-1 1,0 1-1,-1 0 1,1-1-1,0 1 0,0-1 1,0 1-1,0-1 1,-1 1-1,1-1 0,0 1 1,0-1-1,0 0 0,0 0 1,0 1-1,0-1 1,0 0-1,0 0 0,0 0 1,0 0-1,0 0 1,0 0-1,0 0 0,0-1 1,0 1-1,-1 0 1,1 0-1,0-1 0,2 0 1,4-2 35,0 0-1,-1 0 1,1-1 0,5-4 0,-11 7-36,88-67 369,-15 11-181,-72 55-201,0 0 0,0 1 0,0 0 0,0-1 0,0 1 0,0 0 0,1 0 0,-1 0 0,0 0 0,1 1 0,-1-1 0,0 1 0,1-1 0,4 1 0,-6 0 2,-1 0 1,1 0-1,-1 1 0,1-1 1,-1 0-1,1 0 0,-1 1 0,1-1 1,-1 0-1,1 1 0,-1-1 1,1 1-1,-1-1 0,0 0 0,1 1 1,-1-1-1,1 1 0,-1-1 1,0 1-1,0-1 0,1 1 0,-1 0 1,0 0-1,1 1-9,-1 0-1,0 1 0,1-1 1,-1 0-1,0 1 1,0-1-1,0 0 0,-1 5 1,-1 4-243,-1 0 0,1 0 0,-2 0 0,1 0 0,-11 20 0,10-27 51,3-5-67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15051,'-20'39'5735,"7"-9"-5661,1 0 1,2 0-1,-10 50 0,19-75-69,0 0 0,1 0 1,0 0-1,0-1 0,0 1 0,1 0 0,1 9 0,-1-13 1,-1 0 0,1 0 0,-1 1 0,1-1-1,0 0 1,-1 0 0,1 0 0,0 0 0,0 0 0,0 0 0,0 0 0,0 0-1,0 0 1,0 0 0,0 0 0,0-1 0,1 1 0,-1-1 0,0 1 0,0 0-1,1-1 1,-1 0 0,0 1 0,0-1 0,1 0 0,-1 0 0,0 0 0,1 0-1,-1 0 1,1 0 0,-1 0 0,2 0 0,6-2 40,-1 0 0,1 0 0,-1 0-1,0-1 1,1 0 0,-1-1 0,-1 0 0,16-10 0,56-47 410,-70 53-386,91-76 627,-95 82-555,-6 10-107,-8 13-61,7-18 37,-4 11-30,0 1 1,-4 19-1,8-30 22,1-1-1,1 1 1,-1 0-1,1-1 0,-1 1 1,1 0-1,0 0 1,0-1-1,1 1 1,-1 0-1,1-1 1,0 1-1,0-1 1,0 1-1,3 6 1,-3-8 14,1-1 1,-1 0-1,1 1 0,-1-1 1,1 0-1,0 0 1,-1 0-1,1 0 1,0 0-1,0 0 1,0 0-1,0-1 1,0 1-1,0-1 1,0 1-1,0-1 1,0 0-1,0 0 1,0 0-1,0 0 1,0 0-1,0 0 0,0 0 1,0-1-1,0 1 1,2-2-1,6-1 74,-1 0 0,1 0 0,-1-1-1,9-5 1,8-7 187,-1-1 0,-1-1 0,-1-2 0,0 0 0,38-45 0,-67 75-360,0 0-1,1 1 0,0-1 0,1 1 0,-4 15 0,6-18 31,-1-1 28,1 0 0,1 1-1,-1-1 1,0 14 0,2-20 28,0 0 1,0 0-1,0 0 0,0-1 0,0 1 1,0 0-1,0 0 0,0 0 0,0 0 0,0 0 1,1 0-1,-1 0 0,0 0 0,1 0 1,-1 0-1,0 0 0,1-1 0,-1 1 1,1 0-1,0 0 0,-1 0 0,1-1 1,0 1-1,-1 0 0,1-1 0,0 1 1,0-1-1,-1 1 0,1-1 0,0 1 1,0-1-1,0 1 0,0-1 0,0 0 1,0 1-1,0-1 0,-1 0 0,1 0 1,0 0-1,0 0 0,0 0 0,0 0 1,0 0-1,0 0 0,0 0 0,0 0 1,1-1-1,6-1 29,0-1 0,0 0 0,-1-1 0,0 0-1,1 0 1,-1 0 0,-1-1 0,7-5 0,49-47 198,-60 55-218,78-84-125,-87 95-31,0 1 0,1-1 0,0 1 0,1 1 0,0-1 1,0 1-1,-2 12 0,7-23 144,0 1 1,0-1 0,0 0-1,-1 0 1,1 1-1,0-1 1,0 0-1,0 1 1,0-1 0,1 0-1,-1 0 1,0 1-1,0-1 1,0 0-1,0 1 1,0-1 0,0 0-1,0 0 1,0 1-1,1-1 1,-1 0-1,0 0 1,0 1-1,0-1 1,0 0 0,1 0-1,-1 0 1,0 1-1,0-1 1,1 0-1,-1 0 1,0 0 0,0 0-1,1 1 1,-1-1-1,1 0 1,13-2 50,18-13 23,-29 13-67,81-49-561,-90 57 271,0 0 1,0 0-1,1 1 0,0 0 1,0 0-1,1 1 1,0-1-1,0 1 0,1 0 1,0 0-1,-3 11 0,6-14-254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44 18244,'0'-1'121,"1"0"-1,-1 0 1,0-1 0,1 1-1,-1 0 1,0-1-1,0 1 1,0-1 0,0 1-1,0 0 1,0-1 0,0 1-1,0 0 1,-1-1 0,1 1-1,0 0 1,-1-1 0,1 1-1,-1 0 1,1 0 0,-1 0-1,0-1 1,0 1 0,1 0-1,-2-1 1,0 1 29,0 0-1,0 0 1,0 0 0,0 0-1,0 0 1,0 0 0,-1 1-1,1-1 1,0 1 0,0-1 0,0 1-1,-1 0 1,-3 0 0,-6 1 150,0 0 1,0 1 0,0 0-1,-18 6 1,9-1-274,-1 1 0,2 0 0,-1 2 0,1 0-1,-25 17 1,44-26-41,1-1-1,0 0 1,-1 0 0,1 0-1,-1 1 1,1-1-1,0 0 1,-1 0-1,1 1 1,0-1 0,-1 0-1,1 1 1,0-1-1,0 0 1,-1 1-1,1-1 1,0 1-1,0-1 1,0 0 0,-1 1-1,1-1 1,0 1-1,0-1 1,0 0-1,0 1 1,0-1-1,0 1 1,0-1 0,0 1-1,0-1 1,0 1-1,14 5-297,35-5-49,-34-1 236,-7 0 59,16 1-66,33 6 0,-52-7 116,1 1-1,-1 1 1,0-1-1,0 1 1,0 0-1,0 0 1,0 0-1,-1 1 1,1 0-1,-1 0 1,1 0-1,5 6 1,-9-8 21,0-1-1,0 1 1,-1 0-1,1 0 1,0 0 0,0 0-1,-1 1 1,1-1-1,-1 0 1,1 0-1,-1 0 1,1 0 0,-1 1-1,0-1 1,1 0-1,-1 0 1,0 1 0,0-1-1,0 0 1,0 0-1,0 1 1,0-1-1,-1 3 1,0-2 21,0-1 1,0 1-1,-1 0 1,1 0-1,0 0 1,-1-1-1,1 1 0,-1-1 1,1 1-1,-1-1 1,0 0-1,-3 3 0,-5 1 149,0 0 0,-1-1 0,1 0 0,-15 3 0,-33 4 449,53-11-761,-1 1 0,1-1 0,-1 0 0,1 0 0,-1-1 0,1 1 0,0-1 0,-10-3 0,14 3 114,1 1 0,-1 0 1,1 0-1,-1 0 0,1 0 0,0 0 1,-1-1-1,1 1 0,0 0 1,-1 0-1,1-1 0,0 1 0,-1 0 1,1 0-1,0-1 0,-1 1 1,1 0-1,0-1 0,0 1 0,-1-1 1,1 1-1,0 0 0,0-1 1,0 1-1,0-1 0,0 1 0,-1 0 1,1-1-1,0 1 0,0-1 0,0 1 1,0-1-1,1 0-10,-1 0 0,1 0 0,-1 0 0,1 1 0,-1-1 0,1 0 0,0 1 0,-1-1 0,1 0 0,0 1 0,-1-1 0,1 1 0,0-1 0,0 1 0,0-1 0,1 1 0,17-8-547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51 14539,'1'-1'267,"0"0"-1,-1-1 1,0 1-1,1-1 1,-1 0-1,0 1 1,1-1-1,-1 1 1,0-1-1,0 1 1,-1-1-1,1 1 1,0-1-1,0 0 1,-1 1-1,1-1 1,-1 1-1,1 0 1,-1-1-1,0 1 1,1-1-1,-1 1 1,0 0 0,0-1-1,0 1 1,0 0-1,0 0 1,0 0-1,-1 0 1,1 0-1,-3-2 1,2 2-96,-1 0 1,0 1 0,0-1 0,-1 1 0,1-1-1,0 1 1,0 0 0,0 0 0,0 0-1,0 0 1,0 1 0,0-1 0,0 1 0,0 0-1,-4 1 1,-4 2-123,-1 1 1,1 1-1,-12 6 0,20-10-89,-1 0 1,1 1-1,-1-1 0,1 1 1,0 0-1,0 0 0,0 0 1,1 0-1,-1 0 0,1 0 1,-1 1-1,-2 6 0,5-9 19,0 0 0,0 0 0,0 0 0,0 0 0,0 0 0,0 0 0,0 1 1,0-1-1,0 0 0,1 0 0,-1 0 0,1 0 0,-1 0 0,0 0 0,1 0 0,0-1 0,-1 1 0,1 0 0,-1 0 0,1 0 0,0 0 0,0-1 0,0 1 0,-1 0 0,1-1 0,0 1 0,0-1 0,0 1 0,1 0 0,35 16-466,-27-13 337,15 6-162,33 16-374,-53-24 610,-1 0 1,0 1-1,0 0 1,0 0-1,0 0 1,0 1-1,-1-1 1,1 1-1,-1 0 1,3 5-1,-5-8 69,-1 0 0,1 0 0,-1 0 0,1 0 0,-1 0 0,1 0 0,-1 1 1,0-1-1,0 0 0,0 0 0,0 0 0,1 1 0,-2-1 0,1 0 0,0 0 0,0 1 0,0-1 0,0 0 0,-1 0 0,1 0 0,-1 0 0,1 0 0,-1 2 0,-1-1 18,0 1-1,1-1 0,-1 0 0,0 0 1,-1 1-1,1-2 0,0 1 1,-1 0-1,-2 2 0,-5 1 76,1 0-1,-1-1 0,1 0 1,-16 3-1,18-5-122,0-1 1,0 0-1,-1 0 0,1 0 1,0-1-1,0-1 0,-1 1 1,-9-3-1,14 3-18,1-1 0,-1 1-1,1-1 1,0 0 0,-1 0 0,1 0-1,0 0 1,0 0 0,0-1 0,0 1-1,0-1 1,0 1 0,0-1 0,0 0 0,0 1-1,1-1 1,-1 0 0,1 0 0,-1-1-1,1 1 1,0 0 0,0 0 0,0 0-1,0-1 1,0 1 0,1-1 0,-1-2-1,1-15-396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20156,'2'-2'297,"0"1"1,-1-1-1,1 1 0,0-1 0,0 0 0,-1 0 1,1 0-1,-1 0 0,0 0 0,1 0 0,1-5 0,7-9-53,30-35 266,-29 39-328,0-1 0,11-18 1,-22 31-173,1 0 0,-1 0 0,0 0 0,0-1 0,0 1 0,0 0 0,1 0 0,-1 0 0,0 0 1,0 0-1,0 0 0,1 0 0,-1 0 0,0 0 0,0 0 0,0 0 0,1 0 0,-1 0 0,0 0 0,0 0 0,0 0 1,1 0-1,-1 0 0,0 0 0,0 0 0,0 0 0,1 0 0,-1 0 0,0 1 0,0-1 0,0 0 0,0 0 0,1 0 1,-1 0-1,0 0 0,0 0 0,0 1 0,0-1 0,0 0 0,0 0 0,1 0 0,-1 1 0,0-1 0,0 0 0,0 0 1,0 0-1,0 0 0,0 1 0,0-1 0,0 0 0,0 0 0,0 0 0,0 1 0,0-1 0,0 0 0,0 0 0,0 1 1,0-1-1,0 0 0,0 0 0,0 0 0,0 0 0,0 1 0,-1-1 0,1 0 0,-6 0 44,0 0-1,0 0 1,0 1 0,0 0-1,0 0 1,0 0 0,0 1-1,0 0 1,0 0 0,1 0-1,-1 1 1,1 0-1,-1 0 1,-5 5 0,-3 1-83,2 1 1,-1 1 0,1 0-1,-11 14 1,17-18 14,0 0 0,1 0 0,0 1-1,1-1 1,0 1 0,-4 8 0,8-15 11,-1 1 0,1-1 0,-1 1 0,1-1 0,0 1 0,0-1 0,-1 1 0,1-1 0,0 1 0,0-1 0,1 1 0,-1-1 0,0 1 1,0-1-1,1 0 0,-1 1 0,2 1 0,-1-1 1,0-1 0,0 0-1,0 0 1,0 0 0,1 0 0,-1 0 0,0 0 0,1 0 0,-1 0 0,0-1 0,1 1 0,-1-1 0,1 1 0,0-1-1,-1 1 1,1-1 0,-1 0 0,1 1 0,0-1 0,1 0 0,10 0 1,0-1 0,1 1 0,-1-2 0,0 0 1,0-1-1,16-5 0,74-30 9,-100 36-7,36-15 5,-24 9-20,1 1-1,0 1 0,29-8 1,-44 14 11,-1 0 0,0 0 0,1 0 0,-1 0 0,1 0 0,-1 0 1,1 0-1,-1 0 0,1 0 0,-1 0 0,1 0 0,-1 0 0,0 0 1,1 0-1,-1 0 0,1 0 0,-1 1 0,1-1 0,-1 0 0,0 0 1,1 0-1,-1 1 0,0-1 0,1 0 0,-1 1 0,0-1 0,1 0 1,-1 1-1,0-1 0,1 0 0,-1 1 0,0-1 0,0 1 0,0-1 1,1 0-1,-1 1 0,0-1 0,0 1 0,0-1 0,0 1 1,0-1-1,0 1 0,0-1 0,0 0 0,0 1 0,0-1 0,0 1 1,0-1-1,0 1 0,0-1 0,0 1 0,0-1 0,-1 1 0,-10 31-73,6-18 32,5-14 44,0 1 0,-1 0 0,1-1 0,0 1 1,0 0-1,0 0 0,0-1 0,0 1 0,0 0 0,0 0 1,0-1-1,0 1 0,0 0 0,0 0 0,1-1 0,-1 1 0,0 0 1,0-1-1,1 1 0,-1 0 0,1-1 0,-1 1 0,0 0 0,1-1 1,-1 1-1,2 0 0,-1 0 2,0-1 1,1 1-1,-1-1 0,0 1 1,1-1-1,-1 1 0,0-1 0,1 0 1,-1 0-1,1 0 0,-1 0 1,1 0-1,1 0 0,8-2-3,1-1-1,-1 1 1,11-6-1,-10 4-57,4-1-14,-7 2-28,1 0 1,0 0-1,0 1 1,17-2 0,-25 4 66,0 0-1,0 0 1,0 0 0,0 0 0,0 1 0,0-1 0,0 0 0,0 1 0,0-1 0,-1 1-1,1 0 1,0 0 0,0 0 0,-1 0 0,1 0 0,0 0 0,-1 0 0,1 0 0,-1 0-1,0 1 1,1-1 0,-1 1 0,0-1 0,0 1 0,0 0 0,0-1 0,0 1 0,0 0-1,0 0 1,0 2 0,1 4-109,4 11-467,-6-19 604,0 1 0,1-1 1,-1 0-1,0 0 1,0 1-1,0-1 0,0 0 1,1 0-1,-1 0 1,0 0-1,0 1 0,1-1 1,-1 0-1,0 0 1,0 0-1,1 0 0,-1 0 1,0 0-1,0 0 1,1 1-1,-1-1 0,0 0 1,1 0-1,-1 0 1,0 0-1,0 0 0,1 0 1,-1-1-1,0 1 0,1 0 1,-1 0-1,0 0 1,0 0-1,1 0 0,-1 0 1,0 0-1,0 0 1,1-1-1,-1 1 0,0 0 1,0 0-1,0 0 1,1-1-1,-1 1 0,0 0 1,0 0-1,0 0 1,0-1-1,0 1 0,1 0 1,-1 0-1,0-1 1,0 1-1,0 0 0,0-1 1,0 1-1,0 0 1,0-1-1,4-6-162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17004,'17'3'1872,"5"-6"-1328,6-3-320,4 0 1040,2-7-879,-2-2 31,-8-7-336</inkml:trace>
  <inkml:trace contextRef="#ctx0" brushRef="#br0" timeOffset="1">382 51 19716,'-8'13'848,"21"-26"-848,4-10 0,10-4 617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19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64 196 17524,'0'-6'253,"0"-1"0,1 1 0,-1-1 1,1 1-1,1 0 0,-1 0 0,1 0 0,0-1 1,1 2-1,0-1 0,-1 0 0,2 0 1,-1 1-1,1 0 0,0 0 0,0 0 0,0 0 1,0 0-1,8-5 0,-1 1 40,1 0 0,0 0 0,0 1 0,1 1 0,0 0 0,0 1 0,20-7 0,-27 11-211,0 1 1,-1-1-1,1 1 0,0 0 1,9 0-1,-14 1-74,0 0-1,1 0 1,-1 0-1,0 1 1,0-1-1,1 0 1,-1 0-1,0 1 1,1-1-1,-1 1 1,0-1-1,0 1 1,0-1-1,0 1 1,0 0-1,1 0 1,-1-1-1,0 1 1,-1 0-1,1 0 1,0 0-1,0 0 1,0 0-1,0 0 1,-1 0-1,1 1 1,-1-1-1,1 0 1,-1 0-1,1 2 1,0 2-14,0 0 0,-1 0 0,0 0 0,0 0 0,-1 0 0,1 0 0,-1-1 0,0 1 1,-1 0-1,1 0 0,-1-1 0,-3 8 0,-5 8-92,-18 28-1,20-36 66,-52 75-402,-84 95-1,129-164 324,7-9 29,5-6 37,0 0 1,1 0 0,-1 0-1,1 0 1,-1 1 0,1-1 0,0 1-1,0-1 1,0 1 0,1 0 0,-1-1-1,1 1 1,-1 5 0,2-8 26,1-1 1,-1 1-1,0 0 1,0 0-1,0-1 1,1 1 0,-1 0-1,0 0 1,1-1-1,-1 1 1,1 0-1,-1-1 1,1 1-1,-1-1 1,1 1-1,-1 0 1,1-1-1,0 1 1,-1-1 0,1 0-1,0 1 1,-1-1-1,1 0 1,0 1-1,0-1 1,-1 0-1,1 0 1,1 1-1,26 3-257,-20-3 220,154 24-47,-159-25 201,0 0 1,1 0-1,-1 0 1,0-1-1,0 0 1,1 1-1,-1-1 1,0 0-1,0 0 1,0-1 0,0 1-1,0-1 1,0 1-1,-1-1 1,1 0-1,-1 0 1,1 0-1,-1-1 1,1 1-1,-1 0 1,0-1-1,0 1 1,0-1-1,2-6 1,3-1 232,-2-1 1,1-1-1,-1 1 1,-1-1-1,4-16 0,-6 13-183,-2 13-187,0-1 0,0 1 1,0-1-1,0 1 0,1 0 0,-1-1 1,1 1-1,0-1 0,0 1 1,0 0-1,1-3 0,4 4-113,7 1-73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20092,'12'-17'1649,"-12"19"-1289,-3 6-168,-1 17 800,-1 9-376,4 18-520,1 4-272,4 12-384,6 3-256,2-1 664,1-1-168,5-3-88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14659,'-8'18'1873,"8"-2"-1065,-4-6-352,3-6 2160,4-11-4440,2-6 1960,10-7-488,2-3-280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15795,'-7'13'1953,"1"-3"-1193,5 2-224,1-2 1320,9 2-815,3-3-65,11-5-144,5 0-176,7-4-176,6 0-176,4-4-560,3 0-344,-1-5 520,3 2-152,-8-9-88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18124,'24'2'1736,"8"-1"-1080,4-1-240,8-4 665,3 0-337,6-6-224,0 1-368,0-4-1904,-4 3 1664,-12 0-320,-7-4-201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16379,'17'10'1857,"6"-3"-1233,13-7-304,5-1 1328,8-8-1432,5 1-328,2-5 337,3 0-121,-6 0-216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71 16796,'-2'-2'1696,"6"2"-1080,5 0-248,11-11 1385,4 3-1153,11 0-320,4 1-208,4 1-672,0-1 568,-6-3-128,-4-2-112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16756,'8'3'1568,"9"4"-928,0-4-232,6-1 552,4 1-159,6-3-249,2-3-328,3-4-24,-2-3-56,-4-3-168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14659,'-10'3'219,"1"1"0,0 0-1,0 0 1,1 1 0,-1 0 0,1 0-1,0 1 1,0 0 0,1 1 0,0-1 0,0 2-1,1-1 1,-1 1 0,-7 13 0,4-5-93,0 1 0,1 0 1,1 1-1,0 0 1,2 0-1,-7 27 0,11-33-35,0 0 0,0 1 0,1-1 0,1 25 0,0-34-68,1 0 1,-1 0 0,1 0 0,0 0-1,-1 0 1,1 0 0,1 0 0,-1 0-1,0-1 1,1 1 0,2 2 0,-3-3-11,0-1 1,0 0 0,1 1-1,-1-1 1,1 0-1,-1 0 1,1 0 0,-1 0-1,1-1 1,0 1 0,-1 0-1,1-1 1,0 1 0,0-1-1,0 0 1,-1 1-1,1-1 1,0 0 0,0 0-1,2 0 1,4-1 12,0-1 1,0 1-1,0-1 0,-1-1 0,1 1 1,0-2-1,-1 1 0,0-1 1,0 0-1,11-8 0,2-3 121,0-2 1,18-19-1,47-58 786,-73 79-590,-1-1 0,-1-1-1,0 0 1,11-25 0,-19 31 113,-5 10-21,-9 13-103,3 5-353,0 0 0,1 1 0,1 0 0,1 1 0,0 0 0,1-1 0,1 2 0,1-1 0,-1 23 1,4-38-119,0 0 1,0-1 0,0 1-1,1 0 1,-1 0 0,1 0 0,0-1-1,0 1 1,3 6 0,-3-9 82,-1 0 1,1 1-1,0-1 1,0 0-1,0 0 1,0 0-1,0 0 1,0 0-1,0 0 1,0 0-1,0-1 1,0 1-1,1 0 0,-1-1 1,0 1-1,0-1 1,1 1-1,-1-1 1,0 1-1,1-1 1,-1 0-1,1 0 1,-1 0-1,0 0 1,1 0-1,-1 0 0,1 0 1,-1 0-1,3-1 1,23-7-528,5-6-208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15699,'-41'141'4316,"29"-88"-3480,-11 107 0,23-159-835,-1 10-7,0 1 0,1-1 0,0 1-1,5 20 1,-5-30-14,0 0 0,0-1 0,1 1 0,-1 0 0,1-1 0,-1 1 0,1-1 0,0 1 0,0-1 0,-1 1 1,1-1-1,0 1 0,0-1 0,1 0 0,-1 0 0,0 1 0,0-1 0,1 0 0,-1 0 0,0 0 0,1 0 0,-1-1 0,1 1 0,-1 0 0,1-1 0,0 1 0,-1-1 0,1 1 0,-1-1 0,1 0 1,0 1-1,0-1 0,-1 0 0,1 0 0,0 0 0,-1-1 0,1 1 0,0 0 0,-1-1 0,1 1 0,0-1 0,1 0 0,5-2-64,-1-1 1,0 0-1,0 0 1,0 0-1,-1-1 0,0 0 1,0 0-1,0 0 1,8-11-1,44-60-277,-57 75 359,61-97 776,50-109 1,-114 213-737,-64 154 594,59-138-521,0 1 1,2 0 0,0 0-1,2 0 1,-1 32 0,4-49-90,0 0 0,1 0 1,0 0-1,0-1 0,0 1 1,0 0-1,1-1 0,0 1 1,0-1-1,1 0 0,4 7 1,1 0-327,0-1 0,2-1 1,12 13-1,-11-12-76,-8-9 22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11 175 15347,'-1'2'203,"-1"0"1,1-1-1,0 1 0,0 0 0,0 0 0,1 0 1,-1 0-1,0 1 0,1-1 0,-1 0 0,1 0 0,0 0 1,0 5-1,0-6-144,0 0 1,1 0 0,-1 0-1,1 0 1,-1 0-1,1 1 1,-1-1-1,1 0 1,-1 0 0,1 0-1,0-1 1,0 1-1,-1 0 1,1 0 0,0 0-1,0 0 1,0-1-1,0 1 1,0 0 0,0-1-1,0 1 1,0-1-1,1 1 1,-1-1-1,0 0 1,0 0 0,2 1-1,3 0 58,-1-1-1,1 0 0,0 0 0,0 0 1,0-1-1,-1 0 0,1 0 0,0 0 1,-1-1-1,1 0 0,-1 0 1,1 0-1,-1-1 0,0 1 0,0-1 1,0-1-1,-1 1 0,6-5 0,4-4 150,0-1-1,0 0 1,-1-1-1,14-20 1,4-14 214,-30 46-462,1 0-1,-1-1 1,0 1-1,0 0 1,0-1-1,0 1 1,-1-1-1,1 1 1,0-1-1,-1 1 1,0-1 0,0 1-1,0-1 1,0 0-1,0 1 1,0-1-1,-1 1 1,1-1-1,-2-2 1,2 4-14,0 1 0,-1-1 0,1 0 0,-1 1 0,1-1 0,-1 1 0,1-1 0,-1 1 0,1-1 0,-1 1 0,0-1 0,1 1 0,-1-1 0,0 1 0,1 0 0,-1-1 0,0 1 0,1 0 0,-1 0 0,0 0 0,0 0 0,1-1 0,-1 1 0,-1 0 0,0 1 1,0-1 0,0 0 1,0 1-1,0-1 0,1 1 1,-1 0-1,0 0 0,0 0 0,-2 1 1,-3 3 4,1 0 1,0 0-1,-10 11 1,4-2-32,0 1 1,0 0-1,1 1 1,1 0-1,1 1 1,0 0 0,1 0-1,1 1 1,1 0-1,0 0 1,2 1 0,-5 30-1,9-45-67,0 0 0,-1 0-1,2 0 1,-1 0 0,0 1-1,1-1 1,0 0 0,0 0 0,0 0-1,0 0 1,1 0 0,3 5-1,-4-7 32,1 0-1,-1 0 0,1 0 1,0-1-1,-1 1 0,1-1 0,0 1 1,0-1-1,0 0 0,0 0 1,0 0-1,1 0 0,-1 0 1,0 0-1,0 0 0,1-1 1,-1 1-1,0-1 0,1 0 0,-1 0 1,0 0-1,1 0 0,2 0 1,32-6-366,6-7-135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19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19940,'19'-10'1107,"0"1"1,1 1-1,29-8 0,-38 12-962,1 2 0,-1 0 0,1 0 0,0 1 0,-1 0-1,1 1 1,19 2 0,-30-2-142,0 0-1,1 0 0,-1 1 1,1-1-1,-1 0 1,0 1-1,1-1 0,-1 1 1,0-1-1,1 1 1,-1 0-1,0-1 1,0 1-1,0 0 0,1 0 1,-1 0-1,0 0 1,0 0-1,0 0 1,-1 0-1,1 0 0,1 2 1,-2-1-6,1 0 0,-1-1 0,0 1 0,0-1 0,0 1 0,0 0 0,0-1 0,0 1 0,-1-1 0,1 1 0,0 0 0,-1-1 0,1 1 0,-1-1 0,0 1 0,-1 1 0,-5 8-30,0-2 1,0 1-1,-1-1 0,-10 10 0,13-14 25,-112 98-286,118-102 268,0-1 0,0 1 0,1-1 1,-1 1-1,0-1 0,0 0 0,0 1 1,1-1-1,-1 0 0,0 0 0,0 0 1,3 0-1,18-1-105,-1 1 1,1 0-1,-1 2 1,43 8-1,-57-8 91,-1-1 0,0 1 0,0 1-1,0-1 1,0 1 0,0 0-1,-1 1 1,1-1 0,-1 1-1,0 0 1,0 1 0,0-1-1,0 1 1,-1 0 0,0 0 0,0 0-1,0 0 1,-1 1 0,0 0-1,5 11 1,-6-12 39,-1-1 0,1 1-1,-1-1 1,0 1 0,-1 0 0,1-1 0,-1 1-1,0 0 1,0 0 0,0-1 0,-1 1 0,0 0-1,0-1 1,0 1 0,0-1 0,-4 9-1,2-8 93,0 0-1,0 0 1,-1-1-1,1 1 1,-1-1-1,0 0 1,0 0-1,-1 0 0,1-1 1,-1 1-1,0-1 1,1 0-1,-10 4 1,-4 1 191,-1-1 0,1-1 0,-1 0 0,0-1 1,0-1-1,-1-1 0,1-1 0,-1 0 0,-21-2 1,39 0-353,0 0 1,0 0-1,0-1 1,0 1-1,0-1 1,0 1-1,0-1 1,0 1-1,0-1 1,0 0-1,0 0 1,0 0 0,1 0-1,-1 0 1,0-1-1,1 1 1,-1 0-1,1-1 1,-1 1-1,1-1 1,0 0-1,0 1 1,0-1-1,0 0 1,0 0 0,0 0-1,0 0 1,0 0-1,1 0 1,-1 0-1,1 0 1,-1 0-1,1 0 1,0 0-1,0-3 1,0-5-494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15619,'-13'33'1969,"-9"7"-1217,-9 7-304,-4 6 1120,0 3-607,-1 1-153,6-8-376,1-3-296,10-10-544,2-9-264,7-14-665,2-7 1073,3-12-248,0-8-200</inkml:trace>
  <inkml:trace contextRef="#ctx0" brushRef="#br0" timeOffset="1">1 186 15275,'11'10'1369,"4"7"-905,3 0-192,5 0 552,6-1-264,5-2-592,8-2 32,1-5 56,0-1-88,8-5-144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15195,'-1'21'1897,"-1"2"-1217,1 0-272,1-1 1128,0-1-1384,4-2 248,3-9-216,2-6-168,4-7-184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17148,'-5'11'618,"-3"6"176,0 0 0,-8 36 0,15-50-735,0 1 1,0 0-1,0-1 0,1 1 1,0 0-1,0-1 0,0 1 0,0 0 1,0 0-1,1-1 0,0 1 1,-1 0-1,1-1 0,1 1 1,-1-1-1,0 1 0,1-1 0,0 0 1,0 0-1,0 0 0,3 4 1,-3-5-41,1 0-1,-1-1 1,1 1 0,0-1 0,-1 1 0,1-1 0,0 0 0,0 0 0,0 0 0,0 0 0,0-1 0,0 1 0,0-1 0,0 0 0,0 0 0,0 0 0,0 0 0,0-1 0,1 1 0,-1-1 0,0 0 0,4-1 0,5-2 44,-1-1 0,0 1 0,0-2-1,14-8 1,21-19 149,-32 22-134,0 1 0,1 0 0,0 1 0,18-8 0,-32 17-84,0-1 0,0 1 0,-1 0 0,1-1 1,0 1-1,0 0 0,0 0 0,0-1 0,0 1 0,0 0 0,0 0 1,0 0-1,0 0 0,0 1 0,0-1 0,0 0 0,0 0 0,0 0 1,0 1-1,0-1 0,0 0 0,0 1 0,-1-1 0,1 1 0,0-1 1,0 1-1,1 1 0,0 1-135,0 0 1,0 0-1,0 0 0,-1 0 1,1 0-1,1 6 1,-2-6-85,0 0-1,0 0 1,0 0 0,0 0 0,1-1 0,-1 1 0,1 0-1,0-1 1,0 1 0,0-1 0,3 3 0,-3-3 109,1-1 1,0 0-1,-1 0 0,1 0 1,0 0-1,-1-1 1,1 1-1,0-1 0,0 1 1,0-1-1,4 0 1,19-3-785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131 151 15851,'11'-13'2006,"-21"15"-217,-24 19 292,25-13-1966,0 0 0,0 0-1,1 0 1,0 1 0,0 0-1,1 1 1,1 0 0,0 0 0,0 0-1,0 1 1,2 0 0,-5 12-1,9-22-112,-1 1-1,1-1 1,-1 1-1,1 0 0,0-1 1,0 1-1,0 0 1,0-1-1,0 1 1,0 0-1,0-1 0,0 1 1,1 0-1,-1-1 1,1 1-1,-1-1 1,1 1-1,0-1 0,-1 1 1,1-1-1,0 1 1,0-1-1,2 3 0,-1-3 0,0 0 0,-1 0-1,1 0 1,0 0 0,0-1-1,0 1 1,0 0-1,0-1 1,0 1 0,0-1-1,0 0 1,0 0 0,0 0-1,0 0 1,0 0-1,0 0 1,0 0 0,0-1-1,3 0 1,9-3-5,-1-1-1,-1 0 1,1-1-1,-1 0 1,0-1-1,0 0 1,15-13-1,70-67-10,-72 61 31,0-1-1,-2-1 0,35-56 1,-46 61-2,-12 17 1,-7 12 20,-5 9-42,1 0 0,1 1 0,0 1 0,1 0-1,1 0 1,0 1 0,1 0 0,1 0 0,1 0 0,-5 32 0,8-5-335,2-43 330,0 1 0,0 0 0,1-1 0,-1 1 0,1 0 0,0-1 0,0 1 0,0-1 0,0 1 1,0-1-1,1 0 0,-1 1 0,1-1 0,1 2 0,17 9-124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16259,'9'10'1785,"4"6"-977,0 4-304,6 3 1241,2-1-665,6 1-392,2 0-40,7-7-472,-2-4-328,6-14-760,-1-8 2032,-2-13-1184,2-5-32,-3-13-56</inkml:trace>
  <inkml:trace contextRef="#ctx0" brushRef="#br0" timeOffset="1">476 1 15907,'-20'46'2233,"-4"3"-1289,-5-1-304,3 0 1985,3-1-1585,5-1-160,4-10-536,2-3-352,9-12-816,3-5 1864,6-13-1120,4-3-48,4-9-72</inkml:trace>
  <inkml:trace contextRef="#ctx0" brushRef="#br0" timeOffset="2">789 176 16299,'-3'14'1897,"-13"11"-1097,-1 3-328,-5 4 1521,2-1-1017,3 1-400,1-4-264,9-5-864,2-7-264,5-14 672,0 0-168,1-14-128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16844,'0'19'1776,"0"-2"-1592,-4-12-392,-2-3 2280,1-11-1880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22 16131,'0'-1'87,"0"1"0,0-1-1,1 0 1,-1 1-1,0-1 1,0 1-1,0-1 1,0 0 0,0 1-1,0-1 1,0 0-1,0 1 1,0-1-1,0 0 1,0 1 0,0-1-1,0 0 1,-1 1-1,1-1 1,0 1 0,-1-1-1,1 0 1,0 1-1,-1-1 1,1 1-1,0-1 1,-1 1 0,1-1-1,-1 1 1,1 0-1,-1-1 1,1 1-1,-1-1 1,1 1 0,-1 0-1,0-1 1,1 1-1,-1 0 1,1 0-1,-1 0 1,0-1 0,1 1-1,-1 0 1,0 0-1,1 0 1,-1 0-1,-1 0 1,-1 0 188,-1 0 0,0 0 0,0 1 0,1-1 0,-1 1 0,0-1 0,-5 3 0,-8 5-64,1 1 0,-1 0 0,2 1 0,-1 1 0,2 0 0,-1 1 0,2 1 0,-1 0 0,-12 17 0,22-25-229,0 1-1,0 0 0,1 0 1,-1 0-1,-2 7 0,6-12 3,-1 0-1,1 0 0,-1 0 0,1 0 0,0 0 0,-1 0 1,1 0-1,0 0 0,0 0 0,0-1 0,0 1 0,0 0 1,0 0-1,0 0 0,0 0 0,0 0 0,0 0 0,0 0 0,1 0 1,-1 0-1,0 0 0,1 0 0,-1 0 0,1 0 0,-1 0 1,1-1-1,-1 1 0,1 0 0,-1 0 0,1-1 0,0 1 1,-1 0-1,1-1 0,0 1 0,0 0 0,0-1 0,0 1 1,-1-1-1,1 0 0,0 1 0,0-1 0,0 0 0,0 1 1,1-1-1,71 7-1019,-49-6 562,40 8 1,-58-8 412,0 1 0,0-1 0,0 1 0,0 1 0,0-1 0,0 1 0,-1 0 0,1 0 0,-1 1 0,0 0 0,5 5-1,-8-8 65,-1 0 0,0 0 0,0 0-1,0 0 1,0 1 0,0-1-1,0 0 1,0 1 0,-1-1-1,1 1 1,0-1 0,-1 1-1,1-1 1,-1 1 0,0-1-1,1 1 1,-1-1 0,0 1-1,0 0 1,0-1 0,0 1 0,0-1-1,0 1 1,-1 1 0,0 0 35,0 0 0,-1 0-1,1-1 1,-1 1 0,0-1 0,1 1 0,-1-1 0,0 0 0,-1 1 0,1-1 0,0 0 0,-3 1 0,-5 4 189,-1 0 0,0-1 0,0-1 0,0 0 0,-16 5 1,-20 0 548,44-9-800,-1-1 0,1 0 0,0 0 1,0 0-1,0 0 0,-1 0 0,1-1 0,0 1 1,0-1-1,0 0 0,0 0 0,-4-2 0,7 3 0,-1-1-1,0 1 0,1-1 0,-1 1 0,1-1 1,-1 0-1,1 1 0,-1-1 0,1 0 1,-1 1-1,1-1 0,0 0 0,-1 0 0,1 1 1,0-1-1,0 0 0,0 0 0,-1 1 1,1-1-1,0 0 0,0 0 0,0 0 1,0 0-1,0 1 0,1-1 0,-1 0 0,0 0 1,0 0-1,0 1 0,1-1 0,-1 0 1,0 0-1,1 1 0,-1-1 0,1 0 0,-1 1 1,1-1-1,0-1 0,2-1-36,0-1-1,0 1 1,0-1-1,0 1 1,7-5-1,16-7-408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18076,'-35'92'5028,"33"-87"-4972,-10 37 142,12-41-193,-1 1 0,1 0-1,0-1 1,-1 1 0,1 0-1,0 0 1,0-1-1,0 1 1,0 0 0,1 0-1,-1-1 1,0 1 0,1 0-1,-1-1 1,1 1 0,-1-1-1,1 1 1,0 0-1,0-1 1,1 2 0,-1-2-5,0-1 0,0 1 0,0 0 0,1-1 0,-1 1 0,0-1 0,0 0 0,1 1 0,-1-1 0,0 0 0,0 0 0,1 0 0,-1 0 0,0 0 0,1 0 0,-1 0 1,0 0-1,0-1 0,2 1 0,26-11-3,-22 8 6,68-33 20,15-6-1,-78 37-40,-1 1 1,1 1-1,0 0 1,0 0 0,23-1-1,-34 4 12,1 0 0,-1 0 0,1 0 0,0 0 0,-1 0 0,1 0-1,0 1 1,-1-1 0,1 0 0,0 1 0,-1-1 0,1 1 0,-1 0 0,1 0 0,-1-1 0,0 1 0,1 0 0,-1 0 0,0 0 0,1 1-1,0 0 1,-1 0-8,1 1-1,-1-1 1,0 1-1,-1-1 1,1 0-1,0 1 0,-1-1 1,1 1-1,-1 0 1,0-1-1,0 1 1,0-1-1,0 4 1,-1-5 14,1 0 1,0 1-1,0-1 1,0 0-1,0 0 1,0 0-1,0 1 1,0-1-1,1 0 1,-1 0-1,0 1 0,1-1 1,-1 0-1,1 0 1,0 2-1,0-3 3,0 0 0,0 1 0,0-1-1,0 0 1,-1 0 0,1 1 0,0-1-1,0 0 1,0 0 0,0 0-1,0 0 1,0 0 0,0 0 0,0 0-1,0-1 1,0 1 0,0 0 0,0-1-1,0 1 1,-1 0 0,1-1-1,0 1 1,1-1 0,25-13 70,43-27 0,-52 28-95,1 2 1,0 0 0,0 1 0,1 1 0,25-7 0,-42 15 7,0 0 1,1 0-1,-1 1 1,0-1-1,1 1 1,-1 0-1,0 0 1,1 0-1,-1 0 1,1 1-1,-1-1 1,0 1-1,6 2 1,-7-2 6,-1 0 0,1 0 0,-1 0 0,0 0 0,1 1 0,-1-1 0,0 0 0,0 1 0,1-1 0,-1 1 0,0-1 0,0 1 0,-1 0 1,1-1-1,0 1 0,-1 0 0,1 0 0,-1-1 0,1 1 0,-1 0 0,0 0 0,0 0 0,0 0 0,0 0 0,0 3 0,0 2-8,-1 0 1,0 1-1,0-1 0,0 0 0,-1 0 0,0 0 1,0 0-1,-1-1 0,-3 8 0,6-14 0,0 1 0,0-1 0,-1 0 0,1 1 0,0-1 0,0 0 0,0 1 1,0-1-1,-1 0 0,1 0 0,0 1 0,0-1 0,0 0 0,-1 1 0,1-1 0,0 0 0,-1 0 0,1 0 0,0 1 0,0-1 0,-1 0 0,1 0 0,0 0 0,-1 0 0,1 0 0,0 1 0,-1-1 0,1 0 0,-1 0 1,1 0-1,0 0 0,-1 0 0,1 0 0,0 0 0,-1 0 0,1 0 0,0 0 0,-1-1 0,1 1 0,0 0 0,-1 0 0,1 0 0,0 0 0,-1 0 0,1-1 0,0 1 0,-1 0 0,1 0 0,0-1 0,0 1 0,-1 0 1,1 0-1,0-1 0,0 1 0,-1-1 0,1-5-161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15459,'-6'8'1745,"3"-1"-1113,3-4-632,2-5 2240,5-2-1456,3-3-712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163 251 12395,'1'-1'152,"-1"1"0,1-1 0,0 1 0,0-1 0,-1 0 0,1 1 0,0-1 0,-1 0 0,1 0 1,-1 1-1,1-1 0,-1 0 0,1 0 0,-1 0 0,0 0 0,1 0 0,-1 1 0,0-1 0,0 0 0,0 0 1,0 0-1,1 0 0,-1 0 0,0 0 0,-1 0 0,1 0 0,0 0 0,0 0 0,0 0 0,-1 0 0,1 0 1,0 1-1,-1-1 0,1 0 0,0 0 0,-1 0 0,0 0 0,1 1 0,-1-1 0,1 0 0,-1 1 0,-1-2 0,1 1-47,-1 0-1,0 0 0,0 0 0,1 1 0,-1-1 0,0 1 0,0-1 0,0 1 0,1-1 0,-1 1 1,0 0-1,0 0 0,0 0 0,0 0 0,0 0 0,0 1 0,0-1 0,1 0 0,-1 1 0,0 0 0,-3 1 1,-4 3-83,0 0 1,1 1 0,0 0 0,0 1-1,0 0 1,1 0 0,0 1-1,0 0 1,1 0 0,0 0 0,0 1-1,1 0 1,0 0 0,1 0 0,0 1-1,0-1 1,1 1 0,1 0 0,-2 10-1,3-18-25,1 0 0,0 0 0,0 0 1,0-1-1,0 1 0,0 0 0,0 0 0,0-1 0,0 1 0,1 0 0,-1 0 0,1-1 0,0 1 0,-1 0 0,1-1 0,0 1 0,0-1 0,0 1 0,0-1 1,0 1-1,0-1 0,0 0 0,1 1 0,-1-1 0,0 0 0,1 0 0,-1 0 0,1 0 0,-1 0 0,1 0 0,0-1 0,-1 1 0,1 0 0,0-1 0,0 1 1,-1-1-1,1 0 0,0 0 0,3 1 0,3-1 4,0-1 0,0 0 1,0 0-1,0 0 1,-1-1-1,1 0 0,0 0 1,7-5-1,9-4 85,-1-1 0,-1-1 0,0-2-1,-1 0 1,0-1 0,35-36 0,-34 29 126,-2-1 1,0-1-1,-2-1 0,0-1 1,18-38-1,-33 58-151,16-36 266,-18 40-283,0 0 0,0 0 0,0 0-1,0-1 1,-1 1 0,1 0 0,-1 0-1,0-1 1,0 1 0,-1-6 0,1 9-42,0 0 0,0 0 0,0 0 1,0 0-1,0 0 0,0 0 0,0-1 1,-1 1-1,1 0 0,0 0 0,0 0 1,0 0-1,0 0 0,0 0 1,0 0-1,-1 0 0,1 0 0,0 0 1,0 0-1,0 0 0,0 0 0,0 0 1,0 0-1,-1 0 0,1 0 1,0 0-1,0 0 0,0 0 0,0 0 1,0 0-1,-1 0 0,1 0 0,0 0 1,0 0-1,0 0 0,0 0 0,0 0 1,0 0-1,0 0 0,-1 1 1,1-1-1,0 0 0,0 0 0,0 0 1,0 0-1,0 0 0,0 0 0,0 0 1,0 1-1,0-1 0,0 0 1,0 0-1,0 0 0,0 0 0,0 0 1,-1 1-1,-3 4 15,-1 1 0,1 1 1,0-1-1,0 1 0,1-1 0,0 1 1,-4 12-1,-14 56-10,19-67-5,-4 15-198,2 0 1,0 1-1,-1 40 1,5-56 46,1 0 1,0 0 0,0 0 0,0-1 0,1 1 0,5 12 0,-5-16 90,-1 0 0,1-1 0,0 1 0,1-1 0,-1 1 0,1-1 0,-1 0 0,1 0 0,0 0-1,0 0 1,1-1 0,-1 1 0,6 3 0,21 6-428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56 221 17780,'-6'-1'2064,"2"0"-1753,8-3 516,10-5-423,31-23-103,-42 29-299,0 0 0,0 1 0,0-2 0,0 1-1,-1 0 1,1 0 0,-1-1 0,0 1 0,0-1-1,2-7 1,-3 11-1,-1-1-1,0 1 0,0-1 0,1 1 1,-1-1-1,0 1 0,0-1 0,0 1 1,0-1-1,0 0 0,0 1 1,0-1-1,0 1 0,0-1 0,0 1 1,0-1-1,0 0 0,0 1 0,0-1 1,-1 1-1,1-1 0,0 1 0,0-1 1,-1 1-1,1-1 0,0 1 1,-1-1-1,1 1 0,0-1 0,-1 1 1,0-1-1,0 0 0,-1 1 0,1 0 0,0 0 0,0-1 1,-1 1-1,1 0 0,0 0 0,-1 0 0,1 0 0,0 1 0,0-1 0,-1 0 1,-1 1-1,-3 1-1,1 0 0,-1 0 1,0 1-1,1 0 1,-9 5-1,7-1-6,-1 0 1,1 0-1,1 1 1,-1 0-1,1 0 1,-9 16-1,13-19 4,-1 0 1,1 0-1,0 0 1,0 0-1,0 1 1,1-1-1,0 0 1,0 1-1,0-1 1,1 1-1,0-1 1,0 1-1,0-1 0,2 8 1,-1-11 1,-1 1 0,1-1 0,0 1 1,1-1-1,-1 1 0,0-1 0,1 0 0,0 0 0,-1 1 0,1-1 1,0 0-1,0-1 0,0 1 0,0 0 0,0 0 0,1-1 0,-1 0 0,0 1 1,1-1-1,-1 0 0,1 0 0,-1 0 0,1 0 0,0-1 0,4 2 1,4-1-3,-1 0 0,1-1 0,0 0 1,-1 0-1,16-3 0,-3-2 6,0-1 0,0-1 0,-1 0 0,0-2 0,0-1 0,-1 0 0,-1-2 0,0 0 0,0-1 0,-1-1 0,-1-1 0,30-31 0,-28 19 9,-19 26-12,-1 1 0,1-1 0,0 0 0,-1 0 0,1 0 0,-1 1 0,0-1 0,1 0 0,-1 0 0,0 0 0,1 0 0,-1 0 0,0 0 0,0 0 0,0 1 0,0-1 0,0 0 1,0 0-1,0 0 0,0 0 0,0 0 0,0 0 0,-1 0 0,1 0 0,0 0 0,-1 0 0,1 1 0,0-1 0,-1 0 0,1 0 0,-2-1 0,1 2 0,0-1-1,-1 1 0,1-1 0,0 1 1,0 0-1,-1 0 0,1 0 1,0 0-1,0 0 0,-1 0 0,1 0 1,0 0-1,0 0 0,-1 1 1,1-1-1,0 0 0,0 1 0,0-1 1,-1 1-1,1 0 0,0-1 1,0 1-1,0 0 0,0-1 0,0 1 1,0 0-1,0 0 0,0 0 1,0 1-1,-3 2-2,0 0 0,0 0 0,0 1 0,1-1 0,-4 8 1,6-10 2,-1 0 0,1 1 0,0-1 1,0 0-1,1 1 0,-1-1 0,0 1 1,1-1-1,-1 1 0,1-1 0,0 1 1,0-1-1,0 1 0,0-1 0,1 1 1,-1-1-1,1 4 0,0-4-6,0 0 0,0 0-1,0 0 1,1-1 0,-1 1 0,0 0-1,1-1 1,-1 1 0,1-1 0,0 1-1,-1-1 1,1 0 0,0 0 0,0 0-1,0 0 1,3 1 0,3 1-79,0-1 0,1 0 1,-1-1-1,0 0 0,1 0 0,-1-1 0,1 0 1,-1 0-1,11-3 0,5-2-354,-1-1 0,0-1 0,0-1 0,-1-1 0,0-1 0,-1-1 0,0-1 0,-1 0-1,0-2 1,-1 0 0,0-2 0,29-31 0,11-17-745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21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5 22429,'0'-4'3146,"-2"18"-2129,-2 31-1009,-9 14-99,3-21 105,3 1-1,-4 47 1,13-63-599,3-19-159,5-11 371,0-4 58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16235,'8'-20'2723,"-8"17"-990,-4 15-511,-36 143 414,35-129-1656,1 1-1,1 0 0,1 52 0,2-76 18,0-1-1,0 1 0,0-1 0,1 1 0,-1 0 0,1-1 0,0 1 1,0-1-1,0 0 0,0 1 0,0-1 0,0 0 0,1 1 1,-1-1-1,1 0 0,-1 0 0,1 0 0,0 0 0,0 0 1,0-1-1,0 1 0,0-1 0,0 1 0,1-1 0,-1 0 1,0 1-1,3 0 0,6 0-28,-1 0-1,0 0 1,0-1-1,1 0 1,17-1 0,-17-1-43,-1 2 1,1-1 0,-1 1-1,13 3 1,-20-3 53,-1-1-1,0 1 1,1 0 0,-1 0 0,0 0 0,1 0-1,-1 0 1,0 1 0,0-1 0,0 1 0,0-1-1,0 1 1,0 0 0,-1 0 0,1-1 0,-1 1-1,1 1 1,-1-1 0,0 0 0,1 0 0,-1 0-1,0 1 1,0 1 0,-1-1 20,1-1 1,-1 1-1,0-1 1,-1 1-1,1-1 1,0 1-1,-1-1 1,1 0-1,-1 1 1,0-1-1,0 0 1,1 1-1,-2-1 1,1 0-1,0 0 1,0 0-1,-1 0 1,1 0-1,-1 0 1,0 0-1,1-1 0,-1 1 1,-3 1-1,-4 4 171,0-1 0,-1 0-1,1-1 1,-1 0-1,0 0 1,-1-1 0,1 0-1,-22 3 1,23-5-91,0 0 1,0-1 0,0-1 0,0 1-1,0-1 1,0-1 0,1 0 0,-1 0-1,0-1 1,0 0 0,-12-4 0,19 5-223,0-1 1,-1 1-1,1-1 1,0 1 0,0-1-1,1 1 1,-1-1 0,0 0-1,-2-3 1,4 4 104,-1 1 0,1 0 0,0-1 1,0 1-1,-1 0 0,1-1 0,0 1 0,0-1 1,0 1-1,-1 0 0,1-1 0,0 1 0,0-1 0,0 1 1,0 0-1,0-1 0,0 1 0,0-1 0,0 1 1,0-1-1,0 1 0,0-1 0,0 1 0,0 0 1,0-1-1,1 1 0,-1-1 0,0 1 0,0 0 1,0-1-1,1 1 0,-1-1 0,0 1 0,0 0 0,1-1 1,-1 1-1,0 0 0,1 0 0,-1-1 0,0 1 1,1 0-1,-1 0 0,1-1 0,-1 1 0,0 0 1,1 0-1,-1 0 0,1 0 0,-1 0 0,0-1 0,1 1 1,-1 0-1,1 0 0,-1 0 0,1 0 0,-1 0 1,1 1-1,12-2-744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5 242 16299,'-4'-1'1666,"3"2"-221,12 4 231,-2-4-1512,0-1-1,0 0 1,0-1 0,0 0-1,-1 0 1,1-1 0,0 0-1,-1-1 1,1 1 0,-1-2 0,0 1-1,12-8 1,1-1 34,0-1 0,-1-1 0,25-24 0,-35 29-81,0 0-1,-1-1 1,10-14-1,-17 21-89,0 0 0,0 0 1,0 0-1,0 0 0,-1 0 0,1 0 0,-1-1 0,0 1 1,0 0-1,0-1 0,0 1 0,-1-1 0,1 1 1,-1-1-1,0 1 0,0-1 0,-1-5 0,0 8-18,1-1-1,-1 1 1,0-1 0,0 1-1,1 0 1,-1 0-1,0-1 1,0 1 0,0 0-1,0 0 1,-1 0-1,1 0 1,0 0-1,0 0 1,-1 0 0,1 0-1,0 1 1,-1-1-1,1 0 1,-1 1 0,1-1-1,-1 1 1,1 0-1,-1-1 1,1 1-1,-1 0 1,0 0 0,1 0-1,-1 0 1,1 0-1,-1 1 1,1-1 0,-3 1-1,-2 0 6,0 0 1,0 1-1,0 0 1,0 0-1,0 0 0,0 1 1,-6 4-1,-3 3-6,1 1 1,1 0-1,0 1 1,1 0-1,0 2 0,0-1 1,-16 27-1,21-28-18,0 0-1,0 0 1,2 0 0,-1 1-1,2 0 1,0 0 0,0 0-1,1 0 1,1 1 0,-2 20-1,4-32-11,0 1 0,0-1 0,0 0 0,1 0 0,-1 1 0,1-1-1,-1 0 1,1 0 0,-1 1 0,1-1 0,0 0 0,0 0 0,0 0-1,1 0 1,-1 0 0,0 0 0,1-1 0,-1 1 0,1 0 0,-1-1 0,1 1-1,0-1 1,0 0 0,0 1 0,0-1 0,0 0 0,0 0 0,0 0-1,0 0 1,0-1 0,0 1 0,1 0 0,-1-1 0,0 0 0,0 1-1,1-1 1,3 0 0,6-1-181,-1 1-1,1-1 1,0-1-1,-1 0 1,22-8 0,-11 2 220,0-1 0,-1 0 0,-1-2-1,1-1 1,-2 0 0,37-31 0,8-13-230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15651,'-17'50'3118,"-15"79"1,23-78-2795,2 0 0,3 1 0,2 70 0,2-117-317,0-1 1,1 0-1,-1 0 1,1 0-1,0 1 1,0-1-1,0 0 1,4 6-1,-5-9-1,1-1-1,-1 1 0,1 0 0,0 0 0,-1-1 1,1 1-1,0 0 0,0-1 0,-1 1 1,1-1-1,0 1 0,0-1 0,0 1 0,0-1 1,0 0-1,0 1 0,0-1 0,0 0 0,0 0 1,0 0-1,0 1 0,0-1 0,0 0 0,0 0 1,0-1-1,0 1 0,0 0 0,0 0 0,0 0 1,0-1-1,-1 1 0,1 0 0,0-1 1,0 1-1,0-1 0,0 1 0,0-1 0,-1 0 1,1 1-1,1-2 0,10-6 95,-1-1 0,0 0-1,0-1 1,-1 0 0,18-23 0,38-65 276,-55 80-324,-1 2-22,9-14-528,-1 0 0,22-52 0,-39 80 456,0 0 5,0 1 1,0-1-1,0 0 1,-1 0-1,1 0 1,-1 0-1,1 0 1,-1 0-1,0 0 1,0-1-1,0 1 1,0 0-1,0 0 1,0 0-1,-1 0 1,1 0-1,-1-2 1,-8-7-416</inkml:trace>
  <inkml:trace contextRef="#ctx0" brushRef="#br0" timeOffset="1">94 481 15539,'5'24'1313,"7"-11"-977,3-3-160,4-7 8,3-3 2024,-1-5-1832,1 1 56,-1-4-56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9 16852,'-10'2'228,"0"1"0,1 0 1,-1 0-1,1 1 0,-1 1 1,1-1-1,1 2 0,-1-1 0,1 1 1,-1 0-1,-7 9 0,10-10-203,1 1-1,-1 0 1,2 0-1,-1 0 0,1 0 1,-1 1-1,2 0 1,-1 0-1,1 0 0,0 0 1,0 0-1,1 1 0,0-1 1,1 1-1,-2 10 1,3-18-25,0 1 0,0 0 1,0 0-1,0 0 1,0 0-1,0 0 1,0-1-1,0 1 0,0 0 1,1 0-1,-1 0 1,0-1-1,0 1 0,1 0 1,-1 0-1,1-1 1,-1 1-1,1 0 1,-1-1-1,1 1 0,-1 0 1,1-1-1,-1 1 1,1-1-1,0 1 0,-1-1 1,1 1-1,0-1 1,0 1-1,0 0 0,2-1 1,-1 0 0,0 1 0,1-1-1,-1 0 1,1 0 0,-1 0-1,0-1 1,1 1 0,-1 0-1,5-2 1,5-3-5,-1 1 0,1-1 0,15-10 0,130-99-57,-107 75 31,-43 33 24,-4 4 3,0-1-1,-1 1 1,2 0-1,-1 0 1,0 0 0,0 1-1,1-1 1,-1 1-1,4-2 1,-7 3 3,1 0-1,-1 0 1,0 0 0,0 0 0,0 0 0,1 0-1,-1 0 1,0 0 0,0 0 0,1 0-1,-1 0 1,0 0 0,0 0 0,0 0-1,1 0 1,-1 0 0,0 0 0,0 1 0,0-1-1,0 0 1,1 0 0,-1 0 0,0 0-1,0 0 1,0 0 0,0 1 0,0-1 0,1 0-1,-1 0 1,0 0 0,0 0 0,0 1-1,0-1 1,0 0 0,0 0 0,0 0-1,0 1 1,0-1 0,0 0 0,0 0 0,0 1-1,-1 13 2,-9 14 14,10-27-14,-14 32 32,7-18 39,0 0-1,1 0 1,1 1-1,0 0 1,1 0 0,-2 19-1,6-34-59,0-1 0,0 1 1,0 0-1,0 0 0,0 0 0,0 0 0,0 0 0,0-1 0,0 1 0,0 0 0,1 0 0,-1 0 0,0 0 0,0-1 0,1 1 1,-1 0-1,1 0 0,-1-1 0,1 1 0,-1 0 0,1-1 0,-1 1 0,1 0 0,0-1 0,-1 1 0,1-1 0,0 1 0,0-1 0,-1 0 1,1 1-1,0-1 0,0 1 0,0-1 0,-1 0 0,1 0 0,0 0 0,0 1 0,0-1 0,0 0 0,-1 0 0,1 0 0,0 0 0,0-1 1,0 1-1,0 0 0,1 0 0,3-1 50,1-1 1,-1 0-1,1 1 1,-1-2 0,9-4-1,119-80 467,-44 27-442,-85 57-93,1 0 0,0 1 0,-1 0 0,1 0-1,9-3 1,-13 5 5,0 0-1,-1-1 0,1 1 1,0 0-1,0 0 0,-1 0 1,1 0-1,0 0 0,-1 0 1,1 0-1,0 0 0,0 0 1,-1 0-1,1 1 0,0-1 1,-1 0-1,1 0 0,0 1 1,-1-1-1,1 0 0,0 1 1,-1-1-1,1 1 0,-1-1 1,1 0-1,-1 1 0,1 0 1,-1-1-1,1 1 0,-1-1 1,1 1-1,-1-1 0,0 1 1,1 0-1,-1-1 1,0 1-1,0 0 0,1 0 1,-1-1-1,0 1 0,0 0 1,0-1-1,0 1 0,0 0 1,0 0-1,0-1 0,0 1 1,0 0-1,-1 1 0,-2 16-19,2-16 26,0 1 0,1-1 0,-1 1-1,1-1 1,-1 1 0,1-1 0,0 1 0,0 0 0,0-1 0,1 5-1,-1-6 0,1-1-1,-1 0 1,1 1-1,-1-1 0,1 1 1,-1-1-1,1 0 1,-1 1-1,1-1 0,-1 0 1,1 0-1,-1 1 1,1-1-1,0 0 0,-1 0 1,1 0-1,-1 0 1,1 0-1,0 0 0,-1 0 1,1 0-1,-1 0 1,1 0-1,0 0 0,-1 0 1,1 0-1,23-5 43,-13 3-21,-10 1-56,1 1-1,-1 0 1,1 0-1,0 0 1,-1 0 0,1 0-1,0 0 1,-1 1 0,1-1-1,-1 0 1,1 1-1,0 0 1,-1-1 0,1 1-1,-1 0 1,0-1-1,1 1 1,-1 0 0,1 0-1,-1 0 1,0 0-1,0 1 1,0-1 0,0 0-1,0 0 1,0 1-1,2 1 1,-2 0-49,-1 0-1,1-1 1,0 1-1,-1 0 1,1 0-1,-1-1 1,0 1-1,0 0 0,0 0 1,0-1-1,0 1 1,-1 0-1,1 0 1,-1-1-1,-1 6 1,-5 7-339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14843,'-17'68'4266,"9"-43"-2676,-6 45 1,14-70-1581,0 0-1,0 0 1,0 1-1,0-1 1,0 0 0,0 0-1,0 0 1,0 0-1,0 1 1,0-1-1,0 0 1,0 0 0,0 0-1,0 0 1,0 0-1,0 1 1,0-1 0,0 0-1,0 0 1,0 0-1,0 0 1,1 0-1,-1 1 1,0-1 0,0 0-1,0 0 1,0 0-1,0 0 1,0 0 0,1 0-1,-1 0 1,0 0-1,0 0 1,0 1-1,0-1 1,0 0 0,1 0-1,-1 0 1,0 0-1,0 0 1,0 0 0,0 0-1,1 0 1,-1 0-1,0 0 1,0 0-1,12-4 145,9-8-84,32-27 22,-25 17-48,62-36 0,-89 57-43,0 0 1,0 0 0,1 0 0,-1 0 0,0 1 0,1-1-1,-1 1 1,1-1 0,-1 1 0,1-1 0,-1 1-1,1 0 1,-1 0 0,1 0 0,-1 0 0,1 0 0,-1 0-1,1 0 1,-1 0 0,1 1 0,-1-1 0,1 1-1,-1-1 1,1 1 0,2 1 0,-3-1 1,0 1 0,0 0 0,0 0 0,0 0 1,0-1-1,0 1 0,-1 0 0,1 0 0,-1 0 0,1 0 0,-1 0 0,0 0 1,1 1-1,-1-1 0,0 0 0,-1 0 0,1 0 0,-1 3 0,-3 21 28,-12 40 0,2-11-1,13-54-30,1-1 0,0 1 0,-1 0 0,1 0 0,0 0 0,0 0 0,0 0 0,0 0 0,0 0-1,0 0 1,0 0 0,0 0 0,0 0 0,0-1 0,0 1 0,1 0 0,-1 0 0,0 0 0,1 0 0,-1 0-1,2 1 1,-2-2-3,1 0 0,0 1 0,-1-1 0,1 0 0,0 0 0,-1 0-1,1 0 1,0 0 0,-1 0 0,1 0 0,0 0 0,-1 0-1,1-1 1,0 1 0,-1 0 0,1 0 0,0-1 0,-1 1 0,1 0-1,0-1 1,0 0 0,8-5-135,0 0-1,13-14 1,-18 16 7,93-94 751,-78 75-640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 16804,'2'-12'2363,"-12"26"-872,-17 40-1276,3 1 0,3 1 0,2 2-1,2 0 1,-10 68 0,27-122-220,-3 7 4,2 0-1,0-1 0,0 16 1,1-24-2,0-1 1,0 0 0,0 1-1,0-1 1,0 0-1,0 1 1,1-1 0,-1 1-1,0-1 1,1 0 0,-1 0-1,1 1 1,-1-1-1,1 0 1,0 0 0,-1 0-1,1 1 1,0-1 0,0 0-1,0 0 1,0 0 0,0 0-1,0-1 1,0 1-1,0 0 1,0 0 0,1-1-1,-1 1 1,0 0 0,0-1-1,1 1 1,-1-1-1,0 0 1,3 1 0,-2-1-26,0-1 1,1 1 0,-1-1 0,0 0-1,0 1 1,0-1 0,0 0 0,0 0 0,0 0-1,0 0 1,0-1 0,0 1 0,0-1-1,-1 1 1,1-1 0,-1 1 0,1-1-1,-1 0 1,1 0 0,-1 0 0,0 0-1,0 0 1,0 0 0,0 0 0,0 0 0,0-3-1,3-5-123,-1-1 0,0 1 0,3-22-1,-5 21-14,0-1 0,-1 0 0,-1-15 0,1 23 124,-1-1 1,1 0 0,-1 1 0,-1-1-1,1 1 1,-1-1 0,1 1-1,-1 0 1,0 0 0,-1 0-1,-2-4 1,-1 4-67,6 12 75,5 10 21,-4-15 31,1 1-1,-1-1 1,1-1 0,0 1 0,0 0 0,1 0 0,-1-1-1,0 1 1,1-1 0,0 0 0,-1 0 0,1 0 0,0 0-1,0 0 1,0-1 0,0 1 0,0-1 0,1 0-1,-1 0 1,0 0 0,1 0 0,-1 0 0,0-1 0,1 0-1,-1 0 1,1 0 0,-1 0 0,1 0 0,-1-1 0,0 1-1,4-2 1,6-1 137,0-1 0,0 0 0,-1-1 0,0 0 0,1-1 0,19-13-1,-5 1 363,31-27 0,-50 38-346,0 0 0,0-1-1,-1 0 1,0 0 0,-1-1 0,0 0 0,9-18-1,-14 26-132,0-1 0,-1 1 0,1 0 1,-1-1-1,1 1 0,-1-1 0,1 1 0,-1 0 0,0-1 0,0 1 0,0-1 0,0 1 0,0-1 0,0 1 0,0-1 0,0 1 0,0-1 0,-1 1 0,0-3 1,0 3-21,0 1 1,0-1 0,0 1-1,1-1 1,-1 1 0,0 0-1,0-1 1,0 1 0,0 0-1,0 0 1,0 0 0,0 0-1,0-1 1,0 1 0,0 1-1,0-1 1,0 0 0,0 0-1,0 0 1,0 0 0,0 1-1,0-1 1,0 0 0,0 1-1,1-1 1,-1 1 0,0-1-1,0 1 1,0-1 0,0 2-1,-9 4 28,1 0 0,0 1 0,0 0-1,1 0 1,0 1 0,0 0 0,-8 12-1,4-5-39,1 2-1,1-1 0,-11 25 0,17-33-16,1 0 0,0 1 0,0-1 0,1 1 0,0 0 0,1 0 0,0 0 0,0 0-1,1 9 1,0-14-37,0-1 0,1 0 0,-1 1 0,1-1 0,0 0 0,0 0 0,0 0 1,0 1-1,0-1 0,1 0 0,0 0 0,-1-1 0,1 1 0,0 0 0,0-1 0,1 1 0,-1-1 0,0 1 0,1-1 0,0 0 0,-1 0 0,1 0 0,0-1 0,0 1 0,0-1 0,0 1 0,3 0 0,23 3-176,2-5-81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19484,'6'12'1536,"-12"19"-1167,-4 8-153,-2 13 680,1 4-400,1 9-288,-3 1-88,7-3-592,2-7-344,1-13-625,0-8 1153,0-15-264,-4-7-168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17284,'14'-11'673,"1"0"0,0 1 0,0 1 0,2 0 1,-1 1-1,23-8 0,4 2 197,59-11 0,-79 20-827,0 1 0,0 1 0,0 1 0,1 1 0,-1 1 0,25 4 0,-40-3-114,1 1 0,-1 0-1,0 0 1,-1 1-1,1 0 1,0 0 0,-1 1-1,14 9 1,-17-10-5,1 1 0,-1 0 0,0 1 0,0-1 0,0 1 0,0 0 0,-1-1 0,0 2 0,0-1 0,0 0 0,-1 1 0,0-1 0,3 10 0,-2-2 17,-2 0 0,1 0 0,-1 0 0,-1-1 0,-1 1 0,0 0 0,0 0 0,-1 0-1,-1-1 1,0 1 0,-1-1 0,0 0 0,-9 19 0,3-12 180,1-1 0,-2 0 0,-1 0 0,0-1 0,-1-1 1,-1 0-1,-25 24 0,29-32-55,-1 0 0,0-1 0,0 0 1,0-1-1,-1 0 0,0-1 0,0 0 0,0-1 0,-1 0 1,1-1-1,-1 0 0,0-1 0,-23 1 0,26-3-251,0-1 0,0 1 0,0-2 0,0 1 0,0-1-1,0-1 1,0 0 0,1 0 0,-1-1 0,1 0 0,0-1 0,0 0-1,1 0 1,-1-1 0,1 0 0,1 0 0,-1-1 0,-8-9 0,6 1-605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235 419 20036,'-6'-6'204,"-1"1"0,0 0-1,0 1 1,-1 0 0,0 0 0,1 0-1,-1 1 1,0 0 0,0 1 0,-14-3-1,17 5-159,1-1 0,-1 1 0,1 0 0,0 1-1,-1-1 1,1 1 0,0 0 0,-1 0 0,1 0-1,0 1 1,0-1 0,0 1 0,0 0 0,0 0-1,0 1 1,0-1 0,1 1 0,-1-1 0,1 1-1,0 0 1,-6 7 0,3-1-33,1-1 0,-1 1 0,1-1 0,1 2 0,0-1 0,0 0 0,-4 16 0,7-21-18,1 0 1,-1 0-1,1-1 0,-1 1 0,1 0 0,0 0 0,1 0 1,-1-1-1,1 1 0,1 5 0,-2-7 3,1 0-1,0-1 0,0 1 0,0 0 1,0-1-1,0 1 0,0 0 1,1-1-1,-1 1 0,0-1 1,1 0-1,-1 1 0,1-1 0,0 0 1,-1 0-1,1 0 0,0 0 1,-1 0-1,1-1 0,4 2 1,-1-1-2,1 0 1,-1-1 0,1 1-1,0-1 1,-1-1 0,1 1-1,0-1 1,-1 0 0,1 0-1,-1-1 1,1 1 0,-1-1-1,0 0 1,1-1 0,7-4 0,5-4 7,0-1 0,28-24 0,-20 13 78,24-30 0,-50 52-78,0 1 0,1-1-1,-1 1 1,0 0 0,1-1 0,-1 1-1,0 0 1,1-1 0,-1 1 0,0 0 0,1-1-1,-1 1 1,1 0 0,-1 0 0,0-1 0,1 1-1,-1 0 1,1 0 0,-1 0 0,1 0-1,-1-1 1,1 1 0,-1 0 0,1 0 0,-1 0-1,2 0 1,1 12 5,-9 33-107,4-31 12,1-2-142,0 0 0,1 0 1,0 0-1,1 0 1,2 13-1,-2-23 139,-1 0 0,1 0-1,-1 0 1,1 0 0,0 0 0,0 0-1,0 0 1,0 0 0,0 0 0,0 0 0,0 0-1,1-1 1,-1 1 0,1-1 0,2 3 0,-2-3 20,0 0 1,-1-1-1,1 1 1,0-1-1,0 0 1,-1 1-1,1-1 1,0 0-1,0 0 1,0 0-1,-1 0 1,1 0-1,0-1 1,0 1-1,0-1 1,-1 1-1,1-1 1,0 1-1,-1-1 1,1 0-1,-1 0 1,3-1-1,10-7-364,-1 0-1,0-1 1,-1 0 0,0-1-1,0 0 1,-1-1-1,10-15 1,63-98-2491,6-41 2417,-73 130 1735,-2-1 0,18-67 0,-29 80 170,-4 24-1365,0 0 1,0-1-1,0 1 0,1 0 1,-1-1-1,0 1 1,0 0-1,0 0 0,0-1 1,0 1-1,0 0 0,0 0 1,-1-1-1,1 1 0,0 0 1,0-1-1,0 1 1,0 0-1,0 0 0,0-1 1,0 1-1,-1 0 0,1 0 1,0 0-1,0-1 1,0 1-1,0 0 0,-1 0 1,1 0-1,0-1 0,0 1 1,-1 0-1,1 0 1,-1 0-1,-7 5 522,-6 15-64,-2 11-167,1 0-1,2 1 0,1 1 0,1 0 0,-7 41 0,10-27-117,2 1-1,1 0 1,4 59-1,1-91-351,-1-23-259,-4-27-140,0 7 70,-2 1-1,0 0 0,-19-41 0,27 69 291,3 3 200,0 0-1,1-1 0,-1 1 0,1-1 0,0 0 0,0 0 0,8 4 0,-5-5 45,1-1 0,0 1 0,0-2 1,0 1-1,0-1 0,0-1 0,0 1 1,0-1-1,0-1 0,0 0 0,0 0 1,0-1-1,0 0 0,0-1 0,-1 1 1,1-2-1,8-3 0,-1-1 111,0 0 0,-1-1 0,0 0 0,0-2 0,-1 1 1,-1-2-1,22-22 0,-26 23 65,-11 11 0,-14 19 56,4-2-141,1 0 1,1 0 0,0 1-1,1 1 1,1-1 0,1 1 0,-7 30-1,14-46-124,-1-1 0,1 1 0,0-1-1,-1 1 1,1 0 0,1-1 0,-1 1-1,0 0 1,0-1 0,1 1 0,0-1-1,-1 1 1,1-1 0,0 1 0,0-1-1,3 4 1,-3-4-10,1-1 0,-1 1 0,1-1 0,-1 0 0,1 1 0,-1-1 0,1 0 0,0 0 0,0-1 0,0 1 0,0 0 0,-1 0 0,1-1 0,0 1 0,0-1 0,0 0 0,0 1 0,0-1 0,0 0 0,0 0 0,0-1 0,3 1 0,12-3-5,-1-1 1,1 0 0,-1-1 0,22-10-1,9-2-161,-23 8 56,25-8-146,-45 16 196,0 0 1,0 1 0,0-1 0,1 1-1,-1-1 1,0 1 0,0 1-1,1-1 1,4 1 0,-7 1 18,0-1 1,0 0-1,1 1 0,-1-1 1,0 1-1,0 0 0,0 0 1,-1 0-1,1 0 0,0 0 1,-1 0-1,1 0 0,-1 1 1,0-1-1,0 0 1,2 5-1,-2-4 9,0 0 0,0-1-1,1 1 1,-1 0 0,1-1 0,0 0 0,-1 1-1,1-1 1,0 0 0,3 2 0,-4-3-1,-1-1-1,1 0 1,0 1-1,0-1 1,-1 0 0,1 0-1,0 1 1,0-1 0,-1 0-1,1 0 1,0 0 0,0 0-1,0 0 1,-1 0 0,1 0-1,0-1 1,1 1-1,0-1-62,1 0 0,-1-1 0,0 1 0,1 0 0,-1-1 0,0 1 0,3-4 0,5-8-113,-3-4-77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14699,'-4'3'297,"0"1"0,0-1-1,1 1 1,-1 0 0,1 0 0,0 0-1,0 0 1,0 1 0,1-1 0,0 1-1,-3 6 1,-1 7 703,-7 32 0,9-32-540,-7 34 100,3 1-1,2-1 1,1 101-1,5-152-546,0 1 0,0-1 0,0 1 0,0-1 0,0 1 0,1-1 0,-1 1-1,1-1 1,-1 1 0,1-1 0,-1 0 0,2 2 0,-2-3-9,0 1 1,1-1-1,-1 0 1,0 0-1,1 1 0,-1-1 1,0 0-1,1 0 1,-1 0-1,0 1 1,1-1-1,-1 0 0,0 0 1,1 0-1,-1 0 1,0 0-1,1 0 0,-1 0 1,1 0-1,-1 0 1,0 0-1,1 0 1,-1 0-1,0 0 0,1 0 1,-1 0-1,1 0 1,0-1-1,1 0 7,0-1-1,1 1 1,-1-1 0,0 0-1,0 0 1,0 0 0,0 0 0,0 0-1,-1 0 1,3-3 0,18-34 40,-1-1 1,20-54-1,-27 57-68,2 1 0,2 1 0,29-45 0,-45 77 6,0 0-1,0 0 0,0 1 1,0-1-1,1 1 0,-1-1 0,1 1 1,0 0-1,-1 0 0,1 0 1,0 0-1,0 1 0,0-1 0,1 1 1,-1 0-1,0 0 0,0 0 1,1 0-1,-1 1 0,0-1 0,7 1 1,-7 0-4,0 1 1,0 0-1,0 0 0,0 0 1,0 0-1,0 0 1,0 1-1,-1-1 0,1 1 1,0 0-1,-1 0 0,0 0 1,1 0-1,-1 0 1,0 0-1,0 1 0,0-1 1,0 1-1,0-1 1,-1 1-1,1 0 0,-1 0 1,2 4-1,-1 0 25,0 0-1,0 0 1,-1 0 0,1 0-1,-2 1 1,1-1-1,-1 0 1,0 1 0,0-1-1,-1 0 1,0 0 0,-1 1-1,1-1 1,-1 0-1,0 0 1,-1 0 0,0-1-1,-7 14 1,4-10 67,-1 0 1,1-1-1,-2 1 1,1-2-1,-1 1 1,-1-1-1,1 0 1,-1 0-1,-1-1 1,1-1-1,-14 8 0,19-12-98,0 0-1,0-1 0,-1 1 1,1-1-1,0 0 0,-1 0 1,1 0-1,0-1 1,-1 0-1,1 0 0,-1 0 1,1 0-1,-6-1 0,9 0 19,-1 1 0,0-1 1,0 1-1,0-1 0,0 0 0,0 0 0,1 0 0,-1 0 0,0 0 1,1 0-1,-1-1 0,1 1 0,-1 0 0,1-1 0,0 1 0,0-1 0,-1 1 1,1-1-1,0 0 0,0 0 0,1 1 0,-1-1 0,0 0 0,1 0 1,-1 0-1,1 0 0,-1 0 0,1 0 0,0 0 0,0-4 0,0-1-10,1-1 0,-1 1-1,2-1 1,-1 1 0,1-1-1,0 1 1,4-10 0,12-23-262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22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0 16371,'0'0'98,"0"0"-1,0 0 0,0 0 0,0 0 0,0 0 1,0 0-1,1 0 0,-1 0 0,0 0 0,0 0 1,0 0-1,0 0 0,0 0 0,0 0 0,0 1 0,1-1 1,-1 0-1,0 0 0,0 0 0,0 0 0,0 0 1,0 0-1,0 0 0,0 0 0,0 0 0,0 1 0,0-1 1,0 0-1,0 0 0,0 0 0,0 0 0,0 0 1,0 0-1,0 0 0,0 1 0,0-1 0,0 0 1,0 0-1,0 0 0,0 0 0,0 0 0,0 0 0,0 0 1,0 1-1,0-1 0,0 0 0,0 0 0,0 0 1,0 0-1,0 0 0,0 0 0,0 0 0,0 0 0,0 1 1,0-1-1,0 0 0,-1 0 0,-5 15 1974,-15 29-2716,11-26 1064,-5 13-418,-8 13 20,2 1 1,2 0-1,-23 89 1,41-132-20,0 1 0,1 0 0,-1 0 0,1 0 0,0 0 0,0-1 0,0 1 0,0 0 0,1 0 0,-1 0 0,1 0 0,-1-1 0,2 4 0,-1-5 6,0 1-1,0-1 1,0 0-1,0 0 0,1 0 1,-1 0-1,0 0 1,0 0-1,1 0 1,-1 0-1,1-1 0,-1 1 1,1-1-1,-1 1 1,1-1-1,-1 1 0,1-1 1,-1 0-1,1 1 1,0-1-1,-1 0 1,1 0-1,-1 0 0,1-1 1,2 1-1,15-3-63,1 0-1,-1-2 1,1 0-1,-1-1 0,0-1 1,-1 0-1,0-2 1,0 0-1,28-20 1,-23 11-127,-2-4-81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17492,'0'3'186,"0"0"0,0-1 0,-1 1 1,1 0-1,-1 0 0,0-1 0,1 1 0,-2 0 1,1-1-1,0 1 0,0-1 0,-1 1 0,1-1 1,-1 1-1,0-1 0,-2 2 0,-8 15 1084,7-7-760,1 1-1,-5 17 1,8-25-464,0 0 0,0 0 0,0 0 0,1 0 0,0 0 0,0 0 0,0 0 0,1 0 0,1 7 0,-2-11-36,1 1 0,-1-1 0,1 0 0,-1 1 0,1-1 0,0 0 0,0 1 0,0-1 0,-1 0 0,1 0 0,0 0 0,0 0 0,0 0 0,1 0 0,-1 0 0,0 0 0,0 0-1,1-1 1,-1 1 0,0 0 0,3 0 0,-1 0-1,1-1-1,-1 1 0,0-1 0,0 0 0,0 0 0,1 0 0,-1-1 0,0 1 0,6-2 0,5-3-3,-1 0 0,1 0-1,18-12 1,-29 16-1,111-72 100,-39 23 20,-72 48-114,1 0 1,-1 1-1,0-1 1,0 1-1,1-1 1,-1 1 0,5-1-1,-7 2-8,0 0 1,-1 0-1,1 0 0,0 0 0,0 0 0,-1 0 1,1 0-1,0 0 0,-1 1 0,1-1 0,0 0 1,-1 0-1,1 1 0,0-1 0,-1 0 0,1 1 1,0-1-1,-1 0 0,1 1 0,-1-1 1,1 1-1,-1-1 0,1 1 0,-1 0 0,1-1 1,-1 1-1,1-1 0,-1 1 0,0 0 0,0-1 1,1 1-1,-1 0 0,0-1 0,0 1 0,1 0 1,-1-1-1,0 1 0,0 0 0,0 0 1,0-1-1,0 2 0,-1 39 50,1-32-197,-1-1-1,1 1 1,1 0 0,-1 0 0,1-1 0,4 13 0,-5-21 86,0 1 0,0-1 0,0 1 0,0-1 0,0 1 0,1-1 0,-1 0 0,0 1 0,0-1 0,0 1 0,1-1 1,-1 0-1,0 1 0,1-1 0,-1 0 0,0 1 0,1-1 0,-1 0 0,0 0 0,1 1 0,-1-1 0,1 0 0,-1 0 0,0 0 0,1 0 0,-1 1 0,1-1 1,-1 0-1,1 0 0,-1 0 0,0 0 0,1 0 0,-1 0 0,1 0 0,-1 0 0,1 0 0,-1 0 0,1 0 0,-1-1 0,0 1 0,1 0 0,-1 0 0,1 0 1,-1-1-1,1 1 0,15-14-360,-15 13 365,17-20-702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17284,'-1'3'279,"1"0"1,-1 0 0,0 0 0,0-1 0,0 1-1,-1 0 1,1-1 0,0 1 0,-1-1 0,-2 3-1,-5 10 575,-6 13-558,2 1 0,0 0 0,2 1 0,2 0 1,-12 63-1,20-89-284,1 0 0,0-1 0,-1 1 0,2 0 0,-1-1 0,0 1 0,1 0 0,-1-1 0,1 1-1,0 0 1,0-1 0,1 1 0,1 3 0,-1-5 4,-1-1 0,0 1 0,1-1 0,-1 1 0,1-1 0,-1 0 0,1 0 0,-1 0 0,1 0 0,0 0 0,0 0 0,0 0 0,-1-1 0,1 1 0,0 0 0,0-1 0,0 0 0,0 1 0,0-1 0,0 0 0,0 0 0,0 0 0,0 0 0,0-1-1,0 1 1,3-1 0,8-2 64,0-1-1,-1 0 1,1-1 0,-1-1-1,0 0 1,-1 0-1,13-9 1,74-61 513,-73 52-435,-19 17-161,0 1-1,1 0 1,-1 0 0,1 1 0,0 0 0,0 0 0,14-6 0,-21 11-13,1-1-1,-1 1 1,0 0-1,0 0 1,0 0 0,1 0-1,-1 0 1,0 0-1,0 0 1,0 0-1,1 0 1,-1 0-1,0 0 1,0 0-1,0 0 1,1 1-1,-1-1 1,0 0 0,0 0-1,0 0 1,1 0-1,-1 0 1,0 0-1,0 0 1,0 0-1,0 1 1,0-1-1,1 0 1,-1 0-1,0 0 1,0 0 0,0 1-1,0-1 1,0 0-1,0 0 1,0 0-1,1 1 1,0 11-609,-4 14 610,3-25 123,-10 43-372,6-22 33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140 100 12747,'5'-12'523,"1"1"-13,-2 0-1,1 0 1,-1 0-1,-1 0 1,4-19-1,-7 30-474,0 0-1,0 0 0,0 0 0,0 0 0,0 0 0,0-1 0,0 1 0,0 0 0,0 0 1,0 0-1,0 0 0,0 0 0,0 0 0,0 0 0,-1-1 0,1 1 0,0 0 0,0 0 0,0 0 1,0 0-1,0 0 0,0 0 0,0 0 0,0 0 0,0 0 0,-1 0 0,1 0 0,0-1 0,0 1 1,0 0-1,0 0 0,0 0 0,0 0 0,0 0 0,-1 0 0,1 0 0,0 0 0,0 0 0,0 0 1,0 0-1,0 0 0,0 0 0,0 0 0,-1 0 0,1 0 0,0 0 0,0 1 0,0-1 0,0 0 1,0 0-1,0 0 0,0 0 0,-1 0 0,1 0 0,0 0 0,0 0 0,0 0 0,0 0 0,0 0 1,0 1-1,0-1 0,0 0 0,0 0 0,0 0 0,0 0 0,0 0 0,0 0 0,0 1 0,-9 7 577,-10 27 41,1 1 0,-25 71 0,41-102-618,-52 173 573,46-143-462,2 0-1,1 1 1,0 42-1,8-44-49,-3-33-106,0 0 1,0 0-1,0 0 0,0 0 1,0 0-1,0 0 0,0 0 1,1 0-1,-1 0 1,0 0-1,1 0 0,-1 0 1,1 0-1,-1 0 1,1 0-1,-1-1 0,1 1 1,0 0-1,0 0 0,-1-1 1,1 1-1,0 0 1,0-1-1,-1 1 0,1-1 1,0 1-1,2 0 0,-2-1-19,0-1 0,0 1 1,-1-1-1,1 1 0,0-1 0,0 1 0,0-1 0,-1 0 0,1 1 0,0-1 0,-1 0 0,1 1 0,-1-1 0,1 0 0,-1 0 0,1 0 0,-1 0 0,1 1 0,-1-1 0,0 0 0,0 0 0,1 0 0,-1 0 0,0 0 0,0-1 0,5-29-537,-5 29 502,2-24-576,-1 1-1,-4-41 0,2 51 483,-1 1 0,-1-1 0,0 1 0,-1 0 0,-11-27 0,10 35 598,4 10-71,5 13 169,-1-12-461,0 0-1,1-1 1,-1 0-1,1 0 0,0 0 1,0 0-1,0 0 0,1-1 1,-1 0-1,1 0 1,0 0-1,0 0 0,0-1 1,0 0-1,0 0 1,1 0-1,-1-1 0,1 0 1,-1 0-1,1 0 0,-1 0 1,8-1-1,6 0 83,-1-1-1,1 0 1,-1-1 0,0-1-1,26-8 1,-15 2 183,42-19 1,-58 22-215,-1 0 0,1-2 0,-1 1 0,-1-1 0,16-14 0,-9-2 147,-18 24-271,1-1 1,-1 1-1,0-1 1,0 1-1,1 0 1,-1-1-1,0 1 1,0-1-1,0 1 1,0-1-1,0 1 1,1 0-1,-1-1 1,0 1-1,0-1 0,0 1 1,0-1-1,0 1 1,-1-1-1,1 1 1,0-1-1,0 1 1,0 0-1,0-1 1,0 1-1,-1-1 1,1 1-1,0 0 1,0-1-1,0 1 1,-1-1-1,1 1 1,0 0-1,-1-1 1,1 1-1,0 0 1,-1 0-1,1-1 1,-1 1-1,1 0 0,0 0 1,-1-1-1,1 1 1,-1 0-1,1 0 1,-1 0-1,1 0 1,0 0-1,-1 0 1,1 0-1,-1 0 1,1 0-1,-1 0 1,1 0-1,-1 0 1,1 0-1,0 0 1,-1 0-1,-7 1 3,1 0-1,0 0 1,1 1-1,-1-1 1,0 2-1,0-1 1,1 1-1,-1 0 1,1 0 0,-9 7-1,-2 1 8,2 1 0,-24 22 0,29-25-110,1 1 0,1 0 0,0 1 0,-14 22 0,20-29 55,0 0 0,1 0 0,-1 0 0,1 0 0,0 0-1,0 1 1,0-1 0,0 7 0,1-9 26,0 0 0,0 1 0,0-1 1,1 1-1,-1-1 0,1 0 0,-1 1 0,1-1 0,0 0 0,0 0 1,0 0-1,0 0 0,1 0 0,-1 0 0,1 0 0,2 3 1,-2-3-9,1 0 0,0 0 0,1 0 0,-1-1 0,0 1 0,0-1 1,1 1-1,-1-1 0,0 0 0,1-1 0,-1 1 0,1-1 0,-1 1 1,1-1-1,0 0 0,-1 0 0,7-1 0,37-8-285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16123,'4'39'1305,"-8"4"-985,-5 1-160,2 5 192,-2-2 1760,5-5-1808,1-1 56,2-14 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191 219 16620,'-9'0'201,"-1"0"0,0 0 1,1 1-1,-1 0 1,0 0-1,1 2 0,-1-1 1,1 1-1,0 0 1,-16 8-1,20-8-161,0 0 1,0 1-1,1 0 0,-1 0 0,1 0 0,0 0 0,0 0 1,0 1-1,0 0 0,1 0 0,0 0 0,0 0 1,0 0-1,0 1 0,1-1 0,0 1 0,0 0 1,-1 9-1,2-13-29,1 0 1,-1 0-1,1 0 1,0 1-1,-1-1 1,1 0-1,0 0 1,0 0-1,1 0 1,-1 0-1,0 0 1,1 0-1,-1 0 1,1 0-1,-1 0 1,1 0-1,0 0 1,0 0-1,0 0 0,0 0 1,0-1-1,1 1 1,-1 0-1,0-1 1,1 1-1,-1-1 1,1 1-1,0-1 1,-1 0-1,1 0 1,0 0-1,0 0 1,0 0-1,0 0 1,0 0-1,0-1 1,0 1-1,0-1 1,0 1-1,0-1 1,0 0-1,0 0 1,0 0-1,0 0 0,3 0 1,6-1 62,0-1 0,0-1 0,-1 1 0,1-2 0,-1 1 0,0-1 0,0-1-1,0 0 1,12-8 0,2-3 165,0-2-1,26-24 1,-44 37-182,13-12 128,-1 0 1,-1-1-1,20-26 1,-55 62-45,11-6-197,0 0 0,1 0-1,-8 25 1,12-31 29,0-1-1,1 1 1,0 0 0,0 0 0,0 0 0,1 0-1,0 0 1,0 0 0,0 0 0,1 0-1,1 7 1,-2-11 27,1-1 0,0 1 0,0 0-1,-1-1 1,1 1 0,0-1 0,0 0 0,0 1 0,0-1-1,1 0 1,-1 0 0,0 1 0,0-1 0,1 0 0,-1 0 0,1 0-1,-1-1 1,1 1 0,-1 0 0,1-1 0,0 1 0,-1-1-1,1 1 1,0-1 0,-1 0 0,1 1 0,0-1 0,0 0 0,-1 0-1,1 0 1,2-1 0,4 0 41,-1 0 1,0-1-1,0 0 0,0 0 1,0 0-1,8-5 0,8-5 140,0-1 0,-2-1 1,1 0-1,-2-2 0,0 0 0,-1-2 0,-1 0 1,0-1-1,-2-1 0,0 0 0,-1-1 0,-1-1 0,13-28 1,-24 43-153,0-1 1,-1 0 0,0 0-1,0 0 1,1-17-1,-3 24-32,0-1-1,0 1 0,0 0 1,0-1-1,0 1 0,0 0 0,0-1 1,-1 1-1,1 0 0,-1-1 1,1 1-1,-1 0 0,1 0 0,-1 0 1,0-1-1,1 1 0,-1 0 1,-1-2-1,0 3-8,1-1 1,0 1 0,-1-1-1,1 1 1,0 0 0,-1 0-1,1-1 1,0 1-1,-1 0 1,1 0 0,-1 0-1,1 0 1,0 1-1,-1-1 1,1 0 0,-1 0-1,1 1 1,0-1-1,0 1 1,-1-1 0,1 1-1,-2 1 1,-5 3-30,0 0 0,0 0 0,1 1 1,0 0-1,0 0 0,0 1 0,-9 12 0,-1 3-25,-19 34-1,26-38 34,0 0 0,-11 31 0,19-42-2,-1 1 1,1 0-1,0 0 0,1 0 1,0 0-1,0 0 0,1 0 1,0 0-1,1 12 0,0-17-30,0 0 1,0 0-1,0 0 0,0 0 0,0-1 0,0 1 0,1 0 0,0-1 0,-1 1 0,1-1 0,0 1 0,0-1 0,0 0 0,1 0 0,-1 0 0,0 0 0,1-1 0,-1 1 1,1 0-1,0-1 0,0 0 0,-1 0 0,1 1 0,0-2 0,0 1 0,0 0 0,0-1 0,6 1 0,3 0-170,0 0 1,0-1-1,-1-1 0,1 0 1,0-1-1,12-2 0,27-10-370,2-4-94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16155,'-7'0'474,"-1"0"-1,0 0 0,1 1 0,-1 0 0,1 0 0,-1 1 0,1-1 1,-1 2-1,1-1 0,0 1 0,0 0 0,0 1 0,-10 7 1,16-11-474,1 0 1,0 0 0,-1 0 0,1 1 0,0-1 0,0 0 0,-1 0-1,1 1 1,0-1 0,0 0 0,-1 0 0,1 1 0,0-1 0,0 0-1,0 1 1,-1-1 0,1 0 0,0 1 0,0-1 0,0 0 0,0 1-1,0-1 1,0 0 0,0 1 0,0-1 0,0 1 0,0-1 0,0 0 0,0 1-1,0-1 1,0 0 0,0 1 0,0-1 0,0 0 0,0 1 0,1-1-1,-1 0 1,0 1 0,0-1 0,0 0 0,0 1 0,1-1 0,-1 0-1,0 0 1,0 1 0,1-1 0,-1 0 0,0 0 0,1 1 0,-1-1-1,0 0 1,1 0 0,-1 0 0,0 0 0,1 0 0,-1 1 0,0-1-1,1 0 1,0 0 0,28 6-339,-20-5 251,11 2-99,49 13-472,-64-15 605,0 1 0,0 0 1,0 1-1,0-1 0,0 1 0,0 0 1,-1 0-1,1 0 0,-1 1 1,5 4-1,-8-8 66,-1 1-1,1 0 1,-1 0 0,1 0-1,0 0 1,-1-1 0,1 1 0,-1 0-1,0 0 1,1 0 0,-1 0 0,0 0-1,0 0 1,1 0 0,-1 0 0,0 0-1,0 0 1,0 0 0,0 0-1,0 0 1,0 0 0,-1 1 0,1-1-1,0-1 1,-1 1 0,1 0 0,0 0-1,-1 0 1,1 0 0,-1 0 0,1 0-1,-1 0 1,0 0 0,1-1 0,-1 1-1,0 0 1,1 0 0,-1-1-1,0 1 1,0-1 0,0 1 0,-1 0-1,-3 2 129,0 1-1,-1-2 0,1 1 1,-1 0-1,-11 2 0,2-1-43,0-1-1,-1 0 0,-17 1 1,27-4-86,-1 0 1,1 0 0,0 0 0,-1-1 0,1 0 0,-1 0 0,1-1 0,0 0 0,0 0 0,-9-4 0,1-6-76,13 0-163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 23077,'-10'-1'296,"-5"1"-104</inkml:trace>
  <inkml:trace contextRef="#ctx0" brushRef="#br0" timeOffset="1">9 10 20804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30 14107,'0'-1'210,"0"0"-1,0 0 1,0 0 0,0 0-1,0 0 1,0 0-1,-1 0 1,1 0 0,-1 0-1,1 0 1,0 0 0,-1 0-1,0 0 1,1 0-1,-1 0 1,0 0 0,1 0-1,-1 0 1,0 1 0,0-1-1,0 0 1,1 1-1,-1-1 1,-2 0 0,0-1 106,0 1 0,0 0 1,0 0-1,0 1 0,0-1 1,0 1-1,0-1 0,-6 1 1,-5 1 332,0 0 0,-27 6 1,28-3-573,-1 0 0,1 0 1,-1 1-1,2 1 1,-1 0-1,-16 12 0,25-16-81,-1 1 1,1 0-1,1 0 0,-1 0 0,0 0 0,1 0 0,0 1 0,-1 0 0,2-1 0,-1 1 0,0 1 0,1-1 0,-1 0 0,1 0 0,1 1 0,-1-1 0,0 1 0,1 0 0,0 0 0,0-1 0,0 11 0,1-13 0,0 0 1,1 1-1,-1-1 0,1 0 0,-1 1 0,1-1 0,0 0 0,0 0 1,0 1-1,0-1 0,0 0 0,0 0 0,1 0 0,-1-1 1,1 1-1,-1 0 0,1 0 0,2 1 0,0 0-1,-1-1-1,1 0 1,0 0-1,0-1 1,-1 1 0,1-1-1,0 0 1,0 0-1,8 1 1,1-1 11,0-1 0,0 0 0,0-1-1,0-1 1,21-4 0,-13 1 83,-1-1-1,0-1 0,0-1 0,-1 0 1,0-2-1,0 0 0,-1-1 1,0-1-1,26-23 0,-41 33-51,-1 0-1,0-1 0,1 0 1,-1 1-1,0-1 1,0 0-1,-1 0 1,1 0-1,-1 0 1,1 0-1,-1 0 1,0-1-1,1-4 0,-2 6-23,0 1 0,0-1 0,-1 1 0,1-1-1,0 1 1,-1-1 0,1 1 0,-1-1-1,1 1 1,-1 0 0,0-1 0,0 1-1,0 0 1,0 0 0,0-1 0,0 1-1,0 0 1,0 0 0,0 0 0,0 0 0,0 0-1,-1 1 1,1-1 0,0 0 0,-1 1-1,1-1 1,-1 0 0,1 1 0,-1 0-1,1-1 1,-4 1 0,-6-3-145,0 1 0,0 0 1,-1 1-1,1 1 0,-22 1 1,25-1 33,0 1 0,0 1 0,0-1 0,0 1 1,0 1-1,1-1 0,-1 1 0,1 0 0,-9 6 1,9-1-209,14 0-2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72 13099,'0'-3'193,"-1"1"0,1 0 0,-1 0 0,1 0 0,-1 0 0,1 0 0,0 0 1,0 0-1,0-1 0,0 1 0,1 0 0,-1 0 0,1 0 0,-1 0 0,1 0 0,-1 0 0,1 0 1,0 0-1,0 0 0,0 0 0,0 0 0,1 1 0,-1-1 0,0 0 0,1 1 0,-1-1 0,1 1 1,0-1-1,-1 1 0,1 0 0,0 0 0,0 0 0,0 0 0,-1 0 0,1 0 0,0 0 0,1 0 1,-1 1-1,4-1 0,-2 0-22,1 0 1,0 0 0,-1 0-1,1 1 1,0 0-1,-1 0 1,1 0 0,0 0-1,-1 1 1,1 0-1,0 0 1,-1 0 0,1 0-1,-1 1 1,0 0 0,1 0-1,6 4 1,-8-3-147,0 0-1,0 0 1,0 0 0,0 0 0,0 0-1,-1 1 1,0 0 0,0-1 0,0 1 0,0 0-1,0 0 1,-1 0 0,0 0 0,1 0-1,-1 0 1,-1 0 0,1 0 0,-1 0 0,0 1-1,0-1 1,0 0 0,0 0 0,-1 1-1,1-1 1,-1 0 0,0 0 0,-1 0-1,1 0 1,-3 5 0,-2 5-16,-1-1 0,-1-1 0,0 1 0,0-1 0,-1-1 0,-1 0 0,-12 12 0,2-4 20,13-14-26,1 1 0,-1 0 0,1 0 0,1 0 0,-1 1 0,1 0 0,-7 13 0,12-20-4,-1 1 0,1 0 1,0-1-1,0 1 0,0-1 1,0 1-1,0 0 0,0-1 0,0 1 1,0 0-1,0-1 0,0 1 0,0-1 1,0 1-1,0 0 0,0-1 1,1 1-1,-1-1 0,0 1 0,0 0 1,1-1-1,-1 1 0,0-1 0,1 1 1,-1-1-1,1 1 0,-1-1 1,0 0-1,1 1 0,-1-1 0,1 1 1,-1-1-1,1 0 0,0 1 0,-1-1 1,1 0-1,-1 0 0,1 0 1,0 1-1,-1-1 0,1 0 0,-1 0 1,1 0-1,0 0 0,-1 0 0,1 0 1,0 0-1,36 0-17,-34 0 18,20-2-115,0-1 0,0-1 0,0-1 0,0-1 0,-1-1 0,0 0 1,35-19-1,-55 25 109,1 0 0,-1-1 0,0 1 1,0-1-1,0 0 0,0 1 0,0-1 0,0 0 0,-1 0 1,1 0-1,0 0 0,-1-1 0,3-4 0,-5-6-227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15307,'8'7'1577,"8"0"-1113,13-3-200,5 2 744,12-2-664,4-1-240,5-1-336,3-2 344,-2-3-184,-3-3-104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23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 16660,'-12'15'1744,"1"7"-1096,-1 4-280,-2 5 1409,0 6-1009,1 6-400,-2 3-56,5 3-176,0-3-80,3-3-232,1-6-160,5-8-280,1-3-185,1-12 593,5-3-144,7-11-176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198 254 15915,'-10'1'451,"0"0"-1,0 0 0,0 1 0,0 0 1,0 1-1,1 0 0,-1 1 1,1 0-1,0 1 0,-11 7 0,13-8-364,1 0-1,0 0 0,0 1 0,0 0 0,0 0 0,1 1 0,0-1 0,0 1 0,1 0 0,0 1 0,0-1 0,0 1 1,0-1-1,-2 9 0,6-14-83,-1 0 0,1 0 0,0 0 0,-1 0 0,1 0 0,0 0 0,0 0 0,-1 0 0,1 0 0,0 0 0,0 0 0,0 0 0,0 0 0,1 0 0,-1 0 0,0 0-1,0 0 1,1 0 0,-1 0 0,0 0 0,1 0 0,-1 0 0,1 0 0,-1 0 0,1 0 0,0 0 0,-1 0 0,1-1 0,0 1 0,-1 0 0,1-1 0,0 1 0,0 0 0,0-1 0,0 1 0,0-1 0,0 1 0,-1-1 0,1 0 0,0 1 0,0-1 0,0 0 0,1 0 0,-1 0 0,0 1 0,0-1 0,0 0 0,0 0 0,0-1 0,0 1 0,1 0 0,6-1 31,0 0 1,0 0-1,0-1 1,-1 0-1,10-4 1,6-4 129,-1-2 0,0 0 0,-1-2 0,-1 0 1,0-1-1,-1-1 0,0-1 0,25-31 0,-85 140 24,38-85-191,-21 54-136,22-55 66,1-1 1,-1 1-1,1-1 0,1 1 1,-1 0-1,1-1 0,0 1 1,0 0-1,1 6 1,-1-11 33,1 0 0,-1 0 0,0 0 0,1 0 0,-1 0 0,1 0 0,-1 0 0,1 0 0,0 0 0,0 0 0,-1 0 0,1 0 0,0 0 0,0 0 0,0-1 0,0 1 0,0 0 0,0-1 0,0 1 0,0 0 0,0-1 0,0 1 0,0-1 0,0 0 0,0 1 0,0-1 0,0 0 0,1 0 0,-1 0 0,0 0 0,0 0 0,0 0 0,1 0 0,-1 0 0,0 0 0,0 0 0,0-1 0,2 0 0,4 0-220,-1-1 0,0-1 0,1 1 0,-1-1 0,9-5 0,-1-2-156,1 0 0,-1-1 0,-1-1 0,0 0 1,-1-1-1,0 0 0,-1-1 0,-1-1 0,16-27 0,4-16-422</inkml:trace>
  <inkml:trace contextRef="#ctx0" brushRef="#br0" timeOffset="1">542 0 12939,'-1'0'79,"0"1"1,1-1-1,-1 0 1,0 0 0,1 1-1,-1-1 1,0 0-1,1 1 1,-1-1-1,1 0 1,-1 1-1,1-1 1,-1 1 0,1-1-1,-1 1 1,1-1-1,-1 1 1,1-1-1,0 1 1,-1 0 0,1-1-1,0 1 1,-1 0-1,1-1 1,0 1-1,0 0 1,0 0-1,-13 28 417,11-25-192,-10 23 666,1 0 0,1 0 0,1 2 0,2-1 0,-7 48 0,14-75-943,-1 1 1,1 0-1,0-1 0,0 1 1,0-1-1,0 1 0,0 0 1,1-1-1,-1 1 0,0-1 1,1 1-1,-1 0 0,1-1 1,0 1-1,-1-1 0,1 0 1,0 1-1,0-1 0,0 0 1,0 1-1,0-1 0,0 0 1,0 0-1,0 0 1,1 0-1,-1 0 0,0 0 1,3 1-1,2 0-4,-1-1 0,1 0 0,0 0 0,-1 0 0,1-1 0,11 0 0,-13 0-12,0-1-1,0 1 0,0 0 1,0 0-1,0 1 1,0-1-1,0 1 1,-1 0-1,1 0 1,0 0-1,0 1 1,0-1-1,-1 1 0,4 2 1,-5-3-7,-1 1 0,0 0 0,0 0 0,0-1 0,0 1 0,0 0-1,-1 0 1,1 0 0,-1 0 0,1 0 0,-1 0 0,1 0 0,-1 0 0,0 0 0,0 0 0,0 0 0,0 0 0,-1 0 0,1 0 0,0 0 0,-1 0-1,0 2 1,-2 5 10,0-1-1,0 1 1,-8 12-1,-25 30-525,91-105 1408,-27 26-884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18908,'-6'17'1688,"-8"12"-1047,-5 4-233,-4 10 1072,-3 3-488,0 4-416,2 0-72,4-4-88,4-3-71,3-9-201,5-5-136,8-6-376,0-5-297,4-6-599,2-6 2048,4-6-1008,0-5-128,8-3-40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18036,'0'2'112,"0"0"1,0 0 0,0 0-1,0-1 1,1 1 0,-1 0-1,0 0 1,1 0 0,0 0-1,0 0 1,-1 0 0,1-1-1,0 1 1,0 0-1,1-1 1,-1 1 0,0-1-1,0 1 1,1-1 0,1 2-1,0-1 16,0 0 0,0-1 0,0 1 0,1-1-1,-1 0 1,0 0 0,1 0 0,-1 0 0,0 0 0,7 0 0,1-1 66,1 0 1,0-1 0,-1 0 0,0-1 0,1 0 0,10-4 0,-11 2-14,-1 0-1,1 0 1,-1-1 0,17-11 0,-24 14-131,0 0-1,0-1 1,0 1-1,0-1 1,-1 1-1,1-1 0,0 0 1,-1 0-1,0 0 1,0 0-1,0 0 1,0 0-1,-1-1 1,1 1-1,-1-1 1,0 1-1,2-8 1,-3 10-37,0 0 0,0 0 0,1 0 0,-1 0 0,-1 0 0,1 0 0,0 0 0,0 0 0,0 0 1,0 0-1,-1-1 0,1 1 0,-1 0 0,1 0 0,-1 1 0,1-1 0,-1 0 0,1 0 0,-1 0 0,0 0 1,1 0-1,-1 1 0,0-1 0,-1-1 0,0 1 2,1 1 1,-1-1-1,0 0 1,0 1-1,0-1 1,0 1-1,0 0 1,0-1-1,1 1 1,-1 0-1,0 0 1,-3 1-1,-2-1 7,0 2-1,0-1 1,1 1-1,-1 0 1,1 0-1,-10 5 0,5 0-13,-1 0-1,1 1 1,1 0-1,-13 13 1,18-17-8,1 1 0,-1 0 1,1 1-1,0-1 1,1 1-1,-1-1 0,1 1 1,0 0-1,0 0 0,-2 10 1,5-15-1,-1 0 0,1 0-1,0 0 1,-1 0 0,1 0 0,0 0 0,0 0 0,0 0 0,0 0-1,0 0 1,0 0 0,0 0 0,0 0 0,0 1 0,1-1 0,-1 0-1,0 0 1,1 0 0,-1 0 0,1 0 0,-1 0 0,1 0 0,-1-1-1,1 1 1,0 0 0,-1 0 0,1 0 0,0 0 0,0-1 0,0 1-1,0 0 1,-1-1 0,1 1 0,0-1 0,0 1 0,0-1 0,0 1-1,0-1 1,0 0 0,0 1 0,1-1 0,-1 0 0,0 0 0,0 0-1,0 0 1,0 0 0,1 0 0,7 0-1,0-1 0,0 0 1,0-1-1,13-3 0,-18 3 1,78-26 12,-63 20-6,1 1 0,0 0 0,0 1 0,34-4-1,-53 10-5,0 0-1,0 0 0,0-1 0,0 1 1,0 0-1,0 0 0,0 1 0,0-1 1,0 0-1,0 0 0,-1 0 0,1 1 0,0-1 1,0 0-1,0 1 0,0-1 0,0 1 1,0-1-1,-1 1 0,1-1 0,0 1 0,0 0 1,-1-1-1,1 1 0,0 0 0,-1 0 1,1 0-1,-1-1 0,1 1 0,-1 0 0,1 0 1,-1 0-1,0 0 0,1 0 0,-1 0 1,0 0-1,0 0 0,0 0 0,0 0 0,0-1 1,0 1-1,0 0 0,0 0 0,0 2 1,0-2-1,0 0 0,0 1 0,0-1 0,0 0 0,0 1 0,0-1 1,0 0-1,1 1 0,-1-1 0,0 0 0,1 0 0,0 0 0,-1 1 0,1-1 1,-1 0-1,1 0 0,0 0 0,0 0 0,0 0 0,0 0 0,0 0 1,0 0-1,0 0 0,0-1 0,0 1 0,0 0 0,0-1 0,2 2 0,2-1 5,0 0-1,0-1 1,1 1-1,-1-1 0,0 0 1,0-1-1,0 1 0,1-1 1,-1 0-1,7-3 0,54-19 15,-50 16-14,25-11-2,-27 11-12,0 1 1,0 0 0,21-5-1,-34 11 9,-1 0-1,1 0 0,-1-1 1,1 1-1,-1 0 0,1 0 1,0 0-1,-1 0 0,1 0 1,-1 0-1,1 0 0,0 0 1,-1 0-1,1 0 0,-1 0 1,1 0-1,-1 0 0,1 1 1,0-1-1,-1 0 1,1 0-1,-1 1 0,1-1 1,-1 0-1,1 1 0,-1-1 1,1 0-1,-1 1 0,0-1 1,1 1-1,0 0-1,-1 1 0,0-1 0,0 0 1,0 0-1,0 0 0,0 0 0,0 1 0,0-1 0,-1 0 1,1 0-1,0 0 0,-1 0 0,1 0 0,-1 2 0,-27 43 7,23-39 29,2-3 220,2-3-221,0 0 0,1 0 0,-1-1 0,0 1 1,1 0-1,-1 0 0,0 0 0,1 0 0,-1 0 0,1 0 0,-1 0 0,1 0 0,0 1 0,-1-1 0,1 0 0,0 0 0,0 0 0,0 0 0,0 0 1,0 0-1,0 2 0,6 0 128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17956,'3'5'241,"0"-1"0,1 0 0,-1 0 0,1-1 0,0 1 0,0-1 0,0 1 0,1-1 0,-1-1 0,1 1 0,0-1 0,0 1 0,-1-1 0,10 2 0,2-1-6,-1 0-1,2-1 0,-1-1 1,0 0-1,0-2 0,30-3 1,96-26 74,-115 23-459,-14 3-392,0 0-1,0 1 1,0 1-1,19-1 1,-24 5-1667,-14 3 738,-14 5 138,-1-3 218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8 300 15515,'-7'11'1761,"7"-1"-1113,15 1-128,5-4 888,8 0-448,8-4-119,5-3-177,4-2-208,2-5-608,0-1-472,-2-5 584,-4-3-168,-9-3-112</inkml:trace>
  <inkml:trace contextRef="#ctx0" brushRef="#br0" timeOffset="1">524 0 17748,'2'0'173,"0"0"-1,-1 0 1,1 0 0,0 1 0,0-1-1,0 0 1,0 1 0,0-1 0,-1 1-1,1 0 1,0-1 0,0 1 0,-1 0-1,1 0 1,2 2 0,28 20 514,-24-16-560,-1-2-105,0 1-1,0 0 1,-1 0 0,0 0 0,0 1-1,-1 0 1,0 0 0,0 1 0,0-1-1,-1 1 1,0 0 0,-1 0-1,0 1 1,0-1 0,-1 1 0,0-1-1,0 1 1,-1 0 0,0 0 0,0 0-1,-1 0 1,-1-1 0,1 1 0,-1 0-1,-1 0 1,0 0 0,0-1 0,0 1-1,-7 13 1,1-4 177,-20 34 1,24-45-146,-1 0 1,0-1 0,0 0-1,-1 0 1,1 0 0,-1-1 0,-12 9-1,-6-2 65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18060,'5'9'328,"0"1"0,-1-1 1,0 1-1,0 0 0,-1 0 1,0 1-1,-1-1 0,2 18 1,2 1 249,2 22-11,-5-32-334,0 0 0,1-1 0,0 1 0,10 21 0,-14-39-224,1 0 1,0 0-1,-1 0 0,1 0 0,0 0 1,-1 0-1,1 0 0,0 0 1,0 0-1,0 0 0,0 0 1,0-1-1,0 1 0,0 0 0,0-1 1,0 1-1,0-1 0,0 1 1,0-1-1,0 0 0,1 1 0,-1-1 1,0 0-1,0 0 0,0 0 1,1 0-1,-1 0 0,2 0 1,3-1 2,0 0 1,1 0 0,-1-1 0,9-4 0,10-2 6,-21 7-19,-1 1-1,0-1 1,1 1-1,-1 0 1,1-1-1,-1 2 1,1-1-1,-1 0 1,0 1-1,1-1 1,-1 1 0,0 0-1,1 0 1,-1 0-1,0 1 1,0-1-1,0 1 1,0 0-1,0 0 1,0 0-1,-1 0 1,1 0-1,-1 0 1,1 1-1,-1-1 1,0 1-1,0 0 1,0 0-1,0 0 1,0 0-1,-1 0 1,1 0-1,-1 0 1,0 0-1,0 1 1,0-1-1,-1 0 1,1 1-1,-1-1 1,1 1-1,-1-1 1,0 1-1,-1-1 1,1 0-1,-1 1 1,1-1-1,-1 0 1,-2 7-1,0-5 50,1 0 0,-1 0 0,-1 0 0,1-1 0,-1 1-1,1-1 1,-1 0 0,-1 0 0,1 0 0,0-1-1,-1 1 1,0-1 0,0 0 0,0 0 0,0-1 0,0 1-1,-9 1 1,-1 1 119,0-1 0,0 0 0,0-1 0,0-1 0,-22 1 0,29-3-142,-1-1 0,0 1 0,1-2-1,-1 1 1,1-1 0,-11-4 0,17 6-109,1-1 1,-1 0 0,0 1-1,1-1 1,-1 0 0,1 0-1,-1 0 1,1 0 0,0-1-1,-1 1 1,1 0 0,0-1-1,0 1 1,0 0 0,-2-3 0,3 2-87,0 1 1,-1 0 0,1-1 0,0 1-1,0-1 1,0 1 0,0-1 0,0 1-1,0 0 1,1-1 0,-1 1 0,0-1-1,1 1 1,-1 0 0,1-1 0,-1 1 0,1 0-1,0 0 1,-1-1 0,1 1 0,0 0-1,2-2 1,-1 1-6,0-1-1,0 1 1,1 0-1,-1 0 1,0 0 0,1 0-1,0 0 1,-1 1-1,1-1 1,0 1 0,0-1-1,5 0 1,24-6-1170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74 138 16996,'1'0'129,"0"1"0,1-1 0,-1 1 0,1-1 0,-1 0 0,1 1 1,-1-1-1,1 0 0,-1 0 0,1 0 0,-1 0 0,0 0 0,1-1 1,-1 1-1,1 0 0,-1-1 0,1 1 0,-1-1 0,0 1 0,1-1 1,-1 0-1,0 1 0,1-1 0,-1 0 0,0 0 0,0 0 0,0 0 1,0 0-1,1-1 0,0-1 20,1-1 0,-2 1 0,1 0 0,0-1 0,-1 1 0,1-1-1,-1 0 1,0 1 0,0-1 0,0 0 0,0-6 0,-1 5-82,0 1 0,0-1 0,0 1 0,-1 0 0,1-1 0,-1 1 0,0 0 0,0-1 1,-1 1-1,-2-6 0,3 8-38,0 0 0,0 1 0,0-1 0,0 1 0,0-1 0,0 1 0,0 0 0,-1-1 0,1 1 0,-1 0 0,1 0 0,-1 0 0,1 0 0,-1 0 0,1 0 0,-1 0 0,0 1 0,0-1 0,1 1 0,-1-1 0,0 1 0,0 0 0,0-1 0,-3 1 0,2 0-1,0 1 0,1-1 0,-1 1 0,0-1 0,0 1 0,1 0 0,-1 0 1,0 0-1,1 0 0,-1 1 0,1-1 0,-1 1 0,1 0 0,0-1 0,-1 1 0,-2 4 0,2-2-11,-1 0-1,1 1 1,0 0 0,0 0-1,1 0 1,-1 0-1,1 0 1,-2 7-1,2-4-23,0 0 0,0 1 0,1-1 0,0 0 0,0 0 0,1 1 0,0-1 0,1 1 0,0-1-1,0 0 1,4 14 0,-3-19 1,-1 1-1,1-1 1,0 0 0,-1 0-1,1 0 1,1 0-1,-1 0 1,0 0-1,1 0 1,0-1-1,-1 1 1,1-1 0,0 0-1,0 0 1,5 3-1,-3-3 1,0 0-1,0 0 1,1-1 0,-1 1-1,1-1 1,-1 0-1,1-1 1,0 1-1,6-1 1,3-2-2,0 1 0,0-2 0,0 0 0,0-1-1,-1 0 1,23-11 0,-12 3 8,-1-2 0,0 0-1,-1-2 1,0 0 0,-2-2-1,0 0 1,0-1 0,18-25 0,-39 44-2,0 0 1,0 0-1,0-1 1,0 1-1,0 0 1,0 0-1,0 0 1,1-1-1,-1 1 1,0 0-1,0 0 1,0 0-1,0 0 1,0 0-1,1-1 1,-1 1-1,0 0 1,0 0-1,0 0 1,0 0-1,1 0 1,-1 0-1,0 0 1,0 0-1,0-1 1,0 1-1,1 0 1,-1 0-1,0 0 1,0 0-1,0 0 1,1 0-1,-1 0 1,0 0-1,0 0 1,0 0-1,1 0 1,-1 1-1,0-1 1,0 0-1,0 0 1,1 0-1,-1 0 1,1 12-52,-6 26-21,3-25 51,1-4 17,-1 7 10,1 1-1,1 17 1,0-31 4,0 0 0,0 1 0,0-1 0,1 0 1,0 1-1,0-1 0,0 0 0,0 0 0,0 0 0,0 0 1,1 0-1,-1 0 0,1 0 0,0 0 0,0-1 0,5 5 1,-5-5 4,0-1 0,0 0 0,0 0 1,0-1-1,0 1 0,1 0 0,-1-1 1,0 1-1,1-1 0,-1 0 0,0 0 1,1 0-1,-1 0 0,0 0 1,1 0-1,-1-1 0,0 1 0,1-1 1,-1 1-1,0-1 0,0 0 0,1 0 1,-1 0-1,0 0 0,0-1 1,3-2-1,2-1-104,0 0 0,0 0 0,-1-1 0,1 0 0,-2 0 0,7-8 0,-9 10-12,-1 0 1,1-1-1,-1 1 0,0-1 1,0 1-1,0-1 1,0 0-1,-1 0 0,0 1 1,0-1-1,0 0 1,-1 0-1,0 0 0,1 0 1,-2 0-1,0-7 0,-4-17-447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 13083,'-5'4'1200,"4"-5"-976,0-2 496,1 0-72,-2-1 713,-1-1-161,2 5-968,-1 2-128,5-1-128,4 2-128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147 236 15171,'0'-1'120,"1"0"0,-1 0 0,1 0 0,-1 0 0,1 0 0,-1 0 0,0 0 0,0 0 0,1 0-1,-1 0 1,0-1 0,0 1 0,0 0 0,0 0 0,0 0 0,0 0 0,-1 0 0,1 0 0,0 0 0,0 0 0,-1 0 0,1-1-1,-1 1 1,1 0 0,-1 1 0,1-1 0,-1 0 0,0 0 0,1 0 0,-1 0 0,0 0 0,0 1 0,1-1 0,-1 0 0,0 1 0,0-1-1,0 0 1,0 1 0,0-1 0,-1 1 0,-1-1-3,1 0-1,-1 1 1,1 0-1,0-1 1,-1 1-1,1 0 1,-1 0 0,1 1-1,-1-1 1,1 0-1,-1 1 1,1 0-1,0-1 1,-1 1-1,1 0 1,0 0 0,-3 2-1,-3 3-9,1-1 0,0 1 0,1 1 0,-1-1 0,1 1 0,0 1 0,1-1 0,0 1 0,0 0 0,1 0 0,-1 0 0,2 0 0,-1 1 0,1 0 0,-2 11 0,5-19-101,-1 1-1,1-1 1,0 1-1,0 0 1,0-1-1,0 1 0,0-1 1,0 1-1,0 0 1,0-1-1,1 1 1,-1-1-1,0 1 1,1 0-1,0-1 0,-1 1 1,1-1-1,0 0 1,0 1-1,1 1 1,-1-2-2,0-1 0,0 1 0,1 0 0,-1 0 0,0-1 0,0 1 0,1-1 0,-1 1 0,1-1 0,-1 0 0,0 1 0,1-1 0,-1 0 0,1 0 0,-1 0 0,1 0 0,2-1 0,3 0 3,0-1 0,-1 1 0,1-2 0,0 1-1,-1-1 1,0 0 0,11-7 0,6-7 11,-2-1 0,-1-1 0,0-1 0,-1 0 0,-1-2 0,-1 0 0,-1-1 0,-2-1 0,0 0 0,-1-1 0,-1 0 0,10-34 1,-17 32 22,-6 24-13,-4 14-13,-4 14-23,1 0 0,2 1 0,0 0 0,2 1 0,1-1 0,1 1 0,1 0 0,2-1 0,3 29 0,-3-49 2,0-1 1,0 1 0,1 0 0,0-1-1,0 1 1,0-1 0,1 0 0,-1 0-1,1 0 1,1 0 0,-1 0 0,8 8-1,-8-11 2,0 1 0,0-1 0,0 0 0,0 0 0,0-1 0,0 1 0,0-1-1,1 0 1,-1 1 0,0-1 0,1-1 0,-1 1 0,1 0 0,-1-1 0,1 0 0,0 0-1,-1 0 1,1 0 0,-1-1 0,1 1 0,-1-1 0,6-1 0,0-2 1,0 1 0,-1-1 0,1 0 0,-1-1 1,0 0-1,0-1 0,0 1 0,-1-1 0,0-1 0,0 0 0,7-8 1,-9 8 13,1 0 0,-1 0 0,0 0 1,0-1-1,-1 0 0,0 0 0,-1 0 1,0-1-1,0 1 0,0-1 0,-1 1 1,1-11-1,-3 18-7,0 0 1,0-1-1,0 1 0,0 0 1,0 0-1,0 0 1,0 0-1,0 0 0,0-1 1,-1 1-1,1 0 1,0 0-1,-1 0 0,1 0 1,-1 0-1,1 0 1,-1 0-1,0 0 0,0-1 1,0 2-2,0-1 1,1 1-1,-1 0 1,0-1-1,1 1 1,-1 0-1,0 0 1,0-1-1,1 1 1,-1 0-1,0 0 1,0 0-1,1 0 1,-1 0-1,0 0 1,0 0-1,1 0 1,-1 1-1,0-1 0,0 0 1,0 1-1,-3 0 8,0 1-1,1 0 1,-1 0-1,1 0 0,0 0 1,-1 1-1,1 0 0,0-1 1,-4 7-1,1-2 19,1 0 0,0 0 0,0 0 1,1 1-1,0 0 0,0 0 0,1 0 0,0 0 0,1 1 1,0-1-1,0 1 0,0 0 0,1 0 0,0 11 0,2-18-15,-1 0 0,0 0 0,1-1-1,-1 1 1,1 0 0,-1-1 0,1 1-1,0-1 1,0 1 0,-1 0 0,1-1-1,0 0 1,0 1 0,1-1 0,-1 0-1,0 1 1,0-1 0,1 0 0,1 1-1,0 0-25,1 0-1,-1-1 1,0 1-1,1-1 0,-1 0 1,1 0-1,-1-1 1,1 1-1,4 0 0,0-1-113,0 0-1,1 0 0,-1-1 1,0 0-1,0-1 0,0 0 1,13-4-1,-4-4-53,-4-4-76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30 16460,'0'-1'209,"0"-1"0,0 1 0,0 0 0,0-1 0,0 1 0,0-1 0,-1 1 0,1-1 0,-1 1 0,1-1 0,-1 1 1,1 0-1,-1-1 0,0 1 0,1 0 0,-2-2 0,1 2-91,0 1 0,1 0 0,-1-1 0,0 1 1,0-1-1,1 1 0,-1 0 0,0 0 0,0-1 0,1 1 0,-1 0 0,0 0 0,0 0 1,0 0-1,1 0 0,-1 0 0,0 0 0,0 0 0,1 0 0,-1 0 0,-1 1 1,-2 0 62,0 1 1,0 0-1,0 0 1,0 0-1,1 1 1,-1-1-1,1 1 1,0 0-1,-5 5 1,-4 6-102,1 1 0,1 0-1,0 1 1,1 0 0,1 0 0,0 1 0,-10 34 0,12-27-80,0 1 0,1-1 0,2 1 1,0 1-1,2 29 0,1-46-3,0 0 0,1 0 0,1-1 0,-1 1-1,1-1 1,1 1 0,0-1 0,0 0 0,7 13 0,-8-17 1,0-1-1,1 1 1,-1-1 0,1 1 0,0-1 0,0 0-1,1-1 1,-1 1 0,1 0 0,-1-1-1,1 0 1,0 0 0,-1 0 0,1 0 0,0 0-1,1-1 1,-1 0 0,0 0 0,0 0-1,0 0 1,6 0 0,0-2-2,-1 1 0,0-1 0,1-1 0,-1 0 0,0 0 0,0 0 0,0-1 0,0-1 0,-1 0 0,1 0 0,12-8 0,-15 8 9,0 0 0,0 0 0,-1 0 0,1-1 0,-1 0 0,0 0 0,-1 0 0,1 0 0,-1-1 0,0 0 0,0 0 0,-1 0 0,1 0 0,-2-1 0,5-13 0,-6 19-3,-1 0 0,1 0 0,-1-1 0,0 1 1,1 0-1,-1 0 0,0-1 0,0 1 0,0 0 0,0 0 0,0-1 0,0 1 0,-1 0 1,1 0-1,0-1 0,-1 1 0,1 0 0,0 0 0,-1 0 0,0 0 0,1-1 0,-1 1 1,0 0-1,1 0 0,-1 0 0,0 0 0,0 0 0,0 1 0,0-1 0,0 0 0,0 0 1,0 1-1,0-1 0,0 0 0,0 1 0,-1-1 0,1 1 0,0-1 0,0 1 0,0 0 0,-1 0 1,1-1-1,0 1 0,0 0 0,-1 0 0,1 0 0,0 0 0,-1 1 0,1-1 0,-2 1 1,-4 0 2,0 0 1,-1 1 0,1 0 0,1 0-1,-1 1 1,0 0 0,-9 6-1,10-6-5,0 1 0,0 0 0,1 0 0,0 1 0,0 0 0,0 0 0,0 0 0,1 0 0,0 1-1,0 0 1,0 0 0,1 0 0,-4 10 0,6-15-1,1 0 0,0-1 0,0 1 0,0 0 0,0-1 0,0 1 0,0 0 0,0-1-1,0 1 1,0 0 0,0 0 0,0-1 0,0 1 0,0 0 0,1-1 0,-1 1 0,0 0 0,0-1 0,1 1 0,-1-1 0,1 1 0,-1 0 0,0-1-1,1 1 1,-1-1 0,1 1 0,-1-1 0,1 0 0,-1 1 0,1-1 0,0 1 0,-1-1 0,1 0 0,0 1 0,-1-1 0,1 0 0,0 0 0,-1 0-1,1 1 1,0-1 0,-1 0 0,1 0 0,0 0 0,-1 0 0,1 0 0,0 0 0,-1 0 0,1-1 0,0 1 0,-1 0 0,2-1 0,4 0-8,0 0 1,-1 0 0,1-1 0,0 0 0,5-3 0,20-12-203,33-24 0,-33 20-199,36-18 0,-63 37 337,1 0-1,0 0 1,0 0 0,0 0-1,7 0 1,-10 1 51,-1 1 1,0 0-1,1 0 1,-1 0 0,0 0-1,1 0 1,-1 0-1,0 1 1,1-1 0,-1 0-1,0 1 1,1-1-1,-1 1 1,0-1 0,0 1-1,0 0 1,0-1-1,1 1 1,-1 0-1,0 0 1,0 0 0,0 0-1,-1 0 1,1 0-1,0 0 1,0 0 0,0 2-1,2 2-23,-1 0 1,0 1-1,-1-1 0,1 1 0,-1-1 1,0 1-1,-1 0 0,1-1 0,-1 10 1,-6 54-31,4-55 72,-3 18 24,3-20-96,1-1 0,0 1 0,0 21 0,1-33 59,0 1 0,0-1 0,0 1 0,0-1-1,0 1 1,0-1 0,0 1 0,0-1 0,0 1 0,0-1 0,0 1-1,0-1 1,0 1 0,0-1 0,1 1 0,-1-1 0,0 0 0,0 1 0,1-1-1,-1 1 1,0-1 0,1 0 0,-1 1 0,0-1 0,1 1 0,-1-1-1,0 0 1,1 0 0,-1 1 0,1-1 0,-1 0 0,1 0 0,-1 1 0,1-1-1,-1 0 1,0 0 0,1 0 0,-1 0 0,2 0 0,-1 0-1,1-1 0,-1 0 0,1 1 0,-1-1 0,1 0 0,-1 0 1,0 0-1,1 0 0,-1 0 0,0 0 0,0-1 0,1 1 0,0-2 1,18-25-209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23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6 18116,'0'-1'96,"1"1"1,-1-1-1,1 1 1,-1 0-1,1-1 1,-1 1-1,1 0 1,-1-1 0,1 1-1,0 0 1,-1 0-1,1-1 1,-1 1-1,1 0 1,0 0-1,-1 0 1,1 0-1,-1 0 1,1 0-1,0 0 1,-1 0-1,1 0 1,0 0-1,-1 0 1,1 1-1,-1-1 1,2 0-1,-11 21 1688,-129 221-141,127-221-1626,-8 12 5,2 1-1,2 1 0,1 1 1,-10 39-1,23-72-15,0 0 1,1 0-1,-1 0 0,1 0 0,0 0 1,0 0-1,0 0 0,0 1 0,2 5 0,-2-8-1,1 0-1,-1 0 0,1-1 1,0 1-1,-1 0 0,1 0 1,0 0-1,0 0 0,-1-1 1,1 1-1,0 0 0,0-1 1,0 1-1,0 0 0,0-1 1,0 1-1,0-1 0,0 0 1,0 1-1,0-1 0,0 0 1,0 0-1,0 1 0,1-1 1,-1 0-1,0 0 0,0 0 1,0 0-1,2-1 0,7 0-103,-1 0 0,1-1 0,0 0 1,-1 0-1,1-1 0,-1-1 0,0 1 0,0-1 0,0-1 0,9-6 0,0-1-348,-1-1 0,0-1 0,24-25 0,-12 8-153</inkml:trace>
  <inkml:trace contextRef="#ctx0" brushRef="#br0" timeOffset="1">304 291 18748,'-23'29'1664,"5"2"-1152,-2 1-207,1 6 607,5 5-256,1 2-176,3-2-184,5-2-728,4-1-288,5-5 600,2-4-136,8-6-88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16331,'4'1'1833,"-4"9"-1145,-6 16-168,-5 7 1032,-2 20-463,-3 6-113,1 10-184,2 0-80,1-1-168,4-3-96,2-9-200,4-7-159,4-18-450,5-9-295,2-14-608,-1-8 992,1-10-192,2-3-208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15403,'2'3'196,"0"0"0,0-1 0,1 1 0,-1-1-1,1 0 1,-1 1 0,1-1 0,0 0 0,0-1 0,0 1-1,0-1 1,0 1 0,1-1 0,-1 0 0,0 0 0,6 1 0,-2-2 73,-1 1 0,0-1 1,1 0-1,-1-1 0,0 0 1,1 0-1,-1 0 0,10-4 1,-5 1 20,0-1 0,0 0 0,-1 0 0,1-1 1,-2 0-1,1-1 0,-1 0 0,0-1 0,13-13 0,-19 17-173,1-1 0,-1-1 0,0 1 0,0 0 0,0-1 0,-1 0 0,0 1 0,2-8 0,-4 12-101,1 0 0,-1 0 1,0-1-1,1 1 0,-1 0 0,0 0 1,0-1-1,0 1 0,0 0 0,0 0 1,0 0-1,0-1 0,-1 1 0,1 0 0,0 0 1,-1 0-1,1-1 0,-1 1 0,1 0 1,-1 0-1,1 0 0,-1 0 0,0 0 0,1 0 1,-1 0-1,0 0 0,0 0 0,0 0 1,0 1-1,0-1 0,0 0 0,0 1 1,0-1-1,0 0 0,0 1 0,0-1 0,-1 1 1,1 0-1,0-1 0,0 1 0,0 0 1,-1 0-1,1 0 0,0 0 0,-2 0 1,-2 0-8,1 1 1,0 0-1,0 0 1,0 0 0,0 0-1,0 1 1,0-1-1,0 1 1,0 0 0,0 0-1,1 1 1,-1-1-1,1 1 1,0-1 0,-1 1-1,1 0 1,1 1 0,-5 4-1,-1 2-20,1 0 0,0 1 0,1 0 0,0 0 0,-5 15 0,8-18-2,0 1 1,1 0-1,0-1 1,0 1-1,1 0 1,0 0-1,1 14 1,0-21 8,0 1 0,0-1 0,0 1 0,1 0 0,-1-1 0,1 1 0,0-1 0,0 0 0,0 1 1,0-1-1,0 0 0,0 1 0,1-1 0,-1 0 0,1 0 0,-1 0 0,1 0 0,0 0 0,0-1 0,0 1 0,0 0 0,0-1 1,0 1-1,0-1 0,1 0 0,-1 0 0,0 0 0,1 0 0,-1 0 0,3 0 0,3 0 0,0-1-1,0 1 1,0-1 0,0-1-1,-1 0 1,1 0 0,0 0-1,-1-1 1,1 0 0,-1-1-1,1 0 1,-1 0 0,10-5-1,4-5 1,1 0-1,35-31 0,-16 7-157,51-60 0,-92 97 152,1-1-1,-1 0 0,1 1 1,-1-1-1,1 0 0,-1 1 1,1-1-1,0 1 0,-1-1 0,1 1 1,0-1-1,-1 1 0,1-1 1,0 1-1,0 0 0,-1 0 1,1-1-1,0 1 0,0 0 1,-1 0-1,3-1 0,-3 2 4,1-1-1,-1 1 1,1-1-1,-1 0 1,0 1 0,1-1-1,-1 1 1,1-1-1,-1 1 1,0-1-1,0 1 1,1 0 0,-1-1-1,0 1 1,0-1-1,0 1 1,1-1-1,-1 1 1,0 0 0,0-1-1,0 1 1,0 0-1,-3 46-162,2-38 158,-1 6 0,0 44 8,2-55 11,0 1 0,0-1 1,1 1-1,0-1 0,0 0 0,0 1 0,0-1 0,1 0 1,0 0-1,2 5 0,-3-8-3,0 1 0,0-1 0,0 0 0,0 0 1,0 0-1,0 0 0,0 0 0,0 0 0,0 0 0,0-1 0,0 1 0,1 0 0,-1-1 1,0 1-1,1-1 0,-1 1 0,0-1 0,1 1 0,-1-1 0,3 0 0,-1 0 4,-1 0-1,1 0 1,0-1-1,-1 1 0,1-1 1,-1 0-1,1 0 0,-1 0 1,1 0-1,3-2 1,2-3 0,0 0 0,0 0 0,0-1 0,12-14 0,-4 3-280,26-41 0,-36 50-70,-1-1 0,0 1 1,0-1-1,-1-1 0,-1 1 0,5-20 0,-8 28 273,1 1 0,-1-1-1,0 1 1,0-1 0,0 1-1,0 0 1,0-1-1,0 1 1,0-1 0,0 1-1,0-1 1,-1 1 0,1 0-1,-1-1 1,1 1 0,-2-2-1,1 2 22,1 1 0,-1-1 0,0 1 0,0-1 0,0 1 0,0-1-1,0 1 1,0 0 0,0-1 0,0 1 0,0 0 0,0 0 0,0 0 0,0 0-1,0 0 1,0 0 0,0 0 0,0 0 0,0 0 0,0 0 0,0 0 0,-1 1 0,-13 2-570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21677,'-6'-3'1504,"3"7"-1296,-1 4-264,4-4 1792,0 0-1536,3 3 0,2 1 24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278 258 19276,'0'-1'94,"1"-1"0,-1 1 0,0-1 0,1 1 0,-1-1 0,0 1 0,0-1 0,0 0 0,0 1 0,0-1 0,-1 1 0,1-1 0,0 1 0,-1-1-1,1 1 1,-1 0 0,1-1 0,-1 1 0,0-1 0,0 1 0,1 0 0,-1 0 0,0-1 0,0 1 0,0 0 0,-1 0 0,1 0 0,0 0 0,0 0 0,0 0 0,-1 0 0,1 1 0,0-1 0,-1 0 0,1 1 0,-1-1-1,1 1 1,-1 0 0,1-1 0,-1 1 0,1 0 0,-4 0 0,0 0 9,0 0 0,-1 0-1,1 0 1,0 1-1,0 0 1,-1 0 0,1 1-1,0-1 1,0 1 0,0 0-1,-8 6 1,-2 2-68,0 2-1,1 0 1,1 0 0,0 1 0,1 1-1,-20 29 1,24-31-37,0 0 0,1 1 0,1 0 0,0 0 0,1 0 0,0 1 0,1 0 0,1 0 0,-3 20 0,5-31-2,1 0 1,0 0 0,0 1 0,1-1 0,-1 0 0,0 0-1,1 0 1,0 0 0,0 0 0,0 0 0,0 0 0,2 4-1,-1-5 0,-1 0 0,0-1 0,1 1 0,-1-1 0,1 1 0,-1-1 0,1 1 0,0-1 0,0 0 0,-1 0 0,1 0 0,0 0 0,0 0-1,0 0 1,0-1 0,0 1 0,1-1 0,-1 1 0,0-1 0,3 0 0,4 0-19,-1 0 1,1-1-1,0 0 0,-1 0 1,1-1-1,-1-1 0,0 1 1,0-1-1,0 0 0,0-1 1,11-7-1,7-5-45,-1-1 0,23-21 0,-11 6 4,-2-1 1,-2-1 0,0-2-1,-3-1 1,-1-2 0,-2-1-1,43-84 1,-70 124 63,5-9-2,-1 1 0,-1-1 1,0 1-1,0-1 0,-1 0 1,2-10-1,-4 18 2,0 1 0,1-1-1,-1 1 1,0-1 0,0 1 0,0-1 0,0 1-1,0-1 1,0 1 0,0-1 0,-1 1-1,1 0 1,0-1 0,0 1 0,0-1 0,0 1-1,-1-1 1,1 1 0,0-1 0,0 1-1,-1 0 1,1-1 0,0 1 0,-1-1 0,1 1-1,0 0 1,-1-1 0,1 1 0,-1 0 0,1 0-1,0-1 1,-1 1 0,1 0 0,-1 0-1,1 0 1,-1-1 0,1 1 0,-1 0 0,1 0-1,-1 0 1,1 0 0,-1 0 0,1 0 0,-1 0-1,1 0 1,-1 0 0,1 0 0,-1 0-1,1 1 1,-1-1 0,1 0 0,0 0 0,-1 0-1,1 1 1,-1-1 0,0 0 0,-24 16 1,16-7 16,0 1-1,1 0 0,0 0 0,0 1 0,1 0 0,-10 22 0,-26 76 173,34-83-118,1 1 0,-5 37 0,11-55-42,1 1 0,1 0 0,-1 0 0,2 0 0,-1 0 0,1 0 0,1 0 0,0 0 0,6 18 0,-7-25-21,0 0 0,0 0 1,1-1-1,-1 1 1,1-1-1,-1 1 1,1-1-1,0 0 1,0 0-1,0 0 0,1 0 1,-1 0-1,0 0 1,1 0-1,-1-1 1,1 1-1,5 1 0,-4-1-3,0-1 0,1-1-1,-1 1 1,0-1-1,1 1 1,-1-1 0,1 0-1,-1-1 1,1 1-1,7-3 1,3-1-15,-1-1 0,0-1 0,-1 0 1,1-1-1,-1 0 0,14-11 0,7-8-67,-2-2-1,-1-1 1,-1-2 0,40-51-1,-55 65-27,-15 17 103,0 0 1,0 0-1,0 0 1,0 0-1,0-1 1,0 1-1,0 0 0,1 0 1,-1 0-1,0 0 1,0 0-1,0 0 1,0 0-1,0 0 1,0 0-1,1-1 1,-1 1-1,0 0 1,0 0-1,0 0 0,0 0 1,0 0-1,1 0 1,-1 0-1,0 0 1,0 0-1,0 0 1,0 0-1,1 0 1,-1 0-1,0 0 1,0 0-1,0 0 0,0 0 1,0 0-1,1 0 1,-1 1-1,0-1 1,0 0-1,0 0 1,0 0-1,0 0 1,0 0-1,1 0 0,-1 0 1,0 0-1,0 1 1,0-1-1,0 0 1,0 0-1,0 0 1,0 0-1,0 0 1,0 0-1,0 1 1,0-1-1,1 0 0,-1 0 1,0 12-38,0-11 31,-6 57-101,-3 30 52,9-78 56,0 0 1,1 1-1,0-1 0,0 0 1,1 0-1,4 12 1,-5-20 2,-1 0 0,1 1 0,0-1 0,0 0 0,0 0 0,1 0 0,-1 0 0,0 0 0,1 0-1,-1 0 1,1 0 0,0-1 0,0 1 0,-1-1 0,1 1 0,0-1 0,0 0 0,1 1 0,3 0 0,-3-1 2,0 0 1,1-1-1,-1 1 0,0-1 0,1 0 1,-1 0-1,1 0 0,-1-1 0,0 1 1,1-1-1,-1 0 0,5-1 0,7-4 7,-1-1-1,0-1 0,0 0 0,20-15 0,12-13-19,-27 21-73,0 1 0,1 0 0,23-12 0,-41 25 63,-1 0 1,1 1 0,-1-1-1,1 0 1,-1 1 0,1-1-1,-1 1 1,1 0 0,0-1-1,-1 1 1,1 0 0,0 0-1,-1 0 1,1 0 0,0 0-1,-1 1 1,1-1-1,2 1 1,-2 0 0,-1 0 0,0 0 0,0 0 0,0 0 0,0 0-1,0 0 1,0 0 0,-1 0 0,1 0 0,0 0 0,0 0 0,-1 0 0,1 1 0,-1-1 0,1 0-1,-1 1 1,1 1 0,0 7-41,0-1-1,0 1 0,-1-1 1,0 1-1,-2 9 1,1-16 57,0 7-2,0-2 33,0-1 0,1 1 0,0 0 1,0 0-1,2 12 0,-1-18-12,-1 0 1,1 0-1,0 0 1,0 0-1,0 0 1,0 0-1,0 0 1,0 0-1,0-1 1,1 1-1,-1 0 1,1-1-1,-1 1 1,1-1-1,-1 1 1,1-1-1,0 0 1,0 0-1,0 0 1,0 0-1,0 0 1,0 0-1,0-1 1,0 1-1,3 0 1,46 7 143,-40-8-175,0 2 1,0 0 0,14 4-1,-20-5 3,-1 1-1,0 0 1,1 0 0,-1 1-1,0-1 1,0 1-1,0 0 1,-1 0 0,1 0-1,-1 1 1,5 4-1,-3-1 2,0 1-1,-1-1 0,0 1 0,0-1 1,0 1-1,-1 1 0,0-1 0,-1 0 0,3 15 1,-4-18 49,-1 0 0,1 0 0,-1-1 1,0 1-1,0 0 0,0 0 0,-1 0 0,0 0 1,0 0-1,0-1 0,0 1 0,-1 0 0,0-1 1,0 1-1,0-1 0,0 0 0,-1 1 1,-5 5-1,7-9-34,0 0-1,0 0 1,0 0 0,0 0 0,0 0 0,0 0 0,0 0 0,-1 0 0,1 0-1,0-1 1,-1 1 0,1-1 0,-1 1 0,1-1 0,-1 1 0,1-1-1,-1 0 1,1 0 0,-1 1 0,1-1 0,-1 0 0,1-1 0,-1 1-1,1 0 1,-1 0 0,1-1 0,-1 1 0,1 0 0,0-1 0,-1 0-1,1 1 1,0-1 0,-1 0 0,1 0 0,0 0 0,0 1 0,-1-1-1,1 0 1,0-1 0,0 1 0,-1-2 0,-1-1-143,0 1 0,0-1 0,1 0 0,0 0-1,0 0 1,0 0 0,0 0 0,0 0 0,1-1 0,0 1 0,0 0 0,-1-10 0,2 10 13,1-1 1,0 1 0,0 0 0,0-1-1,0 1 1,0 0 0,1 0 0,0 0-1,0 0 1,0 0 0,6-7 0,37-40-492,-19 22 489,69-97 213,-85 109-6,1 0-1,-2-1 1,-1 0 0,0 0-1,9-35 1,-13 25 122,-4 27-196,0 1-1,0 0 1,0-1 0,0 1 0,0 0-1,0-1 1,0 1 0,0 0-1,0-1 1,0 1 0,0 0-1,0-1 1,0 1 0,-1 0-1,1-1 1,0 1 0,0 0 0,0-1-1,0 1 1,0 0 0,-1 0-1,1-1 1,0 1 0,0 0-1,-1-1 1,1 1 0,0 0-1,0 0 1,-1 0 0,1-1-1,0 1 1,-1 0 0,1 0 0,0 0-1,-1 0 1,1 0 0,0 0-1,-1 0 1,1-1 0,0 1-1,-1 0 1,1 0 0,0 0-1,-1 0 1,1 0 0,0 1 0,-1-1-1,1 0 1,0 0 0,-1 0-1,1 0 1,0 0 0,-1 0-1,1 0 1,0 1 0,-1-1-1,1 0 1,0 0 0,0 1-1,-1-1 1,1 1 0,-5 2 53,1 2-1,-1-1 1,1 0 0,0 1 0,1 0 0,-1 0-1,1 0 1,0 0 0,0 1 0,0-1-1,-2 9 1,0 2 160,0 0 0,-6 32-1,10-43-163,1 0 0,-1 0 0,1 0-1,0 0 1,0 0 0,1 0-1,1 8 1,-2-12-40,0 0 0,1 1 0,-1-1-1,1 0 1,0 0 0,-1 0 0,1 0 0,0 1 0,0-1 0,-1 0 0,1 0-1,0 0 1,0 0 0,0-1 0,0 1 0,0 0 0,1 0 0,-1-1-1,0 1 1,0 0 0,0-1 0,1 1 0,-1-1 0,0 0 0,1 1 0,-1-1-1,0 0 1,1 0 0,-1 0 0,0 0 0,1 0 0,1 0 0,6-1 21,0-1 1,0 0 0,0 0 0,0 0-1,-1-1 1,10-5 0,51-28 60,-20 9-51,-33 20-35,0 0 0,0 0 0,0 2 0,27-6 0,-39 10-8,1 0 0,0 1 0,0 0 0,0 0 0,-1 0 1,1 0-1,0 1 0,0 0 0,5 2 0,-7-2 3,0 0-1,-1 0 1,1 1-1,-1-1 1,1 1-1,-1 0 1,0-1-1,1 1 1,-1 0-1,0 0 1,0 1-1,0-1 1,-1 0-1,1 1 1,0-1-1,1 5 1,1 2 121,-1-3-144,-1 0 0,2 0 0,-1 0 0,1-1 0,6 9 0,-9-13 0,-1 0 0,1 0 0,0-1 0,0 1 0,0 0 1,0-1-1,0 1 0,0-1 0,0 1 0,0-1 0,0 1 1,0-1-1,0 0 0,0 1 0,0-1 0,0 0 0,0 0 1,0 0-1,1 0 0,-1 0 0,0 0 0,0 0 0,0 0 1,0 0-1,0-1 0,0 1 0,0 0 0,0-1 0,0 1 0,0-1 1,0 1-1,0-1 0,0 0 0,0 1 0,0-1 0,0 0 1,0 1-1,-1-1 0,1 0 0,1-1 0,12-16-148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17324,'-4'4'202,"0"1"-1,0-1 1,1 0 0,-1 1 0,1 0 0,1 0-1,-1 0 1,1 0 0,-1 0 0,1 0 0,1 1-1,-1-1 1,1 1 0,-1 5 0,0 6 40,1 1 1,0-1-1,2 22 1,0-32-193,-1 0 0,1 1 0,1-1 0,-1 0 1,1 0-1,0 0 0,5 10 0,-5-14-31,-1-1 0,1 1 0,-1-1 0,1 0 1,0 1-1,0-1 0,0 0 0,0 0 0,0 0 0,1-1 0,-1 1 0,0-1 0,1 1 0,-1-1 0,1 0 0,0 1 0,-1-2 0,1 1 0,0 0 1,0 0-1,-1-1 0,5 1 0,11-1 70,-1 0 0,20-4 0,-23 2-47,-1 0-1,1 1 0,-1 1 1,1 0-1,27 5 0,-38-4-37,0 0-1,1 0 0,-1 0 0,0 1 1,0 0-1,0-1 0,0 1 0,0 0 1,0 1-1,0-1 0,-1 0 0,1 1 1,-1-1-1,1 1 0,-1 0 0,0 0 1,0 0-1,-1 0 0,1 0 0,0 0 1,-1 1-1,0-1 0,0 0 1,0 1-1,0-1 0,-1 1 0,1 6 1,0-3 41,-2 0 0,1 1 1,-1-1-1,0 0 0,0 0 1,-1 0-1,0 0 0,0 0 1,0 0-1,-1 0 0,0-1 1,-1 1-1,0-1 0,0 0 1,0 0-1,0-1 0,-1 1 1,0-1-1,0 0 0,-1 0 1,-10 7-1,10-7 40,0-1 0,-1 0 0,0 0 0,0-1 0,0 0 0,0 0 0,0-1 0,-1 0 0,-9 2 0,12-3-38,0-1-1,-1 0 1,1 0 0,0 0 0,0 0-1,0-1 1,0 0 0,0 0 0,0 0-1,0-1 1,0 0 0,0 0 0,0 0-1,-5-4 1,7 5-149,1-1-1,0 1 1,0-1-1,0 1 1,0-1-1,0 0 1,0 0-1,1 0 1,-1 0-1,0 0 1,1-1-1,0 1 1,0 0 0,-1-1-1,1 1 1,1-1-1,-1 1 1,0-1-1,1 0 1,-1 1-1,1-1 1,0 1-1,-1-1 1,1 0-1,1 1 1,-1-1-1,0 0 1,1 1 0,-1-1-1,1 0 1,0 1-1,0-1 1,0 1-1,0 0 1,0-1-1,0 1 1,1 0-1,-1-1 1,1 1-1,0 0 1,0 0 0,0 1-1,0-1 1,0 0-1,0 0 1,0 1-1,5-3 1,48-12-1539,-24 8 744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57 374 18780,'11'-11'1968,"-11"7"-1287,-4 5-281,-3 15 1024,-2 5-328,-2 11-528,-1 2-208,1 6-264,3 0-40,3-7-224,5-1-240,4-12-440,3-7-320,5-16 904,2-6-216,8-18-184</inkml:trace>
  <inkml:trace contextRef="#ctx0" brushRef="#br0" timeOffset="1">359 0 19300,'-4'25'1576,"-5"5"-1119,1 3-129,-1 10 664,-1 4-256,3 7-232,0 4-64,-1 2-104,3-1-56,0-2-120,4-3-136,1-5-360,0-1-280,3-7-576,1-5 1136,0-12-208,1-5-208,2-12-96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245 315 14963,'0'-1'86,"1"0"0,-1 0 1,0 0-1,0 0 0,0 0 0,0 0 0,0 0 0,0 0 0,0 0 0,-1 0 0,1 1 0,0-1 1,-1 0-1,1 0 0,0 0 0,-1 0 0,1 0 0,-1 0 0,1 1 0,-1-1 0,0 0 1,1 0-1,-1 1 0,0-1 0,1 1 0,-2-2 0,0 2 4,1-1 1,-1 1-1,0-1 0,1 1 1,-1-1-1,0 1 0,0 0 1,1 0-1,-1 0 0,0 0 0,0 0 1,1 1-1,-3-1 0,-5 3 247,0-1 0,0 1 1,0 1-1,-12 6 0,9-3-103,1 1 0,-1 0 0,1 1 0,1 0 0,0 0 0,0 1 0,-16 22 0,19-23-147,1 1 1,1-1 0,-1 1 0,2 0 0,-1 0 0,1 1-1,1-1 1,0 1 0,0 0 0,-1 16 0,4-25-66,-1 1 0,1 0 0,0 0 1,0 0-1,1 0 0,-1-1 1,1 1-1,-1 0 0,1 0 1,0-1-1,0 1 0,0 0 0,0-1 1,0 1-1,1-1 0,-1 1 1,1-1-1,-1 0 0,5 4 0,-4-4-9,0-1-1,1 0 0,-1 1 1,0-1-1,1 0 0,0 0 1,-1 0-1,1-1 0,-1 1 0,1 0 1,0-1-1,0 0 0,-1 0 1,1 0-1,0 0 0,-1 0 1,1 0-1,0-1 0,0 1 0,4-2 1,5-3 10,1 0 0,0 0 0,-1-1 0,0 0 0,-1-1 0,1-1 0,12-10 0,69-70 146,-68 61-105,-1-1 0,-2-2 0,0 0 0,17-35 1,-26 39-16,0 0 0,-2 0 0,-1-2 0,-1 1 0,9-49 0,-17 70-34,0 0 0,-1 0 1,1 0-1,-2-9 0,1 14-13,0 0 0,0 1-1,0-1 1,0 0 0,0 0-1,-1 1 1,1-1 0,0 0 0,0 0-1,0 1 1,-1-1 0,1 0-1,0 1 1,-1-1 0,1 0 0,-1 1-1,1-1 1,0 0 0,-1 1-1,0-1 1,1 1 0,-1-1 0,1 1-1,-1-1 1,0 1 0,1 0 0,-1-1-1,0 1 1,1 0 0,-1-1-1,0 1 1,1 0 0,-1 0 0,0 0-1,0 0 1,1-1 0,-1 1-1,0 0 1,0 0 0,1 1 0,-1-1-1,0 0 1,0 0 0,1 0 0,-1 0-1,0 1 1,-1-1 0,-2 2 1,1 1 0,-1-1 0,1 0 0,-1 1 0,1 0-1,0 0 1,0 0 0,0 0 0,0 0 0,1 0 0,-4 5 0,-23 46 40,23-43-27,-8 17 44,1 2-1,2-1 0,1 1 1,-8 37-1,15-54-34,1 0 0,0 0 0,1 1 1,0-1-1,1 0 0,1 0 0,0 0 0,1 0 1,0 0-1,1 0 0,0 0 0,10 22 0,-11-31-79,0 1-1,1-1 0,0 0 0,-1 0 0,1 0 0,1-1 0,-1 1 0,1-1 0,-1 1 0,1-1 0,0 0 0,0-1 0,0 1 0,0-1 0,1 1 0,4 1 1,-6-3 10,0-1 1,1 1 0,-1 0 0,0-1 0,0 0 0,1 0 0,-1 0-1,0 0 1,0 0 0,1-1 0,-1 0 0,0 1 0,0-1 0,0 0-1,0 0 1,0-1 0,0 1 0,0-1 0,0 1 0,0-1 0,-1 0-1,1 0 1,-1 0 0,5-5 0,12-17-365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17436,'0'4'173,"0"-1"0,1 1 1,-1-1-1,1 0 0,0 1 1,0-1-1,0 0 0,0 0 1,0 0-1,1 0 0,-1 0 1,1 0-1,0 0 0,4 5 0,-4-6-77,0-1 0,1 1 0,-1 0 0,1-1 0,-1 0 0,1 1-1,0-1 1,-1 0 0,1 0 0,0 0 0,0-1 0,-1 1 0,1-1-1,0 0 1,0 1 0,0-1 0,0 0 0,3-1 0,3 0 83,-1-1 1,1 0 0,0 0 0,-1-1-1,0 0 1,1 0 0,-1-1 0,-1 0-1,15-10 1,-16 10-110,0-1 0,0 1 0,-1-1-1,0 0 1,0-1 0,0 1 0,0-1-1,-1 0 1,0 0 0,0 0 0,-1-1-1,4-8 1,-6 13-52,-1 1 1,1-1-1,-1 0 0,1 0 0,-1 0 1,0 0-1,0 1 0,0-1 0,0 0 1,0 0-1,0 0 0,0 0 0,-2-3 1,2 4-12,0 0 0,-1 0 0,1 1 0,-1-1 0,1 0 0,-1 1 0,1-1 0,-1 0 0,0 1 0,1-1 1,-1 1-1,0-1 0,1 1 0,-1-1 0,0 1 0,0 0 0,1-1 0,-1 1 0,0 0 0,0-1 0,-1 1 1,-1 0 0,0 0 0,0 0-1,0 0 1,0 0 0,0 1 0,-1-1 0,1 1 0,1 0 0,-1 0 0,0 0 0,0 0 0,0 1 0,0-1 0,-4 4 0,-1 2-2,0-1 1,1 2-1,0-1 0,0 1 1,1 0-1,0 0 0,0 1 1,-9 17-1,13-21-7,-1 1 1,1-1 0,0 1-1,0-1 1,0 1 0,1 0-1,0 0 1,0 0 0,0 0-1,1 0 1,0 0-1,0 0 1,0 0 0,1 0-1,0-1 1,3 11 0,-3-14 0,0 0 1,0 0 0,1 0 0,-1 0-1,1 0 1,-1-1 0,1 1 0,0-1-1,0 1 1,-1-1 0,1 0-1,0 1 1,0-1 0,0 0 0,1 0-1,-1-1 1,0 1 0,0 0 0,0-1-1,1 1 1,-1-1 0,0 0 0,0 1-1,1-1 1,-1 0 0,0-1-1,1 1 1,-1 0 0,3-1 0,8-2 3,1 0 0,-1 0 0,20-8 0,11-9 21,51-29 0,30-13-115,-119 59 78,1 1 0,-1 0-1,1 0 1,0 0-1,8 0 1,-14 2 7,0 0 1,0-1-1,1 1 1,-1 1-1,0-1 1,1 0-1,-1 0 1,0 0-1,0 1 0,1-1 1,-1 0-1,0 1 1,0-1-1,0 1 1,0 0-1,0-1 1,0 1-1,0 0 0,0 0 1,0-1-1,0 1 1,0 0-1,0 0 1,0 0-1,-1 0 0,1 0 1,0 1-1,-1-1 1,1 0-1,-1 0 1,1 0-1,-1 0 1,1 3-1,1 35-53,-2-33 73,0 0 0,0 0-1,0 0 1,3 11 0,-3-16-10,0 0 0,1 0 0,-1 0 1,0-1-1,1 1 0,-1 0 0,1-1 0,-1 1 0,1 0 1,0-1-1,-1 1 0,1-1 0,-1 1 0,1 0 0,0-1 1,0 0-1,-1 1 0,1-1 0,0 1 0,0-1 0,0 0 1,-1 0-1,1 1 0,0-1 0,0 0 0,0 0 0,0 0 1,0 0-1,-1 0 0,1 0 0,0 0 0,0 0 0,0-1 1,0 1-1,-1 0 0,1 0 0,0-1 0,1 0 0,38-17-20,-28 11-127,-9 6 31,0 0 1,0 0-1,0 1 0,0-1 1,0 0-1,0 1 0,0 0 1,0 0-1,0 0 0,0 0 1,5 1-1,-8-1 85,1 0-1,0 1 1,0-1 0,0 0 0,0 0 0,-1 1-1,1-1 1,0 1 0,0-1 0,0 1 0,-1-1-1,1 1 1,0-1 0,-1 1 0,1 0-1,-1-1 1,1 1 0,0 0 0,-1-1 0,1 1-1,-1 0 1,0 0 0,1 0 0,-1-1 0,0 1-1,1 0 1,-1 0 0,0 0 0,0 0 0,0 0-1,0 0 1,0-1 0,0 1 0,0 0-1,0 0 1,0 0 0,0 0 0,-1 0 0,1 0-1,0-1 1,0 1 0,-1 1 0,-5 5-333,-2-4-26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17260,'13'5'1360,"-3"-3"-1352,4-2-312,6 0 992,3-3-368,9-4-368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2 253 15163,'-1'1'116,"1"1"-1,0-1 0,0 1 0,0-1 1,0 1-1,0-1 0,0 1 0,0-1 1,0 1-1,1-1 0,-1 1 1,0-1-1,1 0 0,0 1 0,-1-1 1,1 0-1,0 1 0,-1-1 1,1 0-1,0 0 0,0 0 0,0 1 1,0-1-1,2 1 0,-1-1 23,1 0-1,-1 0 1,0-1 0,0 1-1,0-1 1,0 0 0,1 1-1,-1-1 1,0 0-1,0 0 1,1-1 0,-1 1-1,0 0 1,4-2-1,7-2 245,-1 0 0,0-1 0,1-1-1,15-9 1,-11 4-188,1-1-1,-2 0 1,1-1-1,-2-1 1,0 0-1,0-1 1,-2-1-1,0 0 1,22-36-1,-33 49-158,-1 0 0,1 0 0,-1-1 0,0 1 0,0-1 0,0 1 0,0-1 0,-1 0 0,1 1 0,-1-1 0,0 0 0,0 1 0,0-1 0,-2-5 0,2 7-19,-1 1-1,1 0 1,-1 0-1,1 0 1,-1 0-1,0-1 1,1 1-1,-1 0 0,0 0 1,0 1-1,0-1 1,0 0-1,0 0 1,0 0-1,0 0 1,0 1-1,-2-2 1,1 1-1,0 1 0,-1-1 0,1 1 0,-1-1 0,1 1 0,-1 0 1,1 0-1,0 0 0,-1 0 0,1 0 0,-1 0 0,-2 1 0,-1 1-6,-1 0-1,1 1 1,0 0-1,0-1 0,0 2 1,0-1-1,0 1 1,1 0-1,0 0 0,0 1 1,0-1-1,0 1 1,1 0-1,-1 0 0,1 1 1,1-1-1,-5 8 1,3-3-22,0 0 0,0 0 0,1 1 1,0-1-1,1 1 0,0 0 1,1 0-1,0 0 0,-1 18 0,3-27 6,0 0-1,0 1 1,0-1-1,1 0 1,-1 1-1,0-1 1,1 0-1,-1 1 1,1-1-1,0 0 1,0 0-1,0 0 1,0 0-1,0 0 1,1 0-1,-1 0 1,0 0-1,1 0 1,-1 0-1,4 2 1,-2-3 1,-1 0 0,1 1 0,-1-1 1,1-1-1,0 1 0,-1 0 0,1-1 1,0 1-1,0-1 0,0 0 0,-1 0 1,1 0-1,0 0 0,0 0 0,0-1 0,-1 1 1,4-2-1,6-1-12,0-1-1,-1 0 1,1-1-1,-1-1 1,17-10 0,50-41-49,-13 9 76,-62 46-11,-1 0 0,0 1 0,0 0-1,1-1 1,-1 1 0,1 0 0,-1 0 0,1 0 0,0 1 0,-1-1-1,6 0 1,-7 1 0,0 0-1,0 1 1,0-1-1,0 1 1,0-1-1,0 1 1,0-1-1,0 1 1,0-1-1,0 1 1,0 0-1,-1 0 1,1-1-1,0 1 1,0 0-1,-1 0 0,1 0 1,0 0-1,-1 0 1,1 0-1,-1 0 1,1 0-1,-1 0 1,0 0-1,1 0 1,-1 0-1,0 0 1,0 3-1,9 46-27,-6-30 4,9 36-1,-10-52 26,-1 1 0,1 0 1,0 0-1,0-1 0,1 1 0,0-1 1,-1 0-1,1 0 0,1 0 0,-1 0 0,1 0 1,4 3-1,-6-5 2,1 0 0,0-1 0,0 0 1,0 1-1,0-1 0,0 0 0,0-1 0,0 1 1,0 0-1,1-1 0,-1 0 0,0 1 0,0-1 1,0-1-1,1 1 0,-1 0 0,0-1 0,0 0 1,0 1-1,0-1 0,0-1 0,5-1 0,6-4 7,0 0 0,-1-1 0,17-13 0,-21 14 0,18-13 16,-22 14-25,1 1 1,-1 0-1,1 1 0,1 0 0,-1 0 0,1 0 1,-1 1-1,1-1 0,0 2 0,9-3 1,-15 4-1,0 1 1,0 1-1,-1-1 1,1 0-1,0 0 1,0 0-1,-1 0 1,1 0-1,0 1 1,-1-1-1,1 0 1,0 1-1,-1-1 1,1 0-1,0 1 1,-1-1-1,1 1 1,-1-1-1,1 1 1,0-1-1,-1 1 1,0 0-1,1-1 1,-1 1-1,1-1 1,-1 1-1,0 0 1,1-1-1,-1 1 1,0 0-1,0 0 1,1-1-1,-1 2 1,3 28-25,-3-23 17,0-4 7,1 1-3,-1-1 0,0 1 1,1 0-1,0-1 1,-1 1-1,3 4 1,-2-7 3,-1 0 0,0 0 0,1-1 0,-1 1 0,1 0 0,0 0 0,-1-1 0,1 1 0,0 0 0,-1-1 0,1 1 0,0-1 0,0 1 0,-1-1 0,1 0 0,0 1 0,0-1 0,0 0 0,0 1 0,-1-1 0,1 0 0,0 0 0,0 0 0,0 0 0,0 0 0,0 0 0,0 0 0,0 0 0,0 0 0,-1 0 0,1 0 0,1-1 0,11-3 3,-1-1 0,0 0 1,0-1-1,-1-1 1,1 0-1,10-9 0,13-6-16,-31 19 10,17-9-74,-1 0 1,27-10-1,-42 20 37,0 0-1,0 0 1,0 1-1,0 0 1,1 0-1,-1 0 1,0 0 0,1 1-1,-1 0 1,1 0-1,-1 0 1,0 1-1,1-1 1,-1 1-1,10 4 1,-12-4 8,0 1 0,-1 0 0,1 0 0,0 0 0,-1 1 0,0-1 0,1 0 0,-1 1 0,0 0 0,0-1 0,-1 1 0,1 0 0,0 0 0,-1 0 0,0 0 0,0 0 0,0 1 0,0-1 0,1 4 0,-1 1 15,0-1 0,0 1 0,-1 0-1,1-1 1,-2 1 0,1 0 0,-3 9 0,0-9-190,2-14-156,2-17 130,1-2 93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5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19180,'2'-3'1296,"-1"8"-1080,1 7-96,-1 8 257,5 10-121,1 6-136,3 5 32,3 2-40,1-1-104,5-9-344,2-6-273,2-14 521,2-10-104,-4-17-56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 21173,'-2'20'1600,"2"-9"-1712,2-11 800,3-5-40,1-11-504,0-4 16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0 690 13187,'2'0'202,"1"0"0,-1 1 0,0-1 0,0 0 0,0 0 0,0-1 0,0 1 0,0 0 0,0-1-1,0 1 1,0-1 0,0 1 0,0-1 0,0 0 0,0 0 0,-1 0 0,4-2 0,31-28 1033,-24 20-252,47-44 306,-2-2 0,-3-3 0,83-117 0,-122 153-1172,0-1 1,15-37-1,-26 51-83,0-1 0,0 1-1,-1-1 1,0 0-1,-1 0 1,-1-1 0,1-22-1,-2 32-28,0 0 0,0 0 0,-1 0-1,1 1 1,-1-1 0,0 0 0,0 0-1,0 1 1,0-1 0,0 1 0,0-1-1,-1 1 1,1-1 0,-1 1 0,0 0-1,0 0 1,1 0 0,-1 0 0,-3-2-1,3 2-4,0 1 0,0 0-1,-1 0 1,1 1 0,0-1-1,0 0 1,0 1 0,-1 0-1,1-1 1,0 1 0,-1 0-1,1 0 1,0 0 0,-1 0-1,1 1 1,0-1-1,0 1 1,-1-1 0,1 1-1,0 0 1,0 0 0,0 0-1,-4 2 1,-4 3-8,-1 2 0,1-1 1,1 1-1,0 1 0,0 0 0,-15 19 1,-41 66-39,45-63 25,2 1 0,-20 51-1,31-65 11,1 0 0,1 0-1,0 0 1,2 1 0,0-1 0,-1 33-1,4-48 7,0 1 0,0 0 0,0-1 0,1 1 0,0-1 0,-1 1 0,1-1 0,0 1 0,1-1 0,-1 0 0,0 1 0,1-1 0,0 0 0,0 0 0,0 0 0,0 0 0,0 0 0,1-1 0,-1 1 0,1-1 0,0 0 0,-1 1 0,1-1 0,0 0 0,0-1 0,1 1 0,-1 0 0,0-1 0,1 0 0,-1 0 0,0 0 0,8 1 0,-1-1-4,1 0 0,0-1-1,-1 0 1,1-1 0,0 0 0,-1 0 0,1-1 0,-1-1 0,0 0-1,0 0 1,0-1 0,13-7 0,8-6-9,-1 0 1,40-32-1,-54 38 18,-1-1 1,0 0-1,-1-1 0,0-1 1,-1 0-1,0-1 0,10-18 1,-18 22 4,-11 13 0,-12 16-1,8-5-3,1 2 0,1 0-1,0 0 1,1 0 0,0 1 0,2 0-1,0 0 1,0 0 0,2 1-1,-4 29 1,7-45 0,0 1 0,0 0 0,0-1-1,0 1 1,1-1 0,-1 1 0,0 0 0,1-1-1,-1 1 1,1-1 0,-1 1 0,1-1 0,-1 1-1,1-1 1,0 0 0,2 3 0,-2-3 0,0-1 0,0 1 0,0 0 1,0-1-1,0 1 0,0-1 0,1 1 0,-1-1 1,0 0-1,0 0 0,1 1 0,-1-1 1,0 0-1,1 0 0,-1 0 0,0 0 0,0 0 1,1-1-1,-1 1 0,0 0 0,0 0 0,2-2 1,8-1 4,-1-1 0,0 0 0,-1-1 0,1 0 0,15-12 0,46-41-7,-31 24 12,-34 29-9,0 0-2,0 0 0,1 0-1,-1 0 1,1 1 0,0 0-1,0 0 1,0 1 0,1 0-1,11-4 1,-18 7-1,0 0 1,0 0-1,0 0 1,0 0-1,-1 0 1,1 0-1,0 1 1,0-1-1,0 0 1,0 0-1,-1 1 1,1-1-1,0 1 1,0-1-1,-1 0 1,1 1-1,0-1 0,0 1 1,-1 0-1,1-1 1,-1 1-1,1 0 1,-1-1-1,1 1 1,-1 0-1,1-1 1,-1 1-1,1 0 1,-1 0-1,0 0 1,0-1-1,1 1 1,-1 0-1,0 0 1,0 0-1,0 0 1,0 0-1,0-1 1,0 3-1,-3 36-2,3-35 3,-2 11-3,0-5 4,0-1 0,1 1 0,1 0 0,0-1 0,1 12 0,-1-20 1,0 0 0,0 0 1,0 0-1,0 0 1,0-1-1,1 1 0,-1 0 1,0 0-1,1 0 1,-1 0-1,1-1 0,-1 1 1,1 0-1,-1 0 1,1-1-1,-1 1 0,1 0 1,0-1-1,-1 1 1,1 0-1,0-1 0,0 1 1,-1-1-1,1 0 1,0 1-1,0-1 0,1 1 1,0-1 3,0 0 0,0 0-1,0 0 1,0 0 0,0 0 0,0 0 0,0-1-1,0 1 1,0-1 0,0 1 0,3-2 0,7-4 21,-1 0 1,0 0-1,11-9 1,-18 12-21,34-25 58,-22 15-58,1 1-1,0 0 1,0 1-1,1 1 1,1 1-1,19-7 1,-36 15-14,1 1-1,-1-1 1,0 1-1,0-1 1,1 1 0,-1 0-1,0 0 1,1 0 0,-1 0-1,0 0 1,1 1-1,-1-1 1,0 1 0,4 0-1,-5 0 3,0 0-1,1 0 0,-1 0 1,0 0-1,0 0 0,0 0 1,0 0-1,0 0 0,0 0 1,0 0-1,-1 0 0,1 1 1,0-1-1,-1 0 0,1 1 1,-1-1-1,1 1 0,-1-1 1,0 0-1,1 1 0,-1-1 1,0 1-1,0 1 0,0 11-39,-1 0 0,0-1 0,-1 1 0,-1 0-1,0-1 1,0 1 0,-9 17 0,11-30-460,0-5 394,1-6 68,3-13-129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15803,'2'15'1345,"2"-1"-1137,3-1-488,3 0 744,6-2-416,1-1-64,6 0-104</inkml:trace>
  <inkml:trace contextRef="#ctx0" brushRef="#br0" timeOffset="1">234 194 16115,'-1'2'331,"1"1"0,0 0 0,0 0 0,-1-1 0,2 1 0,-1 0-1,0-1 1,0 1 0,1 0 0,0-1 0,1 5 0,-1-6-242,-1 0 0,1 0 0,0 0 1,0-1-1,0 1 0,0 0 0,0 0 0,0-1 1,0 1-1,0-1 0,0 1 0,0-1 1,0 1-1,0-1 0,0 0 0,0 1 0,0-1 1,1 0-1,-1 0 0,0 0 0,0 0 0,0 0 1,0 0-1,1 0 0,-1 0 0,0 0 1,0-1-1,0 1 0,2-1 0,14-4 90,0-2-1,-1 1 1,1-2-1,-1 0 1,-1-1-1,0-1 0,0 0 1,-1-1-1,0-1 1,17-17-1,-28 26-150,-1-1 0,1 1 0,0 0 0,-1-1-1,0 1 1,0-1 0,4-6 0,-6 9-22,0 0 0,0 0 1,0 1-1,0-1 1,1 0-1,-1 1 0,0-1 1,0 0-1,0 1 0,0-1 1,-1 0-1,1 0 0,0 1 1,0-1-1,0 0 0,0 1 1,-1-1-1,1 0 1,0 1-1,-1-2 0,0 1 1,0 1-1,0-1 0,0 0 0,0 1 1,0-1-1,0 1 0,0-1 1,0 1-1,0-1 0,0 1 0,0 0 1,0-1-1,0 1 0,-1 0 0,1 0 1,-2 0-1,-5 0 7,1 0-1,0 1 1,-1 0-1,1 1 1,0 0-1,0 0 1,0 0-1,0 1 1,0 0-1,0 0 1,1 1-1,-1 0 1,1 0-1,0 0 1,1 1-1,-1 0 1,1 0-1,-1 1 1,-3 6-1,3-6-31,0 1 0,1 0-1,1 0 1,-1 1-1,1-1 1,0 1-1,1 0 1,0 0 0,0 1-1,1-1 1,0 1-1,0-1 1,1 1-1,0-1 1,0 1-1,1 9 1,1-15-57,-1-1-1,0 1 1,1 0 0,0 0-1,0 0 1,-1-1-1,2 1 1,-1-1 0,0 1-1,0-1 1,1 1 0,0-1-1,-1 0 1,1 1 0,0-1-1,0 0 1,0 0-1,0 0 1,0-1 0,1 1-1,-1-1 1,1 1 0,-1-1-1,1 0 1,-1 1 0,1-1-1,0-1 1,-1 1-1,1 0 1,0-1 0,0 1-1,0-1 1,-1 0 0,1 0-1,4 0 1,5-1-155,0 0-1,0-1 1,0-1 0,0 1-1,0-2 1,0 0 0,11-5-1,26-17-584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 16836,'-8'4'441,"0"0"0,1 0 0,-1 1 1,1 0-1,0 1 0,1 0 1,-1 0-1,1 0 0,0 1 0,-7 11 1,8-12-332,1 0 1,0 0 0,1 0 0,0 1-1,0-1 1,0 1 0,1 0-1,0 0 1,0 0 0,0 0-1,1 0 1,0 1 0,1 6 0,0-12-103,0-1 1,0 0 0,0 0 0,0 0 0,0 1 0,0-1 0,0 0 0,1 0-1,-1 0 1,1 0 0,-1 0 0,1 0 0,-1 0 0,1 0 0,-1 0-1,1 0 1,0 0 0,0 0 0,-1 0 0,1 0 0,0 0 0,0-1 0,0 1-1,0 0 1,2 0 0,-1 0-2,-1-1-1,1 0 1,0 1-1,0-1 0,0 0 1,0 0-1,0-1 1,0 1-1,0 0 1,0-1-1,0 1 1,-1-1-1,1 1 1,2-2-1,5-2 4,0-1 0,-1 0 0,1-1 0,14-11 0,-7 2 27,0-1 1,-1 0-1,-1-1 0,22-32 1,-36 49 89,-25 52 4,24-50-128,0 0 0,1 1-1,-1-1 1,1 0 0,-1 0-1,1 0 1,0 0 0,0 1-1,0-1 1,0 0 0,0 0 0,0 0-1,1 0 1,-1 1 0,1-1-1,-1 0 1,1 0 0,0 0-1,0 0 1,0 0 0,2 2-1,-1-2-1,0-1 0,0 1 0,0-1 0,0 1 0,0-1 0,1 0-1,-1 0 1,0 0 0,1 0 0,-1 0 0,1-1 0,-1 1 0,1-1 0,0 1-1,-1-1 1,1 0 0,3 0 0,14-2 15,-1 0 0,0-2 0,0 0 0,0-1 0,34-13 0,-30 9 5,1 2 0,42-9 0,-50 16-23,-16 1 3,-1-1 0,1 0 0,0 0 0,0 0 0,0 0 0,0 0 0,0 0 0,0 0 0,0 0 0,-1 0 0,1 1 0,0-1 0,0 0 0,0 0 0,0 0 0,0 0 0,0 0 0,0 0 0,0 1 0,0-1 0,0 0 0,0 0 0,0 0 0,0 0 0,0 1 0,0-1 0,0 0 0,0 0 0,0 0 1,0 0-1,0 0 0,0 1 0,0-1 0,0 0 0,0 0 0,0 0 0,0 0 0,0 0 0,0 0 0,1 1 0,-1-1 0,0 0 0,0 0 0,0 0 0,0 0 0,0 0 0,0 0 0,0 0 0,1 0 0,-1 0 0,0 1 0,0-1 0,0 0 0,18-33 239,-12 24-207,15-23 18,-20 30-52,0 1 0,0 0-1,0-1 1,0 1 0,0 0 0,1 0-1,-1 0 1,0 0 0,1 0 0,-1 0-1,0 0 1,1 0 0,-1 1 0,1-1-1,0 0 1,2 0 0,-3 2-3,1 0-1,-1 0 1,0 0 0,0 0 0,1 0 0,-1 0-1,0 0 1,0 1 0,0-1 0,0 0 0,0 1-1,-1-1 1,1 1 0,0-1 0,0 3-1,11 13-14,-9-15 20,-1-1-1,0 0 0,1 0 1,0 0-1,-1-1 1,1 1-1,-1 0 1,1-1-1,0 0 0,0 0 1,-1 0-1,1 0 1,0 0-1,-1 0 0,1-1 1,0 1-1,-1-1 1,1 0-1,-1 0 1,1 0-1,-1 0 0,1 0 1,-1 0-1,0-1 1,1 1-1,-1-1 0,3-3 1,0 2 10,-1-1 0,0 1 1,0-1-1,0 0 0,-1 0 1,1-1-1,-1 1 0,0-1 1,0 0-1,-1 1 0,1-1 1,2-9-1,-5 13-7,1 0 0,-1 1-1,0-1 1,0 0 0,1 0 0,-1 1 0,0-1 0,0 0 0,0 0-1,0 1 1,0-1 0,0 0 0,0 0 0,0 1 0,0-1 0,-1 0-1,1 1 1,0-1 0,0 0 0,-1 1 0,1-1 0,0 0-1,-1 1 1,1-1 0,-1 0 0,1 1 0,-1-1 0,0 0 0,0 1 0,0 0 0,0 0 0,0-1 0,0 1 1,0 0-1,0 0 0,0 1 0,0-1 1,0 0-1,0 0 0,0 0 0,0 1 0,0-1 1,0 1-1,0-1 0,-2 1 0,-3 3 7,1-1 0,-1 1 0,1 0-1,-1 0 1,-4 6 0,5-3-3,1-1 0,-1 1 0,1 0 0,1 0 0,-1 0 0,1 0 1,1 1-1,-1-1 0,1 1 0,1-1 0,-2 14 0,2-18-64,1-1 1,0 1-1,0-1 0,0 1 1,0-1-1,0 1 0,1-1 1,-1 1-1,1-1 0,0 1 1,-1-1-1,1 1 0,0-1 1,0 0-1,1 1 0,-1-1 1,0 0-1,1 0 0,-1 0 1,1 0-1,0 0 0,0-1 1,-1 1-1,1 0 0,0-1 1,1 1-1,-1-1 0,0 0 1,0 0-1,1 0 0,-1 0 1,0 0-1,1 0 0,-1 0 1,1-1-1,-1 0 0,1 1 1,-1-1-1,4 0 0,2 0-171,0-1 0,1 0 0,-1-1 0,0 1-1,0-1 1,0-1 0,0 0 0,0 0 0,0-1 0,-1 1-1,9-7 1,25-15-661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18036,'-7'1'475,"0"0"0,0 1 0,0 0 0,0 1 0,1 0 1,-1 0-1,1 0 0,-9 6 0,10-6-329,1 1 0,-1-1-1,1 0 1,0 1 0,0 0 0,1 0-1,-1 0 1,1 1 0,0-1 0,0 1-1,-4 7 1,7-11-147,0 0 0,0-1 1,0 1-1,0 0 0,0-1 0,0 1 0,0 0 1,0 0-1,0-1 0,0 1 0,0 0 0,0-1 0,1 1 1,-1 0-1,0-1 0,0 1 0,1 0 0,-1-1 0,1 1 1,-1-1-1,0 1 0,1-1 0,-1 1 0,1-1 0,-1 1 1,1-1-1,-1 1 0,1-1 0,0 1 0,-1-1 0,1 0 1,-1 1-1,1-1 0,0 0 0,-1 0 0,1 0 0,0 1 1,0-1-1,-1 0 0,1 0 0,0 0 0,-1 0 0,2 0 1,36 1-296,-35-1 263,31-3-234,-25 2 158,0 0 0,1 0 0,-1 1 0,1 1 0,-1-1 0,12 3 0,-20-3 106,0 1-1,0-1 0,0 0 1,1 1-1,-1-1 1,0 0-1,0 1 0,0-1 1,0 1-1,0 0 1,0-1-1,0 1 0,0 0 1,0 0-1,-1 0 1,1-1-1,0 1 0,0 0 1,-1 0-1,1 0 1,0 0-1,-1 0 0,1 0 1,-1 0-1,1 2 1,-1-1 26,0 0 0,0 0 1,0-1-1,-1 1 0,1 0 1,0 0-1,-1-1 0,0 1 1,1 0-1,-1-1 0,0 1 1,0 0-1,0-1 0,-2 3 1,-2 3 145,-1-1-1,0 0 1,0 0 0,0 0 0,-13 7 0,13-9-120,0 0 1,0-1 0,0 1-1,0-2 1,-1 1 0,1-1-1,-1 0 1,1 0-1,-1 0 1,0-1 0,0 0-1,0-1 1,0 0 0,0 0-1,0 0 1,0-1-1,1 0 1,-14-3 0,-4-8-52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59 18188,'-1'-3'85,"0"0"1,-1-1-1,1 1 0,-1 0 1,1 0-1,-1 0 1,0 0-1,-1 0 0,1 0 1,0 1-1,-1-1 0,1 1 1,-1 0-1,0-1 1,0 1-1,0 0 0,0 1 1,0-1-1,0 0 1,0 1-1,-1 0 0,1 0 1,-1 0-1,1 0 0,-1 0 1,1 1-1,-1 0 1,1-1-1,-1 1 0,1 1 1,-1-1-1,1 0 1,-1 1-1,1 0 0,-1 0 1,1 0-1,-1 0 0,1 0 1,0 1-1,-5 2 1,-4 4 6,2 0 0,-1 0 0,1 1 1,0 0-1,1 1 0,0 0 1,0 1-1,-9 15 0,3-1 25,1 1-1,-20 50 1,21-43 17,-10 42 1,21-66-107,0 0 0,0 1 0,1-1 0,1 1 0,-1-1 0,1 1 0,1 0 0,0-1 0,3 17 0,-3-23-19,1 1-1,-1-1 0,0 0 0,1 0 0,0 1 1,0-1-1,-1 0 0,2-1 0,-1 1 0,0 0 1,1-1-1,-1 1 0,1-1 0,0 0 0,0 1 1,0-1-1,3 1 0,0 0-6,-1-1 0,0-1 0,1 1 0,-1-1 0,1 0 0,-1 0 0,1 0 0,0-1 0,-1 0 0,7-1 0,1 0-3,1-1-1,-1-1 1,0 0-1,0-1 1,0-1-1,0 0 0,-1 0 1,15-9-1,-26 13 3,3-1 6,0 0-1,0 0 1,-1 0-1,1-1 1,0 0-1,-1 0 1,0 0-1,0 0 1,0 0-1,0-1 1,0 1-1,0-1 1,-1 0 0,2-4-1,-3 7-3,-1 1 0,0-1 0,0 1 0,0-1 0,0 1 0,0-1 0,0 1-1,0-1 1,0 0 0,0 1 0,0-1 0,0 1 0,0-1 0,-1 1 0,1-1 0,0 1 0,0-1 0,-1 1 0,1-1-1,0 1 1,0-1 0,-1 1 0,1-1 0,-1 1 0,1-1 0,0 1 0,-1 0 0,0-1 0,-19-4 60,12 5-44,1 0 1,0 1-1,-14 2 0,-55 25 5,124-69-217,31-24-15,-78 64 206,0 0 1,0 0-1,0 0 1,0 1-1,0-1 1,0 0-1,0 1 1,0-1-1,0 1 1,0-1-1,1 1 1,-1 0-1,0 0 1,0-1-1,0 1 0,1 0 1,-1 0-1,0 0 1,1 0-1,-1 1 6,0 0 0,0-1 0,-1 1-1,1 0 1,0 0 0,-1 0 0,1 0-1,-1 0 1,1 0 0,-1 0 0,0 0 0,1 0-1,-1 0 1,0 0 0,0 0 0,0 0-1,0 0 1,0 0 0,0 0 0,0 0-1,0 0 1,0 2 0,-10 111 167,5-90-191,2 1 1,2 0-1,0-1 0,1 1 0,5 35 0,-5-59-6,0 0 0,0-1-1,0 1 1,0 0 0,0 0 0,1 0 0,-1-1-1,0 1 1,0 0 0,1-1 0,-1 1 0,1 0-1,-1 0 1,0-1 0,1 1 0,-1-1-1,1 1 1,0 0 0,-1-1 0,1 1 0,-1-1-1,1 1 1,0-1 0,0 0 4,0 0 1,0 0-1,-1 0 0,1 0 1,0 0-1,-1 0 0,1 0 1,0-1-1,-1 1 0,1 0 1,0-1-1,-1 1 1,1 0-1,-1-1 0,1 1 1,0-1-1,-1 1 0,1-1 1,-1 1-1,1-1 0,4-5-77,0 0-1,-1-1 0,6-9 0,8-18-249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18868,'-6'8'2111,"-1"6"-1664,1 0 0,0 1 0,1 0 0,-3 17 0,-3 6-93,-52 183 510,53-177-773,2-1-1,2 1 1,0 53 0,6-95-116,3 43-320,5-27-254,-7-17 558,-1-1 0,1 0 0,-1 1 0,1-1 0,-1 0 0,0 0 0,1 1 0,-1-1 0,1 0 0,-1 0 1,1 0-1,-1 1 0,1-1 0,0 0 0,-1 0 0,1 0 0,-1 0 0,1 0 0,-1 0 0,1 0 0,-1 0 0,1 0 1,-1 0-1,1-1 0,-1 1 0,1 0 0,-1 0 0,1 0 0,0-1 0,2-2-53,0 0 0,0 1-1,0-1 1,-1 0 0,1-1 0,-1 1-1,0 0 1,0-1 0,0 1 0,-1-1-1,1 0 1,-1 1 0,0-1-1,0 0 1,1-4 0,1-4-149,8-25-284,0-2-21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14339,'-1'4'174,"2"0"-1,-1 0 1,0 0-1,1-1 0,-1 1 1,1 0-1,0 0 1,0-1-1,1 1 1,-1-1-1,1 1 1,0-1-1,0 1 1,0-1-1,5 6 1,-5-7-44,1 0 0,-1 0 0,1 0 0,0 0 0,0 0 0,0-1 0,0 1 0,1-1 0,-1 0 0,0 0 0,0 0 0,1-1 0,-1 1 0,0-1 0,1 1 0,-1-1 0,1 0 0,3-1 1,9-1 256,-1 0 0,1-2 0,-1 1 0,0-2 1,0 0-1,0-1 0,23-13 0,-18 8 18,-1-1-1,-1-1 0,0-1 1,30-29-1,-41 36-303,0 0-1,0-1 1,0 0-1,-1-1 1,0 1-1,-1-1 1,0 0-1,0 0 1,-1-1-1,5-15 1,-8 24-97,-1-1 0,1 1-1,-1 0 1,0 0 0,0-1 0,1 1 0,-1 0 0,0-1 0,0 1 0,0 0-1,-1-1 1,1 1 0,0 0 0,0-1 0,-1 1 0,1 0 0,-1 0 0,1-1-1,-1 1 1,1 0 0,-1 0 0,0 0 0,1 0 0,-1 0 0,0 0-1,0 0 1,0 0 0,0 0 0,0 0 0,0 0 0,0 1 0,0-1 0,0 0-1,-1 1 1,1-1 0,0 1 0,0-1 0,0 1 0,-1-1 0,1 1 0,0 0-1,-1 0 1,1 0 0,0 0 0,-1 0 0,1 0 0,0 0 0,-1 0 0,1 0-1,-2 1 1,-4 0-8,0 1 1,0 0-1,1 0 0,-1 0 0,1 1 0,0-1 0,0 2 0,-8 4 1,2 1-8,1 1 1,0 0-1,1 1 1,0 1 0,0-1-1,2 1 1,-1 1-1,1 0 1,1 0 0,0 0-1,1 1 1,1 0 0,-5 18-1,9-29 10,1-1 0,-1 1-1,1 0 1,0 0 0,-1 0 0,1-1-1,0 1 1,1 0 0,-1 0 0,1 0-1,-1-1 1,1 1 0,0 0 0,0-1-1,0 1 1,0 0 0,2 2 0,-2-3-1,1-1 1,0 1-1,-1 0 1,1 0-1,0-1 1,0 1-1,1-1 1,-1 1-1,0-1 1,0 0-1,1 0 1,-1 0 0,0 0-1,1-1 1,3 2-1,4-1-2,0 0 0,0-1 0,0 0 0,0-1 1,0 0-1,0 0 0,0-1 0,12-4 0,-1-1 0,-1 0 0,0-2 0,0 0-1,23-16 1,69-53-161,-109 76 155,-3 2 8,0 0-1,-1 0 1,1 0 0,0 0 0,0 0-1,0 1 1,0-1 0,0 0 0,0 0-1,0 0 1,0 0 0,0 0 0,0 0 0,0 1-1,0-1 1,0 0 0,0 0 0,0 0-1,0 0 1,0 0 0,0 1 0,0-1 0,0 0-1,0 0 1,0 0 0,0 0 0,1 0-1,-1 0 1,0 0 0,0 1 0,0-1-1,0 0 1,0 0 0,0 0 0,0 0 0,0 0-1,0 0 1,1 0 0,-1 0 0,0 0-1,0 0 1,0 1 0,0-1 0,0 0-1,0 0 1,1 0 0,-1 0 0,0 0 0,0 0-1,0 0 1,0 0 0,0 0 0,1 0-1,-1 0 1,0 0 0,0 0 0,0 0-1,0 0 1,0-1 0,0 1 0,1 0 0,-1 0-1,0 0 1,0 0 0,-3 12-41,-1 0 24,0 1 0,1-1 0,0 1 0,1 0 0,-1 23 0,3-33 19,0 0 0,0 0 0,0 0 0,1 0 0,-1 0 0,1-1-1,0 1 1,0 0 0,0 0 0,0-1 0,0 1 0,1-1 0,-1 1 0,3 2 0,-2-4 1,-1 1 0,1-1 0,0 0 0,0 0 0,0 0 0,0 0 0,0 0 0,0 0 0,0 0 0,0-1 0,0 1 0,0-1 0,0 1 0,1-1 0,-1 0 0,0 0 1,0 0-1,0 0 0,1 0 0,-1-1 0,3 0 0,6-2-23,-1 0 0,1-1 0,-1 0 0,0-1 0,0 0 0,-1 0 0,0-1 0,1-1 0,-2 0 0,1 0 0,-1 0 0,0-1 0,-1 0 1,0-1-1,0 1 0,-1-2 0,0 1 0,0-1 0,-1 1 0,-1-1 0,7-20 0,-10 29-6,-1 0-1,0 0 1,0 1 0,0-1-1,1 0 1,-1 0 0,0 0 0,0 1-1,0-1 1,0 0 0,0 0-1,-1 0 1,1 1 0,0-1 0,0 0-1,0 0 1,-1 1 0,0-2-1,1 1-6,0 1 0,-1 0-1,1 0 1,0 0-1,-1-1 1,1 1 0,-1 0-1,1 0 1,0 0-1,-1 0 1,1 0-1,-1 0 1,1 0 0,0 0-1,-1 0 1,1 0-1,-1 0 1,1 0 0,-1 0-1,1 0 1,0 0-1,-1 0 1,1 1 0,-1-1-1,-2 1-197,0 1-1,0 0 0,0-1 1,1 1-1,-1 0 1,-3 4-1,3-3 101,1-1 0,0 1 0,-1 0 0,1 0 0,0 0 0,-2 6 0,-1 6-382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17524,'-15'7'1632,"8"3"-1656,2-1-256,5-5 1960,5-2-1384,0-2-480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212 270 16420,'1'0'69,"-1"-1"0,0 1 0,1-1 1,-1 1-1,0-1 0,0 0 0,0 1 1,1-1-1,-1 1 0,0-1 0,0 0 1,0 1-1,0-1 0,0 0 0,0 1 1,0-1-1,0 0 0,0 1 0,0-1 1,-1 1-1,1-1 0,0 0 0,0 1 1,-1-1-1,1 1 0,0-1 0,-1 1 1,1-1-1,0 1 0,-1-1 0,1 1 1,-1-1-1,1 1 0,-1-1 0,1 1 1,-1 0-1,1-1 0,-1 1 0,1 0 1,-1-1-1,0 1 0,1 0 0,-1 0 1,1 0-1,-1 0 0,0-1 0,1 1 1,-2 0-1,-1 0 125,0 0 0,-1 0 0,1 0 0,0 0 0,0 1 0,0-1 0,-1 1 0,1 0 0,-4 1 0,-4 4-61,-1 0-1,1 0 1,0 1 0,0 1 0,1 0 0,0 1 0,1-1 0,-15 18 0,18-19-140,0 1 1,1 0-1,-1 0 1,2 0-1,-1 0 0,1 1 1,0 0-1,1 0 1,0 0-1,0 0 1,1 1-1,-1 12 1,2-20 1,1 0 1,0 0-1,0 0 1,1 0-1,-1 0 1,0 0 0,0 0-1,1 0 1,0 0-1,-1 0 1,1-1 0,0 1-1,0 0 1,0 0-1,0-1 1,0 1-1,0 0 1,0-1 0,1 1-1,-1-1 1,2 2-1,0-1-1,0 0-1,0-1 1,0 1-1,0-1 1,0 0 0,1 0-1,-1 0 1,0 0-1,1 0 1,-1-1-1,5 1 1,7-1-12,0 0 1,-1-2-1,1 1 0,22-7 1,-4-2 56,-1-1 0,0-1-1,-1-2 1,-1-1 0,0-1 0,-1-2 0,-1-1 0,-1-1 0,0-2-1,-2 0 1,0-2 0,-2-1 0,0 0 0,31-49 0,-46 63-1,-1 0 1,0-1 0,-1 1-1,-1-1 1,1-1 0,-2 1-1,0-1 1,0 1 0,-1-1-1,1-16 1,-4 28-36,0 0 0,0 0 0,1 0 0,-1 0 0,0 0-1,0 0 1,-1 0 0,1 0 0,0 0 0,0 0 0,0-1 0,-1 1 0,1 0 0,0 0 0,-1 0 0,1 0-1,-1 1 1,0-1 0,1 0 0,-1 0 0,0 0 0,1 0 0,-1 0 0,0 1 0,0-1 0,0 0 0,-1 0-1,1 1 0,-1 0 0,0 0 0,1 0 0,-1 0 0,1 0 0,-1 0 0,1 1 0,-1-1 0,0 0 0,1 1 0,-1 0 0,1-1 0,0 1 0,-1 0-1,1 0 1,0 0 0,-1 0 0,1 0 0,0 0 0,0 0 0,-2 1 0,-13 15-1,1 1-1,0 1 1,1 0-1,1 0 1,1 1 0,1 1-1,1 0 1,0 1 0,2 0-1,-10 38 1,15-47-10,0 0 0,1 0 0,1 0 0,0 23 0,1-33 5,0 0 0,0 1 0,1-1 0,-1 0 0,1 0 0,0 0 0,0 0 1,0 0-1,0 0 0,1 0 0,-1 0 0,1 0 0,0-1 0,-1 1 0,1-1 0,0 1 0,1-1 0,-1 0 1,0 1-1,1-1 0,-1 0 0,1-1 0,0 1 0,4 2 0,2-1-1,0 0 0,0-1 0,1-1 0,-1 1 0,0-1 0,1-1 0,-1 1 0,0-2 0,19-2-1,-1-2 1,1-1-1,27-10 0,79-39 39,-91 36-144,82-26 0,-124 45 101,0-1 1,0 1-1,0 0 1,0-1 0,0 1-1,0 0 1,0 0-1,0 0 1,0 0 0,0 0-1,0 0 1,0 1-1,0-1 1,0 0-1,0 0 1,0 1 0,0-1-1,0 0 1,0 1-1,0-1 1,0 1 0,0 0-1,0-1 1,0 1-1,-1 0 1,1-1-1,0 1 1,-1 0 0,1 0-1,0 0 1,-1-1-1,1 1 1,-1 0 0,1 0-1,-1 0 1,1 0-1,-1 0 1,0 0 0,0 0-1,1 2 1,0 5-33,0 0 1,0 1-1,-1-1 1,-1 13-1,1 5 17,2-15 31,1 0 1,0 0 0,1-1-1,0 0 1,0 1 0,1-2-1,1 1 1,0 0 0,0-1-1,9 10 1,-3-3-10,-1 0 1,9 19-1,-13-20-10,-1 0 0,-1 0 0,-1 0-1,0 1 1,0-1 0,-2 1 0,0 0 0,-1 0-1,0 0 1,-2 0 0,-2 22 0,2-27 70,-2 0 1,1 1 0,-1-2-1,-1 1 1,0 0 0,0-1-1,-1 1 1,-1-1 0,0 0-1,0-1 1,-1 0 0,0 0-1,0 0 1,-1-1-1,0 0 1,-16 12 0,20-17 23,0-1 0,0 1 0,-1-1 1,1 0-1,-1 0 0,1 0 0,-1-1 0,-6 2 1,10-3-51,-1 1 0,1-1 0,-1 0-1,0 0 1,1 0 0,-1 0 0,0 0 0,1-1 0,-1 1 0,0 0 0,1-1 0,-1 1 0,1-1 0,-1 0 0,1 1 0,-1-1 0,1 0 0,0 0 0,-1 0 0,1 0-1,0 0 1,0 0 0,-1 0 0,1-1 0,0 1 0,0 0 0,0-1 0,-1-2 0,-1-3 5,0-1 1,1 0-1,-1 0 1,1 0-1,1 0 0,0 0 1,0 0-1,0-1 1,2-11-1,9-76-288,-3 57-288,1 0 0,15-42 0,-18 67 275,0-1 0,2 1 1,-1 0-1,2 1 0,0-1 0,1 2 0,0-1 0,15-15 1,6 4-317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6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0 15555,'-14'28'1929,"-2"9"-1185,-8 12-296,-3 5 1368,4 12-1071,-5 1-145,8 5-136,2-2-168,3-4-520,2-4-312,5-11-377,1-8 737,0-17-152,1-6-160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 19692,'-6'-1'213,"1"1"-1,-1 0 1,0 0-1,1 1 1,-1-1-1,1 1 1,-1 0-1,1 1 0,-1 0 1,1-1-1,0 2 1,0-1-1,-9 6 1,-2 2 211,0 0 0,-23 22-1,-13 18 56,48-46-501,1 0-1,0 0 0,-1 1 1,2-1-1,-1 1 1,0-1-1,1 1 1,0 0-1,0 0 1,1 0-1,-2 6 1,3-9-17,0-1 1,0 0 0,0 1 0,0-1-1,0 1 1,1-1 0,-1 1 0,1-1 0,-1 1-1,1-1 1,-1 0 0,1 1 0,0-1 0,0 0-1,-1 0 1,1 1 0,0-1 0,0 0 0,0 0-1,0 0 1,0 0 0,1 0 0,-1-1 0,0 1-1,0 0 1,1 0 0,-1-1 0,0 1 0,1-1-1,-1 1 1,1-1 0,2 1 0,6 1-227,-1 0 1,1-1-1,18 1 0,-18-2 55,44 2-521,-23-1 412,54 8 0,-83-9 350,-1 0 1,1 0-1,-1 0 0,1 1 0,-1-1 0,1 1 0,-1-1 0,1 1 1,-1 0-1,1 0 0,-1-1 0,0 1 0,2 1 0,-3-1-13,0-1 0,0 0 0,0 1 0,0-1 0,0 0 0,0 1 0,0-1 0,1 0 0,-1 1 0,0-1 0,-1 0 0,1 1 0,0-1 0,0 0 0,0 1 0,0-1 0,0 0 0,0 0 0,0 1 0,0-1 0,-1 0 0,1 1 0,0-1 0,0 0 0,0 0 0,-1 1 0,1-1 0,0 0 0,0 0 0,0 1 0,-1-1 0,1 0 0,0 0 0,-1 0 0,1 1 0,-5 2 117,-1-1-1,1 1 0,0-1 0,-1 0 1,-6 2-1,-23 5 33,-2-1 0,1-2 0,-53 2 0,58-7-216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18572,'0'-2'131,"0"0"-1,-1 0 1,1 0 0,-1 0 0,0 0 0,0 1-1,0-1 1,1 0 0,-1 0 0,-1 1-1,1-1 1,0 1 0,0-1 0,-1 1-1,1-1 1,-1 1 0,1 0 0,-1 0-1,1-1 1,-1 1 0,0 0 0,0 1-1,1-1 1,-1 0 0,0 0 0,0 1-1,0-1 1,0 1 0,0 0 0,0 0 0,-3-1-1,-3 1 111,0 0-1,1 0 0,-1 1 0,1-1 1,-1 2-1,1-1 0,-9 3 1,-7 5-14,1 0 1,-37 20-1,48-22-274,1 0 0,-1 0 0,1 1-1,0 0 1,1 1 0,-16 17 0,22-17-361,11-8 149,17-9-77,-22 7 254,16-6-197,1 0-1,0 2 1,0 0-1,0 1 1,26-1-1,-40 4 209,1 1-1,-1 0 0,0 0 0,1 1 0,-1 0 1,0 0-1,0 0 0,0 1 0,0 0 0,0 0 1,0 1-1,0-1 0,0 1 0,-1 0 0,0 1 1,1-1-1,-1 1 0,0 0 0,-1 1 0,1-1 1,5 8-1,-8-8 72,1 0 0,-1 0 0,0 1 0,-1-1 0,1 0 0,-1 1 0,0 0 0,0-1 0,0 1 0,0-1-1,-1 1 1,0 0 0,0 0 0,0-1 0,-1 1 0,1 0 0,-1-1 0,0 1 0,0-1 0,-1 1 0,0-1 0,1 0 0,-1 1 0,-1-1 0,1 0 0,-4 4 0,2-1 89,-1-1 0,0 1 0,0-1 0,-1 0 0,0 0 0,0-1 0,0 1 0,-1-1 0,0-1 0,0 1 0,0-1 0,0-1-1,-1 1 1,-8 2 0,14-6-113,0 1-1,0-1 0,1 1 0,-1-1 0,0 0 1,0 0-1,0 0 0,0 0 0,1 0 1,-1 0-1,0 0 0,0-1 0,0 1 0,1-1 1,-1 1-1,0-1 0,0 1 0,-2-3 1,3 2 6,0 0 0,0 0 0,0-1 0,0 1 0,0 0 0,0-1 0,0 1 0,0 0 0,1-1 0,-1 1 0,1-1 0,-1 1 0,1-1 0,-1 1 0,1-1 1,0 0-1,0 1 0,0-1 0,0 1 0,0-1 0,1-2 0,4-22-272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 14731,'0'0'34,"2"10"1710,10-15-1121,4-6-388,0-1 1,-2-1-1,1 0 1,-2 0-1,1-2 1,13-20-1,-19 26 44,-8 8-263,0 1 0,0 0-1,0 0 1,0 0 0,1-1 0,-1 1 0,0 0 0,0 0 0,0 0 0,0-1-1,0 1 1,0 0 0,1 0 0,-1 0 0,0 0 0,0-1 0,0 1 0,0 0-1,1 0 1,-1 0 0,0 0 0,0 0 0,0 0 0,1 0 0,-1-1 0,0 1-1,0 0 1,0 0 0,1 0 0,-1 0 0,0 0 0,0 0 0,1 0 0,-1 0-1,0 0 1,0 0 0,0 0 0,1 1 0,-1-1 0,1 10 374,-8 21-41,7-28-318,-3 9 8,-57 267 1194,52-226-846,2 1 0,2-1 0,5 70 0,1-99-413,-1-16-54,0 0-1,-1 0 1,0 1-1,-1 11 0,0-17 53,1 0-1,-1 0 0,0 0 0,-1 0 0,1 0 0,0-1 1,-1 1-1,0 0 0,1-1 0,-1 1 0,0-1 0,0 1 1,0-1-1,-1 0 0,-2 3 0,0-2 37,1 1-1,-1 0 1,0-1-1,0 0 1,-1 0-1,1-1 1,-11 4-1,15-6 6,0 1 0,0-1 0,0 0-1,0 0 1,0 0 0,0 0-1,0 0 1,0 0 0,0 0-1,0 0 1,0-1 0,0 1-1,0 0 1,0-1 0,0 1 0,0 0-1,0-1 1,0 1 0,0-1-1,1 1 1,-2-2 0,1 1 5,0-1-1,0 0 1,0 1 0,0-1 0,0 0 0,0 0 0,1 1 0,-1-1 0,1 0-1,-1 0 1,1 0 0,0 0 0,0 0 0,0 0 0,0-3 0,1-11 56,1-1 0,0 1 0,1-1 0,1 1 0,0 0 0,13-29 1,51-90-14,-61 122-83,122-202-1429,-106 170 1145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59 10730,'0'-2'139,"0"0"0,1 0 0,-1-1 1,0 1-1,0 0 0,0 0 0,0-1 0,-1 1 0,1 0 0,-1 0 0,1 0 0,-1 0 0,0 0 0,1-1 0,-1 1 0,-3-3 0,-3-11 6369,6 15-6366,0 1 0,-1-1 0,1 1 0,-1 0 0,1 0 0,-1 0 0,1-1 0,-1 2 0,1-1 0,-1 0 0,1 0 0,-1 0 0,1 1 0,-1-1 0,-1 1 0,2 0-43,-5 0-5,0 1 0,0-1 0,0 2 0,0-1-1,1 1 1,-1-1 0,1 2 0,-8 5 0,11-8-111,1 0 0,0 0 0,-1 1 0,1-1 0,0 1 0,0-1 0,0 1 0,0-1 0,0 1 0,0-1 0,1 1-1,-1 0 1,0-1 0,1 1 0,0 0 0,-1 0 0,1-1 0,0 1 0,0 0 0,0 0 0,0-1 0,0 1 0,0 0 0,0 0-1,1 0 1,-1-1 0,1 1 0,-1 0 0,1-1 0,-1 1 0,1 0 0,0-1 0,0 1 0,2 2 0,2 3-168,1 0 0,1 0 0,-1 0 0,15 10 0,-11-9-39,-1 0 1,12 14 0,-18-19 182,-1-1 1,0 1 0,0 0-1,-1 1 1,1-1-1,0 0 1,-1 0-1,0 1 1,0-1 0,0 0-1,0 1 1,0 6-1,-1-8 55,0 0 0,0 1 0,-1-1 0,1 0 0,-1 0 0,0 0 0,0 0 0,0 0 0,0-1 0,0 1 0,0 0-1,0 0 1,0 0 0,-1-1 0,1 1 0,0-1 0,-1 1 0,0-1 0,1 0 0,-1 1 0,0-1 0,0 0 0,0 0 0,-2 1 0,-7 3 211,0 0 0,-24 5 0,32-9-182,-6 2 51,-1-1-1,0 0 1,0 0 0,0-1-1,0 0 1,-1-1 0,1 0-1,-19-3 1,28 3-157,0-1 1,0 1-1,1 0 1,-1 0-1,0 0 0,1-1 1,-1 1-1,0 0 0,1-1 1,-1 1-1,0-1 1,1 1-1,-1 0 0,1-1 1,-1 1-1,1-1 0,-1 0 1,1 1-1,-1-1 1,1 1-1,-1-1 0,1 0 1,0 1-1,-1-1 0,1 0 1,0 0-1,0 1 1,-1-1-1,1 0 0,0 1 1,0-1-1,0 0 0,0 0 1,0 1-1,0-1 1,0 0-1,0 0 0,1 1 1,-1-2-1,2-2-175,-1 0 0,1 0 0,0 1 0,0-1 1,0 1-1,5-6 0,11-13-646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15755,'-16'36'3930,"-22"60"-2357,-67 273 735,104-365-2281,-1 7 84,-1 0-1,2 0 0,-1 17 0,2-27-99,0 0-1,0 0 0,0 0 0,0 0 0,0 1 0,0-1 0,1 0 0,-1 0 1,0 0-1,1 0 0,-1 0 0,1 0 0,-1 0 0,1 0 0,-1 0 0,1 0 1,0 0-1,-1-1 0,2 2 0,-1-2-6,0 1 0,0-1 0,0 0 0,0 0 0,1 0 0,-1 0 0,0 0 0,0 0 0,0 0 0,0 0 0,0 0 0,0 0 0,0-1 0,1 1 0,-1-1 0,0 1 0,0 0 0,0-1 0,0 0 0,0 1 0,-1-1 0,1 1 0,2-2 0,4-5 3,1 1 0,-1-1 0,-1 0 0,1 0 0,-1-1 0,0 0 0,-1 0 0,1 0 0,6-16 0,-1-3-103,17-55 0,-20 36-362,-14 93-690,6-35 1068,1-1 1,0 0-1,0 1 1,1-1-1,0 0 1,7 18-1,-7-26 83,-1 1 0,1-1 0,0 0 0,0 0 0,0 0 0,0 0 1,1 0-1,-1-1 0,1 1 0,0-1 0,-1 1 0,1-1 0,0 0 0,1 0 0,-1 0 0,0-1 0,0 1 0,1-1 0,-1 0 0,1 0 0,-1 0 1,1 0-1,0 0 0,6-1 0,4 0 65,-1 0 0,1-1 0,0-1 0,-1-1 0,1 0 0,-1 0 0,0-1 0,0-1 1,15-7-1,5-5 206,0-1 1,34-26-1,-53 33-133,0 0-1,16-18 0,-24 22-62,-30 55 142,18-35-207,1-6-11,1 1 0,0 0 1,0 0-1,1 0 0,0 0 1,0 1-1,1-1 0,0 1 1,0 11-1,2-19 0,0 0 0,0 0 0,0 0 0,0 0 0,0 0 0,0 0 0,1-1 0,-1 1 0,0 0 0,1 0 0,-1 0 0,1 0 0,-1 0 0,1-1 0,-1 1 0,1 0 0,-1 0 0,1-1 1,0 1-1,-1 0 0,1-1 0,0 1 0,0-1 0,-1 1 0,1-1 0,0 1 0,0-1 0,0 0 0,0 1 0,0-1 0,0 0 0,0 0 0,-1 1 0,1-1 0,0 0 0,0 0 0,0 0 0,0 0 0,0 0 0,2-1 0,3 0 14,0 0-1,1 0 1,-1-1 0,11-4-1,48-25 89,-47 22-96,-1 0-1,2 1 0,-1 1 0,1 0 1,0 2-1,24-4 0,-41 8-13,0 1 1,-1 0-1,1 0 0,0 0 1,0 0-1,-1 0 0,1 0 1,0 0-1,-1 1 0,1-1 1,0 1-1,-1-1 1,1 1-1,0 0 0,-1-1 1,1 1-1,-1 0 0,0 0 1,1 0-1,-1 0 0,0 0 1,1 1-1,-1-1 0,0 0 1,0 0-1,1 3 0,1 1-17,-1 0 0,-1 0-1,1 0 1,-1 1 0,0-1-1,1 10 1,0 3-28,-2-17 52,1 0 0,-1 1-1,1-1 1,-1 0 0,1 1-1,-1-1 1,1 0 0,0 0-1,0 0 1,0 0 0,-1 0-1,1 0 1,0 0 0,0 0-1,1 0 1,-1 0 0,0 0-1,0 0 1,0-1 0,0 1-1,1 0 1,-1-1 0,0 1-1,1-1 1,-1 0 0,0 1-1,1-1 1,-1 0 0,0 0-1,1 0 1,-1 0 0,1 0-1,-1 0 1,0 0 0,2-1-1,8 0 7,-1-1 1,0 0-1,16-6 0,-21 6-9,48-17 24,35-11-60,-80 28 3,1 0 0,0 0 0,0 1 0,0 0 1,-1 1-1,1 0 0,17 2 0,-25-2 24,0 0 0,0 1 0,1-1-1,-1 0 1,0 0 0,0 1 0,0-1 0,1 0 0,-1 1-1,0 0 1,0-1 0,0 1 0,0-1 0,0 1 0,0 0-1,0 0 1,0 0 0,-1 0 0,1-1 0,0 1 0,0 0-1,-1 0 1,1 1 0,0-1 0,-1 0 0,1 0 0,-1 0-1,1 0 1,-1 3 0,0 0-99,0 0 0,0 0 0,-1-1 0,1 1 0,-1 0 0,0 0 0,-3 5 0,-1 12-413,5-17 297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196 167 13299,'0'-1'106,"1"1"0,-1-1 0,0 0 0,1 1 0,-1-1 0,0 0 0,0 0-1,0 0 1,0 1 0,0-1 0,1 0 0,-1 0 0,-1 0 0,1 1 0,0-1 0,0 0 0,0 0 0,0 1 0,0-1 0,-1 0 0,1 0 0,0 1 0,-1-1 0,1 0 0,-1 0 0,1 1 0,-1-1 0,1 1 0,-1-1 0,1 0-1,-1 1 1,1-1 0,-1 1 0,0-1 0,1 1 0,-1 0 0,0-1 0,1 1 0,-1 0 0,0-1 0,0 1 0,1 0 0,-1 0 0,0 0 0,0-1 0,0 1 0,1 0 0,-1 0 0,0 0 0,0 0 0,0 1 0,1-1-1,-1 0 1,-1 0 0,-2 1 105,0 0 0,0 0 0,0 0-1,0 0 1,0 1 0,1-1 0,-1 1-1,0 0 1,-5 4 0,-2 5-64,0 1-1,1-1 1,0 2 0,1 0 0,0 0 0,1 0-1,-8 19 1,7-12-137,2 0 0,0 0 0,0 1 0,-5 36 0,11-47-22,0-1 1,0 0-1,1 1 0,0-1 0,2 19 0,-2-27 9,0 0 0,1 0 0,-1-1 0,0 1 0,0 0 0,0 0 0,1 0 0,-1-1 0,0 1 0,1 0 0,-1 0 0,1 0 0,-1-1 0,1 1-1,-1 0 1,1-1 0,-1 1 0,1-1 0,0 1 0,-1-1 0,1 1 0,0-1 0,0 1 0,-1-1 0,1 1 0,0-1 0,0 0 0,1 1 0,0-1-1,0 0 0,-1-1 0,1 1 0,0 0 0,-1-1 0,1 0 1,0 1-1,-1-1 0,1 0 0,-1 0 0,1 1 0,-1-1 0,3-2 1,4-4-11,-1 0 0,1 0 0,11-16 0,9-20 138,-2-1 0,-2-1 0,-2-1 1,-2 0-1,27-93 0,-43 125-58,-1 5 12,0 0-1,-1 0 0,0 0 0,0 0 1,-1-1-1,0-12 0,-8 45 79,-3 30-158,3 0-1,1 1 1,3 0-1,6 76 1,-2-116-189,1-1 0,7 25 0,-8-34 217,0-1-1,0 1 1,1-1 0,-1 0 0,1 0 0,0 0 0,0 1-1,0-2 1,0 1 0,1 0 0,-1 0 0,1-1 0,-1 1-1,1-1 1,4 3 0,-5-4-17,-1-1 1,1 1-1,0 0 0,-1-1 1,1 1-1,0-1 0,0 1 1,-1-1-1,1 0 0,0 0 1,0 0-1,0 0 0,-1 0 1,1 0-1,0 0 0,0-1 1,1 0-1,28-15-45,11-15-8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55 15395,'-6'14'478,"-9"16"188,2 1 1,1 0-1,2 1 1,-8 36-1,18-63-517,-1-1-1,1 0 0,0 0 0,0 0 0,1 7 0,-1-10-125,0-1 0,0 1 0,0-1-1,0 1 1,1 0 0,-1-1 0,0 1 0,0-1 0,0 1 0,1-1-1,-1 1 1,0-1 0,1 1 0,-1-1 0,1 1 0,-1-1 0,0 0 0,1 1-1,-1-1 1,1 0 0,-1 1 0,1-1 0,-1 0 0,1 1 0,-1-1-1,1 0 1,-1 0 0,1 0 0,-1 0 0,1 1 0,0-1 0,-1 0-1,1 0 1,-1 0 0,1 0 0,0 0 0,-1 0 0,1 0 0,-1-1 0,1 1-1,-1 0 1,1 0 0,-1 0 0,1-1 0,0 1 0,-1 0 0,1 0-1,-1-1 1,0 1 0,1 0 0,-1-1 0,1 1 0,0-1 0,6-5 17,0 0 1,0 0 0,0 0 0,-1-1 0,0 0 0,0 0 0,6-11-1,33-59-112,-31 48-113,-2 1 0,-1-2-1,10-43 1,-24 130-51,0-20 316,1 1 1,2-1 0,6 45-1,-5-78-102,-1 0 0,1 0 0,0 0 0,1 0-1,-1 0 1,1 0 0,3 5 0,-4-8 10,-1 0 1,1 0 0,-1-1-1,1 1 1,0 0 0,-1-1-1,1 1 1,0 0 0,0-1-1,0 1 1,-1-1 0,1 1 0,0-1-1,0 0 1,0 1 0,0-1-1,0 0 1,0 0 0,0 1-1,-1-1 1,1 0 0,0 0-1,0 0 1,0 0 0,0 0-1,0 0 1,0-1 0,0 1-1,0 0 1,0 0 0,0-1-1,0 1 1,0 0 0,-1-1-1,1 1 1,0-1 0,1 0-1,16-17-94,2-6-112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19036,'-14'10'487,"1"1"-1,0 0 1,1 1-1,0 1 1,1-1 0,-15 23-1,20-25-305,-1 0-1,2 1 0,-1 0 0,1 0 1,1 1-1,0-1 0,1 1 1,0 0-1,-2 21 0,5-31-169,0 0 0,-1 0-1,1 0 1,0 0 0,0 1-1,0-1 1,1 0 0,-1 0 0,1 0-1,-1 0 1,1 0 0,-1 0-1,1 0 1,0 0 0,0 0 0,0 0-1,0-1 1,0 1 0,1 0-1,-1-1 1,0 1 0,1 0 0,-1-1-1,1 0 1,3 3 0,-2-3-23,0 0 1,0 0 0,0-1 0,0 1-1,0-1 1,0 1 0,0-1-1,1 0 1,-1 0 0,0 0 0,0-1-1,0 1 1,0-1 0,0 0-1,0 0 1,4-2 0,42-20-530,-39 18 300,-1 0 0,1 1 0,0 0 1,0 0-1,15-3 0,-24 7 211,0 0-1,0-1 1,0 1-1,0 0 1,0 0-1,0 0 0,0 0 1,0 0-1,0 0 1,0 0-1,0 0 1,0 1-1,0-1 1,0 0-1,0 1 1,0-1-1,0 1 1,0-1-1,0 1 1,0-1-1,-1 1 1,1-1-1,0 1 1,0 0-1,-1-1 1,1 1-1,0 0 1,-1 0-1,1 0 1,-1 0-1,1-1 1,-1 1-1,1 0 0,-1 0 1,1 0-1,-1 0 1,0 0-1,0 0 1,0 0-1,1 1 1,-1 2-6,0-1 0,0 1 0,0-1 0,-1 0 0,1 1 0,-1-1 0,1 0 0,-1 1 0,0-1 0,-3 6 0,-1-1 32,1-1 0,-2 1 0,1-1 0,-1-1 1,0 1-1,0-1 0,0 0 0,-15 10 0,4-4 0,-1-2 1,-32 15 0,6-7 17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17668,'3'1'1616,"-2"4"-1296,-9 16-160,-4 8 912,-1 14-711,0 4-145,2 11-120,0 2-72,1 3-521,1-3 1922,5-6-1321,-1 0 88,4-12 16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17148,'3'-5'2523,"-4"8"-1041,-4 15-305,0 9-867,1 1 0,1-1 1,2 1-1,1 0 0,1-1 0,6 36 0,-6-60-302,-1 1-1,1-1 0,0 1 0,1-1 1,-1 0-1,1 1 0,-1-1 1,1 0-1,0 0 0,0 0 0,1 0 1,-1 0-1,4 3 0,-4-5-4,-1 0 0,1 0-1,0 0 1,0 0 0,0-1-1,0 1 1,-1 0 0,1-1 0,0 0-1,0 1 1,0-1 0,0 0-1,0 0 1,0 0 0,0 0-1,0-1 1,0 1 0,0 0-1,0-1 1,0 1 0,0-1-1,-1 0 1,1 0 0,0 0 0,0 1-1,2-3 1,13-9 5,0-1 0,0-1 1,-1 0-1,-1-1 0,25-30 0,-19 21 8,31-30 0,-49 52-17,-1 1 0,0-1 0,1 0 0,-1 0 0,1 1 0,-1-1 0,1 1 1,0 0-1,0 0 0,0 0 0,3-1 0,-5 2 0,0 0 0,0 0 0,0 0 0,0 1 1,0-1-1,0 0 0,0 0 0,0 1 1,0-1-1,0 0 0,0 1 0,0-1 1,0 1-1,0-1 0,-1 1 0,1 0 0,0-1 1,0 1-1,0 0 0,-1-1 0,1 1 1,0 0-1,-1 0 0,1 0 0,-1 0 0,1 0 1,-1 0-1,1 0 0,-1 0 0,0 0 1,0 0-1,1 1 0,1 9-10,0-1 0,0 1 0,0 17 0,3 24 32,-5-52-19,0 1 0,0-1 1,0 0-1,1 1 0,-1-1 0,0 0 0,0 0 0,0 1 0,0-1 0,0 0 0,0 0 1,0 1-1,1-1 0,-1 0 0,0 0 0,0 0 0,0 1 0,1-1 0,-1 0 0,0 0 0,0 0 1,1 1-1,-1-1 0,0 0 0,0 0 0,1 0 0,-1 0 0,0 0 0,0 0 0,1 0 0,-1 0 1,0 0-1,1 0 0,-1 0 0,0 0 0,1 0 0,11-6 58,10-17 24,-21 21-75,12-13 30,33-34 56,-43 45-105,1 1 0,0 0 0,0 0 0,0 0 0,0 1 0,0-1 0,1 1 0,-1 0 0,1 0 0,8-2 0,-12 4 3,1 0 0,-1 0 0,1 0-1,-1 0 1,1 0 0,-1 0 0,1 0 0,-1 0 0,0 1-1,1-1 1,-1 1 0,1-1 0,-1 1 0,0-1 0,0 1-1,1 0 1,-1-1 0,0 1 0,0 0 0,0 0 0,2 2-1,-1-1-37,0 1-1,0 0 0,0 0 0,0 0 0,-1 0 1,1 0-1,-1 1 0,2 5 0,0 2-331,-1 0-1,-1 1 1,1-1 0,-2 18-1,0-28 334,1 1-1,-1 0 1,0-1-1,0 1 1,-1 0-1,1-1 0,0 1 1,-1-1-1,1 1 1,0 0-1,-1-1 0,0 1 1,1-1-1,-1 1 1,-1 1-1,-3-9-404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6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26 206 16892,'12'7'1728,"-8"3"-1080,-4 4-280,-3 8 1249,-1 4-809,-2 5-384,0 1-88,1 1-248,0-2-184,2-4-448,1-5-320,0-15 688,1-6-129,-4-13-119</inkml:trace>
  <inkml:trace contextRef="#ctx0" brushRef="#br0" timeOffset="1">56 4 19724,'2'-3'1649,"-5"6"-1249,-3 1-200,6-1 568,4 3-440,11-1-784,3 1-320,10-2 632,0-1-224,12 1-137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24 16059,'-2'-2'160,"1"0"0,-1 0 0,0 1 0,0-1 0,0 0 0,0 1 0,-1-1 0,1 1 0,0-1-1,-1 1 1,1 0 0,-1 0 0,1 0 0,-1 1 0,1-1 0,-1 0 0,0 1 0,1 0 0,-1-1 0,0 1-1,1 0 1,-1 1 0,0-1 0,1 0 0,-1 1 0,1 0 0,-1-1 0,-3 2 0,-1 1 51,-1 0 0,0 0 0,1 1 0,-1-1 1,1 2-1,0-1 0,-13 11 0,13-8-131,0 1 0,0 0 0,1 0 0,0 0 0,1 0 0,-1 1 0,2 0 0,-5 10 0,7-13-68,-1 0 0,1 0 1,1 1-1,-1-1 0,1 0 0,0 1 0,1-1 1,-1 1-1,1-1 0,1 1 0,-1 0 1,1-1-1,2 10 0,-2-14-13,-1-1 1,1 1-1,-1-1 1,1 1-1,0-1 0,-1 1 1,1-1-1,0 0 1,0 0-1,0 1 0,0-1 1,0 0-1,0 0 1,0 0-1,0 0 0,1 0 1,-1 0-1,0 0 1,1-1-1,-1 1 0,2 0 1,0 0-1,-1-1 0,1 1 0,-1-1 0,1 0 0,-1 0 0,1 0 0,-1-1 0,1 1 0,-1 0 0,0-1 0,1 0 0,2 0 0,4-3 0,-1 0 0,1-1 0,-1 0 0,0 0 0,15-12 0,1-7 32,-1-1 0,-1-2 0,-1 0 0,-1 0-1,16-33 1,-34 71 65,-4 10-69,-6 83 54,8-89-78,0 0-1,1 0 1,1 1-1,5 23 0,-6-36 6,-1-1 0,1 1-1,0-1 1,0 0 0,0 1-1,0-1 1,0 0-1,0 0 1,1 0 0,-1 1-1,1-2 1,-1 1-1,1 0 1,0 0 0,0 0-1,0-1 1,0 1 0,0-1-1,0 1 1,0-1-1,3 1 1,-2-1 8,0-1 1,0 0-1,0 1 0,0-1 1,0-1-1,0 1 0,0 0 1,0-1-1,0 1 0,0-1 1,0 0-1,0 0 0,0 0 1,0 0-1,-1-1 0,1 1 0,3-3 1,13-10 94,0-1 0,-1 0 0,-1-1 0,25-30 0,-24 26-19,1 0-1,38-31 0,-56 51-93,0-1-1,0 0 0,0 1 0,0-1 0,0 0 0,0 1 1,0-1-1,0 1 0,0-1 0,0 1 0,0 0 1,0-1-1,0 1 0,0 0 0,1 0 0,-1 0 1,0 0-1,0 0 0,0 0 0,0 0 0,0 0 0,0 0 1,2 1-1,-1 0-1,-1 0 1,0 0 0,0 0-1,0 0 1,0 0-1,0 0 1,0 1 0,0-1-1,0 0 1,0 0-1,-1 1 1,1-1 0,-1 0-1,1 1 1,0 2-1,2 7-15,-1 0 1,-1 0-1,1 21 0,-2-23 8,2 36-43,-1-13 74,6 42 1,-7-73-19,0 1-1,0-1 1,0 0 0,0 0-1,0 0 1,0 0-1,0 1 1,1-1 0,-1 0-1,1 0 1,-1 0 0,1 0-1,-1 0 1,1 0 0,-1 0-1,1 0 1,0 0-1,0 0 1,-1-1 0,1 1-1,0 0 1,0 0 0,0-1-1,0 1 1,0 0 0,0-1-1,1 1 1,0-1-52,-1 0 0,1-1 1,-1 1-1,1-1 0,-1 1 0,0-1 0,1 0 1,-1 1-1,0-1 0,1 0 0,-1 0 1,0 0-1,0 0 0,0 0 0,0 0 0,0 0 1,0 0-1,0-1 0,1-1 0,15-22-386,-11 15 159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16 14323,'7'-15'3168,"-7"15"-3109,0 0 0,0 0 0,0 0-1,0 0 1,0 0 0,0 0 0,0 0-1,0 0 1,0 0 0,0 0-1,0 0 1,0 1 0,0-1 0,0 0-1,0 0 1,0 0 0,0 0 0,-1 0-1,1 0 1,0 0 0,0 0-1,0 0 1,0 0 0,0 0 0,0 0-1,0 0 1,0 0 0,0 0 0,0 0-1,0 0 1,0 0 0,0 0-1,0 0 1,0 0 0,-1 0 0,1 0-1,0-1 1,0 1 0,0 0-1,0 0 1,0 0 0,0 0 0,0 0-1,0 0 1,0 0 0,0 0 0,0 0-1,0 0 1,0 0 0,0 0-1,0 0 1,0 0 0,0 0 0,0 0-1,0 0 1,0-1 0,-3 4 337,1 0-1,0-1 1,0 1 0,1 0 0,-1 0-1,-2 5 1,-11 34-219,1-1 1,3 2-1,1 0 1,2 0-1,2 0 0,2 1 1,2 54-1,3-80-270,1 0 1,0 0-1,1-1 1,1 1-1,9 27 0,-11-40 10,1 0-1,-1 0 1,1-1-1,0 1 1,0 0-1,0-1 1,0 0-1,1 0 1,0 0-1,4 4 1,-5-6 62,0 0 0,0-1 0,0 1 0,0-1 1,0 1-1,0-1 0,0 0 0,0 0 1,1-1-1,-1 1 0,0-1 0,1 1 1,-1-1-1,0 0 0,1 0 0,-1 0 0,6-2 1,20-7-319,2-5-129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12 16548,'-2'1'455,"-1"0"0,1 0 0,0-1 1,-1 1-1,1-1 0,-1 0 0,-4 1 1,4-2-251,1 2 1,-1-1 0,0 0 0,1 0 0,-1 1 0,1-1 0,-1 1 0,1 0 0,-4 2 0,-3 2-11,1 1 1,0 1-1,0 0 1,0 0 0,1 1-1,0 0 1,1 0-1,0 0 1,0 1-1,0 0 1,-5 13-1,6-12-177,1 0 0,0 0-1,1 0 1,0 0-1,0 1 1,1-1 0,1 1-1,0-1 1,0 1-1,1 0 1,1 11 0,-1-21-18,0 1 1,0-1-1,0 1 1,0-1-1,1 1 1,-1-1-1,1 1 1,-1-1 0,1 1-1,-1-1 1,1 1-1,0-1 1,0 0-1,-1 1 1,1-1-1,0 0 1,0 0-1,0 1 1,1-1 0,-1 0-1,0 0 1,0 0-1,1-1 1,-1 1-1,0 0 1,1 0-1,-1-1 1,1 1-1,-1-1 1,1 1 0,-1-1-1,1 1 1,-1-1-1,1 0 1,-1 0-1,1 0 1,0 0-1,-1 0 1,1 0-1,-1 0 1,1-1 0,-1 1-1,1-1 1,1 0-1,5-2-3,-1 0 0,0 0 0,0 0 1,0-1-1,-1-1 0,1 1 0,8-9 0,-1 0 31,-1-1 0,-1 0-1,0-1 1,17-29 0,-23 33 8,0 1 1,-1-1 0,0-1-1,-1 1 1,0-1-1,-1 0 1,0 0-1,2-17 1,-5 27-51,0 0 0,0 0 0,0 0 1,-1 0-1,1 0 0,0-1 0,-1 1 0,1 0 0,-1 0 0,0 0 0,0 0 0,0 0 1,0 1-1,0-1 0,-2-2 0,3 3-17,-1 1 1,1-1 0,0 1-1,-1 0 1,1-1 0,-1 1-1,1 0 1,-1-1 0,1 1-1,-1 0 1,1 0-1,-1 0 1,0-1 0,1 1-1,-1 0 1,1 0 0,-1 0-1,1 0 1,-1 0 0,0 0-1,1 0 1,-1 0-1,-1 1-56,1-1-1,0 1 0,0 0 0,0-1 0,-1 1 1,1 0-1,0 0 0,0-1 0,0 1 0,0 0 1,0 0-1,1 0 0,-3 2 0,1 1-74,0-1 0,0 1 0,0-1 0,1 1 0,-1 0-1,-1 6 1,3-8 126,0-1 0,-1 0-1,1 1 1,0-1 0,0 1 0,0-1-1,0 1 1,0-1 0,0 1-1,0-1 1,0 1 0,0-1-1,1 1 1,-1-1 0,1 0-1,-1 1 1,1-1 0,0 0-1,-1 1 1,1-1 0,1 2 0,14 4-473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16620,'-13'8'435,"0"1"0,0 0 1,1 0-1,0 1 0,1 1 1,0 0-1,0 0 1,1 1-1,1 1 0,0 0 1,1 0-1,0 0 1,1 1-1,-9 24 0,15-36-420,0 0 0,1-1 0,-1 1 0,1 0 0,-1 0 0,1-1 0,0 1 0,-1 0 0,1 0-1,0 0 1,0-1 0,0 1 0,1 0 0,-1 0 0,0 0 0,1-1 0,-1 1 0,1 0 0,-1 0 0,1-1-1,0 1 1,1 2 0,0-3-11,0 0-1,0 1 0,0-1 0,0 0 1,0 0-1,0 0 0,0 0 0,0-1 0,0 1 1,0 0-1,1-1 0,-1 0 0,0 1 1,0-1-1,1 0 0,-1 0 0,3-1 1,12 0-100,0 1 1,0 1-1,-1 0 1,33 8 0,-45-9 76,-1 1-1,0 0 1,0 0 0,1 0 0,-1 1 0,0-1 0,0 1 0,0-1 0,-1 1-1,1 0 1,0 0 0,-1 0 0,1 1 0,-1-1 0,0 1 0,1-1 0,-1 1-1,-1 0 1,1 0 0,0 0 0,-1 0 0,1 0 0,-1 0 0,0 0 0,0 0-1,0 1 1,0-1 0,-1 0 0,0 1 0,1-1 0,-1 0 0,0 5-1,-1-1 70,-1-1-1,1 1 0,-1 0 1,0 0-1,-1-1 0,0 1 1,0-1-1,0 0 0,-1 0 1,1 0-1,-2 0 0,1 0 1,0-1-1,-1 0 0,0 0 1,0 0-1,-10 6 0,6-4 9,-2 0-1,1-1 0,-1 0 0,0-1 0,0 0 0,0 0 0,-1-1 0,1-1 0,-17 3 0,23-5-55,0-1 0,0 1 0,0-1 0,0 0 0,0 0 0,0-1 0,0 0 0,-9-2 0,13 3 10,-1-1 0,0 0 0,0 0 0,1 0 0,-1 0 0,0 0 0,1 0 0,-1 0 0,1-1 0,0 1 0,-1 0 0,1-1 0,0 1 0,0-1 0,0 1 0,0-1 0,0 0 0,0 0 0,0 1 0,0-1 0,1 0 0,-1 0 0,1 0 0,0 0 0,-1-3 0,3-28-119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13 105 16275,'2'1'164,"0"1"-1,0-1 1,0 0-1,0 0 0,0 0 1,0 0-1,0 0 0,0 0 1,1-1-1,-1 1 0,0-1 1,0 1-1,1-1 0,-1 0 1,0 0-1,1 0 0,-1 0 1,0 0-1,0-1 0,1 1 1,-1-1-1,0 1 0,0-1 1,0 0-1,0 0 0,1 0 1,1-1-1,-1-1-31,0 1 0,0-1 0,-1 0 0,1 0 0,0 0 0,-1 0 0,0 0 0,0 0 0,0-1 0,0 1 0,-1-1 0,1 1 0,-1-1 0,0 0 0,1-5 0,-1 5-65,0 1-1,-1-1 1,0 1 0,0-1 0,0 0-1,0 1 1,0-1 0,-1 1 0,-1-6 0,2 9-55,0-1 0,0 0 0,-1 1 1,1-1-1,0 0 0,-1 1 0,1-1 1,0 1-1,-1-1 0,1 1 0,-1-1 1,1 1-1,-1-1 0,1 1 0,-1 0 1,1-1-1,-1 1 0,1 0 1,-1-1-1,0 1 0,0-1 0,-1 1-1,1 0 0,0 0-1,0 1 1,0-1 0,-1 0-1,1 0 1,0 0 0,0 1-1,0-1 1,0 1 0,-1-1-1,1 1 1,0-1 0,0 1-1,0 0 1,-1 1 0,-4 3 17,1 0-1,0 0 1,1 0 0,-1 1 0,1-1-1,0 1 1,1 0 0,-1 0 0,1 1 0,-3 7-1,-1 5-17,2-1-1,-7 30 0,11-39-15,-1 1 0,1-1 0,0 1 0,2 17 0,-1-26 4,0 1 1,0-1 0,0 1 0,0-1 0,1 1-1,-1-1 1,0 0 0,1 1 0,-1-1-1,1 1 1,0-1 0,-1 0 0,1 0 0,0 1-1,0-1 1,0 0 0,0 0 0,0 0 0,0 0-1,0 0 1,0 0 0,0 0 0,0 0 0,1-1-1,-1 1 1,0 0 0,0-1 0,1 1 0,-1-1-1,1 1 1,-1-1 0,0 1 0,1-1 0,-1 0-1,1 0 1,-1 0 0,1 0 0,-1 0-1,1 0 1,-1 0 0,3-1 0,11-4-3,0-1 0,-1 0 0,0 0 0,0-2 1,0 0-1,17-13 0,5-3 0,-10 9 13,29-14 1,-47 26-9,0-1 0,1 1 1,-1 1-1,1 0 0,-1 0 1,1 0-1,0 1 0,11 0 1,-17 1-3,0 1 0,-1-1 0,1 0 0,0 1 1,0 0-1,-1-1 0,1 1 0,-1 0 0,1 1 0,0-1 0,-1 0 0,0 1 1,1-1-1,-1 1 0,0 0 0,0-1 0,0 1 0,0 0 0,2 4 0,1 1 9,-1 1 0,0-1-1,0 1 1,4 15-1,9 16 89,-17-38-87,1 0 1,-1 0-1,1 0 0,-1 0 1,1 0-1,0-1 1,0 1-1,-1 0 0,1 0 1,0-1-1,0 1 1,0-1-1,0 1 0,0-1 1,0 1-1,0-1 1,0 1-1,0-1 0,0 0 1,0 0-1,0 0 1,0 1-1,0-1 0,0 0 1,0 0-1,0 0 1,0 0-1,0-1 0,0 1 1,0 0-1,0 0 1,0-1-1,0 1 0,0 0 1,0-1-1,0 1 1,0-1-1,0 1 0,0-1 1,-1 0-1,1 1 1,0-1-1,1-1 0,6-5 42,-1 0-1,0 0 1,11-14-1,-11 13-10,6-8-8,3-2-63,20-20 1,-32 34-22,0 0 0,1 1 1,-1 0-1,0 0 0,1 0 0,0 0 1,0 1-1,0 0 0,0 0 1,0 0-1,7-1 0,-10 3-6,0 0 1,0 0-1,0 0 0,1 0 1,-1 1-1,0-1 0,0 1 0,0-1 1,0 1-1,0 0 0,0 0 0,0 0 1,0 0-1,0 0 0,0 1 1,0-1-1,-1 0 0,1 1 0,0-1 1,-1 1-1,1 0 0,1 2 0,14 25-6295,-24-45 5296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17948,'-4'0'1280,"7"1"-1088,7 1-216,7 1-1864,1 4 1920,5 0-312,2 1-272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15435,'-17'67'5440,"3"-7"-4877,4 0 1,1 1-1,4 1 0,4 98 1,1-147-543,1 1 1,1-1-1,0 0 0,1 0 1,4 12-1,-7-22-9,1-1 0,0 0 0,0 0 0,-1 1 0,2-1 1,-1 0-1,0 0 0,0 0 0,1 0 0,-1 0 0,1 0 0,-1-1 0,1 1 0,0-1 0,0 1 0,0-1 0,0 1 0,0-1 0,0 0 0,0 0 1,0 0-1,0 0 0,1 0 0,-1 0 0,0-1 0,1 1 0,-1-1 0,1 0 0,-1 0 0,0 0 0,1 0 0,-1 0 0,1 0 0,2-1 1,3-1 30,-1 0 1,0-1 0,0 0-1,0 0 1,0-1 0,-1 0 0,1 0-1,7-7 1,6-6 100,20-22-1,-22 19-46,306-355 571,-239 270-2855,-85 105 2137,0 0-1,0 0 1,0 0-1,0 0 1,-7 4-1594,-10 11 1038,-4 9-221</inkml:trace>
  <inkml:trace contextRef="#ctx0" brushRef="#br0" timeOffset="1">418 343 15851,'10'36'1713,"0"0"-1201,3-2-248,3-1 776,3-4-480,2-3-320,5-13 1169,3-9-1265,2-16 16,3-9 40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46 16019,'-21'5'848,"-16"2"928,-51 18 1,77-21-1523,0 0 1,1 1 0,0 0-1,0 1 1,0 0 0,1 1-1,-1 0 1,2 0 0,-10 10-1,16-14-199,-1 0-1,1 0 0,0 0 0,0 0 1,0 0-1,0 1 0,1-1 1,0 1-1,-2 4 0,3-7-46,-1 0 1,1 0-1,0 0 0,0 0 0,0-1 1,0 1-1,0 0 0,0 0 0,0 0 1,1 0-1,-1 0 0,0-1 1,0 1-1,1 0 0,-1 0 0,0 0 1,1-1-1,-1 1 0,1 0 0,-1 0 1,1-1-1,-1 1 0,1 0 0,-1-1 1,1 1-1,0-1 0,-1 1 0,1-1 1,0 1-1,0-1 0,-1 1 0,1-1 1,0 0-1,0 1 0,0-1 0,0 0 1,-1 0-1,1 0 0,0 1 1,0-1-1,0 0 0,0 0 0,0 0 1,0-1-1,1 1 0,4 0 6,-1-1 0,1 1 0,0-2 0,0 1-1,0 0 1,-1-1 0,1 0 0,-1 0 0,1-1 0,5-3 0,9-7 11,22-17 1,-29 20-15,102-85-7,-86 69-6,-27 24-3,1 0 0,-1 0 0,0 0 0,1 0 0,-1 1 0,1-1 0,-1 1 0,1 0 0,4-2 0,-7 3 3,1 0 0,-1 0 0,0 0 0,1 0 0,-1 0 0,1 0 0,-1 0 0,0 0 0,1 0 0,-1 0 0,0 0 0,1 0 0,-1 1 0,0-1 0,1 0 0,-1 0 0,0 0 0,1 0 0,-1 1 1,0-1-1,1 0 0,-1 0 0,0 1 0,0-1 0,1 0 0,-1 1 0,0-1 0,2 19-33,-14 74-8,6-56 133,2 0 0,0 49 0,4-84-84,5 31 147,-5-32-145,0-1 0,1 1 0,-1 0 0,0 0 0,1 0 0,-1-1 0,0 1 0,1 0 0,-1 0 0,1-1 1,-1 1-1,1-1 0,0 1 0,-1 0 0,1-1 0,0 1 0,-1-1 0,1 1 0,0-1 0,-1 1 0,1-1 0,0 0 1,0 1-1,0-1 0,-1 0 0,1 0 0,0 0 0,0 1 0,0-1 0,0 0 0,0 0 0,-1 0 0,1 0 0,0-1 0,0 1 1,1 0-1,5-4 15,1 1 0,-1-1 0,0-1 1,-1 1-1,1-1 0,-1 0 0,0-1 1,0 1-1,0-1 0,5-8 1,4-3-35,37-38-73,-18 17-252,2 1-1,46-35 0,-76 68 223,-1 0-1,1 0 0,12-5 1,-18 9 104,1 0-1,-1-1 1,1 1 0,-1 0 0,1 0 0,0-1 0,-1 1 0,1 0 0,-1 0-1,1 0 1,-1 0 0,1 0 0,0 0 0,-1 0 0,1 0 0,-1 0 0,1 0-1,0 0 1,-1 0 0,1 0 0,-1 0 0,1 0 0,-1 1 0,1-1 0,-1 0-1,1 0 1,-1 1 0,1-1 0,-1 0 0,1 1 0,-1-1 0,1 1 0,-1-1-1,1 0 1,-1 1 0,0-1 0,1 1 0,-1-1 0,0 1 0,0-1 0,1 1-1,-1-1 1,0 1 0,0 0 0,0-1 0,0 1 0,1-1 0,-1 1-1,0-1 1,0 1 0,0 0 0,0-1 0,0 1 0,-1-1 0,1 1 0,0 0-1,0-1 1,0 1 0,-3 17 59,0-1 0,-1-1 0,-1 1 1,-8 18-1,5-13 213,-9 36 0,14-44-205,2-9-110,0-1 1,0 0-1,0 1 0,0-1 1,1 0-1,0 1 1,0-1-1,1 7 1,-1-11 31,0 0 1,0 1 0,0-1 0,0 0 0,0 1 0,0-1-1,0 0 1,0 0 0,0 1 0,0-1 0,0 0 0,0 0 0,1 1-1,-1-1 1,0 0 0,0 0 0,0 1 0,1-1 0,-1 0-1,0 0 1,0 0 0,0 1 0,1-1 0,-1 0 0,0 0-1,0 0 1,1 0 0,-1 0 0,0 0 0,1 0 0,-1 1-1,0-1 1,0 0 0,1 0 0,-1 0 0,0 0 0,1 0-1,-1 0 1,0 0 0,0 0 0,1 0 0,-1-1 0,0 1-1,1 0 1,-1 0 0,0 0 0,1 0 0,11-11-341,-1-8-69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 16251,'1'1'146,"-1"-1"-1,1 1 0,-1-1 1,1 1-1,-1 0 0,1-1 1,-1 1-1,0 0 0,1-1 1,-1 1-1,0 0 0,0-1 1,0 1-1,1 0 1,-1 0-1,0-1 0,0 1 1,0 0-1,0 0 0,0 0 1,0-1-1,-1 2 0,0 19 1033,-4 15 590,-11 39 0,8-43-972,-6 54 0,14-85-784,0-1 0,0 1 0,0-1 0,0 1 0,-1 0-1,1-1 1,0 1 0,0-1 0,0 1 0,1 0 0,-1-1 0,0 1 0,0-1 0,0 1-1,0-1 1,0 1 0,1 0 0,-1-1 0,0 1 0,1-1 0,-1 1 0,0-1-1,1 1 1,-1-1 0,0 0 0,1 1 0,0-1-8,0 0 0,0 0 0,-1 0 0,1 0 0,0 0 0,-1 0 0,1 0 1,0-1-1,-1 1 0,1 0 0,0 0 0,-1-1 0,1 1 0,0-1 0,-1 1 0,1 0 0,-1-1 0,1 0 0,25-27-139,-10 8-28,83-98-727,-81 98 609,2 2 1,0-1-1,38-24 1,-56 41 256,0 1 0,0-1 0,1 1 0,-1 0 0,1 0 0,-1 0 0,1 0 0,0 0 0,-1 1 0,1-1 0,4 0 0,-7 1 24,1 0-1,-1 0 1,0 1 0,1-1-1,-1 0 1,0 0 0,1 0-1,-1 0 1,0 0 0,1 0 0,-1 1-1,0-1 1,1 0 0,-1 0-1,0 0 1,0 1 0,1-1 0,-1 0-1,0 0 1,0 1 0,0-1-1,1 0 1,-1 1 0,0-1-1,0 0 1,0 1 0,0-1 0,0 0-1,0 1 1,0-1 0,1 1-1,-1 1 11,-1-1 0,1 1 0,0 0 0,0 0-1,-1-1 1,1 1 0,-1 0 0,0-1 0,1 1 0,-2 2-1,-19 34 335,-16 37 437,34-66-673,0 0 0,0 0 0,0 0 0,1 1 0,1-1 0,-1 17 0,2-25-102,0 0-1,0 0 1,0-1 0,0 1-1,0 0 1,0 0 0,0 0-1,0 0 1,0 0 0,1 0-1,-1 0 1,0-1 0,0 1-1,1 0 1,-1 0 0,1 0-1,-1-1 1,1 1 0,-1 0 0,1-1-1,0 1 1,-1 0 0,1-1-1,0 1 1,-1-1 0,3 2-1,-2-2-3,1 0 0,0 1 0,-1-1 0,1 0 0,-1 0 0,1 0 0,0 0 0,-1 0 0,1-1 0,0 1-1,-1 0 1,1-1 0,2 0 0,6-4-34,0 1 0,0-2 0,12-7 0,-19 11 20,6-4-120,-3 3 73,0-1-1,-1 0 1,0 0 0,9-8-1,-13 12 59,-1-1-1,1 0 1,0 0-1,-1 0 1,1 0-1,-1 1 1,1-1-1,-1 0 0,1 0 1,-1 0-1,1 0 1,-1 0-1,0 0 1,0 0-1,0 0 1,1 0-1,-1 0 1,0 0-1,0 0 0,0-1 1,-1 1-1,1 0 1,0 0-1,0 0 1,0 0-1,-1 0 1,1 0-1,-1 0 1,1 0-1,-1 1 0,1-1 1,-1 0-1,1 0 1,-1 0-1,-1-1 1,-10-11-85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20908,'5'15'1473,"-10"14"-1257,-3 4-112,-2 14 520,0 6-352,-3 9-192,2 0-32,2-5-24,4-4-184,2-9-728,3-6 800,0-14-80,0-5-88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6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15891,'-15'18'1384,"-1"-1"-1,-21 17 0,-15 15 1023,52-49-2405,-1 0 0,1 0 0,0 0 0,0 1 0,-1-1 0,1 0 0,0 0 0,0 1-1,0-1 1,-1 0 0,1 0 0,0 1 0,0-1 0,0 0 0,0 1 0,0-1 0,-1 0-1,1 1 1,0-1 0,0 0 0,0 1 0,0-1 0,0 0 0,0 1 0,0-1 0,0 0 0,0 1-1,0-1 1,0 0 0,1 1 0,-1-1 0,0 0 0,0 1 0,0-1 0,0 1 0,14 4-208,31-5-384,-32 0 475,-1 0 38,0 1 0,0 0 0,0 1 0,0 1 1,-1 0-1,18 6 0,-27-8 82,1 0-1,-1 0 1,1 0 0,-1 0-1,0 1 1,1-1 0,-1 1-1,0-1 1,0 1 0,0 0-1,0 0 1,-1 0 0,1 0-1,0 0 1,-1 0 0,0 0-1,1 1 1,-1-1 0,0 0-1,0 1 1,0-1 0,0 1-1,-1-1 1,1 1 0,-1 0-1,1-1 1,-1 1 0,0-1-1,0 1 1,0 0 0,-1-1-1,1 1 1,0 0 0,-1-1-1,0 1 1,-1 2 0,0 1 68,-1 0 1,0 0-1,0-1 1,-1 1 0,1-1-1,-1 0 1,-1 0-1,1 0 1,-1 0 0,0-1-1,-7 6 1,4-4 46,0-1 0,0 0 0,0 0 0,-1-1 1,0 0-1,0 0 0,-10 1 0,19-4-169,-1-1-1,0 1 1,1-1 0,-1 0-1,0 1 1,0-1 0,0 0-1,1 0 1,-1 0 0,0 0 0,0 0-1,0 0 1,1 0 0,-1 0-1,0 0 1,0 0 0,0 0-1,1 0 1,-1 0 0,0-1-1,0 1 1,0 0 0,1-1 0,-1 1-1,0-1 1,1 1 0,-1-1-1,0 1 1,1-1 0,-1 1-1,1-1 1,-1 1 0,0-1-1,1 0 1,0 1 0,-1-2 0,0 0-44,1 0 1,0 0 0,0 0 0,1 0 0,-1 0 0,0-1 0,1 1 0,-1 0 0,1 0 0,-1 0 0,1 1-1,0-1 1,2-3 0,11-20-599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19108,'-7'40'2281,"-1"-6"-1489,-1-17-488,6-5 1920,6-12-2120,4-7 1233,-4-15-1233,-3-12-88,0-11-32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0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0 342 14827,'6'-23'615,"-6"19"-624,1-1 1,0 1 0,0 0-1,0-1 1,0 1-1,1 0 1,0 0-1,0 0 1,0 0-1,0 0 1,1 0 0,0 1-1,-1-1 1,5-3-1,2 0-42,1 0 0,-1 0 0,2 0-1,-1 2 1,1-1 0,0 1 0,0 1-1,0 0 1,0 0 0,1 1 0,0 1 0,0 0-1,-1 1 1,1 0 0,0 0 0,15 2-1,17 4-130,0 1 0,0 2-1,42 14 1,-64-16 130,100 27-125,176 40 94,-108-42-123,1-8-1,203-3 1,179-35-68,0-25 239,-273 18 27,555-26 31,4 42 47,-183 29 6,522 7-15,713-90-42,-1124 26-20,1947-91-570,-1587 71-1549,1 25-600,459 38 1958,297-4 2067,-736-28-940,833-5 2320,-1990 28-2656,289 5 922,-5 23 439,-283-26-1230,0 0 0,0 1 0,0 0 1,22 10-1,-32-12-140,0 0 0,0 0 1,0 0-1,0 0 0,0 0 0,0 0 1,-1 1-1,1-1 0,-1 1 0,1 0 1,-1-1-1,1 1 0,-1 0 0,0 0 1,0-1-1,0 1 0,0 0 0,0 0 1,0 0-1,-1 0 0,1 1 0,-1-1 1,1 0-1,-1 0 0,0 0 0,0 0 1,0 1-1,0-1 0,0 0 0,0 0 1,-1 0-1,1 0 0,-2 5 0,1-3-163,-1 0-1,0 0 0,0 1 0,0-1 0,0 0 0,-4 4 1,5-7 125,0 1 1,-1-1 0,1 1 0,-1-1 0,1 0-1,-1 1 1,1-1 0,-1 0 0,0 0 0,1 0 0,-1 0-1,0 0 1,0-1 0,0 1 0,0 0 0,0-1-1,-3 1 1,-30-6-276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1:39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69 16540,'20'-45'1088,"-23"28"-1136,-15 14-16,-3 6 336,1 3-464,3 0-304,1 1-40,-2-9 327,-1-10-119,6 0 104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1809 516 5009,'-94'-23'984,"-1"-3"-424,-2 2-208,-9-3 937,-5-3-153,7 2-736,-4-2-112,-2-3-552,-6-1-80,-9 0-48,0-2-32,8-2 64,1 3-376,-8-6 328,-7 3-153,2-1 481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1810 12011,'0'0'14,"0"0"0,0 0 1,0-1-1,1 1 1,-1 0-1,0 0 0,0 0 1,0 0-1,0-1 1,0 1-1,0 0 0,0 0 1,0 0-1,0-1 0,0 1 1,0 0-1,0 0 1,0 0-1,0 0 0,0-1 1,0 1-1,0 0 1,0 0-1,0 0 0,0-1 1,0 1-1,0 0 1,0 0-1,0 0 0,0 0 1,-1-1-1,1 1 1,0 0-1,0 0 0,0 0 1,0 0-1,0 0 1,-1-1-1,1 1 0,0 0 1,0 0-1,0 0 1,0 0-1,-1 0 0,1 0 1,0 0-1,0 0 0,0 0 1,0 0-1,-1 0 1,2-1-136,10-2 37,305-114-1394,-9-28 610,-2 1 39,499-156-88,24 71 723,25 67 63,646-73 214,-1058 167-98,632-90 9,8 43 92,351 41-30,3 35-57,-1179 33-2,857-1 82,-1 24 352,97-5-191,91 2-102,-7 41-19,-411 19-189,-14 63 47,-434-23 59,-6 23 40,-178-55-24,-204-67-39,768 268 92,-398-100-276,-282-115 118,130 87 0,-226-129 60,-1 1 1,-1 2-1,-1 1 0,-1 2 1,-2 1-1,34 47 0,-52-62 53,-2 1 0,0 0-1,-2 1 1,0 0-1,-1 1 1,-1 0 0,-1 0-1,0 0 1,-2 1-1,-1 0 1,0 0 0,-2 1-1,-1-1 1,-2 42 0,-5-18 163,-3-1 1,-1 0 0,-2-1-1,-21 49 1,-84 166 535,109-242-731,-19 39 65,-117 217-161,124-241-11,-2-2 1,-1 0-1,-1-1 1,-1-2-1,-2 0 0,-36 27 1,-6-5-93,-2-3-1,-112 54 1,-166 53-40,191-86 97,-178 64 95,-476 122-1,476-170-700,-4-15 0,-511 37 0,687-94-606,-772 75-3564,748-58 5315,-348 50 349,-4-29 90,-147-37 1682,186-8-838,342 1-1338,-959 17 1670,-1-41-2537,-599-13-2464,-495 26 3850,59-30 2272,99-57-2815,1807 70-344,-830-100 16,959 102 8,2-4 1,1-6-1,1-4 1,-110-51-1,160 56-56,1-3 0,2-3 0,1-2-1,2-3 1,2-3 0,1-1-1,-96-106 1,106 94-48,2-1 0,3-3 0,3-1 0,2-1 0,4-2 0,-43-119 0,49 102-62,3-1 0,4-1 0,4-1 0,4-1 0,-2-119 1,14 149-285,1 1 1,4 0 0,22-104 0,-7 88 46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2169 0 8986,'-311'61'2261,"231"-39"-1737,-139 58 0,152-47-1164,2 2 1,1 3-1,-91 72 1,-160 161-2011,-109 156 6275,358-352-3199,3 3 1,4 2-1,-89 161 1,126-198-412,2 1 0,1 2 1,3 0-1,2 0 0,1 2 0,3-1 1,2 1-1,2 1 0,1 92 1,6-121-25,1-1 1,1 1 0,1-1 0,0 1-1,2-1 1,0-1 0,1 1 0,1-1-1,20 34 1,-14-32-17,1 0-1,0-1 1,1-1 0,1 0-1,1-1 1,1-1 0,33 22-1,11 1-35,1-3 0,1-3 0,2-3 0,79 24 0,290 63-158,407 55-47,-556-118 236,244 35-155,602 22 0,540-103-933,-1186-28-111,407-15-1062,-272 20 1692,362-14 746,1188-73 1479,-122 83-1453,-1147 81 137,-669-41-86,865 28 456,-640-44-671,364-6-105,-465-4-41,7-1 133,-4-26-128,-284 17 259,0-3-1,117-44 1,-113 35-125,165-31 1,91 11-12,408-8-17,5 34-23,-3 0 20,-31-34 2,-7-67 9,-465 61-241,416-165 0,-536 169 167,-2-5 1,-3-5-1,112-84 0,-85 53-14,-65 46 165,108-92 0,-184 140-64,0 0 61,0 0 1,0-1-1,-1 0 1,8-11-1,-11 15-32,0 0-1,0-1 0,-1 1 0,1 0 1,-1 0-1,1-1 0,-1 1 0,0 0 0,1-1 1,-1 1-1,0-1 0,0 1 0,0 0 0,0-1 1,0 1-1,0-1 0,0 1 0,0 0 1,-1-1-1,1 1 0,-1-1 0,1 1 0,-1 0 1,1 0-1,-1-1 0,0 1 0,0 0 1,1 0-1,-3-2 0,-15-14 103,-1 0 1,-1 2-1,-1 0 1,0 2-1,-43-22 1,36 20-187,-601-364-591,585 350 755,-47-27 68,-122-83-226,172 110-260,3-3 1,0-1 0,-36-42 0,-68-107-1041,93 111 986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10436 513 4713,'-453'-161'2491,"274"103"-1461,-65-20-1010,-352-65 0,373 110-594,-294-7 0,-227 52 1034,110 40-500,3 22 2,289-32 238,-1276 171 2374,865-109-2562,-847 48-4495,-98-79 4311,1494-67-106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7197 126 5857,'-1742'-43'2193,"1483"26"-2075,-1130-49 1507,448 80 48,0 29-766,581-25-783,-340 25 226,-49 2-1297,738-44 862,3 0 42,-1-1 1,1 1-1,0-2 0,0 1 0,0-1 0,0 0 0,-1-1 0,-7-2 0,-6-10-240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50 17052,'0'-2'253,"12"-32"1352,-12 21-958,0 13-621,-1 0 1,1 0-1,-1 0 0,1 0 1,-1 0-1,1 0 0,0 0 1,-1 0-1,1 0 0,-1 0 1,1 0-1,-1 0 0,1 0 1,0 0-1,-1 1 0,1-1 1,-1 0-1,1 0 0,0 0 1,-1 1-1,1-1 0,0 0 1,-1 0-1,1 1 0,0-1 1,0 0-1,-1 1 0,1-1 1,-1 1-1,-8 9 191,0 0 1,1 1-1,0-1 0,1 2 0,0-1 1,-6 15-1,2-5-42,-42 83 82,6 2-1,-64 212 1,72-162-129,35-132-107,0 0 0,2 0-1,1 0 1,3 37 0,-2-56-29,1-1 0,-1 0 0,1 0 0,0 1 1,0-1-1,1 0 0,-1 0 0,1 0 0,0-1 0,0 1 0,0 0 1,1-1-1,-1 1 0,1-1 0,0 0 0,4 5 0,-3-5-62,0-1 0,0 0 0,1 0-1,-1 0 1,0 0 0,1 0 0,-1-1 0,1 0-1,-1 0 1,1 0 0,0-1 0,-1 1-1,1-1 1,8-1 0,1 0-218,0-1 0,1-1 1,-1 0-1,0-1 0,-1 0 0,20-10 1,78-45-774,-108 58 1031,63-39-743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149 115 18132,'-1'0'100,"0"0"1,0 0-1,-1 0 1,1 0-1,0 0 0,-1 0 1,1 1-1,0-1 1,0 1-1,-1-1 1,1 1-1,0-1 0,0 1 1,0 0-1,0-1 1,0 1-1,0 0 1,-2 1-1,-16 21 48,16-19 3,-12 17 259,1-1 0,1 2 0,-19 44 0,27-52-361,-1 0 0,2 0-1,0 0 1,1 1 0,0 0 0,1 0 0,1 27 0,1-39-46,0 0 0,0 0 0,0 0-1,1 0 1,-1 0 0,1 0 0,0 0 0,0-1-1,0 1 1,0 0 0,0 0 0,1-1 0,-1 1-1,1-1 1,0 0 0,0 1 0,0-1 0,0 0-1,0 0 1,3 2 0,-2-2-2,0-1 0,0 1 0,1-1 0,-1 0 0,0 0 0,1-1 0,-1 1 0,1-1 0,-1 1 0,1-1 0,-1 0 0,1 0 0,0-1 0,-1 1 0,0-1 0,7-1 0,4-3 19,-1 0-1,0 0 1,-1-1 0,1-1-1,-1 0 1,-1-1-1,1 0 1,-1-1 0,-1 0-1,1 0 1,-2-1-1,10-13 1,-5 7 50,-2-1-1,0-1 1,-1 0-1,-1 0 1,-1-1-1,0-1 0,8-28 1,-14 35-12,0-1 0,-1 0-1,0 0 1,-1 0 0,-1 0 0,-1-23-1,0 32-41,0 0-1,0 0 0,0 0 0,0 1 0,-1-1 0,0 0 0,0 1 0,0-1 0,-5-6 0,5 9-19,0-1-1,0 1 1,0 0-1,0 0 1,-1 0-1,1 1 1,0-1-1,-1 0 1,0 1-1,1 0 1,-1-1 0,0 1-1,1 0 1,-1 0-1,0 1 1,0-1-1,-4 0 1,3 1-54,0 0 1,0 0 0,0 1 0,0 0-1,0-1 1,0 1 0,0 0 0,0 1-1,0-1 1,0 1 0,1 0 0,-1 0-1,1 0 1,-1 0 0,1 0 0,0 1-1,0 0 1,0 0 0,-4 4-1,2-1-54,0 0-1,0 0 0,1 1 1,0 0-1,0 0 0,1 0 0,-1 0 1,2 0-1,-3 9 0,4-1-302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7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300 1 16315,'-5'5'473,"-1"1"-1,2 0 1,-1 0-1,1 0 0,-1 0 1,2 1-1,-5 10 0,0 2 519,-8 31 1,11-29-844,1 1 1,0-1-1,2 1 1,1 0-1,1 0 1,1 0-1,4 30 1,7 13-523,23 70 0,-33-127 290,-2-7 5,0-1 0,1 1 1,-1-1-1,0 1 0,0 0 1,1-1-1,-1 1 1,0-1-1,0 1 0,0 0 1,0-1-1,0 1 0,0 0 1,0-1-1,0 1 0,0-1 1,0 1-1,0 0 0,0-1 1,0 1-1,-1-1 0,1 1 1,0 0-1,0-1 0,-1 1 1,0-1 2,0 0 1,1 0-1,-1 0 1,0 0-1,0 0 1,1 0 0,-1-1-1,0 1 1,1 0-1,-1-1 1,0 1-1,1-1 1,-1 1 0,0 0-1,1-1 1,-1 1-1,0-2 1,-28-28-1196,28 28 1233,-23-26-935</inkml:trace>
  <inkml:trace contextRef="#ctx0" brushRef="#br0" timeOffset="1">6 264 17364,'-6'-5'1496,"15"3"-872,5 2-200,16 3 672,6-2-215,11-1-313,4 0-336,-1-4 56,-3 0-56,-5-2-176,-5-1-72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46 16267,'1'-1'80,"-1"0"-1,1 0 0,-1 0 1,1 0-1,-1-1 0,0 1 1,1 0-1,-1 0 0,0 0 1,0-1-1,0 1 0,0 0 1,0 0-1,0 0 0,0-1 0,-1 1 1,1 0-1,0 0 0,-1 0 1,1-1-1,0 1 0,-1 0 1,0 0-1,1 0 0,-1 0 1,-1-2-1,0 2 18,0-1 1,0 1-1,0 0 0,0 0 1,-1 0-1,1 0 0,0 0 1,0 0-1,-1 1 0,1-1 1,-1 1-1,-3-1 1,-5 1 137,1 0 0,0 0 1,0 1-1,0 1 1,-17 4-1,9 0-143,1 1 1,0 1-1,1 0 0,0 1 0,0 1 0,1 0 0,-15 14 1,21-16-94,-1 1 1,1 0 0,0 1-1,1 0 1,0 0-1,1 1 1,0 0 0,1 0-1,0 1 1,-8 22 0,13-30-22,0-1 1,0 0-1,0 0 1,1 1-1,0-1 1,-1 0-1,1 1 1,0-1-1,0 0 1,1 1-1,-1-1 1,1 0-1,0 1 1,0-1-1,0 0 1,0 0-1,0 0 1,1 0-1,-1 0 1,3 3-1,-1-3-34,0 1 0,0-1 0,0 0 1,1-1-1,-1 1 0,1 0 0,0-1 0,0 0 0,-1 0 0,1 0 1,1 0-1,-1-1 0,0 0 0,6 2 0,82 10-1027,-68-11 719,1 1 0,-1 2 0,44 13 0,-66-18 348,1 1 0,-1 1 0,0-1 0,1 0 0,-1 0 0,0 1 0,0-1 0,0 1 0,0 0 0,0 0 0,0-1 0,0 1 0,-1 0 0,1 1 0,1 2 0,-3-4 35,1 1 0,0 0 0,-1-1-1,0 1 1,1 0 0,-1 0 0,0-1 0,0 1 0,0 0-1,0 0 1,0 0 0,0-1 0,-1 1 0,1 0 0,-1 0-1,1-1 1,-1 1 0,0 0 0,1-1 0,-1 1 0,0 0-1,-2 2 1,-4 4 199,0 1 0,0-1 0,-1 0 0,0-1 0,0 0 0,-13 9 0,-61 33 1273,67-41-1214,-27 15 246,-2-2-1,-69 24 0,109-44-2216,10-6 1221,16-6 133,6 0-267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16996,'-2'0'88,"0"1"0,1-1 0,-1 0 1,0 1-1,0-1 0,1 1 0,-1-1 1,1 1-1,-1 0 0,0 0 0,1-1 1,-1 1-1,1 0 0,0 1 0,-1-1 1,1 0-1,0 0 0,0 0 0,0 1 1,0-1-1,0 1 0,0-1 0,0 1 1,-1 2-1,-2 4-4,1 0 1,1 0-1,-4 15 0,4-14 36,-6 20-91,2 0-1,2 0 1,0 0 0,2 0-1,1 39 1,1-64-28,1-1 1,-1 0-1,0 0 1,1 0-1,0 0 0,0 1 1,0-1-1,0 0 1,0 0-1,1-1 0,-1 1 1,1 0-1,0 0 1,0-1-1,0 1 1,4 3-1,-4-4 0,1-1 1,0 0 0,-1 1-1,1-1 1,0 0-1,0 0 1,0 0-1,0-1 1,0 1-1,0-1 1,0 0-1,0 0 1,0 0 0,0 0-1,0 0 1,0 0-1,0-1 1,4-1-1,6-1 8,1-2 0,-2 1 0,1-2-1,0 0 1,18-12 0,59-45 32,-64 44-29,41-35 30,22-14 49,-89 68-89,1-1-1,-1 1 1,0 0 0,1-1-1,-1 1 1,1 0 0,-1-1-1,1 1 1,-1 0 0,1 0-1,-1 0 1,1 0 0,-1-1-1,1 1 1,-1 0 0,1 0-1,-1 0 1,1 0 0,-1 0 0,1 0-1,-1 0 1,1 0 0,0 9 21,-13 20 11,9-22-18,-1 0-6,1 1-1,1-1 1,-1 1 0,1 0 0,-1 9-1,3-16-8,0 1 0,0-1-1,-1 0 1,1 0 0,0 0-1,1 1 1,-1-1 0,0 0-1,0 0 1,0 0 0,1 0-1,-1 1 1,1-1 0,-1 0-1,1 0 1,-1 0 0,1 0-1,-1 0 1,1 0 0,0 0-1,0 0 1,-1 0 0,1 0-1,0-1 1,0 1 0,0 0-1,0 0 1,0-1 0,0 1 0,0-1-1,0 1 1,1-1 0,-1 1-1,0-1 1,0 0 0,0 0-1,0 1 1,1-1 0,-1 0-1,0 0 1,0 0 0,0 0-1,3-1 1,6 0-7,1 0 0,0-1 0,-1 0-1,1-1 1,17-7 0,52-27-199,-50 22 48,23-11-153,-28 12-43,-1 2 0,2 1 0,47-14 1,-71 24 321,0 0 0,0 1 1,0 0-1,0 0 0,0-1 1,0 1-1,0 0 0,0 0 1,0 1-1,0-1 0,0 0 1,0 1-1,0-1 0,2 2 1,-3-1 18,0 0 0,0 0 0,0 0 0,0 0 0,0 0 1,0 0-1,0 0 0,0 0 0,-1 0 0,1 0 0,-1 1 1,1-1-1,-1 0 0,1 1 0,-1-1 0,0 0 0,1 1 1,-1-1-1,0 0 0,0 1 0,0-1 0,0 2 0,-1 16 151,-1 0 0,0 0 1,-8 29-1,5-24 232,-4 36-1,9-51-311,-1-1-1,2 0 0,-1 1 1,1-1-1,0 0 0,1 0 1,0 0-1,4 11 0,-1-9-28,-1-1-1,1 0 0,0 0 1,1-1-1,0 1 0,9 8 0,48 42 59,-47-46-90,-2 0-1,1 1 1,-2 1 0,0 0-1,11 17 1,-20-25 3,0 0-1,0 0 0,-1 1 1,0-1-1,0 1 0,-1-1 1,0 1-1,-1 0 0,1 0 1,-1 0-1,-1 0 0,0 0 1,0 0-1,0 0 0,-1 0 1,-3 11-1,2-10 53,-1-1 0,-1 0 0,1 0 0,-1 0 0,-1 0 0,1-1 0,-1 1 0,-1-1 0,1 0 0,-1-1-1,0 1 1,-1-1 0,0 0 0,-12 8 0,13-10 31,0 0 0,-1 0 0,0-1 0,1 0 0,-1 0 0,0 0-1,-1-1 1,1 0 0,0-1 0,-1 1 0,1-1 0,-1-1 0,1 1 0,-11-2-1,12 0-43,0 0 0,0-1 0,0 1-1,0-1 1,1 0 0,-1-1-1,1 0 1,-1 1 0,1-2-1,0 1 1,0-1 0,0 1 0,1-1-1,-1-1 1,1 1 0,0-1-1,0 1 1,-3-8 0,1 3-78,1-1 0,0 1 1,0-1-1,1-1 0,1 1 1,0-1-1,0 1 0,1-1 1,0 0-1,1 0 0,0 0 1,1 1-1,0-1 0,1 0 1,0 0-1,1 0 0,0 0 1,0 1-1,1-1 0,1 1 1,0-1-1,0 1 0,1 1 1,0-1-1,1 1 0,0 0 1,1 0-1,-1 0 0,2 1 1,-1 0-1,17-13 0,-3 8-207,-1 1-1,1 1 1,36-14 0,20-9-34,-36 11 92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13699,'1'-18'1352,"19"-8"-752,6 0-216,10 5 625,5 2-617,11 9 1792,-1 1-1712,12 4 56,-1 0 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255 384 17372,'-6'-4'121,"-1"0"0,0 1 0,0-1 0,0 2 0,-1-1 0,1 1 0,0 0 1,-1 1-1,0 0 0,1 0 0,-1 0 0,0 1 0,1 0 0,-1 1 0,0 0 0,1 0 1,-1 0-1,1 1 0,-15 5 0,16-4-95,0 0-1,1-1 1,-1 2 0,1-1 0,0 1 0,0-1-1,0 1 1,0 1 0,1-1 0,0 1 0,-1 0 0,2 0-1,-1 0 1,1 0 0,-1 1 0,1-1 0,1 1-1,-1 0 1,1 0 0,0 0 0,1 0 0,-1 0-1,1 0 1,-1 10 0,2-14-26,0-1 1,0 1-1,0 0 1,0-1-1,0 1 1,1-1-1,-1 1 0,0 0 1,1-1-1,-1 1 1,1-1-1,-1 1 0,1-1 1,0 0-1,-1 1 1,1-1-1,0 1 1,0-1-1,0 0 0,0 0 1,1 0-1,-1 0 1,0 0-1,0 0 0,1 0 1,-1 0-1,0 0 1,1 0-1,-1-1 1,1 1-1,-1-1 0,1 1 1,-1-1-1,1 1 1,-1-1-1,1 0 0,0 0 1,-1 0-1,1 0 1,-1 0-1,3 0 1,6-1 6,0 0 1,0-1 0,0 0 0,0 0-1,15-6 1,3-4 14,0-1 0,-1-2 1,0 0-1,-1-2 0,-1-1 0,-1-1 0,27-26 0,-7 1 114,-2-2 0,56-79-1,-84 105-50,-1 0 0,-1-1 0,16-38 0,-27 56-64,0 0-1,0 0 0,0 0 1,-1 0-1,1 0 0,-1 0 1,1-5-1,-1 8-18,0 0 1,0 0-1,0 0 0,0-1 1,0 1-1,0 0 0,0 0 1,0 0-1,0-1 1,0 1-1,0 0 0,0 0 1,0 0-1,0 0 0,-1-1 1,1 1-1,0 0 0,0 0 1,0 0-1,0 0 1,0-1-1,0 1 0,0 0 1,0 0-1,-1 0 0,1 0 1,0 0-1,0 0 0,0 0 1,0-1-1,0 1 1,-1 0-1,1 0 0,0 0 1,0 0-1,0 0 0,0 0 1,-1 0-1,1 0 0,0 0 1,0 0-1,0 0 1,0 0-1,-1 0 0,1 0 1,0 0-1,0 0 0,0 0 1,0 0-1,-1 0 0,1 0 1,0 0-1,0 0 1,0 0-1,0 0 0,-1 1 1,1-1-1,0 0 0,0 0 1,0 0-1,0 0 0,0 0 1,-1 0-1,1 1 1,0-1-1,-5 4 22,-1 1-1,1-1 1,1 1 0,-1 1-1,1-1 1,-1 1-1,-3 7 1,-26 49 78,22-38-64,-13 22 35,3 1-1,2 1 1,2 0 0,-21 88-1,37-126-56,0 1 1,1-1-1,0 1 0,1-1 0,0 1 0,0-1 0,4 18 1,-3-25-13,-1 0 0,1 0-1,0 0 1,1 1 0,-1-2 0,0 1 0,1 0 0,0 0 0,0 0 0,0-1 0,0 1 0,0-1 0,0 1 0,0-1 0,1 0 0,0 0 0,-1 0 0,1 0 0,0-1 0,0 1 0,-1-1 0,1 1-1,1-1 1,-1 0 0,0 0 0,0-1 0,6 2 0,2-2 1,1 1-1,0-1 1,0-1 0,0 0-1,-1-1 1,1 0-1,0-1 1,-1-1 0,0 1-1,11-6 1,15-9 2,53-32-1,-50 25 9,-2-2 1,-1-1-1,-2-3 0,58-60 0,-91 88-12,2 0 3,-1 0 0,0-1-1,0 1 1,0-1 0,-1 1 0,1-1-1,-1 0 1,0 0 0,0 0 0,0 0 0,-1 0-1,1-1 1,-1 1 0,1-5 0,-2 8-4,0 1 0,0-1 1,0 0-1,0 1 0,-1-1 1,1 0-1,0 1 0,0-1 1,0 0-1,-1 1 0,1-1 1,0 1-1,-1-1 0,1 0 1,0 1-1,-1-1 0,1 1 1,-1-1-1,1 1 0,-1-1 1,1 1-1,-1 0 0,1-1 1,-1 1-1,1 0 0,-2-1 1,1 0 2,-1 1-1,0 0 1,0-1 0,1 1-1,-1 0 1,0 0 0,0 0-1,1 0 1,-1 0 0,-2 1-1,-3 1 24,-1 0-1,1 0 1,0 1-1,-9 4 1,-7 6 88,-1 1 0,2 1 0,0 2 1,1 0-1,0 1 0,2 1 1,0 0-1,1 2 0,-19 27 1,32-40-50,1 0 0,-1 0 0,-5 16 0,9-22-58,0-1 0,1 1 0,-1 0 0,1 0 0,-1-1 0,1 1-1,0 0 1,0 0 0,0-1 0,0 1 0,0 0 0,0 0 0,0 0 0,0-1 0,1 1-1,-1 0 1,1 0 0,-1-1 0,1 1 0,0 0 0,0-1 0,0 1 0,0-1-1,0 1 1,0-1 0,0 1 0,2 1 0,2-1-53,1 1 0,-1-1 0,1-1 0,0 1 0,0-1 1,0 0-1,0 0 0,0-1 0,0 0 0,-1 0 0,1 0 0,7-1 0,14-4-209,-1-1 0,1-1 0,-1-1 0,0-1 0,29-15 1,15-8-159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19092,'-31'23'1589,"25"-20"-1475,0 0 0,1 1 0,0 0 0,0 0 0,0 0 0,0 1-1,0 0 1,1 0 0,0 0 0,0 0 0,1 1 0,-4 6 0,6-11-123,1 1-1,0-1 0,-1 0 1,1 1-1,0-1 1,0 1-1,0-1 1,0 0-1,1 1 1,-1-1-1,0 0 0,0 1 1,1-1-1,-1 0 1,1 1-1,-1-1 1,1 0-1,0 0 1,-1 0-1,1 1 0,0-1 1,0 0-1,0 0 1,0 0-1,0 0 1,0 0-1,0-1 1,0 1-1,0 0 1,0 0-1,1-1 0,-1 1 1,0-1-1,0 1 1,1-1-1,-1 1 1,3-1-1,6 3-246,1 0 0,0-1 0,17 1 1,-21-2 165,35 3-480,-12-2 140,0 2 1,1 0 0,55 17 0,-81-19 466,-1 0 0,1 0 0,-1 0 0,0 1 0,0-1 0,0 1 0,0 0 0,6 6 0,-9-7 6,0-1 1,0 0 0,1 1-1,-2-1 1,1 1-1,0-1 1,0 1 0,0-1-1,-1 1 1,1 0 0,-1-1-1,1 1 1,-1 0 0,0 0-1,0-1 1,1 1 0,-1 0-1,0 0 1,-1-1-1,1 1 1,0 0 0,0 0-1,-1-1 1,1 1 0,-1 0-1,0-1 1,0 3 0,-4 3 146,0 1 1,-1-1-1,1 0 1,-1-1-1,-1 1 1,1-1-1,-1-1 1,0 1-1,0-1 1,-10 5-1,-82 41 1233,97-51-1406,-8 4 145,-64 27 134,67-29-326,0 0-1,0-1 0,0 1 0,0-1 0,0-1 0,0 1 0,0-1 0,-14-2 0,20 2 27,-1 0 1,0-1-1,0 1 1,0-1-1,1 0 0,-1 1 1,0-1-1,1 0 1,-4-2-1,-3-12-152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64 17612,'1'-5'179,"0"1"-5,1 0-1,-1-1 1,0 0-1,-1 1 0,1-1 1,-1 1-1,0-1 1,0 0-1,-1-7 1,1 12-162,0-1 0,0 1 0,0 0 0,0 0 0,0 0 0,0-1 0,0 1 0,0 0 0,0 0 0,0 0 0,0-1 0,0 1 0,0 0 0,0 0 0,-1 0 0,1-1 1,0 1-1,0 0 0,0 0 0,0 0 0,0 0 0,-1-1 0,1 1 0,0 0 0,0 0 0,0 0 0,0 0 0,-1 0 0,1 0 0,0 0 0,0-1 0,0 1 1,-1 0-1,1 0 0,0 0 0,0 0 0,-1 0 0,1 0 0,0 0 0,0 0 0,-1 0 0,-7 9 452,-6 20 173,13-28-609,-37 90 540,-26 95 0,48-130-503,3 0-1,3 1 1,-4 64-1,13-100-45,0-1 0,2 0-1,5 32 1,-6-47-18,1 0 0,0 0 0,0 0 0,1 0 0,-1-1 0,1 1 0,0-1-1,0 1 1,1-1 0,-1 0 0,1 1 0,0-1 0,0-1 0,1 1 0,-1 0 0,1-1 0,-1 0 0,1 0 0,7 5 0,-7-7-4,0 0 1,0 0-1,0 0 1,0 0-1,1-1 1,-1 1-1,0-1 1,0 0-1,0-1 1,0 1-1,1-1 1,-1 1-1,0-1 0,0 0 1,0-1-1,0 1 1,-1-1-1,1 0 1,0 0-1,-1 0 1,1 0-1,-1-1 1,4-2-1,9-8 1,-1 0-1,-1-2 1,18-20-1,-12 11 55,0 0-1,-2-2 1,-1 0-1,-1 0 1,-1-2-1,-2 0 1,14-41-1,-24 51 129,-3 18-173,-1 0 0,1 0-1,0 0 1,-1 0 0,1 0 0,0 0-1,0 0 1,-1 0 0,1 0-1,0 0 1,-1 0 0,1 0-1,0 0 1,0 1 0,-1-1 0,1 0-1,0 0 1,0 0 0,-1 1-1,1-1 1,0 0 0,0 0 0,0 1-1,0-1 1,-1 0 0,1 0-1,0 1 1,0-1 0,0 0 0,0 1-1,-21 33 205,5 5-88,-17 61-1,28-83-124,1 0 0,1 0 0,1 0 0,0 1 0,2-1 0,1 25 0,-1-39 0,0-1 1,1 1-1,-1 0 0,1-1 1,0 1-1,0-1 1,0 0-1,0 1 0,0-1 1,0 0-1,0 1 1,1-1-1,1 2 0,-1-3 2,-1 0 0,0 0-1,0 0 1,0-1 0,1 1 0,-1 0-1,1-1 1,-1 1 0,0-1-1,1 1 1,-1-1 0,1 0-1,-1 0 1,1 1 0,-1-1-1,1 0 1,-1 0 0,1-1 0,-1 1-1,1 0 1,-1 0 0,0-1-1,1 1 1,-1-1 0,1 1-1,0-2 1,13-6 1,0 0 0,-1-2 0,-1 1 0,1-2 1,20-21-1,-16 15 4,141-140 182,-136 139-159,-23 17-27,0 1 0,0 0-1,0 0 1,1-1 0,-1 1 0,0 0 0,0 0 0,1 0-1,-1-1 1,0 1 0,1 0 0,-1 0 0,0 0 0,0 0 0,1 0-1,-1 0 1,0-1 0,1 1 0,-1 0 0,0 0 0,1 0-1,-1 0 1,0 0 0,1 0 0,-1 0 0,0 0 0,1 1 0,-1-1-1,0 0 1,1 0 0,-1 0 0,0 0 0,1 0 0,-1 0 0,0 1-1,0-1 1,1 0 0,-1 0 0,0 0 0,0 1 0,1-1-1,-1 0 1,0 0 0,0 1 0,0-1 0,1 0 0,-1 1 0,0-1-1,0 0 1,0 0 0,0 1 0,0-1 0,0 0 0,0 1 0,0-1-1,0 0 1,0 1 0,0-1 0,0 1 0,-2 21 7,1-20-7,-8 37 3,3-16 7,-5 47 0,11-68-7,0 1 0,0 0 0,0 0 0,0 0 0,0 0 0,1-1 0,-1 1 0,1 0 0,0 0 0,1 2 0,-2-4 1,1 0-1,0 0 1,-1 0-1,1 0 1,0 0 0,0-1-1,0 1 1,-1 0-1,1-1 1,0 1-1,0 0 1,0-1 0,0 1-1,0-1 1,0 1-1,1-1 1,-1 0-1,0 1 1,0-1 0,0 0-1,0 0 1,0 0-1,0 0 1,1 0-1,-1 0 1,0 0 0,0 0-1,0 0 1,0-1-1,2 1 1,7-3 27,1-1-1,0 1 1,-1-2 0,0 1 0,18-12-1,51-40 88,-47 33-72,44-35 40,53-36-126,-126 92 25,1 0 1,-1 0-1,0 0 1,1 0-1,-1 1 1,1 0-1,0-1 1,5 0-1,-9 2 12,0 0 0,1 0 0,-1 0 0,0 0 0,1 0 0,-1 0 0,0 0 0,1 1-1,-1-1 1,0 0 0,1 0 0,-1 0 0,0 0 0,0 0 0,1 1 0,-1-1 0,0 0 0,1 0 0,-1 1 0,0-1 0,0 0 0,0 0 0,1 1-1,-1-1 1,0 0 0,0 0 0,0 1 0,0-1 0,0 0 0,1 1 0,-1-1 0,0 1 0,-3 21-28,-32 66 63,-1 0 165,33-78-160,0 1 0,0-1 0,1 1 0,1 0-1,0 0 1,0 14 0,1-25-57,0 1 0,-1-1 0,1 1 0,0-1 0,0 1 0,0-1 0,0 1 0,0-1 0,0 1 0,0-1 0,1 1 0,-1-1 0,0 1 0,0-1 0,0 1 0,0-1 0,0 1 0,1-1 0,-1 1 0,0-1 0,1 0 0,-1 1 0,0-1 0,0 1 0,1-1 0,-1 0 0,1 1 0,-1-1 0,0 0 0,1 0 0,-1 1 0,1-1 0,-1 0 0,1 0 0,-1 0 0,1 1 0,-1-1-1,1 0 1,-1 0 0,0 0 0,2 0 0,-1 0-36,-1-1-1,1 1 0,0 0 0,0-1 0,-1 1 0,1-1 1,0 1-1,-1-1 0,1 1 0,0-1 0,-1 0 0,1 1 0,-1-1 1,1 0-1,-1 1 0,1-1 0,-1 0 0,0 0 0,1 0 0,-1 1 1,0-1-1,1-1 0,1-14-299,0-6-130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18820,'2'6'1064,"8"4"-1440,3 4-128,7 3-1432,6 0 1680,5 3-305,2 2-175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134 198 15075,'1'11'1743,"1"-9"-56,5-16 587,-2 2-2175,1-3 207,-1 0 1,0 0 0,3-19 0,-6 27-235,-1 0 1,0 0 0,-1 0-1,1 0 1,-1 0 0,-1 0-1,1 0 1,-1 0 0,-4-11 0,5 16-61,0 1 1,-1 0 0,1-1-1,-1 1 1,1 0 0,-1 0-1,1 0 1,-1 0 0,0-1-1,0 1 1,0 0 0,0 0-1,0 1 1,0-1 0,0 0 0,0 0-1,0 0 1,0 1 0,0-1-1,0 0 1,0 1 0,-1-1-1,1 1 1,0-1 0,0 1-1,-1 0 1,1 0 0,0-1-1,-1 1 1,1 0 0,0 0 0,-1 0-1,1 0 1,0 1 0,-1-1-1,1 0 1,0 1 0,-1-1-1,1 0 1,0 1 0,0 0-1,0-1 1,-2 2 0,-2 1 11,0 0-1,-1 0 1,1 1 0,0 0 0,1 0-1,-1 0 1,-7 10 0,2-1 2,1 2 0,0-1-1,1 1 1,1 0 0,0 1 0,-6 21 0,10-25-26,0 0-1,0 0 0,1-1 1,1 1-1,0 0 1,1 0-1,0 0 1,1 0-1,3 21 1,-3-29-67,0-1 0,0 1 1,0-1-1,1 0 1,-1 1-1,1-1 0,-1 0 1,1 0-1,0 0 0,0 0 1,1 0-1,-1 0 0,1-1 1,-1 1-1,1-1 0,0 0 1,0 0-1,0 0 0,0 0 1,0 0-1,0 0 1,0-1-1,1 0 0,-1 0 1,1 0-1,-1 0 0,1 0 1,-1-1-1,1 1 0,-1-1 1,1 0-1,0 0 0,-1 0 1,1-1-1,-1 1 0,1-1 1,5-1-1,1-2-140,0 0 0,-1 0 0,1 0 1,-1-1-1,0-1 0,10-7 0,48-45-635,-66 57 824,52-50-805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17484,'-18'9'429,"1"1"0,0 1 1,1 0-1,0 2 0,1-1 1,0 2-1,1 0 0,1 1 1,0 0-1,1 1 0,-18 29 1,29-43-406,0-1 0,0 1 0,1-1 0,-1 1 0,0-1 0,1 1 1,-1 0-1,1-1 0,-1 1 0,1 0 0,0-1 0,0 1 0,0 0 1,0-1-1,0 1 0,0 0 0,1 1 0,-1-2-16,0 0-1,1-1 0,-1 1 1,1-1-1,-1 1 1,1 0-1,0-1 1,-1 1-1,1-1 0,0 0 1,-1 1-1,1-1 1,0 1-1,-1-1 1,1 0-1,0 0 0,0 1 1,-1-1-1,1 0 1,0 0-1,0 0 1,0 0-1,-1 0 0,3 0 1,4-1-9,0 0-1,0 0 1,0-1 0,1 0 0,-2 0 0,9-4 0,74-39-85,-69 33 65,1 0 0,1 2 0,0 0 0,0 2 0,34-9 0,-55 17 19,1-1 0,-1 1 0,1 0 0,-1-1 0,1 1 0,-1 0 0,1 0 1,-1 0-1,1 1 0,0-1 0,-1 0 0,1 0 0,-1 1 0,1-1 1,-1 1-1,0-1 0,1 1 0,-1 0 0,1 0 0,-1-1 0,0 1 0,0 0 1,3 3-1,-3-3 2,0 1-1,0 0 1,0 0 0,-1 0 0,1 1 0,-1-1-1,1 0 1,-1 0 0,0 0 0,1 0 0,-1 0-1,0 1 1,0-1 0,-1 0 0,1 0 0,-1 3 0,-3 10 23,0 0 1,-8 19 0,7-23 20,1 1 0,0 0 0,1 0-1,-2 14 1,4-26-41,1 0 0,0 0 0,0 1 0,0-1 0,0 0 0,0 1 0,0-1 0,0 0 0,0 1 0,0-1 0,0 0 0,0 1 0,0-1 0,0 0 0,0 1 0,0-1 0,0 0 0,0 1 0,0-1 0,0 0 0,0 0 0,1 1 0,-1-1 0,0 0 0,0 1 0,0-1 0,1 0 0,-1 0 0,0 1 0,0-1 0,1 0 0,-1 0 0,0 0 0,0 1 0,1-1 0,-1 0 0,0 0 0,1 0 0,-1 0 0,0 0 0,1 0 0,-1 0 0,0 1 0,0-1 0,1 0 0,-1 0 0,0 0 0,1 0 0,-1 0 0,0 0 0,1-1 0,-1 1 0,0 0 0,1 0 0,-1 0 0,0 0 0,1 0 0,-1-1 0,18-9 75,1-6-79,0-2 0,-2 0-1,28-36 1,18-19-473,-63 72 461,1 1 0,-1-1 1,0 1-1,1-1 0,-1 1 0,1-1 0,-1 1 0,0 0 0,1-1 1,0 1-1,-1-1 0,1 1 0,-1 0 0,1 0 0,-1-1 0,1 1 0,-1 0 1,1 0-1,0 0 0,-1 0 0,1-1 0,0 1 0,-1 0 0,1 0 0,-1 0 1,1 0-1,0 1 0,-1-1 0,1 0 0,0 0 0,0 0 0,10 17-249,1 2 205,-9-17 60,0 0 0,0-1 0,0 1 0,0-1 0,0 0 0,1 0 0,-1 0 0,0 0 0,1-1 0,-1 1 0,1-1 0,-1 0 1,1 0-1,-1 0 0,0 0 0,1-1 0,-1 1 0,6-3 0,7-1 20,-1-1 1,22-10-1,-37 15-23,13-5 7,-1-1 0,0 0-1,-1 0 1,0-1-1,0-1 1,0 0-1,-1 0 1,0-1-1,9-10 1,-19 18-8,1 0 1,0 1-1,-1-1 1,1 0-1,-1 0 1,1 1-1,-1-1 1,1 0-1,-1 0 1,1 0-1,-1 0 1,0 1-1,1-1 1,-1 0-1,0 0 1,0 0-1,0 0 1,0 0-1,0 0 1,0 0-1,0 0 1,0-1-1,0 2 2,-1-1 0,1 1 0,-1 0 0,0-1 0,1 1 0,-1 0 0,1-1 1,-1 1-1,0 0 0,1 0 0,-1 0 0,0-1 0,1 1 0,-1 0 0,0 0 0,1 0 0,-1 0 0,0 0 0,1 0 0,-1 0 0,1 1 0,-2-1 0,-4 1 17,1 0 0,-1 1-1,0 0 1,1 0 0,0 0-1,-7 4 1,3 1 42,0 0 0,0 0 0,0 0-1,1 1 1,-9 12 0,14-17-24,0 1-1,0 1 1,0-1 0,1 0-1,-1 1 1,1-1-1,0 1 1,0 0 0,1 0-1,-1-1 1,1 1 0,0 0-1,1 0 1,-1 7-1,1-10-22,0-1-1,1 1 0,-1 0 0,1-1 1,-1 1-1,1-1 0,0 1 0,-1-1 1,1 1-1,0-1 0,0 1 0,0-1 1,0 0-1,0 0 0,0 1 1,0-1-1,1 0 0,-1 0 0,0 0 1,1 0-1,-1 0 0,1-1 0,-1 1 1,1 0-1,-1-1 0,1 1 0,-1-1 1,1 1-1,0-1 0,-1 0 0,4 1 1,4-1 17,1 1 0,-1-1 0,1 0 0,13-3 0,15-5-39,-1 0-1,40-17 1,-34 11-296,44-8-1,-85 21 281,0 0-1,0 1 1,0 0-1,0-1 1,0 1 0,0 0-1,0 0 1,0 0-1,0 0 1,0 1-1,0-1 1,0 0-1,0 1 1,0-1-1,-1 1 1,4 1-1,-4-1 15,0 0-1,-1 1 1,1-1-1,0 0 0,-1 0 1,1 0-1,-1 1 1,1-1-1,-1 0 0,0 1 1,0-1-1,1 1 1,-1-1-1,0 0 0,0 1 1,0-1-1,0 0 1,-1 1-1,1-1 0,0 1 1,-1-1-1,1 0 1,0 1-1,-2 0 1,2 0 24,-1 0 0,0 0 0,1 1 0,-1-1 0,1 0 0,0 0 0,0 0 0,0 0 0,0 1 0,0-1 0,0 0 0,0 0 0,1 0 0,-1 0 0,1 0 0,0 0 0,-1 1 0,1-1 0,0-1 0,2 4 0,-2-4-19,1 0 1,0 1-1,0-1 0,0 0 1,0 0-1,0 0 0,0 0 1,1 0-1,-1-1 0,0 1 1,0-1-1,1 1 0,-1-1 1,0 0-1,0 0 0,1 0 1,-1 0-1,0 0 0,4-1 1,2 0-104,0-1 1,-1 1-1,1-1 1,0-1-1,-1 0 1,0 0 0,1 0-1,-1-1 1,11-7-1,-8 2-161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439 135 15411,'8'-9'506,"-1"0"0,1-1-1,-1 0 1,10-21-1,-16 29-417,0 0-1,0 0 1,-1 0-1,1-1 1,0 1-1,-1 0 1,0-1-1,0 1 1,1 0-1,-1 0 1,-1-1-1,1 1 1,0 0-1,-1-4 0,0 4 0,0 0-1,0 1 0,0-1 0,0 1 0,0-1 0,0 1 1,-1-1-1,1 1 0,-1 0 0,1 0 0,0-1 0,-1 1 1,0 0-1,1 0 0,-1 1 0,0-1 0,1 0 1,-1 0-1,0 1 0,0-1 0,-2 1 0,-3-1 60,0 0 1,0 0-1,0 1 0,-1 0 1,1 0-1,0 1 0,0 0 0,0 0 1,0 1-1,0 0 0,-9 3 1,-5 4 62,1 0 0,-29 18 0,27-13-184,1 1-1,1 1 1,0 1-1,2 1 1,0 1-1,0 0 1,2 1-1,1 1 1,-15 25-1,19-27-49,1 0 1,1 1-1,0 0 0,2 1 1,0 0-1,1 0 0,2 0 0,0 1 1,1 0-1,1 0 0,1 25 0,1-40-11,1 0-1,0 0 0,0 0 1,0 0-1,1 0 0,0 0 1,0 0-1,1-1 0,0 1 0,0-1 1,1 0-1,-1 1 0,1-2 1,8 9-1,-8-9-5,0-2 0,1 1 0,0-1 0,-1 1 1,2-1-1,-1 0 0,0-1 0,0 1 0,1-1 0,-1-1 0,1 1 0,0-1 0,-1 1 1,1-2-1,0 1 0,0-1 0,12 0 0,-7-1 0,1 0-1,0-1 0,-1-1 1,1 1-1,-1-2 1,0 0-1,0 0 1,0-1-1,0 0 1,-1-1-1,0 0 1,0-1-1,-1 0 1,1-1-1,-2 1 1,1-2-1,12-15 1,-19 22 39,0-1 0,0-1 0,-1 1 0,1 0 0,0 0 0,-1-1 0,0 1 0,0 0 1,0-1-1,0 1 0,-1-1 0,1 0 0,-1 1 0,0-1 0,0 1 0,0-1 0,-1 0 0,1 1 1,-1-1-1,0 1 0,0-1 0,0 1 0,0 0 0,-1-1 0,1 1 0,-1 0 0,0 0 1,0 0-1,0 0 0,-3-3 0,-1 0 4,0 0-1,-1 0 1,1 0 0,-1 1-1,0 0 1,-1 0 0,1 1-1,-1 0 1,0 0 0,0 1 0,-11-3-1,17 5-9,-1 1-1,1 0 1,0 0-1,0 0 1,0 0-1,0 0 1,-1 0-1,1 0 1,-3 1-1,5-1 6,0 0 0,0 0-1,0 0 1,-1 0 0,1 0-1,0 0 1,0 0 0,0 0-1,0 0 1,0 0 0,0 0-1,0 0 1,-1 1-1,1-1 1,0 0 0,0 0-1,0 0 1,0 0 0,0 0-1,0 0 1,0 0 0,0 0-1,-1 0 1,1 0 0,0 1-1,0-1 1,0 0 0,0 0-1,0 0 1,0 0 0,0 0-1,0 0 1,0 0-1,0 1 1,0-1 0,0 0-1,0 0 1,0 0 0,0 0-1,0 0 1,0 0 0,0 1-1,0-1 1,0 0 0,0 0-1,0 0 1,13 6-226,9-1 38,-1-1 0,1-1 0,0-1 0,0-1 0,42-3 0,-14-3-92,73-19-1,-109 21 285,-9 1 24,-1 1-1,1 0 0,0 0 0,0 0 0,0 1 0,0 0 1,10 0-1,-14 0-7,0 0 0,-1 1 0,1-1 1,0 0-1,-1 0 0,1 1 0,0-1 1,-1 1-1,1-1 0,0 0 0,-1 1 1,1-1-1,-1 1 0,1 0 0,-1-1 0,1 1 1,-1-1-1,1 1 0,-1 0 0,1-1 1,-1 1-1,0 0 0,0-1 0,1 1 1,-1 0-1,0 0 0,0-1 0,0 1 0,0 0 1,0 0-1,0-1 0,0 1 0,0 0 1,0 0-1,0-1 0,0 2 0,-9 32 517,8-31-475,-18 45 912,-35 65 1,28-64-496,-20 55 0,41-79-906,5-25 436,0 1 0,0-1 0,0 1 0,0-1-1,0 1 1,0-1 0,0 0 0,0 1 0,1-1 0,-1 1-1,0-1 1,0 1 0,0-1 0,1 0 0,-1 1-1,0-1 1,1 0 0,-1 1 0,0-1 0,1 0-1,-1 1 1,0-1 0,1 0 0,-1 1 0,0-1 0,1 0-1,-1 0 1,1 0 0,-1 0 0,1 1 0,-1-1-1,0 0 1,1 0 0,-1 0 0,1 0 0,-1 0-1,1 0 1,-1 0 0,1 0 0,-1 0 0,1 0 0,-1 0-1,0 0 1,1-1 0,-1 1 0,1 0 0,-1 0-1,1 0 1,-1-1 0,0 1 0,1 0 0,-1 0-1,1-1 1,5-2-4,0-1 1,-1 0-1,1 0 0,-1 0 0,1-1 0,-2 0 1,1 1-1,0-2 0,5-7 0,27-38-166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7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8 191 14899,'0'0'56,"-1"0"0,1-1 0,0 1 0,-1 0 0,1-1 0,-1 1 0,1 0 0,-1-1 0,1 1 0,0 0 1,-1-1-1,1 1 0,0-1 0,-1 1 0,1-1 0,0 1 0,0-1 0,-1 1 0,1-1 0,0 1 0,0-1 0,0 1 0,0-1 0,0 1 0,0-1 0,0 1 0,0-1 0,0 1 0,0-1 0,0 0 0,0 1 0,0-1 0,1-1 44,0 0-1,0 0 0,0 0 0,0 0 1,0 0-1,1 1 0,-1-1 0,1 1 1,1-3-1,41-29 1095,-41 30-1032,25-15 191,2 1 0,0 1 0,1 2 1,0 0-1,1 3 0,61-15 0,-88 25-336,1 0 0,0 0 1,0 1-1,-1 0 0,1 0 1,0 0-1,10 3 0,-14-3-15,-1 0 0,1 1 0,-1 0 0,1-1 0,-1 1 0,1 0 0,-1 0 0,1 0 0,-1 0 0,0 0 0,1 0 0,-1 0 0,0 0 0,0 0 0,0 1 0,0-1 0,0 0 0,0 1 0,0-1 0,-1 1 0,1-1 0,0 1 0,-1-1 0,1 1 0,-1-1 0,0 1 0,0 0 0,1-1 0,-1 1 0,0 3 0,-2 10 2,0 0 0,-1-1 1,-1 1-1,0-1 0,-1 1 0,-9 20 1,-3 5 37,8-13 11,-3 5 70,-9 36 0,19-58-85,0-1 1,1 1-1,0-1 0,0 1 1,1-1-1,0 1 0,1-1 1,3 18-1,-3-24-23,0 0 0,-1-1 0,2 1-1,-1 0 1,0 0 0,0-1 0,1 1 0,0-1 0,-1 1 0,1-1 0,0 0 0,0 1 0,0-1 0,1 0 0,-1 0-1,5 3 1,-3-3 1,0-1-1,0 1 1,1-1-1,-1 1 1,0-1-1,1 0 1,-1-1-1,1 1 1,-1-1 0,7 0-1,3-1-37,1-1 0,-1-1 0,0 0 0,0 0 0,0-2 0,15-6 1,-9 2-162,1-2 1,-1 0-1,-1-2 1,0 0-1,-1 0 1,0-2-1,-1-1 1,-1 0 0,25-30-1,-16 9-224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20100,'-16'27'1497,"-12"8"-1225,-2 3-120,5 11 368,4 6-80,5 3-176,3 4-104,7 1-168,2-6-120,4-4-208,0-4-160,4-13-448,2-6-129,1-20 721,-1-11-240,-2-24-88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11538,'4'8'453,"1"0"-1,0-1 1,1 0-1,-1 0 0,2 0 1,9 8-1,-13-12-255,1-1 0,-1 0 0,1 0-1,0 0 1,0 0 0,0-1 0,0 1 0,0-1 0,0 0-1,1 0 1,-1-1 0,0 1 0,0-1 0,1 0 0,7-1-1,-1-1-10,1 0 1,-1-1-1,1 0 0,-1-1 0,0 0 0,0-1 0,0 0 0,-1-1 0,0 0 0,0-1 0,-1 0 0,1 0 0,-1-1 0,-1 0 0,0-1 0,0 0 0,0 0 0,-1-1 0,-1 1 0,11-21 0,-16 26-155,0 1 0,1-1 0,-1 0 0,0 0 0,-1 1 0,1-1 0,-1 0 0,1 0 0,-1 0 0,-1-5 0,1 8-29,0 0 1,-1 0 0,1 0 0,0 0 0,-1 0 0,1 0 0,-1 0-1,1 0 1,-1 0 0,0 0 0,1 0 0,-1 0 0,0 1-1,0-1 1,1 0 0,-1 0 0,0 1 0,0-1 0,0 0 0,0 1-1,0-1 1,0 1 0,0-1 0,0 1 0,0 0 0,0-1 0,0 1-1,0 0 1,-1 0 0,1 0 0,0 0 0,0 0 0,0 0 0,0 0-1,0 0 1,0 0 0,0 1 0,-2 0 0,-4 0-1,1 1 0,0 1-1,0-1 1,0 1 0,0 0 0,0 1 0,1-1 0,0 1 0,-1 0 0,1 0 0,1 1-1,-1 0 1,1 0 0,-1 0 0,-4 9 0,-1 1-2,0 0 1,2 1-1,0 1 0,-9 25 1,13-29-1,0 0 0,1 1 0,0-1 0,1 1 0,0 26 0,2-36 0,1 0 0,-1 0 1,1 0-1,0 1 1,0-1-1,0 0 0,0 0 1,1 0-1,0 0 0,2 4 1,-2-6-1,-1 0 1,1 0 0,-1 0-1,1 0 1,0-1 0,0 1-1,0-1 1,0 1 0,0-1-1,0 0 1,0 0 0,0 0-1,1 0 1,-1 0 0,0 0-1,1-1 1,-1 1 0,1-1-1,2 1 1,3-1 5,1 0-1,-1-1 1,1 0-1,-1 0 1,0-1-1,0 0 1,0-1-1,0 0 1,0 0-1,0 0 1,12-9-1,9-6 42,39-33-1,-67 51-45,130-121 148,-44 39-84,-87 82-65,0-1 0,0 1 0,0 0 0,0 0 0,0 0 0,0-1 1,0 1-1,0 0 0,1 0 0,-1 0 0,0 0 0,0 0 1,0-1-1,0 1 0,0 0 0,0 0 0,1 0 0,-1 0 1,0 0-1,0 0 0,0 0 0,0 0 0,1-1 0,-1 1 1,0 0-1,0 0 0,0 0 0,1 0 0,-1 0 0,0 0 1,0 0-1,0 0 0,0 0 0,1 0 0,-1 0 0,0 0 1,0 0-1,0 0 0,1 1 0,-1-1 0,0 0 0,0 0 1,0 0-1,0 0 0,1 0 0,-1 0 0,0 0 0,0 0 1,0 1-1,0-1 0,0 0 0,0 0 0,1 0 0,-1 1 1,-2 15 4,-14 35 7,10-32 2,4-15-9,-18 77 97,18-73-87,1 1 0,0-1 0,1 0 1,0 0-1,0 0 0,1 0 0,0 0 0,2 9 1,-2-15-12,-1-1 0,0 1 0,1 0 1,-1 0-1,1-1 0,0 1 0,-1 0 1,1-1-1,0 1 0,0-1 0,0 1 1,0-1-1,0 0 0,1 1 0,-1-1 1,0 0-1,1 0 0,-1 0 1,1 0-1,-1 0 0,1 0 0,-1 0 1,1 0-1,0-1 0,-1 1 0,1-1 1,0 1-1,-1-1 0,1 0 0,0 1 1,0-1-1,0 0 0,-1 0 0,1 0 1,0 0-1,0-1 0,-1 1 0,3-1 1,2-1-54,-1 0 0,0 0 1,0-1-1,0 1 1,0-1-1,0 0 0,0-1 1,-1 1-1,0-1 0,1 0 1,3-5-1,3-6-100,0 0-1,-2-1 1,1 0 0,-2-1-1,0 0 1,5-18 0,3-15-175</inkml:trace>
  <inkml:trace contextRef="#ctx0" brushRef="#br0" timeOffset="1">730 0 17868,'-4'12'1432,"5"0"-1112,1 0-240,9-1 184,2 1-528,10-2 264,1-1-168,8 1-136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169 343 16860,'-13'8'261,"1"1"1,-1 1-1,2 0 1,-1 0-1,2 1 1,-1 1-1,1 0 1,1 0-1,0 1 1,1 0-1,0 0 1,1 1-1,1 0 1,0 0-1,1 1 1,0 0-1,1-1 1,1 2-1,0-1 1,0 20-1,3-30-229,0-1 0,0 0-1,0 0 1,1 0-1,0 0 1,0-1 0,0 1-1,0 0 1,0 0-1,3 4 1,-3-6-22,0 0-1,0-1 1,1 1-1,-1-1 1,0 1 0,1-1-1,-1 1 1,1-1-1,0 0 1,-1 0 0,1 0-1,0 0 1,0 0-1,0 0 1,0 0-1,-1-1 1,1 1 0,0-1-1,0 1 1,0-1-1,0 0 1,4 0 0,4-1-4,0 0 0,0 0 1,0-1-1,0-1 1,-1 0-1,1 0 0,-1-1 1,0 0-1,0 0 0,16-11 1,5-6-14,46-41 0,-41 32-21,-2-2 0,-2-2 0,-1-1 0,-2-1 0,-1-1 0,-2-2 0,-1-1 0,-3 0 0,-1-2 0,21-61 0,-38 95 3,-1 0 1,0-1 0,0 1 0,0-1 0,-1 1 0,-1-1-1,1 0 1,-3-16 0,2 25 20,0-1 1,0 0-1,0 1 0,-1-1 0,1 0 1,0 1-1,-1-1 0,1 0 1,0 1-1,-1-1 0,1 1 0,-1-1 1,1 1-1,-1-1 0,1 1 0,-1-1 1,1 1-1,-1-1 0,0 1 0,1 0 1,-1-1-1,1 1 0,-1 0 1,0 0-1,0-1 0,1 1 0,-1 0 1,0 0-1,0 0 0,-1 0-1,1 0 0,-1 0 0,0 1 0,1-1 0,-1 0 1,1 1-1,-1-1 0,1 1 0,-1 0 0,1-1 0,-1 1 0,-1 1 0,-5 5 13,0-1-1,1 1 1,0 0 0,0 1-1,-9 14 1,-28 48 174,37-58-145,-5 8 41,0 1 0,2 0-1,0 0 1,2 1 0,0 1-1,1-1 1,2 1 0,-6 45-1,11-63-59,0 1-1,0-1 1,0 1 0,1-1-1,0 1 1,0-1-1,0 1 1,3 5 0,-3-9-12,0 1 0,0 0 0,1-1 0,-1 0 0,1 1 0,0-1 0,0 0 0,0 0 0,0 0 0,0 0 0,0 0 0,1-1 0,-1 1 0,1-1 0,-1 1 0,1-1 0,3 2 0,2-1-28,0 0 1,1 0-1,-1-1 0,0 0 1,1-1-1,-1 0 0,0 0 1,1 0-1,-1-1 0,0-1 1,1 1-1,-1-1 0,0-1 1,8-3-1,16-7-337,-2-1 1,34-21-1,-40 21 58,10-8-160,-23 15 79,0 0 0,17-8 0,-28 15 374,0 0-1,0 0 0,0 0 0,1-1 0,-1 1 1,0 0-1,0 0 0,0 0 0,1 0 1,-1 0-1,0 0 0,0 0 0,0 0 1,1 0-1,-1 0 0,0 0 0,0 0 0,0 0 1,0 1-1,1-1 0,-1 0 0,0 0 1,0 0-1,0 0 0,1 0 0,-1 0 0,0 0 1,0 0-1,0 1 0,0-1 0,0 0 1,1 0-1,-1 0 0,0 0 0,0 0 1,0 1-1,0-1 0,0 0 0,0 0 0,0 0 1,0 1-1,0-1 0,0 0 0,0 0 1,0 0-1,0 0 0,0 1 0,0-1 1,0 0-1,0 0 0,0 0 0,0 1 0,0-1 1,0 0-1,0 0 0,0 0 0,0 1 1,0-1-1,0 0 0,0 0 0,0 0 0,0 0 1,-1 1-1,1-1 0,0 0 0,0 0 1,0 0-1,-8 20-36,6-15 28,-1 2 60,0 1 0,0 0 0,1 0 1,0 0-1,0 0 0,1 0 1,0 1-1,1-1 0,0 0 1,1 11-1,-1-15-24,1-1-1,0 1 1,1-1 0,-1 1 0,1-1 0,-1 1-1,1-1 1,0 0 0,0 0 0,0 0-1,1 0 1,-1 0 0,1-1 0,-1 1-1,1-1 1,0 1 0,0-1 0,0 0-1,1 0 1,-1 0 0,0-1 0,1 1-1,-1-1 1,1 0 0,5 2 0,2-1-22,-1 0 1,1-1 0,0 0-1,0 0 1,0-1-1,0-1 1,0 0 0,0 0-1,0-1 1,0 0 0,12-5-1,14-6-652,62-32 0,-69 30 67,-29 14 569,-1 1 1,1-1 0,0 1 0,-1 0-1,1-1 1,-1 1 0,1 0 0,0-1-1,-1 1 1,1 0 0,0 0 0,-1 0 0,1 0-1,0-1 1,-1 1 0,1 0 0,0 0-1,-1 0 1,1 0 0,0 1 0,0-1-1,-1 0 1,1 0 0,0 0 0,-1 0-1,1 1 1,0-1 0,-1 0 0,1 1-1,-1-1 1,1 1 0,-1-1 0,1 0-1,0 1 1,-1-1 0,0 1 0,1-1 0,-1 1-1,1 0 1,-1-1 0,0 1 0,1-1-1,-1 1 1,0 0 0,1-1 0,-1 1-1,0 0 1,0-1 0,0 1 0,0 0-1,0-1 1,0 1 0,0 0 0,0 0-1,0-1 1,0 1 0,0 0 0,0 0-1,-1 9 32,0 0-1,0 1 0,-5 12 0,3-11 46,-37 226 2065,13-66-1192,19-130-803,-2-1 1,-2-1-1,-1 0 0,-36 72 1,46-107-70,0 1 1,-1 0-1,0-1 0,0 0 1,-5 5-1,9-9-46,-1-1-1,1 1 0,-1 0 1,1-1-1,-1 1 0,1-1 0,-1 1 1,0-1-1,1 1 0,-1-1 1,0 1-1,1-1 0,-1 0 0,0 1 1,0-1-1,1 0 0,-1 0 1,0 0-1,0 1 0,1-1 0,-1 0 1,0 0-1,0 0 0,0 0 1,1 0-1,-1 0 0,0-1 0,0 1 1,1 0-1,-1 0 0,0 0 1,0-1-1,1 1 0,-1 0 0,0-1 1,1 1-1,-1-1 0,0 1 1,1-1-1,-1 1 0,1-1 0,-1 1 1,1-1-1,-1 0 0,1 1 0,-1-1 1,1 0-1,-1 1 0,1-1 1,0 0-1,-1 0 0,1 1 0,0-2 1,-3-7 48,0-1 0,0 0 1,1 0-1,1 1 0,-1-1 0,1-17 1,5-65-273,-3 82 169,5-47-180,2 1 1,2 0 0,3 1-1,2 0 1,3 1 0,25-55-1,-12 49 63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38 13731,'1'-1'153,"15"-18"1157,-16 19-1280,0-1 1,0 1-1,1 0 1,-1-1-1,0 1 1,0-1-1,1 1 1,-1 0-1,0-1 1,0 1-1,0-1 1,0 1-1,1 0 1,-1-1 0,0 1-1,0-1 1,0 1-1,0-1 1,0 1-1,0 0 1,0-1-1,0 1 1,0-1-1,-1 1 1,1 0-1,0-1 1,0 1-1,0-1 1,0 1 0,-1 0-1,1-1 1,0 1-1,0-1 1,-1 1-1,1 0 1,0-1-1,0 1 1,-1 0-1,1 0 1,0-1-1,-1 1 1,1 0-1,-1 0 1,1 0-1,0-1 1,-1 1 0,1 0-1,-1 0 1,1 0-1,0 0 1,-1 0-1,1 0 1,-1 0-1,-5-1 216,1 1-1,0 0 0,0 1 1,-1-1-1,1 1 1,0 0-1,0 1 0,0-1 1,0 1-1,0 0 1,0 0-1,-8 6 0,-1 0-25,1 0 0,0 1-1,-14 14 1,23-19-167,-1 1-1,1 0 1,0-1-1,0 1 1,1 1-1,-1-1 0,1 0 1,-4 10-1,6-13-49,1-1-1,-1 1 0,1 0 0,-1 0 0,1 0 1,0-1-1,0 1 0,0 0 0,0 0 0,0 0 1,0 0-1,0 0 0,0-1 0,1 1 0,-1 0 0,1 0 1,0 0-1,-1-1 0,1 1 0,0 0 0,0-1 1,0 1-1,0-1 0,0 1 0,0-1 0,1 1 1,-1-1-1,0 0 0,1 0 0,-1 1 0,1-1 1,-1 0-1,4 1 0,12 6-134,0-1 1,1-1-1,0 0 0,1-1 1,29 4-1,-25-6-82,0 2-1,0 1 1,23 9 0,-42-13 173,0 0 0,1 0-1,-1 0 1,0 1 0,0 0 0,-1 0 0,1 0 0,0 0-1,5 7 1,-8-8 49,0-1-1,0 1 0,0 0 0,0-1 1,-1 1-1,1-1 0,0 1 0,-1 0 1,1 0-1,-1-1 0,0 1 0,1 0 1,-1 0-1,0 0 0,0 0 0,0-1 1,0 1-1,-1 0 0,1 0 0,0-1 1,-1 1-1,1 0 0,-1 0 0,0-1 1,0 1-1,1 0 0,-1-1 0,-2 3 1,-2 3 68,-1-1 0,-1 1 1,1-1-1,-1-1 1,0 1-1,0-1 1,0 0-1,-11 4 1,-68 31 605,79-38-628,6-1-38,-25 9 79,-39 11 0,59-19-96,-1 0 1,1-1-1,-1 0 0,0 0 1,1-1-1,-1 0 1,0 0-1,1-1 0,-1 1 1,0-2-1,-11-2 1,-8-13-84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26 17644,'1'-1'128,"0"0"1,-1 0-1,1 0 1,0 1-1,-1-1 1,1 0-1,-1 0 0,1 0 1,-1 0-1,1 0 1,-1 0-1,0 0 1,0 0-1,1 0 1,-1 0-1,0-1 1,0 0-1,0 1-74,-1 1-1,1 0 0,0-1 1,0 1-1,-1-1 1,1 1-1,0 0 1,-1-1-1,1 1 1,0 0-1,-1 0 0,1-1 1,-1 1-1,1 0 1,0 0-1,-1 0 1,1-1-1,-1 1 0,1 0 1,-1 0-1,1 0 1,0 0-1,-1 0 1,1 0-1,-1 0 1,1 0-1,-1 0 0,-3 0 130,1 1 0,-1-1 0,1 1-1,0 0 1,-1-1 0,1 2-1,0-1 1,-1 0 0,-4 4 0,-6 5-86,0 1 0,0 0 0,1 1 0,1 1 0,0 0-1,1 1 1,0 0 0,1 0 0,1 1 0,0 1 0,1 0 0,1 0 0,-10 31 0,16-45-116,0-1-1,1 1 0,-1 0 1,1 0-1,-1 0 0,1 0 1,0 0-1,0 0 0,0 0 1,0 0-1,0 0 0,0 0 1,1 0-1,-1 0 0,1 0 1,-1 0-1,1 0 0,0 0 1,-1-1-1,1 1 0,0 0 1,0 0-1,0-1 0,1 1 1,-1-1-1,0 1 0,3 1 1,0-1-64,0 0 0,1 0 1,0 0-1,0 0 0,-1-1 0,1 0 1,0 0-1,0 0 0,9-1 1,19 2-397,54 7-682,-79-8 1036,0 1-1,0 0 0,0 0 0,0 1 0,0 0 1,-1 0-1,1 1 0,6 4 0,-12-6 108,0 0 0,1-1 0,-1 1 0,0 0 1,-1 0-1,1 0 0,0 1 0,0-1 0,-1 0 0,0 1 0,1-1 0,-1 1 0,0-1 0,0 1 0,0 0 0,-1-1 0,1 1 0,-1 0 0,1 0 0,-1-1 0,0 1 0,0 0 0,0 0 0,0 0 0,-1-1 0,1 1 0,-1 0 0,1-1 0,-1 1 0,0 0 0,0-1 0,-1 1 0,0 2 0,-4 6 131,-1 0 0,0 0 0,0-1 0,-1 0 0,-17 16 0,2-3 223,0-1-1,-2-2 1,0 0 0,-2-2-1,0-1 1,-1-1-1,0-1 1,-32 11 0,56-24-315,-22 5-49,26-7 7,-1 0 0,1 0 1,0 0-1,-1 1 0,1-1 1,-1 0-1,1 0 0,-1 0 1,1 0-1,-1 0 0,1 0 1,-1 0-1,1-1 0,-1 1 1,1 0-1,-1 0 0,1 0 1,0 0-1,-1-1 0,1 1 1,-1 0-1,1 0 0,-1-1 0,1 1 1,0 0-1,-1-1 0,1 1 1,0 0-1,-1-1 0,1 1 1,0 0-1,0-1 0,-1 1 1,1-1-1,0 1 0,0-1 1,0 1-1,0-1 0,-1 1 1,1 0-1,0-1 0,0 1 1,0-1-1,0 1 0,0-1 1,0 0-1,3-7-361,-1 0 0,1 0 0,0 1-1,1-1 1,0 1 0,0-1 0,1 1 0,10-11 0,-2-1 197,24-31-655,10-2-185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70 13883,'-11'13'666,"0"1"-1,1 0 1,1 0 0,-12 23 0,18-31-539,1 0 0,-1 0 0,1-1 0,0 1 1,1 1-1,0-1 0,0 0 0,0 0 0,0 0 1,1 1-1,0-1 0,1 0 0,-1 0 0,1 1 1,2 7-1,-2-12-118,-1-1 0,1 1 1,0-1-1,-1 1 0,1-1 1,0 1-1,0-1 0,0 1 0,0-1 1,0 0-1,1 0 0,-1 1 1,0-1-1,1 0 0,-1 0 0,0 0 1,1-1-1,-1 1 0,1 0 1,-1 0-1,3 0 0,0 0 12,0-1 0,-1 0 0,1 1 0,0-1 0,-1 0 0,1 0 0,0-1 0,0 1 1,5-3-1,5-1 36,0-1 1,0-1 0,25-14-1,-6 0-77,0-3-1,-2 0 0,-1-2 1,-1-1-1,50-59 0,-72 78 14,-3 3 2,-1 1 1,0-1-1,0 0 0,-1 0 1,1 0-1,-1 0 0,0 0 1,3-7-1,-5 11 6,0 0-1,0-1 1,0 1 0,0 0 0,0 0-1,0 0 1,0 0 0,0 0 0,0-1-1,0 1 1,1 0 0,-1 0 0,0 0-1,0 0 1,0 0 0,0-1 0,0 1-1,0 0 1,0 0 0,0 0 0,0 0-1,-1-1 1,1 1 0,0 0 0,0 0 0,0 0-1,0 0 1,0 0 0,0-1 0,0 1-1,0 0 1,0 0 0,0 0 0,0 0-1,-1 0 1,1 0 0,0 0 0,0-1-1,0 1 1,0 0 0,0 0 0,0 0-1,-1 0 1,1 0 0,0 0 0,0 0-1,0 0 1,0 0 0,-1 0 0,1 0-1,0 0 1,-11 5 74,-14 14 110,11-2-52,1 1 1,0 1 0,2 0-1,0 0 1,-11 29 0,3-1 220,-15 65-1,22-63-129,3 1-1,-6 86 1,17 104-33,0-205-181,-2 0 0,-6 57 0,5-84 10,0 1 0,0-1-1,-1 1 1,-1-1-1,0 0 1,0 1-1,0-1 1,-1-1-1,0 1 1,0-1-1,-1 1 1,0-1-1,-1 0 1,1-1-1,-1 0 1,-9 8 0,12-12 4,0 0 0,0 0 0,0 0 0,-1 0 0,1-1 0,0 1 0,-1-1 0,1 0 0,-1 0 0,0 0 0,1 0 0,-1-1 0,0 1 0,1-1 0,-1 0 0,0 0 0,1-1 0,-1 1 0,0-1 0,1 0 0,-1 0 0,1 0 0,-1 0 0,1 0 0,-1-1 0,1 0 0,0 0 0,-5-3 0,1 0-3,1-1 0,0 1 0,1-1 0,-1 0 0,1-1 1,1 1-1,-1-1 0,1 0 0,0 0 0,1 0 0,-1-1 0,-2-9 0,2 0-106,1 1-1,1-1 0,0 1 0,1-1 1,1 0-1,0 0 0,1 1 0,1-1 0,1 0 1,0 1-1,11-31 0,1 6-399,2 1 0,2 0 0,32-51-1,-21 43-18,3 1 0,2 2-1,78-78 1,-59 72 125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65 14283,'3'-3'308,"26"-24"1043,-27 26-1222,-1-1-1,0 1 1,0-1-1,1 1 0,-1-1 1,0 1-1,0-1 1,0 0-1,-1 0 0,1 1 1,0-1-1,-1 0 1,1 0-1,-1 0 0,0 0 1,1-3-1,-1 4-73,-1 1-1,1 0 0,0 0 1,-1 0-1,1-1 1,0 1-1,-1 0 1,1 0-1,0 0 1,-1 0-1,1-1 0,0 1 1,-1 0-1,1 0 1,0 0-1,-1 0 1,1 0-1,-1 0 0,1 0 1,0 0-1,-1 0 1,1 0-1,0 0 1,-1 1-1,1-1 0,0 0 1,-1 0-1,1 0 1,0 0-1,-1 0 1,1 1-1,-1-1 0,-13 6 477,-4 4-269,-1 1-1,1 1 1,1 1 0,0 0-1,1 1 1,1 1-1,0 0 1,-25 34-1,38-45-246,0-1 1,0 0-1,0 1 0,1-1 0,-1 1 1,1-1-1,0 1 0,0 0 0,0 0 1,0 5-1,1-7-18,0 0-1,0-1 1,1 1 0,-1 0 0,0 0-1,1-1 1,-1 1 0,1 0 0,-1-1-1,1 1 1,0 0 0,0-1 0,0 1 0,0-1-1,0 0 1,0 1 0,0-1 0,1 0-1,-1 1 1,0-1 0,1 0 0,-1 0-1,1 0 1,1 1 0,7 2-51,0 0 0,1-1 1,-1 0-1,1 0 0,-1-1 0,1-1 1,0 0-1,16 0 0,-16-2 2,0 2 0,0 0 0,0 0 0,0 1 1,0 0-1,0 1 0,-1 0 0,11 5 0,-20-8 53,0 1 1,0-1-1,0 1 0,0 0 0,0-1 1,0 1-1,0 0 0,0 0 0,0 0 1,0 0-1,0 0 0,-1 0 1,1 0-1,0 0 0,-1 0 0,1 0 1,-1 0-1,1 1 0,-1-1 0,0 0 1,1 0-1,-1 0 0,0 1 1,0-1-1,0 0 0,0 0 0,0 1 1,0-1-1,0 0 0,-1 0 0,1 1 1,0-1-1,0 0 0,-1 0 1,1 0-1,-1 0 0,0 0 0,1 1 1,-1-1-1,0 0 0,1 0 0,-3 1 1,-2 5 90,-1 0 1,0 0-1,0-1 1,-11 9-1,-8 4 213,-1-1 0,-1-1-1,0-1 1,-2-1 0,1-2-1,-39 12 1,62-23-359,0 0 1,0-1 0,0 0-1,-1 0 1,1-1-1,-6 1 1,10-1 15,1 0 0,-1 0 0,0-1 0,1 1 1,-1 0-1,0 0 0,1 0 0,-1 0 0,0-1 1,1 1-1,-1 0 0,0-1 0,1 1 0,-1 0 1,1-1-1,-1 1 0,1-1 0,-1 1 0,1-1 0,-1 0 1,0 0-11,1 0 0,0 0 0,-1 0 0,1 0 1,0 0-1,0 0 0,0-1 0,0 1 0,0 0 1,0 0-1,0 0 0,1 0 0,-1 0 0,0 0 1,1 0-1,-1 0 0,0 0 0,2-1 0,9-22-32,2 0 0,1 0-1,20-25 1,11-12-389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41 17732,'16'-25'1663,"-9"12"-878,-7 13-772,0 0 1,-1 0 0,1 1-1,0-1 1,0 0 0,0 0-1,0 0 1,0 0 0,0 0-1,0 0 1,0 0 0,0 0-1,0 0 1,-1 0 0,1 0-1,0 0 1,0 0-1,0 0 1,0 0 0,0 0-1,0 0 1,0-1 0,0 1-1,0 0 1,0 0 0,-1 0-1,1 0 1,0 0 0,0 0-1,0 0 1,0 0 0,0 0-1,0 0 1,0 0-1,0 0 1,0 0 0,0 0-1,0-1 1,0 1 0,0 0-1,0 0 1,0 0 0,0 0-1,0 0 1,0 0 0,0 0-1,0 0 1,0 0-1,0 0 1,0-1 0,0 1-1,0 0 1,0 0 0,0 0-1,0 0 1,0 0 0,0 0-1,0 0 1,0 0 0,0 0-1,0 0 1,0-1 0,0 1-1,0 0 1,0 0 0,-3 2 183,0 0 1,0 0 0,0 0 0,0 1 0,0-1 0,0 1 0,1 0 0,-1 0 0,1 0 0,-2 3 0,-21 38 383,18-30-356,-20 41-32,3 1-1,2 1 1,-20 87 0,19-41-51,-11 124 0,33-215-140,-2 11-42,1 1 0,1-1 0,4 45 0,-3-66 17,1 0-1,-1-1 0,0 1 0,1 0 1,-1 0-1,1-1 0,0 1 0,-1 0 1,1-1-1,0 1 0,0-1 1,0 1-1,0-1 0,2 2 0,-3-2 0,1-1-1,0 0 0,0 1 1,0-1-1,-1 0 0,1 0 0,0 1 1,0-1-1,0 0 0,0 0 1,-1 0-1,1 0 0,0 0 1,0 0-1,0 0 0,0 0 1,0-1-1,-1 1 0,1 0 0,0 0 1,0-1-1,0 1 0,-1 0 1,1-1-1,0 1 0,-1-1 1,1 1-1,0-1 0,-1 0 1,1 1-1,0-1 0,-1 1 0,1-1 1,0-1-1,11-13-417,0 0 1,-2-1-1,1-1 1,-2 0-1,15-34 0,-8 15-161,6-14-144,-16 33 477,2 1 0,-1-1 0,20-28 0,-26 44 278,-1 1 0,0 0 0,0-1 0,0 1-1,0 0 1,1-1 0,-1 1 0,0 0 0,0 0 0,0-1-1,1 1 1,-1 0 0,0-1 0,1 1 0,-1 0 0,0 0-1,0 0 1,1-1 0,-1 1 0,0 0 0,1 0-1,-1 0 1,1 0 0,-1 0 0,0 0 0,1 0 0,-1 0-1,0 0 1,1 0 0,-1 0 0,0 0 0,1 0 0,-1 0-1,1 0 1,-1 0 0,0 0 0,1 0 0,-1 0-1,0 0 1,1 0 0,-1 1 0,0-1 0,1 0 0,-1 0-1,0 1 1,0-1 0,1 0 0,-1 0 0,0 1 0,0-1-1,1 0 1,-1 1 0,0-1 0,0 0 0,0 0-1,1 1 1,-1-1 0,0 1 0,7 25 569,-6-20-439,1 4 50,1-1 0,-1 0 0,1 1 0,1-1 0,0-1 0,8 14 0,-11-19-160,1-1 0,0 0 0,0 0 0,0 0 1,0 0-1,0 0 0,1 0 0,-1 0 0,0-1 0,1 1 0,-1-1 1,1 0-1,0 0 0,-1 0 0,1 0 0,0 0 0,-1-1 1,1 1-1,0-1 0,0 1 0,0-1 0,0 0 0,0 0 0,-1-1 1,1 1-1,0 0 0,3-2 0,6-2 7,1 0 0,-1-1 0,0 0 0,0-1 0,-1-1-1,0 0 1,12-9 0,-7 5-27,0 0 0,21-9 0,-37 20-5,1-1 1,0 1-1,-1-1 1,1 1-1,0 0 1,-1-1-1,1 1 1,0 0-1,0 0 0,-1-1 1,1 1-1,0 0 1,0 0-1,0 0 1,-1 0-1,1 0 1,0 0-1,0 0 1,-1 0-1,1 0 1,0 0-1,0 0 1,0 1-1,-1-1 1,1 0-1,0 0 1,-1 1-1,1-1 1,0 1-1,0-1 0,-1 1 1,1 0-1,0 0 20,-1 1 0,1 0 0,-1 0 0,0 0 0,1-1 0,-1 1-1,0 0 1,0 0 0,-1 0 0,1 0 0,0-1 0,-1 1 0,0 3 0,-7 23 224,5-21-151,1 1-1,0 0 0,0 0 1,1 0-1,0 0 0,0 0 0,1 0 1,1 13-1,-1-20-72,0 1-1,1-1 1,0 1 0,-1-1-1,1 0 1,0 1 0,0-1-1,-1 0 1,1 1 0,0-1-1,0 0 1,1 0 0,-1 0-1,0 0 1,0 0 0,0 0-1,1 0 1,-1 0 0,0 0-1,1-1 1,-1 1 0,1 0-1,-1-1 1,1 1 0,-1-1-1,1 0 1,0 0 0,-1 1-1,1-1 1,-1 0 0,1 0-1,-1 0 1,1-1 0,2 1-1,7-2 53,1 1-1,-1-2 0,17-4 0,-25 6-58,51-19 202,77-37 1,26-11-206,-147 64-24,-7 3 5,0 0 0,0 0 0,0 0 0,0 0 0,0 0 0,0 0 0,0 1 0,1 0 1,-1-1-1,0 1 0,4 1 0,-6-1 5,-1 0 1,1 0 0,-1 1-1,1-1 1,-1 0 0,0 0-1,1 1 1,-1-1 0,0 0-1,1 1 1,-1-1 0,0 0-1,0 1 1,1-1 0,-1 1-1,0-1 1,0 0 0,0 1-1,1-1 1,-1 1 0,0-1-1,0 1 1,0-1 0,0 1-1,0-1 1,0 1 0,0-1-1,0 0 1,0 1 0,0-1-1,0 1 1,0-1 0,0 1-1,-1-1 1,1 1 0,0-1-1,0 0 1,0 1 0,-1-1-1,1 1 1,0-1 0,-12 22 30,10-19-21,-3 5 17,-18 32 98,22-38-108,0 0-1,0 0 1,0 0-1,0 1 0,1-1 1,-1 0-1,1 0 0,-1 1 1,1-1-1,0 0 0,0 1 1,0-1-1,0 1 0,0-1 1,1 3-1,0-4-7,-1 0 1,1 0-1,0-1 0,0 1 0,-1 0 0,1 0 1,0 0-1,0-1 0,0 1 0,0 0 0,0-1 1,0 1-1,0-1 0,0 1 0,0-1 1,0 0-1,0 1 0,0-1 0,0 0 0,0 0 1,0 1-1,0-1 0,1 0 0,-1 0 0,0-1 1,2 1-1,31-6 85,-32 6-86,41-13-179,0-3 0,-2-1 0,61-33 0,-6 2-1236,-154 90 723,59-40 786,6-1 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17972,'-12'1'256,"-1"0"0,0 0 0,1 2 0,0-1 0,-1 2 0,1 0 0,0 0 0,0 1 0,1 0 0,0 1 0,0 1 0,0 0 0,1 0 0,0 1 0,0 0 0,0 1 0,-11 14-1,18-21-209,1 1-1,0 0 0,0 0 0,0 0 0,0 0 0,1 0 0,-1 1 0,1-1 0,0 0 0,0 1 0,0-1 0,0 1 0,0-1 0,1 1 0,-1 5 0,2-7-34,0 0-1,-1 1 1,1-1-1,0 1 1,0-1-1,0 0 1,0 0-1,1 0 1,-1 0-1,1 0 1,-1 0 0,1 0-1,0 0 1,0 0-1,-1-1 1,1 1-1,0-1 1,1 1-1,-1-1 1,0 0-1,0 0 1,0 0-1,3 1 1,14 5-74,1-1 0,21 5 0,-27-8-23,-1 0 1,1 1 0,-1 0-1,0 1 1,0 1 0,17 10-1,-28-15 68,0 0-1,0 1 0,0-1 1,-1 1-1,1-1 1,-1 1-1,1-1 1,-1 1-1,0 0 0,1 0 1,-1 0-1,0 0 1,0 0-1,1 2 1,-2-2 18,0-1 0,0 1 1,0-1-1,0 1 1,0-1-1,0 0 0,0 1 1,0-1-1,0 1 1,-1-1-1,1 1 0,-1-1 1,1 0-1,-1 1 1,1-1-1,-2 2 0,-2 2 46,0 0-1,0-1 1,0 0-1,0 0 1,-1 0-1,1 0 1,-1-1-1,-10 6 1,-22 10 297,0 0 0,-2-3 0,0-1 1,-42 10-1,80-25-362,-34 7-457,34-7 464,-1 0 0,0 0 0,0 0 1,1 0-1,-1 0 0,0 0 0,1 0 0,-1 0 0,0-1 0,1 1 0,-1-1 0,0 1 0,1-1 0,-1 0 0,1 0 0,-1 0 0,-1 0 0,-2-8-197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6505,'5'2'312,"0"0"-1,1 0 0,-1 0 1,0 0-1,1-1 0,-1 0 1,1 0-1,0-1 0,-1 0 0,1 0 1,7 0-1,9-3 601,34-9-1,-31 6-663,732-108 1058,6 64-289,-582 39-482,125-2 650,-321 4-1522,3 8 250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1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 14843,'0'0'68,"-1"0"-1,1-1 0,-1 1 1,1 0-1,-1-1 0,1 1 1,-1 0-1,1 0 0,-1 0 1,0-1-1,1 1 0,-1 0 1,1 0-1,-1 0 0,0 0 1,1 0-1,-1 0 0,1 0 1,-1 0-1,0 0 0,1 0 1,-1 1-1,1-1 0,-1 0 1,1 0-1,-1 1 0,0-1 1,1 0-1,-1 0 0,1 1 1,-1-1-1,1 1 0,0-1 1,-1 0-1,1 1 0,-1 0 1,-16 20 269,15-19-184,-7 14 129,0 0-1,1 0 1,0 1 0,1 0-1,1 0 1,1 0 0,0 1-1,2 0 1,0 0 0,-1 19-1,2 25-427,8 99-1,-3-119 120,-1-3-115,-1-16 34,-1-20 101,0-7 55,-9-100 72,7 91-118,1 4-2,0 0 0,1-1 0,0 1 0,2-16 0,-2 25 1,0 0 0,0 0-1,0 0 1,0-1-1,0 1 1,0 0-1,0 0 1,1 0 0,-1 0-1,0-1 1,0 1-1,0 0 1,0 0 0,0 0-1,1 0 1,-1-1-1,0 1 1,0 0-1,0 0 1,1 0 0,-1 0-1,0 0 1,0 0-1,0 0 1,1 0 0,-1 0-1,0 0 1,0 0-1,0-1 1,1 1-1,-1 0 1,0 0 0,0 1-1,0-1 1,1 0-1,-1 0 1,0 0 0,0 0-1,1 0 1,-1 0-1,0 0 1,0 0-1,0 0 1,0 0 0,1 0-1,-1 1 1,0-1-1,0 0 1,0 0 0,0 0-1,1 0 1,-1 1-1,0-1 1,0 0-1,0 0 1,0 0 0,0 0-1,0 1 1,0-1-1,0 0 1,1 0 0,-1 0-1,0 1 1,0-1-1,11 16 42,-10-14-32,3 4 1,0-1 1,0 0-1,0 1 0,1-2 1,0 1-1,0-1 1,0 1-1,0-2 1,1 1-1,0 0 0,0-1 1,0 0-1,0-1 1,0 1-1,0-1 1,1 0-1,-1-1 0,7 2 1,-4-3-2,0 1 0,0-2 1,0 1-1,0-1 0,0 0 0,0-1 1,0 0-1,-1-1 0,1 1 1,-1-2-1,0 1 0,16-10 0,-9 4 6,0-1 0,0-1-1,-1-1 1,0 0 0,-1 0-1,12-17 1,-29 36 0,0 1 0,0-1 1,0 1-1,1-1 0,0 1 0,1 0 1,-1 0-1,2 1 0,-1-1 1,0 9-1,2-13-5,0 0 0,0 0 0,0 0 0,1 0 0,-1 0 1,1 0-1,0-1 0,0 1 0,0 0 0,1 0 0,1 4 0,-1-6-4,-1 0 0,1 0-1,0 0 1,-1 0 0,1 0 0,0-1-1,0 1 1,0 0 0,0-1-1,0 0 1,1 1 0,-1-1 0,0 0-1,1 0 1,-1 0 0,0-1-1,1 1 1,-1 0 0,4-1 0,0 1-107,1 0 1,-1-1-1,1 0 1,-1-1-1,0 1 1,1-1 0,-1 0-1,0-1 1,0 1-1,1-1 1,-1-1-1,-1 1 1,1-1 0,0 0-1,-1 0 1,1-1-1,5-4 1,-3 0-82,0 1 0,0-1 0,-1 0 1,0 0-1,-1-1 0,0 0 0,0 0 0,-1-1 0,7-16 0,8-33-521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8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694 1 17508,'-6'10'417,"-1"1"1,0-2 0,0 1-1,-1-1 1,0 0-1,-1 0 1,-18 14 0,0 1 167,-256 262 826,207-198-1790,-95 143-1,160-213 33,4-10 442,1 1 1,1 0 0,-1 0 0,2 0 0,-1 1-1,1-1 1,-5 21 0,9-30-99,0 1 1,-1-1-1,1 0 1,0 1-1,0-1 1,0 1-1,0-1 1,0 0-1,0 1 1,0-1-1,1 0 1,-1 1-1,0-1 0,0 1 1,0-1-1,0 0 1,0 1-1,1-1 1,-1 0-1,0 1 1,0-1-1,0 0 1,1 1-1,-1-1 1,0 0-1,0 0 1,1 1-1,11 2-106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12819,'36'-12'761,"1"1"0,1 2-1,38-4 1,117-5 123,-121 12-661,1392-34 5,-660 13-97,-779 25-2325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12035,'23'-6'5550,"43"-7"-5195,-54 11 145,575-58 743,-390 46-1188,502-9-1661,-159 8 1239,-323 7 326,-184 7 185,0-2 0,0-1 1,0-1-1,53-17 0,-78 20-173,-1 1 0,1-1 0,-1 1 0,14 1 0,-20 0-351,1-3 14,-2 3 112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587 112 7154,'1'-5'390,"-1"0"0,-1-1 0,1 1 0,-1 0 0,0-1 1,0 1-1,-1 0 0,1 0 0,-1 0 0,0 0 0,-1 0 1,1 1-1,-6-9 0,5 10-216,0 0 0,0 0 0,-1 0 0,1 1 1,-1-1-1,1 1 0,-1 0 0,0 0 0,1 0 0,-1 1 0,0-1 0,0 1 0,0 0 1,-1 0-1,1 1 0,0-1 0,-8 1 0,1 0-159,0 1-1,1 0 1,0 1 0,-1 0 0,1 1-1,0 0 1,0 0 0,0 1-1,0 0 1,1 1 0,0 0-1,0 1 1,0 0 0,1 0 0,-1 1-1,-12 14 1,0 1-36,2 1 0,1 1-1,1 0 1,-25 46 0,5 2-94,4 0 0,-26 80-1,43-99 63,1 1 0,4 0 1,-10 101-1,19-110 27,1 1 1,3 0-1,14 89 1,-13-115 6,2 1 1,1-1-1,0-1 1,2 1-1,0-1 1,1-1-1,1 1 1,0-2-1,2 1 1,0-1-1,16 16 1,-23-27 9,2 0 0,-1 0 0,1-1 0,0 0 0,0 0 0,0-1 0,0 0 0,1-1 0,0 1 0,0-1 0,0-1 0,0 1 0,0-1 0,0-1 0,12 1 0,-8-1 8,0-2-1,-1 0 0,1 0 0,0-1 1,-1 0-1,0-1 0,1-1 0,-1 0 0,0 0 1,15-9-1,2-4 25,-2 0 0,0-2 0,-1 0 0,-1-2-1,-1-1 1,0-1 0,-2 0 0,-1-2 0,-1-1 0,-1 0 0,27-55 0,-25 39-4,-1-1-1,-3 0 1,-2-2 0,-1 1 0,-3-1 0,-1-1-1,4-73 1,-12 76 35,-2 0-1,-2 0 1,-2 0-1,-1 1 1,-2 0-1,-3 0 1,-1 1-1,-1 0 1,-35-69-1,44 102-86,1 1 0,-1 0 1,-1 0-1,1 0 0,-1 1 0,-1-1 1,1 1-1,-1 0 0,0 1 0,0 0 0,-10-7 1,3 8-150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50 10122,'-2'-4'236,"0"1"0,0-1 0,0 1 0,0 0 0,0 0 0,-1 0 0,1 0 0,-1 0 0,0 0 0,0 1 0,0-1 0,0 1 0,0 0 0,-7-4 1,7 6-193,1-1 0,-1 1 0,1-1 1,-1 1-1,1 0 0,-1 0 1,1 0-1,-1 0 0,0 0 0,1 1 1,-1-1-1,1 1 0,-1-1 1,1 1-1,0 0 0,-1 0 0,1 0 1,0 1-1,-1-1 0,1 0 1,0 1-1,0 0 0,0-1 1,-2 3-1,-6 7 24,-1 0-1,1 0 1,1 1 0,-15 26-1,-26 58 101,38-72-125,-33 70 27,4 2 0,-33 115 0,62-166-71,1 0 0,3 1-1,1 0 1,3 0 0,1 0 0,3 1 0,6 60-1,-3-89-6,0 1 0,1 0-1,1-1 1,1 0 0,1 0 0,0-1-1,13 23 1,-17-34 13,1-1 0,0 0-1,0 0 1,1 0 0,-1 0 0,1-1-1,0 1 1,0-1 0,0-1 0,11 7-1,-12-8 23,1-1 0,0 1 0,0-1 0,0 1-1,0-1 1,0-1 0,0 1 0,0-1 0,0 0-1,0 0 1,0 0 0,0-1 0,0 0-1,0 0 1,7-2 0,-1-1 69,-1-1 1,1 0-1,-1 0 0,0-1 1,-1 0-1,1-1 0,-1 0 1,-1 0-1,1-1 0,10-13 0,0-2 142,-1 0 0,26-49-1,-18 24-105,-4-1-1,-1-1 0,27-101 1,-29 68-46,14-151 0,-27 177-38,-3 0 1,-3 1-1,-12-101 0,12 154-10,-1-4-129,0-1-1,-1 1 1,0 0 0,-5-11 0,7 16 49,-1 1 1,0 0 0,1 0-1,-1-1 1,0 1 0,0 0-1,1 0 1,-1 0 0,0 0-1,0 0 1,0 0-1,0 0 1,-1 1 0,1-1-1,0 0 1,0 1 0,0-1-1,-1 0 1,1 1 0,0-1-1,-1 1 1,1 0 0,0 0-1,-1-1 1,1 1 0,0 0-1,-1 0 1,1 0 0,-1 0-1,1 0 1,-2 1 0,-6 3-315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40 13331,'-2'-3'132,"-1"0"0,1-1 0,-1 1 1,0 1-1,0-1 0,-1 0 0,1 1 1,0 0-1,-1 0 0,1 0 0,-1 0 0,0 0 1,0 1-1,0-1 0,0 1 0,0 0 1,0 0-1,0 1 0,0-1 0,0 1 0,0 0 1,0 0-1,0 1 0,0-1 0,-1 1 0,1-1 1,0 1-1,-6 3 0,-3 1 67,-1 0-1,1 1 0,1 1 1,-1 0-1,1 0 0,0 1 1,-12 12-1,-1 3-101,1 1 0,1 2 0,1 0 0,1 2 0,2 0 0,1 1 0,-27 58 0,22-33 49,2 2 1,3 0-1,-19 101 1,28-109-219,-3 71 1,11-103 49,1 0 0,1 0 0,0 0 0,1-1 0,1 1 0,1 0 0,0-1 0,8 22 1,-9-31 11,1-1 0,-1 1 0,1 0 0,0-1 1,0 0-1,1 0 0,-1 0 0,1 0 0,0-1 1,0 0-1,1 0 0,0 0 0,-1 0 0,1-1 1,0 0-1,0-1 0,1 1 0,-1-1 0,0 0 1,1-1-1,0 1 0,-1-1 0,1-1 0,12 1 1,-4-2 62,0 0 1,0 0 0,0-2 0,0 0 0,-1 0-1,1-1 1,-1-1 0,0-1 0,-1 0 0,17-9-1,-6-1 136,-1-1 0,-1 0 0,0-2 0,-2 0 0,0-2 0,-1 0 0,32-47 0,-23 22 73,-1-1 0,-2-1 1,23-64-1,-36 81-198,-2-1-1,-1 1 1,-2-2 0,4-43 0,-9 59-156,-1 1 0,-1-1-1,-1 1 1,0-1 0,-1 1 0,-1-1 0,-1 1 0,0 0-1,-1 1 1,-10-24 0,12 33-99,0 1 0,0 0 0,0 0 1,0 1-1,-8-9 0,9 11 114,0 1 0,0-1-1,0 1 1,0-1 0,0 1 0,0 0 0,0 0 0,0 0 0,0 0 0,-1 0-1,1 0 1,0 1 0,-1-1 0,1 1 0,-5 0 0,-4 1-422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2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45 12739,'-11'6'1062,"11"-2"-189,18-3 215,0 0-932,64 8 425,72 8-269,235-2 1,-79-40-278,-32 2 28,-190 20-28,104 8 0,-127 1-32,23 3 4,1-3 0,129-10 0,-30-20 32,-71 8 31,167-2-1,-190 19-50,295-8 57,-374 5-73,-11 1-5,0 1-1,0-1 0,1 1 0,-1 0 1,0 0-1,8 1 0,-5 3-140,-8-5 178,-2-2-56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12171,'4'6'253,"-1"0"-1,2 0 1,-1 0 0,0-1 0,1 0 0,0 1 0,1-2 0,-1 1 0,1-1 0,0 1 0,0-2 0,0 1-1,0-1 1,1 0 0,-1 0 0,8 2 0,13 3 174,0-2-1,51 6 1,-40-7-220,-2 1-121,215 24 169,-211-28-240,0-2-1,0-1 1,0-2-1,53-12 1,96-35 241,30-7 225,-182 50-407,0 2 1,1 1-1,-1 2 0,39 3 0,-6 8-39,0 3 0,-1 3 0,78 27 0,25 7-34,-147-43-1,227 61 418,-251-67-417,1 0-66,-1 1 0,1-1 0,0 1-1,0-1 1,0 1 0,-1 0-1,1 0 1,0 0 0,-1 0-1,1 0 1,-1 0 0,1 0 0,-1 0-1,0 1 1,3 1 0,-4-2-150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11787,'0'-4'216,"1"0"0,0-1 1,0 1-1,0 0 1,1 0-1,-1 0 0,1 0 1,0 0-1,0 0 1,0 1-1,1-1 1,-1 0-1,1 1 0,0 0 1,0 0-1,0 0 1,6-4-1,6-5 203,2 0 0,23-13 0,-36 23-436,41-22 159,1 2 0,1 2 0,1 1 0,0 3 0,1 3 1,1 1-1,0 2 0,0 3 0,89-2 0,-79 10-166,0 3 0,0 2 0,0 3 0,-1 2 0,-1 3 1,0 3-1,109 46 0,-121-41 28,2-3 1,1-1 0,0-3-1,1-2 1,0-2-1,70 7 1,-10-13 162,128-11 0,108-32 571,-283 27-424,89-27 0,56-33-111,-169 57-295,-20 6 239,-20 7-148,1 1 0,0-1 1,0 1-1,0 0 1,-1-1-1,1 1 0,0-1 1,0 1-1,-1 0 1,1-1-1,0 1 0,-1 0 1,1 0-1,0-1 1,-1 1-1,1 0 0,-1 0 1,1-1-1,0 1 1,-1 0-1,1 0 0,-1 0 1,1 0-1,0 0 1,-1 0-1,1 0 0,-1 0 1,1 0-1,-1 0 0,1 0 1,-1 0-1,0 0 1,-21-5-22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13323,'1'0'77,"-1"1"1,1 0 0,-1 0-1,1 0 1,-1 0 0,1 0-1,0 0 1,-1-1-1,1 1 1,0 0 0,0 0-1,-1-1 1,1 1-1,0-1 1,0 1 0,0-1-1,0 1 1,0-1-1,0 1 1,0-1 0,0 0-1,0 1 1,0-1 0,0 0-1,0 0 1,0 0-1,0 0 1,0 0 0,0 0-1,2 0 1,36-2 1033,158-33 1539,127-13-1922,-8 43-825,23-2 23,-215-2-23,1 5 1,147 14 0,-269-10 89,7 2-37,1-1 1,0-1 0,18-1-1,-25 1 43,0-1 0,1 0 0,-1-1-1,0 1 1,0-1 0,0 0 0,0 0 0,-1 0-1,1 0 1,0-1 0,-1 1 0,4-5 0,-6 7-2,8-9 16,-9 8-14,1 1 0,-1 0-1,0-1 1,0 1 0,1 0 0,-1 0 0,0 0 0,1-1 0,-1 1-1,0 0 1,1 0 0,-1 0 0,0 0 0,1-1 0,-1 1-1,0 0 1,1 0 0,-1 0 0,1 0 0,-1 0 0,0 0 0,1 0-1,-1 0 1,1 0 0,-1 0 0,0 0 0,1 0 0,-1 1-1,0-1 1,1 0 0,0 0-9,-1 1 0,0-1 1,0 0-1,0 0 0,1 0 0,-1 1 0,0-1 0,0 0 0,0 0 0,0 1 0,1-1 1,-1 0-1,0 0 0,0 1 0,0-1 0,0 0 0,0 1 0,0-1 0,0 0 0,0 0 1,0 1-1,0-1 0,0 0 0,0 1 0,0-1 0,0 0 0,0 1 0,0-1 0,0 0 1,0 0-1,0 1 0,0-1 0,-1 0 0,1 1 0,0-1 0,0 0 0,0 0 0,0 1 1,-1-1-1,1 0 0,0 0 0,0 0 0,-1 1 0,1-1 0,0 0 0,0 0 0,-1 0 1,1 0-1,0 0 0,0 0 0,-1 1 0,1-1 0,0 0 0,-1 0 0,1 0 0,0 0 1,0 0-1,-1 0 0,1 0 0,0 0 0,-1 0 0,1 0 0,-1 0 0,-22 0-332,5-6 185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12603,'13'-6'4534,"1"-2"-4069,3 5-248,0 0 0,0 1 0,1 1 0,-1 0 0,34 4 0,7 0-2,17-4-38,0 0-50,0 2-1,103 17 1,-122-9-119,1-2 1,0-2-1,0-3 0,0-2 0,92-13 1,-39-5 14,171-21-285,-237 36 119,0 2 0,56 6 0,85 20-228,-181-24 369,24 2-90,0-1-1,-1-1 1,1-1-1,0-1 1,50-9 0,-66 9 31,-9 1 55,-1 0 1,0 0-1,1 0 0,-1 0 0,0-1 1,1 1-1,-1-1 0,0 1 0,1-1 1,-1 0-1,3-1 0,-24-10-710,11 4 563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8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6 16812,'5'-2'331,"0"1"1,1 0-1,-1 1 1,0-1 0,0 1-1,1 0 1,-1 0 0,0 0-1,0 1 1,1 0-1,-1 0 1,6 2 0,-9-2-298,0-1 1,1 1-1,-1 0 1,0 0-1,1 1 1,-1-1-1,0 0 1,0 1-1,0-1 1,0 1-1,0-1 1,-1 1-1,1 0 1,0 0-1,-1 0 1,1 0-1,-1 0 1,0 0-1,0 0 1,0 1-1,0-1 1,0 0-1,0 1 1,0-1-1,-1 1 1,0-1-1,1 4 1,-1 2-1,-1 0 0,0 0 0,-1 0 1,0 0-1,0-1 0,0 1 0,-1 0 0,-1-1 1,1 0-1,-5 8 0,-10 13 49,-23 28-1,38-52-74,-125 141 224,55-65-285,57-60-76,15-20 122,1 0 0,0 1 0,0-1 0,0 0 0,-1 0 0,1 0 0,0 1 0,0-1 0,0 0 0,0 0 0,0 1 0,0-1 0,0 0 0,-1 0 0,1 1 0,0-1 1,0 0-1,0 0 0,0 1 0,0-1 0,0 0 0,0 0 0,0 1 0,0-1 0,0 0 0,1 0 0,-1 1 0,0-1 0,0 0 0,0 0 0,0 1 0,0-1 0,0 0 1,1 0-1,-1 1 0,0-1 0,0 0 0,0 0 0,0 0 0,1 0 0,-1 1 0,0-1 0,0 0 0,0 0 0,1 0 0,-1 0 0,0 0 0,0 0 0,1 1 0,-1-1 1,0 0-1,0 0 0,1 0 0,-1 0 0,0 0 0,1 0 0,-1 0 0,0 0 0,0 0 0,1 0 0,-1 0 0,0 0 0,0-1 0,1 1 0,-1 0 0,0 0 0,20-4-250,-20 4 246,69-26-680,13-4 250,-72 28 489,0-1 0,0 1 0,1 1-1,-1 0 1,0 0 0,13 2 0,-21-1-2,0 0 0,0 1 1,0-1-1,0 1 1,0-1-1,0 1 0,0 0 1,-1 0-1,1 0 1,2 1-1,8 5 358,-11-7-450,0 0 0,0 0 0,0 0 0,0 0 0,0 0 0,0 0 0,0 0 0,0-1 0,0 1 0,-1 0 0,1 0 0,0-1-1,0 1 1,0-1 0,0 1 0,0-1 0,-1 1 0,1-1 0,0 1 0,-1-1 0,1 0 0,0 1 0,-1-1 0,1 0 0,-1 0 0,1 1 0,0-3-1,17-29-463,-14 24 409,14-27-353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17964,'-1'1'155,"1"-1"0,-1 1 0,1 0 0,-1 0 0,1 0 0,-1 0 0,1 0 0,0 0 0,-1 0 0,1 0 0,0 0 0,0 0 0,0 0 0,0 0 0,0 0 0,0 0 0,0 0 0,0 2 0,-1 32 611,7 173 643,-2-170-1420,1 1-1,2-1 0,16 53 0,-21-86 25,-1-1 0,1 1 0,0 0 0,1-1-1,-1 1 1,1-1 0,0 0 0,0 0 0,0 0 0,0 0 0,1 0 0,0-1 0,6 6 0,-7-8 23,-1 0-1,1 0 1,-1 0 0,1 0 0,-1 0 0,1-1 0,0 1 0,0-1 0,-1 1 0,1-1 0,0 0 0,0 0 0,-1-1 0,1 1 0,0 0 0,-1-1 0,1 0-1,0 1 1,-1-1 0,1 0 0,-1 0 0,1-1 0,-1 1 0,0 0 0,1-1 0,-1 0 0,3-2 0,4-3 176,-1-2 1,1 1-1,-1-1 1,-1 0-1,1 0 1,-2-1 0,1 0-1,-1-1 1,-1 1-1,7-19 1,-6 13 40,-1 0 1,-1 0 0,-1 0 0,0 0-1,-1 0 1,-1-1 0,0-19-1,-7 1 64,6 34-332,-1 0 0,1 0 0,0-1 0,-1 1 0,1 0 1,-1 0-1,0 0 0,1 0 0,-1 0 0,0 0 0,1 0 0,-1 0 0,0 0 0,0 0 0,0 0 1,0 1-1,0-1 0,0 0 0,0 0 0,0 1 0,0-1 0,0 1 0,-1-1 0,-1 0 0,3 2-35,-1-1-1,1 0 1,-1 0-1,1 0 1,0 0-1,-1 0 1,1 0-1,-1 1 1,1-1-1,0 0 1,-1 0-1,1 1 1,0-1-1,-1 0 1,1 1-1,0-1 1,-1 0-1,1 1 1,0-1-1,0 0 1,-1 1-1,1-1 1,0 0-1,0 1 1,0-1-1,-1 1 1,1-1-1,0 1 1,0-1-1,0 0 1,0 1-1,0-1 1,0 1-1,0-1 1,0 1-1,0-1 1,0 0-1,0 1 1,0-1-1,1 1 1,-1-1-1,0 1 1,0-1-1,0 0 1,1 1-1,-1 0 1,0 0-224,1 1 0,0 0-1,-1 0 1,1 0 0,0-1 0,0 1 0,-1 0 0,2-1 0,-1 1-1,1 2 1,0-3 125,1 0-1,-1-1 0,0 1 0,0 0 1,0 0-1,1-1 0,-1 0 1,0 1-1,0-1 0,1 0 1,2 0-1,18 0-852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118 258 18364,'0'-1'81,"0"1"1,1 0-1,-1-1 1,0 1 0,0-1-1,0 1 1,0-1-1,1 1 1,-1-1-1,0 1 1,0-1-1,0 1 1,0-1-1,0 1 1,0-1-1,0 1 1,-1-1-1,1 1 1,0-1-1,0 1 1,0-1-1,0 1 1,-1-1-1,1 1 1,0 0-1,0-1 1,-1 1-1,1-1 1,0 1-1,-1-1 1,0 1 47,0-1 0,0 1 0,0-1-1,-1 1 1,1-1 0,0 1 0,0 0 0,0 0 0,-1-1-1,1 1 1,0 0 0,-2 0 0,0 1 76,-1-1-1,1 0 1,-1 1 0,1 0-1,-1-1 1,1 1 0,0 1-1,-6 2 1,4 0-175,-1 1-1,1 0 1,0 0 0,1 1 0,0 0 0,-1-1 0,2 1-1,-1 1 1,1-1 0,0 0 0,0 1 0,1 0-1,-1 0 1,2 0 0,-2 8 0,1-10-39,2 1 0,-1-1 0,0 1 0,1-1 0,0 1 0,1-1 0,-1 1 0,1-1 0,0 1 0,0-1 0,1 0 0,-1 1 0,1-1 0,0 0 0,1 0 0,-1 0 0,1-1 0,0 1 0,0 0 0,5 4 0,8 5-47,0-1 0,21 13-1,-26-20 20,-1 0 0,0 2 0,0-1-1,-1 1 1,0 0 0,0 1-1,-1 0 1,0 1 0,12 18 0,-14-16 22,-1 0 0,-1 1 0,0-1 0,0 1 0,-2 0 0,1 0 0,-1 0 0,-1 0 0,-1 22 0,0-24 52,-1 1 1,-1 0-1,0-1 0,0 1 0,-1-1 1,0 0-1,-1 0 0,0 0 0,-1 0 0,0-1 1,-8 11-1,13-20-26,-1 0 1,0 1-1,0-1 0,0 0 1,0 1-1,0-1 1,0 0-1,-1 0 0,1 0 1,0 0-1,0 0 1,-1 0-1,1 0 0,-1-1 1,1 1-1,-1 0 1,1-1-1,-1 1 0,1-1 1,-1 0-1,0 1 1,1-1-1,-1 0 0,1 0 1,-1 0-1,0 0 0,1 0 1,-1-1-1,0 1 1,-1-1-1,0 0-3,1 0 0,0-1 0,0 1 0,0-1 0,0 0 0,0 1 0,0-1 0,0 0 0,0 0 0,1 0 0,-1 0 0,1-1 0,0 1 0,-1 0 0,1-1 0,0 1 0,0 0 0,1-1 0,-2-2 0,0-5-15,1 0-1,0-1 1,0 1-1,1 0 1,1 0-1,-1-1 1,2 1-1,-1 0 1,2 0-1,-1 0 1,1 0-1,1 1 1,-1-1-1,2 1 1,-1 0-1,8-10 1,9-13 5,1 1 1,1 1-1,28-27 1,-13 17 34,94-110 143,-113 126-99,-2 0 0,-1-1 0,-1-1 0,19-44-1,-30 60-16,-1 0-1,0-1 1,-1 1-1,0-1 0,0 1 1,-1-1-1,-1 1 1,0-1-1,-1-15 0,0 23-20,1-1-1,-1 0 1,1 1-1,-1-1 1,-1 1-1,1-1 1,0 1-1,-1-1 1,0 1-1,1 0 1,-1 0-1,-1 0 1,1 0-1,0 0 1,-1 0-1,1 0 1,-1 1-1,0-1 0,0 1 1,0 0-1,0 0 1,0 0-1,-1 0 1,1 1-1,-1-1 1,1 1-1,-1 0 1,1 0-1,-8-1 1,5 2-7,1-1 1,-1 1-1,0 0 1,1 0 0,-1 1-1,0 0 1,0 0-1,1 0 1,-1 1-1,1-1 1,-1 1 0,1 1-1,0-1 1,0 1-1,0 0 1,0 0-1,0 0 1,1 1-1,0-1 1,-1 1 0,1 1-1,0-1 1,1 0-1,-1 1 1,-5 9-1,6-8-131,0 0 0,1 0 0,-1 0-1,1 0 1,0 1 0,1-1 0,-1 0-1,1 1 1,1 0 0,-1-1 0,1 1-1,0-1 1,1 1 0,-1-1 0,1 1-1,1-1 1,-1 1 0,1-1 0,0 0-1,0 0 1,1 0 0,5 10-1,-1-6-174,1 0 0,0 0-1,0 0 1,1-1-1,1 0 1,-1-1-1,1 0 1,20 12 0,13 3-661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18548,'6'10'1992,"-3"1"-1215,-1-2-329,2 1 1000,-1 2-280,2-1-840,0-2-672,2-5 392,0-4-160,0-24-136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17388,'1'-3'362,"0"-1"1,0 1 0,0 0 0,0 0-1,0-1 1,1 1 0,-1 0-1,1 1 1,0-1 0,0 0-1,0 0 1,0 1 0,1-1 0,-1 1-1,4-3 1,-5 4-293,1 0 1,-1 0-1,0 1 1,0-1-1,0 0 1,0 1-1,1-1 1,-1 1-1,0-1 1,1 1-1,-1 0 1,0-1-1,1 1 1,-1 0-1,0 0 1,1 0-1,-1 0 1,0 0-1,1 0 1,-1 1-1,0-1 0,1 0 1,-1 1-1,0-1 1,1 1-1,-1-1 1,0 1-1,0-1 1,0 1-1,1 0 1,-1 0-1,0 0 1,0 0-1,0 0 1,0 0-1,-1 0 1,1 0-1,0 0 1,0 0-1,-1 0 0,2 2 1,1 3-36,-1 0 0,1 0 0,-1 1 0,0-1-1,0 1 1,-1-1 0,0 1 0,0 0 0,-1-1 0,0 13 0,-2 9-27,-5 31 1,6-53-5,-9 49-13,5-31 29,1 0 0,1 0 0,1 0 0,1 25 0,1-47-14,0 0 0,0 0 0,0 0 0,1 1 0,-1-1 0,1 0 0,0 0 0,-1 0 0,1 0 0,0 0 0,0-1 0,0 1 0,1 0 0,-1 0 0,0-1 0,1 1 0,-1 0 0,1-1 0,-1 0 0,1 1 0,0-1 0,0 0 0,-1 0 0,1 0 0,0 0 0,0 0 0,0 0 0,0 0 0,0-1 0,0 1 0,0-1 0,1 0 0,-1 1 0,0-1 0,0 0 0,0 0 0,0-1 0,3 1 0,5-1-10,-1-1-1,1 0 0,-1 0 1,1-1-1,-1 0 1,0 0-1,10-6 0,-13 6-114,1-1-1,-1 0 0,-1 0 0,1 0 1,0-1-1,-1 0 0,0 0 1,0 0-1,0 0 0,4-8 0,-8 11-20,1-1-1,-1 0 0,1 0 0,-1 0 1,0 0-1,0 0 0,0 0 1,-1 0-1,1 0 0,-1 0 0,1 0 1,-1 0-1,0-1 0,0 1 1,0 0-1,-1 0 0,1 0 0,-1 0 1,0 0-1,0 0 0,0 0 1,0 0-1,0 0 0,-1 0 0,-1-3 1,-4-3-160,-1-1 0,0 1-1,0 0 1,-1 1 0,0 0 0,0 1 0,-1-1 0,1 2 0,-2-1 0,1 2 0,-1-1 0,0 1 0,-15-4 0,26 9 332,-1-1 0,0 1 0,0 0 0,1-1 0,-1 1 0,0 0 0,1 0 0,-1-1 0,0 1 0,0 0 0,0 0 1,1 0-1,-1 0 0,0 0 0,0 0 0,1 0 0,-1 1 0,0-1 0,0 0 0,1 0 0,-1 0 0,0 1 0,1-1 0,-1 0 0,0 1 0,1-1 0,-1 1 0,0-1 1,1 1-1,-1-1 0,1 1 0,-1-1 0,1 1 0,-2 1 0,2-1 9,0 0 0,0 0 0,1 0 0,-1 0 0,0 1 0,0-1 0,1 0 0,-1 0 0,0 0 0,1 0 1,-1 0-1,1 0 0,-1 0 0,1 0 0,0 0 0,-1 0 0,1 0 0,0 0 0,0 0 0,0-1 0,-1 1 0,1 0 0,0-1 0,2 2 0,3 2-85,0 0 0,1-1 0,0 0 0,-1 0 0,1 0 0,0-1 0,13 3 0,-1-2-85,38 1-1,-2-4-63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10 414 21004,'-5'28'1633,"2"-10"-1281,2 1-208,1-2 144,4-7-472,5-6 992,2-5-792,5-18-112,3-11-72</inkml:trace>
  <inkml:trace contextRef="#ctx0" brushRef="#br0" timeOffset="1">223 0 20140,'0'3'1521,"-6"13"-1233,-1 2-128,3 11 624,3 5-472,1 7-728,2 0-328,4 2-1761,3-1 2137,-5-4-312,-1-5-320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8 176 18188,'-2'-4'230,"1"0"0,0 0 0,0 0 0,0 0 0,0 0 0,1 0 0,-1 0 0,1 0 0,0-1 1,1 1-1,-1 0 0,1 0 0,-1 0 0,1 0 0,1 0 0,2-8 0,-1 7-7,0 0 0,0 1 0,0-1 0,1 1 0,0 0 0,0 0 0,0 0 0,0 0 0,0 1-1,1 0 1,0 0 0,7-4 0,4-1-35,0 1 0,0 1 0,1 1 0,0 0 0,32-4 0,-41 7-197,1 1 0,0 1 0,0-1 0,-1 1 0,1 1 0,0 0 0,-1 0 0,1 1 0,0 0 0,-1 0 0,0 1 0,1 0 0,10 6 0,-16-8 1,-1 1-1,0 0 1,1-1 0,-1 1 0,0 0 0,0 0-1,0 0 1,0 0 0,-1 1 0,1-1-1,-1 0 1,1 1 0,-1-1 0,0 1-1,0 0 1,0-1 0,0 1 0,0 0 0,0 4-1,-1-2 2,0-1 0,0 1 0,0-1 0,-1 1-1,0-1 1,0 0 0,0 1 0,-1-1 0,1 0-1,-1 0 1,-3 6 0,-4 4 10,-1 0-1,-1 0 1,1-1 0,-2 0-1,-15 13 1,17-16-134,10-5-307,18-6-434,-11 0 825,4-1-152,0 1 0,1 1 0,-1 0 1,1 1-1,-1 0 0,1 0 0,-1 1 0,0 1 1,0 0-1,0 0 0,21 10 0,-26-9 165,-1-1 0,1 0 0,0 1 0,-1 0 0,0 1 0,0-1 0,0 1 1,-1 0-1,0 0 0,0 0 0,0 1 0,0 0 0,-1-1 0,0 1 0,0 0 0,0 1 0,-1-1 0,0 0 0,0 1 0,-1-1 0,1 13 0,-1-10 137,-2 1-1,1 0 0,-2-1 1,1 1-1,-1-1 0,0 0 1,-1 1-1,0-1 0,-1 0 1,0-1-1,0 1 1,-1-1-1,0 0 0,-1 0 1,1 0-1,-11 10 0,4-6 164,0 0 1,0 0-1,-1-1 0,-1-1 0,0 0 0,-1-1 0,1-1 1,-24 10-1,29-14-264,1-1 0,-1-1 0,0 1 0,-1-1 0,1-1 0,-14 1 0,20-2-18,-1 0-1,1 0 1,-1 0 0,1-1 0,-1 0-1,1 1 1,-1-1 0,1-1 0,0 1-1,-1 0 1,1-1 0,0 1 0,0-1-1,0 0 1,0 0 0,0 0 0,1-1-1,-1 1 1,-3-5 0,-14-24-259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9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17092,'12'12'1704,"11"-8"-1056,5-1-256,9-3 520,3-4-15,6-2-497,0-3-568,8-3 232,2-1-120,-3 0-160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39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7 17828,'0'0'26,"0"0"0,0 0 0,1 0 0,-1 0 0,0 0 1,0 0-1,0-1 0,0 1 0,0 0 0,0 1 0,0-1 0,0 0 0,1 0 1,-1 0-1,0 0 0,0 0 0,0 0 0,0 0 0,0 0 0,0 0 0,0 0 1,0 0-1,0 0 0,1 0 0,-1 0 0,0 0 0,0 0 0,0 0 0,0 0 1,0 1-1,0-1 0,0 0 0,0 0 0,0 0 0,0 0 0,0 0 0,0 0 1,0 0-1,0 0 0,0 0 0,0 1 0,0-1 0,0 0 0,0 0 0,0 0 1,0 0-1,0 0 0,0 0 0,0 0 0,0 1 0,0-1 0,0 0 0,0 0 1,0 0-1,0 0 0,0 0 0,0 0 0,0 0 0,0 0 0,0 0 0,0 1 1,0-1-1,0 0 0,0 0 0,-1 0 0,1 0 0,0 0 0,0 0 0,0 0 1,-6 18 766,-12 26-218,15-38-365,-19 49 78,2 1-1,2 1 0,-18 110 1,34-159-249,2 0 1,-1 0 0,1-1-1,1 1 1,-1 0-1,4 10 1,-4-16-28,0-1 1,0 0-1,1 1 1,-1-1-1,0 0 1,1 0 0,-1 0-1,1 1 1,0-1-1,-1 0 1,1 0-1,0 0 1,0 0-1,0 0 1,0 0-1,0 0 1,0 0-1,0-1 1,0 1-1,0 0 1,0 0 0,0-1-1,0 1 1,1-1-1,-1 1 1,0-1-1,0 0 1,1 1-1,-1-1 1,0 0-1,1 0 1,-1 0-1,0 0 1,1 0-1,-1 0 1,0 0-1,0 0 1,1-1 0,-1 1-1,0 0 1,0-1-1,1 1 1,-1-1-1,0 1 1,2-2-1,11-7 92,0 0 0,0-1 0,-1-1 0,-1 0 0,1-1-1,11-15 1,-4 6 21,39-43 332,-3-3 0,87-136-1,-136 193-488,-4 5-110,0 0 0,0 0 0,0-1 0,-1 1 0,3-8 0,-4 6-687,-5 7 373,-6 12-3,0 7-64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0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59 284 18980,'9'-14'545,"0"-1"-1,-1-1 1,0 0 0,-2 0 0,0 0-1,0-1 1,-2 0 0,5-31-1,-8 44-510,0 0 0,-1 0 0,0-1-1,1 1 1,-2 0 0,1 0 0,0 0-1,-1 0 1,-1-6 0,2 9-30,-1 0 1,1 1-1,0-1 1,-1 0 0,1 1-1,-1-1 1,1 0-1,-1 1 1,1-1-1,-1 0 1,0 1-1,1-1 1,-1 1-1,1-1 1,-1 1 0,0-1-1,0 1 1,1 0-1,-1-1 1,-1 1-1,0 0-1,1-1-1,-1 1 0,0 0 0,1 0 1,-1 1-1,0-1 0,1 0 0,-1 1 1,0-1-1,1 1 0,-1-1 0,1 1 1,-1 0-1,-1 0 0,-3 3-18,1 0 0,0 0 0,-1 0 0,1 1-1,1 0 1,-1 0 0,1 0 0,-1 0 0,2 1 0,-1-1 0,-5 12 0,5-9-18,1 0 0,-1 0 0,2 1 1,-1-1-1,1 1 0,0-1 0,1 1 1,-1 15-1,2-21-1,1 0 0,-1 0 0,1 1 1,0-1-1,-1 0 0,1 0 0,1 0 1,-1 0-1,0 0 0,1 0 0,0 0 1,-1-1-1,1 1 0,0-1 0,0 1 1,1-1-1,-1 1 0,0-1 0,1 0 1,0 0-1,-1 0 0,1-1 0,0 1 0,0-1 1,0 1-1,0-1 0,0 0 0,0 0 1,0 0-1,4 0 0,7 2-101,1-1 0,0-1-1,-1 0 1,1-1 0,19-1 0,5-2 21,1-2 1,-1-1 0,48-15-1,-86 21 133,-1 0 0,0 0 0,1 0 0,-1 0 0,0 0 0,0-1 0,1 1 0,-1 0 0,0 0-1,1-1 1,-1 1 0,0 0 0,0-1 0,0 1 0,1 0 0,-1 0 0,0-1 0,0 1 0,0 0 0,0-1 0,0 1-1,1 0 1,-1-1 0,0 1 0,0 0 0,0-1 0,0 1 0,0-1 0,0 1 0,0 0 0,0-1 0,0 1 0,-1 0-1,1-1 1,0 1 0,0 0 0,0-1 0,0 1 0,0 0 0,-1-1 0,-10-18 514,4 7-164,2-1-222,0 0 0,0-1 1,1 1-1,1-1 0,0 0 0,1 0 0,1 0 0,0 0 0,1 0 0,2-21 0,-1 33-158,-1 1 0,0-1-1,1 1 1,-1 0-1,1-1 1,0 1 0,-1 0-1,1 0 1,0-1 0,0 1-1,0 0 1,0 0 0,0 0-1,0 0 1,0 0 0,0 0-1,0 0 1,1 1-1,-1-1 1,0 0 0,0 0-1,1 1 1,-1-1 0,1 1-1,-1 0 1,3-1 0,4-1-342,1 1 0,0 1 0,13 0 0,4-1 6,7-4-21,1-1-101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1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17676,'-28'61'2122,"16"-38"-1623,-12 35 0,13-19-373,2 0-1,1 1 0,2 0 0,2 0 0,2 1 0,1-1 0,3 1 0,11 75 0,-12-109-101,5 24 91,-6-30-98,0 1-1,0-1 1,1 1-1,-1-1 1,1 0-1,-1 1 1,1-1-1,-1 0 1,1 0-1,0 0 1,0 1-1,0-1 1,-1 0 0,1 0-1,0 0 1,2 1-1,-3-2-10,0 0 0,0-1 1,1 1-1,-1 0 0,0 0 0,1 0 0,-1 0 0,0 0 0,1-1 1,-1 1-1,0 0 0,0 0 0,0 0 0,1-1 0,-1 1 1,0 0-1,0 0 0,0-1 0,1 1 0,-1 0 0,0-1 0,0 1 1,0 0-1,0 0 0,0-1 0,0 1 0,1 0 0,-1-1 1,0 1-1,0 0 0,0-1 0,0 1 0,2-16 119,-2 16-125,3-22 74,-2 0-1,0 0 0,-1-1 1,-1 1-1,-2 0 0,0 0 1,-1 0-1,-12-36 0,5 41-73,10 14-41,9 9 0,1-1 25,0 0 1,1 0-1,0-1 1,0 0-1,0-1 1,0 0-1,0 0 1,1-1-1,-1-1 1,1 0-1,-1 0 1,17-1-1,-16-1 16,-1 1 0,0-2-1,0 1 1,0-1 0,0-1-1,0 0 1,-1 0 0,1-1 0,-1 0-1,0-1 1,0 0 0,0 0 0,8-8-1,-13 10 15,-1 0 0,1-1 0,-1 1 0,0-1 0,0 0 0,0 0 0,0 0 0,-1 0 0,0-1 0,0 1 0,0-1 0,2-7 0,-4 11-12,0 1 0,0 0 0,0-1 0,0 1 0,1 0 0,-1-1 0,0 1 0,0 0 0,0-1 0,-1 1 0,1 0 0,0-1 0,0 1 0,0 0 0,0 0 0,0-1 0,0 1 0,0 0 0,0-1 0,-1 1 0,1 0 0,0 0 0,0-1 0,0 1 0,-1 0 0,1 0 0,0-1 0,0 1 0,-1 0 0,1 0 0,0 0 0,0 0 0,-1-1 0,1 1 1,0 0-1,-1 0 0,1 0 0,0 0 0,0 0 0,-1 0 0,1 0 0,0 0 0,-1 0 0,1 0 0,0 0 0,-1 0 0,1 0 0,0 0 0,-1 0 0,1 0 0,0 0 0,-1 0 0,1 0 0,0 0 0,0 1 0,-1-1 0,1 0 0,0 0 0,0 0 0,-1 1 0,1-1 0,0 0 0,-21 14 49,16-9-47,-1 2 0,1-1 0,0 1 0,1-1 0,0 1 0,0 1 0,0-1 0,1 1 0,-4 10 0,5-13-7,1 1 1,-1-1-1,1 1 1,0 0-1,0-1 1,1 1-1,0 0 1,0 0-1,0 0 1,1-1-1,-1 1 0,1 0 1,4 10-1,-4-14 3,0 0 0,0 0-1,0 0 1,1 0 0,-1-1-1,0 1 1,1 0 0,-1-1-1,1 1 1,0-1 0,0 0 0,-1 1-1,1-1 1,0 0 0,0 0-1,0 0 1,0 0 0,0-1-1,1 1 1,-1-1 0,0 1-1,0-1 1,0 0 0,1 1-1,-1-1 1,0 0 0,0 0-1,0-1 1,1 1 0,-1 0 0,0-1-1,0 0 1,4-1 0,4-1 3,-1-1 1,1 0-1,-1 0 1,0-1-1,16-12 1,-10 5 17,1 0 0,-2-2 0,0 0 0,-1 0 0,0-1 0,-1-1 0,13-22 0,-22 30-5,-8 13-3,-9 14 19,11-13-12,0 1 0,1-1 0,0 0 0,0 1 0,0 0 0,1-1 0,0 1 0,0 0 0,1 0 0,0-1 0,1 10-1,-1-13-10,0-1 0,1 1 0,0-1-1,0 1 1,0-1 0,0 1-1,0-1 1,0 1 0,1-1-1,-1 0 1,1 0 0,0 0 0,-1 0-1,1 0 1,0 0 0,0 0-1,0-1 1,0 1 0,1-1-1,-1 1 1,0-1 0,1 0 0,-1 0-1,1 0 1,-1 0 0,1 0-1,-1-1 1,1 1 0,0-1-1,-1 1 1,4-1 0,0 0-52,1 0-1,-1 0 1,1 0 0,0-1 0,-1 1 0,1-2 0,-1 1-1,7-3 1,-10 3-3,0 0 0,0-1 0,0 1 0,0-1-1,0 1 1,-1-1 0,1 0 0,-1 0 0,1 0 0,-1 0 0,0-1-1,1 1 1,-1-1 0,0 1 0,-1-1 0,1 0 0,0 1-1,1-5 1,0-9-207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1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19252,'5'-1'1736,"-2"1"-1215,-1 0-265,-2 7 744,1 6-248,-1 1-360,0 2-368,2 1-872,-2-2 760,-3-14-120,-2-5-56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2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50 15427,'6'-10'912,"-4"6"-638,1 1 0,-1 0 0,0-1-1,-1 0 1,1 1 0,-1-1 0,1 0 0,0-6 0,-13 23 2111,-47 91-1513,-59 147 1,107-224-842,-12 45 0,20-65-21,1 1 0,0-1 0,0 0 0,0 0 0,1 0 0,0 0 0,1 1-1,-1-1 1,1 0 0,1 0 0,-1 0 0,4 8 0,-3-12-6,-1 0 1,1 0-1,0 0 1,0 0-1,0-1 1,1 1-1,-1 0 1,1-1-1,-1 0 1,1 0-1,0 0 1,0 0-1,0 0 1,0 0-1,0-1 1,0 1-1,0-1 1,0 0-1,1 0 0,-1 0 1,1-1-1,-1 1 1,0-1-1,1 0 1,-1 0-1,1 0 1,-1 0-1,5-1 1,6-1-96,0-1-1,0 0 1,-1 0 0,1-2 0,20-9 0,1-3 139,-1-3 1,-1 0 0,0-3 0,37-33 0,-23 17-140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2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0 13675,'-15'24'1204,"1"1"0,1 1 0,-17 49 0,-15 85 745,40-137-1819,1 0 0,1 1 0,0 0 0,2-1-1,4 46 1,-3-65-249,1 1 0,0-1 0,0 0 0,0 1 0,0-1-1,1 0 1,-1 0 0,1 0 0,0 0 0,1 0 0,4 7 0,-7-11 106,0 1 1,1-1-1,-1 0 1,0 0-1,0 1 1,0-1 0,1 0-1,-1 0 1,0 0-1,0 1 1,1-1-1,-1 0 1,0 0-1,0 0 1,1 0 0,-1 1-1,0-1 1,0 0-1,1 0 1,-1 0-1,0 0 1,1 0 0,-1 0-1,0 0 1,1 0-1,-1 0 1,0 0-1,0 0 1,1 0-1,-1 0 1,0 0 0,1 0-1,-1 0 1,0-1-1,0 1 1,1 0-1,-1 0 1,0 0 0,1 0-1,-1-1 1,0 1-1,0 0 1,0 0-1,1 0 1,-1-1-1,0 1 1,0 0 0,1-1-1,1-10-411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3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14251,'0'-9'1640,"12"7"-847,5 0-329,11-1 1280,5 0-816,9 2-440,2-2-432,2-3 120,0 6-72,-4-2-184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1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16388,'-11'30'1568,"2"3"-1216,12-2-440,10 1 296,21-8 96,8-2-112,11-11-312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6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70 140 12891,'-10'11'1409,"0"0"1,-2-1 0,1 0-1,-16 10 1,30-28 396,8-3-1583,2 0 0,-1 1 0,1 0 1,1 1-1,28-14 0,-20 11-143,22-13-25,53-20 1,-78 37-46,0 1 0,0 1 0,1 1 0,0 1 0,35-3 1,-49 7-11,-1 0 0,1 0 0,-1 0 0,1 1 0,-1 0 0,1 0 0,-1 0 0,0 0 0,0 1 0,1 0 0,7 4 0,-10-4 0,0 1 0,-1-1 0,1 0 0,-1 1 0,1-1 0,-1 1 0,0 0-1,0 0 1,0 0 0,0 0 0,0 0 0,-1 0 0,1 1 0,-1-1 0,0 0 0,0 1 0,0-1 0,-1 1-1,1 3 1,0 7 0,0-1 0,-1 0-1,-1 1 1,0-1 0,-1 1-1,0-1 1,-1 0 0,-6 18-1,-6 8 3,-27 51 0,24-55 15,-24 66 1,40-94-14,0-1-1,1 0 0,-1 1 0,1-1 0,1 1 0,-1 0 1,1-1-1,1 1 0,0 9 0,0-14-7,-1 0 0,1-1 0,0 1 0,-1 0 0,1 0 0,0 0 0,0-1 0,0 1 0,0 0 0,0-1 0,1 1 0,-1-1 0,0 1 0,1-1 0,-1 0 0,1 0 0,0 1 0,-1-1 0,1 0 0,0-1 0,-1 1 0,1 0 0,0 0 0,0-1 0,0 1 0,0-1 0,0 1 0,0-1 0,0 0 0,0 0 0,0 0 0,0 0 0,0 0 0,-1 0 0,4-1 0,4-1-94,0 0 0,0-1 0,0 0 0,0 0 0,0 0 0,-1-2 0,1 1 0,-1-1-1,9-6 1,65-57-1364,-50 38 1055,32-39-1,-38 38 68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6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760 1 16075,'-54'53'2011,"-63"83"0,52-58-1505,-57 61 56,-79 94 105,142-157-641,-59 98-1,114-167-117,-15 30-933,19-34 126,4-9 574,7-12-14,0-11-196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7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17404,'-3'12'1720,"-4"6"-1264,-6 17-200,0 6 840,-4 12-591,0 3-129,3 7-160,-2-2-72,3-7-80,2-5-48,3-15-176,4-8-80,4-15-280,2-3-233,0-16-343,1-6 784,-3-12-200,-4-4-168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7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1 235 11674,'2'3'267,"0"-1"0,0 0 0,1 0 0,-1 0 0,1 0 0,-1 0-1,1-1 1,0 1 0,0-1 0,0 1 0,0-1 0,0 0 0,0 0-1,0-1 1,4 2 0,4-1-25,0-1-1,0 0 1,13-2 0,-12 1-603,-1 0 1,20 2-1,-27-1 216,-1 1 1,0-1-1,0 1 0,0 0 0,1 0 1,-1 0-1,0 0 0,0 1 1,-1-1-1,1 1 0,0 0 0,0 0 1,4 4-1,4 7-392,-10-12 649,0 1 0,0-1 0,0 1 0,0 0 0,0-1 0,0 0 0,1 1 0,-1-1 1,0 0-1,1 0 0,0 0 0,-1 0 0,1 0 0,-1 0 0,1 0 0,0 0 0,0-1 0,-1 1 0,1-1 0,0 1 0,0-1 0,0 0 0,0 1 0,0-1 0,0 0 0,-1 0 0,1-1 0,0 1 0,0 0 1,3-1-1,0-2 172,0 0 1,1-1 0,-1 0 0,-1 1 0,1-2 0,0 1 0,-1 0 0,0-1-1,0 0 1,-1 0 0,7-10 0,2-2 93,26-34 181,45-76-1,-82 125-526,0-1 1,0 1 0,0 0 0,0-1 0,0 1-1,-1-1 1,1 1 0,-1-1 0,0 1-1,1-1 1,-1 1 0,0-1 0,-1 1 0,1-1-1,-1-3 1,1 5-17,-1 0 0,1 0 0,-1 0-1,1 0 1,-1 0 0,0 0 0,1 0 0,-1 1 0,0-1 0,0 0-1,0 0 1,1 1 0,-1-1 0,0 0 0,0 1 0,0-1 0,0 1-1,0 0 1,0-1 0,0 1 0,0 0 0,0-1 0,0 1 0,0 0-1,-1 0 1,1 0 0,0 0 0,0 0 0,0 0 0,0 0 0,0 0-1,0 1 1,0-1 0,0 0 0,0 1 0,0-1 0,-2 1 0,-2 1-7,1 1 0,-1-1 0,1 1 1,-1 0-1,1 0 0,0 0 1,0 0-1,1 1 0,-1-1 1,1 1-1,0 0 0,-4 5 1,-4 7-6,-14 31 0,13-24 47,1 1 0,1 0-1,1 1 1,2 0 0,0 0 0,2 0 0,1 1 0,-1 27-1,4-48-37,1-1 0,1 0 0,-1 0 0,0 0 0,1 0 0,0 0 0,0 0 0,2 5 0,-2-8-13,-1 0-1,1 0 1,0 0 0,-1 0-1,1 0 1,0 0 0,-1 0-1,1 0 1,0-1-1,0 1 1,0 0 0,0-1-1,0 1 1,0 0 0,0-1-1,0 1 1,0-1 0,0 0-1,0 1 1,0-1-1,0 0 1,0 1 0,0-1-1,0 0 1,0 0 0,1 0-1,-1 0 1,0 0 0,0 0-1,0-1 1,0 1-1,0 0 1,0-1 0,2 0-1,7-3-39,-1-1 0,1 0 0,-1-1 0,0 0 0,-1 0 0,1-1-1,-1 0 1,-1-1 0,13-14 0,-9 9-56,1 1 1,18-14-1,-30 26 95,0 0 0,0 0-1,0 0 1,0-1 0,0 1 0,0 0-1,0 0 1,1 0 0,-1 0 0,0 0-1,0 0 1,0-1 0,0 1 0,1 0-1,-1 0 1,0 0 0,0 0 0,0 0-1,1 0 1,-1 0 0,0 0 0,0 0-1,0 0 1,1 0 0,-1 0 0,0 0 0,0 0-1,0 0 1,1 0 0,-1 0 0,0 0-1,0 0 1,0 0 0,0 0 0,1 0-1,-1 0 1,0 0 0,0 1 0,0-1-1,0 0 1,1 0 0,-1 0 0,0 11 9,-8 13 37,-11 20 6,9-24-97,2 1 0,-8 24 1,16-37-464,3-7-89,8-11 41,-3-1 201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8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0 122 17020,'1'1'117,"-1"0"0,1 0 0,-1-1 0,1 1 1,0-1-1,-1 1 0,1 0 0,-1-1 0,1 1 1,0-1-1,0 0 0,-1 1 0,1-1 0,0 0 1,0 1-1,-1-1 0,1 0 0,0 0 0,0 1 1,0-1-1,0 0 0,-1 0 0,1 0 0,0 0 0,0 0 1,0 0-1,0-1 0,-1 1 0,1 0 0,0 0 1,0-1-1,0 1 0,-1 0 0,1-1 0,0 1 1,0 0-1,0-1 0,31-21 1165,-29 19-1116,5-2-63,-1-1 0,1 0 0,-2-1 0,1 0 0,-1 0-1,0 0 1,0-1 0,-1 0 0,0 0 0,4-9 0,-7 3 34,-2 14-131,0 0-1,0 0 1,0 0-1,-1-1 0,1 1 1,0 0-1,0 0 0,0 0 1,0 0-1,0 0 0,-1-1 1,1 1-1,0 0 1,0 0-1,0 0 0,-1 0 1,1 0-1,0 0 0,0 0 1,0 0-1,-1 0 0,1 0 1,0 0-1,0 0 1,0 0-1,-1 0 0,1 0 1,0 0-1,0 0 0,-1 0 1,1 0-1,0 0 1,-2 1 15,0 0 1,-1 0-1,2 0 1,-1 0-1,0 0 1,0 0-1,0 1 1,0-1-1,-1 2 1,-10 11 46,0 0 1,1 1-1,1 1 1,-11 17 0,17-24-68,0 0 1,1 1-1,0 0 1,0-1 0,1 1-1,1 0 1,-1 1-1,-1 19 1,4-27-2,0-1 0,0 1 0,0-1 0,0 0 0,1 1 0,-1-1 0,1 0 0,-1 1 0,1-1 0,0 0 0,0 0 0,0 1 0,0-1 0,0 0 0,1 0 0,-1 0-1,0 0 1,1-1 0,0 1 0,2 2 0,-2-2-53,1 0-1,0-1 1,0 1-1,0-1 0,1 0 1,-1 0-1,0 0 1,0 0-1,1 0 0,-1-1 1,1 1-1,6-1 1,-3 0-48,1-1 0,-1 0 1,1 0-1,0-1 0,-1 1 1,0-2-1,1 1 1,-1-1-1,0 0 0,0-1 1,-1 1-1,10-8 0,16-22-260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49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1 16996,'-8'1'189,"0"2"0,0-1 1,1 1-1,-1 0 0,1 0 0,0 1 1,-1 0-1,2 1 0,-1-1 1,1 1-1,-1 1 0,1-1 1,1 1-1,-1 0 0,-5 8 1,7-9-111,0 1 0,0 0 0,1-1 1,0 1-1,0 1 0,0-1 1,1 0-1,-1 1 0,2-1 1,-1 1-1,1-1 0,0 1 0,0 0 1,1 0-1,0 0 0,0-1 1,0 1-1,3 10 0,-3-15-53,1 0 0,0 0-1,0 1 1,0-1 0,0 0 0,0 0-1,0 0 1,1 0 0,-1 0-1,1 0 1,-1 0 0,1-1 0,0 1-1,-1-1 1,1 1 0,0-1-1,0 1 1,3 0 0,-1 0 14,0-1 0,0 1 0,0-1 0,0 0-1,1 0 1,-1-1 0,0 1 0,1-1 0,5 0 0,2-1 66,0-1 0,0 0 0,0 0-1,0-1 1,-1-1 0,14-6 0,-11 4 63,-2-1 0,1 0 0,-1-1 0,20-16 0,-29 22-117,0-1-1,0 1 1,0-1 0,0 0-1,-1 0 1,1 0 0,-1 0-1,0-1 1,0 1 0,0 0-1,0-1 1,-1 1 0,1-1-1,-1 0 1,0 0 0,0 1-1,0-1 1,-1 0-1,1 0 1,-1 0 0,0-8-1,-1 9-18,0 1-1,0-1 0,0 0 0,0 1 0,0-1 1,0 0-1,-1 1 0,1 0 0,-1-1 1,0 1-1,0 0 0,0 0 0,0 0 0,-4-3 1,1 1 7,0 1 0,0 1 1,0-1-1,0 1 1,0-1-1,-12-2 0,3 2-207,0 1 0,0 0 0,-1 1-1,1 0 1,-16 2 0,-14 6-963,44-7 1121,0 1 0,0-1 0,0 0 0,-1 0 0,1 0 0,0 0 0,0 0 0,0 0 0,0 0 0,0 0 0,-1 0 0,1 0 0,0 0 0,0 0 0,0 0 0,0 0 0,0 0 0,0 0 0,-1 0 0,1 0 0,0 0 0,0 0 0,0 0 0,0 0 0,0-1 0,0 1 0,-1 0 0,1 0 0,0 0 0,0 0 0,0 0 0,0 0 0,0 0 0,0 0 0,0 0 0,0-1 0,0 1 0,-1 0 0,1 0 0,0 0 0,0 0 0,0 0 0,0 0 0,0-1 0,-6-13-507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50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95 122 15907,'26'-24'1735,"38"-33"875,-56 51-2260,0 0 1,1 1-1,0 0 1,0 0-1,0 1 0,12-4 1,-20 8-316,0 0 1,0-1 0,0 1-1,0 0 1,0 0 0,0-1-1,0 1 1,0 0-1,-1 0 1,1 0 0,0 0-1,0 1 1,0-1-1,0 0 1,0 0 0,0 0-1,2 2 1,-3-2-15,1 0 1,-1 1 0,1-1-1,-1 1 1,0-1-1,1 1 1,-1-1 0,0 1-1,0-1 1,1 1 0,-1-1-1,0 1 1,0-1-1,0 1 1,1 0 0,-1-1-1,0 1 1,0-1-1,0 1 1,0 0 0,0 0-1,-1 3 21,0-1-1,1 1 1,-1-1-1,0 0 1,-1 1-1,1-1 1,-1 0-1,-2 6 1,-10 11-11,-1-1 0,-1 0 0,-28 26 0,-60 44-566,59-52-45,42-35 528,-1 1-105,0 1 0,0-1 0,0 1 0,-5 7 0,9-11 134,0 1 0,-1-1 0,1 1 0,0-1 0,-1 1 0,1-1 0,0 1 0,0-1 1,0 1-1,0-1 0,0 1 0,-1 0 0,1-1 0,0 1 0,0-1 0,0 1 1,0-1-1,1 1 0,-1 0 0,0-1 0,0 1 0,0-1 0,0 1 0,1-1 1,-1 1-1,0-1 0,0 1 0,1-1 0,-1 1 0,0-1 0,1 0 0,-1 1 0,0-1 1,1 1-1,-1-1 0,1 0 0,-1 1 0,1-1 0,-1 0 0,1 0 0,-1 1 1,1-1-1,-1 0 0,1 0 0,-1 0 0,1 1 0,-1-1 0,1 0 0,0 0 1,-1 0-1,1 0 0,0 0 0,21 3-287,0 0 0,40 0 1,13 1 846,-53 0-305,-14-3 106,-1 0 0,1 0 0,-1 0 0,13-1 0,-17-1-241,-1 1 0,1-1 0,-1 0 0,1 0 0,-1 1 0,1-2-1,-1 1 1,0 0 0,1 0 0,-1-1 0,0 1 0,0-1 0,0 0-1,0 0 1,0 1 0,0-1 0,1-3 0,5-6 47,0-1 0,11-22-1,-17 30-246,0 1-1,0-1 0,-1 0 0,1-1 0,-1 1 1,0 0-1,0 0 0,-1 0 0,1-1 1,-1 1-1,0 0 0,0-1 0,-1-4 0,-1 7-257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03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41 12547,'-2'0'250,"-1"0"0,0 0 0,1-1 0,-1 1 1,1-1-1,0 0 0,-1 1 0,1-1 0,-1 0 0,1-1 0,0 1 1,0 0-1,0-1 0,0 1 0,0-1 0,0 1 0,0-1 1,0 0-1,0 0 0,1 0 0,-1 0 0,1 0 0,-3-5 1,4 7-217,0 0 0,0 0 0,0-1 0,0 1 0,0 0 0,0 0 0,0-1 0,1 1 0,-1 0 0,0 0 0,0-1 0,0 1 0,0 0 0,0 0 0,0 0 0,0-1 0,1 1 0,-1 0 0,0 0 0,0 0 0,0-1 0,1 1 0,-1 0 0,0 0 0,0 0 0,0 0 0,1-1 0,-1 1 0,0 0 0,0 0 0,1 0 0,-1 0 0,0 0 0,0 0 0,1 0 0,-1 0 0,0 0 0,0 0 0,1 0 0,-1 0 0,0 0 0,0 0 0,1 0 0,-1 0 0,1 0 0,14 2 172,-13-2-113,108 16 85,92 10 34,182-21-1440,-3-24-128,-381 19 1352,1 0 0,-1 0 0,0 0 0,0 0 0,1 0 1,-1 0-1,0 0 0,0 0 0,0 0 0,1 0 0,-1 0 0,0 0 0,0 0 1,0 0-1,1 0 0,-1 0 0,0-1 0,0 1 0,0 0 0,1 0 0,-1 0 0,0 0 1,0-1-1,0 1 0,0 0 0,0 0 0,1 0 0,-1-1 0,0 1 0,0 0 1,0 0-1,0 0 0,0-1 0,0 1 0,0 0 0,0 0 0,0 0 0,0-1 0,0 1 1,0 0-1,0 0 0,0-1 0,0 1 0,0 0 0,0 0 0,0 0 0,0-1 1,0 1-1,0 0 0,-1 0 0,1 0 0,0-1 0,0 1 0,0 0 0,0 0 0,-1-1 1,1 1-4,-9-9-109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06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485 6 17148,'1'0'221,"0"-1"0,1 0 0,-1 0 1,1 1-1,-1-1 0,1 1 0,-1-1 0,1 1 1,-1 0-1,1-1 0,0 1 0,-1 0 0,1 0 1,1 1-1,-2-1-162,-1 1 1,1 0-1,-1 0 1,0 0-1,1 0 1,-1 0-1,0 0 0,0 0 1,0 0-1,0 0 1,0 0-1,0 0 1,0 0-1,0 0 1,0 0-1,0 0 1,0 0-1,-1 0 0,1 0 1,0 0-1,-1 0 1,1 0-1,-1 1 1,-8 25-18,-1-1-1,-2 0 1,0 0 0,-1-1 0,-2-1 0,-1-1 0,0 0 0,-2-1 0,0 0 0,-2-2-1,0 0 1,-1-1 0,-1-1 0,-1-2 0,0 0 0,-37 18 0,50-28-64,-1-1 1,0-1 0,0 0-1,0-1 1,-1 0 0,1 0-1,-1-1 1,0-1 0,1 0-1,-13-1 1,22 0-10,0 0-1,0 0 0,0 0 1,0 0-1,0-1 1,0 1-1,1-1 1,-1 1-1,0-1 0,0 0 1,1 0-1,-1 0 1,0 0-1,1 0 1,-1 0-1,1 0 1,-1 0-1,1 0 0,-1-1 1,1 1-1,-2-3 1,2 2-30,0-1-1,0 1 1,1-1 0,-1 1 0,1-1 0,-1 1-1,1-1 1,0 1 0,0-1 0,0 1 0,0-1 0,0 1-1,1-1 1,0-2 0,2-6-167,0 0 0,1 1 0,0 0 0,1 0 0,0 0 0,9-12-1,-7 11 98,1 0 0,0 0-1,0 1 1,1 1-1,12-11 1,-19 18 154,1 0-1,-1 1 1,0-1 0,1 1-1,-1-1 1,1 1 0,-1 0-1,1 0 1,0 0 0,0 0-1,-1 1 1,1-1 0,0 1-1,0 0 1,0-1 0,-1 1 0,1 0-1,0 1 1,0-1 0,0 0-1,-1 1 1,1 0 0,0 0-1,0 0 1,-1 0 0,1 0-1,-1 0 1,1 0 0,-1 1-1,4 2 1,49 40 639,23 15 324,-68-52-874,1-1-1,0-1 1,0 0 0,0 0-1,1-1 1,15 3 0,-5-3-545,0-2-1,37 1 1,-46-3 87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07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18436,'21'10'1880,"0"-2"-1376,9-11-280,5-3 1521,8-3-1625,2-2-168,6 2-488,-4-1-312,-13-1 656,-6 1-185,-17 1-119</inkml:trace>
  <inkml:trace contextRef="#ctx0" brushRef="#br0" timeOffset="1">21 264 16972,'24'-3'1888,"2"0"-1336,5-5-232,7-1 1081,5-5-1265,2-1-224,1 0 256,-4-3-160,-8-5-208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1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1229 608 14723,'-3'10'191,"1"0"0,1 0 0,0 0 0,0-1-1,1 1 1,1 19 0,3-2 59,8 30 0,-5-28-1,3 30-1,-8-41-74,-1-1 1,0 0 0,-2 1 0,0-1-1,-1 0 1,-1 0 0,0 0 0,-10 28 0,10-38-44,0 1 1,-1-1 0,1 0 0,-1-1 0,0 1-1,-1-1 1,0 0 0,0 0 0,0 0 0,-1-1 0,0 1-1,0-1 1,0-1 0,-1 1 0,1-1 0,-1 0-1,0-1 1,0 0 0,0 0 0,-1 0 0,-11 2 0,10-3-21,1 0 1,-1-1-1,0 0 1,0 0-1,0-1 1,0 0-1,0-1 1,0 0-1,0 0 1,0-1 0,1 0-1,-1-1 1,0 0-1,1 0 1,0-1-1,0 0 1,0 0-1,0-1 1,1 0-1,0 0 1,0-1-1,0 0 1,0 0 0,1-1-1,0 1 1,1-1-1,-1-1 1,2 1-1,-1-1 1,1 0-1,0 0 1,-5-13-1,6 10-89,1 1 0,-1-1 1,2 0-1,0 0 0,0 0 0,1 0 0,0-1 0,1 1 0,0 0 0,1 0 0,0 0 0,1 1 0,0-1 0,1 0 0,0 1 0,0 0 0,10-16 0,-7 15-38,1 0 0,0 0 0,0 0 0,1 1 0,0 0-1,1 1 1,0 0 0,1 1 0,0 0 0,0 1 0,0 0 0,1 0-1,0 1 1,16-5 0,63-12-685,-61 17-98,57-21 1,-57 11 424,-10-6-129</inkml:trace>
  <inkml:trace contextRef="#ctx0" brushRef="#br0" timeOffset="1">1 4 16035,'10'-3'1321,"10"6"-1025,0 1-416,-3 3 592,-3-1-112,-4 1-96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07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20468,'-2'1'97,"0"0"0,1 0 0,-1 0 0,0 0 0,0 1 0,1-1 0,-1 1 0,0-1 0,1 1 0,-1-1 0,1 1 0,0 0 0,0 0 0,0 0 0,0 0 0,0 0 0,0 0 0,0 0 0,1 0 0,-1 0 0,1 0 0,-1 0 0,1 1 0,0-1 0,0 0 0,0 0 0,0 0 0,0 0 0,1 5 0,-1-3-89,1 0-1,0 1 0,0-1 1,0 0-1,0 0 0,1 0 0,-1 0 1,1 0-1,0-1 0,0 1 1,1 0-1,-1-1 0,1 0 0,5 7 1,4-3-99,0 0 0,1-1 1,-1 0-1,15 4 1,-16-6 32,1 0 0,-1 1 0,-1 0 0,1 1 1,-1 0-1,16 13 0,-23-17 54,-1 0 1,0 0-1,-1 1 1,1-1-1,0 1 1,-1-1-1,1 1 1,-1 0-1,0-1 1,1 1-1,-2 0 1,3 6-1,-3-5 14,0 1 1,0-1-1,0 1 1,0-1-1,-1 1 0,0-1 1,0 1-1,0-1 0,0 0 1,-4 8-1,0-1 10,-1-1-1,0 0 1,0-1 0,-1 1-1,-1-1 1,1-1 0,-1 1-1,-1-1 1,0-1 0,0 0-1,0 0 1,-1 0 0,0-1-1,0-1 1,-1 0-1,1 0 1,-1-1 0,0 0-1,-1-1 1,1-1 0,-14 3-1,21-5-55,0-1 0,0 1 0,1 0 0,-1-1 1,1 0-1,-1 0 0,0 0 0,1 0 0,0-1 0,-1 1 0,1-1 0,0 0 0,0 0 0,0 0 0,0 0 0,0-1 0,0 1 0,1-1 0,-1 0 0,1 0 0,0 0 0,0 0 0,-3-4 0,-12-28-186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08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16588,'19'-6'1992,"1"3"-1056,1-1-440,7-2 1873,0 2-1233,7 0-792,-2-1-328,2 4-920,1-2-24,-3 0 640,-3 3-184,-1 0-185</inkml:trace>
  <inkml:trace contextRef="#ctx0" brushRef="#br0" timeOffset="1">879 16 15859,'3'6'1681,"-5"7"-889,-4 1-264,-8 7 1112,-2 5-543,-4 9-241,-4 3-72,2 4-160,0-1-184,1-2-184,4-2-24,4-5-304,5-8-208,2-8-512,2-4-200,-2-12 744,-1-5-160,-3-13-160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09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2 17108,'-7'-1'414,"1"1"0,-1 0 0,0 0 0,0 1 0,0-1 0,0 2 0,0-1 0,1 1 1,-1 0-1,-11 5 0,10-4-262,1 1 0,-1 1 0,0-1 0,1 1 0,0 1 0,0 0 0,1-1 0,0 2 0,0-1 0,0 1-1,1 0 1,0 0 0,-5 9 0,9-14-134,0 0 0,0 0-1,0 0 1,0 0 0,1 0-1,-1 1 1,0-1 0,1 0-1,0 1 1,0-1 0,-1 0-1,1 1 1,1 3 0,-1-5-8,1 0 0,-1 1 1,0-1-1,1 0 0,0 0 1,-1 0-1,1 1 0,0-1 1,-1 0-1,1 0 0,0 0 1,0 0-1,0 0 0,0 0 1,0 0-1,0-1 0,3 2 1,-1 0 0,1-1 0,0 1 0,0-1 0,0 0 0,0 0 0,0-1 1,0 1-1,0-1 0,0 0 0,0 0 0,0 0 0,0-1 0,0 0 0,4-1 1,3 0 10,-1-2 1,-1 1 0,1-1-1,0-1 1,-1 0 0,0 0-1,0-1 1,-1 0 0,1-1-1,-1 1 1,-1-2 0,1 1-1,11-16 1,-18 21-19,0 1-1,0-1 1,1 0-1,-1 0 1,0 1 0,-1-1-1,1 0 1,0 0-1,-1 0 1,1 0-1,-1 0 1,1 0 0,-1 0-1,0-1 1,0-2-1,0 4-7,0 0-1,-1 0 1,1 0-1,0 0 1,-1 0-1,1 0 1,-1 0-1,1 0 1,-1 1-1,1-1 0,-1 0 1,0 0-1,0 0 1,1 1-1,-1-1 1,0 0-1,0 1 1,0-1-1,0 1 1,0-1-1,-1 0 1,-1 0-83,0 0 0,0 1 0,0-1 0,0 1 0,0-1 1,0 1-1,0 0 0,0 1 0,0-1 0,0 0 0,0 1 1,0-1-1,0 1 0,0 0 0,0 0 0,0 0 0,1 1 1,-1-1-1,-3 3 0,2-1-104,-1 0 1,1 1-1,0 0 1,0 0-1,0 0 0,0 0 1,1 1-1,0 0 1,0-1-1,-3 7 0,0 10-469</inkml:trace>
  <inkml:trace contextRef="#ctx0" brushRef="#br0" timeOffset="1">486 393 12403,'-6'12'977,"0"-1"1,0 0-1,-11 13 1,11-16-483,0 0 0,0 1-1,1 0 1,0 1 0,-6 16-1,9-22-402,1 0-1,0 0 0,1 0 0,-1 0 0,0 0 0,1 0 0,0 1 0,0-1 1,1 0-1,-1 0 0,1 0 0,1 7 0,-1-8-39,1-1-1,-1 1 1,0-1-1,1 0 1,-1 0-1,1 0 1,0 1 0,-1-1-1,1-1 1,0 1-1,0 0 1,0 0-1,1-1 1,-1 1-1,0-1 1,1 0-1,-1 0 1,1 0 0,-1 0-1,5 1 1,5 1 153,1-1-1,-1 0 1,1-1 0,0-1 0,-1 0 0,1 0 0,-1-1 0,13-3 0,-17 3-63,0-1 1,0 0-1,0 0 1,0-1-1,-1 0 0,1 0 1,-1-1-1,0 0 1,0 0-1,0-1 1,0 0-1,-1 0 0,8-8 1,-12 11-91,0-1 0,0 1 0,-1-1 0,1 0 0,-1 1 0,1-1 0,-1 0 0,0 0 0,0 0 0,0 0 0,0 0 0,0 0 0,-1 0 0,0 0 0,1 0 0,-1 0 1,0 0-1,-1-4 0,0 3 8,0-1 1,0 1 0,-1 0-1,1 1 1,-1-1 0,0 0-1,0 0 1,0 1 0,-1-1-1,1 1 1,-1 0 0,-3-4-1,0 2-95,1 0-1,-1 0 1,0 1-1,0 0 1,0 0-1,0 1 1,-1-1-1,1 1 1,-1 1-1,0-1 1,0 1-1,0 0 1,0 1-1,0 0 1,-9-1-1,-29 4 250,43-1-346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10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255 103 14139,'2'-6'602,"-1"0"1,1 0-1,-1 0 1,0 0-1,0 0 1,-1 0-1,0-1 0,0 1 1,-2-12-1,2 16-465,-1 1 0,1-1-1,-1 1 1,1-1 0,-1 1-1,0-1 1,0 1 0,1-1-1,-1 1 1,0 0 0,0 0-1,-1-1 1,1 1 0,0 0-1,0 0 1,-1 0 0,0-1-1,-1 1-69,1 0 0,0 1-1,0-1 1,-1 0 0,1 1 0,0 0-1,-1-1 1,1 1 0,-1 0-1,1 0 1,0 0 0,-1 1-1,1-1 1,0 1 0,-4 0-1,-2 2-7,-1 0 0,1 1 0,0 0 0,0 0 0,0 1 0,1 0 0,0 0 0,-1 1 0,-9 10-1,2 0-48,0 0 0,-22 34 0,27-36-18,2 1 0,-11 22 1,17-33 2,0-1 1,1 1-1,0 0 1,0 0-1,0-1 1,0 1-1,0 0 1,1 0-1,0 0 1,-1 0-1,2 0 1,-1 0-1,0-1 1,1 1-1,-1 0 1,4 7-1,-3-9 3,0-1 0,0 1-1,0-1 1,0 0 0,1 1 0,-1-1-1,0 0 1,1 0 0,-1 0 0,1 0-1,0 0 1,-1 0 0,1-1 0,0 1-1,-1 0 1,1-1 0,0 1-1,0-1 1,0 0 0,-1 1 0,1-1-1,0 0 1,0 0 0,0 0 0,0-1-1,-1 1 1,1 0 0,0-1 0,2 0-1,6-2-6,0 0 1,-1 0-1,1-1 0,9-5 0,-1-2-12,0-1 0,0-1-1,22-20 1,1-2-90,-41 35 108,0 0 0,1-1 1,-1 1-1,0 0 0,0 0 0,1-1 0,-1 1 1,0 0-1,1 0 0,-1-1 0,0 1 0,1 0 1,-1 0-1,0 0 0,1 0 0,-1 0 0,0 0 0,1 0 1,-1 0-1,1 0 0,-1-1 0,0 2 0,1-1 1,-1 0-1,0 0 0,1 0 0,-1 0 0,1 0 1,-1 0-1,0 0 0,1 0 0,-1 1 0,0-1 0,1 0 1,-1 0-1,0 0 0,1 1 0,-1-1 0,0 0 1,0 0-1,1 1 0,-1-1 0,0 0 0,0 1 1,1-1-1,-1 0 0,0 1 0,0-1 0,0 0 0,0 1 1,0-1-1,0 0 0,1 1 0,-1-1 0,0 1 1,0-1-1,0 0 0,0 1 0,1 29-62,-1-24 44,-2 62-71,0-37 100,2 1 0,1-1 0,1 0 0,10 54 0,-2-63 19,-8-19 17,-1 0 0,1 0 0,-1 0 0,0 0 0,0 0 0,0 1 0,1 4 0,-3-8-19,1 1 0,-1-1 0,1 1 0,-1-1 0,1 1 0,-1-1 0,1 0 0,-1 1 0,1-1 0,-1 0 0,1 0 0,-1 1 0,1-1 0,-1 0 0,0 0 0,1 0 0,-1 0 0,1 1 0,-1-1 0,0 0 0,1 0 0,-1 0 0,1 0 0,-1-1 0,-1 1 0,-18-1 340,-93-20 913,12 1-640,88 18-952,19 0-1459,12-1 851,0-3 418,9 2-173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11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 19524,'-3'2'258,"0"0"1,0 1-1,0-1 0,0 1 0,0 0 1,1 0-1,-1 0 0,1 0 0,0 0 0,0 0 1,0 1-1,-2 6 0,0-3 243,-43 91 1228,40-82-1671,2 0-1,0 0 1,0 0-1,-2 25 1,7-39-60,-1 0-1,1 1 1,0-1 0,0 0 0,0 0-1,0 0 1,0 0 0,0 1 0,1-1 0,-1 0-1,1 0 1,0 0 0,-1 0 0,1 0-1,0 0 1,0 0 0,0 0 0,1 0 0,-1 0-1,0-1 1,1 1 0,-1 0 0,3 1-1,0-1-18,-1 0 0,1 0 0,0-1 0,0 1-1,0-1 1,0 0 0,1 0 0,-1 0-1,0-1 1,0 1 0,5-1 0,3 0-25,-3 0-6,-1 0-1,1 1 1,-1 0 0,0 0-1,1 1 1,9 3 0,-16-4 43,0 0 1,0 0-1,0 0 0,0 0 1,-1 0-1,1 0 0,-1 1 1,1-1-1,-1 1 1,1-1-1,-1 1 0,0 0 1,0-1-1,0 1 0,0 0 1,0 0-1,0 0 0,0 0 1,0 0-1,-1 0 1,1 0-1,-1 0 0,0 0 1,1 0-1,-1 0 0,0 0 1,0 0-1,0 0 0,-1 0 1,1 0-1,-1 4 1,-1 2 18,-1 0 1,1 0 0,-1 0-1,-1-1 1,1 1 0,-1-1 0,-1 1-1,1-2 1,-1 1 0,-1 0 0,1-1-1,-9 8 1,2-3 85,-1 0-1,0-1 0,0 0 1,-1-1-1,-19 9 1,30-16-143,0-1 0,-1 1 0,1-1 0,-1 1 0,1-1 0,-1-1 0,0 1 0,1 0 0,-1-1 0,-7 1 0,10-2 18,-1 1 0,1-1 0,-1 1 0,1-1 1,-1 0-1,1 1 0,0-1 0,-1 0 0,1 0 0,0 0 0,-1 0 0,1 0 0,0 0 1,0 0-1,0 0 0,0-1 0,0 1 0,0 0 0,1-1 0,-1 1 0,0 0 0,1-1 1,-1 1-1,1-1 0,-1 1 0,1-1 0,-1-2 0,-3-24-291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11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18028,'14'-8'1832,"3"2"-1152,2-1-264,5 1 785,3 2-241,6 1-232,5 1-280,3 0-648,5 0-408,0-2 544,-3-2-112,4 0-80</inkml:trace>
  <inkml:trace contextRef="#ctx0" brushRef="#br0" timeOffset="1">911 38 18764,'4'17'1800,"-10"4"-1183,-5 2-265,-5 12 704,-4 2-272,-4 6-112,-2 3-216,0 1-272,-1-2-80,4-5-120,4-4-128,3-11-376,4-3-200,4-11-400,7-9 872,-3-4-240,7-6-185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11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16251,'-7'2'357,"-1"-1"0,1 1-1,0 0 1,0 1 0,0 0-1,0 0 1,0 0-1,1 1 1,-1 0 0,1 0-1,-8 7 1,10-8-288,1 0-1,0 0 1,0 0 0,0 1 0,0-1 0,0 1 0,1 0 0,0-1-1,-1 1 1,2 0 0,-1 0 0,0 0 0,1 1 0,0-1 0,-1 0-1,2 1 1,-1-1 0,1 0 0,-1 1 0,1 5 0,0-9-58,1 1 1,-1-1 0,0 1-1,1-1 1,-1 1-1,1-1 1,-1 0 0,1 1-1,-1-1 1,1 1-1,0-1 1,0 0 0,0 0-1,0 0 1,0 1 0,0-1-1,0 0 1,0 0-1,0 0 1,1-1 0,-1 1-1,0 0 1,1 0-1,-1-1 1,0 1 0,1 0-1,-1-1 1,1 0 0,-1 1-1,1-1 1,-1 0-1,1 0 1,-1 0 0,1 0-1,-1 0 1,1 0-1,-1 0 1,1 0 0,-1-1-1,3 0 1,3 0 17,0-1 0,0 0 0,0-1 0,-1 1 0,1-1 0,-1-1 0,8-4 0,-6 2 37,1 0 0,-1-1 0,0-1 0,7-8 0,-12 13-32,-1 0 0,1-1 0,-1 1 0,0-1 0,0 1 0,0-1 0,0 0 0,-1 1 0,1-1 0,-1 0 0,0 0 1,0 0-1,0-6 0,-1 9-29,0 0 0,0 1 1,0-1-1,0 0 1,0 0-1,0 0 0,0 0 1,0 1-1,0-1 1,-1 0-1,1 0 0,0 0 1,-1 1-1,1-1 0,0 0 1,-1 0-1,1 1 1,-1-1-1,1 0 0,-1 1 1,0-1-1,1 1 0,-1-1 1,0 1-1,1-1 1,-1 1-1,0-1 0,1 1 1,-2-1-1,0 1-16,0-1 1,-1 1-1,1 0 0,0 0 0,0 0 0,0 0 1,0 0-1,0 1 0,-1-1 0,1 1 0,-3 0 1,-2 2-153,-1 0 0,0 0 1,1 1-1,0 0 0,-9 7 0,9-6-134,0 1-1,1 1 0,0-1 0,0 1 0,-5 9 0,8-12 202,1-1 1,0 1-1,0 0 1,0-1-1,1 1 1,-1 0-1,1 0 1,0 0-1,0 1 1,1-1-1,-1 0 1,1 0-1,0 5 1,5 11-436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12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 14515,'-6'16'664,"0"-1"0,-1 0 0,0 0 0,-18 26-1,18-31-285,0 1 0,0 0-1,1 1 1,1-1 0,0 1 0,0 0-1,1 1 1,1-1 0,-3 16-1,6-27-336,0 1 0,0-1 0,-1 0 0,1 0 0,0 0 0,1 0 0,-1 0 0,0 0 0,0 1 0,0-1 0,1 0 0,-1 0 0,0 0 0,1 0-1,-1 0 1,1 0 0,-1 0 0,1 0 0,0 0 0,-1 0 0,1 0 0,0-1 0,0 1 0,0 0 0,0 0 0,-1-1 0,2 2 0,1-2 11,-1 1 1,0 0 0,0-1-1,1 0 1,-1 1-1,0-1 1,1 0 0,-1 0-1,0 0 1,0 0 0,1-1-1,3 0 1,4-2 82,0 0-1,-1-1 1,1 0 0,-1 0 0,10-6 0,-7 2 35,0-1 1,0 0-1,-1 0 1,15-16-1,-24 22-143,0 1-1,1-1 0,-1 1 1,0-1-1,0 0 1,0 0-1,-1 0 1,1 0-1,-1 0 1,1 0-1,-1-1 0,0 1 1,0 0-1,-1-1 1,1 1-1,-1 0 1,1-1-1,-1 1 1,0-1-1,0 1 0,-1-1 1,1 1-1,-1 0 1,-1-6-1,0 7-56,1-1 0,-1 1 0,0-1 0,0 1 0,0 0 0,0 0 1,0 0-1,-1 0 0,1 0 0,-1 0 0,1 1 0,-1-1 0,0 1 0,1 0 0,-1 0 0,0 0 0,0 0 0,0 0 0,0 0 0,0 1 0,0-1 0,0 1 0,0 0 0,0 0 0,0 0 0,-4 1 1,-4 0-247,-1 1 0,1 0 1,0 0-1,0 1 1,-18 8-1,-4 4-189,4-2-135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59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16 370 6921,'1'1'481,"-1"1"-1,0-1 0,0 1 0,0-1 0,1 1 0,-1-1 0,-1 1 0,1 0 0,0-1 0,0 1 0,-1-1 0,1 1 0,0-1 0,-1 1 0,0-1 1,1 1-1,-1-1 0,0 0 0,0 1 0,-1 1 0,1-1 65,0 0 0,0-1 0,0 1 0,0 0 0,0 0 0,0 0 0,1 0 0,-1 0 0,0 3 0,16-15 1478,24-26-1702,-2-3 0,-2 0 0,-1-3 0,-2 0 0,-3-2 0,45-88 0,-70 125-311,-3 4-9,1 1 0,-1-1 1,1 0-1,-1 0 0,0 0 1,-1 0-1,1 0 0,0 0 0,0-4 1,-4 6 12,-3 9-11,-4 11-7,-30 57-7,-87 186 32,113-227-22,1 2 0,1 0 0,3 1 0,0 0 0,-3 53 0,14-91-34,3-7 14,4-10-78,42-94-2848,-41 91 2395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59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0 18228,'-7'8'4299,"-10"21"-3228,13-21-951,-2 1-100,1 1 0,0 0 0,1 0 0,0 0 0,0 0 0,1 1 0,1-1 0,-2 16 0,4-24-24,0-1 0,0 1-1,1-1 1,-1 1 0,1 0-1,-1-1 1,1 1 0,0-1-1,0 0 1,0 1 0,0-1-1,0 0 1,0 1 0,0-1-1,0 0 1,0 0 0,0 0-1,1 0 1,-1 0 0,0 0-1,1 0 1,-1 0 0,1-1-1,-1 1 1,1 0-1,2 0 1,8 3-75,0-1 0,21 3 0,-8-2-72,-22-3 126,0 0 0,-1-1 0,1 1 1,0 0-1,-1 0 0,1 1 0,-1-1 0,1 0 0,-1 1 0,0 0 0,0-1 1,0 1-1,0 0 0,0 0 0,0 0 0,0 1 0,0-1 0,1 3 0,-2-2 8,0 0 0,0-1-1,-1 1 1,1 0-1,-1 0 1,1 0 0,-1 0-1,0 0 1,0 0 0,0 0-1,-1 0 1,1 0-1,-1 0 1,0 0 0,0 0-1,0-1 1,-2 5-1,-1 3 66,-1 0-1,-1-1 0,0 0 1,0 0-1,-1-1 0,0 0 1,-1 0-1,1 0 0,-14 9 1,15-12 38,0 0 1,-1-1 0,0 0 0,1 0 0,-1-1-1,0 0 1,-1 0 0,1 0 0,0-1 0,-1 0-1,0-1 1,1 1 0,-1-2 0,-8 1 0,14-1-99,-1 0 0,1-1 0,-1 1 1,1-1-1,-1 0 0,1 0 0,0 0 0,-1 0 1,1 0-1,0 0 0,0 0 0,0-1 1,0 1-1,0-1 0,0 0 0,0 1 1,1-1-1,-1 0 0,1 0 0,-1 0 1,1 0-1,0-1 0,-1 1 0,1 0 1,0 0-1,0-1 0,1 1 0,-2-4 1,1-2-6,-1 1 1,1-1 0,1 0 0,-1 0 0,2 1-1,-1-1 1,1 0 0,2-9 0,7-23-203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2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14251,'0'-1'46,"0"1"1,0 0-1,1-1 0,-1 1 1,0 0-1,0 0 0,1-1 1,-1 1-1,0 0 0,0 0 1,1 0-1,-1-1 0,0 1 1,0 0-1,1 0 0,-1 0 1,0 0-1,1 0 0,-1 0 1,0-1-1,1 1 0,-1 0 0,0 0 1,1 0-1,-1 0 0,0 0 1,1 0-1,-1 0 0,0 1 1,1-1-1,-1 0 0,0 0 1,1 0-1,-1 0 0,0 0 1,1 0-1,-1 1 0,0-1 1,1 0-1,19 7-89,-14-4 143,29 7 40,0-1 0,66 7 0,77-4 555,-96-8-506,-20 0-85,619 14 145,369-35-222,-452-6-32,-264 6 23,605 49 5,-303-13-17,-1-40-35,-316 7 13,311-15 87,-581 27-20,-49 2-52,0 0 0,0 0 0,0 0 0,1 0 0,-1 0 0,0 0 0,0 0 0,0 0 1,1 0-1,-1 0 0,0 0 0,0 0 0,0 0 0,0 0 0,1 0 0,-1 1 0,0-1 0,0 0 0,0 0 0,0 0 1,1 0-1,-1 0 0,0 0 0,0 0 0,0 1 0,0-1 0,0 0 0,0 0 0,0 0 0,1 0 0,-1 1 0,0-1 0,0 0 1,0 0-1,0 0 0,0 0 0,0 1 0,0-1 0,0 0 0,0 0 0,0 0 0,0 1 0,0-1 0,0 0 0,0 0 1,0 0-1,0 0 0,0 1 0,0-1 0,0 0 0,0 0 0,0 0 0,-1 1 0,1-1 0,0 0 0,0 0 0,0 0 0,0 0 1,0 0-1,0 1 0,-1-1 0,1 0 0,0 0 0,0 0 0,0 0 0,-10 9-633,-6-5 319,-2-3 101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00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16740,'13'-4'2320,"-1"3"-1320,4-4-360,4 3 1745,7-1-1193,4 1-232,4-1-343,1 3-169,2 0-216,-4 0-128,-3 0-280,-2 0-256,-12 2-697,-5-2 977,-15-3-168,-6-4-144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01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27 17212,'4'-11'1492,"0"-5"1968,-8 27-1089,-12 36-2455,3 1 0,1 0 0,3 0 0,-6 91-1,15-136-51,1 26-495,-1-28 616,0-1 0,0 1 1,0-1-1,0 1 1,0-1-1,0 1 0,0-1 1,0 1-1,0-1 1,1 1-1,-1-1 1,0 1-1,0-1 0,0 1 1,1-1-1,-1 1 1,0-1-1,1 1 0,-1-1 1,0 0-1,1 1 1,-1-1-1,0 0 1,1 1-1,-1-1 0,1 0 1,-1 1-1,1-1 1,-1 0-1,1 0 0,-1 0 1,1 1-1,-1-1 1,1 0-1,-1 0 1,1 0-1,-1 0 0,1 0 1,-1 0-1,1 0 1,-1 0-1,1 0 0,0 0 1,14-12-430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13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19292,'6'-2'649,"0"-1"-1,0 1 1,0 0 0,1 1-1,-1 0 1,1 0-1,9 0 1,50 2-646,-21 1 188,-2-1-218,-12 0-874,0-2 1,56-7-1,-86 8 871,-1 0 0,0 0 1,1-1-1,-1 1 0,1 0 0,-1 0 0,0 0 1,1-1-1,-1 1 0,0 0 0,1-1 0,-1 1 1,0 0-1,1-1 0,-1 1 0,0 0 1,0-1-1,1 1 0,-1-1 0,0 1 0,0 0 1,0-1-1,1 1 0,-1-1 0,0 0 0,0 1-68,0-5-523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13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14971,'10'9'2017,"4"-2"-1161,8-7-256,3 0 1248,14-6-807,1-3-129,6-1-272,-1-1-136,-4 1-504,-5 1-368,-7 5-272,-6 1 536,-8 5-152,-3 3-104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14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57 140 14955,'-2'0'162,"-1"0"-1,1-1 1,-1 1 0,1-1-1,-1 1 1,1-1 0,-1 0-1,1 0 1,0 0-1,-1 0 1,1-1 0,0 1-1,0-1 1,0 1-1,0-1 1,0 0 0,0 0-1,0 0 1,1 0 0,-1 0-1,1 0 1,-1 0-1,1 0 1,0 0 0,0-1-1,0 1 1,0-1 0,0 1-1,1-1 1,-1 1-1,1-1 1,-1 1 0,1-1-1,0 1 1,0-1-1,0 0 1,1 1 0,-1-1-1,0 1 1,1-1 0,0 1-1,-1-1 1,1 1-1,0-1 1,0 1 0,1 0-1,1-3 1,-2 3-141,0 1-1,0 0 1,1-1 0,-1 1 0,1 0-1,-1 0 1,1 0 0,-1 0 0,1 0-1,-1 0 1,1 0 0,0 1 0,-1-1-1,1 1 1,0-1 0,0 1 0,0 0-1,-1-1 1,1 1 0,0 0 0,0 0-1,0 0 1,-1 1 0,1-1 0,0 0-1,3 1 1,5 2-14,0 0 0,1 1-1,12 6 1,-15-6 9,9 4-10,0 0-4,1-1-1,0 0 0,20 4 0,-32-9 14,0-1 1,1-1-1,-1 1 0,0-1 0,1 0 1,-1 0-1,0-1 0,0 0 1,1 0-1,-1-1 0,0 1 0,0-1 1,9-4-1,-6 1 47,-1-1 0,0 0 0,1 0 0,-2 0 0,1-1 0,-1 0 0,8-10 0,9-9 325,-23 26-468,-1 1-1,1 0 1,-1 0 0,1-1-1,0 1 1,-1 0 0,0 0-1,1 0 1,-1-1 0,1 1-1,-1 0 1,0 0 0,0 0-1,1 0 1,-1 0 0,0 0-1,0 0 1,0 1 0,4 24-2527,-4-19 1829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14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8 108 15819,'-1'-2'91,"0"1"0,0 0 0,0 0 0,1-1 0,-1 1 0,1-1 0,-1 1 0,1 0 0,-1-1 0,1 1 0,0-1 0,0 1 0,0-1 0,0 1 0,0-1 0,0 1 0,0-1 0,0 1 0,0-1 0,1 1 0,0-2 0,0 0 50,0 0 0,1 1 0,-1-1 0,1 0 0,0 1 0,0-1 0,0 1 0,0 0 0,5-4 0,-2 1 51,1 1 0,0 1 0,0-1-1,0 1 1,0 0 0,0 0 0,1 0 0,11-2 0,-15 4-159,0 1 0,0-1 1,1 1-1,-1 0 0,0 0 1,1 0-1,-1 0 0,0 1 1,1-1-1,-1 1 0,0 0 1,0 0-1,1 0 0,-1 0 1,0 1-1,0-1 0,0 1 0,-1 0 1,1 0-1,0 0 0,-1 0 1,1 0-1,-1 1 0,4 3 1,0 4-6,0 0 0,0 0 0,-1 1 0,-1 0 1,6 17-1,-6-16-1,-4-12-19,1 1 0,-1-1 0,0 1 0,0 0 1,0-1-1,1 1 0,-1-1 0,0 1 0,1-1 0,-1 1 0,1-1 0,-1 1 0,1-1 0,-1 1 0,0-1 0,1 0 0,0 1 0,-1-1 0,1 0 0,-1 1 0,1-1 0,-1 0 0,1 0 0,0 1 0,-1-1 0,1 0 0,0 0 0,1 0 12,0 0 0,-1 0 0,1-1 0,-1 1 0,1-1-1,-1 1 1,1-1 0,-1 1 0,1-1 0,-1 0 0,2-1 0,5-4 132,0 0 0,13-14-1,-16 16-64,7-8 7,-6 5-82,0 1 0,0 0 1,1 0-1,0 0 0,0 1 1,1 0-1,0 1 0,-1 0 1,1 0-1,10-4 0,-14 7 20,0-1-1,0 1 0,0-1 0,0 0 1,-1-1-1,6-3 0,-4 2-255,5-3 92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15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126 151 16251,'0'-6'264,"0"1"0,0-1 0,0 1 0,1-1 0,0 0 0,0 1-1,0-1 1,0 1 0,1 0 0,0-1 0,0 1 0,1 0 0,0 0-1,-1 0 1,2 1 0,-1-1 0,0 1 0,1-1 0,0 1 0,0 0 0,0 0-1,1 1 1,-1 0 0,1-1 0,0 1 0,9-4 0,-7 4-137,0 0 0,0 0 0,0 0 1,0 1-1,0 0 0,0 1 0,1 0 1,-1 0-1,1 0 0,12 1 1,-17 0-121,0 1 0,0-1 0,-1 1 0,1-1 0,-1 1 0,1 0 0,0 0 0,-1 0 0,0 1 0,1-1 0,-1 0 1,0 1-1,1-1 0,-1 1 0,0 0 0,0 0 0,-1 0 0,1 0 0,0 0 0,-1 0 0,1 1 0,-1-1 0,1 0 1,-1 1-1,0-1 0,0 1 0,0 0 0,-1-1 0,1 1 0,-1-1 0,1 1 0,-1 4 0,0 4-5,0 0 0,0 0 0,-2 0 0,1 1 0,-1-1 0,-1 0 0,0-1 0,-1 1-1,0-1 1,0 1 0,-1-1 0,0 0 0,-13 16 0,-6 7 6,-2-1-1,-40 39 1,-33 19-190,39-37-303,55-50 336,1 1 0,0 0-1,1 1 1,-7 8 0,10-13 118,-1 1 0,1-1 1,0 1-1,0 0 0,-1-1 0,1 1 1,0-1-1,0 1 0,0 0 0,0-1 1,0 1-1,-1 0 0,1-1 0,1 1 1,-1 0-1,0-1 0,0 1 0,0 0 1,0-1-1,0 1 0,1 0-4,0 0-1,-1-1 0,1 1 1,-1-1-1,1 1 1,0-1-1,-1 1 1,1-1-1,0 1 1,0-1-1,-1 0 0,1 1 1,0-1-1,0 0 1,0 0-1,-1 1 1,1-1-1,0 0 0,2 0 1,10 0-162,0 0 1,0-1-1,-1-1 1,1 0-1,0 0 1,0-2-1,17-6 1,-15 5 206,-1 1 0,1 0 1,0 1-1,29-2 0,-42 5 7,-1-1-1,1 1 1,-1 1-1,1-1 1,-1 0-1,1 0 0,-1 0 1,0 1-1,1-1 1,-1 1-1,1-1 1,-1 1-1,0 0 0,0-1 1,1 1-1,-1 0 1,0 0-1,0 0 0,0 0 1,2 2-1,-1 0 51,-1-1-1,0 1 0,0 0 1,1 0-1,-2 0 0,1 0 1,1 4-1,-2-4 5,1 0-1,-1 0 1,1 0-1,0 0 1,0 0 0,0 0-1,0-1 1,1 1-1,2 4 1,-3-6-55,-1-1 0,1 1 0,-1-1 0,1 0 0,0 1 0,-1-1 0,1 0 1,-1 1-1,1-1 0,0 0 0,-1 0 0,1 0 0,0 0 0,-1 0 0,1 1 0,0-1 0,-1 0 0,1 0 0,0-1 0,-1 1 0,1 0 0,0 0 0,-1 0 0,1 0 0,0-1 0,-1 1 1,1 0-1,0 0 0,-1-1 0,1 1 0,0-1 0,19-15 311,-18 14-278,12-10 267,-1-1 1,-1-1 0,13-18 0,-21 27-385,0-1-1,0 0 1,-1 0 0,0 0 0,0-1 0,0 1 0,-1-1 0,0 0-1,0 0 1,-1 1 0,1-13 0,-3 11-1765,0 7 1757,1 0 0,0 1 0,0-1 0,0 0 0,0 1 0,0-1 0,-1 0 0,1 0 0,0 1 0,0-1 0,1 0 0,-1 1 0,0-1 0,0 0 0,0 1 0,0-1 0,1-1 0,3-1-800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15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13 20556,'1'-1'185,"0"0"-1,1-1 1,-1 1-1,0 0 1,0 0-1,1 1 1,-1-1-1,0 0 1,1 0-1,-1 1 1,1-1-1,2 0 1,-9 16 1238,-4 9-1193,-4 15-42,2-9-151,1 1 1,2 0 0,-8 55 0,16-83-39,-1-1 1,1 1-1,0 0 0,0-1 1,0 1-1,1 0 1,-1-1-1,1 1 1,-1-1-1,1 1 1,0-1-1,0 1 1,0-1-1,0 1 1,1-1-1,-1 0 0,2 3 1,0-3-4,-1 0 1,1 0-1,-1 0 1,1-1-1,0 1 1,0-1-1,0 0 1,0 1-1,0-1 1,0 0-1,0-1 1,0 1-1,0-1 1,4 1-1,10 1 11,-6-1-62,-1 0-1,1 0 1,0 2-1,-1-1 0,20 8 1,-28-9 38,0 1 0,0-1-1,1 0 1,-1 1 0,-1-1 0,1 1-1,0 0 1,0-1 0,0 1 0,-1 0-1,1 0 1,-1 0 0,0 0 0,0 1-1,1-1 1,-1 0 0,0 0 0,-1 1 0,1-1-1,0 1 1,-1-1 0,0 1 0,1-1-1,-1 1 1,0-1 0,0 1 0,0-1-1,0 0 1,-1 1 0,1-1 0,-2 4-1,0 3 22,-1-1-1,0 0 0,-1 0 0,0-1 0,0 1 0,-1-1 0,1 0 0,-2 0 0,1 0 0,-10 8 0,-1 1 182,-2 0 1,-32 21-1,42-31-171,-1-1 1,0 0-1,0-1 0,0 0 1,-1 0-1,1-1 0,-1 0 1,-17 2-1,24-4-73,-1-1 0,1 1-1,-1-1 1,1 0 0,0-1 0,-1 1 0,1 0-1,-1-1 1,1 0 0,0 0 0,-1 0 0,1 0-1,0 0 1,0-1 0,0 0 0,0 1 0,0-1-1,0 0 1,1 0 0,-1-1 0,1 1 0,-1 0-1,1-1 1,0 0 0,0 1 0,0-1 0,0 0-1,0 0 1,-1-4 0,-5-22-357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16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20668,'19'-3'1985,"-2"1"-1329,3-4-296,6 0 1072,5 2-623,2 1-289,2 2-152,0 1-408,1 0-216,-4 1-609,-6 2-391,-3-3 984,-5 1-232,-4-2-168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23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18916,'3'34'3729,"4"0"-3229,2-1 0,1 0 1,1-1-1,2 0 0,1-1 1,24 40-1,-32-63-540,-1 0 0,2 0 0,-1-1 0,1 1 0,0-1 0,1-1 0,-1 1 0,1-1 0,1-1 0,-1 1 1,16 6-1,-20-10-88,1-1 0,-1 1 0,0-1 0,0 0 0,1 0 0,-1-1 0,1 1 1,-1-1-1,1 0 0,-1 0 0,1-1 0,-1 1 0,0-1 0,1 0 1,-1 0-1,0 0 0,1-1 0,-1 0 0,0 1 0,0-1 0,0-1 0,0 1 1,-1-1-1,1 1 0,-1-1 0,1 0 0,-1 0 0,3-5 0,15-19-722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2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1627 16131,'2'-17'263,"0"0"-1,1 0 1,1 0-1,1 0 1,0 1-1,2-1 1,-1 2-1,10-17 1,-14 29-210,45-89 501,75-107 1,-74 124-367,49-73 22,5 5 0,7 5-1,193-192 1,-285 314-211,173-156-76,-158 146-109,1 2 0,2 2 0,0 0 0,44-18 0,-44 29-247,-21 12 26,-13-1 385,-1 0-1,0 0 0,0 1 1,1-1-1,-1 0 1,0 1-1,0-1 0,0 0 1,1 1-1,-1-1 1,0 0-1,0 1 0,0-1 1,0 0-1,0 1 1,0-1-1,0 1 0,0-1 1,0 0-1,0 1 0,0-1 1,0 0-1,0 1 1,0-1-1,0 1 0,0-1 1,0 0-1,0 1 1,0-1-1,-1 0 0,1 1 1,0 0-1,-6 7-91,1 0 1,-1 0-1,0-1 0,-1 1 1,0-1-1,0-1 0,0 1 1,-1-1-1,-10 6 0,0 2-30,-41 28-132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23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347 1 19964,'0'4'284,"-1"0"-1,0 0 0,0 0 1,0 0-1,0 0 1,0 0-1,-1 0 0,-2 5 1,-5 10 130,-69 184 2296,-38 101-1509,9 1-5337,104-295 3886,1-5 56,1 0 0,-1 0 1,0 0-1,0-1 0,-4 7 0,-1-9-669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24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17044,'-3'3'1640,"5"4"-1080,-1-4-248,9 1 848,6-2-423,11-1-241,2-1-96,9 1-208,1-1-120,1 0-248,0-2-192,-7 0-424,-6 1-169,-9 2 713,-8 1-192,-10 2-216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25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16315,'4'12'1465,"7"-5"-929,7-2-176,10-2 536,-1 0-144,9-3-312,2 0-336,0-3 48,2 3-39,-5 0-121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25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11 108 17260,'-1'0'53,"1"0"1,-1 0-1,1 0 0,-1 0 1,1 0-1,0 0 1,-1-1-1,1 1 1,-1 0-1,1 0 1,-1 0-1,1-1 0,0 1 1,-1 0-1,1-1 1,0 1-1,-1 0 1,1-1-1,0 1 1,-1 0-1,1-1 0,0 1 1,0 0-1,0-1 1,-1 1-1,1-1 1,0 1-1,0 0 1,0-1-1,0 1 0,0-1 1,0 1-1,0-1 1,0 1-1,0-1 1,0 1-1,0-1 1,0 1-1,0 0 0,0-1 1,0 1-1,0-1 1,0 1-1,0-1 1,1 1-1,-1 0 1,0-1-1,0 1 0,1-1 1,-1 1-1,14-24 1211,-7 18-999,-1 0 0,1 1 1,0 0-1,0 0 1,0 1-1,1 0 1,-1 0-1,17-5 1,-10 4-114,-1 2 1,1-1 0,0 2 0,24-2-1,-32 4-127,0 0-1,0 0 1,0 1-1,1 0 1,-1 0-1,0 0 1,0 1-1,0-1 1,-1 2-1,1-1 1,0 1-1,-1 0 1,1 0-1,-1 0 1,0 1-1,0-1 1,0 1-1,-1 1 1,6 5-1,-5-3-16,0 0 0,0 0 0,-1 1 0,0 0 0,0 0 0,-1 0 0,0 0 0,0 0 0,-1 0 0,0 1 0,-1-1 0,0 1 0,0 11 0,-2 4 4,0 0 1,-2-1 0,-1 0-1,-13 43 1,-6 33 32,23-97-43,0-1 0,-1 1 0,1-1 0,0 1 0,0-1 0,0 1 1,0-1-1,0 1 0,0-1 0,0 1 0,1-1 0,-1 1 0,1-1 0,-1 1 0,1-1 1,-1 1-1,1-1 0,0 0 0,0 1 0,1 1 0,-1-2 0,1 0 0,-1-1 0,0 1 1,0 0-1,1-1 0,-1 1 0,0-1 0,1 0 0,-1 1 0,1-1 0,-1 0 0,1 0 0,-1 0 0,0 0 1,1 0-1,-1 0 0,3-1 0,5-1 3,0-1 0,0 0 0,0 0 0,0-1 0,9-5 0,4-3-396,0-1 1,38-30 0,-51 35 119,0-1 1,-1 1 0,1-1 0,-2-1-1,1 1 1,-1-1 0,-1-1 0,7-13-1,2-10-408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26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648 0 16572,'-191'236'6744,"51"-59"-5564,87-113-1036,-9 8-218,4 3 0,-55 92 1,107-157-174,1 0 1,0 1 0,1-1 0,-4 16 0,8-25 179,-1 0 1,1-1 0,0 1 0,0 0 0,-1-1-1,1 1 1,0 0 0,0-1 0,0 1-1,0 0 1,0-1 0,0 1 0,0 0 0,0-1-1,0 1 1,0 0 0,0-1 0,1 1 0,-1 0-1,0-1 1,0 1 0,1-1 0,0 2 0,-1-2 23,1 0 1,0 0-1,-1 0 1,1-1 0,0 1-1,-1 0 1,1 0-1,0-1 1,-1 1 0,1 0-1,-1-1 1,1 1 0,-1-1-1,1 1 1,-1 0-1,1-1 1,0-1 0,23-27-720,-6-1 44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27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19 206 16716,'0'1'77,"1"-1"0,-1 0 1,0 1-1,1-1 1,-1 0-1,1 0 1,-1 1-1,1-1 1,-1 0-1,1 0 1,-1 0-1,1 0 0,-1 0 1,1 0-1,-1 0 1,1 0-1,-1 0 1,1 0-1,-1 0 1,1 0-1,-1 0 0,1 0 1,-1 0-1,1 0 1,-1 0-1,1-1 1,-1 1-1,1 0 1,-1 0-1,1-1 0,-1 1 1,0 0-1,1-1 1,21-12 476,-19 12-207,19-14 167,-1 0-1,0-1 1,0-1 0,-2-1 0,31-35 0,-48 50-485,0 0 1,0 0-1,0 0 1,0 0-1,-1 0 1,1 0-1,-1 0 1,0-1-1,0 1 1,0 0-1,0-5 1,-1 7-22,0 0 0,0 1 0,0-1 0,0 1 0,0-1 0,0 0 0,0 1 0,0-1 0,-1 1 1,1-1-1,0 1 0,0-1 0,-1 0 0,1 1 0,0-1 0,-1 1 0,1-1 0,0 1 0,-1 0 0,1-1 0,-1 1 0,1-1 1,-1 1-1,1 0 0,-1-1 0,-1 0 2,0 1 1,1 0-1,-1 0 1,0-1-1,1 1 1,-1 0-1,1 0 1,-1 0-1,0 1 1,1-1-1,-1 0 1,0 1-1,1-1 1,-3 1-1,-6 3 7,0 1-1,0 0 0,0 0 0,0 1 1,1 0-1,0 1 0,0 0 0,1 0 0,-1 1 1,-7 10-1,3-2 9,1-1 0,1 1-1,0 1 1,-16 35 0,25-47-17,-1 1 0,1-1-1,1 0 1,-1 1 0,1-1-1,0 1 1,0 8 0,1-13-6,0 0-1,0-1 1,0 1 0,0 0 0,0 0 0,0-1-1,0 1 1,1 0 0,-1-1 0,0 1-1,0-1 1,1 1 0,-1 0 0,1-1 0,-1 1-1,0-1 1,1 1 0,-1-1 0,1 1 0,-1-1-1,1 1 1,0-1 0,-1 0 0,1 1-1,0 0 1,1-1 0,0 0 0,0 0 0,0 1 0,0-1 0,0-1 0,0 1 0,0 0 0,0 0 0,-1-1 0,1 1 0,0-1 0,0 1 0,0-1 0,1-1 0,19-8 29,0-2 0,-1 0 0,23-19 0,-25 17-8,0 1 1,1 1 0,1 0 0,21-8-1,-21 17 2,-21 3-24,1 0 1,0 0-1,-1 0 1,1 0 0,-1 0-1,1 1 1,-1-1-1,1 0 1,-1 0 0,1 1-1,-1-1 1,1 0-1,-1 1 1,0-1-1,1 0 1,-1 1 0,1-1-1,-1 1 1,0-1-1,1 2 1,0 0 0,-1 0 1,1 0 0,-1 1-1,0-1 1,0 0 0,0 1-1,0-1 1,0 0 0,0 1-1,-1-1 1,1 0 0,-1 0-1,-1 4 1,-2 5 6,3-8-4,0 1 0,-1-1 1,1 0-1,1 1 0,-1-1 0,0 5 0,1-8-3,0 1 0,0-1 0,0 1 0,0-1-1,0 0 1,0 1 0,0-1 0,0 0 0,0 1-1,1-1 1,-1 0 0,0 1 0,0-1 0,0 0 0,1 1-1,-1-1 1,0 0 0,0 0 0,1 1 0,-1-1-1,0 0 1,0 0 0,1 0 0,-1 1 0,1-1-1,15-1 80,29-21 75,-39 18-136,-1 1 1,1-1-1,0 1 0,0 1 1,0-1-1,1 1 0,-1 0 1,0 0-1,1 1 0,-1 0 1,1 0-1,10 0 0,-15 2-17,-1-1 0,1 1 0,-1-1 0,1 1 0,-1-1 0,1 1 0,-1 0 0,0 0 0,1 0 0,-1 0 0,0 0 0,0 0 0,0 0 0,1 0 0,-1 0 0,0 0 0,-1 1 0,1-1 0,0 0 0,0 1 0,0-1 0,-1 1-1,1-1 1,-1 1 0,1-1 0,-1 1 0,1 2 0,-1-2 5,1 0-1,-1 0 0,1 0 1,0 0-1,0 0 0,0 0 1,0 0-1,0 0 0,0 0 1,0-1-1,0 1 0,1 0 0,1 1 1,-2-3-4,0 0 0,-1 0 0,1 1 1,0-1-1,0 0 0,0 0 0,0 0 0,-1 0 1,1 0-1,0 0 0,0 0 0,0 0 1,-1-1-1,1 1 0,0 0 0,0 0 0,0-1 1,-1 1-1,1 0 0,0-1 0,0 1 0,-1-1 1,1 1-1,0-1 0,18-15 60,-16 13-56,15-14 35,-9 9-16,0-1 1,20-13 0,-29 22-30,0 0 1,0 0 0,0 0 0,0 0-1,0 0 1,0 0 0,0-1 0,0 1-1,1 0 1,-1 0 0,0 0 0,0 0 0,0 0-1,0 0 1,0 0 0,0 0 0,0 0-1,0 0 1,1 0 0,-1 0 0,0 0-1,0 0 1,0 0 0,0 0 0,0 0 0,0 0-1,0 0 1,0 0 0,1 0 0,-1 0-1,0 0 1,0 0 0,0 0 0,0 0-1,0 1 1,0-1 0,0 0 0,0 0 0,0 0-1,0 0 1,1 0 0,-1 0 0,0 0-1,0 0 1,0 0 0,0 0 0,0 0-1,0 1 1,0-1 0,0 0 0,0 0 0,0 0-1,0 0 1,0 0 0,0 0 0,0 0-1,0 0 1,0 1 0,0-1 0,0 0-1,0 0 1,0 0 0,0 0 0,-3 12-231,-6 12-911,1-4-771,9-19 1325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27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23 18028,'-32'90'4607,"0"-4"-2970,-36 237-480,52-228-1115,15-86-22,2-12 2,7-18 18,-7 17-36,88-233 63,-63 180-104,2 1 0,40-58 0,-58 101 22,0-1-1,0 1 0,1 1 1,1 0-1,0 1 0,1 0 1,16-11-1,-23 18 8,0 1 1,0 0-1,1 0 1,-1 0-1,0 1 1,1 0-1,0 0 1,12-1-1,-14 3 4,0 0 0,0 0 0,-1 0 0,1 1-1,0-1 1,0 1 0,-1 0 0,1 1 0,-1-1-1,1 1 1,-1 0 0,0 0 0,1 1 0,3 2-1,-5-3 5,-1 0-1,1 0 0,0 0 0,-1 1 1,0-1-1,0 1 0,1-1 0,-1 1 1,-1 0-1,1 0 0,0 0 0,-1 0 1,0 0-1,1 0 0,-1 0 1,0 0-1,0 4 0,0-1 17,-1-1 0,0 1 0,0 0 1,0-1-1,-1 1 0,0-1 0,0 1 0,0-1 0,-4 9 0,0-1 62,-1 0 0,-1-1 0,0 1 0,-1-1 0,0-1 0,-1 1-1,-13 13 1,15-18-15,-1 0-1,1-1 1,-1 0 0,-1 0-1,1-1 1,-1 0-1,0-1 1,-15 6 0,20-8-128,1-1 0,-2 0 0,1 0 0,0 0 1,0-1-1,0 1 0,0-1 0,0 0 0,0-1 0,-1 1 1,1-1-1,0 1 0,0-1 0,0 0 0,0-1 1,0 1-1,0-1 0,1 1 0,-1-1 0,0-1 0,1 1 1,0 0-1,-4-4 0,0-1-121,-1-1 0,2 0 0,-12-18 0,3 1-309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28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1 100 18404,'15'-16'1034,"1"1"0,24-18 0,-35 29-841,1 0 0,0 0 0,0 0 0,1 1 0,-1 0 0,1 0-1,-1 1 1,1 0 0,0 0 0,0 0 0,9 0 0,-15 2-173,1 0-1,-1 0 1,1 0-1,0 0 1,-1 1-1,1-1 0,-1 0 1,1 1-1,-1-1 1,1 1-1,-1-1 1,0 1-1,1 0 1,-1 0-1,0 0 1,1 0-1,-1-1 1,0 2-1,0-1 1,0 0-1,0 0 1,0 0-1,0 0 1,0 1-1,0-1 1,-1 0-1,1 1 1,0-1-1,-1 1 1,1-1-1,-1 1 1,0-1-1,1 1 0,-1-1 1,0 1-1,0-1 1,0 1-1,0-1 1,0 1-1,-1 1 1,1 5-16,-1 0 1,0 0 0,0-1-1,-1 1 1,0-1-1,-6 15 1,-2-4 23,0 1 0,-1-2 0,-1 1 0,0-2 0,-1 1 0,-1-2 0,-1 0 0,0 0 0,-30 21 0,50-40-6,1 0 0,0 1-1,1 0 1,-1 0 0,1 1 0,-1-1 0,1 1 0,0 1-1,0-1 1,-1 1 0,1 0 0,0 1 0,0 0 0,0 0-1,0 0 1,0 1 0,0 0 0,0 0 0,0 1-1,-1 0 1,12 5 0,-16-6-2,1 0 0,0 0 0,-1-1 0,1 1 0,-1-1 0,1 1-1,0-1 1,-1 0 0,1 0 0,0 0 0,-1 0 0,1-1 0,0 1 0,-1-1 0,1 1 0,-1-1-1,1 0 1,-1 0 0,1 0 0,-1 0 0,0 0 0,1-1 0,-1 1 0,0-1 0,0 0 0,0 1-1,0-1 1,0 0 0,-1 0 0,1 0 0,0-1 0,-1 1 0,0 0 0,1-1 0,-1 1 0,0 0 0,0-1-1,0 1 1,0-5 0,-1-5 54,-8 2-6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35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506 5 16059,'7'-5'1685,"-7"10"-457,-10 14 191,-26 25-185,-3-2 0,-74 64 0,-102 56 116,175-139-1191,30-17-138,0-1 0,0 2 1,0-1-1,-10 10 0,21-12-107,8-2 45,9-1-4,36-1 28,103 15 1,-131-11-323,-1 2 0,1 1 0,-1 1 0,-1 1 0,0 2 0,25 13 0,-42-19-945,-5-4 1055,0 1 0,0-1 0,0 0 1,0 0-1,1 0 0,-1 0 0,0 0 1,0 0-1,1-1 0,4 2 0,0-5-832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36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29 135 14611,'-2'-1'285,"0"1"-1,0-1 1,0 0 0,0 0-1,0-1 1,0 1 0,0 0-1,1-1 1,-1 1 0,1-1-1,-1 1 1,1-1 0,-1 0-1,-1-3 1,3 4-151,0 0 1,0-1-1,0 1 1,1 0-1,-1 0 1,0-1 0,1 1-1,-1 0 1,0 0-1,1 0 1,0 0-1,-1 0 1,1 0-1,0 0 1,-1 0-1,1 0 1,0 0-1,0 0 1,0 0-1,0 0 1,0 0-1,0 1 1,0-1-1,0 0 1,0 1-1,0-1 1,2 0 0,16-11 112,0 1 0,1 0 1,1 2-1,0 0 1,0 2-1,1 0 1,0 1-1,39-5 1,-59 11-248,0 0 0,0-1 0,0 1 1,0 0-1,-1 1 0,1-1 0,0 0 0,0 1 1,0-1-1,0 1 0,0-1 0,-1 1 0,1 0 1,0 0-1,0 0 0,-1 0 0,1 0 1,-1 0-1,2 2 0,-1-2 0,-1 1 0,-1 0 1,1-1-1,0 1 0,0 0 0,0 0 0,-1-1 1,1 1-1,-1 0 0,0 0 0,1 0 0,-1 0 1,0 0-1,0 0 0,0-1 0,-1 3 0,-1 8-1,-1 0 0,0-1-1,0 1 1,-11 20 0,10-23-3,-47 104 16,26-63 14,2 1 1,3 1-1,-15 60 0,33-106-14,1 0 1,0 1-1,0-1 0,0 1 0,1-1 0,0 1 0,2 9 0,-2-14-7,1-1 0,-1 1 0,1-1 0,-1 1 0,1-1 0,0 1 1,-1-1-1,1 0 0,0 1 0,0-1 0,0 0 0,0 0 0,0 0 0,1 1 0,-1-1 0,0-1 0,0 1 0,1 0 0,-1 0 0,1 0 0,-1-1 0,1 1 0,-1-1 0,1 1 0,-1-1 0,1 1 0,-1-1 0,1 0 0,-1 0 1,1 0-1,0 0 0,-1 0 0,1 0 0,2-1 0,12-1 34,0-1 0,-1 0-1,1-1 1,-1-1 0,0 0 0,21-11 0,84-52-129,-107 60 13,0 1-370,-1-1 0,0 0 0,19-19 0,-27 24 314,-1-1 1,-1 1-1,1-1 1,0 1-1,-1-1 1,0 0-1,0 0 1,0 0-1,0 0 1,0 0-1,-1-1 1,0 1-1,0 0 1,0-1-1,-1 1 1,1-9-1,-3-14-710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2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15907,'-21'20'429,"0"1"-1,2 1 0,0 0 0,1 2 0,2 0 0,0 1 0,2 1 0,-17 40 1,-2 22 176,-29 118 1,62-205-606,-9 31 51,-1 0 11,2 0 1,1 0-1,1 0 0,-2 59 0,8-87-62,0 0 0,0-1 0,1 1 0,0 0 0,-1 0 0,1 0 0,0 0 0,1-1 0,-1 1 0,1 0 0,0-1 0,-1 1 0,1-1 0,1 0 0,-1 0 0,1 0 0,3 4 0,-3-5-3,0 0 0,0 0 0,1 0 0,-1 0 0,1 0 0,0-1 0,0 0 0,-1 1 0,1-2 0,0 1 0,0 0 0,0-1 0,0 1 0,0-1 0,0 0 0,0-1 1,5 0-1,15-4-19,-1-1 0,1-1 0,-1-1 0,0-1 0,31-18 0,-27 14-32,76-37-593,166-109 1,-181 95 408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37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693 1 17604,'-3'0'178,"-1"0"-1,1 0 1,0 1 0,0-1 0,0 1 0,0 0 0,0 0-1,0 0 1,0 0 0,0 0 0,-3 3 0,-32 21 542,26-16-140,-12 10-297,1 1 0,0 0 0,-21 28 0,-56 75 216,71-85-331,-327 437-558,352-467-427,7-7 325,11-8 44,-11 5 368,20-12-550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37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18292,'-7'39'1936,"-1"2"-1400,-6 7-215,0 3 879,1 5-664,-3 1-40,5-4-152,2-5-128,2-10-136,1-5-64,3-8-320,2-7-120,1-16-432,0 1-200,0-18 775,-2-6-199,-2-6-256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38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1 284 14323,'2'1'176,"-1"1"-1,1 0 1,0-1 0,0 0-1,-1 1 1,1-1 0,0 0-1,0 0 1,1 0 0,-1 0-1,0 0 1,0 0 0,0-1-1,1 1 1,-1-1 0,0 1-1,1-1 1,-1 0 0,0 0-1,1 0 1,-1 0 0,0-1-1,1 1 1,-1 0 0,0-1-1,0 0 1,3-1 0,10-3-110,1 0 1,25-15-1,-30 15 184,29-15-178,-9 3-90,1 2 0,1 1 0,60-16 0,-84 27 74,-1 0 0,0 0 0,0 0 0,0-1 0,0 0 0,-1-1 0,1 0 1,-1 0-1,-1-1 0,1 1 0,-1-1 0,0-1 0,0 1 0,0-1 0,-1 0 0,0-1 0,6-12 0,-9 16 303,-1 0-1,1 0 1,-1 0-1,0 0 1,0-1-1,0 1 1,0-8-1,-1 11-348,0 0-1,0 0 1,0 1-1,0-1 1,-1 0 0,1 0-1,0 1 1,0-1-1,-1 0 1,1 1 0,0-1-1,-1 0 1,1 1-1,0-1 1,-1 0 0,1 1-1,-1-1 1,1 1-1,-1-1 1,0 0 0,-1 1-7,1-1 0,0 1 1,0-1-1,0 1 0,0 0 0,-1 0 1,1 0-1,0 0 0,0 0 1,-1 0-1,1 0 0,0 0 1,0 0-1,0 0 0,-1 1 0,1-1 1,-1 1-1,-3 1 0,0 0 1,0 1-1,1-1 0,-1 1 1,1 0-1,-1 0 0,1 1 1,-6 5-1,-30 38 69,22-25-26,-7 8 66,1 0 0,2 1 0,1 2-1,1 0 1,-24 58 0,42-86-93,0 1 0,0-1 0,1 1 0,-1 0 1,0 11-1,2-16-17,0 0-1,0 0 1,0 0 0,0 0 0,1-1 0,-1 1 0,0 0 0,0 0 0,1 0 0,-1 0 0,1 0 0,-1 0-1,0 0 1,1 0 0,0-1 0,-1 1 0,1 0 0,0 0 0,-1-1 0,1 1 0,0 0 0,0-1-1,-1 1 1,1-1 0,0 1 0,0-1 0,0 0 0,0 1 0,0-1 0,0 0 0,0 1 0,-1-1-1,1 0 1,0 0 0,0 0 0,0 0 0,0 0 0,0 0 0,0 0 0,0 0 0,2-1 0,8 0-5,-1-1 1,1 0 0,-1 0-1,1-1 1,-1-1-1,14-6 1,60-36-19,-28 15 9,-5 8-41,-51 23 52,0-1 1,1 1-1,-1 0 1,0 0-1,1 0 1,-1 0-1,0-1 1,1 1-1,-1 0 1,0 0-1,1 0 1,-1 0-1,0 0 1,1 0-1,-1 0 0,1 0 1,-1 0-1,0 0 1,1 0-1,-1 0 1,0 0-1,1 0 1,-1 0-1,0 1 1,1-1-1,-1 0 1,0 0-1,1 0 1,-1 0-1,0 1 1,1-1-1,-1 0 0,0 0 1,0 1-1,1-1 1,-1 0-1,0 1 1,0-1-1,0 0 1,1 0-1,-1 1 1,0-1-1,0 0 1,0 1-1,0-1 1,0 0-1,0 1 1,0-1-1,0 1 0,1-1 1,-1 0-1,0 1 1,-1-1-1,1 0 1,0 1-1,0-1 1,0 0-1,0 1 1,0-1-1,0 0 1,0 1-1,0-1 1,-1 0-1,1 1 1,-11 23-21,-13 14 50,16-27-30,0 1 0,1 0 0,1 0-1,-9 21 1,15-26-539,7-10 784,7-9 96,2-3-357,3 1 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39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0 137 16772,'1'0'125,"0"1"-1,-1-1 1,1 1 0,-1-1 0,1 1 0,0-1 0,-1 0 0,1 1 0,0-1 0,-1 0 0,1 0 0,0 0 0,-1 1 0,1-1 0,0 0 0,0 0 0,-1 0-1,1 0 1,0 0 0,0 0 0,-1 0 0,1-1 0,0 1 0,-1 0 0,1 0 0,0 0 0,-1-1 0,1 1 0,0 0 0,0-1 0,25-12 1364,-24 12-1162,9-5-85,1 0 1,-2 0 0,1-2-1,-1 1 1,0-1-1,0-1 1,-1 1-1,12-16 1,-18 13-97,-9 9-20,-15 10 27,11 0-98,0 0 0,0 0 0,0 1 0,1 0 0,1 1 0,-13 17 0,17-21-63,0 0-1,1 0 1,-1 0-1,1 0 1,1 1-1,-1-1 1,1 1 0,0 0-1,1 0 1,-1-1-1,1 1 1,1 0 0,-1 14-1,1-20-42,1 0-1,-1 0 1,0 0-1,1 1 1,-1-1-1,0 0 1,1 0 0,0 0-1,-1 0 1,1 0-1,-1 0 1,1 0-1,0 0 1,0 0 0,0 0-1,0 0 1,0 0-1,0-1 1,0 1-1,0 0 1,0-1 0,0 1-1,0 0 1,0-1-1,0 0 1,0 1-1,0-1 1,1 0 0,-1 1-1,0-1 1,0 0-1,1 0 1,-1 0-1,0 0 1,0 0 0,0 0-1,1 0 1,-1-1-1,2 0 1,4 0-120,0-1 0,0 0 0,0 0 1,-1-1-1,10-4 0,14-11-446</inkml:trace>
  <inkml:trace contextRef="#ctx0" brushRef="#br0" timeOffset="1">326 75 16660,'-20'17'2175,"7"-7"-347,-21 24-1,32-32-1673,-1 1-1,1 0 0,0 0 0,0 0 0,0 0 0,1 0 1,-1 0-1,1 1 0,-1-1 0,1 0 0,0 1 0,1-1 1,-1 1-1,0 4 0,1-7-141,0 1-1,0-1 1,0 0-1,0 0 1,0 1-1,1-1 1,-1 0 0,0 0-1,1 0 1,-1 1-1,1-1 1,-1 0-1,1 0 1,0 0 0,-1 0-1,1 0 1,0 0-1,0 0 1,0 0-1,0 0 1,-1 0 0,1 0-1,1-1 1,0 2-1,1-1-9,-1 0 1,1 0-1,0 0 0,0-1 0,-1 1 1,1-1-1,0 0 0,0 1 0,0-1 1,5-1-1,-1 0-8,1 0 0,0-1 1,0 0-1,-1 0 0,1-1 0,-1 0 1,10-5-1,-12 4 27,0 0-1,0 0 1,0-1-1,0 1 1,-1-1 0,1 0-1,-1 0 1,-1-1-1,1 1 1,-1-1 0,0 0-1,0 1 1,0-2-1,-1 1 1,2-9 0,-3 12-73,0-1 1,-1 1-1,1-1 1,-1 1-1,0-1 1,0 1-1,-1-1 1,1 1 0,0-1-1,-1 1 1,0 0-1,0-1 1,0 1-1,-1 0 1,1 0-1,-1-1 1,1 1-1,-1 0 1,0 1-1,0-1 1,0 0 0,-1 0-1,1 1 1,-1 0-1,1-1 1,-1 1-1,0 0 1,0 0-1,0 0 1,-6-2-1,-16-4-244,0 4-113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39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15715,'25'-10'1274,"29"-15"-1,-39 17-756,0 0 0,1 1 0,0 1 0,0 1 0,30-7 1,-44 12-497,-1-1 1,0 1 0,0 0 0,0 0 0,1 0 0,-1-1 0,0 1 0,0 0 0,0 1 0,1-1 0,-1 0 0,0 0 0,0 0 0,0 1-1,1-1 1,-1 1 0,0-1 0,0 1 0,0-1 0,0 1 0,0-1 0,0 1 0,0 0 0,0 0 0,0 0 0,0-1 0,-1 1 0,1 0-1,0 0 1,0 0 0,-1 0 0,1 0 0,-1 0 0,1 1 0,-1-1 0,1 0 0,-1 0 0,0 0 0,1 0 0,-1 1 0,0-1 0,0 0-1,0 0 1,0 0 0,0 1 0,0-1 0,0 0 0,-1 2 0,-1 6-8,0 1 0,0-1 0,-1 0 0,-8 16 0,-45 81 64,38-76-25,2 1 0,-19 46 0,35-76-49,-1 1-1,1 0 0,-1-1 1,1 1-1,-1 0 1,1-1-1,0 1 0,0 0 1,0 0-1,0-1 1,0 1-1,0 0 0,1 3 1,-1-5-3,1 1 0,-1-1 1,0 1-1,1 0 0,-1-1 1,1 1-1,-1-1 0,1 1 1,-1-1-1,1 0 0,-1 1 1,1-1-1,-1 1 0,1-1 1,-1 0-1,1 1 0,0-1 1,-1 0-1,1 0 0,0 0 1,-1 1-1,1-1 0,1 0 1,4 0 1,0-1 0,0 0 1,0 0-1,0 0 1,0 0-1,7-4 0,5 0-7,-1 2 17,0 0 1,1 2-1,-1 0 0,0 1 1,1 0-1,-1 1 0,0 1 1,0 1-1,23 7 0,-38-9-3,1-1 0,-1 1 0,1 0-1,0-1 1,0 0 0,-1 0 0,1 0-1,0 0 1,0 0 0,-1 0 0,1-1-1,0 1 1,-1-1 0,1 1 0,0-1-1,-1 0 1,1 0 0,-1-1 0,0 1-1,1 0 1,-1-1 0,0 0 0,0 1-1,0-1 1,0 0 0,0 0 0,0 0 0,0 0-1,-1 0 1,1-1 0,-1 1 0,1 0-1,-1-1 1,0 1 0,0-1 0,0 0-1,0 1 1,-1-1 0,1 0 0,-1 1-1,0-1 1,1 0 0,-1-3 0,-2-2 4,0 0 0,0 0 0,0 0 0,-1 0 0,-7-13 0,-7-13-53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11.2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75 9450,'1'-2'760,"-1"-1"-760,0-1-216,1-3 328,-1-2-792,0-4 472,0-2-160,-1-7-144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12.0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220 52 11514,'-2'-3'389,"0"-2"368,0 0-1,-1 0 1,0 0-1,0 0 1,0 1-1,-1-1 1,0 1-1,-7-7 1,12 42 423,1 50-328,-9 87 0,1-52-569,2 223-22,-8 157-83,-11 232 378,23-607-518,-26 196-1,5-4 26,4-119-71,0-23 4,18-133 47,0-28-17,-1 0-1,0 1 1,-3 16-1,3-27-27,0 0-1,0 0 1,0 0-1,0 0 1,0 0 0,0 0-1,0 0 1,0 0-1,0-1 1,0 1 0,0 0-1,0 0 1,0 0-1,-1 0 1,1 0 0,0 0-1,0 0 1,0 0-1,0 0 1,0 0 0,0 0-1,0 0 1,0 0-1,0 0 1,0 0 0,0 0-1,0 0 1,-1 0-1,1 0 1,0 0 0,0 0-1,0 0 1,0 0-1,0 0 1,0 0 0,0 0-1,0 0 1,0 0-1,0 0 1,0 0 0,-1 0-1,1 0 1,0 0-1,0 0 1,0 0 0,0 0-1,0 0 1,0 0-1,0 0 1,0 0 0,0 1-1,0-1 1,0 0-1,0 0 1,0 0 0,0 0-1,-6-14-404,-2-16-444,-11-38 298,3 25 200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13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615 1669 14235,'-70'-45'2207,"39"26"-1270,1 0 0,-38-34 0,43 30-708,0-2-1,2-1 1,1-1-1,1-1 0,1-1 1,2-1-1,1 0 1,1-1-1,2-1 0,1 0 1,1-1-1,2-1 1,2 0-1,-8-53 1,5-59-225,8-181 1,3 62-54,0 240 40,-2 0 0,-1 0 0,-9-37 1,10 54-120,0 0 0,-1 0 1,0 0-1,-1 1 1,0-1-1,0 1 0,0 0 1,-1 0-1,0 0 0,0 1 1,-1 0-1,0 0 0,-12-10 1,10 11 483,1 0-303,0 0 0,1 0 0,-9-9 0,4 1-210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14.3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1 310 12067,'0'-11'318,"2"-1"0,0 0 1,0 1-1,1-1 1,0 1-1,1 0 0,1 0 1,-1 0-1,2 0 1,-1 1-1,2 0 0,-1 0 1,1 1-1,1 0 1,0 0-1,10-10 0,-2 4 84,1 1 0,1 1 0,0 0 0,0 1 0,1 1 0,1 0 0,37-13 0,-53 23-347,1-1-1,-1 1 1,0 0-1,1 0 1,-1 0-1,1 1 1,-1 0-1,1 0 1,4 0-1,-7 0-45,-1 1 0,0-1 0,1 1 1,-1-1-1,0 1 0,1-1 0,-1 1 0,0 0 0,0-1 0,0 1 0,0 0 0,0 0 0,0 0 0,0 0 0,0 0 0,0 0 0,0 0 0,0 0 0,0 1 0,-1-1 1,1 0-1,-1 0 0,1 1 0,-1-1 0,1 0 0,-1 1 0,0-1 0,1 0 0,-1 1 0,0-1 0,0 0 0,0 2 0,0 6 0,-1 0 0,0 0-1,0 0 1,-1 0-1,0-1 1,-4 13 0,-25 54 12,17-43-3,-23 51 26,-13 32 20,42-95-44,2 0 1,0 1-1,-5 37 1,11-56-18,-1 0 0,1 1 0,0-1 0,0 0 0,0 1 0,0-1 0,0 0 0,1 0 0,-1 1 0,1-1 1,-1 0-1,1 0 0,0 0 0,0 0 0,0 1 0,0-1 0,0-1 0,0 1 0,0 0 0,3 2 0,-2-2 3,0-1 0,0 1 0,0-1 0,1 0 0,-1 0 0,0 0 0,1-1-1,-1 1 1,0 0 0,1-1 0,-1 0 0,1 1 0,-1-1 0,1 0 0,3-1 0,7 0-70,-1-1 0,1-1 1,-1-1-1,0 1 1,23-12-1,-18 7-250,0-1 0,-1-1 0,0 0 0,23-21 0,-30 23 182,0-1 0,0 0 0,-1-1 1,0 0-1,-1 0 0,0-1 0,10-21 0,-2-14-485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14.7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478 0 14547,'-40'39'2142,"24"-24"-1598,-21 24-1,-68 104 949,-139 251 0,236-381-1513,5-8-92,-1 1 1,1 0-1,0 0 0,0 0 0,0 0 0,1 0 0,0 1 1,0-1-1,0 7 0,2-12 102,0-1 0,0 1 0,0-1 0,1 1 1,-1-1-1,0 0 0,0 1 0,1-1 0,-1 0 0,0 1 0,0-1 1,1 0-1,-1 1 0,1-1 0,-1 0 0,0 0 0,1 1 1,-1-1-1,1 0 0,-1 0 0,0 0 0,1 1 0,-1-1 0,1 0 1,-1 0-1,1 0 0,-1 0 0,1 0 0,-1 0 0,0 0 0,1 0 1,-1 0-1,1 0 0,-1 0 0,1 0 0,-1-1 0,1 1 1,-1 0-1,0 0 0,1 0 0,-1-1 0,1 1 0,-1 0 0,24-8-326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17172,'-9'0'265,"1"0"0,-1 1 0,0 0 0,1 0 0,-1 1 0,1 0 0,-1 1 0,1-1 0,-12 7 0,-9 6 111,-32 22 0,43-25-96,-6 3-170,0 1 1,2 1-1,0 2 0,-37 38 1,57-55-109,0 1 1,1-1-1,-1 0 1,0 0 0,1 1-1,0-1 1,-1 1-1,1 0 1,0-1-1,0 1 1,1 0-1,-1-1 1,0 1-1,1 5 1,0-6-7,0-1 1,1 1-1,-1 0 1,1-1-1,0 1 1,-1-1-1,1 0 1,0 1-1,0-1 1,0 0-1,0 1 0,0-1 1,0 0-1,1 0 1,-1 0-1,0 0 1,0 0-1,1 0 1,-1 0-1,1 0 1,-1-1-1,1 1 1,-1 0-1,1-1 1,-1 0-1,3 1 1,16 4-115,1-1 0,-1-2 0,1 0 1,35-1-1,30 3-411,-73-3 402,1 2 1,-1-1-1,0 2 1,0-1-1,0 2 1,13 6-1,-21-9 81,0 1-1,-1-1 1,1 1 0,-1 1-1,0-1 1,0 0 0,0 1 0,0 0-1,-1 0 1,0 0 0,1 1-1,-1-1 1,-1 1 0,1-1-1,-1 1 1,0 0 0,0 0 0,2 8-1,-2-2 107,-1-1-1,0 1 1,-1 0-1,-1 0 1,1 0-1,-2 0 1,1-1-1,-2 1 1,1-1-1,-1 1 1,-1-1-1,0 0 1,0 0-1,-1 0 1,-12 17-1,1-4 408,0-1-1,-2 0 1,-1-1-1,0-1 1,-23 18 0,27-25-211,0-1 1,0 0-1,-1-1 1,-1-1 0,1 0-1,-2-1 1,-18 6-1,35-15-279,1 1 0,-1-1 0,0 0 1,0 1-1,0-1 0,0 0 0,0 0 0,0 0 0,1 0 0,-1 0 0,0 0 0,0 0 0,0 0 1,0 0-1,0 0 0,0 0 0,1-1 0,-1 1 0,0 0 0,0-1 0,0 1 0,1 0 0,-1-1 0,-1-1 1,1 2 7,1-1 0,0 0 1,0 0-1,0 0 0,0 0 1,0 0-1,0 0 0,0 0 1,0 0-1,0 0 0,0 0 1,0 0-1,1 0 0,-1 0 1,0 0-1,1 0 1,-1 0-1,1 0 0,-1 0 1,1 0-1,0 1 0,-1-1 1,2-1-1,19-24-341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15.5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9 269 14963,'-8'8'1670,"16"-9"-636,20-11 64,-11 1-794,-1 0 0,1-1-1,-2-1 1,0 0 0,24-29-1,-30 32-239,-1 0-1,-1 0 1,0-1-1,0 0 1,-1-1-1,-1 1 1,0-1-1,0 0 1,-1 0-1,2-15 1,-5 26-58,-1-1-1,0 1 1,0 0 0,0 0 0,0 0 0,0 0-1,0 0 1,0 0 0,0 0 0,0-1 0,0 1-1,-1 0 1,1 0 0,0 0 0,-1 0-1,0-1 1,1 1-3,-1 1 1,1 0-1,0-1 0,-1 1 0,1 0 1,-1 0-1,1-1 0,-1 1 0,1 0 0,-1 0 1,1 0-1,-1-1 0,1 1 0,-1 0 1,1 0-1,-1 0 0,1 0 0,-1 0 1,1 0-1,-1 0 0,1 0 0,-1 0 0,1 0 1,-1 1-1,-2 0 4,0 0 1,0 0-1,0 0 0,1 1 1,-1-1-1,1 1 0,-1 0 1,1-1-1,0 1 1,-4 4-1,-11 14 14,0 2-1,-19 30 1,28-39-27,1 1 0,0-1 0,1 1 0,0 0 1,-5 27-1,10-40 3,1 1 0,-1 0 0,1-1 0,0 1 0,0 0 0,0-1 0,0 1 0,0 0 0,0-1 0,0 1 0,1 0 0,-1-1 0,1 1 0,-1 0 0,1-1 0,1 3 0,-2-3 0,1 0-1,0-1 1,0 1 0,-1 0-1,1-1 1,0 1 0,0-1-1,0 1 1,0-1 0,0 1-1,0-1 1,0 0 0,0 1-1,0-1 1,0 0 0,0 0-1,0 0 1,0 1 0,0-1-1,1-1 1,4 1-6,-1-1 0,1 0 0,-1-1 1,1 1-1,-1-1 0,0 0 0,0-1 0,7-3 1,11-9 13,0-2 1,0 0 0,37-40 0,14-10 221,-74 67-225,0 0 0,0 0 0,-1 1 0,1-1-1,0 0 1,0 0 0,0 1 0,0-1 0,0 0 0,0 0-1,0 1 1,0-1 0,0 0 0,0 0 0,0 1 0,0-1-1,0 0 1,0 1 0,0-1 0,0 0 0,0 0-1,0 1 1,1-1 0,-1 0 0,0 0 0,0 0 0,0 1-1,0-1 1,0 0 0,1 0 0,-1 0 0,0 1 0,0-1-1,0 0 1,1 0 0,-1 0 0,0 0 0,0 1 0,1-1-1,-1 0 1,0 0 0,0 0 0,1 0 0,-1 0-1,0 0 1,0 0 0,1 0 0,-1 0 0,0 0 0,0 0-1,1 0 1,-1 0 0,0 0 0,0 0 0,1 0 0,-1 0-1,0 0 1,0 0 0,1-1 0,-1 1 0,0 0 0,0 0-1,1 0 1,-1 0 0,0 0 0,0-1 0,0 1-1,1 0 1,-1 0 0,-4 25 30,4-22-21,-2 3-9,1 0 1,1-1 0,-1 1-1,1 0 1,0 0-1,0 0 1,0 0-1,2 6 1,-2-11-4,1 0-1,-1 0 1,1 0 0,-1 0 0,1 0 0,-1 0 0,1 0 0,0 0 0,-1 0 0,1-1 0,0 1 0,0 0 0,0 0-1,0-1 1,0 1 0,-1 0 0,1-1 0,2 2 0,0-2-1,-1 1 0,0-1 1,1 1-1,-1-1 0,1 0 0,-1 0 0,1 0 0,-1 0 1,1 0-1,-1-1 0,5 0 0,22-9-5,0-1 1,-1 0-1,0-3 0,27-17 0,2 0 25,-29 21 19,-28 10-37,0 0 1,0-1 0,1 1 0,-1 0 0,0 0 0,0 0 0,0 0 0,1 0 0,-1 0 0,0 0 0,0 1 0,1-1 0,-1 0 0,0 0 0,0 0 0,0 0 0,1 0 0,-1 0 0,0 0 0,0 0 0,0 0 0,0 0 0,1 1 0,-1-1 0,0 0 0,0 0 0,0 0 0,0 0 0,0 1 0,0-1 0,1 0 0,-1 0 0,0 0 0,0 1 0,0-1 0,-5 14 36,-7 5-6,8-14-19,0 1 1,0 0-1,1 0 1,0 1-1,0-1 0,-3 13 1,5-18-11,1-1 0,0 1 0,0-1 0,0 1 0,0-1 0,0 1 0,0 0 0,0-1 1,0 1-1,0-1 0,0 1 0,0-1 0,0 1 0,0-1 0,0 1 0,0 0 0,0-1 0,1 1 1,-1-1-1,0 1 0,0-1 0,1 1 0,-1-1 0,0 0 0,1 1 0,-1-1 0,0 1 0,1-1 1,-1 0-1,1 1 0,-1-1 0,1 0 0,-1 1 0,1-1 0,-1 0 0,1 0 0,-1 1 0,1-1 1,-1 0-1,1 0 0,-1 0 0,1 0 0,-1 0 0,1 0 0,-1 0 0,1 0 0,0 0 0,-1 0 0,1 0 1,-1 0-1,1 0 0,-1 0 0,1-1 0,-1 1 0,1 0 0,0-1 0,32-12 69,-9-2 28,-1-2 0,0 0 0,-1-1 0,30-33 0,-49 48-81,-3 3-16,0 0 0,0 0 0,0 0 0,0 0 0,0 0 0,0 0 1,0 0-1,0 0 0,0 1 0,0-1 0,0 0 0,0 0 1,0 0-1,0 0 0,0 0 0,0 0 0,0 0 0,1 0 0,-1 0 1,0 0-1,0 1 0,0-1 0,0 0 0,0 0 0,0 0 1,0 0-1,0 0 0,0 0 0,1 0 0,-1 0 0,0 0 1,0 0-1,0 0 0,0 0 0,0 0 0,0 0 0,0 0 0,0 0 1,1 0-1,-1 0 0,0 0 0,0 0 0,0 0 0,0 0 1,0 0-1,0 0 0,0 0 0,0 0 0,1-1 0,-1 1 0,0 0 1,0 0-1,0 0 0,0 0 0,0 0 0,0 0 0,0 0 1,0 0-1,0 0 0,0 0 0,0 0 0,0-1 0,0 1 1,0 0-1,-2 15 45,-9 18-26,-27 65-1299,38-96 1025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16.49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1 232 14587,'0'-5'192,"1"-1"0,1 0 0,-1 0 0,1 1-1,0-1 1,1 1 0,-1 0 0,1 0 0,0 0 0,0 0-1,1 0 1,7-8 0,4-3 588,36-28 0,-35 31-309,-9 7-314,6-5 179,0 0-1,0 1 1,1 1 0,0 0-1,30-13 1,-43 21-314,0 1-1,0 0 1,0-1 0,0 1-1,0 0 1,0-1-1,0 1 1,1 0 0,-1 0-1,0 0 1,0 0-1,0 0 1,0 0 0,0 0-1,0 0 1,0 1 0,2 0-1,-2-1-13,-1 0 1,0 1-1,1-1 0,-1 1 0,0-1 1,1 0-1,-1 1 0,0-1 0,1 1 1,-1-1-1,0 1 0,0 0 0,0-1 0,0 1 1,0-1-1,1 1 0,-1-1 0,0 1 1,0-1-1,0 1 0,0-1 0,-1 1 1,1 0-1,0 0 0,-1 5 2,-1-1-1,0 1 1,0-1-1,-1 0 1,-4 8-1,-82 121 41,11-19-8,75-112-45,1 0-1,0 1 0,0-1 0,0 1 0,1 0 0,0-1 1,-2 7-1,3-10 2,0 1 0,0-1 1,0 1-1,0-1 0,0 1 1,0 0-1,0-1 0,0 1 1,0-1-1,0 1 0,1-1 1,-1 1-1,0-1 0,0 1 0,1-1 1,-1 1-1,0-1 0,1 1 1,-1-1-1,1 1 0,0 0 1,0-1-2,0 1 0,1 0 0,-1 0 0,1-1 1,-1 1-1,1-1 0,-1 1 0,1-1 0,-1 0 1,1 0-1,1 1 0,93-2-40,-37-1 78,-50 2-11,1-1 0,-1-1 0,1 0-1,-1 0 1,1-1 0,-1 0 0,0 0 0,0-1 0,0 0 0,-1-1 0,0 0-1,0 0 1,11-10 0,-10 8 21,-1 0 0,-1-1 0,1 0 0,-1 0 0,-1 0 0,1-1 0,-2 0 0,1-1 0,-1 1 0,0-1 0,5-18 0,-9 25-48,0 1 0,-1 0 0,1 0 0,-1-1 1,1 1-1,-1 0 0,0-1 0,0 1 1,0 0-1,0-1 0,-1 1 0,1 0 0,-1-1 1,0-2-1,0 4-52,0 1 0,1-1 0,-1 0 0,0 0 0,0 0 0,0 1 0,0-1 0,0 0 0,0 1 0,0-1 1,0 1-1,0-1 0,0 1 0,0-1 0,0 1 0,0 0 0,0-1 0,-1 1 0,1 0 0,0 0 0,0 0 0,0 0 0,0 0 0,-1 0 0,1 0 0,0 1 0,0-1 0,-1 1 1,-6-1-264,3-1-109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17.2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 18 14875,'1'0'102,"0"0"0,-1 1-1,1-1 1,0 0 0,0 1-1,-1-1 1,1 1 0,0-1-1,-1 1 1,1-1 0,0 1-1,-1 0 1,1-1 0,-1 1-1,1-1 1,-1 1 0,1 0-1,-1 0 1,0-1 0,1 1-1,-1 0 1,0 0 0,0 0-1,1-1 1,-1 1 0,0 0-1,0 0 1,0 0 0,0 0 0,0-1-1,0 3 1,-1 34 888,0-28-610,-40 338 1680,24-235-1285,20-125-494,1 1-1,0 0 0,0 0 1,12-21-1,-4 7-98,88-175 238,-75 160-439,1 0-1,52-62 1,-72 96 13,0 1-1,0 0 1,0 0 0,1 1-1,13-8 1,-19 12 3,0 0 1,1 0-1,-1 0 0,1 1 1,-1-1-1,1 0 0,-1 1 1,1-1-1,0 1 0,-1 0 1,1 0-1,-1-1 0,1 1 1,0 0-1,-1 0 0,1 1 1,0-1-1,-1 0 0,1 0 1,-1 1-1,1-1 1,-1 1-1,1 0 0,-1-1 1,1 1-1,-1 0 0,1 0 1,-1 0-1,0 0 0,0 0 1,1 0-1,-1 0 0,0 0 1,0 0-1,0 1 0,0-1 1,1 2-1,0 1-5,0 0 0,0-1 0,0 1 0,0 0-1,-1 0 1,1 0 0,-1 0 0,0 1 0,0-1 0,-1 0 0,1 0-1,-1 1 1,0-1 0,0 0 0,-2 9 0,1-8 4,-1 1 0,0-1 0,0 1 0,-1-1 1,1 0-1,-1 0 0,0 0 0,0 0 0,-1 0 0,-6 6 0,-1-1 11,0 0-1,-1-1 0,0 0 1,0 0-1,-1-2 0,0 0 0,-1 0 1,-18 6-1,-31 5-327,57-17 222,0 0 1,1-1 0,-2 1 0,1-1-1,0 0 1,0 0 0,0-1 0,-9-2 0,14 3 86,0 0 0,0-1 0,1 1 0,-1 0 0,0-1 0,0 1 1,1 0-1,-1-1 0,0 1 0,1-1 0,-1 1 0,1-1 0,-1 1 1,0-1-1,1 0 0,-1 1 0,0-2 0,-3-20-277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18.5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6 218 14539,'-1'-2'182,"0"0"0,0-1 0,1 1 0,-1 0 0,1-1 1,-1 1-1,1 0 0,0-1 0,0 1 0,0-1 0,0 1 0,0 0 0,1-1 0,-1 1 0,1 0 0,-1-1 0,1 1 0,0 0 0,0 0 1,0 0-1,0-1 0,0 1 0,3-3 0,4-6 615,0-1 1,16-16-1,-22 25-592,12-12 609,1 0 0,33-26 0,-42 37-713,-1 0 1,1 0-1,0 1 0,0 0 1,0 0-1,0 0 0,1 1 1,-1 0-1,1 0 0,-1 1 1,1-1-1,0 2 0,7-1 1,-12 1-90,0 0 0,-1 0 0,1 0 0,-1 0 0,1 0 0,-1 1 0,1-1 0,-1 1 0,1-1 0,-1 1 0,0 0 0,1-1 0,-1 1 0,0 0 0,0 0 0,1 0 0,-1 0 0,0 0 0,0 0 0,0 0 0,0 1 0,1 0 0,-1 1-4,0-1 1,-1 1 0,1-1-1,0 0 1,-1 1 0,1-1-1,-1 1 1,0 0 0,0-1-1,0 1 1,0-1 0,-1 4-1,-1 4 0,-1 0-1,0 0 1,0 0-1,-1-1 1,-8 15-1,-5 5 22,-31 37-1,30-43-20,1 0-1,-23 43 1,39-64-8,0-1 0,1 0-1,-1 1 1,0-1 0,1 1 0,-1-1-1,1 1 1,-1 0 0,1-1 0,0 1-1,0-1 1,0 1 0,-1 0 0,2-1-1,-1 1 1,0-1 0,0 1 0,0 0-1,2 2 1,-2-3-2,1 0-1,0-1 0,0 1 1,0 0-1,-1 0 1,1-1-1,0 1 0,0 0 1,0-1-1,0 1 1,0-1-1,0 0 0,0 1 1,1-1-1,-1 0 1,0 1-1,0-1 0,0 0 1,0 0-1,2 0 1,7 0-124,0-1 0,-1-1 0,1 1 0,17-7 0,-6 2-530,0-1 1,-1-1-1,36-19 1,-40 17 67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20.3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51 17452,'9'-6'818,"-1"0"0,2 1 0,-1 0-1,1 1 1,20-7 0,-16 7-492,1 1 0,0 0 0,0 1 0,0 1 0,0 0 0,22 2 0,-35-1-316,0 0-1,-1 0 0,1 0 0,0 1 1,0-1-1,-1 0 0,1 1 1,0-1-1,-1 1 0,1 0 1,-1-1-1,1 1 0,0 0 1,-1 0-1,0 0 0,1 0 0,-1 0 1,0 0-1,1 1 0,-1-1 1,0 0-1,0 1 0,0-1 1,0 1-1,1 2 0,-2-3-8,0 1 0,0 0 0,0 0 1,0 0-1,0-1 0,0 1 0,-1 0 0,1-1 0,0 1 0,-1 0 0,0-1 0,1 1 1,-1 0-1,0-1 0,0 1 0,0-1 0,0 1 0,0-1 0,0 0 0,0 0 0,-1 1 1,1-1-1,0 0 0,-1 0 0,-1 1 0,-6 5 9,-1 0 0,1-1 1,-2 0-1,1 0 0,-1-1 0,1-1 1,-1 0-1,-14 3 0,21-4-32,9-1 5,16 1-9,-12-1 12,-5-1 11,-1 0 0,1 0 1,-1 0-1,1 1 0,-1-1 0,1 1 0,-1 0 0,0 0 0,0 1 0,0-1 0,0 0 0,0 1 0,-1 0 0,1 0 0,3 5 0,-5-7 4,0 1-1,-1 0 0,1 0 0,0 0 0,-1 0 0,1 0 0,-1-1 0,0 1 1,0 0-1,1 0 0,-1 0 0,0 0 0,-1 0 0,1 0 0,0 0 1,-1 0-1,1 0 0,-1 0 0,1 0 0,-1-1 0,0 1 0,0 0 0,0 0 1,0-1-1,0 1 0,0 0 0,0-1 0,0 1 0,-1-1 0,1 0 1,-3 2-1,-2 3 74,-1-2 0,0 1 0,0-1 0,0 0 1,0 0-1,-1 0 0,1-1 0,-1-1 0,-15 4 0,4-2 153,1-1 0,-1-1-1,-21-1 1,90-8-5301,-25 7 4133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20.8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58 237 15387,'-6'8'2201,"2"1"-1273,-5-1-424,0 4 1897,2-1-1521,0 1-200,0-1-496,1 1-352,6-4-720,-3-1-152,8-11 255,3-4 49</inkml:trace>
  <inkml:trace contextRef="#ctx0" brushRef="#br0" timeOffset="1">205 0 19324,'1'4'422,"-1"1"1,0-1-1,0 1 0,0-1 1,-1 1-1,1-1 0,-1 1 0,0-1 1,-2 6-1,-17 39 891,14-36-981,-26 44 28,23-42-284,0 1-1,-9 23 1,17-39-85,1 1 0,-1 0 0,1 0-1,0 0 1,-1-1 0,1 1 0,0 0 0,0 0 0,0 0 0,0 0 0,-1 0 0,1-1 0,0 1 0,1 0 0,-1 0-1,0 0 1,0 0 0,0 0 0,0-1 0,1 1 0,-1 0 0,0 0 0,1 0 0,-1-1 0,0 1 0,1 0-1,-1 0 1,2 0 0,-1 0-31,0-1 0,1 1-1,-1-1 1,0 1 0,1-1 0,-1 0-1,0 1 1,1-1 0,-1 0-1,1 0 1,-1 0 0,1 0 0,-1 0-1,0 0 1,3-1 0,3 0-220,1-1 1,-1-1-1,1 1 1,-1-1 0,9-5-1,-7 3-115,-1-1 0,-1 0 0,1 0 0,-1-1 0,0 0 0,6-8-1,3-5-484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21.3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88 84 15899,'-15'19'1993,"-1"1"-1249,-1-2-280,1 1 1064,5 0-639,4-2-161,3 0-656,2-3-408,4-4 872,2-4-552,3-6-104,2-3-56</inkml:trace>
  <inkml:trace contextRef="#ctx0" brushRef="#br0" timeOffset="1">267 1 18948,'-23'22'3295,"11"-9"-3036,1 1 0,1 0 0,0 1-1,1 0 1,0 1 0,-11 31-1,19-46-272,1-1 0,0 1 0,0 0 0,-1 0-1,1 0 1,0 0 0,0 0 0,0 0 0,0 0-1,0 0 1,0 0 0,0 0 0,1 0-1,-1 0 1,0 0 0,0 0 0,1-1 0,-1 1-1,1 0 1,-1 0 0,0 0 0,1 0-1,0-1 1,-1 1 0,1 0 0,0 0 0,1 1-76,0-1 0,0 0 1,-1-1-1,1 1 0,0 0 1,0 0-1,0-1 1,0 1-1,0-1 0,0 0 1,4 1-1,2-1-152,1 0-1,-1-1 1,1 0-1,-1-1 1,9-2 0,9-4-295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21.7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109 0 15299,'-10'10'1785,"-3"3"-897,-1 1-328,0 2 1128,4 1-543,1 2-385,-1-2-328,7 0-920,-4-2 600,-2-8-216,-1-1-128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41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451 66 15155,'2'-11'495,"1"0"-1,0 0 1,8-19-1,-7 28 592,-2 9-727,-2 14-267,0-21-62,-27 314-40,13-200-4,-78 941 42,58 330 397,34-975-327,-8 929 134,-4-1043-14,-100 563 0,25-450 26,35-174 152,52-233-389,0-1-1,-1 0 1,1 0-1,0 0 1,-1 0-1,1 0 1,0 1-1,-1-1 1,1 0-1,-1 0 1,0 0-1,1 0 1,-1 0-1,0-1 1,0 1-1,1 0 1,-1 0 0,-1 0-1,-6-3 157,0-12-199,-2-24 70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42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110 297 15011,'-100'-3'1433,"100"3"-1426,0 0 1,-1 0 0,1 0 0,0 0 0,-1 0-1,1 0 1,0 0 0,-1 0 0,1 0 0,0 0-1,-1 0 1,1 0 0,-1 1 0,1-1 0,0 0 0,0 0-1,-1 0 1,1 0 0,0 1 0,-1-1 0,1 0-1,0 0 1,0 1 0,-1-1 0,1 0 0,0 0 0,0 1-1,-1-1 1,1 0 0,0 1 0,0-1 0,0 1-1,6 9 71,19 8-20,-9-13-25,0 0 0,1-1 0,-1-1-1,1 0 1,31 0 0,86-10 78,-109 5-94,357-35 81,188-11-65,923 30 16,-1088 19-43,961-58-452,-856 1 127,516-38 14,223 92 468,-573 10-115,-594-7-44,107-4 179,-106-8 66,8 0-392,-90 11 133,2 0-16,0 0-1,-1 0 0,1 0 1,0-1-1,0 1 1,0-1-1,-1 0 0,1 0 1,0 1-1,-1-2 0,1 1 1,3-2-1,-3-2-76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17668,'0'0'41,"0"1"1,1-1-1,-1 0 1,0 0-1,0 0 1,1 0-1,-1 0 1,0 1 0,0-1-1,0 0 1,1 0-1,-1 1 1,0-1-1,0 0 1,0 0-1,1 1 1,-1-1-1,0 0 1,0 0-1,0 1 1,0-1-1,0 0 1,0 1-1,0-1 1,0 0 0,0 0-1,0 1 1,0-1-1,0 0 1,0 1-1,0-1 1,0 0-1,0 1 1,0-1-1,0 0 1,0 0-1,0 1 1,0-1-1,-6 16 55,4-11 59,-7 19 74,1 0 1,1 0 0,1 1 0,1 0 0,1 0 0,2 1 0,0-1 0,2 1 0,3 29 0,3-12-92,1 0 0,2-1 0,2 0 0,27 65 0,-16-41 837,-23-101 644,2 14-1355,-2-41 0,3 0 0,12-78-1,-14 138-269,0 0 0,1 1 0,-1-1 0,1 0 0,-1 0 0,1 1 0,0-1 0,0 0 0,-1 1 0,3-3 0,-3 4 3,1-1 0,-1 1 0,0 0 0,1 0 1,-1-1-1,0 1 0,1 0 0,-1 0 1,0 0-1,1-1 0,-1 1 0,1 0 1,-1 0-1,0 0 0,1 0 0,-1 0 1,1 0-1,-1 0 0,0 0 0,1 0 1,-1 0-1,1 0 0,-1 0 0,0 0 1,1 0-1,-1 0 0,1 1 0,3 1-14,-1 0 0,0 1 0,0-1-1,0 1 1,0 0 0,0 0 0,2 4 0,4 4-14,-5-7 17,0 1-1,0-1 1,1 0-1,-1-1 1,1 1-1,0-1 1,0 0-1,0 0 1,0 0-1,0-1 1,1 1-1,-1-1 1,1-1-1,0 1 1,-1-1-1,1 0 1,0 0-1,0-1 1,0 0-1,-1 0 1,1 0-1,0 0 1,0-1-1,0 0 1,-1-1-1,1 1 1,0-1-1,-1 0 1,1 0 0,-1-1-1,0 0 1,0 0-1,0 0 1,0 0-1,-1-1 1,7-5-1,1-4 23,-1 0-1,0 0 1,0-1 0,-1 0-1,-1-1 1,10-22-1,-20 71 13,1-7-24,0-1-1,1 0 0,2 0 0,1 0 1,12 45-1,-12-59 2,0-1 0,1 0 0,0 0 0,0-1 1,1 1-1,12 14 0,-13-19-1,0-1 0,0 0 0,0 0 0,1-1 0,-1 1 0,1-1-1,0 0 1,0-1 0,1 1 0,-1-1 0,14 4 0,-16-6-54,-1 0-1,1 0 0,-1 0 1,1 0-1,-1-1 1,1 1-1,0-1 1,-1 0-1,1 0 1,0 0-1,-1-1 1,1 1-1,-1-1 1,1 0-1,-1 0 0,1 0 1,-1-1-1,1 1 1,-1-1-1,0 0 1,0 0-1,0 0 1,0 0-1,0 0 1,0-1-1,-1 1 1,1-1-1,-1 1 1,0-1-1,1 0 0,-1 0 1,-1-1-1,1 1 1,2-5-1,0-2-76,-1 0-1,0 0 0,-1 0 0,0 0 0,-1 0 1,0 0-1,0-1 0,-1 1 0,0 0 1,-1 0-1,-3-13 0,-13-41-558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42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 14075,'-2'-3'2193,"7"2"-796,20 1-274,34 5-571,160 22 643,-166-18-1076,-1 2-1,56 21 1,-102-30-119,0 0 0,-1 0 0,1 1 0,0 0 0,6 4 0,-12-6 0,1-1 0,0 1 0,0 0 0,0 0 0,-1-1 0,1 1 0,0 0 0,-1 0 0,1 0 0,0 0 0,-1-1 0,1 1 0,-1 0 0,0 0 0,1 0 0,-1 0 0,0 0 0,0 0 0,1 0 0,-1 0 0,0 0 0,0 1-1,0-1 1,0 0 0,0 0 0,-1 0 0,1 0 0,0 0 0,0 0 0,-1 0 0,1 0 0,0 0 0,-1 0 0,1 0 0,-1-1 0,1 1 0,-1 0 0,-1 1 0,-12 14 4,0-1 1,-1-1-1,-1 0 0,-35 22 1,11-7 10,-8 7-58,-113 91 275,130-100-610,1 2-1,-49 61 0,73-82 270,1 0 0,0 1 0,-4 9 0,6-10-191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43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74 638 11570,'-17'17'926,"11"-12"-706,0 1 0,0 0 0,0 0 1,1 1-1,0-1 0,0 1 0,1 0 0,0 1 1,-5 10-1,9-18-181,0 1 0,-1-1 0,1 1 0,0-1 0,0 1 0,0-1 0,0 0 0,0 1 0,0-1 0,0 1 0,0-1 0,0 1 0,0-1 0,0 1 0,1-1 0,-1 0 0,0 1 0,0-1 0,0 1 0,0-1 0,1 0 0,-1 1 0,0-1 0,1 0 0,-1 1 0,0-1 0,0 0 0,1 1 0,-1-1 0,1 1 0,16 1 670,19-11 19,-35 9-679,36-14 491,0-2 1,-1-1-1,57-36 1,92-81 554,-124 84-776,101-105 0,-138 127-287,-1 0-1,-1-2 1,-1 0-1,-2-2 1,-1 0-1,17-43 1,-27 48-15,-4 14-19,-3 11-8,-1 3-10,0 10 9,0 0-1,1-1 1,1 1 0,0-1 0,0 1-1,1-1 1,4 11 0,33 70-313,-32-74 171,18 35-1503,65 93 1,-61-101 971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45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5248 11218,'2'-1'147,"0"0"0,0 0 0,0 0 0,-1 0-1,1 0 1,0 0 0,-1-1 0,1 1-1,0-1 1,-1 1 0,0-1 0,1 0 0,-1 1-1,0-1 1,0 0 0,2-4 0,14-35 1085,-16 37-1061,53-159 1007,41-214 1,242-1010-832,-256 1091-351,45-153-4,32 12 3,199-296 5,-305 634 0,14-27 0,116-168 0,-104 191-12,92-93 0,-112 138-7,2 2 0,115-82 1,-172 136 14,272-169-601,-246 156 402,0 1-1,0 2 1,1 1-1,1 2 1,0 0-1,0 2 0,0 2 1,34-2-1,-49 7 124,1 1 0,-1 1-1,1 1 1,-1 0-1,0 1 1,-1 1 0,1 0-1,-1 1 1,0 1 0,0 0-1,-1 1 1,27 19 0,-18-9 79,-1 0 1,-1 2 0,0 0 0,-2 2 0,0 0 0,23 37 0,-26-31 7,-1-1 1,-2 2-1,-1 0 1,-1 1 0,10 41-1,20 160 31,-29-152-27,56 257 133,-49-266-36,3-2 1,55 116 0,10-15 81,54 112-12,-103-195-151,37 123-1,-12 31 63,28 90 178,-73-277-194,3-1 1,2-1-1,2-1 1,37 53-1,-6-25 34,4-4 0,109 107 0,158 112 103,-206-193-79,144 91 0,-171-132-16,3-5 0,139 57 0,278 59 167,-363-124-220,731 161 134,-563-148-383,-229-43 138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46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0 235 13827,'0'-2'106,"1"0"0,-1 0-1,0 0 1,1 0 0,-1 0 0,1 0-1,0 0 1,0 0 0,0 1 0,-1-1-1,2 0 1,-1 0 0,0 1 0,2-3 0,24-21 351,-14 14 23,20-16-1,1 1 0,1 1-1,1 2 1,39-19-1,-65 37-370,1 0-1,0 1 1,18-5 0,-27 8-96,0 1 1,0-1-1,0 1 1,0 0-1,0-1 1,0 1-1,0 0 0,-1 0 1,1 0-1,0 1 1,0-1-1,0 0 1,0 1-1,0-1 1,0 1-1,0 0 0,0-1 1,0 1-1,-1 0 1,1 0-1,0 0 1,-1 0-1,1 1 1,-1-1-1,1 0 0,-1 1 1,1-1-1,-1 1 1,1 1-1,1 3-5,-1-1 0,-1 1 0,1 0 0,-1 0 0,0 0 0,0 0 0,0 0 0,-1 12 0,-7 54-8,5-52 3,-1 4-3,1-12 7,0 1-1,1-1 0,1 1 1,0-1-1,3 23 0,-3-32-3,1-1-1,-1 1 0,1-1 1,0 0-1,0 1 0,1-1 0,-1 0 1,0 1-1,1-1 0,-1 0 1,1 0-1,0 0 0,-1 0 1,1-1-1,0 1 0,0 0 1,0-1-1,1 1 0,-1-1 1,0 0-1,0 0 0,1 0 1,-1 0-1,1 0 0,-1 0 1,1-1-1,-1 1 0,1-1 1,-1 1-1,1-1 0,0 0 1,-1 0-1,6-1 0,11-1 7,0 0 0,0-2-1,0 0 1,-1-1 0,19-7-1,92-43-394,-89 37 53,3-2-155,57-34 0,-75 37 154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47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606 0 15123,'-55'55'1297,"-8"6"-881,-3 8-144,-1 17 344,-2 2-96,6 0-88,6 0-56,8-4-160,7-3-96,12-14-248,4-8-192,13-21-304,8-13-368,9-22 776,10-9-184,14-31-145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47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92 16548,'12'-10'301,"1"1"0,1 1 0,-1 0 0,2 0 1,-1 2-1,1 0 0,0 0 0,20-4 0,-5 4-44,0 0 1,1 2-1,40 0 0,-64 4-228,46 2 161,-50-1-178,0-1-1,0 1 0,0 0 0,0 0 1,0 0-1,0 0 0,-1 0 0,1 1 1,0-1-1,-1 1 0,1 0 0,-1 0 1,0 0-1,4 4 0,-5-5-9,0 1 0,0-1-1,0 1 1,0-1 0,-1 1-1,1-1 1,-1 1 0,1 0 0,-1-1-1,1 1 1,-1 0 0,0 0 0,0-1-1,0 1 1,0 0 0,0-1-1,-1 1 1,1 0 0,0 0 0,-1-1-1,1 1 1,-1-1 0,1 1 0,-1 0-1,0-1 1,0 1 0,-1 1-1,-3 5 4,-1 0 0,0-1 0,-12 12 0,-196 167 215,71-68 88,138-114-293,0 0 5,0 0-1,0 1 1,0 0-1,0-1 1,1 2 0,0-1-1,0 0 1,0 1-1,-4 8 1,8-13-17,0-1 0,0 1 0,0 0 0,0-1 0,0 1 0,0-1 0,0 1 0,0-1-1,1 1 1,-1 0 0,0-1 0,0 1 0,0-1 0,1 1 0,-1-1 0,0 1 0,1-1 0,-1 1 0,0-1 0,1 1 0,-1-1 0,1 0 0,-1 1 0,1-1 0,-1 1 0,1-1 0,-1 0-1,1 0 1,-1 1 0,1-1 0,-1 0 0,1 0 0,-1 0 0,1 1 0,0-1 0,0 0 0,26 2 60,36-5-119,98-18-1,-53 4-628,-39 11 112,25-4 54,-65 0 167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1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455 6 11498,'13'-6'2472,"-20"15"472,-3 3-2369,-191 215 3963,-11-13-5036,178-186-368,31-27 550,3-7-99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1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14563,'3'0'1937,"-3"10"-937,-3 6-400,3 9 2336,4 4-1831,13 5-465,3 1-144,15 2-120,2-1-160,9-6-616,2-1-448,0-9 728,-2 1-112,-9-4-128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4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14 13779,'-1'-13'2629,"-2"21"-804,-1 24-641,-21 387 1519,32 3-1779,-2 131-659,-27-135-227,14-280-27,-19 175-1,-5 217 44,37-468-23,-3-44-35,-1-1 0,0 1 0,-1-1 0,0 1 0,-6 26 0,0-74-1292,2 4 1082,-2-6-68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5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0 306 14075,'12'-27'554,"2"0"0,0 1 0,2 1 0,1 1 0,1 0 0,1 1 0,1 1 0,0 1 1,2 1-1,32-24 0,-47 39-450,-5 3-60,0 0 0,1 1 0,-1-1 1,1 0-1,-1 1 0,1 0 0,0 0 0,-1-1 1,1 2-1,0-1 0,0 0 0,4 0 0,-7 1-36,1 0 0,-1 0 0,0 0-1,1 0 1,-1 0 0,0 0 0,1 1-1,-1-1 1,0 0 0,0 0 0,1 0-1,-1 0 1,0 1 0,1-1 0,-1 0-1,0 0 1,0 1 0,0-1 0,1 0-1,-1 0 1,0 1 0,0-1 0,0 0-1,0 1 1,1-1 0,-1 0 0,0 1-1,0-1 1,0 0 0,0 1 0,0-1-1,0 0 1,0 1 0,0-1-1,0 0 1,0 1 0,0-1 0,0 0-1,0 1 1,0-1 0,0 0 0,-1 1-1,-5 16 85,6-16-74,-23 45 111,-37 56-1,1-3-43,12-3-30,41-83-41,1 1 0,0 1 0,1-1 0,-3 30 0,6-42 0,1 0 0,0 1 0,0-1-1,0 1 1,0-1 0,0 0 0,0 1 0,1-1 0,-1 0 0,1 1-1,0-1 1,0 0 0,-1 0 0,1 0 0,1 1 0,-1-1 0,0 0-1,0 0 1,1-1 0,0 1 0,-1 0 0,1 0 0,0-1 0,-1 1-1,1-1 1,0 1 0,0-1 0,0 0 0,1 0 0,-1 0 0,0 0-1,0 0 1,0-1 0,1 1 0,-1-1 0,4 1 0,6 1 84,1-2 1,-1 1-1,1-2 1,-1 1 0,19-5-1,1 1-240,-1-2 1,0-1-1,0-2 0,0-1 0,44-21 0,-71 29 87,0 0-1,0 0 1,0-1-1,0 0 1,0 1-1,0-1 1,-1-1-1,1 1 1,-1 0-1,5-8 1,0-9-358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14251,'-10'0'1368,"7"4"-952,3 1-192,10-1 521,7-3-793,8-3 208,3-4-96,11 1-240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6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712 1 16796,'-18'6'308,"1"2"0,0 0 0,0 1 0,1 1 1,0 0-1,-18 16 0,-79 81 225,101-95-433,-208 222 745,23 17-174,191-242-767,0 1 0,1-1 0,0 1 0,-6 16 0,11-26 43,0 1-1,-1-1 1,1 1 0,0-1 0,0 1 0,0-1 0,0 1-1,0-1 1,0 1 0,0-1 0,0 1 0,0-1 0,0 1-1,0-1 1,0 1 0,0-1 0,0 1 0,0-1 0,0 1-1,1-1 1,-1 0 0,0 2 0,10-3-1125,12-13 89,-20 13 1191,30-23-736,4-7-227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7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51 14747,'10'-19'1786,"-8"15"-1369,0 1 0,-1-1 0,1 0 0,1 1-1,-1 0 1,0 0 0,4-4 0,-5 10-81,-1-1-1,0 1 1,1 0-1,-1 0 1,-1-1-1,1 1 1,0 0 0,-1 0-1,0 4 1,-26 95 705,-10 50-1119,18-50-2802,18-116 1639,0-1 731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7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1 328 15963,'6'16'4549,"-2"-12"-4470,1-1 0,0 1 0,0-1 1,0 0-1,1-1 0,-1 1 0,1-1 0,-1 0 0,1-1 0,0 1 0,0-1 0,0 0 0,0 0 0,0-1 0,-1 0 0,1 0 0,0 0 0,0-1 0,6-1 0,10-2-101,-1 0 0,-1-2 1,38-15-1,-38 13-8,0-2 0,-1 0 0,0-1 0,-1 0 0,0-2-1,29-27 1,-38 32 28,-1-1-1,0 0 0,-1-1 0,0 0 0,-1 0 0,0 0 0,0-1 0,-1 1 1,0-1-1,-1-1 0,-1 1 0,1-1 0,2-22 0,-6 29 8,1 0-1,-1 0 0,0 0 0,0 0 1,-1 0-1,1 0 0,-3-9 0,2 13-3,1 0 1,-1 0-1,1 0 0,-1 0 0,0 0 0,1 0 0,-1 0 0,0 0 1,0 0-1,1 0 0,-1 0 0,0 1 0,0-1 0,0 0 1,0 1-1,0-1 0,0 0 0,0 1 0,-1 0 0,1-1 0,0 1 1,0 0-1,0-1 0,0 1 0,0 0 0,-1 0 0,1 0 0,0 0 1,0 0-1,0 0 0,-1 0 0,1 0 0,0 1 0,0-1 1,0 0-1,0 1 0,0-1 0,0 1 0,-2 0 0,-8 4 2,1 0 0,-1 1 0,1 0-1,1 1 1,-1 0 0,1 0 0,-9 10-1,-56 64 22,71-78-22,-1 1 0,-13 16 6,-16 24 0,29-38 1,1 0 0,-1-1-1,1 2 1,1-1-1,-1 0 1,1 0 0,0 1-1,0-1 1,-1 12-1,3-16-1,0-1 0,0 1-1,1 0 1,-1-1 0,0 1-1,1 0 1,-1 0 0,1-1-1,-1 1 1,1-1 0,0 1-1,0-1 1,-1 1 0,1-1-1,0 1 1,1-1 0,-1 0-1,0 1 1,0-1 0,0 0-1,1 0 1,-1 0 0,1 0-1,-1 0 1,1 0 0,-1 0-1,1-1 1,-1 1 0,1-1-1,0 1 1,-1-1 0,1 1-1,0-1 1,-1 0 0,1 0-1,2 0 1,8 1 62,0-1-1,1 0 1,22-3 0,-30 2-49,47-8 177,-25 4-19,33-1 0,-59 6-170,0 0 0,0 0-1,1-1 1,-1 2 0,0-1-1,0 0 1,0 0-1,0 0 1,0 0 0,0 1-1,0-1 1,0 0 0,0 1-1,-1-1 1,1 1 0,0-1-1,0 1 1,0 0 0,0-1-1,0 1 1,-1 0 0,1-1-1,1 2 1,-2 0-1,1-1 0,-1 1 0,1-1 0,-1 1 0,1-1 0,-1 1-1,0 0 1,0-1 0,0 1 0,0-1 0,0 1 0,0 0 0,-1 2 0,-2 6 12,0 1 0,-1-1 0,-8 16 1,8-18-4,-8 18-3,6-17-78,1 1 1,1 0-1,0 1 1,-5 17-1,9-28 34,0 0-1,0 1 0,0-1 1,0 0-1,-1 0 0,1 1 1,0-1-1,0 0 0,0 0 1,0 0-1,0 1 0,0-1 1,0 0-1,0 0 0,0 1 1,0-1-1,0 0 0,1 0 1,-1 1-1,0-1 1,0 0-1,0 0 0,0 0 1,0 1-1,0-1 0,0 0 1,1 0-1,-1 0 0,0 0 1,0 1-1,0-1 0,0 0 1,1 0-1,-1 0 0,8-3-403,13-15 272,-17 14-19,19-16-232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8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120 102 14123,'7'-2'475,"0"0"-1,0-1 1,0 1 0,-1-1-1,1 0 1,-1-1 0,0 0 0,0 0-1,0 0 1,-1 0 0,1-1-1,-1 0 1,0 0 0,0-1-1,-1 1 1,7-12 0,-11 17-454,1 0 1,-1-1 0,0 1 0,1-1-1,-1 1 1,0-1 0,1 0 0,-1 1-1,0-1 1,0 1 0,0-1 0,1 1-1,-1-1 1,0 0 0,0 1 0,0-1-1,0 1 1,0-1 0,0 0 0,0 1-1,0-1 1,0 1 0,-1-1 0,1 0-1,0 1 1,0-1 0,0 1 0,-1-1-1,1 1 1,0-1 0,-1 1 0,1-1-1,0 1 1,-1-1 0,1 1 0,-1-1-1,1 1 1,-1 0 0,1-1 0,-1 1-1,1 0 1,-1-1 0,1 1 0,-1 0-1,1 0 1,-1-1 0,1 1 0,-1 0-1,0 0 1,1 0 0,-1 0 0,1 0-1,-1 0 1,0 0 0,1 0 0,-1 0-1,1 0 1,-1 0 0,0 0 0,-4 1 36,0 0-1,-1-1 1,1 2 0,0-1 0,-9 4 0,-1 2-27,1 1 0,-1 1 0,1 0 1,1 0-1,-19 17 0,25-19-21,0 0-1,0 0 1,1 1 0,0 0-1,0 0 1,1 0 0,0 1-1,1 0 1,0-1 0,-5 17-1,8-24-25,0 1-1,1-1 1,0 1-1,-1 0 0,1-1 1,0 1-1,0 0 1,0-1-1,0 1 0,0 0 1,1-1-1,-1 1 1,0-1-1,1 1 0,-1-1 1,1 1-1,-1 0 1,1-1-1,0 0 0,0 1 1,0-1-1,0 1 0,0-1 1,0 0-1,0 0 1,0 0-1,0 1 0,0-1 1,1 0-1,-1 0 1,0-1-1,1 1 0,-1 0 1,1 0-1,-1-1 1,1 1-1,0-1 0,-1 1 1,1-1-1,-1 0 1,1 0-1,1 1 0,5 0-155,0-1-1,0 0 0,-1 0 0,1 0 0,0-1 1,-1 0-1,15-4 0,-9 1-254,0-1 0,0-1 0,0 0 0,-1-1 0,15-11 0,-9 2-449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8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0 15587,'-9'1'442,"-1"0"-1,1 0 0,0 1 0,-1 0 1,1 1-1,0 0 0,0 0 0,0 1 1,-10 5-1,6-1-62,0 1-1,0 0 1,1 0 0,-21 20 0,31-26-322,-1-1 0,1 1-1,0 0 1,0-1 0,0 1 0,0 0-1,1 0 1,-1 0 0,1 1 0,-1-1 0,1 0-1,0 0 1,0 1 0,0 5 0,1-8-35,0 0 1,0 0-1,0 1 1,1-1-1,-1 0 1,0 0 0,1 0-1,-1 0 1,0 0-1,1 1 1,0-1-1,-1 0 1,1 0-1,0 0 1,-1 0-1,1-1 1,2 3-1,-1-1 7,0-1 0,0 0 0,0 0 0,1 1-1,-1-1 1,0 0 0,1-1 0,-1 1 0,1 0-1,-1-1 1,5 1 0,5 0 89,0-1 1,0 0-1,0-1 0,0-1 0,0 0 1,0 0-1,0-1 0,20-8 1,-24 8-11,0 0-1,0-1 1,0 0 0,-1 0 0,1-1 0,-1 0 0,0 0 0,-1-1 0,1 0 0,-1 0 0,0 0-1,-1-1 1,6-8 0,-10 14-109,0 0 0,-1 0 0,1 0 0,0 0 0,-1-1 0,1 1 0,0 0 0,-1 0 0,0-1 0,1 1 0,-1 0 0,0-1 0,1 1 0,-1 0 0,0-1 0,0 1 0,0 0 0,0-1 0,-1 1 0,1 0 0,0-1 0,0 1 0,-1 0 0,1-1 0,-1 1 0,1 0 0,-1 0 0,0-1 0,1 1 0,-1 0 0,0 0 0,0 0 0,0 0 0,0 0 0,0 0 0,0 0 0,0 0 0,0 1 0,0-1 0,0 0 0,0 1 0,-1-1 0,1 1 0,0-1 0,-3 0 0,-2-1-169,-1 1 1,1-1 0,-1 1 0,0 1 0,1-1 0,-1 1 0,0 0 0,-7 1 0,-18 6-222,0 3-141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9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0 208 16051,'64'-66'3252,"15"-15"-692,-70 73-2280,0 0 0,1 1 1,0 0-1,1 1 0,-1 0 0,23-8 0,-31 13-243,0 0 0,-1 1 1,1-1-1,0 1 0,0-1 1,0 1-1,0 0 0,0 0 1,0-1-1,0 1 0,0 1 1,0-1-1,0 0 0,3 1 1,-4 0-26,-1 0 0,1-1 0,0 1 0,0 0 0,0 0 0,-1 0 0,1 0 0,0 0 0,-1 0 0,1 0 0,-1 0 0,1 0 0,-1 0 0,1 0 0,-1 1 0,0-1 0,0 0 0,0 0 0,1 0 0,-1 0 0,0 1 0,0-1 0,-1 0 0,1 0 0,0 0 0,-1 2 0,0 11 4,-2 0 0,0 0 0,-1 0 1,0 0-1,-1-1 0,-1 1 0,0-1 0,0-1 1,-11 15-1,-4 4 25,-1-1-1,-36 36 1,9-19 52,49-47-91,0 0-1,0 0 0,0 0 0,-1 0 0,1 0 1,0 0-1,0 0 0,0 0 0,0 0 1,0 0-1,0 0 0,0 0 0,0 0 0,0 1 1,0-1-1,0 0 0,0 0 0,0 0 1,0 0-1,0 0 0,0 0 0,0 0 0,0 0 1,0 0-1,0 0 0,0 0 0,0 1 1,0-1-1,0 0 0,0 0 0,0 0 0,0 0 1,0 0-1,0 0 0,0 0 0,0 0 1,0 0-1,0 0 0,0 0 0,0 0 0,0 1 1,1-1-1,-1 0 0,0 0 0,0 0 1,0 0-1,0 0 0,0 0 0,0 0 0,0 0 1,0 0-1,0 0 0,0 0 0,0 0 1,0 0-1,1 0 0,-1 0 0,0 0 0,0 0 1,0 0-1,0 0 0,0 0 0,0 0 1,0 0-1,0 0 0,0 0 0,1 0 1,6 0 28,17-5 73,31-10 0,10-3 11,-47 14-92,29-6 61,-43 10-93,0 0 0,0-1 0,-1 1 0,1 0 1,0 1-1,-1-1 0,1 1 0,0-1 0,6 3 0,4 7-620,-5-5-667,-8-6 1257,0 1 1,0 0-1,0-1 1,0 1-1,0-1 1,0 1-1,0-1 1,0 1-1,0-1 1,-1 0-1,1 0 1,0 1-1,1-3 1,4-4-276,0-1 0,0 0 0,-1 0 0,0 0 0,0-1 0,-1 0 0,4-10 0,4-7-324,-6 11 149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59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 18556,'6'0'1144,"0"0"1708,-9 4-508,-6 10-1564,-12 28 74,19-39-865,1 0 0,0 0 0,0 1 0,1-1 0,-1 0 0,0 1 0,1-1 0,0 0 0,0 1 0,0-1 0,1 6 0,-1-8 0,1 0 1,-1 0-1,1 0 1,0 0-1,-1 1 1,1-1-1,0-1 1,0 1-1,0 0 1,-1 0-1,1 0 1,0 0-1,0-1 1,0 1-1,0 0 1,1-1-1,-1 1 1,0-1-1,0 1 1,0-1-1,0 1 1,1-1-1,-1 0 1,2 1-1,35 0-155,-29-1 113,18-1-64,-17 0 69,1 0 0,-1 1 0,0 1 0,1 0 0,14 3 0,-23-3 37,0-1 0,0 1 0,1 0 0,-1 0-1,0 0 1,0 0 0,0 0 0,0 1 0,-1-1 0,1 1 0,0-1 0,-1 1 0,1-1 0,-1 1 0,1 0 0,-1 0 0,0 0 0,1 0 0,-1 0-1,0 0 1,-1 0 0,1 0 0,0 1 0,0-1 0,-1 0 0,0 0 0,1 1 0,-1-1 0,0 5 0,0 1 5,-1 0 0,0 0 0,-1 1 0,1-1 0,-2 0 1,1 0-1,-1 0 0,0-1 0,-1 1 0,1-1 0,-2 0 1,1 1-1,-1-2 0,0 1 0,0-1 0,-1 1 0,0-2 0,-8 7 1,6-5 85,0 0 1,-1-1 0,0 0 0,0-1 0,-1 0-1,1 0 1,-1-1 0,0 0 0,0-1 0,-1 0-1,1-1 1,0 0 0,-21 1 0,29-3-78,0 1 0,-1-2 0,1 1 0,-1 0 0,1-1 0,-1 1 0,1-1 0,0 1 0,0-1 0,-1 0 0,1 0 0,0 0 0,0 0 0,0-1 0,0 1 0,0-1 0,0 1 0,0-1 0,0 0 0,1 1 0,-1-1 0,1 0 0,-3-4 0,1 0 22,1 0 1,-1 0 0,2 0-1,-1 0 1,0-1 0,1 1 0,0-12-1,-3-28-87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00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20980,'14'8'1945,"-5"-7"-1369,1-1-264,10-1 960,7-2-455,7-4-753,5-5-505,7-2 401,0-5-144,-3-1-72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28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344 58 13131,'49'-55'3870,"-44"53"-2567,-6 8-489,-8 12-29,-26 42 66,-52 68 0,-53 48-706,34-43-1655,102-128 1405,-11 19-446,15-20 99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28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447 0 12907,'-25'30'1560,"-3"6"-992,-15 9-256,-3 2 1737,-4 6-1761,-2 3-24,3-5-72,5 1-112,8-9-352,4-4-160,12-12 344,3-6-80,13-8-64</inkml:trace>
  <inkml:trace contextRef="#ctx0" brushRef="#br0" timeOffset="1">601 138 15107,'-21'24'1160,"-13"8"-871,-8 4-113,-7 7 352,-1 4-176,3 2-64,2-4-24,8-3-128,8-5-72,14-9-152,7-7-128,20-11-296,8-7-648,13-10 943,3-9-167,13-11-144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77 470 14099,'-6'26'1696,"-11"28"0,-6 22 672,22-67-2154,-1-1 0,1 1 0,0-1 0,1 1 0,0 0 0,2 14 0,-2-22-208,0 1-1,0-1 1,0 0 0,0 0 0,0 0 0,0 0 0,0 0 0,1 0 0,-1 0 0,0 0 0,1 0 0,-1 0 0,1-1 0,-1 1 0,1 0 0,-1 0 0,1 0 0,0 0 0,0-1 0,-1 1-1,1 0 1,0 0 0,0-1 0,0 1 0,-1-1 0,1 1 0,0-1 0,0 1 0,0-1 0,0 0 0,0 1 0,0-1 0,0 0 0,0 0 0,0 1 0,0-1 0,0 0 0,0 0 0,0 0 0,0-1-1,1 1 1,-1 0 0,0 0 0,1-1 0,2 0-4,-1-1-1,1 0 0,0 0 1,-1 0-1,1-1 0,-1 1 1,0-1-1,0 0 1,0 0-1,3-4 0,9-12 51,-2-1-1,-1-1 1,0 0-1,-2 0 0,0-1 1,-2 0-1,0-1 1,-1 0-1,5-34 1,-6 16 59,-2 0 1,-2 0 0,-1 0 0,-8-68 0,4 89-63,-1-1 0,-6-21 0,8 34-31,-1 0-1,0 0 1,0 1 0,-1-1-1,0 1 1,-1-1-1,-7-9 1,10 15-11,1 1 0,0-1 0,-1 1 0,1-1 0,-1 1 0,1 0 0,-1-1 0,0 1 0,0 0 0,1 0 0,-1 0 0,0 1 0,0-1 0,0 0 0,0 1 0,0-1 0,0 1 0,0-1 1,0 1-1,0 0 0,0 0 0,0 0 0,0 0 0,-1 1 0,1-1 0,0 0 0,0 1 0,0-1 0,0 1 0,1 0 0,-1 0 0,0 0 0,0 0 0,0 0 0,1 0 0,-1 0 0,0 0 0,1 1 0,-3 1 0,-3 5 22,0-1 0,1 1 0,-1 0 0,2 0 0,-1 1 0,-6 14 0,6-11-21,0 0 1,1 1-1,1 0 0,0 0 1,1 0-1,-3 21 0,6-29-57,-1 0-1,1 0 0,0 0 1,1-1-1,-1 1 0,1 0 1,0 0-1,0 0 1,0-1-1,1 1 0,0 0 1,0-1-1,0 0 0,0 1 1,1-1-1,-1 0 1,1 0-1,0 0 0,1-1 1,-1 1-1,6 4 0,9 5-275,1-1-1,20 9 0,-19-10 207,-1 0 0,23 17 0,-19-8-103,-1 2 1,-1 0 0,22 31-1,-39-48 62,-2-2 82,0 0-1,1 0 1,-1-1 0,1 1 0,-1 0-1,1-1 1,0 0 0,0 1-1,0-1 1,0 0 0,0-1-1,0 1 1,1 0 0,-1-1 0,1 0-1,5 2 1,18-3-330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29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0 12379,'0'1'95,"0"0"1,0-1 0,0 1 0,0 0 0,0-1 0,0 1-1,0 0 1,0 0 0,0-1 0,0 1 0,0 0-1,0-1 1,-1 1 0,1 0 0,0-1 0,-1 1-1,1 0 1,0-1 0,-1 1 0,1-1 0,-1 1 0,1 0-1,-1-1 1,1 1 0,-1-1 0,1 0 0,-2 2-1,-18 17 221,18-17-18,-54 45 2062,18-16-1850,2 1 1,-51 58 0,85-88-554,0 1 1,0-1-1,1 0 1,-1 1 0,1 0-1,-1-1 1,1 1-1,0 0 1,0-1-1,-1 6 1,2-7 20,0-1 1,0 1-1,0-1 1,0 0 0,0 1-1,0-1 1,0 0-1,0 1 1,0-1 0,0 0-1,1 1 1,-1-1-1,0 0 1,0 0-1,0 1 1,1-1 0,-1 0-1,0 1 1,0-1-1,1 0 1,-1 0-1,0 0 1,0 1 0,1-1-1,-1 0 1,0 0-1,1 0 1,-1 0-1,0 1 1,1-1 0,-1 0-1,2 0-45,0 0 0,0 0-1,0 0 1,0 0 0,0 0-1,0 0 1,0-1 0,0 1-1,3-1 1,57-21-1695,0-2 0,77-42 0,-27 12 712,-84 41 902,6-3 269,0 1 0,37-9 0,-49 21 806,-21 3-910,-1 0-1,0 0 1,0 0 0,0 0 0,0-1 0,0 1 0,1 1-1,-1-1 1,0 0 0,0 0 0,0 0 0,0 0 0,1 0 0,-1 0-1,0 0 1,0 0 0,0 0 0,0 0 0,0 0 0,0 0 0,1 0-1,-1 0 1,0 0 0,0 1 0,0-1 0,0 0 0,0 0 0,0 0-1,0 0 1,0 0 0,1 0 0,-1 1 0,0-1 0,0 0 0,0 0-1,0 0 1,0 0 0,0 0 0,0 1 0,0-1 0,0 0-1,0 0 1,0 0 0,0 0 0,0 1 0,0-1 0,0 0 0,0 0-1,0 0 1,0 0 0,0 0 0,0 1 0,0-1 0,-1 0 0,1 0-1,0 0 1,0 0 0,0 0 0,0 0 0,0 1 0,0-1 0,0 0-1,0 0 1,-1 0 0,1 0 0,-12 13 556,0 0 0,-1-2-1,0 1 1,-1-1 0,-27 15 0,-7 7 273,43-29-762,-125 100 1834,107-80-1560,23-24-351,0 1 1,-1-1-1,1 0 0,0 0 1,0 1-1,-1-1 1,1 0-1,0 1 0,0-1 1,0 0-1,-1 1 1,1-1-1,0 0 0,0 1 1,0-1-1,0 0 1,0 1-1,0-1 1,0 0-1,0 1 0,0-1 1,0 0-1,0 1 1,0-1-1,0 1 0,0-1 1,0 0-1,0 1 1,0-1-1,0 0 1,0 1-1,0-1 0,1 0 1,-1 1-1,0-1 1,0 0-1,0 1 0,1-1 1,-1 0-1,0 0 1,1 1-1,16 1 98,-1-3-221,0-2 0,0 0 0,-1 0 0,0-2 0,18-7 0,77-38-1085,-96 44 1032,301-155-4715,-301 155 4668,-13 8 256,-18 15 466,16-17-482,-53 43 1394,31-25-511,0 0 0,1 2 0,-30 34 0,50-51-799,0-1-1,0 1 0,1-1 1,-1 1-1,1 0 1,-3 5-1,4-7-95,0-1 1,0 1-1,0 0 0,0-1 1,0 1-1,0-1 0,0 1 1,0 0-1,0-1 0,0 1 1,0-1-1,1 1 0,-1-1 1,0 1-1,0-1 0,1 1 1,-1 0-1,0-1 0,1 0 1,-1 1-1,0-1 0,1 1 1,-1-1-1,1 1 0,-1-1 1,0 0-1,1 1 0,-1-1 1,1 0-1,0 1 0,-1-1 1,1 0-1,-1 0 0,1 0 1,-1 0-1,1 1 0,-1-1 1,1 0-1,0 0 0,-1 0 1,1 0-1,-1 0 0,1 0 1,1-1-1,10 1-105,1 0-1,0-2 1,0 0 0,-1 0-1,1-1 1,-1 0-1,0-1 1,21-10 0,36-10-1070,-100 40 202,12-5 832,-17 6-44,-3 2-8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0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550 5940 13795,'-7'4'710,"-25"12"761,25-15-647,20-10 397,60-45-852,-2-3 0,-3-3 1,-3-3-1,73-90 0,-75 70-373,80-137 0,-104 150-48,-2-2 1,-4-1-1,-3-2 0,-3-1 1,-3-1-1,-4-1 0,17-132 0,-3-180-376,-10 87 23,64-426 13,-14 103 534,-68 504 49,-4 0 0,-6-1 1,-23-140-1,13 181-21,-3 0 1,-4 1 0,-3 1 0,-36-79-1,17 68-21,-3 2 0,-4 2 0,-4 3 0,-4 1 0,-3 4-1,-3 2 1,-125-116 0,88 108-34,-195-126 0,-133-31-857,421 238 761,3 2-33,1 0 1,-1-1-1,1 1 0,-1-1 1,1 0-1,0 0 1,0 0-1,0 0 0,-3-5 1,6 8 8,1-1 0,0 1 0,0-1 0,0 1 0,0-1 0,0 1 0,0 0 0,0-1 0,0 1 0,0-1 0,0 1 0,1 0 1,-1-1-1,0 1 0,0-1 0,0 1 0,0 0 0,1-1 0,-1 1 0,0 0 0,0-1 0,1 1 0,-1 0 0,0-1 0,0 1 0,1 0 0,-1-1 0,1 1 1,-1 0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0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403 4 19476,'0'-4'1400,"-11"8"-1159,-8 3-113,-15 14 408,-6 10-208,-10 14-160,-3 2-56,0 4-88,1 2 0,10-7-216,8-3-208,20-15-352,14-16-169,24-22 681,10-10-192,15-18-160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1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290 41 14195,'16'-23'1880,"-9"6"-1159,-11 17-345,-8 6 1160,-5 15-696,-3 8-136,-4 8-336,1 9-264,0 8-200,1 1-24,8-1-24,1-1-80,6-5-192,0-4-160,4-11-224,-1-9 552,-1-15-48,0-9-96</inkml:trace>
  <inkml:trace contextRef="#ctx0" brushRef="#br0" timeOffset="1">1 224 14451,'11'-7'1600,"6"4"-855,5-1-305,6 1 1480,8-1-1104,7-2-760,3 2-304,1-2 368,-2 2-120,-6 0-192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1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1 16179,'-20'34'1823,"-30"35"-1,36-51-1485,0 1 0,1 0 1,0 1-1,2 0 0,1 1 0,-14 36 1,24-56-340,-1 1 0,1 0 1,-1 0-1,1 0 0,0 0 1,-1 0-1,1-1 0,0 1 1,0 0-1,0 0 0,1 0 1,-1 0-1,0 0 0,1 0 0,-1-1 1,1 1-1,0 0 0,1 3 1,-1-4-8,0 0 0,0 0 1,1 0-1,-1 0 0,0 0 1,1 0-1,-1 0 0,0-1 1,1 1-1,-1 0 0,1-1 1,-1 1-1,1-1 0,-1 0 1,1 1-1,-1-1 0,4 0 1,4 0-47,0-1 1,1 0-1,-1 0 1,0-1-1,0-1 1,9-3-1,90-33-377,-98 38 361,-11 8 47,-15 8 49,-2-2 91,-1-1 0,-1-2 0,0 1 0,0-2 0,-1-1 0,0-1 0,0 0 0,-1-2 0,1 0 0,-34 2 0,53-7-149,0 0 0,-1 0 1,1 0-1,0 0 0,0 0 1,0 0-1,-1-1 0,1 1 1,0-1-1,0 0 0,0 1 1,0-1-1,0 0 0,-2-2 1,3 2 25,0 0 0,1 0 0,-1 0 0,1 0 0,-1 0 0,1 0 0,0 0 0,-1 0 0,1 0 0,0 0 0,0 0 0,0 0 0,0 0 0,0 0 0,0 0 0,0-1 0,0 1 0,0 0 0,0 0 0,1 0 0,-1 0 0,0 0 0,1 0 0,-1 0 0,1 0 0,-1 0 0,1 0 0,0 0 0,-1 0 0,2-1 0,17-23-197,7-3-77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2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0 18204,'5'13'1760,"-12"10"-1096,-9 1-248,-7 12 753,-2 6-217,-5 5-296,1 5-128,3-4-312,0-2-120,8-8-288,6-4-208,8-10-496,4-5-192,7-16 792,3-7-240,6-11-129</inkml:trace>
  <inkml:trace contextRef="#ctx0" brushRef="#br0" timeOffset="1">151 293 16291,'9'2'489,"-1"-1"0,1 1 0,-1-1 0,1-1-1,0 1 1,-1-2 0,1 1 0,10-3 0,70-16 692,-76 16-999,-5 1-91,-1 1-1,0-1 1,0-1 0,0 1-1,0-1 1,0-1 0,0 1 0,-1-1-1,1 0 1,8-8 0,-14 12-70,-1-1 0,0 1 0,1-1-1,-1 1 1,1 0 0,-1-1 0,0 1 0,1-1 0,-1 1 0,0-1 0,1 1 0,-1-1 0,0 1 0,0-1 0,0 1 0,1-1 0,-1 1 0,0-1 0,0 1 0,0-1 0,0 0 0,0 1 0,0-1 0,0 1 0,0-1 0,0 1 0,0-1 0,-1 0 0,1 0 4,-1 1-1,0-1 1,1 1 0,-1-1 0,0 1-1,0 0 1,1 0 0,-1-1 0,0 1 0,0 0-1,0 0 1,1 0 0,-1 0 0,0 0 0,0 0-1,-1 0 1,-35 7 407,25-1-410,0 0 0,1 1 1,-1 1-1,1-1 0,1 2 0,0 0 0,0 0 0,0 1 0,2 0 0,-1 0 0,1 1 0,0 0 1,-6 13-1,13-22-23,0 1 1,0-1 0,0 0 0,0 0 0,0 0-1,0 1 1,0-1 0,1 0 0,-1 1 0,1-1-1,0 0 1,0 1 0,0-1 0,0 1 0,0-1 0,0 0-1,2 5 1,-2-6-7,1 0 1,-1-1-1,1 1 0,-1 0 0,1 0 1,-1 0-1,1-1 0,0 1 0,0 0 1,-1-1-1,1 1 0,0-1 0,0 1 1,0-1-1,-1 1 0,1-1 0,2 1 1,-1-1-28,1 1 1,-1-1-1,1 0 1,0 1 0,-1-1-1,1 0 1,-1-1 0,1 1-1,2-1 1,11-4-304,0 0 1,0-1-1,-1-1 1,0-1-1,0 0 1,19-14-1,-16 10 195,25-14-391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3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16444,'-2'0'195,"1"1"0,-1 0 0,0 0 0,0 0 0,0 1 0,0-1 1,1 0-1,-1 1 0,1-1 0,-1 1 0,1-1 0,-1 1 0,1-1 1,0 1-1,-1 2 0,-18 34 1108,14-26-754,-51 90 1149,29-55-1027,-34 78-1,60-118-639,-1 0 0,1 0 0,0 0-1,0 0 1,1 1 0,0-1 0,0 10-1,1-15-30,0-1-1,0 1 0,1 0 0,-1-1 1,0 1-1,1-1 0,-1 1 0,1-1 0,-1 0 1,1 1-1,0-1 0,-1 0 0,1 1 1,0-1-1,0 0 0,0 0 0,0 1 1,0-1-1,0 0 0,1 0 0,-1 0 0,0-1 1,0 1-1,1 0 0,-1 0 0,1-1 1,-1 1-1,0 0 0,1-1 0,-1 0 1,1 1-1,-1-1 0,1 0 0,-1 0 1,1 0-1,0 0 0,-1 0 0,1 0 0,-1 0 1,3-1-1,5 0-26,1-1-1,-1 0 1,0-1 0,0 0-1,0 0 1,0-1-1,-1 0 1,16-10 0,-7 3-25,-1-1 1,0-1-1,14-15 1,-22 19 20,-12 12 13,-10 14 8,13-17 9,1 1-1,-1-1 0,1 1 1,0-1-1,-1 1 0,1 0 1,0-1-1,-1 1 1,1 0-1,0-1 0,0 1 1,0 0-1,0-1 1,0 1-1,0 0 0,0-1 1,0 1-1,0 0 1,0-1-1,0 1 0,0 0 1,0-1-1,0 1 0,1 0 1,-1-1-1,0 1 1,0 0-1,1-1 0,-1 1 1,1-1-1,-1 1 1,0-1-1,1 1 0,-1-1 1,1 1-1,-1-1 0,1 1 1,-1-1-1,1 0 1,0 1-1,-1-1 0,1 0 1,-1 1-1,1-1 1,0 0-1,-1 0 0,1 0 1,0 1-1,-1-1 1,1 0-1,0 0 0,-1 0 1,1 0-1,0 0 0,-1 0 1,2-1-1,7 1-5,-1-1-1,0 0 0,14-4 1,-20 4 5,69-21-24,-51 15 15,0 0-1,1 1 0,0 1 1,0 1-1,24-1 0,-44 5 10,-1 0 0,0 0 0,1 0 0,-1 0 0,0 0 0,1 0 0,-1 0 0,0 0 0,1 1 0,-1-1 0,0 0 0,1 0-1,-1 0 1,0 1 0,1-1 0,-1 0 0,0 0 0,0 1 0,1-1 0,-1 0 0,0 1 0,0-1 0,0 0 0,1 1 0,-1-1 0,0 0 0,0 1 0,0-1 0,0 0 0,0 1 0,0-1-1,0 0 1,0 1 0,0-1 0,0 1 0,0-1 0,0 0 0,0 1 0,0-1 0,0 0 0,0 1 0,0-1 0,0 0 0,0 1 0,0-1 0,-1 0 0,1 1 0,0-1 0,0 0 0,0 1 0,-1-1 0,-14 28-72,7-13 34,8-14 40,-1-1 1,1 1-1,0 0 0,0-1 0,-1 1 0,1-1 1,0 1-1,0 0 0,0-1 0,0 1 1,0 0-1,0 0 0,0-1 0,0 1 0,0 0 1,0-1-1,0 1 0,0 0 0,1-1 1,-1 1-1,0-1 0,0 1 0,1 0 0,-1-1 1,0 1-1,1-1 0,-1 1 0,1-1 1,0 2-1,0-1 0,1 0 1,0-1-1,-1 1 1,1 0-1,-1-1 1,1 1-1,0-1 1,-1 0-1,1 1 1,0-1-1,3 0 1,6 0-2,0-1-1,21-4 1,-32 5 0,111-30-268,6 0-769,-116 29 1014,0 1 0,-1 0 0,1 0 0,-1 0 1,1 0-1,0 0 0,-1-1 0,1 1 0,0 0 0,-1 0 0,1 1 0,0-1 0,-1 0 0,1 0 0,0 0 0,-1 0 1,1 0-1,-1 1 0,1-1 0,0 0 0,-1 1 0,1-1 0,-1 0 0,1 1 0,-1-1 0,1 1 0,0 0 5,-1 0-1,0 0 1,0 0-1,0 0 1,0-1-1,0 1 1,0 0-1,0 0 1,0 0-1,0 0 1,0 0-1,0 0 1,-1-1-1,1 1 1,0 0-1,0 0 1,-1 1-1,-24 37-167,21-33 180,-134 224 911,91-149-313,40-68-458,4-7-25,0 1 0,-1-1 1,0 0-1,0 0 1,-1 0-1,1-1 1,-12 10-1,16-15-90,0 1 0,-1-1 0,1 0 0,0 0 0,0 0 0,-1 0 0,1 1 0,0-1 0,0 0 0,-1 0 1,1 0-1,0 0 0,-1 0 0,1 0 0,0 0 0,-1 0 0,1 0 0,0 0 0,0 0 0,-1 0 0,1 0 0,0 0 0,-1 0 0,1 0 0,0 0 0,-1 0 0,1 0 0,0 0 0,0-1 0,-1 1 0,1 0 0,0 0 0,0 0 0,-1-1 0,-4-12 367,4-19 11,1 30-347,1-24-87,1 1 1,1-1-1,1 1 1,1 0-1,2 0 1,0 1-1,1-1 1,23-44-1,-26 61-262,0 1 0,0 0 0,1 1-1,0-1 1,0 1 0,0 0 0,1 1-1,12-9 1,-3 5-351,2-1 0,31-11 0,-10 7-291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3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18812,'-11'1'2639,"0"1"-1840,1 0 0,0 1-1,-19 8 1,25-9-736,-1 0 1,1 0-1,0 0 1,0 1-1,0 0 1,0 0 0,1 0-1,-1 0 1,1 0-1,0 1 1,-4 4-1,7-7-85,0-1 1,0 0-1,-1 1 0,1-1 1,0 1-1,0-1 0,0 1 1,-1-1-1,1 1 0,0-1 1,0 1-1,0-1 0,0 1 1,0-1-1,0 1 0,0-1 1,0 1-1,0-1 0,0 0 1,0 1-1,0-1 0,0 1 1,1-1-1,-1 1 0,0-1 1,0 1-1,1-1 0,-1 1 1,1 0-1,15 8-573,28-2-344,-35-6 740,1 0 13,29 6-189,-37-7 349,0 0 0,-1 1 0,1-1 0,0 1 0,0 0 1,-1-1-1,1 1 0,0 0 0,-1 0 0,1 0 0,-1 0 0,1 1 0,-1-1 0,0 0 0,0 1 0,2 1 0,-3-2 26,1-1 0,-1 1 0,0 0 0,0 0 0,0-1 0,0 1 0,0 0 0,0 0 0,0 0 0,0-1 0,0 1 0,0 0 0,0 0 0,0 0 0,0-1 0,-1 1 0,1 0 0,0 0 0,-1-1-1,1 1 1,0 0 0,-1-1 0,1 1 0,-1 0 0,1-1 0,-1 1 0,0-1 0,1 1 0,-1-1 0,1 1 0,-2 0 0,-25 14 258,21-12-195,-14 8 155,-1-1-1,0-2 1,-40 12-1,46-19-654,14-1 430,1 0 0,0 0 0,0 0 1,-1-1-1,1 1 0,0 0 0,-1 0 0,1 0 1,0 0-1,0 0 0,-1-1 0,1 1 0,0 0 0,0 0 1,0-1-1,-1 1 0,1 0 0,0 0 0,0-1 1,0 1-1,0 0 0,-1 0 0,1-1 0,0 1 1,0 0-1,0-1 0,0 1 0,0 0 0,0-1 1,0 1-1,0 0 0,0 0 0,0-1 0,0 1 0,0 0 1,0-1-1,0 1 0,0 0 0,0-1 0,0 1 1,1 0-1,-1 0 0,0-1 0,0 1 0,0 0 1,0-1-1,1 1 0,-1 0 0,10-14-286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4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9 16035,'-2'-9'3448,"-5"14"-1561,-10 21-590,12-18-884,-17 26 299,4-9-523,1 2 0,2-1 0,-20 49 0,34-74-191,0 0-1,1 1 1,-1-1-1,1 0 1,-1 1 0,1-1-1,0 1 1,0-1 0,-1 1-1,1-1 1,0 1 0,0-1-1,0 1 1,1-1 0,-1 0-1,0 1 1,0-1-1,1 1 1,-1-1 0,1 1-1,-1-1 1,1 0 0,0 1-1,0-1 1,-1 0 0,1 0-1,0 0 1,0 1 0,0-1-1,0 0 1,0 0-1,1 0 1,-1-1 0,0 1-1,0 0 1,1 0 0,-1-1-1,0 1 1,1 0 0,-1-1-1,1 0 1,-1 1 0,0-1-1,1 0 1,1 1-1,10 0-85,0 0-1,-1-1 0,1-1 0,18-2 0,-11 1-21,-15 2 66,0 0 0,-1 0 0,1 0-1,-1 0 1,1 1 0,4 1 0,-8-2 38,-1 0 0,1 0 0,0 1 0,-1-1 0,1 0 0,0 1 0,-1-1 1,1 0-1,-1 1 0,1-1 0,0 1 0,-1-1 0,1 1 0,-1-1 0,1 1 0,-1 0 0,0-1 0,1 1 0,-1-1 1,1 1-1,-1 0 0,0 0 0,0-1 0,1 1 0,-1 0 0,0-1 0,0 1 0,0 0 0,0 0 0,0-1 0,0 1 0,0 0 1,0 0-1,0-1 0,0 1 0,0 0 0,-1-1 0,1 1 0,0 0 0,0 0 0,-1-1 0,1 1 0,-1 0 0,1-1 1,-1 2-1,-3 4 28,-1 1 1,1-1 0,-1 0 0,0 0 0,0-1 0,-1 1-1,0-1 1,-11 8 0,3-4 225,-1 0-1,-30 13 1,43-20-216,-1-1 0,0 0 0,0 0 0,0-1 0,0 1 0,0 0 1,0-1-1,0 0 0,0 0 0,0 0 0,1 0 0,-1 0 0,-5-1 0,7 0-56,0 1 0,0-1 0,0 0 0,0 1 0,0-1 0,0 0 0,0 1 0,0-1 0,0 0 0,1 0 0,-1 0 0,0 0 0,0 0 0,1 0 0,-1 0 0,1 0 0,-1 0 0,1 0 0,-1 0 0,1-1 0,0 1 0,-1 0 0,1 0 0,0 0 0,0-1 0,0 1 0,0 0 0,0 0 0,0 0 0,0-1 0,0 1 0,1 0 0,-1 0 0,0 0 0,2-3 0,1-3 28,0-1-1,1 0 1,0 1-1,0 0 1,1 0-1,0 0 1,1 0 0,10-11-1,-15 18-11,24-26-328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4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20 100 15043,'7'1'451,"0"-1"-1,0 0 1,0-1 0,0 0-1,0 0 1,0 0 0,0-1-1,0 0 1,-1 0 0,1-1-1,-1 0 1,0 0-1,0 0 1,0-1 0,0 0-1,0 0 1,-1-1 0,0 1-1,0-1 1,8-10 0,-12 14-419,0 0 1,-1 0-1,1 1 1,-1-1 0,1 0-1,-1 0 1,1 0 0,-1 0-1,1 0 1,-1 1-1,0-1 1,0 0 0,1 0-1,-1 0 1,0 0-1,0 0 1,0 0 0,0-2-1,-1 3-22,1 0 0,0-1 0,0 1 0,-1-1 0,1 1 0,0 0 0,-1 0-1,1-1 1,-1 1 0,1 0 0,0-1 0,-1 1 0,1 0 0,-1 0 0,1 0-1,-1-1 1,1 1 0,-1 0 0,1 0 0,-1 0 0,1 0 0,-1 0 0,1 0 0,-1 0-1,0 0 1,-3 0-4,0 1-1,0 0 1,0-1 0,0 1-1,1 1 1,-1-1 0,-6 3-1,-6 5-8,0 0 0,-15 13 1,25-17-3,-1 1 0,1-1 1,0 1-1,0 0 0,1 1 0,-9 13 1,13-20 1,1 1 0,-1 0-1,1-1 1,0 1 0,-1 0 0,1 0 0,0-1 0,-1 1 0,1 0 0,0 0 0,0 0-1,0-1 1,0 1 0,0 0 0,0 0 0,0 0 0,0-1 0,0 1 0,0 0 0,0 0 0,0 0-1,1 0 1,-1-1 0,0 1 0,0 0 0,1 0 0,-1-1 0,1 1 0,-1 0 0,1-1-1,-1 1 1,1-1 0,-1 1 0,1 0 0,0-1 0,-1 1 0,1-1 0,0 1 0,-1-1-1,1 0 1,0 1 0,0-1 0,-1 0 0,1 1 0,0-1 0,0 0 0,0 0 0,1 0 0,6 2-19,0-1 1,0 0 0,0 0-1,8-1 1,-8 0 2,0 0 6,5 0-6,0 1 1,0 0-1,17 4 0,-28-4 13,0-1-1,1 1 1,-1-1-1,0 1 1,1 0 0,-1 0-1,0 0 1,0 0-1,0 1 1,0-1-1,0 0 1,0 1-1,0 0 1,0-1 0,-1 1-1,1 0 1,0 0-1,-1 0 1,0 0-1,1 0 1,-1 0-1,0 0 1,0 1-1,1 2 1,-2-4 10,0-1 0,0 0-1,0 0 1,0 0 0,0 0 0,1 0-1,-1 1 1,0-1 0,0 0 0,0 0 0,0 0-1,0 0 1,1 0 0,-1 0 0,0 0 0,0 0-1,0 0 1,0 0 0,1 0 0,-1 1-1,0-1 1,0 0 0,0 0 0,0 0 0,1 0-1,-1 0 1,0-1 0,0 1 0,0 0 0,1 0-1,-1 0 1,0 0 0,0 0 0,0 0-1,0 0 1,1 0 0,-1 0 0,0 0 0,0 0-1,0-1 1,0 1 0,0 0 0,0 0 0,1 0-1,-1 0 1,0 0 0,0-1 0,0 1-1,0 0 1,0 0 0,0 0 0,0 0 0,0-1-1,10-9 69,-10 9-56,49-64 317,20-21-189,-69 85-145,1 0 0,0 1-1,0-1 1,0 0-1,0 0 1,0 1-1,0-1 1,0 1-1,0-1 1,0 1 0,0-1-1,0 1 1,0-1-1,0 1 1,1 0-1,-1 0 1,0 0-1,0-1 1,0 1-1,2 1 1,21 6-139,0 1 20,-16-6 105,0-1-1,0 0 1,0 0 0,0-1 0,0 0 0,0-1 0,0 0-1,0 0 1,0 0 0,-1-1 0,1 0 0,0-1 0,-1 0-1,1 0 1,-1 0 0,0-1 0,0 0 0,11-9 0,-18 13 15,0 0 0,0 0 0,1 0 0,-1 0 1,0 0-1,0 0 0,0 0 0,0 0 0,1-1 1,-1 1-1,0 0 0,0 0 0,0 0 0,0 0 0,1 0 1,-1 0-1,0 0 0,0 0 0,0-1 0,0 1 1,0 0-1,0 0 0,1 0 0,-1 0 0,0 0 0,0-1 1,0 1-1,0 0 0,0 0 0,0 0 0,0 0 1,0-1-1,0 1 0,0 0 0,0 0 0,0 0 0,0-1 1,0 1-1,0 0 0,0 0 0,0 0 0,0 0 1,0-1-1,0 1 0,0 0 0,0 0 0,0 0 1,0 0-1,0-1 0,-1 1 0,1 0 0,-10 5-3,0 3-4,1 1-1,0 0 1,-10 13-1,15-18 6,1 1-1,0 0 1,0 0-1,0 0 1,0 0-1,1 1 1,0-1 0,0 1-1,-1 8 1,2-14 2,1 1 0,0 0 0,0 0 0,0 0 0,0 0 0,0 0 1,0 0-1,0 0 0,0 0 0,1-1 0,-1 1 0,0 0 0,0 0 0,1 0 1,-1 0-1,1 0 0,-1-1 0,0 1 0,1 0 0,0 0 0,-1-1 0,1 1 1,-1 0-1,1-1 0,1 1 0,-1 0 1,1 0-1,0 0 1,-1-1 0,1 1-1,0-1 1,0 1-1,-1-1 1,1 0 0,0 1-1,0-1 1,3 0 0,3-1 2,1 0 0,-1-1 1,0 0-1,11-3 1,4-4 2,0-1 1,0-1 0,-1-1-1,0-1 1,-1 0 0,26-23-1,-87 61-272,25-13 101,1 1 0,0 1 1,1 0-1,-21 28 1,30-33-604,9-10-175,11-13 153,0-4 211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 13059,'-5'14'456,"0"0"0,0 1 1,2-1-1,-1 1 0,2 0 0,0 0 1,1 0-1,0 1 0,2-1 1,-1 0-1,2 0 0,0 0 0,1 0 1,6 20-1,-2-8-179,33 139 798,-33-129-573,-1 1 0,0 55 0,-15-126 535,-11-178-216,18 162-841,3 0 0,9-68 0,-8 107-10,0-1 0,0 1 0,1-1 0,0 1 0,1 0 0,0 0 0,11-17 0,-13 23 16,1 0 0,0 0 0,1 0 1,-1 1-1,1-1 0,-1 1 0,1 0 0,0 0 0,0 1 0,0-1 0,1 1 0,-1 0 0,0 0 1,1 0-1,0 1 0,-1-1 0,1 1 0,0 0 0,8 0 0,-7 0 1,0 1-1,-1 1 0,1-1 1,0 1-1,-1 0 1,1 0-1,0 1 1,-1-1-1,0 1 0,1 1 1,-1-1-1,0 1 1,0-1-1,5 5 1,-8-6 15,0 1 0,0 0 0,-1-1 0,1 1 1,0 0-1,-1 0 0,1 0 0,-1 0 1,1 0-1,-1 1 0,0-1 0,0 0 0,0 1 1,0-1-1,-1 0 0,1 1 0,-1-1 1,1 1-1,-1-1 0,0 1 0,0-1 0,0 1 1,0 0-1,0-1 0,-1 1 0,1-1 1,-1 0-1,1 1 0,-1-1 0,0 1 0,0-1 1,0 0-1,-3 4 0,-2 4 81,-1 0-1,0-1 1,-1 1-1,0-2 1,-1 1-1,-15 11 1,9-8 51,-1-2 0,0 0 0,-25 12 0,40-21-187,0 0 1,0-1 0,0 1-1,0-1 1,0 1 0,0-1 0,0 0-1,0 1 1,-1-1 0,1 0-1,0 0 1,0 0 0,0 0 0,-1 0-1,1 0 1,0 0 0,0 0-1,-1-1 1,1 1 3,1-1 0,0 1 0,-1 0 1,1-1-1,0 1 0,0-1 0,0 1 0,-1-1 0,1 1 0,0-1 0,0 1 1,0-1-1,0 1 0,0-1 0,0 1 0,0-1 0,0 0 0,0 1 0,0-1 1,0 1-1,0-1 0,0 1 0,1-1 0,-1 1 0,0-1 0,1 0 1,2-7-271,1 0 0,1 1 1,5-9-1,10-13-460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5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16972,'-1'2'1208,"-2"3"-1152,3 0-328,2 3 560,0 2-72,4 2-224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36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86 407 15939,'-19'11'1424,"-23"15"-307,40-25-983,0 1-1,0-1 0,0 1 1,0 0-1,0 0 1,1 0-1,-1 0 1,0 0-1,1 0 1,0 1-1,-1-1 0,1 0 1,0 1-1,-1 2 1,2-4-109,0-1 1,0 1-1,0 0 1,0-1-1,0 1 1,0 0 0,0-1-1,1 1 1,-1 0-1,0-1 1,0 1-1,0 0 1,1-1-1,-1 1 1,0-1 0,1 1-1,-1 0 1,1-1-1,-1 1 1,0-1-1,1 1 1,-1-1-1,1 0 1,-1 1 0,1-1-1,0 1 1,-1-1-1,1 0 1,-1 1-1,1-1 1,0 0-1,-1 0 1,1 0 0,0 1-1,-1-1 1,1 0-1,0 0 1,-1 0-1,1 0 1,0 0-1,-1 0 1,2-1 0,32-2 248,-15-3-150,-1 0-1,0 0 1,0-2-1,0 0 1,-1-1-1,0-1 1,-1-1-1,0 0 1,-1-1-1,0 0 1,21-25-1,-16 14-45,0-1-1,-2-1 1,0-1-1,-2-1 1,-1 0-1,18-44 1,-31 64-70,17-49 39,-18 52-44,0 1 0,0 0 0,0-1-1,-1 1 1,0-1 0,0 1 0,0-1 0,0 1 0,0-1 0,-1 1 0,0-1 0,1 1 0,-4-6 0,4 7-2,-1 1 1,0 0-1,1 1 1,-1-1-1,0 0 1,0 0-1,0 0 1,0 0-1,0 1 1,0-1-1,0 0 1,0 1-1,0-1 1,0 1-1,0-1 1,0 1-1,0 0 1,-1-1-1,1 1 0,0 0 1,0 0-1,0 0 1,-1 0-1,1 0 1,0 0-1,0 0 1,0 0-1,-1 0 1,1 1-1,-2 0 1,-3 1 1,-1 0 1,1 1 0,0-1 0,-6 5-1,10-6-2,-23 14 14,1 0 0,-26 23 0,39-29-11,0 1 0,0 0-1,1 1 1,1 0 0,0 1-1,-7 12 1,14-22-7,1 0 0,-1 0 1,1 0-1,0 0 0,0 1 0,0-1 1,0 0-1,1 1 0,-1-1 0,1 0 1,-1 1-1,1-1 0,0 1 0,0-1 1,0 1-1,0-1 0,0 0 0,0 1 1,1-1-1,-1 1 0,1-1 0,0 0 1,0 1-1,0-1 0,0 0 0,0 0 1,0 0-1,0 0 0,1 0 1,-1 0-1,3 2 0,3 2-9,-1-1-1,1-1 1,1 1 0,-1-1-1,0 0 1,1-1-1,14 5 1,-9-4 7,-2-1-4,-1 1 1,1 0-1,-1 0 1,-1 1-1,11 7 1,-18-11 9,0 1 0,0-1 0,0 1 1,0 0-1,-1-1 0,1 1 0,-1 0 1,1 0-1,-1 0 0,0 0 1,0 0-1,0 0 0,0 0 0,0 0 1,0 1-1,-1-1 0,1 0 0,-1 1 1,1-1-1,-1 0 0,0 1 0,0-1 1,0 0-1,0 1 0,0-1 0,-1 0 1,1 1-1,-1-1 0,-1 4 0,-7 16-208,0 0 0,-2-1 0,-1 0 0,0-1 0,-25 29 0,29-37-28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2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 15651,'0'-1'137,"1"0"0,-1 1 0,0-1 0,0 0-1,1 1 1,-1-1 0,1 0 0,-1 1 0,0-1-1,1 1 1,-1-1 0,1 0 0,-1 1 0,1 0 0,0-1-1,-1 1 1,1-1 0,0 1 0,-1-1 0,1 1-1,0 0 1,-1 0 0,1-1 0,0 1 0,-1 0-1,1 0 1,1 0 0,28-5 1410,-18 4-1126,91-18 953,150-20-848,-211 41-1085,-41-2 506,1 0-1,0 0 1,0 0 0,-1 1-1,1-1 1,0 1 0,0-1-1,-1 1 1,1 0 0,-1 0 0,1 0-1,-1 0 1,1 0 0,-1 0-1,1 0 1,-1 0 0,0 1-1,0-1 1,1 0 0,0 3-1,-2-3 31,0 0-1,1-1 1,-1 1 0,0 0-1,0 0 1,0 0-1,0 0 1,0 0-1,-1-1 1,1 1-1,0 0 1,0 0 0,0 0-1,-1-1 1,1 1-1,0 0 1,-1 0-1,1-1 1,-1 1-1,0 1 1,0-1-19,-6 10-443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3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15123,'0'13'2049,"7"-2"-1169,16-6-128,8-3 1336,18-2-871,4-4-105,13-6-160,1-3-152,3-1-320,1-3-224,-13 4-736,-6 1-344,-15 4-800,-5-1 1320,-13 6-296,-4 0-233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4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20444,'12'2'998,"0"-1"-1,1-1 1,23-1-1,13 0-176,-38 1-729,0 2 0,0-1 1,0 2-1,0-1 0,0 1 1,0 1-1,16 8 0,-23-10-85,-1 0-1,1 0 0,0 1 1,-1-1-1,1 1 0,-1 0 1,0 0-1,1 0 0,-2 0 1,1 1-1,0-1 0,-1 1 1,1 0-1,-1 0 0,0-1 1,0 2-1,-1-1 0,1 0 1,-1 0-1,0 0 0,0 1 1,0 4-1,-1 2 7,-1 0 1,0 0-1,-1 0 0,0 0 1,-1 0-1,0-1 1,0 0-1,-1 1 0,-1-1 1,1 0-1,-11 14 0,-2 2-66,-1-1 0,-39 41 0,42-50-99,-3 4-662,-1-1 1,0-1-1,-35 25 0,34-30 142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4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7 247 12475,'-1'-1'90,"1"1"1,-1-1-1,0 1 0,1-1 1,0 1-1,-1-1 1,1 1-1,-1-1 1,1 0-1,0 1 1,-1-1-1,1 1 0,0-1 1,0 0-1,0 1 1,-1-1-1,1 0 1,0 0-1,0 1 1,0-1-1,0 0 0,0 1 1,0-1-1,0 0 1,0 1-1,1-1 1,-1 0-1,0 1 1,0-1-1,1-1 0,10-22 911,-3 11-278,1-1-1,0 1 1,1 1-1,1 0 1,15-14-1,-9 11-371,0 1 1,1 1-1,1 0 0,0 2 1,40-19-1,-51 27-267,0 0 0,0 1-1,1 0 1,-1 0 0,0 1 0,15-1-1,-20 2-60,-1 0 0,1 0 0,-1 0 0,1 0 0,-1 1-1,1-1 1,-1 1 0,1-1 0,-1 1 0,0 0 0,1 0-1,-1 0 1,0 1 0,0-1 0,1 0 0,-1 1 0,0 0 0,-1-1-1,1 1 1,0 0 0,0 0 0,-1 0 0,1 0 0,-1 0-1,0 0 1,2 4 0,-1 1 19,0 0-1,0 0 1,-1 1 0,0-1-1,0 1 1,-1-1 0,0 1-1,0-1 1,-1 0 0,-2 13-1,-4 9 82,-12 35-1,-70 167 495,88-228-592,-1 1-1,1-1 0,0 1 0,1 0 1,-1-1-1,1 1 0,-1 0 0,1 0 1,0-1-1,1 6 0,-1-7-10,1-1 0,-1 1 0,1-1 0,0 1 0,0-1-1,-1 0 1,1 1 0,0-1 0,0 0 0,0 1 0,1-1 0,-1 0 0,0 0-1,0 0 1,1 0 0,-1 0 0,0 0 0,1-1 0,-1 1 0,1 0 0,-1-1-1,1 1 1,-1-1 0,1 1 0,0-1 0,2 0 0,7 2-346,0-1 0,0 0 0,0-1 0,1 0 0,-1-1 0,0 0 0,0-1 0,15-4 1,-25 6 264,0-1 0,0 1 0,0 0 0,0-1 0,0 1 0,0 0 0,0-1 0,0 1 0,-1-1 0,1 1 0,0-1 1,0 0-1,-1 1 0,1-1 0,0 0 0,0-1 0,1-2-610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5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0 519 13923,'7'-4'673,"0"-1"-1,0 0 1,0 0 0,-1 0-1,0-1 1,11-11 0,1-2 953,33-33-663,-3-2 0,-1-2 1,-4-2-1,71-124 1,-91 135-619,-21 43-72,-13 28-114,-42 107 173,45-107-288,1 0 0,1 1 0,-4 38 0,9-60-36,1 0-1,0 0 1,0 1-1,0-1 0,1 0 1,-1 0-1,1 1 1,1 2-1,-2-5-4,0 0-1,1 0 0,-1-1 0,1 1 1,-1 0-1,1 0 0,-1-1 1,1 1-1,0 0 0,-1-1 1,1 1-1,0 0 0,-1-1 1,1 1-1,0-1 0,0 0 1,-1 1-1,1-1 0,0 1 1,0-1-1,0 0 0,0 0 1,0 1-1,0-1 0,0 0 0,-1 0 1,1 0-1,0 0 0,0 0 1,0 0-1,0-1 0,0 1 1,0 0-1,1-1 0,6-1 14,0-1 0,0 0 0,-1 0 0,1-1 0,-1 0-1,0-1 1,0 0 0,9-7 0,6-7 35,22-25-1,-17 15-2,-2-1-1,-1-1 0,38-65 1,-57 86-27,-7 11-2,-9 17 11,-44 95 70,49-99-85,1 0 1,1 1-1,0 0 1,0 1-1,2-1 1,-2 17-1,4-29-83,0-1 0,0 1 0,0 0 0,0-1-1,1 1 1,-1 0 0,1-1 0,-1 1 0,1-1-1,0 1 1,0-1 0,0 1 0,0-1 0,1 0-1,-1 1 1,1-1 0,-1 0 0,1 0 0,0 0-1,0 0 1,0 0 0,0 0 0,0-1 0,0 1-1,0-1 1,0 1 0,1-1 0,4 2 0,0-1-212,0 0 0,1-1 0,-1 0 0,1 0 1,-1-1-1,1 0 0,-1 0 0,1-1 1,9-1-1,20-7-608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6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0 287 15515,'1'1'117,"-1"-1"-1,1 1 1,0-1-1,-1 1 0,1-1 1,0 1-1,0-1 1,-1 0-1,1 1 1,0-1-1,0 0 1,0 0-1,-1 0 0,1 0 1,0 1-1,0-1 1,0 0-1,-1 0 1,1 0-1,0-1 0,0 1 1,0 0-1,0 0 1,-1 0-1,1-1 1,0 1-1,0 0 0,-1-1 1,1 1-1,0-1 1,0 1-1,0-1 1,29-17 1064,-26 16-960,16-13 252,1 0-1,-2-1 0,29-31 1,-39 38-415,-1 0 0,0-1 0,-1 0 0,-1-1 1,1 1-1,-1-1 0,-1 0 0,0 0 0,5-19 1,-10 28-50,1-1 1,-1 1 0,1-1-1,-1 1 1,0-1-1,0 1 1,0-1 0,-1 1-1,1-1 1,0 1 0,-2-5-1,1 6-4,1 0 0,-1 0 0,1 0 0,-1 0 0,0 0 0,0 0 0,1 0 0,-1 0 0,0 0 0,0 0 0,0 0 0,0 0 0,0 0 0,0 1 0,0-1-1,0 1 1,-2-2 0,0 2 1,0-1 0,0 1 0,0-1-1,0 1 1,1 0 0,-1 0-1,0 0 1,0 1 0,0-1 0,0 1-1,0 0 1,1-1 0,-1 1-1,0 0 1,1 1 0,-1-1 0,0 0-1,-3 3 1,-3 3-5,-1 1 0,1 0 0,0 0 0,1 1 1,0 0-1,0 1 0,1-1 0,1 1 0,-1 1 0,-4 12 0,2-4-7,1 0 0,1 1-1,0 0 1,2 0 0,-3 22 0,6-31 2,1-1 1,0 1 0,1-1-1,1 21 1,0-29 2,-1 0 0,0 1 0,1-1 1,-1 0-1,1 1 0,0-1 0,0 0 1,0 0-1,0 0 0,0 0 0,0 0 0,1 0 1,-1 0-1,1 0 0,-1 0 0,1 0 1,0-1-1,0 1 0,0-1 0,0 1 0,0-1 1,0 0-1,0 0 0,0 0 0,0 0 1,0 0-1,3 1 0,4-1-1,-1-1 0,1 1 1,0-1-1,-1-1 0,1 1 0,-1-2 0,1 1 0,-1-1 1,0 0-1,1-1 0,-1 0 0,-1 0 0,10-5 0,10-7-2,0-1-1,31-24 0,-27 15 89,-1-1 0,-1-1 0,39-46 0,-81 120 714,9-34-688,1-4-37,0 1 1,0-1-1,1 1 1,0-1-1,1 1 1,0 0-1,0 0 1,1 0 0,1 11-1,-1-20-62,1 0-1,-1 0 1,0 1-1,1-1 1,-1 0-1,1 0 1,-1 0-1,1 0 1,-1 0-1,1 0 1,0 0-1,0 0 1,-1 0-1,1 0 1,0 0-1,0-1 1,0 1-1,0 0 1,0-1-1,0 1 1,0 0-1,2 0 0,-1-1 1,0 1 0,0-1 0,0 0 0,1 0 0,-1 0 0,0 0 0,0 0-1,0 0 1,0-1 0,0 1 0,0-1 0,2 0 0,7-4 18,0 1 0,-1-2 1,17-11-1,-23 15-22,120-91 108,-121 91-116,0 0 1,0 0 0,0 0 0,1 0 0,-1 1-1,5-2 1,-8 2 2,1 1-1,-1 0 1,1 0 0,-1 0-1,1 0 1,-1 0-1,1 0 1,-1 0-1,1 0 1,-1 0 0,1 0-1,-1 0 1,1 0-1,0 1 1,-1-1-1,1 0 1,-1 0 0,0 0-1,1 1 1,-1-1-1,1 0 1,-1 1-1,1-1 1,-1 0 0,0 1-1,1-1 1,-1 1-1,0-1 1,1 0-1,-1 1 1,0-1 0,1 1-1,-1-1 1,0 1-1,0-1 1,0 1-1,0-1 1,1 1 0,-1-1-1,0 1 1,0-1-1,0 1 1,0-1-1,0 1 1,0-1 0,0 1-1,0 0 1,-1-1-1,1 1 1,-12 73 242,12-74-240,0 1 0,0-1 0,0 1 0,0-1 0,0 1 0,0-1 0,0 1 0,0-1 0,0 1 0,0-1 0,0 1 0,0-1 0,0 0 0,1 1 0,-1-1 0,0 1 0,0-1 0,1 1 0,-1-1 0,0 0 0,1 1 0,-1-1 0,0 0 0,1 1 0,-1-1 0,0 0 0,1 1 0,-1-1 0,1 0 0,-1 0 0,1 0 0,-1 1 0,1-1-1,-1 0 1,0 0 0,1 0 0,-1 0 0,1 0 0,-1 0 0,1 0 0,-1 0 0,1 0 0,-1 0 0,1 0 0,-1 0 0,1 0 0,-1 0 0,1-1 0,-1 1 0,1 0 0,-1 0 0,0 0 0,1-1 0,0 1 0,27-17 79,-27 16-76,42-33 50,-28 21-40,0 1-1,1 1 1,18-10-1,-33 20-17,0 0 0,0 1-1,0-1 1,0 1 0,0 0 0,0-1-1,0 1 1,0 0 0,0-1 0,0 1-1,0 0 1,0 0 0,1 0 0,-1 0-1,0 0 1,0 0 0,0 0-1,0 1 1,0-1 0,0 0 0,0 0-1,0 1 1,0-1 0,1 1 0,-1 0-1,0 0 1,0 0-1,-1 0 1,1 0 0,0 1-1,-1-1 1,1 0-1,-1 0 1,1 0-1,-1 0 1,0 1 0,1-1-1,-1 0 1,0 1-1,0-1 1,0 0-1,0 0 1,0 1 0,0-1-1,-1 2 1,0 8-161,-1 0 0,0 0 1,-1-1-1,0 1 0,-1-1 1,0 0-1,-11 19 0,15-28 152,0-1 0,0 0 0,-1 1 0,1-1 0,0 0 0,0 0 0,0 1 0,0-1 0,0 0 0,-1 0-1,1 1 1,0-1 0,0 0 0,0 0 0,-1 0 0,1 1 0,0-1 0,0 0 0,-1 0 0,1 0 0,0 0 0,-1 1 0,1-1 0,0 0 0,0 0 0,-1 0 0,1 0 0,0 0-1,-1 0 1,1 0 0,0 0 0,-1 0 0,1 0 0,0 0 0,0 0 0,-1 0 0,1 0 0,0 0 0,-1 0 0,1-1 0,0 1 0,0 0 0,-1 0 0,1 0 0,0 0 0,0-1-1,-1 1 1,1 0 0,0 0 0,-7-11-322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7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18892,'2'10'1368,"1"-3"-1400,1 0-376,6-4 856,4-2-336,12-1-176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8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7 222 18644,'1'1'102,"0"-1"0,-1 1 0,1-1 0,0 0 0,0 0 0,-1 1 0,1-1 1,0 0-1,0 0 0,0 0 0,-1 0 0,1 0 0,0 0 0,0 0 0,0 0 0,0 0 0,-1 0 0,1 0 0,0 0 0,0-1 0,-1 1 0,1 0 0,0-1 1,0 1-1,-1-1 0,1 1 0,0 0 0,0-2 0,21-18 447,-14 12 175,10-11 129,31-36 1,-44 47-796,1 1 1,-2-1 0,1 0 0,-1 0-1,0 0 1,-1-1 0,0 0-1,4-15 1,-7 23-52,1 0-1,-1 0 0,0-1 1,0 1-1,0 0 1,1 0-1,-1 0 1,0 0-1,0 0 1,-1-1-1,1 1 1,0 0-1,0 0 1,-1 0-1,1 0 1,0 0-1,-1 0 1,1 0-1,-1 0 1,1 0-1,-1 0 1,0-1-1,0 2 0,0-1-1,0 1 1,0 0 0,0-1 0,0 1-1,0 0 1,1 0 0,-1 0 0,0 0-1,0 0 1,0 0 0,0 0 0,0 0-1,0 0 1,0 0 0,0 0 0,0 1-1,0-1 1,1 0 0,-2 1 0,-4 2 15,0 0 1,0 0-1,1 1 1,-1 0-1,1 0 1,-5 5-1,-2 3 10,0 2 1,2-1-1,-1 2 0,-13 24 1,19-30-23,1 0 1,0 1 0,0-1-1,1 1 1,0-1 0,1 1-1,0 0 1,1 0 0,-1 15 0,2-24-9,0 0 1,0 0 0,0 1 0,0-1 0,0 0 0,0 0-1,0 1 1,1-1 0,-1 0 0,1 0 0,-1 0 0,1 0-1,-1 1 1,1-1 0,0 0 0,-1 0 0,1 0 0,0 0-1,0 0 1,0 0 0,0-1 0,1 3 0,0-3-1,0 1 1,-1-1 0,1 1 0,0-1-1,0 0 1,-1 1 0,1-1 0,0 0-1,0 0 1,-1 0 0,1 0 0,0-1-1,0 1 1,2-1 0,5-2 0,0 0-1,1-1 1,-1 0 0,13-9 0,46-34 15,-49 33-23,0 0-1,2 1 0,31-15 1,-51 27 6,1 0 0,-1 1 0,0-1 0,1 1 0,-1-1 0,1 1 0,-1-1 0,1 1 0,-1 0 0,1 0 0,-1 0 0,1 0 0,-1 0 0,1 0 0,-1 0 0,1 0 0,-1 1 0,1-1 0,-1 0 0,0 1 0,1 0 0,1 0 0,-2 0 6,0 0 0,0 1 0,-1-1 0,1 0 0,0 1 0,0-1 0,-1 0 0,1 1 0,-1-1 0,1 1 0,-1-1 0,1 1 0,-1-1 0,0 1 0,0 0 0,0-1 0,0 1 0,0-1 0,0 1 0,0-1 0,-1 2 0,-8 41 179,6-32-89,1-1 0,0 1 1,-1 15-1,3-26-84,0 0 0,0 0-1,0 0 1,0 0 0,0 0-1,1 0 1,-1 0 0,0 0-1,0 0 1,1 0 0,-1-1-1,0 1 1,1 0 0,-1 0-1,1 0 1,-1 0 0,1-1-1,-1 1 1,1 0 0,0 0-1,-1-1 1,1 1 0,0-1-1,1 2 1,0-1 1,0-1 1,-1 1-1,1-1 1,0 0-1,0 1 0,0-1 1,-1 0-1,1 0 1,0 0-1,0 0 1,0-1-1,2 1 1,6-3 19,0 0 1,-1-1-1,16-7 0,27-17 15,-34 17-79,1 1-1,0 1 1,38-13 0,-55 22 24,0-1-1,0 1 0,0-1 1,-1 1-1,1 0 1,0 0-1,0 0 0,0 0 1,0 0-1,0 0 1,3 1-1,-4 0 4,-1-1 0,1 0 0,0 1 0,0-1 0,-1 1 0,1-1-1,0 1 1,-1-1 0,1 1 0,0-1 0,-1 1 0,1 0 0,-1-1 0,1 1 0,-1 0 0,1 0-1,-1-1 1,1 2 0,0 3-5,0-1 1,0 0-1,-1 1 0,0-1 0,0 1 0,0-1 0,-1 8 1,0 8 32,1-19-23,0-1 1,0 1-1,0-1 0,0 1 0,0-1 0,0 1 0,0 0 0,0-1 0,0 1 0,1-1 0,-1 1 0,0-1 0,0 1 1,1-1-1,-1 0 0,0 1 0,0-1 0,1 1 0,-1-1 0,1 1 0,-1-1 0,0 0 0,1 1 0,-1-1 0,1 0 1,-1 0-1,1 1 0,-1-1 0,1 0 0,-1 0 0,1 0 0,-1 1 0,1-1 0,-1 0 0,1 0 0,-1 0 0,1 0 1,0 0-1,-1 0 0,1 0 0,-1 0 0,1 0 0,-1-1 0,1 1 0,-1 0 0,1 0 0,-1 0 0,1-1 0,27-11-123,9-12-227,-22 14 12,0 0 1,1 1 0,0 0 0,1 2-1,23-9 1,-39 16 318,0 0 0,-1-1 1,1 1-1,0 0 0,0 0 1,0 0-1,-1-1 0,1 1 0,0 0 1,0 0-1,0 0 0,-1 1 1,1-1-1,0 0 0,0 0 0,-1 0 1,1 0-1,0 1 0,0-1 1,-1 0-1,1 1 0,0-1 0,-1 1 1,1-1-1,0 1 0,-1-1 1,2 1-1,-2 0 17,1 1 0,-1-1-1,0 0 1,1 0 0,-1 1 0,0-1 0,1 0 0,-1 0 0,0 1 0,0-1-1,0 0 1,0 1 0,-1-1 0,1 2 0,-2 5 110,0-1-1,-1 1 1,1-1 0,-5 8 0,-23 38 484,29-50-584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16604,'-2'44'1726,"1"-33"-1389,0 1 0,1 0 0,0-1 0,1 1 0,0 0 0,1-1 0,0 1 0,7 21 0,-7-31-299,-1 0 0,1 1 0,-1-1 0,1 0-1,0 0 1,0 0 0,0-1 0,0 1 0,0 0 0,0-1-1,0 1 1,1-1 0,-1 0 0,0 0 0,5 2 0,-6-3-29,0 1 1,0-1-1,0 0 0,0 1 1,1-1-1,-1 0 1,0 0-1,0 0 1,0 0-1,0 0 0,0 0 1,0 0-1,0 0 1,0-1-1,1 1 1,-1 0-1,0-1 1,0 1-1,0-1 0,0 1 1,0-1-1,0 1 1,-1-1-1,1 0 1,0 1-1,0-1 0,0 0 1,0 0-1,-1 0 1,1 1-1,0-1 1,-1 0-1,1 0 1,-1 0-1,1 0 0,-1 0 1,1 0-1,-1 0 1,0-2-1,2-4 8,-1 0-1,-1 0 1,0 0-1,0 0 1,0 0-1,-1 0 1,-2-12 0,1 11-217,1 1 0,0-1 0,1 0 0,-1 1 0,2-1 0,0-9 0,-1 16 112,1 0 0,-1-1 0,1 1 0,-1 0-1,1 0 1,0 0 0,-1-1 0,1 1 0,0 0 0,0 0-1,0 0 1,0 0 0,0 0 0,0 1 0,0-1 0,0 0-1,0 0 1,0 1 0,0-1 0,0 0 0,1 1 0,-1-1-1,0 1 1,3-1 0,37-4-1697,-21 4 1411,13-5-209,2-1-43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9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159 138 11867,'7'-9'590,"3"0"370,-1-1-1,0-1 0,0 1 0,-2-1 0,1-1 0,11-24 0,-19 36-882,1-1 1,-1 0-1,0 0 1,1 1-1,-1-1 0,0 0 1,0 0-1,1 0 1,-1 1-1,0-1 1,0 0-1,0 0 1,0 0-1,0 0 0,0 1 1,0-1-1,0 0 1,-1 0-1,1 0 1,0 1-1,0-1 0,-1 0 1,1 0-1,0 1 1,-1-1-1,1 0 1,-1 0-1,1 1 1,-1-1-1,1 1 0,-1-1 1,0 0-1,1 1 1,-1-1-1,0 1 1,1 0-1,-1-1 1,0 1-1,0-1 0,1 1 1,-1 0-1,0 0 1,0-1-1,0 1 1,1 0-1,-1 0 0,0 0 1,-1 0-1,-2 0 82,-1 0 0,1 0 0,-1 1 0,1-1 0,0 1 0,-1 0 0,1 0 0,-4 3 0,-6 2-32,0 1 0,0 0 1,1 2-1,0-1 0,1 2 1,-19 17-1,24-20-187,1-1 1,0 1-1,0 0 1,0 1-1,1-1 1,0 1-1,1 0 1,0 1-1,0-1 1,1 1-1,0-1 1,-3 15-1,6-20-4,0-1 0,0 0-1,0 0 1,0 1 0,1-1 0,-1 0-1,1 0 1,-1 0 0,1 0 0,0 0-1,0 0 1,0 0 0,0 0-1,0 0 1,0 0 0,1 0 0,-1 0-1,0-1 1,1 1 0,0-1 0,-1 1-1,1-1 1,0 0 0,0 1-1,2 0 1,8 5-210,0-1 0,0-1 0,16 5 0,0 1 13,-16-6 253,0 1 1,-1 0 0,0 1-1,0 0 1,0 1 0,10 10-1,-19-17 47,0 1-1,0 0 1,0 0 0,0 0-1,-1 0 1,1 1-1,-1-1 1,0 0-1,1 1 1,-1-1-1,0 1 1,0-1-1,-1 1 1,1-1-1,0 1 1,-1 0 0,0-1-1,1 1 1,-1 0-1,0 0 1,0-1-1,-1 1 1,1 0-1,-1-1 1,1 1-1,-1 0 1,0-1 0,0 1-1,0-1 1,0 1-1,0-1 1,-1 0-1,1 1 1,-1-1-1,-2 3 1,-2 2 164,0-1 0,0-1 1,0 1-1,-1-1 0,0 0 1,0-1-1,0 0 0,-15 7 1,17-9-115,-1 0 0,1 0 1,-1 0-1,0-1 0,0 0 1,0 0-1,0 0 0,0-1 1,0 1-1,0-2 0,0 1 1,-12-3-1,18 3-133,-1 0 1,0 0-1,0 0 0,1 0 0,-1-1 1,0 1-1,1 0 0,-1 0 0,0-1 1,1 1-1,-1 0 0,1-1 0,-1 1 1,0-1-1,1 1 0,-1-1 0,1 1 1,-1-1-1,1 1 0,0-1 0,-1 0 1,1 1-1,-1-1 0,1 0 0,0 1 1,0-1-1,-1-1 0,1 1-81,0 0 0,1 0 0,-1 0 0,0-1 0,1 1 0,-1 0 0,1 0 1,-1 0-1,1 0 0,-1 0 0,1 0 0,0 0 0,-1 0 0,1 0 0,1 0 0,3-4-354,0 1 1,0-1-1,0 1 1,10-5-1,15-4-567,9 0-259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49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20 237 18300,'6'0'2128,"-3"3"-1447,-5 11-273,-3 3 1288,-1 8-776,-3-1-224,5 3-672,1-2-448,6-7-688,1-5-176,6-14 952,2-11-256,1-13-265</inkml:trace>
  <inkml:trace contextRef="#ctx0" brushRef="#br0" timeOffset="1">118 31 16203,'0'-22'2201,"-6"13"-1185,-1 9-440,-2 9 1769,1 5-977,0 5-712,4-2-464,3 0-1136,1-2 864,3-8-184,5-6-112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0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74 12923,'8'4'1974,"5"4"2317,-12-8-4220,-1 1 1,0-1-1,0 1 1,0-1-1,1 0 1,-1 1-1,0-1 1,0 1-1,0-1 1,0 1-1,0-1 1,0 0-1,0 1 1,0-1-1,0 1 1,0-1-1,0 1 1,0-1-1,0 0 1,-1 1-1,1-1 1,0 1-1,0-1 1,0 0-1,-1 1 1,1-1-1,0 0 1,0 1-1,-1-1 1,1 0-1,0 1 1,-1-1-1,1 0 1,0 1-1,-1-1 1,-1 0 100,1 1 0,0-1-1,-1 0 1,1 0 0,0 0 0,-1 1 0,1-2 0,-1 1-1,1 0 1,0 0 0,-1 0 0,-1-1 0,-21 0 815,20 3-938,1 0 0,-1 0 0,1 0 0,0 1 0,-1 0 0,1-1 0,0 1 0,1 0 0,-1 0 0,0 1 0,1-1 0,0 1 0,0-1 0,-3 6 0,-2 6 5,1 1-1,-5 18 1,10-31-43,-10 41 86,11-42-90,-1 1 0,1 0 0,0 0 0,0 0 0,0 0 0,0-1 0,0 1 0,1 0 0,-1 0 0,1-1-1,0 1 1,0 0 0,2 3 0,-3-5-6,1 0-1,0-1 1,-1 1-1,1 0 1,0-1-1,0 1 1,0-1-1,0 1 0,0-1 1,0 1-1,-1-1 1,1 0-1,0 1 1,0-1-1,0 0 1,0 0-1,0 0 1,0 0-1,0 1 1,0-1-1,0-1 1,1 1-1,-1 0 0,0 0 1,0 0-1,-1-1 1,1 1-1,0 0 1,0-1-1,0 1 1,0-1-1,0 1 1,1-1-1,31-21-154,48-57-525,-81 78 662,1 0 1,0 1 0,0-1 0,0 0-1,-1 1 1,1-1 0,0 0 0,0 1-1,0-1 1,0 1 0,0 0 0,0-1-1,0 1 1,0 0 0,0-1 0,0 1-1,2 0 1,-2 0 6,-1 0 0,0 1 0,1-1 0,-1 0 0,1 0 0,-1 1 0,1-1 0,-1 0 0,1 1-1,-1-1 1,0 1 0,1-1 0,-1 0 0,0 1 0,1-1 0,-1 1 0,0-1 0,0 1 0,1-1 0,-1 1 0,0-1 0,0 1 0,0-1 0,0 2-1,1 3-12,0 1 0,-1 0 0,0 0 0,0 0 0,-2 7 0,-5 34 373,-23 80 0,-26 46 770,34-108-718,7-18-154,4-9 23,-21 43 1,26-71-260,2-11-40,3-17-74,5-13-92,1 1 1,1-1-1,2 1 0,1 0 0,18-40 0,-7 27-118,2 2 0,52-76 0,-45 78 58,52-53-1,-62 73 190,1 1 0,1 0 0,1 2-1,29-17 1,-50 33 64,28-13-68,-28 12 67,-1 1 0,1 0 0,-1 0 0,1-1 0,0 1 0,-1 0 0,1 0 0,0 0 0,-1 0 0,1 0 0,0 0 0,-1 0 0,1 0 0,0 0 0,-1 0 0,1 0 0,0 0 0,-1 0 0,1 1 0,-1-1 0,1 0 0,0 0 0,-1 1 0,1-1 0,-1 0 0,1 1 0,-1-1 0,1 1 0,-1-1 0,1 1 0,-1-1 0,1 1 0,-1-1 0,0 1 0,1-1 0,-1 1 0,0-1 0,1 1 0,-1 0 0,0-1 0,0 1 0,0 0 0,1-1 0,-1 2 0,-1 6 47,1 1 0,-1-1 0,-1 0 0,1 0 0,-2 0 0,1 0 1,-7 13-1,5-9 111,0-1 0,-5 22 1,9-32-143,0 0 0,0-1 0,0 1 0,0 0 0,-1-1 0,1 1 0,0 0 0,0-1 0,0 1 1,0 0-1,1 0 0,-1-1 0,0 1 0,0 0 0,0-1 0,0 1 0,1 0 0,-1-1 0,0 1 0,1 0 0,-1-1 0,1 1 1,-1-1-1,1 2 0,0-2-2,0 0-1,0 0 1,-1 1 0,1-1 0,0 0 0,0 0 0,-1 0 0,1 0 0,0 0-1,0 0 1,0 0 0,-1-1 0,1 1 0,0 0 0,0 0 0,-1 0-1,1-1 1,1 0 0,4-2 8,-1 0 0,1 0 0,0-1 0,4-5 0,23-20-85,-2-3 1,-2 0-1,-1-2 0,-1-1 0,-2-1 1,21-41-1,-56 97 383,2 1-1,1 0 1,1 0 0,0 0 0,-4 37 0,10-57-306,0 0 0,0-1-1,0 1 1,0-1 0,0 1 0,0 0 0,0-1 0,0 1-1,0-1 1,0 1 0,0 0 0,0-1 0,0 1 0,0-1-1,1 1 1,-1 0 0,0-1 0,0 1 0,1-1 0,-1 1 0,0-1-1,1 1 1,-1-1 0,0 1 0,1-1 0,-1 0 0,1 1-1,-1-1 1,1 1 0,-1-1 0,1 0 0,-1 1 0,1-1-1,-1 0 1,1 0 0,0 0 0,-1 1 0,1-1 0,-1 0 0,1 0-1,0 0 1,-1 0 0,1 0 0,-1 0 0,1 0 0,0 0-1,-1 0 1,1 0 0,-1-1 0,1 1 0,0 0 0,-1 0-1,1 0 1,-1-1 0,1 1 0,0-1 0,5-2 33,-1 0 0,0 0 1,0-1-1,7-6 0,78-83 200,-30 28-232,-59 65-15,-1-1 0,0 0 0,1 1 0,-1-1 0,1 1 1,-1 0-1,0-1 0,1 1 0,-1-1 0,1 1 0,-1-1 0,1 1 0,0 0 1,-1 0-1,1-1 0,-1 1 0,1 0 0,0 0 0,-1-1 0,1 1 1,-1 0-1,1 0 0,0 0 0,-1 0 0,1 0 0,0 0 0,0 1 0,-1 0-1,0-1 0,1 1 1,-1 0-1,0-1 1,0 1-1,1 0 0,-1 0 1,0-1-1,0 1 0,0 0 1,0 0-1,0-1 0,0 1 1,0 0-1,0 0 1,-1 1-1,-10 41-46,10-40 50,-6 20-38,0-3-20,1 0-1,1 0 1,-5 41 0,12-48-673,-2-13 707,0 0 0,0 1 0,0-1 0,0 0 0,0 0 1,0 0-1,1 0 0,-1 0 0,0 0 0,0 0 0,0 0 1,0 0-1,0 0 0,0 0 0,1 0 0,-1 0 0,0 1 0,0-1 1,0 0-1,0 0 0,0 0 0,1 0 0,-1 0 0,0-1 0,0 1 1,0 0-1,0 0 0,0 0 0,0 0 0,1 0 0,-1 0 0,0 0 1,0 0-1,0 0 0,0 0 0,0 0 0,0 0 0,0 0 1,1 0-1,-1-1 0,0 1 0,0 0 0,0 0 0,1-2-65,1 0-1,-1 0 1,0 0-1,1 0 0,-1 0 1,0 0-1,0 0 1,0-4-1,7-23-450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1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5 22149,'2'-5'1944,"-4"5"-1368,-1 0-552,-2 0 1409,-4 6-817,-7-3-336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1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1 18692,'-25'81'5594,"-10"73"-4277,14-58-626,-9 29-108,-51 236 666,79-352-1236,1-7-10,0 0-1,1 0 1,-1 0-1,1 0 0,-1 0 1,1 0-1,0 0 1,0 0-1,-1 0 0,2 0 1,-1 1-1,0-1 1,0 0-1,1 0 1,-1 0-1,1 0 0,0 0 1,-1 0-1,1 0 1,2 3-1,-3-5-2,1 0-1,-1 1 1,0-1-1,1 0 1,-1 0 0,1 0-1,-1 1 1,1-1-1,-1 0 1,1 0-1,-1 0 1,1 0 0,-1 0-1,1 0 1,-1 0-1,1 0 1,-1 0-1,1 0 1,-1 0 0,0 0-1,1-1 1,-1 1-1,1 0 1,-1 0 0,1 0-1,-1-1 1,1 1-1,-1 0 1,0 0-1,1-1 1,-1 1 0,0 0-1,1-1 1,-1 0-1,13-15-59,-11 14 51,13-23-79,-1 0 0,0-2 0,13-38 0,21-86-164,-18 15-152,-30 147 227,-1 10 121,2 0 0,0 0 0,7 38 1,-8-58 53,1 1 0,-1-1 1,0 0-1,1 0 0,0 0 1,-1 0-1,1 1 0,0-1 0,0 0 1,-1 0-1,1 0 0,0-1 1,0 1-1,0 0 0,0 0 1,0 0-1,0-1 0,0 1 1,1 0-1,-1-1 0,0 1 0,0-1 1,0 0-1,3 1 0,-2-1 0,0 0 1,1 0-1,-1 0 0,0-1 0,0 1 0,1-1 0,-1 0 0,0 1 0,0-1 1,0 0-1,0 0 0,4-3 0,4-3 0,0-1 0,0-1 1,15-16-1,-24 23 2,28-30 40,-2-1-1,-1-1 1,-1-1-1,20-41 1,-97 192 537,45-96-614,0 0-1,1 0 0,1 0 1,-2 27-1,6-46-6,1 1 0,0-1 0,0 0-1,-1 0 1,1 0 0,0 0 0,0 0 0,0 0 0,0 0 0,0 1-1,1-1 1,-1 0 0,0 0 0,0 0 0,1 0 0,-1 0-1,1 0 1,-1 0 0,1 0 0,-1 0 0,1 0 0,0 0-1,-1 0 1,2 1 0,-1-2-40,0 0 0,0 0 0,0 0 1,0 0-1,0 0 0,1-1 0,-1 1 0,0 0 0,0-1 1,0 1-1,-1 0 0,1-1 0,0 1 0,0-1 0,0 1 0,0-1 1,0 0-1,0 1 0,1-3 0,6-4-351,0-2-1,-1 1 1,10-14 0,8-19-337,2-7-149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2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50 17884,'-1'2'293,"0"0"1,0 0-1,1 0 1,-1 0-1,0 0 1,-1 0-1,1 0 1,0 0-1,-3 3 1,-2 2 150,-8 16 555,0 1 0,1 1 0,-18 51 0,22-47-790,1 1-1,1 0 1,2 0 0,1 1 0,1 0 0,2 32-1,1-58-167,1 0-1,-1 0 0,1 0 0,0 0 0,0 0 0,4 9 0,-5-14-31,1 1 0,-1 0 0,0-1 0,1 1 0,-1 0 0,1-1 0,-1 1 0,1-1 0,-1 1 0,1 0 0,-1-1 0,1 1 0,-1-1 0,1 0 0,0 1 0,-1-1 0,1 1-1,0-1 1,0 0 0,1 1 0,-1-1-1,0 0-1,0-1 0,0 1 1,0 0-1,0 0 0,1-1 1,-1 1-1,0-1 0,0 1 1,0-1-1,0 1 0,0-1 1,0 0-1,-1 1 0,1-1 1,0 0-1,0 0 0,1-1 1,17-22 59,-2 0 0,0-1 0,-2-1 0,23-51 0,-10 21-32,2-3-6,1-2-12,60-91 0,-82 141-801,-14 21-262,-5 8 814,3-3-103</inkml:trace>
  <inkml:trace contextRef="#ctx0" brushRef="#br0" timeOffset="1">152 436 20876,'-1'34'2105,"6"-11"-1353,4-7-328,8-9 944,3-6-335,0-1-713,0-3-448,-1 1-1105,-5-7 1057,-2-1-240,1-6-168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3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104 160 19068,'-7'4'356,"1"-1"1,0 0-1,0 1 0,0 1 1,0-1-1,1 1 0,-1-1 1,1 2-1,1-1 1,-1 0-1,1 1 0,0 0 1,0 0-1,0 0 0,-2 9 1,2-9-269,1 1 1,1 0 0,-1 0 0,1 0 0,1 0-1,-1 1 1,1-1 0,1 0 0,-1 1 0,1-1-1,0 0 1,1 1 0,0-1 0,2 11 0,-2-16-82,-1-1 0,1 1-1,0-1 1,-1 1 0,1-1 0,0 1 0,0-1 0,0 0 0,0 1 0,0-1 0,0 0 0,0 0 0,1 0 0,-1 0 0,0 0 0,1 0 0,-1 0 0,1 0 0,-1 0 0,1-1 0,-1 1 0,1-1 0,0 1 0,-1-1 0,1 0 0,-1 1 0,1-1 0,0 0 0,-1 0 0,1 0 0,0 0 0,-1-1 0,1 1 0,0 0 0,-1-1 0,1 1 0,1-1 0,7-3 13,1 0 1,-2 0-1,1 0 1,12-9 0,-20 11-15,65-41 93,-42 25-47,53-27 0,-76 44-49,0 0 0,0 0 0,0 0 0,0 0 0,0 1 0,0-1 0,0 1 0,0-1 0,0 1 0,1 0-1,-1 0 1,0 0 0,0 0 0,0 0 0,1 0 0,2 2 0,-3-1 0,-1-1 0,0 1-1,0 0 1,0 0 0,1 0 0,-1 0-1,0 0 1,0 0 0,-1 1 0,1-1-1,0 0 1,0 0 0,-1 1 0,1-1-1,0 0 1,-1 1 0,0-1 0,1 1-1,-1-1 1,0 1 0,0-1-1,1 1 1,-1-1 0,-1 3 0,1 0 16,0 1 0,1-1 1,-1 1-1,1 0 0,0-1 1,0 0-1,0 1 0,1-1 0,-1 0 1,5 8-1,-4-10-51,-1 0 0,1-1 0,0 0 0,-1 1 1,1-1-1,0 0 0,0 0 0,0 0 0,0 0 0,0 0 0,0 0 0,0 0 0,0-1 0,0 1 0,0-1 0,0 0 1,0 1-1,0-1 0,1 0 0,-1 0 0,0 0 0,0-1 0,0 1 0,4-1 0,1-1-447,0 0-1,-1 0 1,1 0 0,-1-1-1,1 1 1,-1-2 0,0 1-1,0-1 1,0 0-1,-1 0 1,1 0 0,-1-1-1,0 0 1,0 0-1,-1 0 1,1-1 0,6-11-1,3-7-919,-1-1 0,-2-1-1,11-33 1,1-2 2300,-17 46 20,-5 10-468,1 0 1,0 0-1,1 0 1,-1 0-1,1 0 1,0 0-1,0 0 1,0 1-1,1-1 1,-1 1-1,6-5 0,-8 9-334,-1 0 0,1-1 0,0 1 0,-1 0 0,1 0 0,0 0 0,-1 0 0,1-1 0,-1 1 0,1 0 0,0 0 0,-1 0 0,1 0 0,0 0 0,-1 1 0,1-1 0,0 0 0,-1 0 0,1 0 0,-1 0 0,1 1-1,0-1 1,-1 0 0,1 1 0,-1-1 0,1 0 0,-1 1 0,1-1 0,-1 1 0,1-1 0,-1 1 0,1-1 0,-1 1 0,0-1 0,1 1 0,-1-1 0,0 1 0,0 0 0,1-1 0,-1 1 0,0-1 0,0 1 0,0 0-1,0-1 1,0 1 0,1 0 0,-1 0 0,5 35 1537,-6-20-1393,1 0 0,-2 0-1,0 0 1,-1 0 0,-6 17 0,-30 76 366,5-16-141,33-91-485,1 0 0,-1 0 1,1-1-1,-1 1 0,1 0 1,0 0-1,0 0 0,-1-1 0,1 1 1,1 0-1,-1 0 0,0 2 0,1-4-9,-1 1-1,1-1 0,-1 1 1,1-1-1,-1 1 0,1-1 1,-1 1-1,1-1 0,-1 1 0,1-1 1,0 0-1,-1 1 0,1-1 1,0 0-1,-1 0 0,1 1 0,0-1 1,-1 0-1,1 0 0,0 0 1,0 0-1,-1 0 0,1 0 1,0 0-1,-1 0 0,1 0 0,0 0 1,-1 0-1,1-1 0,0 1 1,-1 0-1,2-1 0,21-6-980,0-1 0,-1-1 0,0-1 0,29-17 0,-50 26 831,2-1-80,0 1-1,0-1 1,0 0-1,0 1 1,0-1-1,-1-1 1,1 1-1,-1 0 1,1-1-1,-1 1 1,0-1-1,4-5 0,-5-4-875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3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27 103 18860,'-13'0'2289,"1"0"-1505,11-4-336,4 1 1184,10 0-664,4-2-320,6-1-768,5-1-456,5-1 424,3-2 0,0 0-160,0-1-120</inkml:trace>
  <inkml:trace contextRef="#ctx0" brushRef="#br0" timeOffset="1">461 39 21012,'4'8'2113,"2"-3"-1401,1-2-320,6-3 848,3-6-559,4-3-2906,6-2 2273,2-2-560,-2-3-272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4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0 18004,'-3'11'979,"0"-1"1,0 1-1,-1-1 1,-8 13-1,-2 11-478,-4 11-432,2 0 0,2 0 0,3 1-1,1 1 1,2 0 0,-2 71 0,10-109-70,0 1 1,1-1-1,0 1 1,0 0 0,1-1-1,0 0 1,5 12-1,-5-18-23,-1 1-1,1-1 0,0 1 0,1-1 1,-1 0-1,0 1 0,1-1 1,0 0-1,0-1 0,0 1 1,0-1-1,0 1 0,0-1 1,1 0-1,-1 0 0,1 0 0,0 0 1,-1-1-1,8 2 0,1 0-224,0-1 0,0-1 0,0 0 0,0-1 0,1 0 0,19-3-1,-2-2-161,44-13 0,-16-2-149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5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24 472 15539,'-21'14'2412,"18"-7"-1265,16-4-385,-7-4-701,1 0-1,-1 0 0,0 0 1,0-1-1,0 0 0,-1 0 1,1-1-1,0 1 0,-1-1 1,10-7-1,-4 3-2,-1-1-1,0-1 1,0 0 0,9-11-1,9-19 286,-26 36-288,-1 1 0,1-1 0,-1 1 0,0-1 0,0 1-1,0-1 1,0 0 0,0 0 0,-1 0 0,0 1 0,1-1 0,-1 0 0,0 0 0,-1-5 0,1 8-31,0-1-1,0 0 1,0 0-1,0 0 1,-1 0-1,1 1 1,0-1-1,-1 0 1,1 0-1,-1 0 1,1 1-1,-1-1 1,1 0-1,-1 1 1,0-1-1,1 1 1,-1-1-1,0 0 1,1 1-1,-1-1 1,0 1-1,0 0 1,1-1-1,-1 1 1,0 0-1,-1-1 1,1 1 10,-1 0 0,0 0 1,1 0-1,-1 0 1,0 1-1,1-1 1,-1 0-1,0 1 0,1-1 1,-1 1-1,1 0 1,-3 1-1,-2 1 46,0 1 0,1 0 0,0 0-1,-1 1 1,2-1 0,-6 7 0,1 1 8,1 1-1,0 0 1,0 1 0,2-1 0,-1 2-1,2-1 1,0 1 0,1-1 0,0 1 0,1 1-1,-1 17 1,4-30-70,-1-1 0,1 1 0,0 0 0,0 0 0,1-1 0,-1 1 0,1 0 0,-1-1 0,1 1 0,0-1 0,0 1-1,0 0 1,0-1 0,0 0 0,2 4 0,-1-5-11,-1 0 0,0 0-1,0-1 1,0 1 0,1 0 0,-1-1-1,1 1 1,-1 0 0,0-1 0,1 0-1,-1 1 1,1-1 0,-1 0 0,1 0-1,-1 0 1,1 0 0,-1 0 0,1 0-1,-1 0 1,1 0 0,-1-1 0,0 1-1,1 0 1,-1-1 0,1 0 0,-1 1-1,0-1 1,1 0 0,0 0 0,21-12 19,0-1 0,36-30 0,-2 2-24,-35 27-8,-1 0-24,26-13 0,-41 25 20,-1 0 1,1 1-1,0 0 1,-1 0-1,1 0 1,0 1-1,0-1 1,0 1-1,1 1 1,7-1-1,-12 2 6,1-1 0,-1 0-1,1 1 1,-1-1 0,0 1 0,1 0-1,-1 0 1,0 0 0,0 0 0,1 0 0,-1 1-1,0-1 1,0 1 0,0-1 0,-1 1-1,1 0 1,0-1 0,-1 1 0,1 0 0,-1 0-1,1 0 1,-1 0 0,0 1 0,0-1-1,0 0 1,1 3 0,1 7-8,0 0 0,0 0 1,-2 0-1,2 16 0,2 16 69,-5-43-49,0-1-1,0 1 1,1 0 0,-1 0-1,0-1 1,0 1-1,0 0 1,1 0 0,-1-1-1,0 1 1,1 0 0,-1-1-1,1 1 1,-1 0-1,1-1 1,-1 1 0,1-1-1,-1 1 1,1-1 0,-1 1-1,1-1 1,0 1-1,-1-1 1,1 0 0,0 1-1,0-1 1,-1 0 0,3 1-1,-2-1 6,0-1-1,1 1 1,-1 0 0,1-1-1,-1 1 1,0-1-1,1 1 1,-1-1-1,0 0 1,1 0 0,-1 1-1,0-1 1,0 0-1,1-1 1,6-6 59,-1 0 1,1 0-1,5-10 0,-13 17-62,17-23 90,-1 0 0,-1-1-1,-1 0 1,-2-1 0,0-1-1,7-28 1,-19 55-100,0 0 1,0 0-1,0 0 1,0 0-1,0 0 0,0 0 1,0 0-1,0 0 0,-1 0 1,1 0-1,0 0 1,0 0-1,0 0 0,0 1 1,0-1-1,-1 0 1,1 0-1,0 0 0,0 0 1,0 0-1,0 0 0,0 0 1,0-1-1,-1 1 1,1 0-1,0 0 0,0 0 1,0 0-1,0 0 1,0 0-1,0 0 0,-1 0 1,1 0-1,0 0 0,0 0 1,0 0-1,0 0 1,0-1-1,0 1 0,0 0 1,0 0-1,0 0 1,-1 0-1,1 0 0,0 0 1,0 0-1,0-1 0,0 1 1,0 0-1,0 0 1,0 0-1,0 0 0,0 0 1,0 0-1,0-1 1,0 1-1,0 0 0,0 0 1,0 0-1,0 0 0,0 0 1,0-1-1,0 1 1,0 0-1,0 0 0,-2 4-3,0 0 0,0 0 0,0 0 0,0 0 0,0 0 0,1 0 0,0 1 0,0-1 0,0 1 1,0 5-1,-1 3-19,2 0 1,0 20 0,0-31 21,0 0-1,0 0 0,0-1 0,0 1 0,0 0 1,1 0-1,-1 0 0,1 0 0,-1-1 0,1 1 1,0 0-1,-1 0 0,1-1 0,0 1 1,0-1-1,0 1 0,0 0 0,1-1 0,-1 0 1,0 1-1,1-1 0,-1 0 0,1 0 0,-1 0 1,1 0-1,-1 0 0,1 0 0,0 0 1,-1 0-1,1-1 0,0 1 0,0-1 0,0 1 1,0-1-1,-1 0 0,1 0 0,0 0 1,4 0-1,0-1 8,1 0 0,-1-1 0,1 0 1,-1 0-1,0 0 0,0-1 0,0 0 0,0 0 0,10-8 1,5-4 15,0-2 1,-1 0-1,-1-1 1,-1-1 0,-1-1-1,28-41 1,-35 38-24,-11 16-15,-11 11-15,4 2 23,0 1 0,0 0 1,1 1-1,-1-1 1,2 2-1,-1-1 0,-9 17 1,5-5 32,0 1 0,-11 33 0,19-46-8,1 1-1,-1-1 1,1 1 0,1 0 0,0 0-1,0 0 1,1 0 0,0 0-1,0 0 1,2 11 0,-1-16-13,0-1 0,0 1 0,0-1 0,1 0 0,-1 1 0,1-1 0,0 0 0,0 0 0,0 0 0,0 0 0,0-1 0,0 1 0,1 0 0,0-1 0,-1 0 0,1 1 0,0-1 0,0 0 0,0-1 0,0 1 0,0 0 0,1-1 0,-1 0 0,1 0 0,-1 0 0,0 0 0,1 0 0,4 0 0,1-1-2,0 0 0,0 0 0,1 0-1,-1-1 1,0-1 0,0 0 0,0 0 0,0 0 0,-1-1-1,1-1 1,-1 1 0,1-2 0,-1 1 0,-1-1 0,1 0-1,11-10 1,1-3 8,-1 0 0,0-1-1,-2-1 1,24-34-1,-17 19 11,-2-1-1,-1-1 1,-2-1-1,-1 0 1,-3-1-1,-1-1 1,10-45-1,-22 77-11,-1 4-6,0 0 1,0 0-1,-1 1 0,1-1 0,-1 0 0,0 0 1,0 0-1,-1 0 0,1 0 0,-2-5 0,2 8-2,0 1-1,0-1 1,-1 1-1,1-1 1,0 1-1,0 0 1,-1-1-1,1 1 1,0-1-1,-1 1 1,1 0-1,0-1 1,-1 1-1,1 0 1,-1-1-1,1 1 1,-1 0-1,1 0 1,-1-1-1,1 1 1,-1 0-1,1 0 1,-1 0-1,1 0 1,-1 0-1,1-1 1,-1 1-1,1 0 1,-1 0-1,1 0 0,-1 1 1,1-1-1,-1 0 1,1 0-1,-1 0 1,1 0-1,-1 0 1,1 0-1,-1 1 1,1-1-1,-1 0 1,1 1-1,0-1 1,-1 0-1,1 0 1,-1 2-1,-22 17-11,8 0 3,1 1 0,0 0-1,1 1 1,1 1 0,1 0-1,2 0 1,0 1 0,1 0-1,1 1 1,1-1 0,-4 33-1,9-44-131,-1 1 0,2 0 0,0-1-1,0 1 1,1 0 0,1-1-1,0 1 1,0-1 0,9 23-1,-10-32 119,0-1-1,0 1 0,0-1 1,0 0-1,1 1 0,-1-1 1,0 0-1,1 0 0,0 0 1,-1 0-1,1 0 0,0 0 1,0-1-1,0 1 0,0-1 1,1 1-1,-1-1 0,0 0 1,1 0-1,-1 0 0,0 0 1,1 0-1,0 0 0,4 0 1,27-1-356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55 15243,'-11'5'441,"1"1"-1,0 0 1,0 0-1,1 1 1,-1 0-1,2 1 1,-11 11-1,14-14-254,1 0 0,0 1 0,0-1 0,0 1 0,1-1 0,0 1 0,0 0 0,1 1 0,-1-1 0,1 0 0,1 1 0,-1-1 0,0 13 0,2-16-142,-1-1-1,1 0 1,0 0-1,1 0 0,-1 0 1,0 0-1,1 0 1,-1 0-1,1 0 1,-1 0-1,1 0 1,0 0-1,0 0 1,0-1-1,0 1 0,0 0 1,0-1-1,1 1 1,-1 0-1,0-1 1,3 3-1,-1-3-11,-1 0-1,1 1 0,0-1 1,-1 0-1,1 0 1,0-1-1,0 1 1,0 0-1,0-1 1,-1 0-1,1 0 0,0 0 1,5 0-1,0-1 2,-1 0 0,0-1 0,0 0 0,1 0-1,-1 0 1,0-1 0,-1 0 0,1-1 0,-1 1-1,1-1 1,6-5 0,-10 5-9,1 1 0,0-1 0,-1 0 1,0 0-1,0-1 0,0 1 0,-1-1 0,1 1 0,-1-1 1,0 0-1,0 0 0,-1 0 0,1 0 0,-1 0 0,0 0 1,-1 0-1,1 0 0,-1 0 0,0 0 0,0-1 0,-1 1 1,-1-9-1,0 7-28,0 0 0,0 1 0,-1 0 0,0-1-1,0 1 1,0 0 0,-1 1 0,0-1 0,0 1 0,0-1 0,-1 1 0,1 0 0,-1 1 0,-1-1 0,1 1 0,-12-7 0,-15 0-328,32 11 286,-1 0 0,0-1 0,0 1 0,1 0 0,-1 0 0,0 0 0,0 0 0,1-1 0,-1 1 0,0 0 0,0 0 0,0 1 0,1-1 0,-1 0 0,0 0 0,0 0 0,1 0 0,-1 1 0,0-1 0,1 0 0,-1 1 0,0-1 0,1 1 0,-1-1 0,0 1 0,1-1 0,-1 1 0,1-1 0,-1 1 0,1-1 0,-1 1 0,1 0 0,-1-1 0,1 1 0,0 0 0,-1 0 0,1 0 10,0-1-1,0 1 1,0-1-1,0 1 1,0-1 0,0 1-1,0-1 1,0 1-1,0-1 1,0 1 0,0-1-1,1 1 1,-1-1-1,0 0 1,0 1 0,0-1-1,1 1 1,-1-1-1,0 0 1,1 1 0,-1-1-1,0 1 1,1-1-1,-1 0 1,0 0 0,1 1-1,-1-1 1,1 0-1,-1 0 1,0 1 0,1-1-1,-1 0 1,1 0-1,-1 0 1,1 0 0,0 1-1,21-2-504,4-8-77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5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0 115 17980,'5'-6'470,"0"-1"0,1 1 1,-1-1-1,1 2 0,1-1 1,-1 1-1,1 0 0,0 0 0,0 1 1,0-1-1,1 2 0,-1-1 1,11-2-1,-17 5-449,0 1 0,-1 0 0,1 0 0,0 0 0,-1 0 0,1 0 0,0 0 0,0 1-1,-1-1 1,1 0 0,0 0 0,-1 0 0,1 1 0,0-1 0,-1 0 0,1 1 0,0-1 0,-1 0 0,1 1 0,-1-1 0,1 1 0,-1-1 0,1 1 0,-1-1 0,1 1 0,-1 0 0,1-1 0,-1 1-1,0 0 1,1-1 0,-1 1 0,0 0 0,0-1 0,1 1 0,-1 0 0,0-1 0,0 2 0,1 33 122,-2-29-105,-4 55 30,-3 30 8,8-82-71,0-1-1,1 1 1,0 0-1,0-1 1,1 1-1,0-1 1,6 16 0,-7-22 7,0 0 1,0 0 0,0 0-1,0 0 1,1 0 0,-1 0 0,0 0-1,1 0 1,-1 0 0,1-1-1,0 1 1,0 0 0,0-1 0,-1 0-1,1 1 1,0-1 0,1 0 0,-1 0-1,0 0 1,0 0 0,0-1-1,1 1 1,-1 0 0,0-1 0,1 0-1,-1 1 1,0-1 0,1 0-1,-1 0 1,0-1 0,1 1 0,-1 0-1,0-1 1,1 1 0,-1-1 0,0 0-1,0 0 1,5-2 0,3-2 93,0-1 1,0-1 0,0 1-1,-1-2 1,0 1 0,12-14-1,-4 3 154,-2 0 0,-1 0-1,21-36 1,-29 43-164,0 1 1,-1-2-1,0 1 0,-1 0 1,-1-1-1,0 0 0,0 0 1,-1 0-1,1-12 0,-3 21-82,0 0 0,0 0 1,-1 0-1,1 0 0,-1 0 0,1 0 0,-1 0 0,0 1 0,0-1 0,0 0 0,-1 0 0,1 1 1,0-1-1,-1 1 0,0-1 0,0 1 0,0 0 0,0-1 0,0 1 0,0 0 0,-5-3 1,5 4-51,1 0 0,-1 1 0,0-1 0,0 0 0,1 1 0,-1 0 0,0-1 0,0 1 0,0 0 0,0 0 0,0 0 1,0 0-1,1 0 0,-1 0 0,0 0 0,0 1 0,0-1 0,0 1 0,0-1 0,1 1 0,-1 0 0,0 0 0,1 0 1,-1 0-1,0 0 0,1 0 0,-1 0 0,1 0 0,0 1 0,-1-1 0,1 0 0,0 1 0,-2 2 0,1-1-156,1 0-1,-1 0 0,1-1 0,0 1 1,0 0-1,0 0 0,0 0 0,0 0 1,1 0-1,-1 0 0,1 0 0,0 0 1,0 1-1,0-1 0,0 0 0,1 0 1,-1 0-1,1 0 0,0 0 0,0 0 1,0 0-1,0 0 0,0-1 0,1 1 1,-1 0-1,1-1 0,0 1 0,0-1 1,0 1-1,0-1 0,4 4 0,15 4-922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6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0 20100,'-7'6'317,"-1"1"0,1 0-1,1 0 1,-1 1 0,1 0 0,1 0-1,-1 0 1,2 1 0,-1 0 0,1 0-1,0 0 1,1 0 0,0 0 0,0 1-1,-2 17 1,5-26-289,0 1 0,0-1 0,0 1 0,-1-1 0,1 1 0,1-1 0,-1 1 0,0-1 0,0 1 0,0-1 0,1 1 0,-1-1 0,1 0 0,-1 1 0,1-1 0,0 0 0,-1 1 0,1-1 0,1 2 0,-1-2-10,0-1 1,0 1-1,1 0 0,-1-1 0,0 1 0,0-1 0,0 1 0,0-1 1,1 0-1,-1 1 0,0-1 0,0 0 0,1 0 0,-1 0 0,0 0 0,1 0 1,1-1-1,4 0 12,0-1 0,0 0-1,-1 0 1,1-1 0,-1 0 0,12-6 0,40-33 61,-45 31-67,1 1 0,0 0 0,1 1 1,0 1-1,19-8 0,-32 15-20,1 0 0,-1 0 0,0 1 0,1-1 0,-1 1 0,1-1 0,-1 1 0,1 0 0,-1 0 0,1 0 0,-1 1 0,0-1 0,5 1 0,-5 0 2,-1 0 1,1 0 0,-1 0 0,1 0-1,-1 0 1,0 0 0,1 0 0,-1 0-1,0 0 1,0 1 0,0-1 0,0 0 0,0 1-1,0-1 1,0 1 0,0-1 0,-1 1-1,1 0 1,-1-1 0,1 4 0,5 43 273,-2-9 116,-4-39-385,0 1 0,0-1 0,0 0 0,0 1 0,0-1 0,0 1 0,0-1 0,0 1 0,0-1 0,1 1 1,-1-1-1,0 0 0,0 1 0,0-1 0,1 0 0,-1 1 0,0-1 0,0 1 0,1-1 0,-1 0 0,0 0 0,1 1 0,-1-1 0,1 0 0,-1 0 1,0 1-1,1-1 0,-1 0 0,0 0 0,1 0 0,-1 1 0,1-1 0,-1 0 0,1 0 0,-1 0 0,1 0 0,-1 0 0,0 0 0,1 0 0,-1 0 0,1 0 1,-1 0-1,1 0 0,-1-1 0,1 1 0,-1 0 0,0 0 0,1 0 0,-1 0 0,1-1 0,-1 1 0,0 0 0,1 0 0,-1-1 0,0 1 0,1 0 0,-1-1 1,21-20 323,-20 20-325,8-10 87,1-3-33,1 1 0,0 1 1,1 0-1,0 1 0,0 0 0,23-15 1,-34 25-69,0 1 1,1-1 0,-1 0 0,0 1 0,1-1-1,-1 0 1,0 1 0,1 0 0,-1-1 0,1 1-1,-1 0 1,1 0 0,-1 0 0,0-1 0,1 2-1,-1-1 1,1 0 0,-1 0 0,1 0 0,-1 1-1,0-1 1,1 1 0,-1-1 0,1 1 0,-1-1 0,2 2-1,-1 0 1,0 0 0,-1 0-1,1 1 1,-1-1 0,0 0 0,0 0-1,0 1 1,0-1 0,0 0-1,0 1 1,0-1 0,-1 1-1,1 4 1,0 4-220,-1 0 0,0 0-1,0 0 1,-1-1 0,0 1 0,-4 12-1,5-22 201,0 0 0,0 0-1,-1 0 1,1 0-1,0-1 1,-1 1-1,1 0 1,0 0-1,-1 0 1,1 0-1,-1-1 1,1 1-1,-1 0 1,0 0-1,1-1 1,-1 1-1,0 0 1,1-1-1,-1 1 1,0-1-1,0 1 1,0-1-1,0 1 1,1-1-1,-2 1 1,-7-6-357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7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305 2 16059,'1'-1'93,"-1"1"-1,0 0 0,1 0 0,-1 0 0,1 0 0,-1-1 0,0 1 0,1 0 0,-1 0 0,0 0 0,1 0 0,-1 0 0,1 0 0,-1 0 1,0 0-1,1 0 0,-1 0 0,1 0 0,-1 1 0,0-1 0,1 0 0,-1 0 0,0 0 0,1 0 0,-1 1 0,0-1 0,1 0 0,-1 0 1,0 0-1,1 1 0,-1-1 0,0 0 0,0 1 0,1-1 0,-1 0 0,0 1 0,0-1 0,1 1 0,-2 19 1893,-15 30-414,15-47-1440,-19 44 245,-1-1 0,-3-1 0,-2-1-1,-1-1 1,-61 71 0,81-106-318,0 0 0,-1 0 0,0 0 0,-15 10 0,22-17-55,0-1 1,0 1-1,0 0 1,0-1 0,0 1-1,0-1 1,-1 0-1,1 1 1,0-1 0,0 0-1,0 0 1,0 0-1,0 1 1,0-1 0,-1 0-1,1 0 1,0-1-1,0 1 1,0 0 0,0 0-1,0-1 1,-2 1-1,2-2-11,0 1 0,-1-1-1,1 1 1,0-1 0,0 1-1,0-1 1,0 1 0,0-1-1,0 0 1,1 0-1,-1 1 1,0-1 0,1 0-1,0 0 1,-1 0 0,1 0-1,0 1 1,0-5 0,0-22-204,1 0 1,1 0-1,2 1 1,1-1-1,0 1 1,12-30-1,-15 50 161,0 1-1,0-1 1,1 0-1,0 1 1,0 0-1,1-1 1,8-10-1,-11 16 49,1-1 1,-1 1-1,1 0 1,-1 0-1,1 0 0,-1 0 1,1 0-1,0 0 0,0 0 1,0 0-1,-1 1 1,1-1-1,0 0 0,0 1 1,0 0-1,0 0 0,0-1 1,0 1-1,0 0 1,0 0-1,0 1 0,0-1 1,0 0-1,0 1 0,-1-1 1,1 1-1,0 0 1,0-1-1,0 1 0,0 0 1,-1 0-1,1 0 0,1 2 1,15 9 36,-1 1 1,28 28-1,-24-21-43,22 16 1,-36-31-174,0 0 0,1 0 1,0-1-1,-1 0 1,1-1-1,1 1 0,12 2 1,-16-5 123,0 0 0,0-1 1,0 0-1,0 0 0,0 0 0,0 0 1,0-1-1,-1 0 0,8-2 0,18-8-336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7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10 22109,'7'7'1664,"2"-1"-1344,4-3-136,7-3 296,4 0-736,5-3-776,-2-3 1008,2-1-224,-5 0-184,-8 4-160</inkml:trace>
  <inkml:trace contextRef="#ctx0" brushRef="#br0" timeOffset="1">1 113 16604,'13'10'1912,"4"-1"-1272,9-8-272,5-1 1265,11-3-1850,2-2 522,9-8-137,0 1-144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8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17804,'1'1'122,"1"-1"1,-1 1-1,0-1 1,0 1-1,1-1 1,-1 1-1,0 0 1,0 0-1,0-1 1,0 1-1,0 0 1,0 0-1,0 0 1,0 0-1,0 0 1,0 0-1,0 1 1,-1-1-1,1 0 1,0 0-1,-1 1 1,1-1-1,-1 0 1,0 1-1,1-1 1,-1 0-1,0 1 1,0-1-1,0 3 1,1 8 511,0 1 0,-2 18 0,0-8-229,1-21-384,0 0 0,0 0 0,1 1 0,-1-1 0,0 0 0,1 1 0,-1-1 0,1 0 0,0 0 0,-1 0 0,1 0 0,0 0 0,1 0 0,-1 0 0,0 0 0,0 0 0,1 0 0,-1 0 0,1-1 0,0 1 0,3 2 0,-1-2-35,0 0-1,0-1 1,0 1 0,1-1 0,-1 0 0,0 0 0,1-1-1,-1 1 1,1-1 0,5 0 0,8-1-31,-11 0 17,0 1 1,0 0-1,0 1 0,0-1 0,7 3 1,-12-3 24,0 1 1,0-1-1,0 1 1,-1 0-1,1 0 1,0 0-1,-1 0 1,1 0-1,-1 0 1,1 0-1,-1 1 1,1-1-1,-1 0 1,0 1-1,0-1 1,0 1 0,0-1-1,0 1 1,0 0-1,0-1 1,0 1-1,-1 0 1,2 3-1,-1 2 28,-1-1 1,1 0-1,-1 1 1,0-1-1,0 1 1,-1-1-1,0 0 0,0 1 1,-1-1-1,0 0 1,0 0-1,0 0 0,-1 0 1,1 0-1,-2 0 1,1-1-1,0 1 0,-1-1 1,0 0-1,0 0 1,-1-1-1,0 1 0,1-1 1,-8 5-1,7-5-39,-1 0 0,1-1 0,-1 0 0,0 0-1,0 0 1,0-1 0,0 0 0,0 0 0,0 0 0,-13 1 0,14-3-72,1 0-1,-1 0 1,1 0 0,-1 0 0,1-1 0,-1 0 0,1 0 0,-1 0 0,1-1 0,-1 0-1,1 1 1,0-1 0,0-1 0,0 1 0,0-1 0,-4-3 0,-21-24-224,5-8-148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8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16179,'28'-9'1897,"3"2"-969,-2-2-384,4 2 1129,0 2-521,0 2-656,-2 1-536,-4 2 216,-2 5-136,-4 5-248</inkml:trace>
  <inkml:trace contextRef="#ctx0" brushRef="#br0" timeOffset="1">1012 1 21677,'-3'8'1624,"-9"11"-1320,-4 5-152,-4 9 440,0 5-240,-2 3-88,2 2-120,4 0-336,3-4-192,5-6-440,1-7-304,4-15 856,1-9-216,2-15-176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8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18884,'-12'8'478,"2"0"0,-1 1 0,1 0 1,0 1-1,1 0 0,-9 13 0,15-20-425,0 1 1,1-1-1,0 1 1,0 0-1,0-1 1,0 1-1,0 0 1,1 0-1,-1 0 1,1 1-1,0-1 1,1 0-1,-1 0 1,1 1-1,0-1 1,0 0-1,0 1 1,0-1-1,1 0 0,0 0 1,0 1-1,0-1 1,2 4-1,-2-6-52,0 0-1,0 0 1,1-1-1,-1 1 1,1-1-1,-1 1 1,1-1-1,0 1 0,-1-1 1,1 0-1,0 0 1,0 0-1,0 0 1,0 0-1,0-1 1,0 1-1,0-1 1,0 1-1,0-1 0,1 1 1,-1-1-1,0 0 1,0 0-1,0 0 1,0-1-1,4 0 1,1 0 18,-1 0 1,1 0-1,-1-1 0,1 0 1,-1-1-1,0 1 1,10-7-1,-8 3 83,1 0 0,-1-1 0,1 0 0,-2-1 0,12-14 0,-15 17-27,0 0 0,-1 0 0,0 0 0,0 0 0,0-1 0,-1 0 0,1 1 0,-1-1 1,-1 0-1,1 0 0,0-8 0,-2 12-61,1 1 1,-1-1 0,0 1 0,0 0 0,0-1-1,0 1 1,0-1 0,0 1 0,0 0 0,0-1-1,-1 1 1,1 0 0,-1-1 0,1 1-1,-1 0 1,1-1 0,-1 1 0,0 0 0,1 0-1,-1 0 1,0-1 0,0 1 0,0 0-1,0 0 1,0 0 0,0 1 0,0-1 0,0 0-1,-1 0 1,1 0 0,0 1 0,0-1-1,-1 1 1,1-1 0,-3 0 0,1 1-58,0 0 0,-1 0 0,1 1 0,0-1 0,0 1 0,0 0 0,0-1 0,0 1 0,0 1 0,0-1 0,0 0 1,0 1-1,0-1 0,-4 4 0,-1 2-224,1-1 1,0 1 0,0 0-1,1 1 1,-1-1 0,2 1-1,-1 0 1,1 1 0,0 0-1,1-1 1,0 1 0,0 1-1,1-1 1,1 1 0,-1-1-1,0 14 1,2 10-605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1:59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18228,'1'0'101,"0"1"0,-1 0 0,1-1 0,0 1 0,-1 0 0,1 0 0,0-1 0,-1 1 0,1 0 0,-1 0 0,1 0 0,-1 0 0,0 0 0,1 0 0,-1 0 0,0 0 0,0 0 0,0 0 0,0 0 0,0 0 0,0 0 0,0 0 0,0 0-1,0 0 1,0 0 0,0 0 0,0-1 0,-1 1 0,1 0 0,0 0 0,-1 0 0,1 0 0,-1 1 0,-22 38 1055,15-26-344,-1 1-176,-36 72 1930,41-78-2384,0 0 0,1 0 1,0 1-1,1-1 1,0 0-1,1 1 1,-1 15-1,1-24-173,1 1 1,0-1-1,0 1 0,0-1 0,1 0 0,-1 1 1,0-1-1,1 0 0,-1 1 0,0-1 1,1 0-1,-1 0 0,1 1 0,0-1 0,-1 0 1,1 0-1,0 0 0,0 0 0,0 0 1,0 0-1,0 0 0,0 0 0,2 1 0,-2-1-5,1-1 0,0 1 0,0-1 0,0 0 0,0 1 0,-1-1 0,1 0 0,0 0 0,0 0 0,0 0 0,0-1 0,0 1 0,-1 0 0,5-2 0,1 0-4,0-1-1,0 0 1,-1-1-1,1 0 1,-1 0-1,0 0 1,7-6-1,-5 2 2,-1 0 0,0 0 0,-1-1 0,0 1 0,0-2 0,-1 1-1,0 0 1,0-1 0,-1 0 0,4-15 0,-7 22-24,0 0-1,-1-1 1,1 1 0,-1 0 0,1-1 0,-1 1 0,0-1 0,0 1-1,-1 0 1,1-1 0,-1 1 0,1-1 0,-1 1 0,0 0-1,0 0 1,-1-1 0,1 1 0,-1 0 0,1 0 0,-1 0 0,0 1-1,0-1 1,0 0 0,-1 1 0,1-1 0,-1 1 0,1 0-1,-1 0 1,0 0 0,0 0 0,0 0 0,0 0 0,0 1 0,0 0-1,-7-2 1,1 0-21,0 1 0,-1 0-1,0 0 1,-12 1 0,-10 0-184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1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0 299 14915,'7'-17'802,"0"1"1,1 0-1,0 0 0,14-16 1,-15 20-243,10-15 260,1 2 1,1 0 0,1 1-1,1 1 1,31-27 0,-49 49-771,-1-1 0,0 0 0,0 1 0,1-1 0,-1 1 0,1-1 0,-1 1 0,1 0 0,0 0 0,4 0 0,-7 0-44,1 1 0,-1 0 0,0 1-1,1-1 1,-1 0 0,0 0 0,1 0 0,-1 0-1,0 0 1,1 0 0,-1 0 0,0 0 0,1 1-1,-1-1 1,0 0 0,0 0 0,1 0 0,-1 1-1,0-1 1,1 0 0,-1 0 0,0 1 0,0-1-1,0 0 1,1 0 0,-1 1 0,0-1 0,0 0 0,0 1-1,0-1 1,1 2-4,-1 0-1,0-1 1,0 1 0,0 0-1,0-1 1,0 1-1,0 0 1,-1 0 0,1-1-1,-1 3 1,-49 131-340,32-92 144,-19 65 0,36-104 184,-3 9-19,1-1-1,0 1 1,1-1-1,1 1 0,-1 0 1,2 0-1,0 0 1,2 17-1,-2-29 28,1 1 0,-1 0 0,1-1 0,-1 1 0,1 0 0,0-1 0,-1 1 1,1-1-1,0 1 0,0-1 0,0 1 0,0-1 0,0 0 0,0 0 0,1 1 0,-1-1 0,0 0 0,1 0 0,-1 0 0,1 0 0,-1 0 0,1-1 0,-1 1 0,1 0 0,-1-1 0,1 1 0,0-1 0,-1 0 1,1 1-1,0-1 0,0 0 0,-1 0 0,1 0 0,0 0 0,-1 0 0,4-1 0,2-1 5,0 0 0,0 0-1,0 0 1,0-1 0,0 0 0,-1 0 0,10-7 0,9-8 68,-1-2-1,-1 0 1,0-1 0,-2-1-1,-1-1 1,-1-1 0,0-1-1,-2 0 1,18-37 0,-15 8 375,-26 72-469,1 1-1,1-1 1,0 1-1,2 0 1,0 0-1,1 0 1,1 1-1,1-1 1,0 0-1,6 24 1,-7-41 20,1 1 1,-1-1 0,1 0-1,0 1 1,0-1 0,0 0-1,0 0 1,0 0 0,1 1 0,-1-1-1,0-1 1,1 1 0,0 0-1,-1 0 1,1 0 0,0-1-1,2 2 1,-2-2 6,-1 0 0,1-1-1,0 1 1,-1-1 0,1 0 0,0 1 0,0-1-1,-1 0 1,1 0 0,0 0 0,0 0 0,-1-1 0,1 1-1,0 0 1,-1-1 0,1 1 0,0-1 0,2 0-1,3-3 20,0 0-1,0-1 1,-1 0-1,1 0 0,-1 0 1,0-1-1,-1 1 0,10-13 1,-1-1 56,-1-1 1,0-1-1,19-43 1,-27 50-50,0 1 1,0 0 0,-2-1-1,0 0 1,0 0-1,-1 0 1,-1 0 0,0-17-1,-1 30-28,0 0 0,0-1 0,0 1 0,0 0 0,0 0 0,-1 0 0,1 0 0,0 0 0,-1 0 0,1 0-1,0 0 1,-1 0 0,1 0 0,-1 0 0,0 0 0,1 0 0,-1 0 0,0 0 0,1 0 0,-1 1 0,0-1 0,-2-1 0,2 2-4,0 0 1,1 0 0,-1 0-1,0 0 1,0 0 0,0 0-1,0 0 1,0 0-1,0 0 1,0 1 0,1-1-1,-1 0 1,0 1 0,0-1-1,0 1 1,1-1 0,-1 1-1,0-1 1,0 1 0,1-1-1,-1 1 1,1 0 0,-1-1-1,0 1 1,1 0 0,-1 0-1,1-1 1,-1 2 0,-4 7-18,0 0 0,0 1 0,1-1 0,0 1 1,0 0-1,1 0 0,1 0 0,0 0 0,0 1 1,1-1-1,0 20 0,1-28 18,0-1 0,0 1 0,0-1 0,0 0-1,0 1 1,0-1 0,0 1 0,1-1 0,-1 0 0,1 1 0,-1-1 0,1 0-1,-1 0 1,1 1 0,0-1 0,-1 0 0,1 0 0,0 0 0,0 0-1,0 0 1,0 0 0,0 0 0,0 0 0,0 0 0,0 0 0,1 0 0,-1-1-1,0 1 1,0-1 0,1 1 0,-1-1 0,0 1 0,1-1 0,-1 0-1,1 1 1,-1-1 0,0 0 0,1 0 0,-1 0 0,1 0 0,-1 0 0,0 0-1,1-1 1,-1 1 0,0 0 0,3-2 0,4 0 4,0-1-1,0-1 1,0 1 0,-1-1-1,1-1 1,8-5-1,0-3 18,21-21 0,2-3-5,-38 37-17,-1 0-1,0 0 1,0 0 0,0 0 0,0 0-1,0 0 1,0 0 0,0 0-1,0-1 1,0 1 0,1 0-1,-1 0 1,0 0 0,0 0-1,0 0 1,0 0 0,0 0-1,0 0 1,0 0 0,1 0-1,-1 0 1,0 0 0,0 0-1,0 0 1,0 0 0,0 0-1,1 0 1,-1 0 0,0 0-1,0 0 1,0 0 0,0 0-1,0 0 1,0 0 0,0 0-1,1 0 1,-1 0 0,0 0-1,0 1 1,0-1 0,0 0 0,0 0-1,0 0 1,0 0 0,0 0-1,1 0 1,-1 0 0,0 0-1,0 1 1,0-1 0,0 0-1,0 0 1,0 0 0,0 0-1,0 0 1,0 1 0,0 12-66,-5 21-3,4-29 46,-2 8 0,1 1 0,1 0 0,0 0 0,2 23 0,-1-33 23,1 0-1,0 0 1,0-1-1,0 1 1,0-1-1,0 1 1,1-1-1,-1 1 1,5 5-1,-4-7 2,-1 0-1,1-1 1,-1 1 0,1-1-1,0 1 1,0-1-1,0 0 1,0 0 0,0 1-1,0-1 1,0-1 0,0 1-1,0 0 1,0 0-1,0-1 1,1 1 0,3-1-1,8 0-2,0-1-1,-1 0 1,1-1-1,-1 0 0,1-1 1,-1-1-1,18-7 0,-17 5 1,1 1 0,0 1 0,0 1 0,0 0 0,22-1 0,-37 4 11,0 0 0,0 0-1,0 0 1,1 0 0,-1 0 0,0 0-1,0 0 1,0-1 0,0 1-1,1 0 1,-1 0 0,0 0 0,0 0-1,0 0 1,1 0 0,-1 0 0,0-1-1,0 1 1,0 0 0,0 0 0,0 0-1,0 0 1,1 0 0,-1-1 0,0 1-1,0 0 1,0 0 0,0 0 0,0-1-1,0 1 1,0 0 0,0 0 0,0 0-1,0-1 1,0 1 0,0 0 0,0 0-1,0 0 1,0-1 0,-3-13 222,-12-19 188,10 24-246,-6-13 160,7 16-216,1 0 1,0 0-1,0-1 0,0 1 1,1-1-1,-3-13 1,5 20-113,0-1 0,0 1 0,0-1 0,1 1 0,-1 0 0,0-1 0,0 1 0,0-1 0,0 1 0,1-1 0,-1 1 0,0-1 0,0 1 0,1 0 0,-1-1 0,0 1 0,1 0 0,-1-1 0,0 1 0,1 0 0,-1-1 0,1 1 0,-1 0 0,0 0 0,1 0 0,-1-1 1,1 1-1,-1 0 0,1 0 0,-1 0 0,1 0 0,-1 0 0,1 0 0,-1 0 0,1 0 0,23 0-285,-18 0 161,8 1-257,1 0-1,-1-2 0,0 0 0,0 0 1,1-1-1,-1-1 0,-1 0 0,23-9 1,-11-2-293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1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59 16844,'-4'9'1192,"7"-1"-1232,7 4-224,10 1 584,3-3-48,10 6-336</inkml:trace>
  <inkml:trace contextRef="#ctx0" brushRef="#br0" timeOffset="1">544 254 14027,'-8'4'509,"1"0"0,-1 0 0,1 1 0,0 0 0,0 1-1,0-1 1,1 1 0,0 0 0,-6 9 0,-2 2 512,2 1-1,-15 28 1,24-41-886,0 0 0,1 1 0,0 0 0,0-1 0,1 1 0,-1 0 0,1 0 1,0 10-1,1-15-112,0 1 1,0-1-1,0 0 1,0 0-1,0 0 1,0 0-1,1 1 1,-1-1-1,1 0 1,-1 0-1,1 0 1,-1 0-1,1 0 1,-1 0-1,1 0 1,0 0-1,-1 0 1,1 0-1,0 0 1,1 0-1,0 0-10,-1 0 1,1-1-1,0 1 0,0-1 1,-1 0-1,1 1 0,0-1 1,0 0-1,-1 0 0,1 0 0,0 0 1,0 0-1,-1 0 0,1-1 1,0 1-1,0-1 0,-1 1 1,3-2-1,7-2 9,0-1 1,-1 0-1,0-1 1,0 0-1,0-1 1,-1 0-1,1 0 0,-2-1 1,9-9-1,3-5 79,-2 0 0,25-39 0,-28 36 7,-1-1 1,-1 0-1,-1-1 1,-1 0-1,-2-1 1,-1-1-1,8-44 1,-16 42-18,-3 21-60,2 10-31,1 0 1,0 0-1,-1 0 0,1 0 1,0 0-1,-1 0 0,1 0 1,0 1-1,-1-1 0,1 0 1,0 0-1,-1 0 1,1 0-1,0 0 0,0 0 1,-1 1-1,1-1 0,0 0 1,-1 0-1,1 0 0,0 1 1,0-1-1,0 0 0,-1 0 1,1 1-1,0-1 0,0 0 1,0 0-1,0 1 0,-1-1 1,1 1-1,-5 8-4,0 0 0,0 0 1,1 1-1,0 0 0,1 0 0,-4 18 0,2-8-4,-1 5 25,0 1-1,-2 41 1,7-54-68,1-1 1,0 1-1,1 0 1,0-1-1,1 1 1,1-1-1,5 18 1,-6-26 7,-1 0 0,1-1 0,0 0 1,-1 1-1,1-1 0,1 0 0,-1 0 0,0 0 1,1 0-1,0-1 0,-1 1 0,1-1 0,0 0 1,0 1-1,1-1 0,-1 0 0,0-1 0,1 1 0,-1-1 1,7 2-1,16 3-212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17316,'11'-4'1392,"0"13"-1000,-11 11-176,2 10 464,4 6-136,8 1-248,6 3-55,10 1-217,1-3-145,6 3-255,-1-1-144,1 4-336,-2 0-40,-13-4 536,-11 1-176,-13-7-72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18836,'-6'7'266,"0"1"-1,0-1 1,1 1-1,-1 0 1,2 1-1,-1-1 1,1 1-1,1 0 1,-1 0-1,2 0 1,-1 0-1,1 1 1,1-1-1,-1 1 1,2-1-1,-1 1 1,1-1-1,1 1 1,0 0-1,2 12 1,-1-13-253,0-1 1,0 0-1,1 0 1,0 0-1,0 0 1,1 0-1,0 0 1,1-1-1,-1 0 1,1 0 0,1 0-1,-1 0 1,1-1-1,0 0 1,1-1-1,0 1 1,-1-1-1,2 0 1,-1-1-1,0 1 1,1-2-1,14 6 1,-18-7-66,-1-1 0,1-1 0,-1 1 1,1 0-1,-1-1 0,1 0 0,-1 0 1,1 0-1,0 0 0,-1-1 0,1 1 1,-1-1-1,1 0 0,5-2 0,-2-1-151,1 0 0,-1-1 0,1 0 0,8-8 0,-5 4-60,-10 8 244,0 1 0,0-1 1,-1 1-1,1-1 0,0 1 1,0-1-1,0 1 1,-1-1-1,1 1 0,0 0 1,0 0-1,0-1 1,0 1-1,0 0 0,0 0 1,0 0-1,0 0 0,0 0 1,-1 0-1,1 0 1,0 0-1,0 1 0,0-1 1,1 1-1,0 0 2,0 0 0,-1 0 0,1 0 0,-1 0 0,1 0-1,-1 1 1,0-1 0,1 1 0,-1-1 0,0 1 0,1 2 0,2 2 6,-1 1-1,0 0 1,0 0 0,0 0 0,1 9 0,-4-12 26,1 0 0,-1 0-1,0 0 1,0 0 0,0 0 0,-1 0 0,1 0-1,-1 0 1,0 0 0,0-1 0,0 1-1,-1 0 1,1 0 0,-1-1 0,0 1 0,0-1-1,0 1 1,-1-1 0,1 0 0,-1 0 0,-6 5-1,6-5-66,0 0 0,-1 0 0,0 0 0,0-1 0,0 1 0,0-1 0,0 0 0,-1 0 0,1-1 0,0 1 0,-1-1 0,1 0 0,-1 0 0,0-1 0,1 1 0,-1-1 0,1 0 0,-9-1 0,12 1 32,0-1-1,0 1 1,0 0-1,0-1 1,0 1-1,0-1 1,0 1-1,0-1 1,0 0-1,0 1 1,0-1-1,0 0 1,0 1-1,1-1 1,-1 0-1,0 0 1,1 0 0,-1 0-1,1 0 1,-1 0-1,1 0 1,-1 0-1,1 0 1,-1 0-1,1 0 1,0 0-1,0 0 1,0 0-1,-1 0 1,1 0-1,0 0 1,0 0-1,1-1 1,-1 1-1,0 0 1,0 0-1,0 0 1,1-2-1,8-19-339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2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3 19492,'0'0'87,"1"1"0,-1-1 0,1 1 0,-1-1 0,1 1 0,-1-1 1,0 1-1,1-1 0,-1 1 0,0 0 0,1-1 0,-1 1 0,0-1 0,0 1 0,1 0 0,-1-1 0,0 1 0,0 0 0,0-1 0,0 1 0,0 0 0,0-1 0,0 1 0,0 1 1,0 24-13,-1-21 164,-8 168 1805,-1 51-2523,10-216 210,0 0 1,1 0 0,0 1-1,3 13 1,-3-21 200,-1 0 0,0 0-1,0 0 1,1 0 0,-1 0 0,1 0 0,-1 0 0,1 0 0,-1 0 0,1-1 0,0 1 0,-1 0 0,1 0-1,0-1 1,0 1 0,-1 0 0,1-1 0,0 1 0,0 0 0,0-1 0,0 1 0,0-1 0,0 0 0,0 1-1,0-1 1,0 0 0,0 0 0,0 1 0,0-1 0,0 0 0,0 0 0,0 0 0,0 0 0,0 0 0,0-1-1,0 1 1,0 0 0,0 0 0,0-1 0,0 1 0,0 0 0,0-1 0,0 1 0,0-1 0,-1 1 0,1-1-1,1-1 1,5-3-175,0 0-1,0 0 0,0-1 0,-1 0 0,0-1 0,0 1 1,-1-1-1,8-12 0,34-68-1863,-40 71 1669,67-147-794,-57 117 3283,19-78 0,-34 111-1230,-6 19 363,-7 23 382,-52 204 615,54-183-2074,2-1 1,-1 93-1,8-139-124,4 45 132,-4-46-150,0-1 0,0 1-1,0-1 1,0 0-1,1 1 1,-1-1 0,0 1-1,1-1 1,0 0-1,-1 0 1,1 1 0,0-1-1,-1 0 1,1 0-1,0 0 1,0 0 0,0 1-1,0-1 1,0-1-1,0 1 1,0 0 0,0 0-1,1 0 1,-1-1 0,0 1-1,2 0 1,-2-1-30,-1 0 1,1-1-1,-1 1 0,0-1 1,1 1-1,-1 0 1,0-1-1,1 1 1,-1-1-1,0 1 0,1-1 1,-1 1-1,0-1 1,0 1-1,1-1 0,-1 0 1,0 1-1,0-1 1,0 1-1,0-1 1,0 0-1,0 1 0,0-1 1,0 1-1,0-1 1,0 1-1,0-1 1,-1 0-1,1 0 0,-3-20-468,-6-5-66,-6-6-164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2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8 15227,'-7'-4'2057,"3"1"-1257,5 8-336,6 1 1664,9 3-1191,5 1-137,7-2-736,3 1-352,7-5-865,2 1 1033,1-5-200,4 0-160</inkml:trace>
  <inkml:trace contextRef="#ctx0" brushRef="#br0" timeOffset="1">502 160 15939,'-18'47'4025,"14"-39"-3628,0 1 0,1-1 0,0 1 0,0 0 0,1 0 0,0 0 0,1 0 0,0 0 0,0 0 0,1 11 0,0-19-381,0 0 1,0 0 0,0 0 0,1 0 0,-1 0 0,0 0 0,0 0 0,1 0 0,-1 0 0,1 0 0,-1 0 0,1-1 0,-1 1 0,1 0 0,-1 0 0,1 0 0,0-1 0,1 2 0,-2-2-1,1 1 0,0-1 0,-1 0 0,1 0 0,0 0 0,-1 1 0,1-1 1,0 0-1,-1 0 0,1 0 0,0 0 0,0 0 0,-1 0 0,1-1 0,0 1 0,-1 0 0,1 0 0,0 0 0,-1-1 0,2 1 0,1-2 48,0 0 0,0 0 0,0 0 0,0 0 0,0-1 0,-1 1 0,1-1 0,3-4-1,1-3 153,0-1 0,-1 0 0,0 0 0,5-14 0,-9 20-139,0 0 0,0 0 0,-1 0 1,0 0-1,0 0 0,0 0 0,-1 0 0,1 0 0,-1 0 0,0 0 0,-1 0 0,0 0 0,-1-7 1,1 10-88,1 1 1,-1-1 0,0 0 0,-1 1-1,1-1 1,0 1 0,0-1 0,-1 1 0,1 0-1,-1-1 1,1 1 0,-1 0 0,1 0-1,-1 0 1,0 0 0,0 0 0,1 1 0,-1-1-1,0 0 1,0 1 0,0-1 0,0 1-1,0 0 1,0 0 0,1-1 0,-1 1 0,0 1-1,0-1 1,0 0 0,0 0 0,0 1-1,-2 0 1,1-1-18,1 1-1,-1-1 1,1 1-1,0 0 1,-1 0-1,1 0 0,0 0 1,0 0-1,0 0 1,0 0-1,0 1 1,0-1-1,0 1 1,0-1-1,0 1 1,1 0-1,-1 0 1,1 0-1,-1 0 1,1 0-1,0 0 0,0 0 1,0 0-1,0 1 1,-1 2-1,2 8-302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3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31 17276,'5'-13'1058,"4"-4"1303,-7 19-1231,-3 14-198,-11 74 441,7-60-1346,1 0-1,1 1 1,2 0-1,3 48 1,-2-77-31,0 0 1,1 0-1,-1-1 1,0 1 0,1 0-1,-1 0 1,1 0 0,0-1-1,-1 1 1,1 0 0,0-1-1,0 1 1,0-1 0,0 1-1,1-1 1,-1 1-1,0-1 1,0 0 0,1 0-1,1 2 1,-1-2-1,0-1 0,-1 0 1,1 1-1,-1-1 0,1 0 0,0 0 0,-1 0 0,1 0 0,-1 0 1,1 0-1,0-1 0,-1 1 0,1-1 0,-1 1 0,1-1 1,-1 1-1,1-1 0,-1 0 0,0 1 0,1-1 0,-1 0 1,0 0-1,2-2 0,5-3-2,0-1 0,0-1 1,-1 1-1,0-1 0,-1-1 0,11-16 1,27-62 106,-15 27-11,-18 46-68,-11 14-22,0 0 0,0 0-1,0 0 1,0 0 0,1 0 0,-1 0 0,0 0 0,0 0 0,0 0-1,1 0 1,-1 0 0,0 0 0,0 0 0,0 0 0,0 0-1,1 0 1,-1 0 0,0 0 0,0 0 0,0 0 0,0 0 0,1 0-1,-1 0 1,0 0 0,0 1 0,0-1 0,0 0 0,0 0 0,1 0-1,-1 0 1,0 0 0,0 1 0,0-1 0,0 0 0,0 0-1,0 0 1,0 0 0,0 1 0,0-1 0,0 0 0,1 0 0,2 30-47,-2-21 36,0-2 1,-1 4-6,1 0 0,1 0 1,0-1-1,5 17 0,-6-25 20,-1-1 0,0 1 0,1-1-1,0 1 1,-1-1 0,1 0-1,0 1 1,0-1 0,0 0 0,0 1-1,0-1 1,0 0 0,0 0 0,0 0-1,0 0 1,1 0 0,-1 0-1,0 0 1,1-1 0,-1 1 0,0 0-1,1-1 1,-1 1 0,1-1 0,-1 1-1,1-1 1,-1 0 0,1 0-1,0 0 1,-1 1 0,1-2 0,-1 1-1,1 0 1,-1 0 0,1 0 0,-1-1-1,1 1 1,-1-1 0,1 1-1,1-2 1,5-2 38,-1-1 1,1 0-1,-1 0 0,0-1 0,0 0 1,-1 0-1,0-1 0,0 0 0,0 0 1,5-9-1,-3 5 29,0 0 0,1 1 0,14-13 1,-22 23-71,-1-1 1,0 1 0,1 0-1,-1-1 1,0 1 0,1 0-1,-1 0 1,1-1 0,-1 1-1,1 0 1,-1 0 0,0 0-1,1 0 1,-1-1 0,1 1-1,-1 0 1,1 0 0,-1 0-1,1 0 1,-1 0 0,1 0-1,-1 0 1,1 0 0,-1 1-1,1-1 1,-1 0-1,1 0 1,0 1 0,8 12-14,0 25-62,-9-34 70,4 21-42,5 31 41,-7-51-20,-1 1 1,1-1 0,-1 0-1,2-1 1,-1 1 0,0 0-1,1-1 1,4 6 0,-7-9-23,1 0 0,-1-1 0,1 1 0,0 0 0,-1 0 0,1-1 1,0 1-1,0-1 0,0 1 0,-1 0 0,1-1 0,0 0 0,0 1 0,0-1 1,0 1-1,0-1 0,0 0 0,0 0 0,0 0 0,0 1 0,0-1 0,0 0 1,0 0-1,0 0 0,0 0 0,0-1 0,0 1 0,0 0 0,0 0 0,0-1 1,0 1-1,-1 0 0,1-1 0,0 1 0,0-1 0,0 1 0,0-1 0,0 0 1,-1 1-1,1-1 0,0 0 0,0-1 0,3-2-103,0 0 0,-1-1-1,0 0 1,0 1 0,0-1 0,2-8-1,8-21-456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4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18372,'-2'16'1640,"1"1"-1280,2 0-432,5 1 576,4-4-304,0-1-87,15-10-178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4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91 408 17300,'-14'16'735,"2"0"1,0 0 0,1 1-1,-10 20 1,17-30-628,1 0-1,0 0 1,1 0-1,0 1 1,0-1-1,1 1 1,-1-1 0,2 1-1,-1-1 1,1 1-1,0 0 1,1-1-1,-1 1 1,3 7-1,-3-13-100,1 0-1,-1 0 0,1 0 1,0 0-1,-1-1 0,1 1 0,0 0 1,0-1-1,0 1 0,0 0 1,1-1-1,-1 0 0,0 1 0,0-1 1,1 0-1,-1 1 0,1-1 1,-1 0-1,1 0 0,0 0 0,-1 0 1,1-1-1,0 1 0,0 0 0,0-1 1,-1 1-1,1-1 0,0 0 1,0 1-1,0-1 0,0 0 0,0 0 1,0 0-1,0 0 0,0-1 1,-1 1-1,1-1 0,3 0 0,4-2 23,-1 0 0,0 0-1,0-1 1,0 0-1,0 0 1,0-1-1,7-6 1,9-9 43,0-2 0,-1-1 0,-2 0 0,23-32 0,-13 11 25,41-80-1,-62 106-47,-2 0 0,0 0-1,-1-1 1,-1 0 0,7-34-1,-13 52-42,0-1-1,1 1 0,-1 0 0,0 0 0,0 0 0,0 0 0,0 0 1,0 0-1,0 0 0,0-1 0,0 1 0,-1 0 0,1 0 0,0 0 1,-1 0-1,1 0 0,-1 0 0,1 0 0,-1 0 0,1 0 0,-2-1 0,2 2 0,-1 0-1,0 0 0,1 0 0,-1-1 1,0 1-1,0 0 0,1 0 1,-1 0-1,0 0 0,1 0 0,-1 1 1,0-1-1,0 0 0,1 0 0,-1 0 1,0 1-1,1-1 0,-1 0 0,0 1 1,1-1-1,-1 0 0,1 1 0,-2 0 1,-3 3 16,0 0 1,0 1-1,0-1 1,0 1-1,-6 8 1,-4 10 3,0 1 1,2 0 0,0 1 0,2 1 0,0-1 0,2 2 0,1-1 0,1 1 0,2 0 0,-4 39 0,9-61-27,0 1 0,0 0-1,1 0 1,-1 0 0,1 0 0,1 0 0,-1-1-1,1 1 1,4 8 0,-5-11-3,1-1 0,-1 0-1,1 1 1,-1-1 0,1 0 0,0 0 0,0 0 0,0 0-1,0-1 1,0 1 0,0-1 0,1 1 0,-1-1 0,1 0-1,-1 1 1,1-1 0,-1 0 0,1-1 0,-1 1-1,1 0 1,0-1 0,3 1 0,1-1-3,0-1 1,0 0-1,0 0 1,0 0-1,0-1 1,0 0-1,0 0 1,-1 0-1,1-1 1,-1 0-1,0 0 1,0-1-1,0 0 1,0 0-1,7-7 1,1-2 45,0-1 0,-1 0 0,-1 0 0,16-25 0,1-8 301,-3-2 1,-1-1 0,-2-1-1,-3-1 1,-2-1-1,16-75 1,-30 99-93,-6 22-140,-6 12-49,3 1-58,1 1 1,0 0-1,0 0 0,1 0 0,-1 1 1,-2 12-1,-12 52-71,15-56 49,-6 29-25,2-1 0,2 1 0,2-1-1,3 1 1,1 0 0,12 82-1,-12-118-117,1 0-1,0 0 0,1 0 1,0 0-1,0 0 0,1 0 1,5 10-1,-8-40-1669,-9-7 1397,-1 0 0,-1 1 0,-1 0 0,-28-45 0,10 17 495,16 31 184,-8-16 339,19 37-496,1 0 1,0 0-1,0 0 0,0 0 1,0 0-1,1 0 0,-1 0 1,1 0-1,0-1 0,0-3 1,0 6-46,1 0 0,-1 0 0,1 0 0,-1 0 0,1 0 0,0 0 0,-1 0 1,1 0-1,0 0 0,0 1 0,0-1 0,0 0 0,0 0 0,0 1 0,0-1 1,0 1-1,0-1 0,0 1 0,0-1 0,0 1 0,0-1 0,0 1 0,0 0 1,1 0-1,-1 0 0,2 0 0,37-3 369,-30 3-402,49 1-766,35-2-57,-64-4 449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5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93 14331,'11'5'818,"0"-1"1,1-1-1,-1 1 0,1-2 1,0 1-1,18 0 0,73-2 1069,-99-1-1818,131-9 1477,204-41-1,-88 10-1758,-167 30-664,85 1 1,-109 10 465,-13 2-145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5.8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45 15915,'1'-1'313,"1"-1"-50,-1 0 0,1 0-1,-1 0 1,0 0 0,0 0 0,0-1 0,0 1-1,0 0 1,0-1 0,0 1 0,-1 0-1,1-1 1,-1 1 0,0-5 0,0 6-172,0 1 0,-1-1 1,1 1-1,-1-1 1,1 1-1,-1 0 0,1-1 1,-1 1-1,0 0 1,1-1-1,-1 1 0,1 0 1,-1 0-1,0 0 1,1 0-1,-1-1 0,1 1 1,-1 0-1,0 0 0,1 0 1,-1 0-1,0 0 1,1 0-1,-1 1 0,0-1 1,1 0-1,-1 0 1,1 0-1,-1 1 0,1-1 1,-2 1-1,-19 8 708,13-3-731,-1 1-1,1 0 1,0 0-1,1 1 1,-1 0 0,2 0-1,-1 1 1,1 0-1,0 0 1,1 0 0,0 1-1,1-1 1,0 1-1,0 1 1,1-1 0,0 0-1,1 1 1,-2 21-1,4-30-72,0 0-1,0 0 0,0 0 1,0 1-1,0-1 0,1 0 0,-1 0 1,1 0-1,-1 0 0,1 1 1,0-1-1,0 0 0,0 0 0,0-1 1,0 1-1,0 0 0,1 0 1,-1 0-1,1-1 0,2 4 0,-2-4 0,1 0 0,-1 0 0,0 0 0,1 0 0,-1-1 0,0 1 0,1-1 0,-1 1 0,1-1 0,-1 0 0,1 0 0,-1 0 0,1 0 0,-1 0 0,4-1 0,6-2-11,-1-1 1,0 1-1,0-2 0,0 1 0,-1-2 1,16-9-1,0-4 162,-1-2 1,-1 0-1,-1-1 0,-1-1 1,35-50-1,-53 67-73,-2 5-46,-1 0 1,0-1-1,0 1 0,0-1 1,0 1-1,0-1 0,0 0 1,0 1-1,-1-1 0,1 0 1,-1 0-1,1 1 0,-1-1 1,1-3-1,-11 18 302,-1 9-553,2 0 0,0 0 1,1 0-1,2 1 0,0 0 0,2 1 0,0-1 1,0 34-1,3-55 187,1 1 1,0 0-1,0-1 1,0 1-1,1 0 1,-1-1-1,1 1 1,-1 0-1,1-1 0,0 1 1,0-1-1,0 1 1,0-1-1,0 0 1,1 1-1,-1-1 1,1 0-1,0 0 1,1 2-1,18 8-422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6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14955,'-2'15'2191,"0"1"-1,2 28 0,-1 2-439,-6 45-64,-3 58-447,13-125-1207,-3-24-37,1 1 0,-1-1 1,0 1-1,0-1 0,1 1 1,-1-1-1,0 1 0,1-1 0,-1 0 1,1 1-1,-1-1 0,0 1 1,1-1-1,-1 0 0,1 1 0,-1-1 1,1 0-1,-1 0 0,1 1 1,0-1-1,0 0 0,1 0-15,0 0 0,1-1 1,-1 1-1,0-1 0,0 1 0,0-1 0,0 0 0,0 0 0,0 0 1,0 0-1,0 0 0,0-1 0,-1 1 0,1-1 0,2-2 1,42-40-386,-36 32 240,1 1-1,0 0 0,1 1 0,0 0 1,1 1-1,16-9 0,-27 17 124,0 0-1,0 0 1,0 1-1,0-1 1,0 0-1,0 1 1,0-1-1,0 1 1,0 0 0,0 0-1,0 0 1,1 0-1,-1 0 1,0 0-1,3 1 1,-4 0 6,0-1 0,1 1 0,-1 0 1,0-1-1,0 1 0,0 0 0,0 0 0,0 0 1,0 0-1,0 0 0,0 0 0,0 0 1,0 0-1,-1 0 0,1 0 0,0 0 0,-1 1 1,1 1-1,0 1-17,0-1 0,0 2 0,0-1 0,-1 0 0,0 0 0,0 0 0,0 0 0,0 0 1,-1 0-1,1 0 0,-1 0 0,0 0 0,0 0 0,-3 5 0,-1 0 137,0 0 0,0 0-1,-1-1 1,-1 0 0,1 0 0,-1-1-1,-1 0 1,1 0 0,-1 0 0,0-1-1,-16 9 1,11-8 20,0 0-1,-1 0 0,1-1 1,-2-1-1,1-1 1,0 0-1,-21 3 0,9-6-43,16-5 317,10 4-381,-1-1 1,1 1-1,0 0 1,0 0-1,0-1 1,0 1-1,0 0 0,0 0 1,0-1-1,0 1 1,0 0-1,0 0 0,0-1 1,0 1-1,0 0 1,0-1-1,0 1 0,0 0 1,0 0-1,0-1 1,0 1-1,0 0 1,0 0-1,0-1 0,0 1 1,1 0-1,-1 0 1,0 0-1,0-1 0,0 1 1,0 0-1,1 0 1,-1 0-1,0-1 0,1 1 1,6-6-201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7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54 19548,'0'-3'171,"0"0"1,0 0-1,0 1 0,-1-1 1,0 0-1,1 1 0,-1-1 1,0 0-1,0 1 0,0-1 0,-1 1 1,1 0-1,-1-1 0,-1-1 1,2 2-100,-1 1 0,1 0 0,-1 0 0,0 0 0,0 0 0,1 0 0,-1 0 0,0 1 0,0-1 0,0 0 0,0 1 0,0 0 0,0-1 0,1 1 0,-1 0 0,0 0 0,0 0 0,0 0 0,0 0 0,0 1 0,-2-1 0,-3 2 29,1 0-1,0 0 0,0 1 0,0-1 1,0 1-1,0 0 0,0 1 0,1 0 0,0 0 1,-1 0-1,2 0 0,-7 7 0,2-1-107,0 1-1,0 0 0,1 1 0,-12 22 1,16-26-47,0 0 0,1 0 0,0 0 0,1 1 0,-2 9 0,3-17 37,1 0 1,0 1-1,-1-1 1,1 0-1,0 1 1,0-1-1,0 0 1,0 1-1,0-1 1,0 1-1,1-1 1,-1 0-1,0 1 1,1-1-1,-1 0 0,1 1 1,-1-1-1,1 0 1,-1 0-1,1 0 1,0 1-1,0-1 1,0 0-1,0 0 1,-1 0-1,1 0 1,1 0-1,-1-1 1,0 1-1,0 0 1,0 0-1,0-1 1,1 1-1,-1 0 1,0-1-1,0 1 1,1-1-1,-1 0 1,1 0-1,-1 1 1,2-1-1,7 0-126,-1-1 1,1 0-1,-1 0 0,17-5 0,-17 3-18,0 1 0,-1 0 1,1 1-1,0 0 0,17 0 0,-23 2 110,0-1-1,0 1 0,0 0 1,-1 0-1,1 0 0,0 0 1,0 0-1,-1 1 0,1-1 1,-1 1-1,1 0 0,-1-1 1,1 1-1,-1 0 0,0 1 1,0-1-1,0 0 0,0 1 1,-1-1-1,1 1 0,-1-1 1,2 4-1,3 7-57,-1 0 1,-1 0 0,0 0-1,-1 1 1,0-1-1,-1 1 1,0 0 0,-1 22-1,-2 2 360,-13 73-1,9-81 96,-2-1 1,-12 32-1,14-47-139,0-1 0,-1 0-1,-1-1 1,0 1 0,0-1-1,-17 19 1,23-30-173,-1 1 0,1 0 0,-1 0-1,0-1 1,0 1 0,0-1 0,0 0 0,0 1 0,0-1 0,0 0-1,0 0 1,0-1 0,-1 1 0,1 0 0,0-1 0,-1 1 0,-4 0-1,6-2-37,-1 1 0,0 0 0,1-1 0,-1 1-1,1-1 1,-1 0 0,1 1 0,-1-1 0,1 0-1,0 0 1,-1 0 0,1 0 0,0 0 0,-1 0-1,1 0 1,0 0 0,0-1 0,0 1 0,0 0-1,0-1 1,1 1 0,-1-1 0,0 1 0,1-1-1,-1 1 1,0-3 0,-1-5-66,0 0 0,0 0 0,1 0 0,0 0 0,0-1-1,1 1 1,0 0 0,1 0 0,0-1 0,1 1 0,2-9 0,3-6-93,0 1 1,2 1 0,11-24-1,-7 23 48,0 1 1,1 0-1,29-33 1,60-53 2,-72 79 225,-1-2 1,-1-1-1,-2-1 0,28-47 0,-51 73-35,-1 0 0,1 0 0,-2 0 0,1-1 0,2-11 0,-5 18-59,0 0 1,0 0-1,1-1 0,-1 1 0,0 0 0,0 0 0,-1 0 0,1-1 0,0 1 0,0 0 0,0 0 0,-1 0 0,1 0 1,-1-1-1,1 1 0,-1 0 0,1 0 0,-2-1 0,1 1-4,0 1-1,0-1 1,0 1 0,0-1 0,0 1-1,0-1 1,0 1 0,0 0-1,0-1 1,-1 1 0,1 0 0,0 0-1,0 0 1,0 0 0,-1 0 0,1 0-1,0 0 1,0 1 0,0-1-1,0 0 1,0 1 0,-1-1 0,0 1-1,-2 1 11,-1 0 1,0 0-1,1 1 0,0 0 0,0 0 0,-1 0 0,2 0 1,-1 1-1,0-1 0,1 1 0,-1 0 0,1 0 0,-3 6 1,-2 3-5,1 0 0,0 0-1,-7 20 1,12-27-38,1-1-1,-1 1 0,1-1 0,0 1 0,0-1 1,0 1-1,1-1 0,0 1 0,0 0 0,1-1 1,0 7-1,0-9-14,0-1 0,0 1 0,0-1 0,0 1 0,0-1 0,0 0 0,1 0 0,-1 1 0,1-1 0,0 0 0,0 0 0,-1 0 0,1-1 1,0 1-1,1 0 0,-1-1 0,0 1 0,0-1 0,1 0 0,-1 0 0,0 0 0,1 0 0,0 0 0,-1 0 0,5 0 0,14 1-169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7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19260,'1'0'85,"-1"1"-1,1-1 0,-1 0 1,1 0-1,-1 1 0,1-1 1,-1 0-1,1 1 1,-1-1-1,1 1 0,-1-1 1,0 1-1,1-1 1,-1 1-1,0-1 0,1 1 1,-1-1-1,0 1 1,1-1-1,-1 1 0,0-1 1,0 1-1,0 0 0,0-1 1,0 1-1,0-1 1,0 1-1,0 0 0,0-1 1,0 1-1,0-1 1,0 1-1,0 0 0,-3 27 608,3-23-252,-14 78 874,-29 99-1,-10 57-889,53-237-420,-1 4-31,0 0 0,1 0 0,-1 0 0,1 0 0,0 1 0,2 6 0,-2-12-13,1 0 0,-1 1 0,1-1 0,-1 0 0,1 0 0,-1 0 1,1 0-1,0 0 0,-1 0 0,1 0 0,0 0 0,0 0 0,0 0 0,0 0 0,0 0 0,0 0 0,0-1 0,0 1 0,0 0 0,1-1 0,-1 1 0,0-1 1,0 0-1,0 1 0,1-1 0,-1 0 0,0 1 0,0-1 0,1 0 0,-1 0 0,0 0 0,1 0 0,-1-1 0,3 1 0,3-2-54,0 1 0,0-1 1,-1 0-1,1 0 0,0-1 0,11-6 0,18-12-341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84 18284,'0'1'111,"1"0"1,0 0-1,-1-1 1,1 1-1,0 0 1,0 0-1,-1-1 1,1 1-1,0 0 1,0-1-1,0 1 1,0-1-1,0 1 1,0-1-1,0 1 1,0-1-1,0 0 1,0 0-1,0 1 1,0-1-1,1 0 1,1 0-1,-1 0-23,0-1 0,1 1 0,-1-1 0,0 0 0,0 1 0,0-1-1,0 0 1,1 0 0,-1 0 0,3-3 0,-3 3-63,0-1 0,0 1 0,1-1 0,-2 0 0,1 0 0,0 0 0,0 0 0,-1 0 0,1 0 0,-1 0 0,1-1 0,-1 1 0,0 0 0,0-1 0,0 1 0,0-1 0,0 1 0,-1-1-1,1 0 1,-1-3 0,0 4-13,-1 1-1,0-1 0,1 0 1,-1 0-1,0 0 0,0 0 0,0 1 1,0-1-1,-1 0 0,1 1 0,0-1 1,-1 1-1,1-1 0,-1 1 0,1 0 1,-1 0-1,0 0 0,0 0 0,1 0 1,-1 0-1,0 0 0,0 0 1,0 1-1,0-1 0,0 1 0,0-1 1,0 1-1,0 0 0,0 0 0,-3 0 1,-1 0 5,0 0 1,0 0 0,0 0 0,0 1-1,0 0 1,0 0 0,1 1 0,-1 0-1,-8 3 1,9-2-7,1-1 0,0 1 0,0 0-1,0 0 1,0 1 0,0-1 0,0 1 0,1 0-1,0 0 1,0 0 0,0 0 0,0 1 0,1-1-1,0 1 1,0 0 0,0 0 0,0-1 0,-1 9-1,2-9-1,1 0 0,-1 0 0,1 0 0,0 0-1,1 0 1,-1 0 0,0 0 0,1-1-1,0 1 1,0 0 0,0 0 0,1-1 0,-1 1-1,1 0 1,0-1 0,0 0 0,0 1-1,0-1 1,1 0 0,-1 0 0,1 0 0,0 0-1,-1-1 1,1 1 0,4 1 0,-1 0-31,0 0 1,1-1 0,-1 0 0,1 0 0,0 0-1,0-1 1,0 0 0,0-1 0,0 1 0,0-1-1,0-1 1,0 1 0,0-1 0,1 0-1,-1-1 1,0 0 0,0 0 0,0-1 0,0 0-1,8-3 1,3-2-88,-1 0 0,0-2-1,-1 0 1,0-1-1,-1-1 1,23-19 0,-32 24 72,8-4 365,-13 10-309,-1 0 1,0 0-1,0 0 1,1 0 0,-1 0-1,0 0 1,1 0-1,-1 0 1,0 0-1,1 0 1,-1 0-1,0 1 1,0-1 0,1 0-1,-1 0 1,0 0-1,0 1 1,1-1-1,-1 0 1,0 0-1,0 0 1,0 1-1,1-1 1,-1 0 0,0 1-1,0-1 1,0 0-1,0 0 1,0 1-1,1-1 1,-1 0-1,0 1 1,0-1 0,0 0-1,0 1 1,0-1-1,0 0 1,0 0-1,0 1 1,0-1-1,0 0 1,0 1 0,-1-1-1,1 0 1,0 1-1,0-1 1,0 1-1,0 0 15,0-1 0,-1 1 1,1 0-1,0 0 0,1-1 0,-1 1 0,0 0 0,0 0 0,0 0 0,0-1 0,1 1 0,-1 0 0,0 0 0,1-1 0,-1 1 0,0 0 1,1-1-1,-1 1 0,1-1 0,-1 1 0,1 0 0,0-1 0,-1 1 0,1-1 0,-1 1 0,1-1 0,1 1 0,0-1-20,0 1 0,-1-1 0,1 0 0,0 0-1,0 0 1,-1 0 0,1 0 0,0 0 0,0 0-1,-1-1 1,1 1 0,2-1 0,7-4-220,0 1 1,-1-1-1,11-7 1,-16 9 51,18-11-463,-16 9 263,0 0 1,0 1 0,1 0 0,0 0 0,0 1 0,9-3 0,-16 6 316,-1 0-1,1-1 1,0 1-1,0 0 1,-1 0 0,1 0-1,0 0 1,-1 0-1,1 0 1,0 0-1,0 0 1,-1 0 0,1 1-1,0-1 1,-1 0-1,1 0 1,0 1 0,-1-1-1,1 0 1,0 1-1,-1-1 1,1 0-1,-1 1 1,1-1 0,-1 1-1,1-1 1,-1 1-1,1-1 1,-1 1 0,1 0-1,-1-1 1,0 1-1,1-1 1,-1 1-1,0 0 1,1 1 0,1 27-396,-2-22 383,0-10 110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8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35 134 18340,'-2'2'321,"1"1"-1,-1 0 1,1 0 0,0-1 0,0 1 0,0 0-1,0 0 1,0 0 0,1 0 0,-1 0-1,1 0 1,0 3 0,0-5-270,1 0 1,-1 0-1,1 0 0,-1 0 0,0 0 1,1 0-1,0 0 0,-1 0 0,1 0 1,0 0-1,-1 0 0,1-1 1,0 1-1,0 0 0,0 0 0,0-1 1,0 1-1,0-1 0,0 1 0,0-1 1,0 1-1,0-1 0,0 1 1,0-1-1,0 0 0,0 0 0,0 0 1,0 0-1,0 1 0,0-1 1,0 0-1,1-1 0,-1 1 0,0 0 1,1-1-1,5 0 10,0 0 1,0 0-1,0-1 1,0-1-1,-1 1 0,1-1 1,-1 0-1,1 0 1,-1-1-1,0 0 0,0 0 1,-1 0-1,1-1 1,4-5-1,-4 4 37,1-1 0,-1 0 0,-1 0 0,1 0 0,-1-1 0,0 0 0,-1 0 0,0 0 0,0 0 0,4-15 0,-8 21-64,1 0 0,-1 0-1,0 0 1,1 0 0,-1-1 0,0 1 0,0 0 0,-1 0 0,1 0-1,0 0 1,-1-1 0,1 1 0,-1 0 0,0 0 0,-1-4 0,1 6-25,1-1 1,0 1 0,-1-1-1,1 1 1,-1-1 0,0 1 0,1-1-1,-1 1 1,1 0 0,-1-1 0,0 1-1,1 0 1,-1-1 0,1 1-1,-1 0 1,0 0 0,0 0 0,1 0-1,-1-1 1,0 1 0,-1 1-7,0-1 1,0 0-1,1 0 1,-1 1-1,0-1 1,0 1 0,1 0-1,-1-1 1,1 1-1,-1 0 1,-1 1-1,-9 7-9,0 1-1,1 0 0,0 0 1,1 1-1,0 0 0,0 1 1,-10 17-1,3-1-21,2 0-1,-17 43 0,29-64-35,0 0 0,1 1 0,0-1 0,0 1 0,-1 16-1,3-23-2,0 1-1,-1-1 0,1 1 0,1-1 1,-1 1-1,0 0 0,0-1 0,1 1 1,-1-1-1,1 1 0,-1-1 1,1 1-1,-1-1 0,1 0 0,0 1 1,0-1-1,0 0 0,0 1 0,0-1 1,0 0-1,0 0 0,0 0 0,0 0 1,1 0-1,-1 0 0,0 0 1,1-1-1,-1 1 0,0 0 0,1-1 1,-1 1-1,1-1 0,-1 1 0,1-1 1,0 0-1,2 1 0,1-1-41,1-1-1,-1 1 1,0-1 0,1 0-1,-1 0 1,0 0 0,0-1-1,0 0 1,5-2 0,25-13-642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2:08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67 15699,'-4'2'169,"0"0"-1,1 0 1,-1 1-1,1-1 1,0 1-1,0 0 0,0 0 1,0 0-1,0 0 1,1 1-1,0-1 1,-1 0-1,-1 6 1,-4 7 462,-10 30 1,17-43-510,-11 35 550,1 0 0,2 1 0,2 0 0,1 0 1,2 0-1,2 1 0,4 58 0,-1-92-601,-1-1 0,1 1-1,1-1 1,-1 1 0,1-1 0,0 1 0,0-1 0,0 0-1,1 0 1,0 0 0,0 0 0,0-1 0,5 6 0,-6-8-49,1 0 1,-1 0-1,1 0 1,-1 0-1,1-1 1,0 1 0,0-1-1,0 0 1,0 0-1,0 0 1,0 0 0,0 0-1,1-1 1,-1 1-1,0-1 1,0 0 0,0 0-1,1 0 1,-1 0-1,0-1 1,0 1 0,0-1-1,1 0 1,4-2-1,6-3 11,0-1-1,0 0 0,-1-1 1,0-1-1,-1 0 0,0 0 0,0-1 1,17-20-1,-28 29-33,-1 0 1,1 1-1,-1-1 0,1 0 1,-1 1-1,1-1 0,-1 1 1,1-1-1,0 1 0,-1-1 1,1 1-1,0-1 0,-1 1 1,1 0-1,0-1 0,-1 1 1,1 0-1,0 0 0,0-1 1,-1 1-1,2 0 0,-1 1 0,-1-1-1,1 0 1,-1 1-1,0-1 1,1 1-1,-1-1 1,0 1-1,0-1 1,1 1-1,-1-1 1,0 1-1,0-1 1,0 1-1,1-1 1,-1 1-1,0 0 1,0-1-1,0 1 1,0-1-1,0 1 0,0-1 1,0 2-1,-7 48-77,4-34 61,3-13 19,-1 0-1,1 0 1,0 0-1,0 0 0,0 0 1,1 0-1,-1 0 1,1 0-1,1 4 1,-2-7 0,0 0 0,0 1 0,0-1 0,1 1 0,-1-1 0,0 0 0,0 1 0,1-1 0,-1 0 0,0 1 0,1-1 0,-1 0 0,0 0 0,1 1 0,-1-1 0,1 0 0,-1 0 0,0 0 0,1 1 0,-1-1 1,1 0-1,-1 0 0,1 0 0,-1 0 0,1 0 0,0 0-1,1 0 0,-1-1 1,1 1-1,-1-1 1,0 1-1,0-1 0,1 1 1,-1-1-1,0 0 0,0 1 1,0-1-1,2-1 0,12-11-36,23-26 0,-29 28-88,0 1 1,1 0-1,0 1 1,1 0-1,20-12 1,-30 20 96,0 0 1,0 0 0,0 1-1,0-1 1,1 1 0,-1-1-1,0 1 1,0-1-1,1 1 1,-1 0 0,0 0-1,1-1 1,-1 1 0,0 0-1,1 0 1,-1 0-1,0 1 1,1-1 0,-1 0-1,0 0 1,3 2 0,-3-1 1,0-1 1,0 1 0,0 0 0,0 0-1,-1 0 1,1 1 0,0-1 0,0 0-1,-1 0 1,1 0 0,-1 0 0,1 1-1,-1-1 1,1 0 0,-1 1 0,0-1-1,1 2 1,0 8-6,-1-1-1,0 1 0,-1 0 1,-1 12-1,1-17 94,0-4-62,0 34 414,1-36-409,0 1-1,1-1 0,-1 1 0,0 0 0,0-1 0,0 1 1,0-1-1,0 1 0,1-1 0,-1 1 0,0-1 1,1 1-1,-1-1 0,0 1 0,1-1 0,-1 1 0,0-1 1,1 0-1,-1 1 0,1-1 0,-1 0 0,1 1 0,-1-1 1,1 0-1,-1 1 0,1-1 0,-1 0 0,1 0 1,0 0-1,-1 1 0,1-1 0,-1 0 0,1 0 0,-1 0 1,1 0-1,0 0 0,-1 0 0,1 0 0,-1 0 1,1-1-1,-1 1 0,1 0 0,0 0 0,-1 0 0,1-1 1,-1 1-1,1 0 0,-1 0 0,1-1 0,-1 1 1,1-1-1,-1 1 0,1-1 0,7-4-214,0-1 0,0 0 0,-1-1 0,0 1 0,0-1 0,9-12 0,33-53-1732,-36 52 1406,24-38-2089,-4-2 1,45-109-1,-34 39 1609,-40 117 1103,-2 7 132,1 0-1,-2-1 1,1 0 0,-1 1 0,0-1 0,0 0 0,-1 0 0,1 0 0,-3-10 0,2 17-173,0-1 0,0 1 1,0 0-1,0 0 0,0 0 0,0-1 1,0 1-1,0 0 0,-1 0 1,1 0-1,0 0 0,0 0 0,0-1 1,0 1-1,0 0 0,-1 0 1,1 0-1,0 0 0,0 0 0,0 0 1,-1 0-1,1 0 0,0-1 0,0 1 1,0 0-1,0 0 0,-1 0 1,1 0-1,0 0 0,0 0 0,-1 0 1,1 0-1,0 0 0,0 0 1,0 0-1,-1 1 0,1-1 0,0 0 1,0 0-1,0 0 0,0 0 0,-1 0 1,1 0-1,0 0 0,0 0 1,0 1-1,-10 7 1232,2 2-723,0 1 0,0 1 0,1-1 1,1 1-1,0 0 0,-7 21 0,-20 81 636,26-77-861,0 0-1,3 1 1,0 63 0,5-74-247,1-1 0,1 1 1,2-1-1,0 0 0,18 51 0,-20-71-107,-1 1-1,1-1 1,0 0-1,1 0 1,-1 0-1,9 10 1,-30-46-757,-165-211-200,160 214 1219,12 16 77,1-1 1,1 0-1,0-1 1,0 0-1,-9-21 0,18 33-287,0 1-1,0 0 1,0-1-1,0 1 0,0-1 1,0 1-1,0-1 1,0 1-1,0-1 0,0 1 1,0 0-1,0-1 1,0 1-1,0-1 0,0 1 1,1-1-1,-1 1 1,0 0-1,0-1 1,1 1-1,-1 0 0,0-1 1,0 1-1,1 0 1,-1-1-1,0 1 0,1 0 1,-1 0-1,0-1 1,1 1-1,-1 0 0,1 0 1,-1-1-1,0 1 1,1 0-1,-1 0 0,1 0 1,-1 0-1,1 0 1,-1 0-1,0 0 0,1 0 1,-1 0-1,1 0 1,-1 0-1,1 0 0,0 0 1,26 2 498,-23-1-421,35 4-488,0-2 0,0-2 0,0-1 0,0-2-1,0-2 1,0-1 0,38-12 0,-12-2-374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12.8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429 117 12875,'-1'-1'169,"1"1"1,0-1 0,0 0-1,-1 1 1,1-1-1,0 0 1,-1 1 0,1-1-1,-1 1 1,1-1 0,-1 1-1,1-1 1,-1 1-1,1-1 1,-1 1 0,1 0-1,-1-1 1,0 1 0,1 0-1,-1-1 1,0 1-1,1 0 1,-1 0 0,-1-1-1,-24-5 1432,9 2-801,-90-46 1809,62 28-2090,38 18-466,0 1 0,-1 0 0,1 0 1,0 1-1,-1 0 0,0 0 1,1 1-1,-1 0 0,-11 0 1,15 1-47,-1 1 0,1 0-1,0 0 1,-1 0 0,1 0 0,0 1 0,0-1 0,0 1 0,0 0 0,0 0 0,1 1-1,-1-1 1,1 1 0,-1 0 0,1 0 0,0 0 0,0 0 0,-3 4 0,-1 2-3,1 0 0,0 1 0,0 0 0,1-1 0,0 2 0,0-1 0,1 1 0,1-1 0,0 1 0,0 0 1,1 0-1,-1 21 0,3-26-3,0 1 1,0 0 0,1 0 0,0 0-1,0-1 1,1 1 0,0 0-1,0-1 1,0 0 0,1 1 0,0-1-1,0 0 1,1 0 0,-1-1-1,1 1 1,1-1 0,-1 1 0,1-1-1,0-1 1,0 1 0,11 7-1,-4-5-3,1 0 0,-1-2-1,1 1 1,0-1 0,1-1-1,-1-1 1,1 0 0,0 0-1,0-1 1,0-1 0,0 0-1,0-1 1,14-2 0,-12 0 0,0 0 1,-1-1-1,1 0 1,-1-2-1,0 0 1,0 0-1,0-1 1,0-1-1,-1-1 1,-1 0-1,17-12 1,-23 13 21,1 0 0,-1-1 0,0 0 1,-1 0-1,0-1 0,0 1 0,-1-1 0,0-1 1,7-18-1,-10 23 30,-1 1 1,1-1-1,-1 0 1,-1 1-1,1-1 1,-1 0-1,0 1 0,0-1 1,0 0-1,-2-8 1,1 10-4,0 0 0,0 0-1,0 1 1,0-1 0,-1 0 0,1 1 0,-1-1 0,0 1-1,1-1 1,-1 1 0,0 0 0,-1 0 0,1 0 0,0 0-1,-1 0 1,1 0 0,-1 0 0,-3-1 0,-5-2 10,0 0 1,0 1 0,-1 0 0,1 0-1,-1 1 1,0 1 0,0 0 0,-20-1-1,-1 4-616,-60 9 0,75-8 204,-9-2 120,5-6-78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17.7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725 122 9874,'-9'-2'8863,"-5"-4"-6392,-26-10-2456,-67-12 2203,52 12-1453,26 9-540,-1 2-1,-45-1 0,44 4 59,0-2-1,-33-7 1,44 5-170,8 3-3,1 0 0,-21-3 1,29 6-101,1-1 0,-1 1-1,1 0 1,-1 0 0,1 1 0,-1-1 0,1 0-1,-1 1 1,1-1 0,-1 1 0,1 0 0,-1 0 0,1 0-1,0 0 1,0 1 0,-1-1 0,1 0 0,-2 3 0,-9 9-15,2 1 0,-1 1 0,2-1 0,0 2 0,1-1 0,0 1 0,2 1 0,-1-1 0,2 1 0,1 1 0,0-1 0,1 1 0,-3 31 0,6-45 1,1 0 0,1 1 0,-1-1 0,1 1 0,0-1-1,0 0 1,0 1 0,0-1 0,1 0 0,-1 0 0,1 0 0,0 0 0,1 0-1,3 5 1,-2-4-5,1 0 0,0 0 0,1 0 0,-1-1-1,1 1 1,-1-1 0,1-1 0,9 5 0,4 0-13,-1-1 1,2-1 0,-1-1 0,1 0-1,28 2 1,-10-3-15,0-3 0,61-4 0,74-20-41,-172 23 77,51-6 3,-27 3-5,32-7 0,-48 8-8,0-1-1,1-1 1,-1 1 0,0-1 0,-1-1 0,15-9 0,-14 8-17,1-1 65,-1 0 0,0-1 0,10-10 0,-16 16 23,-1-1-1,0 0 0,0 0 0,0 0 0,0 0 0,0 0 1,-1 0-1,1-1 0,-1 1 0,0 0 0,0-1 0,0 1 1,-1-1-1,1 1 0,-1-5 0,0-1-6,0 0 1,-1 1-1,-1-1 0,1 0 0,-1 1 1,-1 0-1,0-1 0,0 1 0,0 0 1,-1 0-1,0 1 0,-1-1 0,1 1 1,-1 0-1,-1 0 0,0 1 1,-12-12-1,9 11-56,0 0 0,0 1 0,-1 0 0,0 1 0,0-1 0,0 2 0,0 0-1,-1 0 1,0 1 0,0 0 0,0 1 0,0 0 0,-16 0 0,4 2-283,1 2-1,-36 6 1,32-4-911,-33 2 1,55-6 1094,0 0 1,-1-1 0,1 1-1,0-1 1,-1 0-1,1 0 1,0 0-1,0-1 1,0 1-1,0-1 1,-7-4-1,-12-13-644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18.8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680 85 12715,'-6'-7'416,"0"0"0,0 0 0,-1 1 0,0 0 0,0 0 0,0 1 0,-1 0 0,0 0 0,0 0 0,-9-3 0,5 4-337,0 1 0,-1-1 1,1 2-1,-1 0 0,1 0 0,-24 1 0,6 2-37,0 0-1,0 2 1,0 1-1,1 2 1,-1 0-1,1 2 0,0 2 1,1 0-1,-35 19 1,52-23-29,0 2 0,0-1 0,1 1 0,0 0 0,1 1 0,0 0 0,0 1 0,1 0 0,0 0 0,0 1 0,1 0 0,1 0 0,0 1 0,1 0 0,0 0 0,0 0 0,1 0 0,1 1 1,0-1-1,1 1 0,-1 22 0,2 0-10,2 44 1,0-68-3,1 1-1,0-1 1,0 0 0,1 0-1,0 0 1,1 0 0,0-1-1,6 11 1,-7-16 11,1-1 0,0 1 1,0-1-1,0 0 0,0 0 0,0 0 0,1 0 1,0-1-1,0 0 0,0 0 0,0 0 0,0 0 1,1-1-1,6 2 0,11 3 59,0-2 0,29 4 0,-10-2 14,-18-2-49,20 5 44,1-3-1,47 2 0,-77-9-34,0 0 1,1-1-1,-1 0 1,0-2-1,0 0 1,0 0-1,0-2 1,-1 0-1,28-13 1,-7-1 190,-1-3 0,0 0 0,-2-2 1,-1-2-1,-1 0 0,34-41 0,-54 56-184,-2-1 0,1 0 0,-2-1 0,0 1 0,0-1 0,-1-1 0,-1 1 0,0-1 0,-1 0 0,0-1 0,3-27 0,-6 34-40,-1-1 0,0 1 1,0 0-1,-1 0 0,0-1 1,0 1-1,-1 0 0,0 0 1,-1 0-1,0 0 0,0 1 1,0-1-1,-1 1 0,0 0 1,0 0-1,-1 0 0,0 0 0,-1 1 1,1 0-1,-1 0 0,0 0 1,-10-7-1,7 8-28,1 0 0,-1 0 0,0 1 0,0 0 0,0 0 0,0 1 1,-1 0-1,1 1 0,-1 0 0,-18-1 0,-3 2-477,1 2 0,-36 6-1,-8 0-58,21-5 129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0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51 10938,'-6'-3'208,"0"0"1,0 0-1,0 0 0,0 1 0,0 0 0,-1 0 0,1 1 0,-12-2 0,15 3-137,0 0 1,0 0-1,0 1 0,-1-1 0,1 1 1,0 0-1,0-1 0,0 1 0,0 1 1,0-1-1,0 0 0,0 1 1,1-1-1,-1 1 0,0 0 0,1 0 1,-1 0-1,1 0 0,-4 5 0,-1 2-13,1 0 0,1 0 0,-1 0 0,2 1 0,-1 0 0,-5 19 1,-13 69 85,20-80-125,-9 52-38,3 0 0,4 1 0,2 0 0,3 0 0,4 0 0,16 89-1,-14-124-43,3-1-1,1 1 1,20 47-1,-23-68 21,1 1 1,0-2-1,1 1 1,0-1-1,1 0 1,1-1-1,0 0 0,1-1 1,20 17-1,-25-24 31,0-1 1,0 1-1,0-1 0,1 0 0,-1-1 0,1 0 0,0 0 0,0-1 0,0 0 0,0 0 0,0-1 0,0 0 1,1-1-1,-1 1 0,11-2 0,-9-1 28,1 0 1,-2 0-1,1-1 1,0 0-1,0 0 1,-1-1-1,0 0 1,0-1-1,0 0 1,0-1-1,-1 0 1,10-8-1,1-5 118,-1 0 0,-1-1-1,0-1 1,-2-1 0,0 0-1,-1-1 1,-2 0 0,0-1-1,10-31 1,-3-4 313,-2-2-1,17-109 1,-9-87 432,-24 222-784,-1 0 1,-3 0-1,0 0 0,-3 0 1,-11-43-1,14 69-100,0 0 0,0 0 0,-1 0 0,0 1 0,-1-1-1,0 1 1,0 0 0,-8-8 0,10 13-26,0 0-1,0 0 1,0 0-1,-1 0 1,0 1-1,1 0 1,-1-1-1,0 1 0,0 1 1,0-1-1,0 0 1,0 1-1,-1 0 1,1 0-1,0 0 1,-1 1-1,1-1 1,0 1-1,-7 1 1,0 1-17,-1 0 0,1 1 0,-1 0 1,1 1-1,0 0 0,0 1 0,1 0 0,-1 1 1,1 0-1,1 0 0,-16 13 0,-21 20-250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3:34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16420,'6'6'528,"9"-9"-504,-3-4 16,6-13-80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3:36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56 15339,'1'5'156,"1"-1"0,-1 1 0,-1-1 0,1 1 0,-1-1 0,0 1 0,0 0-1,0-1 1,-2 10 0,-12 44 213,8-35-63,-35 162 1342,41-179-351,7-15-619,7-16-87,47-124 529,4-10-965,-63 154-153,1 0 0,0 0 0,0 0 0,1 1 0,3-5 0,-6 8-3,-1 0 1,1 1-1,-1-1 1,1 1-1,-1-1 1,1 1-1,-1 0 1,1-1-1,-1 1 1,1 0-1,0-1 0,-1 1 1,1 0-1,0-1 1,-1 1-1,1 0 1,0 0-1,-1 0 1,1 0-1,0 0 1,0 0-1,-1 0 1,1 0-1,0 0 1,-1 0-1,1 0 1,0 0-1,0 1 0,-1-1 1,1 0-1,-1 0 1,1 1-1,0-1 1,-1 0-1,1 1 1,-1-1-1,1 1 1,0-1-1,-1 1 1,1-1-1,-1 1 1,0-1-1,1 1 0,-1 0 1,1-1-1,-1 1 1,0-1-1,1 1 1,-1 0-1,0-1 1,0 2-1,4 5-2,-1 1 0,0-1 0,0 1 0,-1 0 0,0 0-1,0 0 1,-1 0 0,0 0 0,0 11 0,-1-13 8,-1-1 0,1 1 0,-1-1 0,0 1 0,0-1 0,-1 1-1,0-1 1,0 0 0,0 0 0,0 0 0,-1 0 0,0 0 0,0-1 0,-6 8 0,-2-1 40,0 0 1,0-1-1,-14 9 1,20-16-37,-1 1 1,0-1 0,0 1-1,0-2 1,0 1 0,0-1 0,-1 0-1,1 0 1,-9 1 0,14-3-29,1 0 0,0 1 0,-1-1 1,1 0-1,-1 0 0,1 0 0,0 0 1,-1 0-1,1 0 0,-1 0 0,1 0 1,0 0-1,-1 0 0,1 0 0,-1 0 1,1 0-1,0 0 0,-1 0 0,1 0 1,0 0-1,-1 0 0,1-1 0,-1 1 1,1 0-1,0 0 0,-1 0 0,1-1 1,0 1-1,0 0 0,-1 0 0,1-1 0,0 1 1,-1 0-1,1-1 0,0 1 0,0 0 1,0-1-1,-1 1 0,1 0 0,0-1 1,0 1-1,0-1 0,0 1 0,0 0 1,0-1-1,0 1 0,0 0 0,0-1 1,0 1-1,0-1 0,0 1 0,0 0 1,0-1-1,0 1 0,0-1 0,0 1 1,0 0-1,1-1 0,-1 1 0,0 0 1,0-1-1,0 1 0,1 0 0,-1-1 1,0 1-1,0 0 0,1-1 0,-1 1 1,22-26-196,-21 25 131,20-20-289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3:37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16219,'0'4'374,"0"-1"-1,0 0 0,0 1 0,0-1 1,-1 1-1,1-1 0,-1 0 0,0 0 1,0 1-1,0-1 0,-2 5 0,-4 11 520,2 5-640,0 0 1,2 0-1,1 0 0,0 40 0,6-50-217,-3-14-34,-1 0-1,0 0 1,0 0 0,1 0 0,-1 0-1,0 0 1,0 0 0,1 0-1,-1 0 1,0 0 0,0 0 0,0 0-1,1 0 1,-1 0 0,0 0 0,0 0-1,1 0 1,-1 0 0,0 0-1,0 0 1,1 0 0,-1-1 0,0 1-1,0 0 1,0 0 0,1 0 0,-1 0-1,0-1 1,0 1 0,0 0-1,1 0 1,0-3 6,1 1-1,0 0 1,-1 0 0,0-1-1,1 1 1,-1-1-1,1-3 1,4-15-4,-2-1-1,0 0 1,-1 0 0,-1-26 0,-2 47-48,0 1 0,0 0 1,0-1-1,0 1 1,0 0-1,0-1 1,0 1-1,0-1 0,0 1 1,0 0-1,0-1 1,1 1-1,-1 0 0,0-1 1,0 1-1,0 0 1,1-1-1,-1 1 1,0 0-1,0 0 0,0-1 1,1 1-1,-1 0 1,0 0-1,1-1 0,-1 1 1,0 0-1,1 0 1,-1 0-1,0-1 1,1 1-1,-1 0 0,0 0 1,1 0-1,-1 0 1,0 0-1,1 0 0,-1 0 1,0 0-1,1 0 1,-1 0-1,0 0 1,1 0-1,-1 0 0,1 0 1,-1 0-1,0 0 1,1 1-1,22 9-1846,-13-5 1080,2-1-63,0-1-1,0 0 1,23 3 0,-30-5 936,0-1 0,0 1 0,1-1 1,-1-1-1,0 1 0,0-1 0,0 0 1,0 0-1,0 0 0,-1-1 0,1 1 0,6-4 1,-11 5 29,1 0 1,-1 0 0,0-1 0,1 1-1,-1 0 1,0 0 0,1 0-1,-1-1 1,0 1 0,1 0 0,-1-1-1,0 1 1,0 0 0,1 0-1,-1-1 1,0 1 0,0 0 0,0-1-1,1 1 1,-1 0 0,0-1-1,0 1 1,0-1 0,0 1 0,0 0-1,0-1 1,0 1 0,0-1-1,0 1 1,0-1 0,0 1-43,0 0 0,-1 0 0,1 0 0,0 0 0,-1 0 1,1 0-1,0 0 0,-1 0 0,1 0 0,0 0 0,-1 0 0,1 0 1,0 0-1,-1 0 0,1 0 0,0 0 0,-1 0 0,1 0 0,0 1 0,0-1 1,-1 0-1,1 0 0,0 0 0,0 1 0,-1-1 0,1 0 0,0 0 0,0 1 1,-1-1-1,1 0 0,0 0 0,0 1 0,0-1 0,0 0 0,0 1 1,-1 0-1,-3 6 119,0 1 1,0 0 0,0 0 0,1 0-1,1 0 1,-1 0 0,1 1-1,-2 16 1,4-19-129,-1 0-1,1 1 1,0-1 0,0 0 0,1 0-1,0 1 1,0-1 0,0 0 0,1 0-1,0 0 1,0 0 0,0 0-1,4 6 1,-4-10-12,-1 0 0,1 0 0,-1 0-1,1 0 1,0 0 0,0 0 0,0 0 0,0-1 0,0 1-1,0-1 1,0 1 0,1-1 0,-1 0 0,0 0-1,1 0 1,-1 0 0,1 0 0,-1-1 0,1 1 0,-1-1-1,1 0 1,0 1 0,-1-1 0,1 0 0,0-1 0,-1 1-1,1 0 1,-1-1 0,1 0 0,-1 1 0,5-3-1,-2 1 37,-1 0 0,-1 0 0,1-1 0,0 1 0,0-1 0,-1 0 0,0 0-1,1 0 1,-1 0 0,0-1 0,-1 1 0,1-1 0,-1 0 0,1 0-1,-1 1 1,0-2 0,-1 1 0,3-5 0,-3 1-20,0 1 1,0-1-1,0 0 1,-1 1-1,-1-1 1,1 0-1,-1 0 1,0 1-1,-1-1 1,0 0-1,0 1 1,0 0-1,-1-1 0,0 1 1,-1 0-1,0 1 1,0-1-1,-10-12 1,6 13-848,6 13-652,10 14-466,-7-19 1818,1 0 0,-1-1 1,1 1-1,-1-1 0,1 1 0,0-1 0,-1 0 1,1 0-1,0 0 0,0 0 0,0 0 0,0 0 1,4 1-1,18 2-718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3:37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40 122 15091,'-3'3'721,"0"1"-1,1 0 1,-1-1 0,1 1-1,0 0 1,0 0 0,0 0-1,-1 6 1,-10 47 841,10-28-1575,1 0 0,2 32 0,0-54 19,1 1 1,0-1 0,1 0 0,2 9 0,-4-16-6,0 1-1,0 0 1,0 0 0,0-1 0,0 1 0,1 0 0,-1 0 0,0-1 0,1 1 0,-1 0 0,0-1 0,1 1 0,-1 0 0,1-1-1,-1 1 1,1 0 0,-1-1 0,1 1 0,0-1 0,-1 1 0,1-1 0,0 0 0,-1 1 0,1-1 0,0 0 0,0 1 0,-1-1 0,1 0-1,0 0 1,0 1 0,-1-1 0,1 0 0,0 0 0,0 0 0,0 0 0,-1 0 0,1 0 0,0 0 0,0-1 0,-1 1 0,1 0-1,0 0 1,0-1 0,-1 1 0,1 0 0,0-1 0,-1 1 0,1 0 0,0-1 0,-1 1 0,1-1 0,-1 1 0,2-2 0,3-3 12,0 0 1,-1-1 0,0 1 0,0-1-1,0 0 1,-1 0 0,5-10-1,17-49 107,-16 36-33,7-33 0,-14 49-52,0 1-1,0-1 1,-2 1-1,1-1 1,-3-19-1,2 32-31,0-1-1,0 1 0,0-1 1,0 1-1,0-1 0,0 1 1,0-1-1,0 0 0,0 1 1,0-1-1,0 1 0,-1-1 1,1 1-1,0-1 0,0 1 1,0-1-1,-1 1 0,1-1 1,0 1-1,-1-1 1,1 1-1,0 0 0,-1-1 1,1 1-1,-1-1 0,1 1 1,-1 0-1,1 0 0,-1-1 1,1 1-1,-1 0 0,1 0 1,-1-1-1,1 1 0,-1 0 1,1 0-1,-1 0 0,1 0 1,-2 0-1,1 0 1,0 1 1,0 0-1,0-1 0,0 1 1,0 0-1,0 0 0,0-1 1,1 1-1,-1 0 1,0 0-1,0 0 0,1 0 1,-1 0-1,1 0 0,-1 0 1,1 0-1,-1 1 0,0 0 1,-1 5-2,1-1 0,-1 1 1,1-1-1,0 1 0,1 0 1,0 0-1,0-1 0,0 1 0,1 0 1,0 0-1,2 8 0,-2-13-2,-1 0 1,1 0-1,0 0 0,-1 0 0,1 0 0,0 0 0,0-1 0,0 1 0,0 0 0,1-1 0,-1 1 0,0-1 0,1 1 0,-1-1 1,1 1-1,0-1 0,-1 0 0,1 0 0,0 0 0,0 0 0,-1 0 0,1 0 0,0-1 0,0 1 0,0-1 0,0 1 0,0-1 0,0 1 1,0-1-1,0 0 0,0 0 0,0 0 0,1-1 0,-1 1 0,0 0 0,0-1 0,0 1 0,-1-1 0,1 1 0,4-3 0,4-1 6,0-1-1,0-1 0,0 0 0,-1 0 0,1-1 0,-2 0 0,14-13 0,52-64 29,-65 73-35,4-4 8,17-25-10,-51 58 92,16-8-53,-1 0-1,2 0 1,-1 0-1,1 1 1,1-1-1,0 1 1,0 0-1,1 0 1,1 0-1,0 0 1,0 21-1,2-27-40,-1 1-1,1-1 1,0 0-1,0 1 1,1-1-1,0 0 1,0 0 0,0 1-1,0-2 1,1 1-1,4 6 1,-5-8-59,1 0 0,0 0 0,0 0 0,0 0 0,1-1 0,-1 1 0,1-1 0,-1 0 0,1 0 0,0 0 0,0 0 0,0-1 0,0 0 0,0 0 0,0 0 0,5 1 0,-4-2 92,-1 0-1,0-1 1,0 1-1,1-1 1,-1 0-1,0 0 0,0 0 1,0 0-1,0-1 1,0 0-1,0 0 1,-1 0-1,1 0 0,-1 0 1,1-1-1,2-3 1,-4 5-41,23-17-122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35 137 15611,'-1'0'131,"0"-1"-1,0 1 1,0 0-1,0 0 0,0-1 1,0 1-1,1 0 0,-1 0 1,0 0-1,0 0 1,0 0-1,0 0 0,0 0 1,0 0-1,0 1 1,0-1-1,1 0 0,-1 0 1,0 1-1,0-1 1,0 1-1,0-1 0,1 1 1,-1-1-1,0 1 1,0-1-1,0 2 0,-1 0 49,1 0-1,0 0 0,0 0 1,0 0-1,0 0 0,1 1 0,-1-1 1,1 0-1,-1 0 0,1 0 1,0 3-1,-1 3 42,1 0 0,0-1 0,1 1 0,0 0 0,0-1 0,4 10 0,-4-13-207,0-1 0,0 0-1,1 0 1,0 0 0,-1 1-1,1-2 1,0 1-1,0 0 1,1 0 0,-1-1-1,1 1 1,-1-1 0,1 0-1,0 1 1,0-1 0,0 0-1,0-1 1,0 1 0,0-1-1,0 1 1,0-1 0,1 0-1,-1 0 1,1 0 0,-1-1-1,1 1 1,-1-1 0,1 0-1,5 0 1,-2-1-4,0 0 1,0-1-1,-1 1 1,1-1-1,-1-1 1,1 1-1,-1-1 1,0 0-1,0-1 0,0 1 1,0-1-1,0 0 1,-1-1-1,8-7 1,-1-2 23,-1-1 0,-1-1-1,0 1 1,9-20 0,-9 17-15,-6 25 95,-3-2-80,1 0 1,0 0-1,1 0 1,-1-1 0,1 1-1,0-1 1,0 0-1,1 0 1,5 6-1,-4-8-6,0 0 0,-1 0-1,1-1 1,0 0 0,0 0-1,0 0 1,0-1 0,0 0-1,0 0 1,0 0 0,0 0-1,0-1 1,0 0 0,0 0-1,0 0 1,5-2 0,11-5 47,0 0 0,23-13 0,-40 18-65,29-15 64,39-31 0,-12 9-158,-60 40 79,1-1-1,-1 1 1,1 0-1,0-1 1,-1 1-1,1 0 1,0 0-1,-1-1 1,1 1-1,0 0 1,-1 0-1,1 0 1,0 0-1,-1 0 1,1 0 0,0 0-1,0 0 1,-1 0-1,1 0 1,0 1-1,-1-1 1,1 0-1,0 0 1,-1 1-1,1-1 1,-1 0-1,1 1 1,0-1-1,-1 1 1,1-1 0,-1 1-1,1-1 1,-1 1-1,1-1 1,-1 1-1,18 30-49,-17-27 65,1 0 0,0-1 0,0 1 0,1 0 1,-1 0-1,4 3 0,-4-5 8,0 0 0,1-1 1,-1 0-1,0 1 1,1-1-1,-1 0 0,0 0 1,1 0-1,-1 0 1,1 0-1,0-1 0,-1 1 1,1-1-1,0 0 1,-1 0-1,6 0 0,-4-1-102,1 1 0,-1-2 0,1 1-1,-1 0 1,1-1 0,-1 0 0,0 0-1,0 0 1,5-3 0,-2-1-104,0 1 0,0-1 1,-1 0-1,0 0 1,0-1-1,0 0 0,0 0 1,-1 0-1,6-13 0,-1-6-369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3:38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94 215 15499,'0'0'102,"0"-1"0,0 1 0,0 0-1,0-1 1,0 1 0,0-1 0,0 1-1,0 0 1,0-1 0,0 1 0,0-1-1,0 1 1,0 0 0,0-1 0,-1 1-1,1 0 1,0-1 0,0 1 0,0 0-1,-1-1 1,1 1 0,0 0 0,-1-1-1,1 1 1,0 0 0,0 0 0,-1-1-1,1 1 1,0 0 0,-1 0 0,1 0-1,-1-1 1,1 1 0,0 0 0,-1 0-1,1 0 1,0 0 0,-1 0 0,1 0-1,-1 0 1,1 0 0,0 0 0,-1 0-1,1 0 1,-1 0 0,1 0 0,0 0-1,-1 0 1,1 1 0,-1-1 0,1 0-1,0 0 1,-1 0 0,1 0 0,0 1-1,-1-1 1,1 0 0,0 0-1,0 1 1,-1-1 0,1 1 0,-23 19 912,16-10-980,0 0 0,1 1 0,1-1 0,-1 1 1,2 0-1,0 0 0,0 1 0,1-1 0,0 1 0,-2 19 0,5-30-33,0 1 0,0-1 0,0 1 1,0 0-1,0-1 0,0 1 0,0 0 0,0-1 1,1 1-1,-1-1 0,0 1 0,1 0 0,0-1 0,-1 1 1,1-1-1,0 0 0,0 1 0,0-1 0,0 1 0,0-1 1,0 0-1,0 0 0,0 0 0,2 2 0,-1-2-4,1 0 1,-1-1-1,0 1 0,1-1 0,-1 1 0,0-1 0,1 0 0,-1 0 0,1 0 0,-1 0 1,0 0-1,1 0 0,-1-1 0,4 0 0,7-4-35,0 1-1,0-2 1,-1 0 0,19-12 0,24-19-227,72-66 0,-125 101 260,0 0-1,0 1 1,0-1-1,0 1 1,0-1-1,0 1 1,0 0-1,4-2 1,-6 3 5,0 0 1,0 0 0,1 0-1,-1 0 1,0 0-1,0 0 1,1 0 0,-1 0-1,0 0 1,0 0 0,1 0-1,-1 1 1,0-1 0,0 0-1,0 0 1,1 0 0,-1 0-1,0 0 1,0 0-1,0 0 1,1 1 0,-1-1-1,0 0 1,0 0 0,0 0-1,0 0 1,0 1 0,1-1-1,-1 0 1,0 0 0,0 0-1,0 1 1,0-1-1,0 0 1,0 0 0,0 0-1,0 1 1,0-1 0,0 0-1,0 0 1,0 1 0,0-1-1,0 0 1,0 0 0,0 1-1,-1 5 32,0 1 0,0 0 0,-1-1 0,-4 9 0,1 1 23,3-9-13,1-1 1,-1 0 0,1 1-1,0-1 1,1 1 0,0 12-1,0-18-40,0 1 0,0-1-1,1 1 1,-1-1-1,1 0 1,-1 1 0,1-1-1,-1 0 1,1 0-1,-1 0 1,1 1 0,0-1-1,0 0 1,0 0-1,0 0 1,0 0 0,0 0-1,0 0 1,0 0-1,0-1 1,0 1 0,0 0-1,0-1 1,1 1-1,-1 0 1,0-1 0,1 0-1,-1 1 1,0-1 0,1 0-1,-1 1 1,0-1-1,1 0 1,-1 0 0,1 0-1,-1 0 1,0-1-1,1 1 1,0-1 0,6 0-168,-1-1 0,0 0 1,0-1-1,0 0 1,0 0-1,-1 0 0,12-8 1,-11 6-319,1 1 0,0-1 0,1 1 0,11-3 0,-20 7 433,1 0 0,0-1 1,-1 1-1,1 0 0,-1 0 1,1 0-1,0 0 0,-1 1 0,1-1 1,-1 0-1,1 0 0,0 0 1,-1 0-1,1 1 0,-1-1 0,1 0 1,-1 1-1,1-1 0,-1 0 1,1 1-1,-1-1 0,1 0 1,-1 1-1,1-1 0,-1 1 0,0-1 1,1 1-1,-1-1 0,0 1 1,0-1-1,1 1 0,-1 0 0,0-1 1,0 1-1,0-1 0,1 1 1,-1 0-1,0-1 0,0 1 0,0-1 1,0 1-1,0 0 0,0 36-241,-1-23 254,1-12 40,0-1 1,0 1 0,0-1 0,1 0-1,-1 1 1,0-1 0,1 0 0,-1 1-1,1-1 1,-1 0 0,1 0-1,0 1 1,0-1 0,-1 0 0,1 0-1,0 0 1,0 0 0,0 0 0,0 0-1,0 0 1,0 0 0,3 1 0,-2-2-9,0 1 0,-1-1 0,1 1 0,0-1 0,0 0 0,0 0 1,0 0-1,0 0 0,0 0 0,0-1 0,0 1 0,0 0 0,0-1 0,2 0 1,5-3-53,0 0 0,0-1 0,-1 0 0,1 0 0,8-8 1,6-6-79,-1-2 1,0-1-1,-2 0 1,18-27-1,63-104 107,-97 147 71,3-5 297,0-1 0,-1 0 0,9-22-1,-15 26 322,-5 9-60,-5 9 161,4 0-558,1 0 0,0 0-1,1 0 1,0 1 0,0 0 0,1 0 0,0 0 0,1 0 0,-1 18 0,1 12-52,4 50 0,18 94-491,-17-167 138,-8-30-470,1 0-1,-2 0 0,-11-19 1,-2-3 242,-10-22 78,11 23 774,-23-55 0,40 85-332,0-1 0,0 1 0,0-1 0,1 1 0,-1-1 0,1 1 0,-1-1-1,1-4 1,1 7-55,-1 0-1,0 0 0,0 1 0,0-1 0,1 0 0,-1 0 0,1 0 1,-1 0-1,1 0 0,-1 0 0,1 0 0,-1 1 0,1-1 0,0 0 1,-1 0-1,1 1 0,0-1 0,0 1 0,-1-1 0,1 0 1,0 1-1,0-1 0,0 1 0,0 0 0,0-1 0,0 1 0,0 0 1,-1 0-1,1-1 0,0 1 0,0 0 0,2 0 0,14-1 141,0 1 1,28 4-1,25 0-362,-22-8 162,0-3-45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3:4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19612,'2'11'1096,"-7"-2"-1432,4-2 384,2-4-80,9-6-184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118 139 11698,'32'-138'7896,"-51"182"-5579,4 14-2235,2 0-1,3 1 1,-2 64 0,6 181-85,6-234 73,-1-69 74,-1-3-103,-3-9-13,-31-200 257,5 26-208,34 194-77,0 0 1,0 0-1,1 0 1,0 0 0,1 0-1,0-1 1,6 9 0,-8-13-2,-1-1 0,1 0 0,-1 0 0,1 0 0,0-1 0,0 1 0,0-1 0,0 1 0,0-1 0,1 0 0,-1 0 1,1 0-1,-1-1 0,1 1 0,0-1 0,0 0 0,0 0 0,-1 0 0,1-1 0,0 1 0,0-1 0,0 0 0,0 0 0,0 0 0,0-1 0,7-1 1,-5 0 6,1-1 0,-1 0 0,0 0 0,0 0 0,0-1 0,0 0 1,-1 0-1,0-1 0,0 1 0,0-1 0,0 0 0,6-10 0,-5 7 23,0-1-1,0 0 0,-1 0 0,-1 0 0,0-1 1,0 0-1,4-16 0,-13 52 18,-1 38 0,6-55-51,0-1 0,0 0 0,1 1 0,1-1 0,-1 0 0,1 0 0,1 0 0,0 0 0,0 0 0,6 10 0,-7-15 5,0 0 1,0 0-1,0-1 1,0 1-1,1-1 1,-1 0-1,1 1 1,-1-1-1,1 0 1,0-1-1,0 1 1,0 0-1,0-1 1,0 0-1,1 0 0,-1 0 1,0 0-1,0 0 1,1-1-1,-1 1 1,1-1-1,-1 0 1,0 0-1,1 0 1,-1 0-1,0-1 1,1 1-1,5-3 1,4-1 14,0-1 1,0 0 0,-1-1 0,0 0-1,0-1 1,0 0 0,-1-1 0,0 0 0,-1-1-1,15-15 1,-9 7 62,-1-1 1,-1 0-1,0-1 0,-1 0 0,13-30 0,-26 57-4,-1-1 0,1 1 0,0-1 0,1 14 0,-1-19-76,0 0 1,1 0-1,-1 0 1,0 0-1,1 0 0,-1 0 1,1 0-1,0 0 1,0 0-1,0 0 1,0 0-1,0 0 0,0 0 1,0-1-1,0 1 1,1 0-1,-1-1 1,1 1-1,-1-1 0,1 0 1,0 1-1,-1-1 1,1 0-1,0 0 1,0 0-1,0 0 0,0 0 1,0 0-1,0-1 1,0 1-1,0-1 1,0 0-1,3 1 1,-1-1-6,1-1 1,0 0 0,0 0 0,-1 0 0,1 0 0,-1-1 0,8-3 0,16-5-48,-27 10 50,0 0 0,1 0 1,-1 0-1,1 1 0,-1-1 0,0 1 1,0-1-1,1 1 0,-1-1 0,0 1 1,0 0-1,1-1 0,-1 1 0,0 0 1,0 0-1,0 0 0,0 0 0,0 0 1,0 0-1,-1 0 0,1 0 0,0 1 1,-1-1-1,2 2 0,-1-1 4,0 0 0,1 0 0,-1 0 0,0-1 0,1 1 0,-1 0 0,1-1 0,0 1 0,0-1 0,-1 0 0,5 2 0,-5-2-39,1-1-1,0 0 0,0 0 1,-1 1-1,1-1 0,0-1 0,0 1 1,0 0-1,-1 0 0,1 0 1,0-1-1,-1 1 0,1-1 0,0 0 1,-1 1-1,1-1 0,0 0 0,-1 0 1,1 0-1,-1 0 0,0 0 1,1 0-1,-1-1 0,0 1 0,0 0 1,0-1-1,0 1 0,0-1 0,2-2 1,0-1-124,-1 0 0,0 1 0,0-1 0,0 0-1,0 0 1,-1-1 0,1 1 0,0-10 0,-2-13-293,-1-2-155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17164,'-15'11'1568,"8"-1"-1040,7-1-224,6-5 632,4-1-319,9-3-233,1-8-88,3-18-216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13283,'0'0'45,"1"-1"-1,-1 1 1,0 0 0,0 0 0,0-1 0,1 1 0,-1 0-1,0 0 1,1 0 0,-1 0 0,0-1 0,0 1 0,1 0-1,-1 0 1,0 0 0,1 0 0,-1 0 0,0 0-1,1 0 1,-1 0 0,0 0 0,1 0 0,-1 0 0,0 0-1,1 0 1,-1 0 0,0 0 0,1 0 0,-1 0-1,0 0 1,0 0 0,1 0 0,-1 0 0,0 1 0,1-1-1,-1 0 1,0 0 0,0 0 0,1 1 0,-1-1 0,0 0-1,0 0 1,0 1 0,1-1 0,-1 0 0,0 0-1,0 1 1,0-1 0,0 0 0,1 1 0,-1-1 0,0 0-1,0 1 1,0-1 0,0 0 0,0 1 0,0-1 0,0 0-1,0 1 1,0-1 0,0 0 0,0 0 0,0 1-1,0-1 1,0 0 0,-1 1 0,1-1 0,0 0 0,0 1-1,22-17 1288,-8 4-760,-1 0 1,23-29-1,-32 37-530,-1-1 0,0 0-1,0 0 1,0 0 0,0 0-1,-1 0 1,0-1-1,0 1 1,-1-1 0,1 1-1,-1-1 1,0 0 0,-1-9-1,1 14-34,-1 0 0,0-1 0,0 1 0,-1 0 0,1-1 0,0 1 0,0 0 0,-1 0-1,1-1 1,-1 1 0,1 0 0,-1 0 0,1-1 0,-1 1 0,0 0 0,0 0 0,1 0 0,-1 0 0,-2-1-1,2 1-1,0 1 0,0-1 0,0 1 0,0-1 0,0 1 0,0 0 0,0 0 0,0 0 0,0 0 0,0 0 0,0 0 0,0 0 0,0 0 0,0 0 0,0 0 0,0 0 0,0 1 0,0-1 0,-1 1-1,-2 0 3,0 1-1,1 0 0,-1 0 0,1 0 0,0 1 0,-1-1 0,1 1 1,0 0-1,0-1 0,1 1 0,-5 6 0,3 0-6,-1 0 1,1 0-1,1 0 0,0 0 1,0 1-1,1 0 0,0 0 1,1-1-1,0 1 0,0 15 1,1-21-1,0-1 1,1 1-1,-1-1 1,1 0-1,0 1 1,0-1-1,0 1 1,0-1-1,1 0 1,-1 0-1,1 0 0,0 0 1,0 0-1,2 3 1,-1-4 2,-1 0 0,0-1 1,0 1-1,1 0 0,-1-1 1,1 0-1,0 0 0,-1 0 0,1 0 1,0 0-1,0 0 0,-1-1 1,1 1-1,0-1 0,0 0 1,0 0-1,0 0 0,-1 0 0,1 0 1,3-1-1,3-1 8,0 0 1,0 0-1,0-1 0,0 0 1,-1-1-1,1 0 0,-1 0 1,9-6-1,8-8 161,25-23 0,8-4 448,-58 44-604,0 1 1,1-1-1,-1 1 1,1 0-1,-1-1 1,1 1-1,-1 0 1,1 0-1,-1-1 1,1 1 0,-1 0-1,1 0 1,-1 0-1,1 0 1,-1-1-1,1 1 1,-1 0-1,1 0 1,-1 0-1,1 0 1,-1 0-1,1 1 1,0-1-1,-1 0 1,1 0 0,-1 0-1,1 0 1,-1 0-1,1 1 1,-1-1-1,1 0 1,-1 1-1,1-1 1,-1 0-1,0 1 1,1-1-1,-1 0 1,0 1 0,1-1-1,-1 1 1,1 0-1,8 26 282,-4-11-191,-4-13-98,1 1 1,1 0-1,-1-1 1,0 1-1,1-1 1,0 0 0,0 0-1,0 0 1,0 0-1,0 0 1,0-1-1,1 1 1,-1-1 0,1 0-1,4 2 1,-2-2-3,0 0 0,1-1 0,-1 1 0,0-1 0,1 0 0,-1-1 1,1 0-1,-1 0 0,7-1 0,4-1 10,0-1-1,-1-1 1,1-1 0,-1 0-1,0-1 1,24-13 0,42-28 84,-82 46-98,1 1-1,-1-1 1,1 1-1,0 0 1,-1 0-1,1-1 1,-1 1-1,1 0 1,-1 0-1,1 0 1,0 0-1,-1 0 1,1-1-1,-1 1 1,1 0-1,0 0 1,-1 1-1,1-1 1,-1 0-1,1 0 1,0 0-1,-1 0 1,1 0-1,-1 1 1,1-1-1,-1 0 1,1 0-1,-1 1 1,1-1-1,-1 0 1,1 1-1,-1-1 1,1 1-1,-1-1 1,1 1-1,-1-1 1,0 1-1,1-1 1,-1 1-1,0-1 1,0 1-1,1-1 1,-1 1-1,0-1 1,0 1-1,0 0 1,1-1-1,-1 1 1,0-1-1,0 1 1,0 1-1,0 4 8,0 1-1,-1-1 0,1 0 1,-3 8-1,2-4 1,0 0-8,-1 3 2,1-1-1,0 1 1,1 0 0,1-1-1,2 16 1,-3-28-21,0 1 1,0-1-1,0 1 0,0-1 0,0 1 1,0-1-1,0 0 0,0 1 1,0-1-1,0 1 0,0-1 1,0 1-1,0-1 0,1 1 0,-1-1 1,0 0-1,0 1 0,1-1 1,-1 1-1,0-1 0,1 0 1,-1 1-1,0-1 0,1 0 0,-1 1 1,0-1-1,1 0 0,-1 0 1,1 0-1,-1 1 0,1-1 1,-1 0-1,0 0 0,1 0 1,-1 0-1,1 0 0,-1 0 0,1 1 1,-1-1-1,1 0 0,-1 0 1,1-1-1,-1 1 0,1 0 1,-1 0-1,0 0 0,1 0 0,-1 0 1,1 0-1,-1-1 0,1 1 1,-1 0-1,0 0 0,1-1 1,-1 1-1,1 0 0,-1-1 0,0 1 1,1 0-1,-1-1 0,0 1 1,0 0-1,1-1 0,-1 1 1,0-1-1,4-3-86,-2 0-1,1 0 1,0 0 0,-1-1 0,3-5-1,5-21-192,-3-4-95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17564,'-12'15'1544,"2"-1"-1080,0-3-328,9-1 544,2-1-240,5-9-183,1-11-129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114 189 17532,'3'-5'249,"-1"0"1,0 0 0,1 0-1,-2-1 1,1 1-1,-1 0 1,1-1 0,-2 1-1,1-1 1,0 0-1,-2-10 1,1 14-195,0 0 0,0 0 1,0 0-1,0-1 0,-1 1 0,1 0 0,-1 0 1,1 1-1,-1-1 0,0 0 0,0 0 0,0 0 1,0 0-1,0 1 0,0-1 0,0 0 0,-1 1 1,1-1-1,-1 1 0,1-1 0,-1 1 0,1 0 1,-1 0-1,0 0 0,0 0 0,1 0 0,-1 0 1,0 0-1,0 1 0,0-1 0,0 0 0,0 1 1,0 0-1,0-1 0,-4 1 0,3 1-53,-1-1 0,1 1 0,0 0 0,-1 0 0,1 0 0,0 0 0,0 1 0,0 0 0,0-1 0,0 1 0,0 0 0,0 0 0,0 0 0,1 1 0,-1-1 0,1 1 0,0-1 0,0 1 0,0 0 0,-3 4 0,2-2-14,1-1 1,-1 1-1,1 0 0,0 0 1,0 0-1,0 0 1,1 0-1,0 0 0,0 0 1,0 1-1,0-1 0,1 9 1,0-12 12,1 0 1,-1-1-1,1 1 1,-1 0 0,1-1-1,0 1 1,0 0-1,-1-1 1,1 1-1,0-1 1,0 0 0,0 1-1,1-1 1,-1 0-1,0 0 1,0 1-1,1-1 1,-1 0-1,1 0 1,-1-1 0,1 1-1,-1 0 1,1 0-1,0-1 1,-1 1-1,1-1 1,0 1 0,-1-1-1,1 0 1,0 0-1,3 0 1,2 1 23,1-1 1,0-1 0,-1 0-1,1 0 1,-1 0 0,9-3-1,6-4 155,-1-1 0,0 0 0,-1-2 0,0 0 0,-1-1 0,0-2 0,-1 1 0,0-2 1,-1 0-1,-1-2 0,-1 1 0,22-31 0,-33 37 179,-15 22-222,1 3-141,0 0-1,1 0 1,1 0 0,-10 27 0,14-32-2,1-1 1,0 1 0,1 0-1,0 0 1,0 0 0,1 0-1,1 0 1,0 1-1,1 13 1,-1-21 4,1-1 1,-1 0-1,0 0 1,1 0-1,0 0 0,-1 1 1,1-1-1,0 0 1,0 0-1,0-1 0,1 1 1,-1 0-1,0 0 1,1 0-1,-1-1 0,1 1 1,-1-1-1,1 1 1,0-1-1,3 2 0,-2-2 3,0 0-1,0 0 1,0 0-1,0 0 0,0-1 1,0 0-1,0 1 0,0-1 1,0 0-1,0 0 1,0-1-1,0 1 0,4-2 1,3-1 11,1 0 0,-1-1 1,1 0-1,-1-1 0,-1 0 1,1-1-1,9-7 0,-2 0 57,-1-1-1,0-1 1,-1-1-1,-1 0 0,-1-1 1,20-31-1,-58 72 32,12-6-86,0 1 0,-12 24 0,21-35-35,0 0 1,1 1-1,0-1 0,0 1 1,0 0-1,1-1 0,1 1 1,-1 13-1,2-21-18,-1-1-1,1 1 1,0 0 0,0 0-1,0-1 1,0 1 0,0 0-1,1 0 1,-1-1-1,0 1 1,0 0 0,0 0-1,1-1 1,-1 1 0,0 0-1,1-1 1,-1 1-1,0 0 1,1-1 0,-1 1-1,1 0 1,-1-1-1,1 1 1,0-1 0,-1 1-1,1-1 1,-1 1 0,1-1-1,0 0 1,-1 1-1,2-1 1,0 0-32,0 1-1,0-1 0,0-1 1,0 1-1,0 0 1,0 0-1,-1-1 1,1 1-1,0-1 1,0 0-1,0 1 0,2-2 1,7-5-216,0 1 1,18-15-1,7-9-295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18044,'-82'41'4022,"60"-31"-3120,0 0 0,-34 25 0,55-35-896,1 0 0,0 0 0,-1 0 0,1 0 0,-1 1 0,1-1 1,0 0-1,-1 0 0,1 1 0,0-1 0,-1 0 0,1 1 0,0-1 0,-1 0 0,1 1 0,0-1 0,0 1 1,-1-1-1,1 0 0,0 1 0,0-1 0,0 1 0,0-1 0,0 0 0,-1 1 0,1-1 0,0 1 0,0-1 1,0 1-1,0-1 0,1 1 0,12 4-76,27-5-294,-38 0 344,52-4-526,-27 1 86,1 2 0,43 2-1,-69-1 432,-1 0-1,1 0 1,0 1-1,0-1 1,0 1-1,-1-1 1,1 1-1,0 0 1,-1 0-1,3 1 1,-3-2 25,-1 1 1,1-1-1,-1 0 1,0 1-1,1-1 0,-1 1 1,0-1-1,1 1 1,-1-1-1,0 1 1,1-1-1,-1 1 0,0-1 1,0 1-1,0-1 1,0 1-1,0-1 1,1 1-1,-1-1 0,0 1 1,0-1-1,0 1 1,-1 0-1,1 1 24,-1 0 0,0 0 0,0 0 1,0 0-1,0 0 0,-1 0 0,1 0 0,0 0 0,-1-1 0,0 1 1,1-1-1,-1 1 0,0-1 0,1 0 0,-3 2 0,-15 9 278,-1 0 0,-24 9 0,35-17-249,1 0-1,-1-1 1,0-1 0,0 0 0,0 0 0,0 0 0,0-1 0,-12-1 0,0-3 33,7-6-79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59 13971,'12'-46'2481,"-9"34"-1051,-8 30-384,-34 108 308,21-77-1327,3 2 0,2 0 0,-7 58 0,20-108-11,0 0 1,0 0-1,0 0 0,0 0 1,0 0-1,-1 0 1,2 0-1,-1 0 1,0 0-1,0 0 1,0-1-1,0 1 0,1 0 1,-1 0-1,0 0 1,1 0-1,-1 0 1,1 0-1,-1 0 0,1-1 1,-1 1-1,1 0 1,0 0-1,0 0 1,1 0 7,-1-1 0,0 0 0,0 1 1,0-1-1,0 0 0,1 0 0,-1 0 0,0 0 1,0 0-1,0 0 0,0 0 0,1-1 1,-1 1-1,0 0 0,0-1 0,0 1 0,1-1 1,9-4 166,-2-1 1,1 1 0,12-11 0,-16 11-81,62-47 1239,62-64 0,-68 58-657,-25 19-526,-115 118-2614,45-49 1896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13867,'7'0'505,"37"3"2688,-41-3-3023,0 1 1,0 0-1,0 1 1,-1-1-1,1 0 0,0 1 1,0 0-1,-1-1 1,1 1-1,-1 0 0,0 0 1,3 3-1,-3-3-140,0 0-1,-1 0 1,1 0 0,1-1-1,-1 1 1,0-1-1,0 1 1,0-1 0,1 0-1,-1 0 1,1 0 0,-1 0-1,1 0 1,-1-1-1,1 1 1,-1-1 0,1 1-1,-1-1 1,5 0-1,-2-1 46,0 0 0,-1 0 0,1 0 0,0-1-1,-1 0 1,0 0 0,1 0 0,-1 0 0,0 0-1,4-4 1,5-5 255,-1 0 0,0 0 0,0-1 1,-2 0-1,13-19 0,-12 10 117,-8 10-158,-3 11-284,0 0 0,0 0 0,0 0 0,0 0-1,0-1 1,0 1 0,0 0 0,0 0 0,0 0 0,0 0 0,0 0 0,0 0 0,0 0-1,0-1 1,0 1 0,0 0 0,0 0 0,0 0 0,-1 0 0,1 0 0,0 0-1,0 0 1,0 0 0,0 0 0,0 0 0,0-1 0,0 1 0,0 0 0,-1 0 0,1 0-1,0 0 1,0 0 0,0 0 0,0 0 0,0 0 0,0 0 0,-1 0 0,1 0 0,0 0-1,0 0 1,0 0 0,0 0 0,0 0 0,0 0 0,0 0 0,-1 0 0,1 0-1,0 0 1,0 0 0,0 1 0,0-1 0,0 0 0,0 0 0,0 0 0,-1 0 0,1 0-1,-2 1-1,1 1 0,-1-1 0,0 0 0,1 1 0,-1-1 0,1 1 0,0 0 0,-1-1 0,1 1 0,0 0 0,0 0 0,0 0 0,0 0 0,0 0 0,1 0 0,-1 0 0,1 0 0,-1 5 0,0-6-6,1 0 0,0 0 0,0 0 0,0 0 0,0 0 0,0 0 0,0 0 0,0 0 0,0 0 0,0 1 0,0-1 0,1 0 0,-1 0 0,0 0 0,1 0 0,-1 0 0,1 0 0,-1 0 0,1 0 0,0 0 0,-1-1 0,1 1 0,0 0 0,-1 0 0,1 0-1,0-1 1,0 1 0,0 0 0,0-1 0,0 1 0,0-1 0,0 1 0,0-1 0,0 1 0,0-1 0,0 0 0,0 0 0,2 1 0,4-1-1,0 0 0,0-1 0,0 0 0,0 0 0,0-1 0,-1 0-1,1 0 1,-1 0 0,1-1 0,-1 0 0,0 0 0,11-8 0,3-3-6,-1-1-1,23-23 1,-20 11-41,-15 18-50,-17 18-87,-2 4 147,1 1-1,0 1 1,-13 22 0,20-30 14,0 0 1,1 0-1,0 1 1,0-1 0,0 1-1,1-1 1,0 1-1,1 0 1,0 0-1,0 11 1,0-18-1,1-1 1,0 0-1,0 1 0,0-1 0,0 1 1,0-1-1,0 1 0,0-1 1,0 1-1,0-1 0,0 0 0,1 1 1,-1-1-1,0 1 0,0-1 1,0 1-1,0-1 0,1 0 0,-1 1 1,0-1-1,0 0 0,1 1 0,-1-1 1,0 0-1,1 1 0,-1-1 1,0 0-1,1 1 0,-1-1 0,1 0 1,9-7-64,7-20-54,-9 3-150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11 17212,'-1'-1'62,"-1"0"0,1 0 0,0 0 0,-1 0 0,1 0 0,-1 0 1,0 0-1,1 1 0,-1-1 0,0 1 0,1-1 0,-1 1 0,0 0 0,0 0 0,1-1 1,-1 1-1,0 0 0,0 1 0,1-1 0,-1 0 0,0 0 0,1 1 0,-1-1 1,-1 2-1,-1 0-23,1 0 0,0 0 0,0 0 0,1 1 1,-1-1-1,0 1 0,1 0 0,0 0 0,0 0 0,0 0 1,-3 6-1,-4 9 152,1 1 0,1-1 0,1 1 1,1 0-1,1 1 0,0-1 0,-1 26 1,2-5 52,3 1 1,6 64 0,4-35-110,3 0-1,3 0 0,3-2 0,3 0 1,41 87-1,-39-109 323,-112-204 2926,-42-92-2818,117 222-681,13 27 104,0 1 0,0-1 0,0 1 0,0 0 0,0-1 1,-1 1-1,1-1 0,0 1 0,0 0 0,0-1 0,1 1 1,-1-1-1,0 1 0,0 0 0,0-1 0,0 1 0,0-1 1,0 1-1,0 0 0,1-1 0,-1 1 0,0 0 0,0-1 1,1 1-1,-1 0 0,0-1 0,0 1 0,1 0 0,-1-1 1,0 1-1,1 0 0,-1 0 0,1 0 0,-1-1 0,0 1 1,1 0-1,-1 0 0,0 0 0,1 0 0,-1 0 0,1-1 1,-1 1-1,0 0 0,1 0 0,-1 0 0,1 0 0,-1 0 0,1 1 1,-1-1-1,0 0 0,1 0 0,-1 0 0,1 0 0,-1 0 1,1 1-1,27 7-593,-25-7 483,18 5-222,0 0 0,1-1 0,0-2 0,0 0 0,0-1 1,0-1-1,0-1 0,24-4 0,27-6-384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18276,'0'-2'1784,"-5"4"-1216,1 4-272,3 6 1001,1 3-545,0 1-1120,1 3-408,-1-4 632,1 4-192,1-2-145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65 13811,'-21'52'1243,"3"1"0,2 0 1,-10 66-1,17-59-503,1 67-1,19-159-37,-5 16-573,19-43-113,3 1 1,1 1-1,4 2 1,45-60 0,-77 114-21,8-13-70,0 2-1,1-1 0,1 2 0,0-1 0,0 1 1,20-14-1,-30 24 69,1 0 1,-1 0 0,1 1-1,0-1 1,-1 0 0,1 1-1,0-1 1,-1 1-1,1-1 1,0 1 0,0 0-1,3-1 1,-5 2 3,1-1 0,0 0 0,-1 0 0,1 0 0,-1 0-1,1 1 1,0-1 0,-1 0 0,1 1 0,-1-1 0,1 0 0,-1 1 0,1-1 0,-1 1 0,1-1 0,-1 0 0,0 1 0,1-1-1,-1 1 1,0-1 0,1 1 0,-1 0 0,0-1 0,1 1 0,-1 2 1,1-1 0,-1 0 0,0 0 0,0 0 0,0 0-1,0 1 1,0-1 0,-1 0 0,1 0 0,0 0 0,-1 0 0,0 0 0,1 0 0,-1 0 0,0 0 0,0 0-1,-2 3 1,-5 5 55,0-1-1,0-1 0,-1 1 1,0-1-1,0-1 0,-1 0 1,0 0-1,0-1 0,0 0 1,-1-1-1,0 0 1,0-1-1,-1 0 0,1-1 1,-1 0-1,-12 1 0,23-3-57,0-1-1,0 0 1,0 0 0,0 0-1,0 0 1,0 0-1,0 0 1,1 0-1,-1 0 1,0 0 0,0 0-1,0-1 1,0 1-1,0 0 1,0-1-1,0 1 1,0-1 0,1 1-16,-1-1 0,1 1 0,0 0 0,0-1 0,0 1 0,0 0 0,0-1 0,0 1 0,0-1 0,0 1 0,0 0 0,0-1 0,0 1 1,0-1-1,0 1 0,0 0 0,0-1 0,0 1 0,0 0 0,0-1 0,0 1 0,1 0 0,-1-1 0,0 1 0,0 0 0,0-1 0,1 1 0,24-26-1246,93-75-1239,-67 55 1646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11 15339,'9'-10'2238,"-17"31"-1130,-3 6-74,-65 157 2405,58-132-3035,-20 88-1,37-133-385,-4 26 19,5-31-34,0 0 0,0 0 1,0 0-1,0 0 0,0 0 1,0 0-1,1 0 0,-1 0 1,0-1-1,1 1 0,0 0 1,0 0-1,1 2 0,-2-4-1,0 1-1,0-1 0,1 0 0,-1 1 0,0-1 1,1 0-1,-1 0 0,0 1 0,1-1 0,-1 0 1,1 0-1,-1 1 0,0-1 0,1 0 0,-1 0 1,0 0-1,1 0 0,-1 0 0,1 0 0,-1 0 1,1 0-1,-1 0 0,0 0 0,1 0 0,-1 0 0,1 0 1,-1 0-1,1 0 0,-1 0 0,0 0 0,1 0 1,-1-1-1,0 1 0,1 0 0,15-15 24,7-20-2,-16 22-23,7-11-2,-1 0 0,-1 0 1,11-37-1,-19 48-46,-6 20 13,-3 20 21,5-25 12,-1 1 1,1 0-1,0 0 1,0-1-1,0 1 1,0 0-1,1 0 1,-1-1-1,1 1 0,0-1 1,0 1-1,0 0 1,0-1-1,0 1 1,0-1-1,1 0 1,-1 1-1,1-1 1,3 4-1,-3-4 1,1-1 0,0 1 0,0 0 0,0-1 1,0 0-1,1 1 0,-1-1 0,0 0 0,1-1 0,-1 1 0,0-1 0,1 1 0,-1-1 0,1 0 0,5-1 0,3 0 3,1-1-1,-1 0 0,1-1 0,-1 0 0,22-10 0,55-31-18,-82 40 11,-15 15 5,1 0 0,-13 24-1,20-33 9,-1-1 0,0 1-1,0 0 1,1 0-1,-1 0 1,1 0-1,0 0 1,0-1-1,-1 1 1,1 0-1,1 3 1,-1-5-1,0 1-1,0 0 1,0 0 0,1-1 0,-1 1 0,0 0-1,1 0 1,-1-1 0,1 1 0,-1 0-1,0-1 1,1 1 0,0 0 0,-1-1-1,1 1 1,-1-1 0,1 1 0,0-1-1,0 1 1,3 0 7,-1 0 1,0 0-1,1 0 0,-1 0 1,1-1-1,-1 1 0,1-1 1,-1 0-1,1 0 0,5-1 1,11-3 3,-1 0 1,1-1-1,-1-1 1,0-1-1,34-17 1,26-9-198,-75 34-18,-6 8 90,-10 17 54,2-6 40,10-19 22,-1 1-1,0 0 0,1 0 0,-1-1 0,1 1 0,-1 0 0,1 0 0,0 0 0,0-1 0,0 1 1,0 0-1,0 0 0,0 0 0,0 0 0,1-1 0,-1 1 0,1 0 0,-1 0 0,1-1 0,0 1 0,0 0 1,0-1-1,-1 1 0,2 0 0,-1-1 0,0 0 0,0 1 0,0-1 0,2 2 0,0-2 21,1 1-1,-1-1 0,0 1 0,1-1 1,-1 0-1,0-1 0,1 1 0,-1 0 0,1-1 1,-1 0-1,1 0 0,-1 0 0,1 0 1,6-2-1,1-1 6,0 0 0,0-1 0,-1 0 0,0-1 0,1 0 1,-2 0-1,1-1 0,-1 0 0,1-1 0,-2 0 0,1-1 0,-1 0 0,0 0 0,-1 0 0,0-1 1,9-15-1,-15 24-40,-1-1 0,1 0 0,-1 1 0,0-1 0,1 1 1,-1-1-1,1 0 0,-1 1 0,0-1 0,1 0 0,-1 1 0,0-1 1,0 0-1,0 0 0,0 1 0,0-1 0,0 0 0,0 0 0,0 1 1,0-1-1,0 0 0,0 0 0,0 1 0,0-1 0,0 0 0,-1 1 0,1-1 1,-1-1-1,0 2-3,1 0 1,-1 0 0,0 0-1,0 0 1,0 0 0,0 0-1,1 0 1,-1 0-1,0 0 1,0 1 0,0-1-1,1 0 1,-1 1 0,0-1-1,1 1 1,-1-1-1,0 0 1,1 1 0,-1-1-1,0 1 1,1 0-1,-1-1 1,1 1 0,-1 0-1,1-1 1,-1 2 0,-1 0 3,0 0 1,1 0-1,-1 0 0,1 0 1,0 0-1,-1 0 1,1 1-1,0-1 1,0 0-1,1 1 1,-1-1-1,0 0 1,1 1-1,0-1 0,-1 1 1,1-1-1,0 1 1,1 4-1,-1-5 4,1-1-1,-1 1 1,1 0 0,0-1-1,0 1 1,0 0-1,0-1 1,0 1-1,0-1 1,0 1 0,0-1-1,1 0 1,-1 1-1,1-1 1,-1 0 0,1 0-1,-1 0 1,1 0-1,-1 0 1,1-1-1,0 1 1,-1 0 0,1-1-1,0 1 1,0-1-1,2 1 1,9 1-157,1-1-1,-1 0 1,1 0 0,-1-1 0,1-1 0,-1 0-1,1-1 1,-1-1 0,0 0 0,0-1-1,0 0 1,0-1 0,-1 0 0,1-1 0,-1 0-1,-1-1 1,16-12 0,-5-4-316,-10-4-164</inkml:trace>
  <inkml:trace contextRef="#ctx0" brushRef="#br0" timeOffset="1">1049 142 17756,'-2'8'1624,"2"-6"-1528,4-2-224,0-10 1176,0-13-608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44 17476,'7'-14'1314,"-6"12"-1155,0-1 0,1 0 0,-1 1 0,0 0 0,1-1 0,-1 1 0,1 0 1,0-1-1,0 1 0,0 0 0,3-2 0,-5 4-122,0 0-1,0 0 0,1 0 1,-1 0-1,0 0 1,0 0-1,1 0 0,-1 0 1,0 0-1,0 1 1,1-1-1,-1 0 1,0 0-1,0 0 0,0 0 1,1 0-1,-1 0 1,0 1-1,0-1 0,0 0 1,1 0-1,-1 0 1,0 0-1,0 1 1,0-1-1,0 0 0,0 0 1,1 1-1,-1-1 1,0 0-1,0 0 0,0 1 1,0-1-1,0 0 1,0 0-1,0 0 1,0 1-1,0-1 0,0 0 1,0 0-1,0 1 1,0-1-1,0 1 1,0 14 358,0-14-314,-3 33 276,-1 1 1,-16 58-1,-4 22-371,23-109 14,0 0 1,1 0-1,0 0 1,0 1 0,1 6-1,0-11 1,-1-1 0,0 1 0,1-1-1,-1 1 1,1-1 0,-1 1 0,1-1-1,0 1 1,0-1 0,-1 0 0,1 1-1,0-1 1,0 0 0,0 0 0,1 0-1,-1 1 1,0-1 0,0 0 0,1-1-1,-1 1 1,0 0 0,1 0 0,-1-1 0,1 1-1,-1 0 1,2-1 0,3 1 5,1 0 1,-1-1-1,0 0 0,0 0 1,0-1-1,0 0 1,0 0-1,0 0 1,0-1-1,0 0 0,-1 0 1,1-1-1,6-3 1,8-4 25,-2-1 1,27-20 0,-21 12-44,-1-1 0,0-1 0,-1-1 1,-2-1-1,0-1 0,-1-1 0,-2 0 0,17-32 0,-22 27-597,-12 18-184,-7 13 393,-10 16 38,-3 14-160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18420,'3'-1'308,"1"-1"0,0 1 0,-1-1-1,1 0 1,-1 0 0,1 0 0,-1-1 0,0 1 0,0-1 0,0 1 0,0-1 0,3-5-1,5-2 664,-6 5-899,0 1 1,1-1-1,0 1 1,0 0-1,0 1 0,0-1 1,0 1-1,1 0 1,0 1-1,-1-1 0,1 1 1,0 1-1,12-2 1,100-10-716,-133 15 817,25-5-56,25-6 11,43-2-142,53-11-2057,-113 18 1645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137 325 15091,'0'-1'129,"1"0"0,0 1 0,-1-1 0,1 0 0,-1 1 0,1-1-1,-1 0 1,1 0 0,-1 0 0,1 1 0,-1-1 0,0 0 0,1 0 0,-1 0-1,0 0 1,0 0 0,0 0 0,0 0 0,0 1 0,0-1 0,0 0 0,0 0-1,0 0 1,0 0 0,0 0 0,-1-1 0,1 2-70,-1-1 0,1 0 1,-1 1-1,1 0 0,-1-1 0,1 1 1,-1-1-1,1 1 0,-1 0 0,0-1 1,1 1-1,-1 0 0,1-1 0,-1 1 1,0 0-1,1 0 0,-1 0 0,0 0 1,1 0-1,-1 0 0,0 0 0,1 0 1,-1 0-1,0 0 0,1 0 0,-1 0 1,0 0-1,1 0 0,-1 1 0,0-1 1,1 0-1,-1 0 0,1 1 0,-1-1 1,0 1-1,0 0 0,-6 3 15,0 1 0,1 0 0,0 0 0,-1 0 0,2 1 0,-1 0 0,1 0 0,0 1 0,0 0 0,0 0-1,-6 14 1,6-10-81,1-1-1,-1 1 1,2 0-1,0 0 0,0 0 1,1 0-1,1 1 1,-1 12-1,3-7-50,1-1 0,1 1 0,0-1 0,11 28 0,-8-24-298,-1-1 0,6 37 1,-10-50 265,-1 0 1,0 0 0,0 0 0,-1 1-1,0-1 1,0 0 0,0 0-1,0 0 1,-1 0 0,0 0 0,-1 0-1,1-1 1,-5 8 0,6-12 97,0 1 0,0-1-1,0 1 1,0-1 0,0 1 0,0-1 0,-1 0 0,1 0 0,-1 1 0,1-1 0,0 0 0,-1 0 0,0 0 0,1-1 0,-1 1-1,1 0 1,-3 0 0,3-1 6,1 0-1,-1 0 0,1 0 1,-1 0-1,1 0 0,-1 0 1,1 0-1,-1 0 0,1-1 0,0 1 1,-1 0-1,1 0 0,-1 0 1,1-1-1,-1 1 0,1 0 1,0 0-1,-1-1 0,1 1 1,0 0-1,-1-1 0,1 1 1,-1-1-1,1 0 8,-1-1 0,0 1 0,1 0 1,-1-1-1,1 1 0,0-1 0,-1 1 0,1-1 0,0 1 1,0-1-1,0-1 0,1-7 67,0-1 0,1 1 0,0 0 0,0 0 0,1 0 0,1 0 0,-1 1 0,2-1 0,5-10 0,57-80 364,-66 98-444,161-206 270,56-81 28,-173 211-340,-62 105 34,1 2 1,-12 29 0,7-14 14,-23 58 60,39-87-53,0-1 0,1 1 1,1 0-1,0 0 1,0 18-1,3-30-16,0-1 0,0 1 0,0 0 0,0-1 0,0 1 0,0-1 0,1 1 0,-1-1 0,1 1 0,0-1-1,0 1 1,0-1 0,0 0 0,0 1 0,0-1 0,1 0 0,-1 0 0,1 0 0,-1 0 0,1 0 0,0 0 0,0-1 0,0 1 0,0 0-1,0-1 1,0 0 0,0 1 0,1-1 0,-1 0 0,0 0 0,1 0 0,-1 0 0,1-1 0,-1 1 0,4 0 0,2-1 8,1 0 1,0 0-1,-1 0 1,1-1-1,0 0 1,-1-1-1,1 0 1,-1 0 0,11-5-1,-1-1 26,0-1 0,0 0-1,-1-1 1,0 0 0,-1-2 0,0 0-1,-1-1 1,0 0 0,24-31-1,-45 54 9,-1 0 0,1 0-1,1 1 1,0 0-1,1 0 1,0 0-1,0 1 1,1-1-1,1 1 1,-2 19-1,3-30-31,1 1-1,1-1 1,-1 1-1,0-1 1,0 1-1,1 0 1,-1-1-1,0 1 1,1-1-1,0 0 1,-1 1 0,1-1-1,0 1 1,0-1-1,0 0 1,0 1-1,0-1 1,0 0-1,0 0 1,1 1-1,1 0 9,-1-1 1,0 0-1,1 1 0,0-1 0,-1 0 1,1-1-1,0 1 0,-1 0 0,1-1 0,4 1 1,5-1 65,1 0 1,-1-1-1,24-5 1,-36 6-91,21-4 86,-1-1-1,0-1 1,0-2-1,0 1 1,36-22-1,-45 22-62,1 0 1,-1-1-1,-1-1 0,1 0 0,-1 0 0,-1-1 1,0 0-1,0 0 0,-1-1 0,8-15 0,-15 25-21,0 0 0,0-1-1,-1 1 1,1-1 0,-1 1-1,1-1 1,-1 1-1,0 0 1,0-1 0,1 1-1,-1-3 1,0 4-1,0-1 0,-1 1 0,1-1 1,0 1-1,0-1 0,0 1 0,0-1 0,0 1 0,-1 0 0,1-1 0,0 1 1,0-1-1,-1 1 0,1 0 0,0-1 0,-1 1 0,1 0 0,0-1 0,-1 1 1,1 0-1,-1-1 0,1 1 0,-1 0 0,0-1 1,-1 1 0,1 0 0,-1 0 0,1 0 0,-1 0 0,1 0 0,0 0 0,-1 0 0,1 0 0,-1 0 0,1 1 0,-1-1 0,1 1 0,0-1 0,-1 1 1,1-1-1,0 1 0,0 0 0,-1 0 0,-1 1 0,-3 4-1,-1 1 1,0 0 0,1 0-1,1 0 1,-1 0-1,1 1 1,0 0 0,1 0-1,0 1 1,0-1-1,1 1 1,0 0 0,-3 16-1,5-23-43,1-1 0,0 1 0,0 0 1,0-1-1,0 1 0,0-1 0,0 1 0,0-1 0,1 1 0,-1 0 0,0-1 0,1 1 0,-1-1 0,1 0 0,0 1 0,-1-1 0,1 1 0,0-1 0,0 0 0,0 0 0,0 1 0,0-1 0,0 0 0,1 0 1,-1 0-1,0 0 0,0 0 0,1 0 0,-1-1 0,0 1 0,1 0 0,-1-1 0,2 1 0,0 0-125,0-1-1,-1 1 1,1-1 0,0 0-1,-1 0 1,1 0 0,0 0-1,-1 0 1,1-1 0,-1 1-1,1-1 1,0 0 0,-1 0-1,0 0 1,1 0 0,-1 0-1,1 0 1,-1-1 0,3-2-1,15-15-616,0-8-224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13795,'0'0'1240,"0"7"-904,3 6-352,4 0 904,5 1-399,5 5-369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81 368 17276,'-25'18'1847,"20"-16"-1621,0 1 1,1 0-1,-1 1 1,1-1-1,0 1 1,0 0-1,0 0 1,0 0-1,1 0 1,-1 1-1,-4 8 1,8-12-198,0-1 0,0 1 0,-1 0 0,1 0 1,0-1-1,0 1 0,0 0 0,0 0 0,0-1 1,0 1-1,0 0 0,0 0 0,0 0 0,0-1 0,0 1 1,1 0-1,-1 0 0,0-1 0,1 1 0,-1 0 1,0-1-1,1 1 0,-1 0 0,1-1 0,-1 1 1,1 0-1,-1-1 0,1 1 0,-1-1 0,1 1 0,0-1 1,-1 1-1,1-1 0,0 0 0,-1 1 0,1-1 1,0 0-1,0 0 0,-1 1 0,1-1 0,0 0 1,0 0-1,0 0 0,4 1 23,0 0 0,1-1 1,-1 0-1,0 0 0,7-1 0,6-2-11,-1 0-1,0-2 1,-1 0-1,1-1 1,-1 0-1,0-2 1,0 0-1,-1 0 1,0-2-1,-1 0 1,0 0-1,17-17 1,-12 9-48,-1-2 0,-1 0 0,0 0 0,-2-2 1,0 0-1,-2-1 0,17-37 0,-24 46-17,-1 0-1,0 0 0,3-21 0,-7 30 14,0 0 0,-1 1 0,0-1 0,0 1 0,0-1 0,-2-8 0,2 11 6,-1 0 1,1 1-1,-1-1 0,0 0 1,1 1-1,-1-1 0,0 1 1,0-1-1,0 1 1,0-1-1,0 1 0,-1-1 1,1 1-1,0 0 0,-1 0 1,1 0-1,-4-2 0,3 2 4,-1 0-1,0 0 1,1 1-1,-1-1 1,0 1-1,0 0 1,0-1-1,0 1 1,1 0-1,-1 1 1,0-1-1,0 0 1,0 1-1,1 0 1,-1 0-1,0 0 1,1 0-1,-1 0 1,0 0 0,1 1-1,0-1 1,-5 4-1,-2 1 14,0 2 0,0-1 0,0 1 0,-9 12 0,11-12-1,1 0 1,0 1 0,0 0-1,0 0 1,1 0 0,1 1-1,0-1 1,0 1 0,1 0-1,0 0 1,0 1 0,0 12-1,2-15-6,1 0-1,0-1 0,1 1 1,-1 0-1,2 0 0,-1 0 0,1-1 1,0 1-1,1-1 0,0 1 1,0-1-1,0 0 0,1 0 1,0 0-1,1-1 0,-1 1 1,6 5-1,1-2-41,0 0 0,0-1 1,1 0-1,0-1 0,1-1 0,18 9 0,-18-9-67,1 0 0,-2 0 0,1 2 0,-1-1 1,21 21-1,-25-21 13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32 13691,'3'-17'2766,"-4"28"-809,-4 30-483,-2-3-873,-25 181 496,31-211-1063,1 0 0,0 1-1,0-1 1,1 0 0,3 13 0,-4-20-22,0 0-1,0 0 1,1 1-1,-1-1 1,0 0 0,1 0-1,-1 0 1,1 0 0,0 1-1,-1-1 1,1 0-1,0 0 1,0 0 0,-1 0-1,1-1 1,0 1 0,0 0-1,0 0 1,0 0 0,0-1-1,0 1 1,1-1-1,-1 1 1,0-1 0,0 1-1,0-1 1,1 1 0,-1-1-1,0 0 1,0 0 0,1 0-1,-1 0 1,0 0-1,0 0 1,1 0 0,-1 0-1,0 0 1,0 0 0,1-1-1,-1 1 1,0-1 0,0 1-1,2-2 1,5-2 58,0 0 0,0-1 1,0 0-1,-1 0 0,0-1 1,0 0-1,11-13 0,40-54 458,-51 63-454,72-110 786,-68 100-1212,-1 0 0,-1-1 1,-1 0-1,7-30 0,-14 50 231,-1 0 92,0 1 0,0-1 0,0 1 0,0-1 0,1 1 0,-1-1 0,0 1 0,0-1 0,0 1 0,0-1-1,0 0 1,0 1 0,0-1 0,0 1 0,0-1 0,0 1 0,-1-1 0,1 1 0,0-1 0,0 1 0,0-1-1,-1 1 1,1-1 0,-7-1-521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2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11955,'4'35'1280,"2"-4"-720,4-2-232,1-3 736,1-2-488,8-5-496,1-9 216,10-10-168,4-10-96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138 353 17316,'-9'1'312,"1"1"1,0 0 0,1 0 0,-1 1 0,0 0-1,1 1 1,0 0 0,-1 0 0,1 0-1,-11 10 1,15-11-170,-1 0 0,1 0-1,-1 1 1,1 0 0,0 0 0,0 0-1,1 0 1,-1 0 0,1 0-1,0 1 1,0-1 0,0 1-1,1 0 1,-1-1 0,1 1 0,0 0-1,1 0 1,-1 0 0,1 5-1,0-8-102,0 1 0,0-1-1,1 0 1,-1 0-1,1 1 1,-1-1 0,1 0-1,0 0 1,0 0-1,0 0 1,0 0 0,0 0-1,0 0 1,1 0-1,-1 0 1,1 0 0,-1-1-1,1 1 1,2 1-1,-1-1-13,0 0 0,1 0 0,-1-1-1,1 1 1,-1-1 0,1 0 0,0 0-1,-1 0 1,1 0 0,7 0 0,1-1-36,0-1 1,0 0 0,1 0 0,-1-1 0,0-1-1,17-5 1,-4-1-37,1-2 1,-1-1-1,-1-1 0,32-21 0,-43 25 28,-1-1 0,0 1-1,-1-2 1,1 0 0,-2 0 0,0-1 0,0 0 0,-2-1 0,11-18 0,-11 0 44,-8 32-25,-1 0 1,0 0-1,1-1 0,-1 1 0,1 0 1,0 0-1,-1 0 0,1 0 0,0 0 1,-1 0-1,1-1 0,0 1 0,0 0 1,0 0-1,0 0 0,0 0 0,0 0 1,0 0-1,0 0 0,0 0 0,1 0 1,-1 0-1,0 0 0,0 0 0,1 0 1,-1-1-1,1 1 0,-1 0 0,1 0 1,-1 0-1,1-1 0,-1 1 0,1 0 0,0 0 1,-1-1-1,1 1 0,0-1 0,0 1 1,0-1-1,1 2 0,1-1 4,0 1 1,0 0-1,0-1 0,0 0 0,0 0 0,1 0 0,-1 0 1,0 0-1,1-1 0,4 1 0,3-2-66,0-1-1,0 0 1,0-1-1,-1 0 1,1 0-1,-1-1 1,0 0-1,0-1 1,0 0-1,-1-1 1,13-9-1,9-10-1242,49-49 0,-72 66 913,-5 4 197,0 1 0,0 0 0,-1 0 1,2 0-1,-1 0 0,0 0 0,1 1 1,-1-1-1,1 1 0,0 0 0,5-2 1,-8 4 161,0 0 0,0 0 1,0 1-1,0-1 0,-1 0 1,1 1-1,0-1 0,0 0 1,-1 1-1,1-1 0,0 1 1,-1-1-1,1 1 0,0 0 1,-1-1-1,1 1 0,-1-1 1,1 2-1,7 6-24,-4-6 59,0 0-1,0-1 1,0 0-1,1 0 1,-1 0 0,0 0-1,0 0 1,1-1-1,-1 0 1,1 0 0,-1 0-1,0 0 1,0-1-1,1 0 1,-1 0 0,0 0-1,5-2 1,10-4-198,0-1 0,23-12 1,-36 17 99,31-19-411,-26 15 262,0 0 0,0 1 0,1 0-1,0 1 1,0 0 0,14-3 0,-24 8 223,0 0 0,0 0 0,0 0 1,0 0-1,0 1 0,0-1 0,0 1 0,1-1 0,-1 1 1,0 0-1,0-1 0,-1 1 0,1 0 0,0 0 0,0 1 1,0-1-1,-1 0 0,1 1 0,-1-1 0,1 1 1,-1-1-1,1 1 0,-1-1 0,0 1 0,0 0 0,2 3 1,3 6 192,-1 0 1,0 1-1,4 16 0,-5-14 26,88 225 2523,-62-164-2336,-17-43-259,-2 1-1,-1 0 1,-2 1 0,-1 0-1,4 41 1,-11-61 49,0 0-1,0 0 1,-1-1 0,-1 1-1,0 0 1,-8 24 0,7-29 39,-1-1-1,1 0 1,-2 0 0,1-1-1,-1 1 1,0-1 0,0 0-1,-1-1 1,0 1 0,0-1 0,-13 10-1,15-13-66,0 0 1,-1 0-1,1 0 0,-1-1 0,0 1 0,1-1 0,-1-1 1,0 1-1,0-1 0,0 1 0,0-2 0,-1 1 0,1 0 1,0-1-1,0 0 0,0 0 0,-1-1 0,1 1 0,0-1 1,-8-2-1,7 0-70,-1 0-1,1 0 1,0 0 0,0-1 0,1 1 0,-1-1-1,1-1 1,0 1 0,0-1 0,0 0 0,1 0 0,-1 0-1,1-1 1,0 0 0,-3-7 0,0 0-86,1-1 0,1 1 0,0-1 0,1 0 0,1 0 0,0-1 0,1 1-1,0-1 1,1 1 0,1-1 0,0 1 0,1-1 0,1 0 0,0 1 0,6-19 0,-1 8-102,2 0-1,0 1 1,2 0-1,0 0 1,2 1-1,1 1 1,28-36 0,-8 18-426,2 2 0,74-61 0,94-52-382,-196 145 907,100-68-419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125 285 18692,'-1'-2'257,"0"0"-1,1 0 1,-1 0-1,0 0 1,0 0 0,0 0-1,0 1 1,0-1 0,-1 0-1,1 0 1,-3-1-1,4 2-198,-1 1 0,0 0-1,0-1 1,0 1-1,0 0 1,0 0 0,1 0-1,-1 0 1,0-1-1,0 1 1,0 1 0,0-1-1,0 0 1,0 0-1,0 0 1,1 0 0,-1 0-1,0 1 1,0-1-1,0 0 1,0 1-1,1-1 1,-1 1 0,0-1-1,0 1 1,1-1-1,-1 1 1,0 0 0,1-1-1,-1 1 1,0 1-1,-8 7 5,1 0 1,0 1-1,1 0 0,0 1 0,0 0 0,1 0 0,1 0 0,0 1 0,0 0 0,1 0 0,1 0 0,0 0 0,0 0 0,0 17 0,3-28-63,-1 0 1,1 1-1,1-1 0,-1 1 0,0-1 1,0 0-1,0 1 0,1-1 0,-1 1 0,1-1 1,-1 0-1,1 1 0,-1-1 0,1 0 1,0 0-1,0 0 0,0 0 0,-1 1 0,1-1 1,0 0-1,0 0 0,1-1 0,1 3 1,-1-2-1,0-1 1,0 1-1,0-1 1,0 1-1,0-1 1,0 0 0,0 0-1,0 0 1,1 0-1,-1 0 1,0 0-1,0-1 1,0 1-1,2-1 1,7-3 2,-1 0-1,1-1 1,-1 0-1,14-9 1,77-62 42,-33 22-45,-66 53-1,-1 0 0,1-1 0,0 1 0,0 0 0,0 0 0,0 0 0,0 0 0,0 0 0,0 1 0,0-1 0,3 0 1,-4 1-1,-1 0 0,1 1 0,0-1 0,-1 0 0,1 1 0,0-1 0,-1 0 0,1 1 0,-1-1 0,1 1 0,-1-1 0,1 1 0,-1-1 0,1 1 1,-1-1-1,1 1 0,-1 0 0,0-1 0,1 1 0,-1-1 0,0 1 0,1 0 0,-1-1 0,0 1 0,0 0 0,0 0 0,0-1 0,0 1 0,0 0 1,0-1-1,0 1 0,0 0 0,0-1 0,0 3 0,-3 27-18,0 7-5,3-35 25,0 0-1,0 0 0,0 0 0,0 1 0,1-1 0,-1 0 1,1 0-1,0 0 0,-1 0 0,1-1 0,0 1 1,0 0-1,3 3 0,-3-4 2,1 0 0,-1 0 0,1 0 1,-1 0-1,1 0 0,-1 0 0,1 0 0,0-1 0,-1 1 0,1-1 1,0 1-1,0-1 0,-1 0 0,1 0 0,0 0 0,0 0 1,0 0-1,-1 0 0,1 0 0,0-1 0,0 1 0,-1 0 1,4-2-1,42-18 39,-43 18-37,82-50 31,-4 3 4,-80 48-41,0-1 0,0 1 0,0 0 0,1 1 0,-1-1 0,0 0 0,1 1 0,-1-1 0,0 1 0,1 0 0,3 0 0,-5 0 2,0 0 0,-1 0 1,1 0-1,0 1 0,0-1 1,-1 0-1,1 1 0,0-1 0,-1 0 1,1 1-1,0-1 0,-1 1 1,1-1-1,-1 1 0,1-1 0,-1 1 1,1 0-1,-1-1 0,1 1 1,-1 0-1,0-1 0,1 1 1,-1 0-1,0 0 0,1 6-5,0-1 0,0 0 0,-1 1 0,0-1 0,-1 1 0,1-1 0,-2 7 0,1-7-16,0 0-1,0 0 1,1 0-1,0 1 1,1 6 0,-1-13 10,0 1 0,0-1 0,0 0 0,0 0 0,1 1 1,-1-1-1,0 0 0,0 1 0,0-1 0,0 0 0,1 0 1,-1 1-1,0-1 0,0 0 0,1 0 0,-1 1 1,0-1-1,0 0 0,1 0 0,-1 0 0,0 0 0,0 1 1,1-1-1,-1 0 0,0 0 0,1 0 0,-1 0 1,0 0-1,1 0 0,-1 0 0,0 0 0,1 0 0,-1 0 1,0 0-1,1 0 0,15-7-470,15-17-523,-28 20 816,31-26-1091,100-79-3458,-131 107 4644,0 0 0,0 0 0,0 1 0,0-1-1,1 0 1,-1 1 0,0 0 0,5-1-1,-7 2 98,-1 0-1,1 0 1,-1 0-1,1 0 1,-1 0-1,1 0 1,-1 0-1,1 0 0,-1 0 1,1 0-1,-1 0 1,1 0-1,-1 1 1,1-1-1,-1 0 1,1 0-1,-1 1 1,0-1-1,1 0 0,-1 1 1,0-1-1,1 0 1,-1 1-1,1-1 1,-1 2 38,1-1 0,-1 0 0,1 0 0,-1 0 0,0 1 0,0-1 0,0 0 0,1 0 0,-1 1 0,0-1 0,-1 0 1,1 0-1,0 1 0,0 0 0,-4 14 663,0-1 0,-1 0-1,-13 26 1,10-21 516,-10 30-1,17-49-1161,1 0-1,-1 0 1,1 1-1,0-1 1,-1 0-1,1 0 1,0 0-1,0 0 1,0 0-1,0 1 1,0-1 0,0 0-1,0 0 1,0 0-1,0 0 1,1 0-1,-1 1 1,0-1-1,1 0 1,-1 0-1,1 0 1,-1 0-1,2 2 1,-1-3-23,1 0 0,-1 1 0,0-1 0,0 0 0,0 0-1,0 0 1,1 0 0,-1 0 0,0 0 0,0 0 0,0-1 0,0 1 0,1 0 0,-1-1 0,0 1 0,0 0 0,0-1 0,0 0 0,0 1 0,0-1 0,0 1-1,0-1 1,1-1 0,20-14-79,-1-2 0,0 0 0,30-35 0,13-13-1725,-64 65 1691,1 1 0,0-1 0,0 0 0,0 0 1,-1 1-1,1-1 0,0 1 0,0-1 1,0 1-1,0-1 0,0 1 0,0-1 0,0 1 1,0 0-1,0-1 0,2 1 0,-3 0 45,1 0-1,-1 1 0,0-1 1,1 0-1,-1 0 0,0 0 1,1 1-1,-1-1 0,0 0 1,1 1-1,-1-1 0,0 0 1,1 1-1,-1-1 0,0 0 1,0 1-1,1-1 0,-1 1 1,0-1-1,0 0 0,0 1 1,0-1-1,0 1 0,0-1 1,0 0-1,1 1 0,-1 0 1,0 6-199,0 0 0,0 0 0,-3 14 0,2-7 155,0-12 72,1 0 0,0 1 0,0-1 0,1 0 1,-1 1-1,0-1 0,1 0 0,-1 0 1,1 1-1,0-1 0,0 0 0,0 0 1,0 0-1,0 0 0,2 3 0,-2-4 12,0 0 0,1 0 0,-1-1 1,0 1-1,0 0 0,1 0 0,-1-1 0,1 1 0,-1-1 0,1 1 0,-1-1 0,1 0 0,-1 0 0,1 1 1,-1-1-1,1 0 0,-1 0 0,1-1 0,-1 1 0,1 0 0,-1 0 0,1-1 0,-1 1 0,1-1 1,1 0-1,8-4 41,0 0 0,-1 0 0,0-1 0,0 0 0,14-12 0,45-43 158,-62 54-186,26-25 49,-1-2-1,-1-2 1,-2-1 0,35-59-1,-55 78-49,-15 23 96,-18 29 205,14-13-95,0 1 0,2 1 0,1 0 0,0 0 0,-6 46 0,11-52-249,1 0 1,0 1-1,2-1 1,-1 0-1,2 0 1,1 0-1,0 0 0,1-1 1,6 19-1,-1-19-436,-5-12 51,-5-11-61,-4-12 461,-2 0-1,0 1 0,-1 0 0,-1 1 0,-18-29 0,-3-5 880,27 46-818,-9-19 971,12 24-1005,0 0 1,0 0-1,0-1 1,0 1 0,0 0-1,0-1 1,0 1-1,0 0 1,0-1-1,0 1 1,0 0-1,0-1 1,0 1-1,0 0 1,0-1 0,0 1-1,0 0 1,0 0-1,0-1 1,0 1-1,0 0 1,1-1-1,-1 1 1,0 0 0,0 0-1,0-1 1,0 1-1,1 0 1,-1 0-1,0-1 1,0 1-1,1 0 1,-1 0-1,0 0 1,1 0 0,-1-1-1,0 1 1,0 0-1,1 0 1,-1 0-1,0 0 1,1 0-1,-1 0 1,0 0 0,1 0-1,-1 0 1,0 0-1,1 0 1,-1 0-1,0 0 1,0 0-1,1 0 1,-1 0-1,0 0 1,1 0 0,-1 1-1,0-1 1,1 0-1,-1 0 1,0 0-1,1 1 1,24 5 349,50 11-816,-67-15 275,0-1-1,0-1 1,0 0-1,0 0 1,0 0 0,0-1-1,10-2 1,1-4-130,-9-4-108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1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17124,'8'-7'784,"9"3"-776,4 2 0,7 2 152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96 18692,'0'0'45,"0"0"1,-1 0-1,1 0 0,0 0 1,0 1-1,0-1 0,0 0 0,0 0 1,0 0-1,0 0 0,0 0 1,-1 0-1,1 0 0,0 0 1,0 1-1,0-1 0,0 0 0,0 0 1,0 0-1,0 0 0,0 0 1,0 0-1,0 1 0,0-1 1,0 0-1,0 0 0,0 0 1,0 0-1,0 0 0,0 0 0,0 1 1,0-1-1,0 0 0,0 0 1,0 0-1,0 0 0,0 0 1,0 0-1,0 1 0,0-1 1,0 0-1,0 0 0,1 0 0,-1 0 1,0 0-1,0 0 0,0 0 1,0 1-1,0-1 0,0 0 1,0 0-1,0 0 0,1 0 0,-1 0 1,0 0-1,0 0 0,0 0 1,0 0-1,0 0 0,0 0 1,1 0-1,-1 0 0,0 0 1,0 0-1,0 0 0,0 0 0,1 0 1,10-9 1953,13-16-866,-22 22-1133,0 1 0,0 0-1,0 0 1,-1-1 0,1 1-1,-1-1 1,0 0-1,1 1 1,-1-1 0,-1 0-1,1 0 1,0 0 0,-1 1-1,1-5 1,-1 6-4,0 0 1,0 0 0,0 0-1,0 0 1,-1 0-1,1 0 1,0 0 0,-1 1-1,1-1 1,0 0-1,-1 0 1,1 0 0,-1 1-1,1-1 1,-1 0-1,0 0 1,1 1 0,-2-2-1,0 1 0,1 0-1,-1 0 1,0 1 0,1-1-1,-1 0 1,0 1 0,0-1-1,0 1 1,0-1 0,0 1-1,1 0 1,-4 0 0,-3 0-17,0 1 1,0 0 0,0 1-1,1 0 1,-1 0 0,0 1-1,1-1 1,-1 2 0,1-1-1,0 1 1,0 0 0,0 0-1,-9 9 1,5-4-12,1 0 0,1 0 0,-1 1 0,1 0-1,1 1 1,0 0 0,-8 15 0,14-22 16,0 0 0,0 0 0,0 1 0,1-1-1,0 1 1,0-1 0,0 1 0,0 0 0,0 8 0,1-11 10,1 0 1,-1 0 0,0 0-1,1 0 1,-1 0 0,1 0-1,-1-1 1,1 1 0,0 0-1,0 0 1,0-1 0,0 1-1,0-1 1,0 1 0,0-1-1,0 1 1,1-1 0,-1 0-1,1 1 1,-1-1 0,1 0-1,-1 0 1,1 0 0,0 0-1,-1-1 1,4 2 0,2 0 12,0 0 0,0-1 0,0 0-1,0 0 1,0 0 0,0-1 0,0 0 0,0-1 0,0 0 0,0 0 0,0 0 0,10-4 0,-5 1 78,1 0 1,-1-2 0,0 1 0,0-2-1,19-12 1,11-14 71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166 131 14187,'5'-6'391,"0"0"0,0-1 0,-1 0 0,0 1 0,0-1 0,-1-1 0,1 1 0,1-8 0,-4 13-288,0 0 1,-1 1-1,1-1 1,-1 0-1,1 0 1,-1 0-1,0 0 0,0 1 1,0-1-1,0 0 1,0 0-1,0 0 1,0 0-1,-1 0 0,1 1 1,-1-1-1,1 0 1,-1 0-1,1 1 1,-1-1-1,0 0 1,0 1-1,0-1 0,0 1 1,0-1-1,-1 1 1,1-1-1,0 1 1,-1 0-1,1 0 0,-1 0 1,1 0-1,-1 0 1,1 0-1,-1 0 1,0 0-1,1 0 0,-1 1 1,-3-2-1,1 2-31,0-1-1,0 1 0,0 0 0,0 0 0,0 0 1,0 1-1,0 0 0,0-1 0,0 1 1,0 1-1,0-1 0,0 0 0,0 1 0,1 0 1,-1 0-1,1 0 0,-1 0 0,1 1 1,0-1-1,-5 6 0,-1 0-58,1 1 1,1-1-1,-1 2 1,2-1-1,-1 1 1,-5 11-1,6-9-31,0 1-1,1 0 1,1 1-1,0-1 1,-4 25-1,8-33 12,0-1-1,-1 1 1,1 0 0,1 0-1,-1-1 1,1 1 0,0 0-1,0-1 1,2 6 0,-2-8 2,0 1 1,0-1 0,0 0 0,1 0 0,-1 0-1,1 0 1,-1 0 0,1 0 0,0 0 0,0-1 0,0 1-1,0 0 1,0-1 0,0 0 0,0 1 0,0-1-1,0 0 1,3 1 0,1-1-2,-1 0 0,1 0 0,-1-1 0,1 1 0,-1-1 0,1 0 0,-1-1 0,1 1-1,-1-1 1,1 0 0,-1-1 0,1 1 0,-1-1 0,0 0 0,0 0 0,6-4 0,6-3 2,0-1 0,-1-1 0,19-17 0,-7 4 72,35-39 0,-52 51-14,-1 0 0,-1-1 0,0 0 0,-1 0 0,12-27 0,-17 29 23,-6 9-2,-8 13-37,3 4-49,1 1-1,1 0 1,0 0 0,1 1 0,0 0 0,2 0-1,0 0 1,1 0 0,0 25 0,2-37 9,0 1 0,0-1 0,1 1 0,0-1 0,0 0 0,0 0 0,1 1 0,0-1 0,0 0 0,3 5 0,-4-8 3,0 0 0,1 0 0,-1 0 0,1-1 0,-1 1 1,1 0-1,0-1 0,-1 1 0,1-1 0,0 0 0,0 0 1,0 1-1,0-1 0,0 0 0,0-1 0,1 1 0,-1 0 0,0-1 1,0 1-1,1-1 0,-1 0 0,0 1 0,1-1 0,-1 0 1,5-1-1,0-1 5,1 0 1,0 0-1,0 0 1,-1-1-1,0-1 1,1 1-1,-1-1 1,0 0-1,-1-1 1,1 1 0,11-12-1,0-2 28,0-1 0,21-29 0,18-41-52,-64 111-37,-6 36-1,11-50 45,1 1-1,0-1 0,1 1 0,0 0 0,0-1 1,1 1-1,2 12 0,-2-19 12,-1 0-1,1 0 1,0 1-1,0-1 1,0 0 0,0 0-1,0 0 1,0 0-1,1 0 1,-1-1 0,1 1-1,-1 0 1,1-1 0,0 1-1,-1-1 1,1 1-1,0-1 1,0 0 0,3 2-1,-1-2 1,0 1 0,0-1 0,0-1 1,0 1-1,1 0 0,-1-1 0,0 0 0,0 0 0,0 0 0,5-1 0,6-2 3,-1-1-1,1 0 0,-1-1 0,25-11 0,-7 0 16,0-1 0,-2-1 0,0-1 0,-1-2 0,50-47 0,-77 66-20,0 0 0,0 0 1,0 0-1,0 0 0,-1 0 0,1 0 0,-1 0 1,0-1-1,1 1 0,-1 0 0,0-1 0,0 1 1,1-4-1,-3 5 1,1 1 0,0 0 0,0 0 0,0 0 0,0 0 1,0 0-1,0 0 0,0 0 0,0 0 0,0-1 0,0 1 0,0 0 0,-1 0 1,1 0-1,0 0 0,0 0 0,0 0 0,0 0 0,0 0 0,0 0 1,0 0-1,-1 0 0,1 0 0,0 0 0,0 0 0,0 0 0,0 0 1,0 0-1,-1 0 0,1 0 0,0 0 0,0 0 0,0 0 0,0 0 1,0 0-1,0 0 0,-1 0 0,1 0 0,0 0 0,0 0 0,0 0 0,0 0 1,0 0-1,0 0 0,0 0 0,-1 1 0,1-1 0,0 0 0,0 0 1,0 0-1,0 0 0,0 0 0,0 0 0,0 0 0,0 1 0,0-1 1,0 0-1,-8 8-27,1 2-41,1 1-1,0-1 0,1 1 1,0 0-1,0 0 0,1 1 1,1-1-1,0 1 0,1 0 1,0 0-1,1 0 0,0 0 1,1 0-1,0 0 0,3 20 0,-2-29-28,0 0 0,-1 0 0,1-1-1,0 1 1,1 0 0,-1-1-1,0 1 1,4 4 0,-5-7 84,1 1 0,-1-1 1,1 1-1,-1-1 0,1 0 0,-1 1 1,1-1-1,-1 1 0,1-1 1,0 0-1,-1 0 0,1 1 1,-1-1-1,1 0 0,0 0 0,-1 0 1,1 0-1,0 0 0,-1 1 1,1-1-1,0 0 0,-1-1 1,1 1-1,0 0 0,-1 0 1,1 0-1,0 0 0,-1 0 0,1-1 1,0 1-1,-1 0 0,1-1 1,-1 1-1,1 0 0,-1-1 1,1 1-1,-1-1 0,2 0 1,15-17-428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18340,'-16'0'1208,"11"12"-1552,2-2 336,6 8 288,8 1-200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 18524,'15'-4'1174,"-15"4"-1151,1 0 0,-1 0 0,0 0-1,0 0 1,0 1 0,0-1-1,0 0 1,0 0 0,0 0 0,0 0-1,0 1 1,0-1 0,0 0-1,0 0 1,0 0 0,0 0 0,0 1-1,0-1 1,0 0 0,0 0-1,0 0 1,0 0 0,0 1 0,0-1-1,0 0 1,0 0 0,0 0 0,0 0-1,0 1 1,0-1 0,-1 0-1,1 0 1,0 0 0,0 0 0,0 0-1,0 0 1,0 1 0,0-1-1,-1 0 1,1 0 0,0 0 0,-27 27 1208,15-16-964,-24 28-83,1 0-1,-53 84 0,77-102-217,11-21 31,0 0 0,0 0-1,0 0 1,0 0-1,0 1 1,0-1 0,0 0-1,0 0 1,0 0-1,0 0 1,-1 1 0,1-1-1,0 0 1,0 0-1,0 0 1,0 0 0,0 1-1,0-1 1,0 0-1,0 0 1,1 0 0,-1 0-1,0 1 1,0-1-1,0 0 1,0 0 0,0 0-1,0 0 1,0 1-1,0-1 1,0 0 0,0 0-1,1 0 1,-1 0-1,0 0 1,0 0-1,0 1 1,0-1 0,0 0-1,1 0 1,-1 0-1,0 0 1,0 0 0,0 0-1,1 0 1,1-1-29,1 0 0,0 0 0,0-1 0,-1 1 0,1-1 0,-1 1 0,1-1 0,-1 0 0,0 0 0,2-3 0,64-59-486,88-106 0,-173 193 563,2 2-1,1 0 0,-23 53 1,22-39-38,2 0 1,-13 59-1,26-95-6,-3 8 7,0 0 0,2 0 0,-1 0 0,1 0 0,1 1-1,0-1 1,1 0 0,0 0 0,3 13 0,-4-23-3,0 0-1,0 0 1,0 0-1,1-1 0,-1 1 1,0 0-1,1 0 1,-1 0-1,1 0 1,-1-1-1,1 1 0,-1 0 1,1 0-1,0-1 1,-1 1-1,1 0 1,0-1-1,-1 1 0,1-1 1,0 1-1,0-1 1,1 1-1,-1-1 2,0 0 0,0 0 0,0 0 0,0 0 1,-1-1-1,1 1 0,0 0 0,0 0 0,0-1 0,-1 1 0,1-1 0,0 1 0,0-1 0,-1 1 0,1-1 0,0 1 1,-1-1-1,1 1 0,0-2 0,3-3 23,-1 1 0,0-1 0,0 0 1,0 0-1,0-1 0,2-5 0,1-12 71,0 0 0,-1-1 1,-1 1-1,1-30 0,-4 4-76,-5-52-1,4 101-33,0 0 0,0-1 0,1 1 0,-1 0 0,0 0 0,0 0 0,0-1 0,0 1 0,1 0-1,-1 0 1,0 0 0,0-1 0,1 1 0,-1 0 0,0 0 0,0 0 0,1 0 0,-1 0 0,0 0 0,1 0-1,-1 0 1,0-1 0,0 1 0,1 0 0,-1 0 0,0 0 0,1 0 0,-1 0 0,0 1 0,0-1-1,1 0 1,-1 0 0,0 0 0,0 0 0,1 0 0,-1 0 0,0 0 0,0 0 0,1 1 0,-1-1-1,0 0 1,0 0 0,1 0 0,-1 1 0,21 9-265,-14-7 168,10 4-94,1-2 0,1 0 0,-1 0-1,28 2 1,-27-5 107,0 1 0,-1 1-1,1 0 1,20 9 0,-36-12 89,0 0 1,0 1 0,0-1-1,0 1 1,-1 0 0,1 0 0,-1 0-1,1 0 1,-1 0 0,1 0-1,-1 1 1,0-1 0,0 1 0,0 0-1,-1-1 1,1 1 0,0 0-1,-1 0 1,0 0 0,0 0 0,0 0-1,1 5 1,-1 2 83,-1 0 1,0-1-1,-1 1 0,0 0 1,-4 18-1,-2 8 357,7-36-426,0 0 0,0 1 0,0-1 0,0 0-1,0 0 1,0 0 0,0 1 0,0-1 0,0 0 0,0 0 0,-1 1 0,1-1-1,0 0 1,0 0 0,0 0 0,0 1 0,1-1 0,-1 0 0,0 0 0,0 0-1,0 1 1,0-1 0,0 0 0,0 0 0,0 0 0,0 1 0,0-1-1,0 0 1,1 0 0,-1 0 0,0 0 0,0 1 0,0-1 0,0 0 0,1 0-1,-1 0 1,0 0 0,0 0 0,0 0 0,0 1 0,1-1 0,-1 0-1,0 0 1,0 0 0,1 0 0,-1 0 0,0 0 0,0 0 0,0 0 0,1 0-1,-1 0 1,0 0 0,0 0 0,0 0 0,1 0 0,-1 0 0,0 0 0,0 0-1,0 0 1,1-1 0,-1 1 0,0 0 0,0 0 0,0 0 0,1 0-1,-1 0 1,0 0 0,0-1 0,14-10 310,-13 10-289,36-33-663,-3-1-1,0-2 0,30-45 0,-52 64-15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152 101 14243,'-7'6'254,"1"-1"0,-1 1 0,1 1-1,0-1 1,1 1 0,-1 0 0,2 0 0,-1 1 0,-4 8-1,-4 12 247,-11 33-1,12-29-338,1 0 1,3 0-1,0 1 0,2 0 1,-2 43-1,8-60-132,2-11 11,2-9 34,6-26 37,-2 0 1,-1 0-1,5-37 1,-1 3 210,-11 64-317,-1 0-1,1-1 1,0 1 0,0 0-1,0 0 1,0-1 0,0 1-1,0 0 1,0 0 0,1-1 0,-1 1-1,0 0 1,0 0 0,0-1-1,0 1 1,0 0 0,0 0-1,0 0 1,0-1 0,1 1 0,-1 0-1,0 0 1,0 0 0,0-1-1,1 1 1,-1 0 0,0 0-1,0 0 1,0 0 0,1 0 0,-1-1-1,0 1 1,0 0 0,1 0-1,-1 0 1,0 0 0,0 0-1,1 0 1,-1 0 0,0 0 0,0 0-1,1 0 1,-1 0 0,0 0-1,0 0 1,1 0 0,-1 0-1,0 0 1,0 0 0,1 0 0,-1 1-1,0-1 1,0 0 0,0 0-1,1 0 1,-1 0 0,0 0-1,0 1 1,0-1 0,1 0 0,-1 0-1,15 19 80,-5-7-54,-3-6-23,0-1 1,0 0-1,1 0 0,0 0 0,0-1 0,0 0 0,0-1 0,1 0 0,-1 0 1,1-1-1,0 0 0,-1 0 0,1-1 0,0 0 0,12-1 0,-14 0 49,0 0 0,0 0 0,-1-1-1,1 0 1,0-1 0,-1 1-1,1-1 1,-1-1 0,0 1 0,1-1-1,-1 0 1,0 0 0,-1-1 0,1 0-1,-1 0 1,1 0 0,-1-1-1,0 1 1,-1-1 0,9-11 0,-12 13 15,1 0 0,-1 0 1,0 0-1,1 0 1,-1 0-1,-1 0 1,2-6-1,-2 9-60,0 0 0,0-1 0,0 1 0,0-1 0,0 1-1,0 0 1,0-1 0,0 1 0,0 0 0,0-1 0,0 1 0,0-1 0,0 1 0,-1 0 0,1-1-1,0 1 1,0 0 0,0-1 0,-1 1 0,1 0 0,0 0 0,0-1 0,-1 1 0,1 0-1,0-1 1,0 1 0,-1 0 0,0 0-1,0 0-1,0 0 0,0 0 0,0 0 1,0 0-1,0 0 0,0 0 1,1 0-1,-1 1 0,0-1 1,0 0-1,0 1 0,0-1 1,0 0-1,1 1 0,-1-1 0,-1 2 1,-3 1-4,0 2 0,0-1 0,0 0 0,1 1 0,-1 0 0,1 0 0,0 0 0,0 1 0,1-1 1,0 1-1,-4 8 0,4-6-7,-1 0 0,2 1 0,-1-1 0,1 1 0,0 0 0,1-1 0,-1 18 0,2-24 1,0 0-1,0 0 1,0 0-1,0 0 0,0 0 1,1 0-1,-1 0 1,1 0-1,0 0 1,-1 0-1,1 0 1,0 0-1,0 0 1,0 0-1,0-1 1,1 1-1,-1 0 1,0-1-1,1 1 1,-1-1-1,3 2 0,-2-2 3,1 1 0,0-1 0,-1 0 0,1-1 0,-1 1 0,1 0 0,0-1 0,0 0-1,-1 0 1,1 1 0,0-1 0,0-1 0,-1 1 0,4-1 0,6-2 5,0 0 1,-1 0-1,1-2 1,-1 1-1,0-2 1,12-6-1,4-5-65,0-2 0,-1 0 0,-1-2 0,-1 0 0,0-2 0,31-40 0,-45 41-272,-10 18 51,-9 12 25,5-2 227,0 0 1,0 0-1,0 0 0,1 1 1,0 0-1,0-1 1,0 1-1,1 0 0,0 1 1,-1 13-1,3-19 33,-1 0-1,1 1 1,1-1 0,-1 1-1,0-1 1,0 0 0,1 1-1,-1-1 1,1 0-1,0 0 1,0 1 0,0-1-1,0 0 1,0 0 0,3 4-1,-2-5 7,0 1 1,0-1-1,0 1 0,0-1 0,0 1 0,0-1 1,0 0-1,1 0 0,-1 0 0,0-1 0,1 1 1,-1 0-1,1-1 0,-1 0 0,1 1 1,-1-1-1,1 0 0,3-1 0,5 0 37,1 0-1,0-1 0,-1-1 0,1 0 1,-1 0-1,0-1 0,0-1 0,12-6 1,1-3 71,-1 0 1,31-26-1,-34 24-115,-1-2-1,-1 0 0,0-1 1,-2-1-1,0 0 0,-1-2 0,-1 1 1,20-44-1,-32 60-24,0 0 1,0 0-1,0 0 0,-1 0 1,0 0-1,0-1 0,0 1 0,0-6 1,-1 11 15,0 0 0,0-1 0,0 1-1,0 0 1,0-1 0,0 1 0,0 0 0,0 0 0,0-1 0,0 1 0,0 0 0,-1 0 0,1-1 0,0 1 0,0 0 0,0 0 0,0-1 0,0 1 0,-1 0-1,1 0 1,0-1 0,0 1 0,0 0 0,-1 0 0,1 0 0,0 0 0,0-1 0,0 1 0,-1 0 0,1 0 0,0 0 0,0 0 0,-1 0 0,1 0 0,0 0-1,0 0 1,-1 0 0,1 0 0,-12 6-79,-7 13 19,3 2 68,0 1 0,-23 45 1,34-57 11,0 0 0,1 1 0,0-1 1,1 1-1,0 1 0,0-1 0,1 0 1,1 0-1,0 17 0,1-24-14,0 0-1,0-1 1,1 1-1,-1 0 1,1-1-1,0 1 1,0 0-1,0-1 1,1 1 0,-1-1-1,1 1 1,0-1-1,0 0 1,0 0-1,0 0 1,1 0 0,-1 0-1,1 0 1,0-1-1,0 1 1,0-1-1,0 0 1,0 0-1,0 0 1,0 0 0,1-1-1,-1 1 1,1-1-1,-1 0 1,7 2-1,-2-2-1,-1 0-1,1-1 0,0 0 0,-1 0 0,1-1 0,0 1 1,-1-2-1,1 1 0,-1-1 0,0 0 0,1-1 0,-1 1 1,0-1-1,7-5 0,-7 4 28,1-1-1,-1 0 1,0 0-1,0 0 1,-1-1-1,0 0 1,0-1-1,0 1 1,7-11-1,-13 16-19,1 0-1,-1 1 0,0-1 0,1 1 0,-1-1 0,0 0 1,1 1-1,-1-1 0,0 0 0,0 1 0,0-1 1,0 0-1,0 1 0,1-1 0,-1 0 0,0 1 1,0-1-1,-1 0 0,1 0 0,0 0 1,0 1-1,-1 0 1,1 0-1,0-1 1,0 1 0,-1 0-1,1 0 1,0 0 0,-1-1-1,1 1 1,0 0-1,-1 0 1,1 0 0,0 0-1,-1 0 1,1 0-1,-1 0 1,1 0 0,0 0-1,-1 0 1,1 0-1,0 0 1,-1 0 0,1 0-1,-1 0 1,-2 1 17,1 0 1,-1-1-1,1 1 1,-1 0-1,1 1 1,-1-1-1,1 0 1,-4 4-1,2-1-100,1 0 0,0 0 0,0 0 0,0 0 0,1 1 0,-1 0 0,1-1 0,0 1-1,0 0 1,1 0 0,0 0 0,0 0 0,0 0 0,0 0 0,1 1 0,0-1-1,0 0 1,0 0 0,0 0 0,1 1 0,0-1 0,0 0 0,1 0 0,3 9-1,0-8-263,-1-5-92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15907,'-3'8'681,"5"-7"-489,8 0-120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16444,'5'-2'246,"-1"1"0,0-1 0,0 1 1,1 0-1,-1 0 0,1 0 1,-1 1-1,1 0 0,0 0 0,-1 0 1,1 0-1,-1 1 0,1-1 1,6 3-1,-9-3-224,0 1 0,0 0 0,1 0 0,-1-1 0,0 1 0,0 1 0,0-1 0,0 0 0,0 0 0,0 1 0,-1-1 0,1 1 0,0 0 0,-1-1 0,1 1 0,-1 0 0,0 0 0,1 0 0,-1 0 0,0 0 0,0 0 0,0 0 0,-1 1 0,1-1 0,0 0 0,-1 0 0,0 1 0,1-1 0,-1 3 0,-1 2-23,0 1 0,0 0 0,-1-1 0,0 1 0,0-1 0,-1 0 0,-4 9 0,3-7-4,1 0-1,0-1 1,-3 16-1,5-23 8,1 0 0,0-1-1,0 1 1,0 0 0,0 0 0,0 0-1,0-1 1,0 1 0,0 0-1,0 0 1,0 0 0,0-1-1,0 1 1,1 0 0,-1 0-1,0-1 1,1 1 0,-1 0-1,0 0 1,1-1 0,-1 1-1,1-1 1,-1 1 0,1 0-1,0-1 1,-1 1 0,1-1-1,-1 1 1,1-1 0,0 1 0,-1-1-1,1 0 1,0 1 0,0-1-1,-1 0 1,1 1 0,0-1-1,0 0 1,0 0 0,-1 0-1,1 0 1,0 0 0,0 0-1,0 0 1,-1 0 0,1 0-1,0 0 1,0 0 0,0-1-1,6 0 27,0 0 0,-1-1 0,1 0 0,10-5 0,9-5 163,0-1-1,-2-1 0,40-30 0,-52 34-66,0 0-1,-1 0 1,0-1 0,-1 0-1,0-1 1,-1 0 0,0-1 0,11-21-1,-10 3 96,-10 31-231,0-1 1,1 1 0,-1 0 0,0-1 0,0 1 0,0 0 0,0-1 0,0 1-1,0-1 1,0 1 0,0 0 0,0-1 0,0 1 0,0-1 0,0 1 0,0 0-1,0-1 1,0 1 0,0-1 0,0 1 0,0 0 0,0-1 0,-1 1 0,1 0-1,0-1 1,0 1 0,0-1 0,-1 1 0,1 0 0,0 0 0,0-1 0,-1 1 0,1 0-1,0-1 1,-1 1 0,1 0 0,0 0 0,-1 0 0,1-1 0,-1 1 0,1 0-1,0 0 1,-1 0 0,1 0 0,0 0 0,-1 0 0,1 0 0,-1 0 0,1 0-1,0 0 1,-1 0 0,1 0 0,-1 0 0,1 0 0,0 0 0,-1 0 0,1 0 0,-1 1-1,1-1 1,0 0 0,-1 0 0,1 0 0,0 1 0,-1-1 0,1 0 0,-1 1-1,-1 0-100,1 0 0,-1 1 0,0-1 0,1 1 0,-1-1 0,1 1 0,-1 0 0,1 0 0,0 0-1,0-1 1,-1 1 0,1 0 0,1 1 0,-1-1 0,0 0 0,0 0 0,1 0 0,0 0 0,-1 0-1,1 1 1,0-1 0,0 3 0,0 0-39,0 0 0,0-1 0,1 1 0,-1 0 0,1 0 0,0 0 0,1-1 0,-1 1 0,4 6 0,10 11-576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62 9490,'0'0'98,"26"-24"1591,-25 23-1576,0 0-1,0 1 1,0-1 0,0 0-1,-1 0 1,1 0 0,0 0-1,-1 0 1,1 0-1,0-1 1,-1 1 0,0 0-1,1 0 1,-1 0 0,0 0-1,1-1 1,-1 1 0,0 0-1,0 0 1,0-1 0,0 1-1,0 0 1,0 0-1,-1 0 1,1-2 0,0 3-30,-1-1 1,1 1-1,0-1 1,-1 1-1,1-1 0,0 1 1,-1-1-1,1 1 1,-1 0-1,1-1 1,-1 1-1,1 0 1,-1-1-1,1 1 1,-1 0-1,1 0 0,-1-1 1,1 1-1,-1 0 1,1 0-1,-1 0 1,0 0-1,1 0 1,-1 0-1,1 0 1,-1 0-1,1 0 1,-2 0-1,-17 9 1215,-13 19 45,30-25-1261,0-1-1,0 1 1,0 0 0,0 0 0,0 0-1,1 0 1,0 0 0,-1 0 0,1 0-1,0 0 1,-1 6 0,2-8-49,0 0 0,0 0 0,0 0 0,0 0 0,1-1 0,-1 1 0,0 0 0,0 0 0,0 0-1,1 0 1,-1-1 0,1 1 0,-1 0 0,0 0 0,1-1 0,-1 1 0,1 0 0,1 1 0,-1-1 12,1 0-1,-1-1 1,0 1-1,1 0 1,0 0-1,-1-1 1,1 1 0,-1-1-1,1 1 1,0-1-1,-1 0 1,1 0-1,2 0 1,23 0 300,0-2-1,1-2 1,-1 0 0,-1-2-1,41-13 1,11-2 26,-55 15-352,-1 2 1,1 0-1,27 0 0,-49 4-22,0 0 1,0-1-1,1 1 0,-1 0 0,0 1 0,0-1 0,1 0 0,-1 0 0,0 1 0,0-1 0,1 0 0,-1 1 0,0-1 0,0 1 0,0-1 0,0 1 0,0 0 0,0 0 0,0-1 0,0 1 0,0 0 0,0 0 0,0 0 0,0 0 0,-1 0 0,1 0 0,0 0 0,-1 0 0,1 0 0,-1 1 0,1-1 0,-1 0 0,0 0 0,1 0 0,-1 1 0,0 1 0,0 5-4,0-1-1,0 1 1,-1-1-1,-1 1 1,-2 9 0,-2 22-205,6-39 230,0 1 0,0-1 0,0 1 1,0-1-1,0 1 0,0-1 0,0 1 1,0-1-1,0 1 0,0-1 0,1 1 1,-1-1-1,0 1 0,0-1 0,0 1 0,1-1 1,-1 0-1,0 1 0,1-1 0,-1 0 1,0 1-1,1-1 0,-1 0 0,1 1 1,-1-1-1,0 0 0,1 0 0,-1 1 0,1-1 1,-1 0-1,1 0 0,-1 0 0,1 0 1,-1 1-1,2-1 0,17-4 71,-18 4-87,23-8 72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2383 17060,'10'3'150,"0"0"1,0 0 0,1-1-1,-1-1 1,1 0 0,16 0-1,66-8-349,-64 4 269,114-17-119,143-38 0,140-58 84,-295 78-8,867-266 398,-276 79-8,66-12-6,761-224-106,-542 161-106,-496 141 40,119-38-259,-12-22-217,-490 167 121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8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56 13899,'0'0'71,"1"0"0,-1 0 0,1 0 0,-1 0 0,0 0 0,1 0 0,-1 0 0,1 0 0,-1 0 0,1 0 0,-1 0 0,1 0 0,-1 0 0,0 0 0,1 0 0,-1 0 0,1 1 0,-1-1 0,0 0-1,1 0 1,-1 0 0,1 1 0,-1-1 0,0 0 0,1 1 0,-1-1 0,0 0 0,0 1 0,1-1 0,-1 0 0,0 1 0,0-1 0,1 1 0,0 17 1485,-12 19-152,-3-7-900,-10 30-113,23-59-385,1-1 0,0 1-1,0 0 1,-1-1 0,1 1 0,0-1 0,0 1-1,0 0 1,0-1 0,0 1 0,0-1 0,0 1 0,0 0-1,0-1 1,0 1 0,0 0 0,0-1 0,0 1-1,1-1 1,-1 1 0,0 0 0,0-1 0,1 1-1,-1-1 1,0 1 0,1-1 0,-1 1 0,0-1 0,1 1-1,-1-1 1,1 1 0,1 0 0,-1-1 1,1 0-1,-1 0 0,0 1 1,1-1-1,-1 0 1,1 0-1,-1 0 0,0 0 1,1-1-1,-1 1 0,1 0 1,1-1-1,6-2 23,0-1 1,0 0-1,10-6 0,-1 0 140,-1-1 0,0-1 0,-1 0 0,0-2 0,-1 0 0,0 0 0,-2-2-1,15-19 1,-54 82 339,24-44-507,1 1 0,-1-1 0,1 1 0,0 0 0,0 0 0,0 0 0,0 0 0,0 0 1,1 0-1,0 0 0,0 0 0,0 4 0,1-7 9,-1 0 1,1 0 0,0 0-1,-1 0 1,1 0-1,0 0 1,0 0-1,-1 0 1,1 0 0,0 0-1,0 0 1,0-1-1,0 1 1,0 0-1,0-1 1,0 1 0,0-1-1,1 1 1,-1-1-1,0 0 1,0 1-1,0-1 1,1 0 0,-1 0-1,0 0 1,0 0-1,0 0 1,1 0-1,-1 0 1,0 0 0,0 0-1,2-1 1,41-10 300,-21 3-132,-1-2 0,1 0 0,23-17 0,59-45 375,-90 62-508,-15 10-45,0 0 0,0 0-1,0 0 1,0 0-1,0 0 1,0 0 0,0 0-1,0 0 1,0 1 0,0-1-1,0 0 1,1 0 0,-1 0-1,0 0 1,0 0 0,0 0-1,0 0 1,0 0 0,0 0-1,0 0 1,0 0 0,0 0-1,0 0 1,0 0-1,0 0 1,0 0 0,0 0-1,1 0 1,-1 0 0,0 0-1,0 0 1,0 0 0,0 0-1,0 0 1,0 0 0,0 0-1,0 0 1,0 0 0,0 0-1,0 0 1,0 0-1,1 0 1,-1 0 0,0 0-1,0 0 1,0 0 0,0 0-1,0 0 1,0 0 0,0 0-1,0 0 1,0 0 0,0 0-1,0 0 1,0 0 0,0 0-1,0-1 1,0 1 0,0 0-1,0 0 1,-4 9-14,-10 12-34,1-2 9,5-9 26,0 0 0,1 0 1,0 1-1,1 0 0,0 1 1,1-1-1,-8 23 0,13-33 15,0 0-1,0 0 1,0-1-1,0 1 0,0 0 1,-1 0-1,2-1 1,-1 1-1,0 0 1,0 0-1,0-1 1,0 1-1,0 0 0,1-1 1,-1 1-1,0 0 1,0-1-1,1 1 1,-1 0-1,1-1 1,-1 1-1,1-1 0,-1 1 1,1 0-1,-1-1 1,1 1-1,-1-1 1,1 0-1,-1 1 1,2 0-1,0-1 6,0 1-1,0 0 1,0-1 0,1 1-1,-1-1 1,0 0-1,0 0 1,1 0 0,-1 0-1,3-1 1,5 0 25,0-1-1,0-1 1,16-5 0,-10 1-1,1-1 0,-1 0 0,0-1 0,-1-1 0,22-18 0,-30 21-30,1 0 0,-1 0 1,0-1-1,0 0 0,-1 0 0,-1-1 1,1 0-1,-1 0 0,0 0 0,-1-1 0,3-10 1,-6 18-8,-1 1 1,1 0 0,-1 0-1,1 0 1,-1 0 0,0-1-1,0 1 1,0 0 0,0 0 0,0-1-1,0 1 1,0 0 0,0 0-1,0-1 1,-1 0 0,1 2 0,-1-1 0,1 1 0,0 0 0,-1 0 1,1 0-1,0 0 0,-1 0 0,1 0 0,-1 0 0,1 0 1,0 0-1,-1 0 0,1 1 0,-1-1 0,1 0 1,0 0-1,-1 0 0,1 0 0,0 0 0,-1 1 0,1-1 1,0 0-1,-1 0 0,1 1 0,0-1 0,-1 0 1,1 1-1,0-1 0,-28 31-164,18-17 131,-52 63-84,62-77 112,0 1 0,-1-1-1,1 0 1,0 0 0,0 0 0,-1 1-1,1-1 1,0 0 0,0 0 0,0 1-1,-1-1 1,1 0 0,0 1 0,0-1-1,0 0 1,0 1 0,0-1 0,0 0-1,-1 1 1,1-1 0,0 0 0,0 1-1,0-1 1,0 0 0,0 1 0,0-1-1,0 0 1,1 1 0,-1-1 0,0 0-1,0 1 1,0-1 0,0 0 0,0 1-1,0-1 1,1 0 0,-1 0 0,0 1-1,0-1 1,0 0 0,1 1 0,-1-1-1,0 0 1,0 0 0,1 0 0,-1 1-1,0-1 1,1 0 0,-1 0 0,0 0-1,0 0 1,1 0 0,-1 1 0,0-1-1,1 0 1,-1 0 0,1 0 0,0 0-42,0 1 0,0 0 1,0-1-1,1 1 0,-1 0 0,0 0 0,0-1 1,-1 1-1,1 0 0,0 0 0,0 0 1,1 2-1,-2-2-29,1 1 0,-1-1 1,1 1-1,0-1 0,-1 0 0,1 0 1,0 1-1,0-1 0,0 0 1,0 0-1,0 0 0,0 0 0,0 0 1,1 0-1,-1 0 0,0 0 0,0-1 1,1 1-1,-1 0 0,1-1 0,-1 1 1,0-1-1,1 1 0,-1-1 0,1 0 1,-1 0-1,1 1 0,-1-1 0,1 0 1,-1 0-1,1-1 0,-1 1 0,1 0 1,-1 0-1,1-1 0,-1 1 0,1-1 1,-1 1-1,0-1 0,1 0 0,-1 0 1,0 1-1,0-1 0,1 0 0,-1 0 1,0 0-1,0 0 0,1-2 0,26-30-501,-13 9 257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18068,'-6'14'1352,"6"-5"-1136,2-2-64,3-1 0,3-2-400,0-2 304,4-4-120,1-1-136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220 168 17884,'-1'-3'103,"0"0"1,0 1-1,0-1 0,0 1 1,-1-1-1,1 1 1,-1 0-1,1 0 0,-1-1 1,0 1-1,0 0 1,0 1-1,0-1 0,0 0 1,-1 0-1,1 1 1,-5-3-1,3 3-13,0-1-1,0 1 1,0 1-1,0-1 1,0 0-1,0 1 1,0 0-1,0 0 1,0 0-1,0 0 1,-5 2 0,1 0-43,0 0 0,0 0 0,1 1 0,-1 0 1,1 1-1,-1-1 0,1 1 0,0 1 0,1 0 1,-1-1-1,-9 11 0,10-8-62,0 1 0,0-1 0,-6 13 0,11-19 14,1 1-1,-1-1 1,1 0-1,-1 1 1,1-1-1,-1 0 0,1 1 1,0-1-1,-1 1 1,1-1-1,0 1 1,0-1-1,0 0 1,0 3-1,1-4 5,-1 1 1,1 0-1,-1-1 0,1 1 0,-1-1 0,1 1 0,-1-1 0,1 1 0,-1-1 0,1 1 0,0-1 0,-1 1 1,1-1-1,0 0 0,-1 1 0,1-1 0,0 0 0,-1 0 0,1 0 0,0 1 0,0-1 0,-1 0 0,1 0 1,0 0-1,0 0 0,-1 0 0,1 0 0,0-1 0,-1 1 0,2 0 0,7-2 28,0 1 0,0-2 0,-1 1 0,1-1 0,-1-1 0,1 1 0,-1-1 0,0-1 0,12-8 0,8-8 102,27-26 0,-32 27-54,-1-1 0,-1-1 0,30-42 0,-44 52-66,-19 27-8,-56 89-14,60-90 16,0 1 1,0 1-1,2 0 1,0 0-1,-5 22 1,11-37-6,-1 1 1,1 0-1,-1-1 1,1 1-1,0 0 0,0-1 1,0 1-1,0 0 1,0 0-1,0-1 1,0 1-1,1 0 0,-1 0 1,0-1-1,1 1 1,0 0-1,-1-1 1,1 1-1,0-1 1,0 1-1,0-1 0,0 1 1,0-1-1,0 0 1,0 1-1,0-1 1,1 0-1,-1 0 1,0 0-1,3 2 0,1-2 6,-1 1 0,0-1 0,1 0 0,-1-1 0,1 1 0,-1-1 0,1 1 0,0-1 0,-1-1 0,8 0-1,-2-1 3,-1 0-1,1 0 0,-1-1 0,0 0 0,0-1 0,10-5 1,-14 6-10,0 1 1,-1-1-1,1 0 1,-1 0-1,0 0 1,0-1-1,0 0 1,-1 1-1,1-1 1,-1-1-1,0 1 1,5-9-1,-8 13-2,0 1 0,0-1 1,0 0-1,0 0 0,0 0 0,0 0 0,-1 0 0,1 0 1,0 0-1,0 0 0,0 0 0,0 0 0,0 0 0,0 0 1,0 0-1,0 0 0,0 0 0,0 0 0,-1 0 0,1 0 0,0 0 1,0 0-1,0 0 0,0 0 0,0 0 0,0 0 0,0 0 1,0 0-1,0 0 0,0 0 0,-1 0 0,1 0 0,0 0 1,0 0-1,0 0 0,0 0 0,0 0 0,0-1 0,0 1 0,0 0 1,0 0-1,0 0 0,0 0 0,0 0 0,0 0 0,0 0 1,0 0-1,0 0 0,0 0 0,0 0 0,0-1 0,0 1 1,0 0-1,0 0 0,0 0 0,0 0 0,0 0 0,0 0 0,0 0 1,0 0-1,0 0 0,0 0 0,0-1 0,0 1 0,0 0 1,-5 9-70,5-9 70,-1 1-1,1 0 1,0 0-1,1 0 0,-1-1 1,0 1-1,0 0 1,0 0-1,0 0 1,1-1-1,-1 1 1,0 0-1,1-1 1,-1 1-1,0 0 1,1-1-1,-1 1 0,1 0 1,-1-1-1,1 1 1,0-1-1,-1 1 1,1-1-1,-1 1 1,1-1-1,0 1 1,0 0-1,1-1 16,0 1 1,0-1-1,0 0 1,0 0-1,0 1 0,-1-1 1,1 0-1,0-1 0,0 1 1,0 0-1,2-1 0,4-1 68,0-1-1,0 1 0,0-2 1,9-4-1,-2-1-7,0 0 0,0-1 0,-1 0 0,-1-2 0,0 1 0,0-2 0,-1 1 0,-1-2 0,0 1-1,-1-2 1,0 1 0,-1-1 0,10-24 0,-19 35-96,-3 7 4,-6 8-11,-1 9-5,0 1 1,-7 22-1,13-33-26,1 0 0,1 0-1,0 0 1,0 0 0,1 1-1,0 17 1,1-27 33,0 0 1,-1 0-1,1-1 1,0 1-1,1 0 0,-1 0 1,0 0-1,0 0 0,0 0 1,0-1-1,1 1 1,-1 0-1,0 0 0,1 0 1,-1-1-1,1 1 1,-1 0-1,1 0 0,-1-1 1,1 1-1,-1 0 0,1-1 1,0 1-1,-1-1 1,1 1-1,0-1 0,-1 1 1,1-1-1,0 1 1,0-1-1,-1 0 0,1 0 1,0 1-1,0-1 0,0 0 1,0 0-1,0 0 1,-1 0-1,1 0 0,0 0 1,0 0-1,0 0 1,0 0-1,0 0 0,-1 0 1,1 0-1,0-1 1,0 1-1,1-1 0,2-1-187,0 1-1,0-2 0,0 1 0,0 0 1,0-1-1,0 0 0,-1 0 0,5-4 1,-1-1 8,-1 0 0,0-1 0,0 0 0,9-18 0,1-15-382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3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153 124 10538,'2'2'161,"-1"0"0,1 0-1,-1 0 1,0 0 0,0 0 0,0 1-1,0-1 1,0 1 0,-1-1-1,1 0 1,-1 1 0,1-1 0,-1 1-1,0-1 1,0 1 0,0-1 0,0 1-1,-1-1 1,1 1 0,-1-1-1,1 1 1,-1-1 0,0 1 0,-2 2-1,-3 10 605,-1-1 0,-15 24 0,12-21-272,-23 43 1023,-41 67 1606,69-122-2659,3-7-314,5-11-93,5-7-92,1 1-1,0 0 1,2 1-1,0 0 1,1 1 0,1 0-1,27-28 1,118-94-560,-152 134 572,46-34-158,-34 27 137,0-1 0,-2-1 0,1 0 0,19-24 1,-69 73 201,18-21 11,-22 29 0,34-39-132,0 0 0,0 0-1,1 1 1,0-1 0,-1 1 0,2 0 0,-3 7-1,4-12-23,-1 1 0,1 0 0,0 0 0,0 0 0,0 0 0,0 0 0,0 0 0,0-1 0,1 1 0,-1 0 1,0 0-1,0 0 0,1 0 0,-1-1 0,0 1 0,1 0 0,-1 0 0,1-1 0,0 2 0,0-1 0,1 0 1,-1 0-1,0 0 1,0-1 0,1 1-1,-1 0 1,1-1-1,-1 1 1,0-1 0,1 0-1,-1 1 1,1-1-1,-1 0 1,1 0 0,2 0-1,19-2 31,0-1-1,0 0 1,0-2-1,-1-1 1,25-9 0,-17 5-44,60-12 0,-88 22-9,0 0 0,0 0 0,1 0 0,-1 0 0,0 0 0,0 1 0,0-1 0,0 0 0,0 1 0,0 0 0,0-1 0,0 1 1,0 0-1,0 0 0,2 2 0,23 22 556,-8-6-3,-10-12-364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 18316,'2'-10'1947,"-4"23"-1010,-5 27-63,0-10-703,1-11-98,2 1 0,0 0 0,1 0 0,-1 27 0,4-46-74,0 0 1,0 0-1,0 0 0,0 0 1,1 0-1,-1 0 0,0 0 0,0 0 1,1 0-1,-1 0 0,0 0 0,1 0 1,-1-1-1,1 1 0,0 0 1,-1 0-1,1 0 0,-1-1 0,1 1 1,0 0-1,0 0 0,-1-1 0,1 1 1,0-1-1,0 1 0,0-1 0,0 1 1,0-1-1,0 1 0,0-1 1,0 0-1,0 0 0,0 1 0,0-1 1,0 0-1,0 0 0,0 0 0,0 0 1,0 0-1,0 0 0,0 0 1,0-1-1,0 1 0,0 0 0,0 0 1,0-1-1,1 0 0,5-1-6,-1-1 0,1 0 0,-1 0 0,0 0 0,0-1 0,6-4 0,0-1 7,0-1 0,-1 0-1,0-1 1,-1-1 0,0 1-1,-1-2 1,0 1 0,9-19-1,-15 20 8,-5 12 12,-8 16 3,4-3-19,1 0 0,-4 20 0,8-28-1,0 0 0,0 0 0,0 0 0,1 1-1,0-1 1,0 0 0,0 0 0,3 8 0,-3-12 3,0-1 1,1 0-1,-1 1 1,1-1-1,0 0 1,-1 0-1,1 0 1,0 1-1,0-1 1,0 0-1,0 0 0,0 0 1,0 0-1,0-1 1,0 1-1,0 0 1,0 0-1,1-1 1,-1 1-1,0 0 1,0-1-1,1 1 1,-1-1-1,0 0 1,1 1-1,-1-1 1,1 0-1,-1 0 0,0 0 1,1 0-1,-1 0 1,1 0-1,-1 0 1,0-1-1,1 1 1,-1 0-1,0-1 1,1 1-1,1-2 1,5 0 27,-1-2 0,1 1 1,0-1-1,13-9 0,-6 1 19,-1 0 0,-1-1 0,0 0 0,-1-1 0,20-30 0,4-3-174,-49 147-701,12-94 807,0 3-6,0 0 1,1 1 0,0-1-1,2 19 1,-1-26 24,-1 0 0,0-1 0,1 1 0,-1 0 1,1 0-1,0 0 0,0-1 0,0 1 0,0 0 1,0 0-1,0-1 0,0 1 0,0-1 0,1 1 0,-1-1 1,0 0-1,1 0 0,-1 1 0,1-1 0,0 0 0,-1 0 1,1 0-1,0-1 0,0 1 0,-1 0 0,1-1 1,0 1-1,0-1 0,0 1 0,0-1 0,2 0 0,2 0 14,0-1-1,0 1 0,0-1 1,0-1-1,-1 1 0,1-1 1,0 0-1,-1 0 0,1-1 1,-1 0-1,0 0 0,0 0 1,0 0-1,0-1 0,0 0 0,-1 0 1,8-8-1,-2 0 3,0 0 0,0-1 0,-2 0 0,1 0-1,10-25 1,-18 35-34,9-22-62,-9 24 61,-1 0 0,1 0 0,-1 0 1,0 0-1,1 0 0,-1 0 0,0 0 0,0 0 0,0 0 0,0 0 0,0 0 0,0 0 0,0 0 0,0 0 0,0 0 0,0-1 0,-1 0 0,0 3-8,0 0 0,0 0-1,0 0 1,0 0-1,0 0 1,0 0 0,0 0-1,1 0 1,-1 1-1,0-1 1,1 0-1,-1 2 1,-5 11-87,0 0 0,1 1 0,1-1 0,1 1 0,0 0 0,0 0 0,2 0 0,0 17 0,0-30 101,1-1 0,0 1-1,0-1 1,0 1 0,0-1-1,1 1 1,-1-1 0,0 1 0,1-1-1,-1 0 1,0 1 0,1-1-1,0 1 1,-1-1 0,1 0 0,0 0-1,0 1 1,0-1 0,0 0-1,0 0 1,0 0 0,0 0-1,0 0 1,0 0 0,0 0 0,1 0-1,-1 0 1,0-1 0,1 1-1,-1-1 1,0 1 0,1-1 0,-1 1-1,1-1 1,-1 0 0,1 1-1,-1-1 1,1 0 0,-1 0 0,1 0-1,-1 0 1,1-1 0,-1 1-1,1 0 1,-1-1 0,1 1 0,-1 0-1,0-1 1,1 0 0,-1 1-1,0-1 1,2-1 0,24-13-190,4-9-98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34 15187,'-58'178'4580,"-10"90"-3537,36-148-1078,36-193-32,11-125 868,-15 193-733,5-29 272,-5 33-326,0 1 0,1-1 0,-1 0 1,0 1-1,0-1 0,0 0 0,1 1 1,-1-1-1,0 1 0,1-1 0,-1 1 1,1-1-1,-1 1 0,1-1 0,-1 1 1,0-1-1,1 1 0,0-1 0,-1 1 1,1 0-1,-1-1 0,1 1 0,-1 0 1,1 0-1,0-1 0,-1 1 0,1 0 1,0 0-1,-1 0 0,1 0 0,0 0 1,-1 0-1,1 0 0,0 0 0,-1 0 1,1 0-1,-1 0 0,1 0 0,0 0 1,-1 1-1,1-1 0,0 0 0,0 1 0,11 5-87,0-1-1,0-1 1,1 0-1,0 0 1,-1-1-1,1-1 0,18 1 1,-21-2-71,-1-2 0,1 1 0,0-2 0,-1 1 0,1-1 1,-1 0-1,0-1 0,0 0 0,0-1 0,16-8 0,-9 2-99,-1 0 0,0-1 0,-1-1 0,0 0 1,-1-1-1,23-27 0,-28 30 211,0-1 0,-1 1 1,-1-1-1,0-1 1,0 1-1,-1-1 0,-1 0 1,0 0-1,0-1 1,2-22-1,-5 34 48,-1 0 0,0 0-1,0-1 1,0 1 0,0 0 0,0-1 0,0 1-1,0 0 1,0 0 0,-1-1 0,1 1 0,0 0-1,-1 0 1,1 0 0,-2-3 0,2 4-7,-1 0 1,1 0 0,-1-1-1,1 1 1,0 0 0,-1 0-1,1 0 1,-1-1 0,1 1-1,0 0 1,-1 0 0,1 0-1,-1 0 1,1 0 0,-1 0 0,1 0-1,-1 0 1,1 0 0,-1 0-1,1 0 1,0 0 0,-1 1-1,1-1 1,-1 0 0,1 0-1,0 0 1,-1 1 0,0-1-1,-2 3 40,-1-1-1,1 0 1,0 1-1,0 0 1,1 0-1,-1 0 1,0 0-1,-2 5 0,-11 20 241,1 1-1,2 0 1,1 1-1,-12 49 1,10-23 385,-9 98-1,22-145-598,0 1 10,-1-1 1,2 0-1,-1 1 1,2-1-1,-1 0 1,1 1-1,0-1 1,4 11 0,-5-19-80,0-1 0,0 0 1,0 1-1,0-1 1,0 1-1,0-1 1,0 1-1,1-1 0,-1 1 1,0-1-1,0 0 1,1 1-1,-1-1 1,0 1-1,0-1 0,1 0 1,-1 1-1,0-1 1,1 0-1,-1 1 1,0-1-1,1 0 0,-1 0 1,1 1-1,-1-1 1,1 0-1,-1 0 1,0 0-1,1 1 0,-1-1 1,1 0-1,-1 0 1,1 0-1,-1 0 1,1 0-1,-1 0 0,1 0 1,-1 0-1,1 0 1,-1 0-1,1-1 1,-1 1-1,0 0 0,1 0 1,-1 0-1,1 0 1,-1-1-1,1 1 1,-1 0-1,0 0 0,1-1 1,-1 1-1,1-1 1,1-1 14,-1 0 1,1 0 0,0 0 0,-1 0-1,0-1 1,1 1 0,-1 0 0,1-5-1,4-12-60,-2-1 0,0-1-1,1-29 1,-2-65-1385,-3 103 1168,1 14-478,14 41-79,-13-40 833,-1 1-1,1-1 1,0 1-1,0-1 0,1 1 1,-1-1-1,1 0 1,-1 0-1,1 0 1,0 0-1,0-1 1,5 4-1,-4-5 24,0 1 0,0-1 0,0 0 0,0 0 0,1 0 0,-1-1 0,0 0 1,1 1-1,-1-2 0,0 1 0,1 0 0,-1-1 0,0 0 0,0 0 0,1 0 0,-1 0 0,0-1 0,0 0 0,5-2 0,5-4 101,-1 0-1,0-1 0,-1 0 0,13-12 1,-9 6-41,-1-2 0,-1 1 0,0-2 1,-1 0-1,-1 0 0,0-1 0,-2-1 1,0 0-1,-1 0 0,-1-1 0,6-26 1,-10 22-109,-6 12-19,2 13 23,0 0-1,0 0 0,0 0 1,-1-1-1,1 1 0,0 0 0,0 0 1,0 0-1,-1 0 0,1 0 0,0 0 1,0 0-1,0-1 0,-1 1 0,1 0 1,0 0-1,0 0 0,0 0 0,-1 0 1,1 0-1,0 0 0,0 0 0,-1 0 1,1 0-1,0 0 0,0 0 0,-1 0 1,1 0-1,0 1 0,0-1 0,0 0 1,-1 0-1,1 0 0,0 0 0,0 0 1,0 0-1,-1 0 0,1 1 0,0-1 1,0 0-1,0 0 0,-6 6-24,1 0 0,0 0 1,0 0-1,1 1 0,0-1 0,0 1 0,0 0 0,1 0 0,-3 10 0,0-2 7,-11 22 16,-20 70 1,34-94 14,0 0-1,1 0 1,0 0 0,0 0-1,2 0 1,0 0 0,0 0-1,1 0 1,5 22 0,-5-31-7,0 0 0,0 0 0,1-1 0,-1 1 1,1 0-1,0-1 0,0 0 0,0 1 1,1-1-1,-1 0 0,1 0 0,0 0 1,0 0-1,0 0 0,0-1 0,0 0 1,0 1-1,1-1 0,-1 0 0,1-1 0,0 1 1,-1-1-1,1 1 0,0-1 0,0 0 1,0 0-1,0-1 0,0 1 0,0-1 1,0 0-1,0 0 0,0 0 0,7-2 0,-3 1 9,0-1-1,0 0 0,0 0 0,-1-1 0,1 0 0,-1 0 0,1-1 1,-1 1-1,0-2 0,0 1 0,-1-1 0,1 0 0,-1 0 0,0-1 0,9-12 1,-12 14 3,0-1 0,-1 0 1,0 0-1,0 0 0,0 0 1,0 0-1,-1 0 1,0-1-1,0 1 0,0-7 1,-1 10-13,0 1 0,0-1 1,0 1-1,0 0 0,0-1 0,0 1 1,-1 0-1,1-1 0,0 1 0,-1 0 1,0-1-1,1 1 0,-1 0 1,0 0-1,1-1 0,-1 1 0,-2-2 1,2 2-2,-1 1 0,1-1 0,0 0 0,-1 1 0,1-1 1,-1 1-1,1-1 0,-1 1 0,1 0 0,-1 0 0,1-1 1,-1 1-1,1 0 0,-1 1 0,0-1 0,1 0 0,-1 0 1,1 1-1,-1-1 0,-1 1 0,-2 1 6,-1 1-1,1-1 0,0 1 1,0 0-1,0 0 1,0 0-1,1 1 1,-1-1-1,1 1 1,0 0-1,-6 8 1,7-8-9,1-1-1,-1 1 1,1-1 0,0 1 0,0 0 0,0 0 0,0 0-1,1 0 1,-1 0 0,1 0 0,0 0 0,0 0 0,1 1 0,-1-1-1,1 0 1,1 6 0,-1-7-8,1-1 0,0 0 1,0 0-1,0 0 0,0 1 0,0-1 1,0 0-1,1 0 0,-1-1 0,1 1 0,0 0 1,-1 0-1,1-1 0,0 1 0,0-1 0,0 1 1,0-1-1,0 0 0,0 0 0,0 0 0,1 0 1,-1 0-1,0-1 0,1 1 0,-1-1 1,0 1-1,1-1 0,2 0 0,8 2-156,-1-2 1,1 0-1,22-2 0,-12-1-166,-1-1 0,22-6 1,-34 7 188,0 0 0,-1-1 0,0 0 0,0 0 0,0-1 0,15-11 0,-22 15 141,-1 0 1,0 0-1,1-1 0,-1 1 0,0 0 1,1-1-1,-1 1 0,0-1 0,0 1 0,0-1 1,0 0-1,-1 1 0,1-1 0,0 0 1,-1 0-1,1 0 0,-1 1 0,0-1 0,1 0 1,-1-2-1,0 3 27,-1-1 0,1 1 0,0 0 0,-1 0-1,1 0 1,-1 0 0,0 0 0,1 0 0,-1 0 0,0 0 0,1 0 0,-1 1 0,0-1 0,0 0 0,0 0 0,0 1-1,0-1 1,0 0 0,0 1 0,0-1 0,0 1 0,0-1 0,0 1 0,0 0 0,0-1 0,0 1 0,-1 0-1,1 0 1,0 0 0,0 0 0,0 0 0,-2 0 0,2 0-5,1-1-1,-1 1 1,0 0-1,0 0 1,0 0 0,1 0-1,-1 0 1,0 1 0,0-1-1,0 0 1,1 0-1,-1 0 1,0 1 0,0-1-1,1 0 1,-1 1-1,0-1 1,0 1 0,1-1-1,-1 1 1,0-1-1,1 1 1,-1-1 0,1 1-1,-1-1 1,1 1-1,-1 0 1,1-1 0,-1 1-1,1 0 1,-1 1 0,1-1-5,0 0 0,0 0 0,0 0 0,0 0 0,0 0 0,0 0 0,1 0 0,-1 0 0,0-1 0,0 1 0,1 0 0,-1 0 1,1 0-1,-1 0 0,1 0 0,-1 0 0,1-1 0,-1 1 0,1 0 0,0 0 0,-1-1 0,1 1 0,0 0 0,0-1 1,1 1-1,2 2 17,1-1-1,-1 0 1,1 0 0,0 0 0,0-1 0,0 0 0,0 0 0,0 0 0,0-1 0,0 1 0,0-1 0,1 0 0,8-2 0,3-1 18,1 0 1,27-9-1,-21 4-48,0-2 0,0 0 0,-1-1 0,0-2 0,-1 0 0,35-28 0,-59 45-26,0-1 0,0 1-1,0 0 1,0 0 0,1 0 0,0 0 0,-1 7 0,1-8 27,0-1 0,1 1 1,-1 0-1,1 0 0,0-1 0,0 1 1,0 0-1,0 0 0,0 0 1,1-1-1,-1 1 0,1 0 0,0-1 1,0 1-1,0 0 0,0-1 0,2 4 1,1-2 7,0-1 1,0 0-1,1 0 1,-1 0 0,1-1-1,-1 0 1,1 1-1,0-2 1,0 1 0,0 0-1,0-1 1,0 0-1,0 0 1,9 0-1,11 0 26,41-2-1,-61 0-44,54-5-771,63-15 0,-94 15 201,-9 1 1099,-18 5-528,-1 0-1,0 0 1,0 0-1,0 0 1,1 0-1,-1-1 1,0 1 0,0 0-1,0 0 1,1 0-1,-1 0 1,0 0-1,0-1 1,0 1-1,0 0 1,1 0-1,-1 0 1,0-1 0,0 1-1,0 0 1,0 0-1,0-1 1,0 1-1,0 0 1,0 0-1,0-1 1,0 1 0,0 0-1,0 0 1,0 0-1,0-1 1,0 1-1,0 0 1,0 0-1,0-1 1,0 1-1,0 0 1,0 0 0,0-1-1,0 1 1,0 0-1,0 0 1,-1 0-1,1-1 1,0 1-1,0 0 1,0 0 0,0 0-1,0-1 1,-1 1-1,1 0 1,0 0-1,0 0 1,0 0-1,-1 0 1,1 0-1,0 0 1,0-1 0,-1 1-1,1 0 1,0 0-1,-1 0 1,-13-7-172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16363,'27'0'1153,"6"-1"-1937,3-2 792,10 3 208,0 0-48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 15163,'-4'4'210,"-1"0"0,0 1-1,1 0 1,0 0 0,0 0-1,0 1 1,1-1 0,0 1-1,0 0 1,0 0 0,1 0 0,-1 0-1,2 0 1,-1 0 0,-1 8-1,1 2-64,0-1 1,1 1-1,0 0 0,4 32 0,-3-45-136,0 0 1,1 0-1,-1-1 0,1 1 0,-1 0 1,1 0-1,0 0 0,0 0 0,0-1 0,1 1 1,-1 0-1,1-1 0,-1 1 0,1-1 1,0 0-1,0 1 0,0-1 0,0 0 1,0 0-1,0 0 0,1 0 0,-1-1 1,1 1-1,-1-1 0,1 1 0,0-1 0,0 0 1,-1 0-1,1 0 0,0-1 0,0 1 1,0-1-1,0 1 0,0-1 0,0 0 1,0 0-1,0 0 0,0-1 0,3 0 1,8-2 26,1-1 0,-2-1 1,1 0-1,0-1 1,-1-1-1,0 0 0,-1 0 1,0-1-1,16-14 1,4-6 67,56-62 1,-65 62-178,22-35-1,-55 80 17,0 1 0,1 0 0,1 0-1,1 1 1,0 0 0,1 0 0,1 0 0,-3 28 0,8-45 60,0 0 0,0 0 0,0 0 0,0 0 0,0 0 0,0 1 0,0-1 0,1 0 1,-1 0-1,1 0 0,0 0 0,0 0 0,-1 0 0,1 0 0,0-1 0,1 1 0,-1 0 1,0 0-1,0-1 0,1 1 0,1 1 0,-1-2 4,1 1 0,-1-1-1,0 0 1,1 0 0,-1-1 0,1 1-1,-1 0 1,1-1 0,-1 1 0,1-1-1,-1 0 1,1 0 0,0 0 0,4-1 0,5-1 20,0-1 0,1 0 0,-1-1 0,-1-1 1,20-9-1,55-37-256,7-4-1245,-92 54 1394,0 0-1,0 0 1,1 1 0,-1-1 0,1 0 0,-1 1-1,0-1 1,1 1 0,-1-1 0,1 1-1,-1 0 1,1 0 0,-1 0 0,1 0 0,-1 0-1,1 0 1,0 0 0,-1 0 0,1 0 0,-1 1-1,1-1 1,-1 1 0,0-1 0,1 1-1,-1 0 1,1-1 0,-1 1 0,0 0 0,0 0-1,1 0 1,-1 0 0,0 0 0,0 0 0,0 0-1,0 0 1,0 0 0,0 1 0,-1-1-1,2 3 1,1 0-91,-1 0 1,1-1-1,0 1 0,0 0 1,0-1-1,0 0 0,1 0 1,-1 0-1,1 0 0,6 3 0,12 2-175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180 130 14547,'-14'10'518,"-14"10"209,2 1 0,-24 24 0,43-39-606,2 1 0,-1-1 1,1 1-1,0 0 0,0 0 0,0 1 0,1 0 1,1-1-1,-1 1 0,1 1 0,1-1 0,-1 0 1,0 10-1,2-17-105,1 0 1,0 0 0,0 0-1,0 0 1,0 0 0,0 1-1,0-1 1,0 0 0,0 0-1,0 0 1,1 0 0,-1 0-1,0 0 1,1 0 0,-1 0-1,1 0 1,-1 0-1,1 0 1,-1 0 0,1 0-1,0 0 1,-1 0 0,1 0-1,0-1 1,0 1 0,0 0-1,-1-1 1,1 1 0,0 0-1,0-1 1,0 1 0,0-1-1,0 1 1,0-1 0,0 0-1,0 1 1,1-1-1,-1 0 1,0 0 0,0 0-1,0 0 1,0 0 0,0 0-1,2 0 1,4-1 11,0 0 1,0 0-1,-1-1 1,1 0-1,-1 0 1,11-5-1,7-6-58,1-1-1,-2-1 1,0-1-1,36-33 1,-20 12-288,51-63 0,-72 78-5,-1-1 0,19-33 1,-32 46 0,-10 13 59,-10 13 41,4 2 198,0 1 0,1 0 0,0 1 0,2 0 0,-9 27 0,13-31 100,0 0-1,2 1 1,-1-1-1,2 1 1,0-1-1,1 1 0,2 27 1,0-37-47,0-1-1,0 1 1,0-1 0,1 0 0,0 1 0,0-1-1,1 0 1,0 0 0,0-1 0,0 1-1,7 9 1,19 11 170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18676,'-6'10'486,"0"0"-1,1 1 1,0 0 0,-6 21 0,3-11-184,1-3-233,-38 117 237,40-118-256,1 1-1,1-1 1,0 1 0,2 0 0,0 32 0,1-48-45,0 0 1,0-1 0,0 1 0,1 0-1,-1 0 1,0-1 0,1 1-1,-1 0 1,1-1 0,0 1-1,-1 0 1,1-1 0,0 1 0,0-1-1,0 1 1,0-1 0,0 0-1,1 1 1,-1-1 0,0 0-1,1 0 1,1 1 0,-1-1-9,0 0 1,0-1-1,0 1 0,0-1 1,0 0-1,0 1 1,1-1-1,-1 0 0,0 0 1,0-1-1,0 1 1,0 0-1,0-1 1,1 1-1,1-2 0,8-3-47,-1 0-1,0-1 1,0 0-1,18-13 1,68-61-415,-16 12-224,-80 67 675,-1 1-1,1 0 0,-1-1 1,1 1-1,-1-1 0,1 1 0,-1-1 1,1 1-1,-1 0 0,1-1 0,0 1 1,-1 0-1,1 0 0,-1 0 0,1-1 1,0 1-1,-1 0 0,1 0 1,0 0-1,-1 0 0,1 0 0,0 0 1,-1 0-1,1 0 0,1 1 0,-2-1 2,0 1 0,1-1 0,-1 1 0,0 0-1,1-1 1,-1 1 0,0 0 0,0 0 0,0-1-1,1 1 1,-1 0 0,0 0 0,0-1 0,0 1 0,0 0-1,0-1 1,-1 1 0,1 1 0,-12 43-342,10-39 261,1-3 54,-12 47-622,12-46 552,1-1 1,-1 1-1,1-1 1,0 1 0,0-1-1,0 1 1,1 0-1,-1-1 1,1 1-1,0-1 1,0 0 0,2 5-1,-2-7 13,-1 0 0,1 0 0,0 0 0,0 0 0,1 0-1,-1 0 1,0 0 0,0 0 0,0 0 0,0-1 0,1 1 0,-1 0 0,0-1 0,1 1 0,-1-1-1,1 0 1,-1 1 0,0-1 0,1 0 0,-1 0 0,1 0 0,-1 0 0,1 0 0,-1 0-1,1 0 1,-1-1 0,0 1 0,1 0 0,1-1 0,5-2-641,0 1 1,0-1-1,12-6 0,-4 0 85,1-1 0,-2 0-1,26-21 1,-34 25 863,0-1 0,-1 1-1,1-1 1,-1 0 0,-1-1 0,1 0 0,-1 0 0,-1 0 0,6-13-1,-8 4 1401,-2 16-1505,0 1 0,0 0 0,0-1 0,0 1 0,0 0 0,0-1 0,-1 1 0,1 0 0,0-1 1,0 1-1,-1 0 0,1-1 0,0 1 0,0 0 0,-1-1 0,1 1 0,0 0 0,-1 0 0,1-1 0,0 1 0,-1 0 0,1 0 0,0 0 0,-1-1 0,-1 1 55,0 0-1,1 0 0,-1 0 0,1 1 0,-1-1 1,0 0-1,1 1 0,-1-1 0,1 1 0,-1-1 1,1 1-1,-1 0 0,1 0 0,0-1 0,-1 1 1,1 0-1,-2 2 0,-4 3 52,-1 1 0,1 1 0,1-1 1,-1 1-1,1 0 0,0 1 0,1-1 0,0 1 0,-5 13 0,5-10-119,0 1-1,1-1 1,1 1-1,0 0 0,0 1 1,0 21-1,3-32-58,0-1 0,0 1-1,0 0 1,1-1 0,-1 1-1,1 0 1,-1-1 0,1 1 0,0 0-1,0-1 1,0 1 0,0-1 0,1 1-1,-1-1 1,1 0 0,-1 0-1,1 0 1,0 0 0,0 0 0,3 3-1,-3-4-1,0 0-1,0 0 0,0 0 1,0 0-1,0 0 0,1-1 1,-1 1-1,0-1 0,0 1 1,1-1-1,-1 0 0,0 0 1,1 0-1,-1 0 0,0 0 1,1-1-1,-1 1 0,0-1 1,1 1-1,-1-1 0,0 0 1,0 0-1,0 0 0,3-2 1,2-2 16,0 1-1,0-2 1,-1 1 0,0-1 0,-1 1 0,1-2 0,-1 1 0,0-1-1,0 1 1,-1-1 0,0-1 0,0 1 0,-1 0 0,5-14-1,-3 4-274,-1 0-1,0-1 1,-1 1 0,-1 0-1,0-34 1,-2 45 66,-2-28-669,2 32 717,-1 1-1,1-1 1,0 0-1,-1 0 1,0 1 0,1-1-1,-1 0 1,0 1-1,0-1 1,0 0 0,0 1-1,0-1 1,0 1-1,-3-3 1,4 4 68,0 0-1,0-1 1,-1 1-1,1 0 1,0 0-1,0 0 1,-1-1 0,1 1-1,0 0 1,-1 0-1,1 0 1,0 0-1,-1 0 1,1 0 0,0 0-1,-1 0 1,1-1-1,0 1 1,-1 0-1,1 1 1,-1-1-1,1 0 1,0 0 0,-1 0-1,1 0 1,0 0-1,-1 0 1,1 0-1,0 0 1,-1 1-1,1-1 1,0 0 0,-1 0-1,-5 13-750,3 15 34,5-11 349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4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6606 650 8490,'-292'-111'679,"178"64"684,-133-36 1,68 41-49,-2 9-1,-314-19 1,-370 69-1092,-26 112-863,19 99-372,105 22 723,594-186 260,-309 162 0,383-169 33,2 4 0,3 4 0,3 5 0,-102 99 0,139-113-490,2 2-1,3 2 0,2 3 1,-75 134-1,97-148 132,2 1 1,3 0-1,1 2 0,3 0 0,2 1 0,3 0 0,-9 105 1,19-122 560,1 0 1,2 0-1,2 0 1,1 0-1,2-1 1,2 0 0,1 0-1,18 42 1,-8-33-57,2-1 0,2-1 0,1-1 1,3-1-1,49 55 0,-21-35-46,3-3-1,102 78 1,145 68-17,-169-124-11,3-6 1,4-6-1,2-7 1,2-6-1,3-7 1,308 55 0,411-33 81,3-73-71,2586-259-12,-2319 86-19,-20-98 89,-631 97-115,-354 118-46,191-117 1,-278 146 36,-1-2 1,-1-1-1,-2-3 1,-2-2-1,72-85 0,-94 99 32,-2 0 0,-1-2 0,-1 0 0,-1-1 0,-1 0 0,-2-1 0,-1 0 0,-1-1-1,-2-1 1,0 1 0,-3-1 0,4-42 0,-9 27 27,-2 0 0,-2 0 0,-3 0 1,-1 1-1,-2 0 0,-2 0 0,-1 1 0,-3 1 1,-37-72-1,14 44-25,-3 2 1,-3 2 0,-2 2 0,-100-103-1,60 83-24,-105-80 1,-109-56-32,140 114-11,-187-92 1,-194-52 15,342 173 25,-404-102 0,351 129-74,-326-26 1,-266 56-113,2 82 12,427-7 56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 11138,'0'-1'51,"0"1"1,0-1-1,0 1 0,0 0 0,0-1 0,0 1 0,0 0 0,-1-1 0,1 1 0,0 0 0,0-1 0,0 1 0,0 0 0,-1-1 0,1 1 1,0 0-1,0 0 0,-1-1 0,1 1 0,0 0 0,-1 0 0,1 0 0,0-1 0,-1 1 0,1 0 0,0 0 0,-1 0 0,1 0 0,0 0 1,-1-1-1,1 1 0,0 0 0,-1 0 0,1 0 0,0 0 0,-1 0 0,1 0 0,-1 0 0,1 0 0,0 1 0,-1-1 0,1 0 0,0 0 0,-1 0 1,-16 10 639,7-1-210,1-1 0,0 1 0,1 1 0,0 0-1,1 0 1,0 0 0,-7 14 0,1 1 85,1 1-1,-9 29 1,16-42-365,1-1 1,1 1-1,0 0 0,1 0 0,1 0 0,0 0 0,1 14 0,0-24-160,0 0 0,1 0 0,-1 0 0,1 0 0,0 0 0,0 0-1,0 0 1,0-1 0,0 1 0,1 0 0,-1-1 0,1 1-1,0-1 1,0 1 0,2 1 0,-1-2-26,-1 0 0,1-1-1,0 1 1,0-1 0,0 1 0,0-1-1,-1 0 1,1-1 0,1 1 0,-1 0-1,0-1 1,0 0 0,0 1 0,0-1-1,0 0 1,0-1 0,6 0 0,2-2-44,1 0-1,-1 0 1,1-1 0,-1 0 0,0-1-1,-1-1 1,1 1 0,13-11 0,76-64-529,-92 73 495,56-57-747,-82 97 554,-1-2 424,-18 43 0,30-59-180,1 1 0,0 0-1,2 0 1,0 1 0,-2 17 0,6-33-26,-1 0 0,1 1-1,0-1 1,0 1 0,0-1 0,0 0 0,0 1 0,0-1 0,0 1 0,0-1 0,1 0 0,-1 1 0,1-1 0,-1 0-1,1 1 1,-1-1 0,1 0 0,0 0 0,-1 0 0,1 1 0,2 0 0,-2-1 14,0-1 0,0 0 1,0 0-1,0 1 0,1-1 0,-1 0 0,0 0 1,0 0-1,0-1 0,0 1 0,1 0 0,-1 0 1,0-1-1,0 1 0,0 0 0,0-1 0,0 1 1,0-1-1,0 0 0,0 1 0,0-1 0,0 0 1,0 1-1,0-1 0,0 0 0,0-2 0,22-18-389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96 13515,'-2'14'704,"0"0"18,0-1 0,1 0 0,1 1 0,1 18 0,-1-29-580,1 0 0,-1-1 0,1 1 1,0 0-1,-1 0 0,1-1 0,0 1 0,1-1 0,-1 1 0,0-1 0,1 1 0,-1-1 0,1 0 0,0 0 0,0 0 0,0 0 0,0 0 0,0 0 0,0 0 0,0-1 0,1 1 0,-1-1 0,0 1 0,1-1 0,0 0 0,-1 0 0,4 1 0,1-1 0,0-1 0,0 1 0,0-1 1,0-1-1,0 1 0,0-1 0,0 0 0,0-1 0,-1 0 0,1 0 0,0 0 1,-1-1-1,9-4 0,-1-1 18,0 0 0,-1 0 1,0-1-1,23-22 0,-27 22-106,0-1-1,0 0 1,-1 0-1,6-12 0,-11 18-61,0-1 0,-1 0 0,0 0 0,0 0 0,0 0 0,-1 0-1,1 0 1,-1 0 0,0 0 0,-1-1 0,1 1 0,-2-9 0,1 13-3,0-1 0,0 1 0,0-1 1,0 0-1,-1 1 0,1-1 1,0 1-1,-1-1 0,0 1 0,1 0 1,-1-1-1,0 1 0,0 0 0,0-1 1,1 1-1,-1 0 0,-1 0 1,1 0-1,0 0 0,0 0 0,0 0 1,0 0-1,-1 0 0,1 0 0,-1 0 1,1 1-1,0-1 0,-1 1 1,1-1-1,-1 1 0,1-1 0,-1 1 1,1 0-1,-1 0 0,0 0 0,1 0 1,-1 0-1,1 0 0,-1 0 0,-2 1 1,-2 0-29,1 1 0,-1-1 0,1 1 0,-1 1 1,1-1-1,0 1 0,0 0 0,0 0 0,0 0 1,-5 5-1,1 1 0,0 0 0,1 1 0,0 0 1,0 1-1,1 0 0,-8 15 0,11-18 28,1-1 0,0 0 0,0 1 0,1 0 0,0 0 0,0-1 0,1 1 0,0 0 0,0 0 0,1 0 0,1 12 0,-1-17 8,1 0 0,-1 0 0,1-1-1,0 1 1,0-1 0,0 1 0,0-1 0,0 1 0,0-1 0,1 0 0,-1 1 0,1-1 0,0 0 0,0 0 0,0 0 0,0 0 0,3 2 0,-1-2-1,0 0 0,0 0 1,0 0-1,0 0 0,0-1 1,0 0-1,1 1 1,-1-2-1,9 2 0,0-2-13,1 0-1,0-1 0,-1 0 1,1-1-1,-1-1 1,16-5-1,36-16-59,-1-3-1,-1-3 1,72-46 0,-134 75 80,0 0 0,0 0 0,0 1 0,0-1 0,1 0 1,-1 1-1,0-1 0,1 1 0,-1-1 0,0 1 0,1 0 0,-1-1 1,1 1-1,-1 0 0,0 0 0,3 0 0,-4 1 1,0-1 0,1 0 0,-1 1 0,0-1 1,1 1-1,-1-1 0,0 1 0,0-1 0,1 0 0,-1 1 0,0-1 0,0 1 0,0-1 0,0 1 0,0-1 0,0 1 0,0-1 0,0 1 0,0-1 0,0 1 0,0-1 0,0 1 0,0-1 0,0 1 0,0-1 0,0 1 0,-1-1 0,1 1 0,0 0 1,-4 10 103,-1-1 0,-10 19 0,9-19-15,-31 73 542,33-73-586,1-1 0,1 0 0,0 1 0,0-1 0,1 1 0,0 0 0,0 11 0,1-20-86,0 1 1,0-1 0,1 0-1,-1 0 1,0 1 0,0-1-1,1 0 1,-1 0 0,1 1-1,-1-1 1,1 0 0,0 1-1,-1-1 16,1-1 1,-1 0-1,0 0 0,1 1 0,-1-1 1,0 0-1,1 0 0,-1 0 0,0 0 1,1 1-1,-1-1 0,0 0 0,1 0 0,-1 0 1,0 0-1,1 0 0,-1 0 0,0 0 1,1 0-1,-1 0 0,1 0 0,-1 0 0,0 0 1,1 0-1,-1 0 0,1 0 0,1-2-23,0 1 1,0 0-1,0 0 0,0-1 0,0 1 0,-1-1 0,1 0 0,-1 1 0,1-1 0,-1 0 0,1 0 0,0-2 0,14-27-369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32 16139,'1'0'48,"-1"0"0,0 0-1,1 0 1,-1 0-1,0 0 1,0 0-1,1 1 1,-1-1-1,0 0 1,0 0-1,1 0 1,-1 0 0,0 0-1,0 0 1,1 1-1,-1-1 1,0 0-1,0 0 1,0 0-1,1 0 1,-1 1-1,0-1 1,0 0 0,0 0-1,0 1 1,0-1-1,1 0 1,-1 0-1,0 1 1,0-1-1,0 0 1,0 0-1,0 1 1,0-1 0,0 0-1,0 1 1,0-1-1,0 0 1,0 0-1,0 1 1,0-1-1,0 0 1,0 1-1,0-1 1,0 0 0,-1 0-1,1 1 1,0-1-1,0 0 1,0 1-1,-9 18 643,5-13 96,-34 81 185,33-74-957,1 0 0,0 1 1,1-1-1,-3 25 0,6-37-17,0 1 0,0-1-1,-1 1 1,2 0 0,-1-1 0,0 1 0,0-1 0,0 1 0,1-1 0,-1 1-1,1-1 1,-1 1 0,1-1 0,-1 1 0,1-1 0,0 0 0,0 1 0,0-1-1,0 0 1,0 0 0,0 0 0,2 2 0,-1-2-2,0 0-1,0 0 1,0 0 0,0-1 0,0 1-1,1 0 1,-1-1 0,0 0 0,0 1-1,1-1 1,-1 0 0,0 0 0,4-1-1,7-1-18,0-1-1,-1-1 0,0 0 0,14-6 1,-25 9 22,77-36-209,145-95 1,-204 121 107,-11 6 9,1 0 1,-1 0 0,0-1 0,-1 0 0,1-1 0,-1 1-1,-1-1 1,10-12 0,-11 6-72,-9 11-82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12979,'7'20'1152,"2"-3"-928,6-1 80,4-3-960,5-5 664,5-4-64,6-4-144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139 108 15787,'-8'2'252,"0"0"0,0 1-1,0 0 1,1 0-1,-1 1 1,1-1-1,0 2 1,0-1 0,-10 10-1,11-9-157,1-1 0,1 1-1,-1 0 1,1 0 0,0 1 0,0-1-1,0 1 1,1 0 0,-1 0 0,1 0-1,-3 12 1,5-17-86,1 0 1,0 0-1,0 0 0,-1 0 0,1 0 0,0 0 1,0 0-1,0 0 0,0 0 0,0 1 0,0-1 1,0 0-1,1 0 0,-1 0 0,0 0 0,1 0 1,-1-1-1,0 1 0,1 0 0,-1 0 0,1 0 1,-1 0-1,1 0 0,0 0 0,-1-1 0,1 1 1,0 0-1,0-1 0,-1 1 0,1 0 1,0-1-1,0 1 0,0-1 0,0 1 0,0-1 1,0 0-1,0 1 0,0-1 0,0 0 0,0 0 1,2 1-1,3-1 5,0 1 1,0-1-1,0-1 1,0 1-1,-1-1 0,9-1 1,23-9 37,1-1 0,-2-2 0,49-26 0,37-14 14,-104 51-103,-18 3 36,0 0 0,1 0-1,-1 0 1,0 0 0,1 0 0,-1 0-1,0 1 1,0-1 0,1 0 0,-1 0-1,0 0 1,1 0 0,-1 1-1,0-1 1,0 0 0,0 0 0,1 1-1,-1-1 1,0 0 0,0 0 0,0 1-1,1-1 1,-1 0 0,0 0 0,0 1-1,0-1 1,0 0 0,0 1-1,0 2-5,0 0 0,0-1 0,-1 1 0,1-1 0,-1 1 0,0 0 0,0-1 0,0 1 0,-2 3 0,-1 3-7,-3 4-144,1 0 0,1 0 0,0 1 0,1-1 0,1 1 0,-3 19 0,5-32 134,1 0 0,0 1 1,0-1-1,0 0 0,-1 1 0,1-1 0,1 0 0,-1 1 1,0-1-1,0 0 0,0 1 0,1-1 0,-1 0 1,1 1-1,-1-1 0,1 0 0,-1 0 0,1 1 0,0-1 1,-1 0-1,1 0 0,0 0 0,0 0 0,0 0 0,0 0 1,0 0-1,0 0 0,0-1 0,0 1 0,0 0 1,1-1-1,-1 1 0,0-1 0,0 1 0,1-1 0,-1 1 1,0-1-1,1 0 0,-1 0 0,0 1 0,1-1 1,-1 0-1,0 0 0,1 0 0,-1-1 0,0 1 0,1 0 1,1-1-1,31-9-395</inkml:trace>
  <inkml:trace contextRef="#ctx0" brushRef="#br0" timeOffset="1">792 6 11715,'-2'-1'169,"0"0"1,-1 0-1,1 1 1,0-1 0,-1 1-1,1-1 1,-1 1 0,1 0-1,-1 0 1,1 0 0,-1 0-1,1 1 1,0-1 0,-1 0-1,1 1 1,-1 0 0,1 0-1,0 0 1,0 0 0,-4 2-1,-6 3 665,0 1 0,-13 11 0,25-18-813,-36 31 1212,34-29-1159,0 0-1,0 1 1,0 0 0,0-1 0,0 1 0,1 0 0,-1 0 0,1 0-1,0 0 1,-1 0 0,0 6 0,2-8-80,0 0 1,0 1-1,0-1 0,1 0 1,-1 0-1,0 0 0,1 0 1,-1 0-1,0 0 0,1 0 1,-1 0-1,1 0 0,0 0 0,-1 0 1,1 0-1,0 0 0,0 0 1,-1-1-1,1 1 0,0 0 1,0 0-1,0-1 0,0 1 1,0-1-1,0 1 0,0-1 1,0 1-1,0-1 0,0 1 1,0-1-1,2 0 0,39 7-1068,-35-6 868,19 1-391,47 7-1032,-67-8 1540,0 0-1,0 1 1,-1 0 0,1 0-1,-1 0 1,1 1 0,-1 0 0,0 0-1,8 6 1,-12-8 118,0-1 0,-1 1 0,1 0-1,0 0 1,0 0 0,-1 0 0,1 0 0,0 0 0,-1 0 0,1 0-1,-1 0 1,0 1 0,1-1 0,-1 0 0,0 0 0,0 0 0,0 0-1,1 1 1,-1-1 0,0 0 0,-1 0 0,1 0 0,0 1 0,0-1-1,0 0 1,-1 0 0,1 0 0,-1 0 0,1 0 0,-1 0 0,1 0-1,-1 0 1,0 0 0,1 0 0,-1 0 0,0 0 0,0 0 0,1 0-1,-3 1 1,-4 4 241,0 1 0,-1-1 0,-15 10 0,15-11-104,-20 14 265,-1 0-1,-47 21 0,76-40-428,0 0 0,0 0 0,0 0-1,0 0 1,0 0 0,0 0 0,0 0-1,0 0 1,-1 0 0,1 0 0,0 0-1,0 0 1,0 0 0,0 0 0,0 0-1,0 0 1,0 0 0,0 0 0,-1 0-1,1 0 1,0 0 0,0 0-1,0 0 1,0-1 0,0 1 0,0 0-1,0 0 1,0 0 0,0 0 0,0 0-1,-1 0 1,1 0 0,0 0 0,0 0-1,0 0 1,0 0 0,0-1 0,0 1-1,0 0 1,0 0 0,0 0 0,0 0-1,0 0 1,0 0 0,0 0 0,0 0-1,0 0 1,0-1 0,0 1 0,0 0-1,0 0 1,0 0 0,0 0-1,0 0 1,0 0 0,0 0 0,0 0-1,0-1 1,0 1 0,3-7-33,10-10-28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14875,'-1'3'159,"1"-1"0,-1 1 0,0 0 0,0 0 0,0-1 0,-1 1 0,1-1 0,-1 1 0,1-1 0,-1 1 1,0-1-1,-3 3 0,-4 7 215,-1 4 371,0 0-1,-12 30 1,18-37-564,1-1 0,1 1 0,-1 0 1,1 0-1,1 0 0,0 0 0,-1 16 0,2-24-155,0 1 0,0 0 0,0 0 0,1 0-1,-1 0 1,0 0 0,1 0 0,-1 0 0,1 0-1,-1-1 1,1 1 0,0 0 0,0 0 0,0-1-1,0 1 1,0-1 0,0 1 0,1-1 0,-1 1-1,0-1 1,1 0 0,-1 1 0,1-1 0,-1 0-1,1 0 1,0 0 0,-1 0 0,1-1 0,0 1-1,0 0 1,0-1 0,0 1 0,-1-1 0,1 1-1,0-1 1,0 0 0,0 0 0,0 0 0,0 0-1,0 0 1,0-1 0,2 0 0,6-1 10,0 0 0,-1-1 1,0 0-1,1 0 1,-1-1-1,-1-1 0,10-5 1,12-11-45,-2 0-1,34-33 1,-2 1-525,-86 93 201,23-35 381,0 0 0,1 0 0,0 1 0,0-1 1,0 1-1,0-1 0,1 1 0,0-1 0,-1 7 0,3-11-29,-1 1 1,0-1-1,1 0 1,-1 0-1,1 0 0,-1 0 1,1 0-1,0 0 1,-1 0-1,1 0 0,0 0 1,0-1-1,0 1 1,-1 0-1,1 0 0,0-1 1,0 1-1,0-1 1,0 1-1,0 0 0,0-1 1,0 0-1,1 1 0,-1-1 1,0 0-1,0 1 1,0-1-1,0 0 0,0 0 1,1 0-1,-1 0 1,0 0-1,2-1 0,7 1 101,1-1-1,17-4 1,-22 4-88,44-12 36,61-22 0,-63 18-561,69-15 1,-115 31 451,0 1 1,0-1 0,1 1-1,-1 0 1,0 0-1,0-1 1,1 1-1,-1 1 1,0-1 0,0 0-1,0 1 1,4 0-1,-5 0 32,-1 0 1,1-1-1,0 1 0,0 0 0,-1 0 0,1 0 0,-1 0 0,1 0 0,-1 0 0,1 0 0,-1 0 0,0 0 0,1 0 0,-1 0 0,0 0 0,0 0 0,0 1 1,0-1-1,0 0 0,0 0 0,0 0 0,0 0 0,-1 2 0,1 1 23,0 0 0,0 1 0,0-1 0,0 0 0,1 0-1,1 6 1,-2-9-26,0-1-1,1 1 1,-1 0-1,1 0 1,-1 0-1,1-1 0,-1 1 1,1 0-1,-1 0 1,1-1-1,-1 1 1,1 0-1,0-1 0,0 1 1,-1-1-1,1 1 1,0-1-1,0 0 1,0 1-1,-1-1 0,1 0 1,0 1-1,0-1 1,0 0-1,0 0 1,0 0-1,0 0 0,-1 0 1,1 0-1,0 0 1,0 0-1,0 0 1,0 0-1,0 0 0,1-1 1,19-5-50,3-3-56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226 102 12459,'0'0'51,"0"-1"1,1 1-1,-1 0 1,0-1 0,0 1-1,1 0 1,-1-1-1,0 1 1,0 0 0,0-1-1,0 1 1,1-1 0,-1 1-1,0 0 1,0-1-1,0 1 1,0-1 0,0 1-1,0 0 1,0-1-1,0 1 1,0-1 0,0 1-1,0 0 1,0-1-1,0 1 1,-1-1 0,1 1-1,0 0 1,0-1-1,0 1 1,0 0 0,-1-1-1,1 1 1,-1-1-1,-15-4 1440,9 5-1095,0 0 1,0 0-1,1 0 1,-10 3-1,4 0-266,0 1-1,1 1 1,-1 0-1,1 0 1,0 1-1,1 0 1,-1 1 0,1 0-1,1 1 1,-1 0-1,1 1 1,1 0-1,-14 17 1,21-25-123,0 0 0,0 0 0,1 0 0,-1 0 1,0 0-1,1 0 0,-1 0 0,1 0 0,-1 0 0,1 0 0,0 0 0,-1 0 1,1 1-1,0-1 0,0 0 0,0 0 0,0 0 0,0 0 0,0 0 1,0 1-1,0-1 0,0 0 0,1 0 0,0 2 0,0-2-3,0 0-1,0-1 1,0 1-1,0 0 1,0-1 0,0 1-1,0-1 1,0 0-1,0 1 1,1-1-1,-1 0 1,0 1 0,0-1-1,0 0 1,1 0-1,-1 0 1,0 0 0,3-1-1,6 0 3,0-1 0,1-1 0,-1 0 0,11-4 0,6-5 22,0-1 0,0-1-1,-1-1 1,-1-1 0,-1-2 0,0 0 0,-1-2 0,27-29 0,-43 39 12,-12 13-12,-14 17-7,9-7 23,0 1 1,1 0-1,0 1 1,2 0-1,-1 0 0,2 0 1,0 1-1,1 0 1,-3 19-1,7-33-14,1 0 0,0 0-1,-1 0 1,1 1 0,0-1 0,0 0 0,1 0-1,-1 1 1,0-1 0,1 0 0,-1 0-1,1 0 1,0 0 0,0 0 0,0 0-1,0 0 1,0 0 0,0 0 0,0 0 0,2 2-1,-1-3 6,0 0-1,-1 0 0,1 0 0,0 0 0,0 0 1,0-1-1,0 1 0,0-1 0,0 1 1,0-1-1,0 0 0,0 1 0,0-1 0,0 0 1,0 0-1,0-1 0,0 1 0,0 0 1,0-1-1,0 1 0,0-1 0,2 0 0,10-5 101,0 0 0,0-1 1,0 0-1,-1-1 0,-1 0 0,14-12 0,64-63 396,-76 69-516,0-1 1,-2 0-1,0-1 1,0-1-1,10-20 1,-22 37-19,0-1-1,1 1 0,-1 0 1,0-1-1,0 1 1,0 0-1,1-1 1,-1 1-1,0 0 1,0-1-1,0 1 1,0 0-1,0-1 1,0 1-1,0 0 0,0-1 1,0 1-1,0 0 1,0-1-1,0 1 1,0-1-1,0 1 1,0 0-1,0-1 1,0 1-1,0 0 1,0-1-1,-1 1 1,-8 3-64,-11 15-19,10-5 47,1 1-1,-13 24 1,20-32 40,-1-1 0,1 1-1,0 0 1,0 0 0,1 0 0,-1 0 0,1 0-1,1 0 1,-1 0 0,1 9 0,0-13 4,1-1 0,-1 1 0,1-1 0,-1 1 0,1-1 0,0 0 0,-1 1 0,1-1 0,0 0 0,0 1 0,0-1 1,0 0-1,0 0 0,0 0 0,0 0 0,0 0 0,0 0 0,1 0 0,-1 0 0,0 0 0,1-1 0,-1 1 0,1 0 0,-1-1 0,1 1 0,-1-1 0,1 0 0,-1 0 0,1 1 0,-1-1 0,3 0 0,4 0 15,-1 0-1,1 0 0,-1-1 1,1 0-1,9-3 0,10-4 2,0-2 0,-1 0 0,0-2 1,0-1-1,-1-1 0,-1-1 0,0-1 0,33-30 0,-47 36-242,-14 10-293,-18 17-265,16-13 727,1 1-1,0 0 1,0 0 0,1 0-1,-1 1 1,1 0-1,1 0 1,-1 0 0,1 0-1,-3 7 1,6-13 48,0 1 1,0-1-1,0 0 1,0 0-1,0 1 1,0-1-1,0 0 1,-1 0-1,1 1 1,0-1-1,0 0 1,1 0-1,-1 1 1,0-1-1,0 0 1,0 0-1,0 1 1,0-1-1,0 0 1,0 0-1,0 0 1,0 1-1,0-1 1,1 0-1,-1 0 1,0 0-1,0 1 1,0-1-1,0 0 1,1 0-1,-1 0 1,13 3-58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 16572,'-7'-1'184,"-1"1"0,1-1 0,0 1 1,0 1-1,0 0 0,0 0 1,0 0-1,0 1 0,0 0 1,0 0-1,0 0 0,0 1 1,1 0-1,0 1 0,-1 0 1,1-1-1,1 2 0,-1-1 1,0 1-1,1 0 0,0 0 1,0 0-1,-4 7 0,9-11-200,-1 0 0,0 0 0,1-1 0,-1 1 0,1 0 0,-1 0 0,1 0 0,0 0-1,-1 0 1,1 0 0,0 0 0,0 0 0,0 0 0,-1 0 0,1 0 0,0 0 0,0 0 0,0 0 0,1 0 0,-1 0 0,0-1 0,0 1-1,1 0 1,-1 0 0,0 0 0,1 0 0,-1 0 0,1 0 0,-1 0 0,1 0 0,-1-1 0,1 1 0,-1 0 0,1 0 0,0-1 0,0 1-1,-1-1 1,1 1 0,0 0 0,0-1 0,0 1 0,0-1 0,0 0 0,0 1 0,-1-1 0,1 0 0,0 1 0,1-1 0,8 2-330,-1 0 0,0 0 0,1-1 0,10 0 0,-5 0-141,-13-1 426,0 0 0,0 0 0,0 1 0,1-1 0,-1 1 0,0-1 0,0 1 0,0 0 1,0 0-1,0 0 0,-1 0 0,1 0 0,0 0 0,0 1 0,-1-1 0,1 1 1,1 1-1,-2-2 78,-1 0 0,1 0 1,-1 1-1,0-1 1,1 0-1,-1 0 1,0 1-1,0-1 0,0 0 1,0 1-1,0-1 1,0 0-1,0 0 0,-1 1 1,1-1-1,0 0 1,-1 0-1,1 1 0,-1-1 1,1 0-1,-1 0 1,1 0-1,-1 0 1,0 0-1,0 0 0,0 0 1,1 0-1,-1 0 1,0 0-1,-2 1 0,-5 5 204,1 0-1,-1-1 0,-1 0 1,1 0-1,-1-1 0,0 0 1,0 0-1,-1-1 0,-16 5 1,25-9-212,1 0 0,0 0 0,0 0 0,-1 1 0,1-1 0,0 0 0,-1 0 0,1 0 0,0 0 0,-1 0 1,1 0-1,-1 0 0,1 0 0,0 0 0,-1 0 0,1 0 0,0 0 0,-1 0 0,1 0 0,0 0 0,-1-1 1,1 1-1,0 0 0,-1 0 0,1 0 0,0 0 0,0-1 0,-1 1 0,1 0 0,0 0 0,0 0 0,-1-1 1,1 1-1,0-1 0,4-11 208,16-12-170,4 2-103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12427,'-4'6'505,"-1"0"0,0 0 0,0 0 0,-1-1 1,0 1-1,-11 7 0,-13 12 1025,24-19-1315,-20 22 591,24-27-783,1 0 0,0 1 0,0-1-1,1 0 1,-1 1 0,0-1 0,0 0-1,1 1 1,-1-1 0,0 1 0,1-1-1,0 1 1,-1 0 0,1-1 0,0 1-1,0-1 1,0 1 0,0 0 0,0 1-1,2-1-113,0 0-1,0 0 0,0 0 0,0 0 0,0-1 0,0 1 0,0-1 1,1 1-1,-1-1 0,1 0 0,3 1 0,10 7-389,-11-4 437,0 0 0,-1 0 0,0 1 0,0-1 0,0 1-1,-1 0 1,1 0 0,-2 0 0,1 1 0,-1-1 0,0 0-1,0 1 1,0 0 0,-1-1 0,0 1 0,-1 0 0,1 0 0,-1-1-1,-1 8 1,-1 6 121,0 0-1,-1 0 0,-1 0 0,-1 0 1,-8 21-1,7-25 203,0 0 0,-1 0 0,-1 0 0,-1-1 0,0 0 0,0-1 0,-2 0 0,0-1 0,-24 24 0,33-35-168,0 0-1,0-1 1,0 1 0,-1-1 0,1 0-1,0 0 1,-1 0 0,1 0-1,0 0 1,-1 0 0,-3 0 0,5-1-85,0 0 1,1 0 0,-1 0-1,0-1 1,1 1 0,-1 0-1,0 0 1,1-1 0,-1 1 0,0 0-1,1-1 1,-1 1 0,0-1-1,1 1 1,-1-1 0,1 1-1,-1-1 1,1 1 0,-1-1-1,1 0 1,0 1 0,-1-1 0,1 1-1,0-1 1,-1 0 0,1 0-1,0 1 1,0-1 0,0 0-1,0 1 1,-1-1 0,1 0-1,0 0 1,0 1 0,0-1 0,0 0-1,1 0 1,-1 1 0,0-1-1,0-1 1,2-14-148,0 0-1,0 0 1,2 1 0,0-1-1,7-18 1,36-71-597,-19 49 274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4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33 14747,'-7'0'196,"-1"0"0,1 1 0,-1 0 0,1 0 0,-1 1 0,1 0 0,0 0 0,-1 0 0,1 1 0,1 0 0,-1 1 0,0 0 0,1 0 0,0 0 0,0 0 0,0 1 0,-8 9 0,13-14-181,0 1 0,1 0 0,-1 0 0,0 0 1,1-1-1,-1 1 0,1 0 0,-1 0 1,1 0-1,-1 0 0,1 0 0,-1 0 0,1 0 1,0 0-1,0 0 0,0 0 0,0 0 1,-1 0-1,1 0 0,1 0 0,-1 0 1,0 1-1,0-1 0,0 0 0,0 0 0,1 1 1,0-1-7,0 0 0,0 0 0,0 0 0,1 0 0,-1 0 0,0 0 0,0 0 0,1-1 0,-1 1 1,1 0-1,-1-1 0,0 1 0,1-1 0,-1 0 0,1 1 0,1-1 0,6 1-21,0 0 0,0-1-1,-1 0 1,1-1 0,9-1 0,2-3-301,-1 0-1,0-2 1,0 0 0,-1-1 0,26-16 0,-44 30-527,-5 5 723,-101 193 1460,9-17 496,93-180-1790,-14 23 54,17-29-117,0 1 1,0-1-1,0 0 0,0 1 1,0-1-1,-1 0 1,1 0-1,0 0 0,-1 0 1,1 0-1,-1 0 0,1 0 1,-1-1-1,1 1 1,-1-1-1,-1 1 0,2 0 8,1-1 0,0 0 0,0 0 0,-1 0 0,1 0-1,0 0 1,0 0 0,-1 0 0,1-1 0,0 1 0,0 0 0,0 0-1,-1 0 1,1 0 0,0 0 0,0 0 0,-1 0 0,1 0 0,0-1-1,0 1 1,0 0 0,0 0 0,-1 0 0,1 0 0,0-1-1,0 1 1,0 0 0,0 0 0,0 0 0,0-1 0,-1 1 0,1 0-1,0 0 1,0 0 0,0-1 0,0 1 0,0 0 0,0 0 0,0-1-1,2-13-136,9-13-36,4 2 134,1 0-1,1 0 1,23-24 0,68-65 118,8-10 53,-106 112-108,-2 3 14,1 0-1,-2-1 1,0 0 0,0-1 0,0 1-1,-2-1 1,6-14 0,-10 24-26,-1 1 1,0-1 0,1 0 0,-1 0-1,0 0 1,0 0 0,0 0 0,0 0-1,0 1 1,0-1 0,0 0 0,0 0-1,0 0 1,0 0 0,0 0 0,-1-1-1,1 2-2,0 0-1,-1 0 0,1 0 1,0 0-1,-1-1 0,1 1 1,0 0-1,0 0 0,-1 0 1,1 0-1,0 0 0,-1 0 1,1 0-1,0 0 0,0 0 0,-1 0 1,1 0-1,0 0 0,-1 0 1,1 0-1,0 0 0,-1 0 1,1 0-1,0 0 0,0 1 1,-1-1-1,1 0 0,0 0 1,-1 1-1,-2 0 10,0 1-1,0 1 1,1-1-1,-1 0 1,1 1 0,-4 3-1,1 0-8,1 1-1,0-1 1,0 1-1,1 0 1,0 0-1,-4 12 0,7-18 7,-1 1 0,1-1-1,-1 0 1,1 1 0,0-1 0,-1 1-1,1-1 1,0 1 0,0-1-1,0 1 1,0-1 0,1 1-1,-1-1 1,0 1 0,0-1-1,1 0 1,-1 1 0,1-1 0,0 1-1,-1-1 1,1 0 0,0 0-1,0 1 1,0-1 0,-1 0-1,1 0 1,0 0 0,1 0 0,-1 0-1,0 0 1,0 0 0,0 0-1,1 0 1,-1-1 0,0 1-1,1-1 1,-1 1 0,0-1-1,1 1 1,2 0 0,6 0 64,1 0 1,0 0-1,-1-1 1,1 0-1,0 0 1,17-5-1,65-19 378,-39 9-34,-53 16-368,-1 0 0,0 1 0,1-1 1,-1 0-1,0 0 0,0 0 0,0 1 0,0-1 0,0 0 1,0 0-1,0 1 0,0-1 0,0 0 0,-1 0 1,1 0-1,-1 3 0,-1 8 130,2-12-190,0 1-1,0-1 1,0 1-1,0-1 0,0 1 1,0-1-1,0 1 0,0-1 1,0 1-1,0-1 1,0 1-1,1-1 0,-1 1 1,0-1-1,0 1 1,1-1-1,-1 1 0,0-1 1,0 0-1,1 1 1,-1-1-1,1 0 0,-1 1 1,0-1-1,1 0 1,-1 1-1,1-1 0,-1 0 1,1 0-1,-1 1 0,1-1 1,-1 0-1,0 0 1,1 0-1,-1 0 0,1 0 1,0 0-1,-1 0 1,1 0-1,-1 0 0,1 0 1,-1 0-1,1 0 1,0 0-1,1-3-106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6:5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22101,'-10'8'-1024,"19"-18"1024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5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19 20644,'-6'4'1473,"-4"-1"-1489,-6-1-544,11-2 80,5-6 407,3-3-199,-1-4-104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9:5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71 12747,'-4'-22'1824,"-2"-27"3255,30 97-2362,95 282-1374,-117-325-1402,9 26 160,-11-30-168,1 1 1,-1-1 0,1 0-1,-1 0 1,1 0 0,-1 0-1,1 0 1,0 0 0,0-1-1,-1 1 1,1 0 0,0 0-1,0 0 1,0-1 0,0 1-1,0 0 1,0-1 0,0 1-1,0-1 1,0 1 0,0-1-1,2 1 1,-3-1 46,1 0 0,0-1-1,-1 1 1,1 0 0,-1 0 0,1-1-1,-1 1 1,1 0 0,-1-1 0,1 1-1,-1 0 1,1-1 0,-1 1 0,0-1-1,1 1 1,-1-1 0,0 1-1,1-1 1,-1 1 0,0-1 0,1 1-1,-1-1 1,0 0 0,0 0 0,2-2-83,6-14-277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8:5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1629 12763,'0'0'57,"0"0"0,0 0 0,0 1 0,-1-1 0,1 0 0,0 0 0,0 0 0,0 0 0,-1 0 0,1 0 0,0 0 0,0 0 0,0 1 0,-1-1 0,1 0 1,0 0-1,0 0 0,-1 0 0,1 0 0,0 0 0,0 0 0,0 0 0,-1 0 0,1 0 0,0-1 0,0 1 0,-1 0 0,1 0 0,0 0 0,0 0 0,0 0 0,-1 0 0,1 0 0,0-1 0,0 1 1,0 0-1,0 0 0,-1 0 0,1 0 0,0-1 0,0 1 0,0 0 0,0 0 0,0 0 0,0-1 0,-1 1 0,1 0 0,0 0 0,0 0 0,0-1 0,0 1 0,0 0 0,0 0 0,0-1 0,0 1 1,0 0-1,0-1 0,5-22 1950,16-28 230,10-12-1366,3 2-1,79-108 0,105-98-936,-141 177 230,333-341-41,-307 341-213,4 3 1,153-94 0,-209 149 25,-26 14-30,2 2 0,41-19 0,-68 34 90,3 0-11,0 0 0,-1 0 0,1-1 0,0 2 0,0-1 0,0 0 0,-1 1 0,1-1 0,0 1 0,0 0 0,0 0 0,4 0 0,-25 23-209,16-21 43,1-1 0,-1 0 0,0 1 0,1-1 0,-1 0 0,0 0 0,0 0 0,0 0 0,0 0 0,0-1 0,0 1 0,0-1 0,-4 1 0,4 0 140,-9 2-491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8:5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14427,'1'1'64,"-1"-1"0,1 0 1,-1 0-1,1 0 0,-1 1 0,1-1 0,-1 0 0,1 1 1,-1-1-1,0 0 0,1 1 0,-1-1 0,0 1 0,1-1 1,-1 0-1,0 1 0,1-1 0,-1 1 0,0-1 0,0 1 1,0-1-1,1 1 0,-1-1 0,0 1 0,0-1 0,0 1 1,0-1-1,0 2 0,2 17 199,-2-17-56,-1 19 174,-1 1-1,-1-1 1,0 0 0,-2-1-1,-11 36 1,-9 35 1273,24-87-1524,1 0 1,-1 0-1,1-1 0,0 1 0,0 0 0,0 0 0,1 7 0,-1-10-105,1 0-1,-1 0 1,1 0 0,-1 0-1,1 0 1,-1 0 0,1 0 0,0 0-1,-1 0 1,1 0 0,0-1-1,0 1 1,0 0 0,0 0-1,0-1 1,0 1 0,0 0 0,0-1-1,0 1 1,0-1 0,0 0-1,0 1 1,0-1 0,0 0 0,0 1-1,0-1 1,1 0 0,-1 0-1,2 0 1,21-1 202,0 0 0,0-1-1,0-2 1,0 0 0,0-2-1,-1 0 1,0-2 0,39-18-1,-26 8-545,-1-1 0,0-3 0,-2 0 1,46-40-1,-28 11-63,-7-4-147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8:5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 13355,'-3'-2'1672,"0"5"-744,0 6-303,-1 7 1263,0 2-520,-1 11-176,1 5-127,3 7-305,-1 2-120,4 0-216,-1-2-160,5-5-296,1-3-240,0-10-568,2-6-312,-1-11 864,2-6-224,0-10-177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8:5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16644,'2'-1'282,"0"-1"0,0 1 1,0 0-1,0 0 0,0-1 1,0 1-1,1 1 0,-1-1 1,0 0-1,1 1 0,-1-1 1,5 0-1,0 0 306,30-9 233,0 2 1,69-5-1,-105 12-807,-1 1 0,1 0 0,-1 0 0,1 0-1,0 0 1,-1 1 0,1-1 0,-1 0 0,1 0 0,0 0-1,-1 0 1,1 1 0,-1-1 0,1 0 0,-1 0 0,1 1-1,-1-1 1,1 0 0,-1 1 0,1-1 0,-1 1-1,0-1 1,1 1 0,-1-1 0,1 1 0,-1-1 0,0 1-1,1 0 1,0 1 5,-1 0 0,0 0 0,1 0-1,-1 0 1,0 0 0,0 0 0,0 0-1,0 0 1,-1 3 0,-1 8 14,-1 0 1,-6 16-1,5-16 20,-15 50-103,8-29-342,1 0 0,2 0 1,1 1-1,-4 57 0,10-89-2240,-2-9 2112,0 1 9,-4-6-449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8:5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340 112 13155,'-3'-6'1816,"3"2"-848,2 2-351,5 2 1495,4-3-744,7-2-384,5-2-135,5-2-481,4-4-232,1 0-472,3 0-336,-5-1 552,-5 2-185,-12 1-119</inkml:trace>
  <inkml:trace contextRef="#ctx0" brushRef="#br0" timeOffset="1">0 568 15179,'2'0'157,"-1"1"1,0-1-1,1 0 0,-1 1 0,1-1 0,-1 0 0,0 0 0,1 0 1,-1 0-1,1 0 0,-1 0 0,0 0 0,1-1 0,-1 1 1,0 0-1,1-1 0,-1 1 0,0-1 0,2 0 0,26-18 583,-17 10 68,354-250 3589,-124 87-6583,-130 85-51,-87 67 1453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8:5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16652,'1'-1'1600,"-1"4"-1008,0 7-184,-1 8 784,1 5-159,0 9-241,0 1-200,0 5-240,0 1-24,1-3-80,2-3-136,1-10-200,2-3-152,4-13-448,2-5-296,1-15 752,-1-6-176,-2-15-145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8:5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36 17996,'0'0'39,"0"0"0,0 0 0,0 0 1,1 0-1,-1 0 0,0-1 0,0 1 0,0 0 0,0 0 1,1 0-1,-1 0 0,0 0 0,0 0 0,0-1 0,0 1 1,0 0-1,1 0 0,-1 0 0,0-1 0,0 1 0,0 0 1,0 0-1,0 0 0,0 0 0,0-1 0,0 1 0,0 0 1,0 0-1,0-1 0,0 1 0,0 0 0,0 0 0,0 0 1,0-1-1,0 1 0,0 0 0,0 0 0,0 0 0,0-1 1,0 1-1,0 0 0,0 0 0,-1 0 0,1 0 0,0-1 1,0 1-1,0 0 0,0 0 0,0 0 0,-1 0 0,1 0 1,0-1-1,0 1 0,0 0 0,0 0 0,-1 0 0,0 0 48,0 0 0,0 0-1,0 0 1,0 1 0,0-1-1,1 0 1,-1 0 0,0 1-1,0-1 1,0 1 0,0-1 0,1 1-1,-1-1 1,-1 2 0,-3 3 47,1 0 0,-1 1 1,1-1-1,1 1 0,-1 0 1,1 0-1,0 0 0,0 0 1,0 1-1,-1 9 0,0-5-147,2 1-1,0-1 0,0 1 0,1-1 0,1 18 1,0-27 9,0 1 0,0 0 0,1 0 1,-1-1-1,1 1 0,0 0 0,-1-1 0,1 1 1,1-1-1,-1 1 0,0-1 0,0 0 1,1 1-1,0-1 0,-1 0 0,1 0 1,0 0-1,0 0 0,0 0 0,0-1 1,0 1-1,1 0 0,4 1 0,2 1-8,0-1 0,0 0-1,1-1 1,0 0 0,12 1 0,17 4-47,-38-7 57,0 0 0,0 0 0,-1 0 0,1 1 0,0-1 0,0 0 0,0 0 0,-1 0 0,1 1 0,0-1 0,0 0 0,-1 1 0,1-1 0,0 1 0,-1-1 0,1 1 0,0-1 0,-1 1 0,1-1 0,-1 1 0,1 0 0,-1-1 0,1 1 0,-1 0 0,1-1 0,-1 1 0,0 0 0,1 0 0,-1-1 0,0 1 0,0 0 0,1 0 0,-1 0 0,0-1 0,0 1 0,0 0 0,0 0 0,0 0 0,0 0 0,0-1 0,-1 1 0,1 0 0,0 0 0,0 0-1,-1-1 1,1 1 0,0 0 0,-1 0 0,1-1 0,-1 1 0,0 0 0,-1 3-1,-1-1 1,0 1-1,0-1 0,0 0 0,0 0 0,-1 0 0,1-1 0,-7 5 0,3-4 59,0-1 0,0 1 0,0-1 0,0 0 0,0-1 0,-1 1 0,1-2 1,-13 1-1,18-1-24,0 0 1,0 0 0,0 0 0,1-1-1,-1 1 1,0 0 0,0-1 0,0 0-1,0 1 1,0-1 0,1 0-1,-1 0 1,0 0 0,1 0 0,-4-3-1,4 3-6,0-1-1,1 1 0,-1-1 1,0 1-1,1-1 0,-1 1 0,1-1 1,-1 0-1,1 1 0,0-1 0,-1 0 1,1 1-1,0-1 0,0 0 1,0 1-1,1-1 0,-1 0 0,0 1 1,0-1-1,1 1 0,0-1 1,0-2-1,2-4 24,1 0 0,-1 0 0,2 0 0,-1 0 0,1 1 0,0 0 0,1 0 0,6-7 0,9-7 22,26-20 0,-29 27-18,-1-1-1,-1 0 1,19-23-1,-34 36-39,0 1-1,0-1 0,0 0 1,0 1-1,0-1 0,0 0 1,-1 0-1,1 0 0,0 0 1,-1 0-1,0 0 1,1 0-1,-1 0 0,0 0 1,0 0-1,0 0 0,0 0 1,-1 0-1,1 0 0,0 0 1,-1 1-1,1-1 0,-1 0 1,0 0-1,0 0 0,0 0 1,0 1-1,0-1 0,0 0 1,0 1-1,0-1 0,-1 1 1,1-1-1,0 1 0,-1 0 1,0-1-1,1 1 1,-3-1-1,2 0-145,0 1 0,0 0 0,0-1 0,0 1 0,0 0 0,-1 0 0,1 0 0,-1 1 1,1-1-1,0 0 0,-1 1 0,1 0 0,-1-1 0,1 1 0,-1 0 0,1 0 0,-1 1 0,1-1 0,-1 0 0,1 1 1,-1 0-1,1-1 0,0 1 0,-1 0 0,1 0 0,0 0 0,0 1 0,-1-1 0,-1 2 0,4-3 86,-1 1 0,1-1-1,0 0 1,-1 1 0,1-1-1,0 1 1,-1-1 0,1 0-1,0 1 1,0-1 0,-1 1-1,1-1 1,0 1 0,0-1-1,0 1 1,0-1 0,-1 1-1,1-1 1,0 1 0,0-1-1,0 1 1,0-1 0,0 1 0,0-1-1,1 1 1,-1-1 0,0 1-1,0-1 1,0 1 0,1 0-1,7 8-900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8:5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21 18140,'-4'8'2250,"-2"3"-1624,0 1 1,1 0-1,0-1 1,-5 26-1,8-31-599,1-1 0,0 1 0,1-1 0,-1 1 0,1 0-1,0-1 1,0 1 0,1-1 0,0 1 0,0 0 0,0-1 0,1 0 0,3 11-1,-4-15-20,0 0-1,0 1 1,0-1-1,0 0 0,0 1 1,0-1-1,0 0 1,0 0-1,0 0 1,0 0-1,1 0 0,-1 0 1,0 0-1,1-1 1,-1 1-1,1 0 0,-1-1 1,1 1-1,-1-1 1,3 1-1,-1-1 11,0 0 0,0 0 1,0 0-1,0 0 0,0-1 0,0 1 0,0-1 1,0 0-1,0 0 0,3-1 0,2-3 59,1 1 1,-1-1-1,0 0 0,0-1 0,12-11 0,-12 9 19,-1 1 1,-1-1-1,0 0 0,0-1 0,0 0 0,-1 0 1,0 0-1,4-13 0,-8 19-122,0 1 0,0 0 0,0 0 0,-1-1 0,1 1 0,-1-1 0,0 1 1,1 0-1,-1-1 0,0 1 0,-1-1 0,1 1 0,0 0 0,-1-1 0,1 1 0,-1 0 0,0-1 0,0 1 0,0 0 0,0 0 0,0 0 1,0-1-1,0 1 0,-1 1 0,1-1 0,-1 0 0,0 0 0,1 0 0,-1 1 0,0-1 0,0 1 0,0 0 0,0-1 0,0 1 0,0 0 1,-1 0-1,1 0 0,0 0 0,0 1 0,-5-2 0,3 1-34,0 0 0,0 1 1,0-1-1,1 1 0,-1-1 0,0 1 1,0 0-1,0 1 0,-6 0 0,-9 4-363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6:5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14 113 13091,'-1'2'269,"-1"0"0,1 0 0,0 1 0,-1-1 0,1 0 0,0 1 0,0-1 0,0 1 0,1-1 0,-1 1 0,1 0 0,-1-1 0,1 5 0,2-8 92,0 0 1,0 0-1,0 0 0,0 0 1,0 0-1,0-1 1,0 1-1,2-3 0,0 2 133,1-2-226,0 1 0,0 0 1,0 0-1,0 1 0,1 0 0,0 0 0,-1 0 0,10-1 0,-1 1-162,-1 1 0,23 2 0,-27-1-102,0 0 0,0-1 0,0 0 0,0 0 0,0-1-1,0 0 1,9-4 0,3-3 24,31-18-1,-37 19-26,-1 2-1,0 1 0,0 0-1,0 1 1,1 0 0,-1 1 0,27-1-1,-18 1 31,39-9-1,-61 12-34,18-6 81,-15 6 37,-12 3 31,-25 8 424,-65 10 0,38-9-219,-139 44 350,180-50-630,8-2-6,10 0-28,18 2-39,-8-4-15,16 4 7,0-1 0,1-2 0,0 0 0,0-2 0,50-3 0,128-30-547,-203 32 550,-1 0 1,1 0-1,-1 0 1,1 0-1,0 0 1,-1-1-1,1 1 0,-1 0 1,1 0-1,-1 0 1,1-1-1,0 1 1,-1 0-1,1 0 1,-1-1-1,0 1 0,1-1 1,-1 1-1,1 0 1,-1-1-1,1 0 1,-8-6-48,-21-3 58,6 7 34,-1 0 0,0 2 0,-1 0 0,1 2 0,0 0 0,0 2 0,1 0 0,-1 2 0,0 0 0,1 2 0,0 0 0,1 1 0,0 2 0,0 0 0,-22 15 1,65-34-59,1 0 0,0 2 1,35-7-1,-32 8 19,16-2-66,73-5 0,-1 1-409,-129 6 514,-34 7 414,0 2 0,-71 14-1,72-10-503,-67 4-1,161-13-367,0-3 0,1-1 0,-2-2 0,1-2 0,-1-2 0,55-23 0,-136 46 613,0 0-1,-55 7 0,20-5-101,50-9-94,10-2-2,-1 0-1,1 1 1,-1 1 0,1 0-1,-14 6 1,13 5-301,11-12 457,5-8 169,5-8-309,3-6-13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0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1010 15611,'1'-6'303,"1"0"0,-1-1 0,1 1 0,1 0 0,-1 0 0,1 0 0,0 0 0,0 1 0,7-9 0,5-6 158,21-20 1,-27 31-252,66-66 461,85-65 0,97-54-37,87-39-446,15 29-65,-352 201-123,38-17 26,-42 19-22,-1 1 0,1-1 0,-1 0 0,1 1 0,0 0 0,-1-1 0,1 1 0,0 0-1,-1 0 1,1 1 0,0-1 0,-1 0 0,1 1 0,3 1 0,-5-1 7,0-1-1,0 1 0,0 0 1,0 0-1,0-1 1,-1 1-1,1 0 1,0 0-1,0 0 0,-1 0 1,1 0-1,-1 0 1,1 0-1,-1 0 1,0 0-1,1 0 1,-1 1-1,0-1 0,0 0 1,0 0-1,1 0 1,-1 0-1,0 0 1,-1 1-1,1-1 0,0 0 1,0 0-1,0 0 1,-1 0-1,0 2 1,-13 33-398,11-32 296,1 0-1,0 0 1,-1 0-1,0-1 1,0 1-1,0-1 1,0 0-1,-1 1 1,-5 3 0,-2-4-210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0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69 15947,'20'-35'1435,"0"2"1451,-18 33-2229,-3 5-103,-8 26 102,-52 134-255,-19 61-594,78-220 187,-1 5-12,0 0-1,1 0 1,0 0-1,-1 18 1,3-28 18,0 1 0,0-1 0,0 1 0,0-1 0,0 1 0,1-1 0,-1 1 0,0-1 0,1 1 0,-1-1 0,1 1 0,-1-1 0,1 1 0,0-1 0,-1 0 0,1 1 0,0-1 0,0 0 0,0 0 0,0 0 0,0 0 0,0 0 0,1 0 0,-1 0 0,0 0 0,0 0 0,1 0 0,-1-1 0,0 1 0,1 0 0,-1-1 0,1 1 0,-1-1 0,1 0 0,-1 0 0,1 1 0,-1-1 0,1 0 0,-1 0 0,1 0 0,-1 0 0,3-1 0,13-3 63,0-1-1,0 0 1,-1-1 0,0-1 0,0-1 0,27-16-1,-3 1 68,20-9-46,89-43-275,-128 66 169,1 1 1,0 1-1,0 1 1,0 1 0,27-3-1,-5 7-175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0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 1 7954,'-69'3'640,"0"2"0,1 4 0,0 3 0,0 3 0,2 3 0,0 2-1,-112 53 1,153-61-410,0 0-1,1 2 0,0 1 0,-26 23 0,40-30-127,0 1 0,1 1-1,0 0 1,1 0 0,0 1-1,0-1 1,1 2 0,0-1-1,1 1 1,1 0 0,-5 14-1,5-8-34,1 0 0,0 0 0,1 1 0,1-1 0,1 0 0,1 1 0,0-1 0,2 1 0,0-1 0,0 0 0,2 1 0,1-2 0,0 1 0,11 25 0,-6-21-60,2-1 0,0-1 0,0 0 0,2-1 0,1 0 0,0-1 0,1-1 0,1 0 0,1-2 0,37 27 0,-27-24-2,1-1 0,1-1 0,1-1 0,0-2 0,1-1 0,1-2 0,-1-1 0,52 8 1,-44-13 30,0-1 1,1-2-1,-1-2 1,0-2-1,0-1 1,75-19-1,-40 3 53,0-4-1,-2-3 0,0-4 1,120-69-1,-140 66-54,0-2 0,-3-2 0,-1-2 0,-2-3-1,-1-1 1,51-68 0,-79 89 0,-2 0 0,0-1 1,-2-1-1,12-28 0,-21 41 19,0 0 1,-1 0-1,-1-1 0,0 1 1,0-1-1,-1 1 0,-1-1 1,0 0-1,-1 0 0,-1 0 1,-2-15-1,2 22-10,-1-1-1,0 0 1,0 1-1,-1-1 1,0 1 0,0 0-1,-1 0 1,1 0-1,-1 0 1,-1 1 0,1-1-1,-1 1 1,0 0-1,0 1 1,0-1 0,-1 1-1,1 0 1,-1 0 0,0 1-1,-1 0 1,1 0-1,-12-4 1,-4 0-45,-1 1 0,1 1 0,-1 1 0,0 2 0,-35-1 0,32 2-75,1 2-1,-49 8 1,21 5-111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0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5476 1 11050,'-21'12'448,"1"0"0,1 2-1,0 1 1,0 0 0,-19 22-1,10-5-563,-49 72-1,42-56 89,-1-1 0,-3-2 0,-2-2 1,-1-1-1,-2-2 0,-2-3 0,-77 49 0,-485 304 90,504-327-61,-4-5 0,-152 60 0,171-86-2,-1-3 0,-1-4 0,-152 20 1,-181-16 251,103-11-33,-51 20-196,-377 22-179,-310-55 1068,811-12 928,243 7-1769,0 0 0,1 1-1,-1 0 1,0 0 0,0 0 0,1 1-1,-8 2 1,11-4-71,0 1 1,0-1-1,0 1 1,0-1-1,0 1 1,0-1-1,1 1 0,-1 0 1,0-1-1,0 1 1,0 0-1,1-1 1,-1 1-1,0 0 0,1 0 1,-1 0-1,1 0 1,-1 0-1,1 0 0,-1 0 1,1 0-1,0 0 1,-1 0-1,1 0 1,0 0-1,0 0 0,0 0 1,0 0-1,0 0 1,0 0-1,0 0 0,0 0 1,0 0-1,0 0 1,1 0-1,-1 0 1,0 0-1,1 0 0,-1 0 1,1 0-1,0 1 1,-1-1 15,1 0 0,0 0 0,-1-1 0,1 1 0,0 0 0,-1-1 0,1 1-1,0 0 1,0-1 0,0 1 0,-1-1 0,1 0 0,0 1 0,0-1 0,0 1 0,0-1 0,0 0 0,0 0 0,0 0 0,0 1 0,0-1 0,0 0 0,0 0 0,0-1 0,2 1 0,26-8 10,0-7 21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0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79 15963,'0'0'81,"0"-1"-1,0 0 0,0 0 0,0 0 0,0 0 0,0 0 0,0 1 0,0-1 0,0 0 0,0 0 1,0 0-1,-1 0 0,1 1 0,0-1 0,-1 0 0,1 0 0,0 0 0,-1 1 0,1-1 1,-1 0-1,1 1 0,-1-1 0,1 0 0,-2 0 0,0-1 50,0 1 1,0 0-1,-1 0 0,1 0 1,0 0-1,-1 0 0,1 0 1,-5-1-1,-2 1 160,0 0 1,0 0-1,-1 1 1,-9 1-1,11 0-248,1 0 1,0 1-1,0 0 0,0 0 0,0 1 1,1 0-1,-1 0 0,1 1 1,-1 0-1,1 0 0,0 0 0,-10 10 1,12-10-52,-1 1 0,1 0 0,0 0 0,0 0 0,0 0 0,1 0 0,0 1 0,0-1 0,0 1 0,1 0 0,0 0 1,0 0-1,0 0 0,1 0 0,-1 7 0,2-12 7,-1 0 1,1 0 0,0-1-1,0 1 1,0 0 0,0 0-1,0-1 1,1 1 0,-1 0-1,0-1 1,0 1-1,0 0 1,1 0 0,-1-1-1,0 1 1,1-1 0,-1 1-1,0 0 1,1-1 0,-1 1-1,1-1 1,-1 1-1,1-1 1,-1 1 0,1-1-1,-1 1 1,2 0 0,-1-1 3,1 1 0,-1-1 0,1 0 0,-1 0 0,0 0 0,1 0 1,-1 0-1,1 0 0,-1 0 0,0 0 0,1 0 0,-1-1 0,2 0 0,4-1 43,1-1 0,-1-1 0,13-7 0,-3 0 183,-1-1 0,0-1 1,19-18-1,-30 26-138,-1 1-1,1-1 1,-1 0-1,0 0 1,-1-1-1,1 1 1,-1-1-1,0 0 1,-1 0-1,1 0 1,-1 0-1,0 0 1,-1-1-1,2-7 1,-3 14-104,0-1 0,0 0-1,0 0 1,0 0 0,0 0 0,0 0-1,0 0 1,0 0 0,0 0 0,0 0 0,0 0-1,-1 1 1,1-1 0,0 0 0,-1 0-1,1 0 1,-1 0 0,1 1 0,-1-1 0,1 0-1,-1 0 1,1 1 0,-1-1 0,0 0-1,1 1 1,-1-1 0,0 1 0,0-1 0,1 1-1,-1-1 1,0 1 0,0 0 0,0-1-1,0 1 1,1 0 0,-1-1 0,0 1-1,0 0 1,0 0 0,0 0 0,0 0 0,0 0-1,0 0 1,0 0 0,0 0 0,0 1-1,1-1 1,-1 0 0,0 0 0,0 1 0,0-1-1,-1 1 1,-2 1-185,-1 0 1,1 0-1,-1 0 0,1 0 1,0 1-1,0-1 0,0 1 1,-6 6-1,-2 6-368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0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15027,'0'11'1961,"-3"1"-1177,-4 0-288,1 4 1024,0 1-536,2 2-135,-4-2-313,5 0-152,-5-1-224,6-1-72,0-4-120,1-2-136,1-8-224,1 2-184,6-7-449,-1-6 785,4-8-184,4 1-136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0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15131,'-2'5'4811,"-12"29"-876,-29 83-4339,42-114 413,0 2 1,0-1-1,0 0 0,0 0 1,1 0-1,0 0 0,0 0 1,0 1-1,0 4 0,1-8-4,-1 1 1,1-1-1,0 0 0,-1 0 1,1 1-1,0-1 0,0 0 1,0 0-1,-1 0 0,1 0 0,0 0 1,0 0-1,1 0 0,-1-1 1,0 1-1,0 0 0,0 0 1,0-1-1,1 1 0,-1-1 0,0 1 1,1-1-1,-1 0 0,0 1 1,1-1-1,-1 0 0,1 0 1,-1 0-1,0 0 0,2 0 0,9-1-337,-1 0 0,0 0 0,0-1 0,0 0 0,0-1-1,0 0 1,0-1 0,-1 0 0,1-1 0,-1 0 0,0 0-1,-1-1 1,17-14 0,-11 6-544</inkml:trace>
  <inkml:trace contextRef="#ctx0" brushRef="#br0" timeOffset="1">182 119 15563,'-11'22'1929,"1"-1"-1209,-2 1-264,2 2 960,3-2-512,3-2-159,2-2-537,1-2-208,2-6-424,5-3-265,2-7-399,5-1 792,0-11-256,2-2-160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0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16444,'0'2'174,"0"0"0,-1 0 0,1 0 0,-1 0 0,1 0 0,-1 0 0,0 0 0,0 0 0,1-1 0,-1 1 0,-1 0 0,1 0 0,0-1 0,-3 4 0,2-2 143,-136 203 4396,133-199-4661,-4 5 49,0 1 0,-7 16 0,15-28-99,1-1 1,0 1-1,0-1 1,-1 1-1,1-1 1,0 1-1,0 0 1,-1-1-1,1 1 1,0 0-1,0-1 1,0 1-1,0 0 1,0-1-1,0 1 1,0 0-1,0-1 1,1 1-1,-1-1 1,0 1 0,0 0-1,0-1 1,1 1-1,-1-1 1,0 1-1,1 0 1,-1 0-1,1-1 2,0 1-1,0 0 1,0-1-1,0 1 1,0-1-1,1 1 1,-1-1-1,0 1 1,0-1-1,0 0 1,0 0-1,0 0 1,3 1-1,36-6 63,-39 5-65,32-7-156,45-15 0,-64 17-288,-1 0 0,0-1 0,0-1 1,0 0-1,-1-1 0,11-9 0,-10 6-132,-5-1-149</inkml:trace>
  <inkml:trace contextRef="#ctx0" brushRef="#br0" timeOffset="1">286 165 14171,'-5'13'1776,"-4"4"-807,-1 2-321,-3 3 1264,2 1-616,-2 2-303,3 1-145,4-3-384,3-3-200,2-6-448,2-3-304,5-7-496,2-4 808,7-7-224,1-2-121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0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 13899,'-39'11'6247,"38"-11"-6119,0 1 0,0-1 0,0 1 0,-1-1-1,1 1 1,0-1 0,0 1 0,0 0-1,0-1 1,1 1 0,-1 0 0,0 0 0,0 0-1,0-1 1,0 1 0,1 0 0,-1 0 0,1 0-1,-1 1 1,1-1 0,-1 0 0,1 0 0,-1 0-1,1 0 1,0 0 0,0 0 0,-1 1-1,1-1 1,0 0 0,0 2 0,1-2-105,-1 0-1,1 0 1,-1 0 0,1-1 0,-1 1 0,1 0-1,0 0 1,-1-1 0,1 1 0,0 0 0,0-1-1,0 1 1,-1 0 0,1-1 0,0 1 0,0-1-1,0 0 1,0 1 0,0-1 0,0 0-1,0 0 1,0 1 0,0-1 0,0 0 0,0 0-1,0 0 1,0 0 0,0 0 0,0 0 0,2-1-1,30-5 19,3-9 65,-34 14-90,-1 1 0,0-1-1,1 0 1,-1 0 0,0 0 0,0 0-1,1 0 1,-1 0 0,0 0-1,0 0 1,0 0 0,0-1-1,0 1 1,0 0 0,-1-1 0,1 1-1,0 0 1,-1-1 0,1 1-1,-1-1 1,1-2 0,-1 3-8,-1 0 0,1 0 0,0 1 1,-1-1-1,1 0 0,0 1 0,-1-1 0,1 0 1,-1 1-1,0-1 0,1 1 0,-1-1 0,1 1 1,-1-1-1,0 1 0,1-1 0,-1 1 1,0 0-1,0-1 0,1 1 0,-1 0 0,0-1 1,0 1-1,1 0 0,-1 0 0,0 0 0,0 0 1,0 0-1,1 0 0,-2 0 0,-26 2 114,22-1-110,1 1-1,-1-1 1,0 2 0,1-1-1,-1 0 1,-5 5 0,9-5-18,-1-1 0,1 0 1,0 1-1,0 0 1,0 0-1,0 0 0,0-1 1,1 2-1,-1-1 1,1 0-1,-1 0 0,1 0 1,0 1-1,-1-1 1,1 1-1,0 2 0,0-4 5,1-1-1,1 1 0,-1-1 1,0 0-1,0 1 1,0-1-1,0 1 0,0-1 1,0 0-1,0 1 0,0-1 1,1 1-1,-1-1 0,0 0 1,0 1-1,1-1 0,-1 0 1,0 1-1,0-1 0,1 0 1,-1 0-1,0 1 0,1-1 1,-1 0-1,0 0 0,1 1 1,-1-1-1,1 0 0,-1 0 1,0 0-1,1 0 0,-1 0 1,1 0-1,-1 0 0,0 1 1,1-1-1,-1 0 0,1 0 1,-1-1-1,1 1 0,-1 0 1,0 0-1,1 0 0,0 0 1,19-4-19,-10 1 33,0 0 1,0-2-1,0 1 1,0-1 0,16-12-1,-54 34 29,22-14-67,0 0 0,0 1 0,1-1-1,-1 1 1,-4 5 0,9-9-40,1 1 1,0-1-1,0 0 1,-1 0-1,1 0 1,0 1 0,0-1-1,-1 0 1,1 0-1,0 0 1,0 0-1,-1 1 1,1-1-1,0 0 1,-1 0-1,1 0 1,0 0 0,-1 0-1,1 0 1,0 0-1,-1 0 1,1 0-1,0 0 1,0 0-1,-1 0 1,1 0-1,0 0 1,-1 0-1,1-1 1,0 1 0,-1 0-1,1 0 1,0 0-1,0 0 1,-1 0-1,1-1 1,0 1-1,0 0 1,-1 0-1,1-1 1,0 1 0,0 0-1,0 0 1,-1-1-1,1 1 1,0 0-1,0-1 1,-3-5-528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1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1152 75 11562,'0'-2'138,"0"0"0,0 0-1,0 0 1,-1-1-1,1 1 1,-1 0-1,1 0 1,-1 0 0,0 0-1,0 0 1,0 0-1,0 0 1,0 0-1,0 0 1,0 1-1,-1-1 1,1 0 0,0 1-1,-1-1 1,0 1-1,1 0 1,-1-1-1,0 1 1,0 0 0,0 0-1,0 0 1,0 0-1,0 0 1,-3 0-1,-6-3 181,1 0 0,-1 1 0,0 1 0,-16-2-1,-71-2 189,0 5 0,-103 11 0,137-5-490,0 3 0,-113 30 0,152-31-19,-1 1 0,2 2-1,-1 1 1,1 0 0,1 2 0,0 1 0,1 1-1,0 0 1,-31 31 0,45-38 2,0 0-1,1 1 1,0 0 0,1 0-1,0 1 1,0 0 0,1 0 0,1 0-1,-7 20 1,9-22-3,0 1 1,1 0-1,0 0 0,0-1 1,1 1-1,0 0 0,1 0 1,0 0-1,0 0 1,1-1-1,0 1 0,1-1 1,3 9-1,0-2-7,1 0 0,1-1 1,0 0-1,1 0 0,0 0 0,1-1 0,1-1 0,0 0 1,1-1-1,0 0 0,0 0 0,1-1 0,20 11 1,-12-10 11,0-1 1,1 0 0,0-2 0,0-1 0,1-1 0,0 0 0,0-2-1,41 3 1,-14-6 44,-1-2 0,1-2 0,0-2 0,85-21 0,-60 6 44,-1-3 0,95-45 0,-126 49-75,-1-2-1,-2-2 0,0-2 0,-2-1 0,0-2 0,63-63 0,-92 82-22,0-1 0,-1 0-1,-1-1 1,1 0 0,-2-1-1,0 1 1,7-17 0,-11 23 1,-1 0 1,1 0 0,-1-1 0,0 1-1,0 0 1,-1-1 0,0 1-1,0-1 1,0 1 0,0 0-1,-1-1 1,0 1 0,0 0 0,0-1-1,-1 1 1,0 0 0,0 0-1,0 0 1,-1 0 0,-3-5-1,0 2-52,-1 1-1,0-1 1,0 2-1,0-1 0,-1 1 1,0 0-1,0 0 1,-1 1-1,0 0 0,0 1 1,0 0-1,-16-5 1,-2 1-91,-1 1 0,0 1 0,-33-2 1,7 6-95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957 155 8770,'0'-3'257,"0"-1"0,0 0 0,-1 0 0,0 0 0,0 1 0,0-1 0,0 0 1,0 1-1,-1-1 0,1 1 0,-1 0 0,0-1 0,0 1 0,0 0 0,-1 0 0,1 0 0,-1 0 0,1 1 0,-1-1 1,0 1-1,0-1 0,0 1 0,-4-2 0,-4-3 84,0 0 0,-1 1 0,0 1 0,0 0 0,-19-6 0,-10 1 340,-1 1 1,1 2-1,-79-3 0,95 10-598,-1 1 1,0 1 0,1 2 0,-1 0-1,1 2 1,0 1 0,-37 15-1,28-8-62,1 2 0,-40 27 0,62-36-22,0 1-1,0 0 1,1 1-1,0 1 1,1-1-1,0 2 1,1-1-1,0 1 1,-12 21-1,0 8-7,2 2-1,-13 45 0,26-67-7,0 0 1,1 0-1,0 0 1,2 0-1,1 1 1,2 40-1,-1-55 12,1-1 0,0 0 1,1 1-1,-1-1 0,1 0 0,0 1 1,0-1-1,1 0 0,0-1 0,0 1 0,0 0 1,0-1-1,1 0 0,-1 1 0,1-1 0,0-1 1,0 1-1,1-1 0,-1 1 0,1-1 1,0 0-1,-1-1 0,7 3 0,10 3 25,1-1 0,-1-1 0,1-1 0,33 3 0,-6 0 16,39 10-18,-30-5-5,0-2 0,104 5-1,-132-18-3,-1 0 1,0-2-1,0-1 0,0-2 0,48-17 0,132-69 18,-98 33-42,-91 48 10,-1-1 0,0-1 0,23-23 0,-39 35 25,0-1 0,0-1 0,-1 1 0,0 0 0,1-1 1,-1 1-1,0-1 0,-1 1 0,1-1 0,0 0 0,-1 0 0,0 0 0,0 0 0,0 0 0,-1 0 0,1-5 0,-1 2 56,-1 1 0,0 0 0,0 0-1,0 0 1,-1-1 0,0 1 0,0 1-1,-1-1 1,-4-9 0,-5-3 118,0 1 0,0 1-1,-2 0 1,0 0 0,-22-18 0,-8-3-111,-1 2 0,-60-37 1,75 55-93,-1 1 0,0 1 0,-1 2 0,-65-19 0,86 29-199,-1 1-1,1 1 0,-15-1 0,22 2 149,1 0 0,-1 0-1,1 0 1,0 1 0,-1-1-1,1 1 1,0 0-1,-1 0 1,1 0 0,0 0-1,0 1 1,0-1 0,0 1-1,-5 4 1,2 3-294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1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14083,'25'15'1074,"1"-1"-1,0-1 1,53 19-1,90 15-437,-133-38-461,26 6-145,71 21-45,-131-36 16,-1 0 1,1 1 0,0-1-1,-1 1 1,1-1 0,-1 1-1,1 0 1,-1 0 0,0-1-1,1 1 1,-1 0-1,0 0 1,0 1 0,1-1-1,-1 0 1,0 0 0,0 0-1,0 1 1,0-1 0,0 0-1,-1 1 1,1-1 0,0 1-1,-1-1 1,1 1-1,-1 0 1,1 2 0,-1 1-5,-1 0 0,0 0 0,0-1 1,0 1-1,-1 0 0,1-1 1,-1 1-1,-2 4 0,0-2-101,-9 20-12,13-25 110,-1-1 1,0 0 0,0 0-1,0 0 1,0 0 0,0 0-1,0 0 1,0 0 0,0 0 0,0 0-1,-1 0 1,1 0 0,0-1-1,0 1 1,-1 0 0,-2 0-1,-8 1-103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1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14627,'1'2'192,"-1"0"0,0 0-1,1 0 1,0 1 0,-1-1-1,1-1 1,0 1 0,0 0-1,0 0 1,1 0 0,-1 0 0,0-1-1,1 1 1,-1 0 0,1-1-1,-1 0 1,1 1 0,2 1-1,0-1 49,0 0-1,1 0 1,-1 0-1,0-1 1,1 1 0,-1-1-1,0 0 1,7 0-1,3 0 152,0-1-1,0 0 1,0-1-1,24-5 1,-17 1-187,0 0 0,-1-1 0,1-2-1,-2 0 1,1-1 0,-1 0 0,-1-2 0,1 0-1,31-27 1,-36 25-409,-1 0 1,-1-1-1,0-1 0,0 1 0,-2-2 1,0 0-1,10-19 0,16-45-556,-19 42 253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1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1 14011,'-5'1'202,"0"0"1,0 1-1,1 0 1,-1 0-1,1 0 1,0 1-1,0-1 1,0 1-1,0 0 0,-6 6 1,-3 1 301,-87 60 1182,25-18-284,1 3-1,-65 65 1,133-115-1291,3-2-56,0 0 1,0 0-1,0 0 1,0 0-1,0 0 1,1 1-1,0-1 1,-1 1-1,1-1 1,0 1-1,1 0 1,-3 5-1,5-8-54,-1 0 0,0-1 0,1 1 0,-1 0 0,0 0 0,1-1 0,-1 1 1,1-1-1,-1 1 0,1 0 0,-1-1 0,1 1 0,0-1 0,-1 1 0,1-1 0,-1 0 0,1 1 0,0-1 0,0 0 0,-1 1 0,1-1 1,0 0-1,-1 0 0,1 1 0,0-1 0,0 0 0,0 0 0,-1 0 0,1 0 0,0 0 0,1 0 0,32-1-142,-30 1 104,237-7 26,-183 6 10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1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96 11835,'4'-5'707,"0"-1"1,0 0 0,-1 0-1,0-1 1,5-11 0,-8 17-549,1 0 0,0-1 1,-1 1-1,1 0 0,-1-1 0,0 1 0,0-1 1,1 1-1,-1-1 0,0 1 0,0-1 0,0 1 1,0 0-1,0-1 0,-1 1 0,1-1 1,0 1-1,-1-1 0,1 1 0,-1 0 0,1-1 1,-1 1-1,0 0 0,0 0 0,1-1 1,-1 1-1,0 0 0,0 0 0,0 0 0,0 0 1,0 0-1,-1 0 0,1 0 0,0 1 0,-2-2 1,1 2-34,0-1 1,-1 1-1,1 0 1,-1-1-1,1 1 1,-1 0-1,1 1 1,0-1-1,-1 0 1,1 1-1,-1-1 1,1 1-1,0 0 1,0 0-1,-1 0 1,1 0-1,-3 2 1,-36 26 588,27-16-631,0 1 0,1 1 0,0 0 0,-20 32 0,27-37-79,0 0-1,1 1 1,0 0-1,0 0 0,2 0 1,-1 0-1,1 0 1,1 1-1,-2 18 0,4-29 0,0 1 0,-1 0 0,1 0 0,0 0-1,1 0 1,-1 0 0,0-1 0,0 1 0,1 0-1,-1 0 1,1 0 0,0-1 0,-1 1 0,1 0-1,0-1 1,0 1 0,0-1 0,0 1 0,1-1-1,-1 1 1,0-1 0,0 0 0,1 1 0,-1-1-1,1 0 1,-1 0 0,1 0 0,0 0 0,-1 0-1,1-1 1,0 1 0,-1 0 0,1-1 0,0 1-1,0-1 1,0 0 0,0 0 0,-1 1 0,1-1-1,2-1 1,5 1 28,-1-1 0,0 0 0,0-1 0,0 0 0,0 0 0,0-1 0,0 0 0,7-4 0,6-4 90,-2 0-1,1-1 0,22-19 1,-35 25-74,0-1-1,0 1 1,0-1 0,-1-1 0,0 1 0,0-1 0,-1 0 0,0 0 0,0-1 0,5-13 0,-10 21-56,1-1 1,0 0-1,-1 0 1,1 0-1,-1 0 1,0 0-1,0 0 1,0 0-1,0 0 1,0-1-1,0 1 1,0 0-1,-1 0 1,1 0-1,-1 0 1,1 0-1,-2-2 1,1 3-57,0 0 1,0 0 0,0 1-1,0-1 1,0 0-1,0 0 1,0 0 0,0 1-1,0-1 1,-1 1-1,1-1 1,0 1 0,0-1-1,-1 1 1,1 0-1,0 0 1,-1-1-1,1 1 1,0 0 0,-1 0-1,1 0 1,0 0-1,-1 1 1,1-1 0,0 0-1,0 1 1,-1-1-1,0 1 1,-3 1-75,0-1 1,0 1-1,0 0 1,1 0-1,-9 6 0,-4 8-439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1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 20148,'-4'-2'2081,"-2"7"-1273,-1 5-296,-1 5 1128,-2 3-479,2 5-417,1 0-216,3 4-336,1-1-120,3-4-304,3-2-256,1-10-376,6-3-241,-1-10-495,-1-4-1289,0-10 2081,3-2-464,1-2-104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1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16868,'1'-2'240,"1"-1"1,0 1 0,0 0 0,0 0-1,0-1 1,0 1 0,0 1 0,0-1 0,0 0-1,1 0 1,-1 1 0,1-1 0,0 1-1,-1 0 1,1 0 0,0 0 0,-1 0 0,1 1-1,0-1 1,0 1 0,0-1 0,0 1-1,0 0 1,0 0 0,0 0 0,-1 1-1,1-1 1,0 1 0,0-1 0,4 2 0,-3-1-123,1 1-1,-1-1 1,0 1 0,0 0 0,0 0 0,1 0 0,-2 0 0,1 1 0,0-1 0,0 1 0,-1 0 0,0 0 0,1 1 0,-1-1 0,-1 1 0,1-1-1,0 1 1,3 7 0,-4-5-98,-1 0 0,0-1-1,0 1 1,-1 0-1,0 0 1,0 0 0,0 0-1,0-1 1,-1 1-1,0 0 1,0 0 0,-1-1-1,0 1 1,0-1 0,0 1-1,-5 8 1,-6 9 22,-1-1 0,-26 31 0,13-18 84,24-31-103,0 0 0,0 0 0,1 0 1,-1 1-1,1-1 0,-2 8 0,4-12-19,0 1 0,0-1 0,-1 1 0,1 0 0,0-1 0,0 1 0,0 0 0,0-1 0,1 1 0,-1 0 0,0-1 0,0 1 0,0 0 0,0-1 0,1 1 0,-1 0 0,0-1 0,1 1 0,-1-1 0,1 2 0,0-1-4,0 0 1,1-1-1,-1 1 1,0 0-1,0-1 1,1 1-1,-1-1 1,0 1-1,0-1 1,1 0-1,-1 1 1,1-1-1,-1 0 1,2 0-1,9 0-638,-1-1 0,1 0 0,0-1 0,-1 0 0,1-1-1,-1 0 1,17-8 0,-4 3-67,-2 1-380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1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86 15891,'1'-1'204,"0"0"0,1 0 0,-2-1 0,1 1-1,0 0 1,0-1 0,0 1 0,-1-1 0,1 1-1,-1-1 1,1 1 0,-1-1 0,1 1 0,-1-1-1,0 1 1,0-1 0,0 0 0,0 1 0,0-1-1,0 1 1,0-1 0,-1 0 0,1 1 0,-1-1-1,1 1 1,-1-1 0,1 1 0,-1-1 0,0 1-1,0 0 1,1-1 0,-1 1 0,0 0 0,0-1-1,-1 1 1,1 0 0,0 0 0,0 0 0,0 0-1,-1 0 1,1 0 0,-1 1 0,1-1 0,0 0-1,-1 1 1,1-1 0,-1 1 0,-2-1 0,-3 0-74,1 1 0,0 0 0,0 0 0,0 1 0,0-1 0,0 1 0,0 1 0,0-1 0,0 1 0,0 0 0,1 0 0,-1 1 0,1 0 0,-1 0 0,-6 5 0,0 0-93,1 1 1,1 0-1,-1 0 0,2 1 1,-17 19-1,19-19-15,0 1 1,1-1-1,-6 13 0,10-20-19,1 1 0,0 0-1,-1-1 1,1 1-1,0 0 1,1-1-1,-1 1 1,1 0 0,0 0-1,-1 0 1,2-1-1,-1 1 1,0 0-1,2 4 1,-1-6-3,0 0 0,0 0 0,0 0 0,0-1 0,0 1 0,1 0 0,-1-1 0,1 1 0,-1-1 0,1 1 0,0-1 0,0 0 0,-1 1 0,1-1 0,0 0 0,0 0 0,0 0 0,0-1 0,0 1 0,0 0 0,1-1 0,-1 0 0,0 1-1,0-1 1,3 0 0,6 1-5,-1-1-1,1 0 0,19-4 0,-15 1 7,-1 0 0,1-1 1,-1-1-1,0-1 0,-1 0 0,25-14 0,-29 14 12,0 0 0,0 0-1,0-1 1,-1 0-1,0-1 1,-1 0-1,0 0 1,0-1 0,0 1-1,5-12 1,-10 16-3,0 0 0,0-1 0,0 1 0,-1-1 0,0 1 0,1-1 0,-2 1 1,1-1-1,-1 0 0,1 1 0,-1-1 0,-1 0 0,1 1 0,0-1 0,-3-8 0,2 10-34,0 1 0,-1-1 0,1 1 0,0-1 0,-1 1 0,1-1 0,-1 1 0,0 0 0,0 0 0,0 0 0,0 0 0,0 0 0,-1 0-1,1 1 1,0-1 0,-1 1 0,1-1 0,-1 1 0,0 0 0,1 0 0,-1 0 0,0 1 0,0-1 0,1 0 0,-1 1 0,-5 0 0,3 0-357,-1 0 1,0 0-1,1 0 1,-11 3 0,14-3 261,1 1 0,0-1 1,-1 0-1,1 1 1,-1-1-1,1 1 1,0 0-1,-1-1 1,1 1-1,0 0 0,0 0 1,-1 0-1,1-1 1,0 1-1,0 1 1,0-1-1,0 0 0,0 0 1,1 0-1,-1 0 1,0 1-1,-1 1 1,2 2-777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66 17916,'2'-6'573,"-1"0"0,0 1 0,0-1-1,0 0 1,-1 0 0,0-10 0,0 16-505,0-1 0,0 0 0,0 0 0,0 1-1,-1-1 1,1 0 0,0 1 0,0-1 0,-1 0 0,1 1-1,0-1 1,-1 0 0,1 1 0,-1-1 0,1 1 0,-1-1 0,1 1-1,-1-1 1,1 1 0,-1-1 0,1 1 0,-1-1 0,0 1-1,0-1 1,-1 1 32,1 0-1,-1 0 0,0 0 1,1 0-1,-1 0 1,1 1-1,-1-1 0,0 0 1,1 1-1,-1-1 1,1 1-1,-1 0 0,1-1 1,-1 1-1,1 0 1,-2 1-1,-10 7 144,0 0-1,0 1 1,1 1-1,-21 23 1,-39 56-32,61-77-151,-45 69 152,49-71-162,1 0 0,1 1 0,0 0 0,0 0 0,-4 20 1,8-30-40,1 0 0,-1 1 1,1-1-1,0 1 1,0-1-1,0 0 1,0 1-1,0-1 1,0 0-1,1 1 1,-1-1-1,1 0 1,0 1-1,-1-1 1,1 0-1,0 0 1,1 0-1,-1 0 1,0 0-1,3 3 1,-2-3-3,0 0 1,1 0 0,0 0-1,-1 0 1,1-1-1,0 1 1,0-1 0,0 0-1,0 0 1,0 0-1,0 0 1,0 0 0,0-1-1,6 1 1,5 0 14,0-1 1,0-1-1,0 0 1,0 0-1,0-1 1,0-1-1,0-1 1,0 0-1,-1 0 1,0-2-1,0 1 1,0-2-1,12-8 1,-24 15-20,0-1 0,0 1 0,0-1 0,0 1 1,0-1-1,-1 1 0,1-1 0,0 0 0,0 1 1,-1-1-1,1 0 0,0 0 0,-1 0 0,1 1 0,-1-1 1,1 0-1,-1 0 0,0 0 0,1 0 0,-1 0 1,0 0-1,1 0 0,-1 0 0,0 0 0,0 0 1,0-1-1,-1 1 1,1 0-1,-1 0 1,0 0 0,0 1 0,0-1 0,1 0 0,-1 1 0,0-1-1,0 0 1,0 1 0,0-1 0,0 1 0,-1-1 0,1 1 0,0 0-1,0-1 1,0 1 0,-2 0 0,-8-2-89,-1 1 0,1 0 0,-15 1 1,14 1-100,-1 1 1,1 0 0,0 0 0,-1 1 0,2 1-1,-1 0 1,0 1 0,-20 11 0,15-5-179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2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72 12603,'0'1'74,"-1"-1"1,1 0 0,0 0-1,0 0 1,0 1 0,-1-1 0,1 0-1,0 1 1,0-1 0,0 0-1,0 0 1,0 1 0,0-1-1,-1 0 1,1 1 0,0-1 0,0 0-1,0 1 1,0-1 0,0 0-1,0 1 1,0-1 0,0 0-1,0 1 1,1-1 0,-1 0-1,0 0 1,0 1 0,0-1 0,0 0-1,0 1 1,0-1 0,1 0-1,-1 0 1,0 1 0,0-1-1,0 0 1,1 0 0,-1 1-1,0-1 1,0 0 0,1 0 0,18 4 1699,24-9-576,109-27 716,-78 15-1485,1 3 1,77-5-1,-141 19-714,0 0 0,1 0 0,-1 1 0,0 0 1,0 1-1,0 0 0,0 1 0,0 0 0,0 1 0,-1 0 0,15 8 1,-11-4-319,-2-4-153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54 16035,'-6'-6'1489,"5"2"-1057,2 0-160,12 2 584,6 1-80,11 1-248,9 3-144,17-2-200,7-1-47,10-1-530,1-4 1906,5-2-1393,-1-1 56,-4-11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16924,'2'-16'1776,"15"-1"-1000,5-6-304,14-3 1121,10-2-633,17-8-344,3-1-136,7-7-832,4-4-496,-2-5 720,0-9-152,-11-22-160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522 41 14235,'2'-4'367,"2"-1"96,0 0 0,0 0-1,1 0 1,-1 0 0,7-4-1,-11 9-419,0 0-1,0-1 0,0 1 0,1 0 0,-1 0 0,0 0 1,0 0-1,0 0 0,1 0 0,-1-1 0,0 1 1,0 0-1,0 0 0,1 0 0,-1 0 0,0 0 0,0 0 1,1 0-1,-1 0 0,0 0 0,0 0 0,0 0 0,1 0 1,-1 0-1,0 0 0,0 0 0,1 0 0,-1 0 1,0 0-1,0 0 0,0 1 0,1-1 0,-1 0 0,0 0 1,0 0-1,0 0 0,1 0 0,-1 1 0,0-1 1,0 0-1,0 0 0,0 0 0,0 0 0,1 1 0,-1-1 1,0 0-1,0 0 0,0 0 0,0 1 0,0-1 0,0 0 1,0 0-1,0 1 0,0-1 0,1 15 622,-1-15-618,-1 16 160,-1 0 1,-1 0-1,-1-1 0,0 0 0,-6 16 0,-36 72 76,26-65-147,-1-1-1,-1-2 0,-2 0 1,-53 58-1,62-76-77,-2-1-1,0-1 1,-1-1 0,0 0-1,-1-1 1,0-1 0,-1-1-1,-1-1 1,1 0 0,-36 10-1,51-19-43,0 0 0,0 0 0,0 0 1,0-1-1,0 1 0,0-1 0,0 0 0,0-1 0,0 1 0,0-1 0,-6-2 0,9 3-10,1-1-1,-1 0 1,1 0-1,-1 0 1,1 0 0,-1 0-1,1 0 1,0 0 0,-1 0-1,1-1 1,0 1-1,0 0 1,0-1 0,0 1-1,0-1 1,0 1-1,1-1 1,-1 0 0,0 1-1,1-1 1,-1 0-1,1 0 1,0 1 0,-1-1-1,1 0 1,0 0-1,0 1 1,0-1 0,0 0-1,1 0 1,-1 1 0,0-1-1,1 0 1,0-2-1,2-7-4,1-1-1,1 1 1,-1 0-1,2 0 1,-1 0-1,1 1 0,12-15 1,5-3-53,32-32 0,-36 40 29,2 1 0,38-28 1,-53 43 19,0 0 0,0 0 1,1 1-1,-1-1 1,1 1-1,0 1 0,0-1 1,0 1-1,0 0 1,0 1-1,0 0 0,1 0 1,-1 0-1,0 1 1,13 1-1,-15 1 4,0-1 0,-1 1 0,1 0 0,0 1 0,-1-1 0,0 1 0,0 0 0,1 0 0,-2 0 0,1 0 0,0 1 0,-1 0 0,1-1 0,-1 1 0,0 1 0,2 3 0,7 12 10,-2 1 1,11 26 0,-12-27 18,-5-11-19,0 1 1,1-1 0,0 0 0,1-1-1,0 1 1,1-1 0,-1 0 0,16 13-1,-18-17-87,0-1 1,0-1-1,1 1 0,-1-1 0,1 1 0,-1-1 1,1-1-1,0 1 0,-1-1 0,1 1 0,0-1 1,0-1-1,0 1 0,0-1 0,0 0 0,0 0 1,0 0-1,0-1 0,0 1 0,7-3 0,14-8-237,-1-10-67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5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17604,'1'0'96,"-1"1"1,1-1 0,-1 1 0,1 0-1,-1-1 1,0 1 0,1-1 0,-1 1-1,0 0 1,0-1 0,0 1-1,1 0 1,-1-1 0,0 1 0,0 0-1,0-1 1,0 1 0,0 0 0,0-1-1,0 1 1,0 0 0,0-1-1,-1 1 1,1 0 0,-1 0 0,-7 22 364,5-15 98,-11 27 388,6-14-702,0-1-1,2 1 1,-5 23 0,11-43-253,-1 0-1,1 0 1,0 0-1,0 0 1,0 1 0,-1-1-1,1 0 1,0 0-1,1 1 1,-1-1 0,0 0-1,0 0 1,0 0 0,1 1-1,-1-1 1,0 0-1,1 0 1,0 0 0,-1 0-1,1 0 1,-1 0-1,1 0 1,0 0 0,0 0-1,0 0 1,-1 0 0,1 0-1,0 0 1,0-1-1,0 1 1,0 0 0,0-1-1,0 1 1,1-1-1,-1 1 1,0-1 0,0 1-1,0-1 1,0 0-1,1 0 1,-1 0 0,0 1-1,0-1 1,1 0 0,-1 0-1,0-1 1,0 1-1,2 0 1,7-2-233,0 0 0,1 0 0,-1-1 0,14-5 0,-21 7 189,8-3-177,34-12-549,-43 16 739,-1-1 0,1 1 1,-1 0-1,1-1 0,0 1 0,-1 0 0,1 0 0,0 0 0,0 0 0,-1 0 1,1 0-1,0 1 0,-1-1 0,1 0 0,-1 1 0,1 0 0,0-1 0,-1 1 0,1 0 1,-1 0-1,3 1 0,-3-1 34,-1 1-1,1-1 1,0 1 0,0-1 0,-1 1 0,1-1-1,-1 1 1,1-1 0,-1 1 0,0-1-1,0 1 1,0 0 0,0-1 0,0 1 0,0 0-1,0-1 1,0 2 0,-9 30 313,8-29-262,-6 18 288,-1-1 1,-1 0 0,-14 23-1,18-34-128,-1-1 0,0 0 0,-1-1 0,0 1 0,0-1 0,-1-1 1,0 1-1,-16 11 0,23-18-208,-1 0 1,1 0-1,-1 0 1,1 0-1,-1 0 1,1-1-1,-1 1 1,1 0-1,-1-1 1,0 1-1,1-1 1,-1 1-1,0-1 1,0 0-1,1 0 1,-1 0-1,0 0 1,0 0-1,1 0 1,-1 0-1,0-1 1,1 1-1,-1-1 1,0 1-1,1-1 1,-1 1-1,0-1 1,1 0-1,-1 0 1,1 0-1,-1 0 1,1 0-1,0 0 1,0 0-1,-1-1 1,1 1-1,0 0 1,0-1-1,0 1 1,-1-3-1,-1-2-123,1 1 0,-1-1 0,2 0 0,-1 0 0,1 0 0,-1 0-1,1 0 1,1 0 0,-1 0 0,2-9 0,0 4-39,0 1-1,1-1 1,0 0 0,5-13-1,6-4-447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5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125 176 16876,'3'-4'323,"1"0"0,-1-1 0,0 1 1,0-1-1,0 0 0,-1 0 1,1 0-1,-1 0 0,0 0 0,-1 0 1,1-1-1,-1 1 0,0 0 1,0-10-1,0 11-215,-1 0 0,0 0 0,0 0 0,0 0 0,-1 0 0,1 0 0,-1 0-1,0 1 1,0-1 0,0 0 0,-1 0 0,0 0 0,1 1 0,-1-1 0,0 1 0,0-1 0,-1 1 0,1 0 0,-1 0 0,-5-5 0,6 7-109,-1-1 0,1 1 0,0 0 0,-1 0 1,1 0-1,-1 0 0,1 0 0,-1 1 0,1-1 0,-1 1 1,0 0-1,1 0 0,-1 0 0,0 0 0,1 0 0,-1 0 0,1 1 1,-1-1-1,0 1 0,1 0 0,-1 0 0,1 0 0,0 0 1,-1 0-1,1 0 0,0 1 0,0-1 0,-1 1 0,1-1 0,1 1 1,-4 3-1,0 0-30,0-1 0,1 2 1,0-1-1,0 0 0,0 1 0,0 0 0,1 0 1,0 0-1,0 0 0,0 0 0,-1 8 1,4-11-5,-1-1 0,1 1 0,0 0 0,-1 0 0,1 0 0,1 0-1,-1 0 1,0-1 0,1 1 0,-1 0 0,1 0 0,0 0 0,0-1 0,0 1 0,0 0 0,1-1 0,-1 1 0,1-1 0,0 0 0,-1 1 0,1-1 0,0 0 0,0 0 0,0 0 0,1 0 0,-1-1 0,0 1 0,1 0 0,-1-1 0,1 0 0,-1 0 0,4 2 0,9 2-172,1 1 1,-1-2 0,1 0 0,23 2-1,-30-5 148,119 29-547,-51-11 952,-76-19-317,-1 0 0,1 0 1,0 0-1,-1 0 1,1 0-1,0 0 1,0-1-1,-1 1 1,1 0-1,0 0 1,-1-1-1,1 1 0,0 0 1,-1-1-1,1 1 1,0-1-1,-1 1 1,1-1-1,-1 1 1,1-1-1,-1 1 1,1-1-1,-1 1 1,0-1-1,1 0 0,-1 1 1,1-1-1,-1 0 1,0 1-1,0-1 1,1 0-1,-1 1 1,0-1-1,0 0 1,0 0-1,0 1 1,0-2-1,2-31 499,-2 29-426,-3-138 526,3 142-635,1 0-1,-1 0 0,0-1 1,0 1-1,1 0 0,-1 0 1,0 0-1,0-1 0,1 1 1,-1 0-1,0 0 0,0 0 1,1 0-1,-1 0 0,0-1 1,1 1-1,-1 0 0,0 0 1,1 0-1,-1 0 0,0 0 1,0 0-1,1 0 0,-1 0 1,0 0-1,1 0 0,-1 1 1,0-1-1,1 0 0,-1 0 1,0 0-1,1 0 0,-1 0 1,0 0-1,0 1 0,1-1 1,-1 0-1,0 0 0,0 0 1,0 1-1,1-1 0,-1 0 1,0 1-1,22 11-204,-14-7 100,-1-1 73,0-1 1,0 0-1,0 0 1,0-1-1,1 0 1,-1 0-1,1-1 1,13 2-1,-19-3 44,0 0 0,0 0-1,0 0 1,0-1 0,0 1-1,0 0 1,0-1 0,0 1 0,0-1-1,0 0 1,0 0 0,-1 0 0,1 0-1,0 0 1,-1 0 0,1 0 0,0 0-1,-1 0 1,1-1 0,-1 1 0,0-1-1,0 1 1,1-1 0,-1 0-1,0 1 1,0-1 0,0 0 0,-1 0-1,1 0 1,0 0 0,-1 1 0,1-1-1,-1 0 1,0 0 0,1 0 0,-1 0-1,0 0 1,0 0 0,-1-3 0,1 4 1,1 0 0,-1 1 0,0-1 1,0 0-1,0 0 0,-1 0 0,1 0 1,0 0-1,0 1 0,0-1 1,-1 0-1,1 0 0,0 0 0,-1 1 1,1-1-1,-1 0 0,1 0 1,-1 1-1,1-1 0,-1 0 0,1 1 1,-1-1-1,0 1 0,1-1 0,-1 0 1,0 1-1,1 0 0,-1-1 1,0 1-1,0-1 0,1 1 0,-1 0 1,0 0-1,0-1 0,0 1 1,0 0-1,0 0 0,1 0 0,-1 0 1,0 0-1,0 0 0,0 0 1,0 0-1,0 0 0,1 1 0,-3-1 1,-1 1 6,1 0 1,-1 1 0,0-1 0,1 1-1,-1 0 1,1 0 0,-1 0 0,-5 5-1,1 0-8,1 1-1,0 0 1,1 0-1,-1 1 1,2 0 0,-9 15-1,12-19-1,-1 0-1,1 0 1,1 0-1,-1 0 1,1 0-1,0 0 1,0 0-1,0 0 1,1 0-1,0 1 1,0-1-1,0 0 1,0 0-1,1 0 1,2 8-1,-3-11 3,1-1 0,0 1 0,0 0 0,0-1 0,0 1 0,0 0 0,0-1 1,0 1-1,1-1 0,-1 1 0,0-1 0,1 0 0,-1 0 0,1 0 0,0 0 0,-1 0 0,1 0 0,0 0 0,0 0 0,0 0 0,-1-1 0,1 1 0,0-1 0,0 0 0,0 1 0,0-1 0,3 0 0,2 0 66,0-1 0,1 0 0,-1 0 0,0 0 0,0-1 0,7-3 0,18-6 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5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182 173 16764,'0'-2'97,"0"1"0,1-1 0,-1 1 0,0-1 0,0 1 0,0-1 0,0 1 0,0-1 0,0 1 0,-1 0 0,1-1 1,0 1-1,-1-1 0,1 1 0,-1-1 0,1 1 0,-1 0 0,0-1 0,0 1 0,0 0 0,1 0 0,-1 0 0,0-1 1,0 1-1,-1 0 0,1 0 0,0 1 0,0-1 0,0 0 0,-1 0 0,1 0 0,0 1 0,-1-1 0,1 1 0,-1-1 0,1 1 1,0 0-1,-3-1 0,0 1 12,-1 0 0,1 0 1,0 1-1,-1-1 0,1 1 0,0 0 1,0 0-1,0 0 0,0 1 0,0 0 1,0-1-1,-7 6 0,3-2-83,1 1 1,-1 0-1,1 1 1,0 0-1,1 0 0,0 1 1,0-1-1,-5 10 1,7-11-29,1-1 0,0 1 0,1 0 0,-1 0 0,1-1 0,0 2 0,1-1 0,-1 0 0,1 0 0,0 0 1,1 1-1,0-1 0,0 9 0,1-13 1,-1-1 1,0 1 0,1 0 0,0 0-1,-1-1 1,1 1 0,0-1-1,0 1 1,0-1 0,0 1 0,0-1-1,0 1 1,0-1 0,0 0-1,1 0 1,-1 1 0,0-1 0,1 0-1,-1 0 1,1-1 0,0 1-1,-1 0 1,1 0 0,-1-1 0,1 1-1,0-1 1,0 1 0,-1-1-1,1 0 1,0 0 0,0 0 0,2 0-1,4 0-1,0 0 0,0-1 0,1 0-1,-1 0 1,15-5 0,7-5 9,0-1 0,-1-2 0,0 0-1,37-26 1,-26 12 25,0-2-1,40-41 0,-68 59-18,-4 6-6,-1 0 1,-1-1-1,1 1 0,-1-2 0,0 1 1,-1 0-1,0-1 0,0 0 0,6-15 0,-11 23-7,0 0 0,1-1-1,-1 1 1,0 0 0,0-1-1,1 1 1,-1 0 0,0-1-1,0 1 1,0-1 0,0 1-1,0 0 1,0-1 0,0 1-1,0-1 1,0 1 0,0 0-1,0-1 1,0 1 0,0-1-1,0 1 1,0-1 0,0 1-1,0 0 1,0-1 0,0 1-1,-1 0 1,1-1 0,0 1-1,0-1 1,0 1 0,-1 0-1,1-1 1,0 1 0,-1 0-1,1 0 1,0-1 0,0 1 0,-1 0-1,1 0 1,-1-1 0,1 1-1,0 0 1,-1 0 0,1 0-1,0 0 1,-1 0 0,1-1-1,-1 1 1,1 0 0,-1 0-1,-1 1-1,-1-1 0,1 1 1,0 0-1,-1-1 0,1 1 0,0 0 0,0 0 0,0 1 0,-2 0 0,-14 11 79,2 1-1,0 0 0,1 1 0,0 1 0,1 0 0,1 1 0,0 0 1,2 1-1,-15 29 0,25-45-57,0-1 0,1 1 0,-1 0 0,0-1 0,1 1 0,0 0 0,-1 0 0,1 0 0,0-1 0,0 1 0,0 0 0,0 0 0,0 0 0,0 0 0,1 3 0,0-4-6,-1 0-1,1 0 1,-1-1 0,1 1-1,0 0 1,-1 0 0,1 0-1,0-1 1,0 1 0,-1 0-1,1-1 1,0 1-1,0 0 1,0-1 0,0 1-1,0-1 1,0 0 0,0 1-1,0-1 1,1 0-1,4 1 13,0 0-1,1-1 1,-1 0-1,0 0 1,0-1-1,0 1 1,10-4-1,15-4-101,47-19 0,-50 16-80,1 1 0,33-7 0,-61 17 141,1-1-1,-1 1 1,1 0-1,-1-1 1,1 1-1,-1 0 1,1 0-1,-1 0 1,1 0-1,-1 0 1,1 1-1,-1-1 1,1 0 0,-1 1-1,1-1 1,-1 1-1,0 0 1,1-1-1,-1 1 1,0 0-1,1 0 1,1 1-1,-2 0 5,0 0 0,0 0-1,0 0 1,0 0 0,0 1-1,0-1 1,-1 0-1,1 0 1,-1 1 0,1-1-1,-1 0 1,0 1 0,0-1-1,0 3 1,-1 0 13,1 0 0,0-1 0,1 1 0,-1 0 0,1 0 0,0-1 0,3 10 0,-3-12-7,0-1 0,0 0 0,0 0 0,0 0 0,0 1 0,0-1 0,0 0 0,0 0 0,1 0 0,-1-1 0,0 1 0,0 0 0,1 0 0,-1-1 0,1 1 0,-1-1 0,1 1 0,-1-1 0,1 0 0,-1 1 0,1-1 0,-1 0 0,1 0 0,-1 0 0,1 0 0,-1 0 0,1-1 0,-1 1 0,3-1 0,10-2-200,-1 0 1,0-1-1,0 0 1,22-12-1,49-31-998,-21 10 216,-52 34 1003,-7 7 207,-8 18 525,1-6-236,3-14-474,0 0 0,0-1 0,0 1-1,0 0 1,0-1 0,1 1-1,-1-1 1,0 1 0,1 0-1,0-1 1,-1 1 0,1-1-1,0 0 1,0 1 0,0-1-1,-1 1 1,2-1 0,-1 0-1,0 0 1,0 0 0,0 0 0,0 0-1,1 0 1,-1 0 0,1 0-1,-1 0 1,0 0 0,1-1-1,-1 1 1,1-1 0,0 1-1,-1-1 1,1 1 0,-1-1-1,1 0 1,0 0 0,-1 0 0,4 0-1,6 0 41,0-1-1,1 0 1,-1 0 0,14-4-1,20-8-386,78-31 0,-25 7-866,-83 36 713,-15 1 458,1 0-1,-1 0 0,0 1 1,0-1-1,0 0 0,1 0 0,-1 1 1,0-1-1,0 0 0,0 0 1,0 1-1,0-1 0,1 0 1,-1 0-1,0 1 0,0-1 0,0 0 1,0 1-1,0-1 0,0 0 1,0 1-1,0-1 0,0 0 0,0 1 1,0-1-1,0 0 0,-1 0 1,1 1-1,-15 29 184,6-14-2,8-14-151,0 1-1,0-1 1,0 0-1,0 1 1,1-1-1,-1 1 1,1 0-1,0-1 1,0 1-1,0-1 1,0 1-1,0 0 1,0-1-1,1 1 1,-1-1-1,1 1 1,0-1-1,1 5 1,-1-6-38,0 1 1,0-1-1,0 0 1,1 0-1,-1 1 1,0-1-1,1 0 1,-1 0-1,0 0 1,1 0-1,-1 0 0,1-1 1,-1 1-1,1 0 1,0-1-1,-1 1 1,1-1-1,0 0 1,-1 1-1,1-1 1,0 0-1,0 0 1,-1 0-1,1 0 0,0 0 1,-1-1-1,1 1 1,0 0-1,2-2 1,8-2-130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5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24 195 17156,'-4'7'645,"0"-1"0,0 1-1,1 0 1,-5 13 0,8-20-601,0 1-1,0-1 0,0 0 0,0 1 0,0-1 1,0 0-1,0 0 0,0 1 0,0-1 0,0 0 1,0 1-1,0-1 0,0 0 0,0 0 1,0 1-1,0-1 0,1 0 0,-1 0 0,0 1 1,0-1-1,0 0 0,1 0 0,-1 0 0,0 1 1,0-1-1,0 0 0,1 0 0,-1 0 1,0 0-1,0 1 0,1-1 0,-1 0 0,0 0 1,0 0-1,1 0 0,-1 0 0,0 0 0,1 0 1,-1 0-1,0 0 0,0 0 0,1 0 1,-1 0-1,0 0 0,1 0 0,-1 0 0,0 0 1,0 0-1,1 0 0,-1 0 0,0-1 0,0 1 1,1 0-1,-1 0 0,0 0 0,0 0 1,1-1-1,18-7 412,-18 8-379,42-23 196,-1-3 0,-1-1 1,-2-2-1,69-64 0,-94 77-231,-10 12-25,-1 0 1,1 0-1,0 1 0,-1 0 0,7-5 0,-10 13-5,-1 0-1,0 1 0,0-1 1,0 0-1,-4 8 0,0 6 6,-15 80 44,17-84-237,2 0 0,0 0 0,1 1-1,2 22 1,-2-36 78,0 0-1,1-1 0,-1 1 1,0 0-1,1-1 1,0 1-1,-1 0 0,1-1 1,0 1-1,0 0 1,-1-1-1,1 1 1,1-1-1,-1 0 0,0 1 1,0-1-1,0 0 1,1 0-1,-1 1 0,0-1 1,1 0-1,-1-1 1,3 2-1,-1-1-3,-1-1 1,0 1-1,0-1 0,0 0 1,1 0-1,-1 0 0,0 0 1,0 0-1,0-1 0,0 1 1,1-1-1,-1 1 0,0-1 1,0 0-1,0 0 0,0 0 1,0 0-1,0 0 0,2-2 1,18-15-820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5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11 17148,'9'-10'1448,"-7"10"-36,-7 20 452,0-5-1927,-17 61 201,6-28 28,3 2 0,1-1 0,3 2 0,-3 53 0,12-102-235,0 22-521,0-23 485,0-1 0,0 1 0,0 0-1,0 0 1,0 0 0,1 0 0,-1 0-1,0-1 1,0 1 0,1 0 0,-1 0-1,0 0 1,1-1 0,-1 1 0,1 0-1,-1-1 1,1 1 0,-1 0 0,1-1-1,-1 1 1,2 0 0,1-18-1298,-3-4 487</inkml:trace>
  <inkml:trace contextRef="#ctx0" brushRef="#br0" timeOffset="1">0 235 16075,'8'5'1849,"2"0"-1201,10-5-232,4 0 824,6-5-424,3 1-255,3-5-913,0-2 23,-10-3 289,-3-2-160,-15 3-160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16315,'37'-6'1561,"18"-4"-961,2-3-280,16-4 600,3 0-168,6 0-192,-3-2-391,-10 6-802,-8 5-1823,-24 3 2104,-6 5-280,-16-1-281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9:5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25 16572,'0'0'48,"0"-1"1,0 1 0,0 0-1,0-1 1,0 1-1,0 0 1,0-1 0,0 1-1,0 0 1,-1-1 0,1 1-1,0 0 1,0 0 0,0-1-1,0 1 1,-1 0 0,1-1-1,0 1 1,0 0 0,0 0-1,-1-1 1,1 1 0,0 0-1,0 0 1,-1 0 0,1-1-1,0 1 1,-1 0 0,1 0-1,0 0 1,-1 0 0,-13 1 432,-13 12 168,14-2-585,1 1 0,1 0 0,0 1 0,1 0 0,0 1 1,1 0-1,1 1 0,0 0 0,1 0 0,-10 29 0,15-37-106,0 0-1,0 0 1,1 0-1,0 0 1,0 0-1,0 13 1,2-17 19,-1 0 1,1 0-1,-1 0 0,1 0 1,0-1-1,0 1 1,0 0-1,1 0 0,-1-1 1,1 1-1,-1-1 1,1 1-1,0-1 0,0 1 1,0-1-1,0 0 1,0 0-1,5 3 0,8 5-81,1-1 1,16 7-1,-15-8 35,27 17 0,-42-24 66,-1 0 1,1 0-1,0 0 1,-1 1-1,1-1 1,-1 1-1,1-1 1,-1 1-1,0-1 1,0 1-1,0 0 0,0 0 1,0 0-1,0-1 1,0 1-1,-1 0 1,1 0-1,-1 0 1,1 0-1,-1 0 1,0 0-1,1 3 0,-2-3 2,1 1-1,-1-1 0,0 1 0,1-1 0,-1 0 1,0 0-1,0 1 0,0-1 0,-1 0 0,1 0 1,0 0-1,-1 0 0,0 0 0,1-1 0,-1 1 1,0 0-1,0-1 0,0 1 0,-2 0 0,-6 5 71,-1-1 0,0-1 1,0 0-1,-1-1 0,1 0 0,-1 0 0,0-1 0,0-1 0,0 0 0,0-1 0,-1 0 0,1-1 0,0 0 0,-20-3 1,30 3-48,0-1 1,0 1-1,0 0 1,0-1-1,0 1 1,0-1-1,0 0 1,0 1-1,0-1 1,0 0 0,0 0-1,1 0 1,-1-1-1,0 1 1,1 0-1,-1-1 1,1 1-1,-1-1 1,1 1-1,0-1 1,-1 0 0,1 0-1,0 1 1,0-1-1,0 0 1,1 0-1,-1 0 1,0 0-1,1 0 1,-1-3-1,1 1-2,0 0-1,1 0 1,0-1 0,-1 1-1,1 0 1,1 0-1,-1 0 1,1 0-1,-1 0 1,1 0-1,0 1 1,1-1-1,4-6 1,16-17-20,2 1 0,0 2 1,2 0-1,52-35 0,-46 36 39,-2-1 0,-1-1 0,41-46 0,-68 69-24,-1-1-1,0 0 1,0 0-1,0 0 1,0 0-1,0 0 1,-1 0-1,0 0 1,1-1-1,-1 1 1,-1-1-1,1 1 1,0-1-1,-1 1 1,1-1-1,-1 1 1,0-1 0,-1-5-1,0 7-13,0 0 0,1 0 1,-1 0-1,0-1 0,0 1 0,-1 0 0,1 0 1,0 1-1,-1-1 0,1 0 0,-1 0 0,0 1 1,1-1-1,-1 1 0,0-1 0,0 1 0,0 0 1,0 0-1,0 0 0,0 0 0,-1 0 0,1 0 1,0 0-1,0 1 0,-1-1 0,1 1 0,0 0 1,-4 0-1,3-1-120,0 1 1,1 0-1,-1 0 0,0 1 1,1-1-1,-1 1 0,0-1 1,-3 2-1,5-2 76,0 1-1,0-1 1,1 0 0,-1 1-1,0-1 1,0 1 0,0-1-1,1 1 1,-1 0-1,0-1 1,0 1 0,1 0-1,-1-1 1,1 1 0,-1 0-1,1 0 1,-1 0 0,1-1-1,-1 1 1,1 0 0,0 0-1,-1 0 1,1 0-1,0 0 1,0 0 0,0 0-1,-1 1 1,3 7-401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122 108 16764,'-18'19'856,"1"0"0,-25 36 0,35-46-663,2 1 1,-1-1-1,2 1 0,-1 1 1,1-1-1,1 1 1,0 0-1,-3 18 0,6-28-162,-1 0-1,1 1 0,0-1 1,0 1-1,0 0 0,0-1 0,0 1 1,0-1-1,0 1 0,1-1 1,-1 0-1,0 1 0,1-1 0,-1 1 1,1-1-1,0 0 0,-1 1 1,1-1-1,0 0 0,0 1 0,1 0 1,-1-1 2,0-1-1,1 1 1,-1 0 0,0-1 0,1 1 0,-1-1 0,0 1 0,1-1 0,-1 0 0,1 0 0,-1 0-1,0 1 1,1-1 0,-1-1 0,1 1 0,-1 0 0,3-1 0,2 0 53,1-1 1,-1 0 0,0-1-1,0 0 1,0 0-1,-1 0 1,1 0 0,6-7-1,-4 4-39,-1-1 0,-1 0 0,1 0 0,-1-1 0,-1 0 0,1 0 0,-2-1 0,1 1 0,-1-1 0,0 0 0,-1 0 0,0-1 0,3-11 0,-4 8 22,0 0 1,-1 0 0,-1 0 0,0-1-1,0 1 1,-1 0 0,-1 0 0,0 0-1,-6-16 1,-5-14 38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12715,'38'-11'8642,"44"-9"-8553,-28 7-2640,-51 12 1064,-6 3 1059,3-2 340,-6 3-465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17260,'11'-7'790,"5"-5"363,26-13 1,-38 23-1028,0 0-1,0 0 0,0 0 1,0 1-1,0 0 1,0 0-1,1 0 0,-1 0 1,0 1-1,1 0 1,-1 0-1,0 0 0,5 0 1,-9 1-127,1-1 1,-1 0-1,1 0 1,-1 1-1,1-1 1,-1 0-1,1 1 1,-1-1 0,0 0-1,1 1 1,-1-1-1,0 1 1,1-1-1,-1 1 1,0-1-1,0 0 1,1 1-1,-1-1 1,0 1-1,0-1 1,0 1 0,0 0-1,1-1 1,-1 1-1,0-1 1,0 1-1,0-1 1,0 1-1,0-1 1,0 1-1,-1-1 1,1 1-1,0-1 1,0 1 0,0-1-1,0 1 1,-1-1-1,1 1 1,0-1-1,0 1 1,-1-1-1,1 1 1,0-1-1,-1 0 1,0 1-1,-15 23-119,16-23 118,-9 9-43,-1-1 1,-15 13-1,17-16-39,1 1 0,-1 0 0,1 0-1,0 0 1,-7 11 0,14-17 64,0-1 0,0 1 0,-1-1 0,1 1 0,0-1 0,0 1-1,0 0 1,0-1 0,-1 1 0,1-1 0,0 1 0,0-1 0,0 1 0,0 0 0,0-1 0,0 1 0,1-1 0,-1 1 0,0-1 0,0 1 0,0-1 0,0 1-1,1-1 1,-1 1 0,0-1 0,1 1 0,-1-1 0,0 1 0,1-1 0,-1 1 0,0-1 0,1 0 0,-1 1 0,1-1 0,-1 0 0,1 1 0,-1-1 0,1 0-1,0 1 1,25 9-485,-18-7 351,0 0 33,8 3-143,0 1 0,26 15-1,-40-21 243,1 1-1,0-1 0,-1 1 1,0 0-1,1 0 1,-1 0-1,0 0 1,0 0-1,0 0 1,0 1-1,0-1 1,-1 1-1,1-1 1,-1 1-1,1 0 1,-1-1-1,0 1 0,0 0 1,0 0-1,-1 0 1,1 0-1,-1 0 1,1 3-1,-2-2 52,0-1 1,0 0-1,0 0 0,-1 0 0,1 1 0,-1-1 0,1-1 1,-1 1-1,0 0 0,-1 0 0,1-1 0,0 1 0,-1-1 1,1 0-1,-1 1 0,-5 2 0,-6 4 412,-31 15 1,41-22-374,-1 1 71,-30 12 99,34-14-242,-1-1 0,0 1 0,0-1 0,0 1 0,1-1 0,-1 1 0,0-1 0,0 0 0,0 0 0,0 0 0,1 0-1,-1 0 1,0-1 0,0 1 0,-3-2 0,5 2 4,-1 0 0,1 0 0,-1-1 0,1 1 0,0 0 0,-1-1-1,1 1 1,0-1 0,-1 1 0,1 0 0,0-1 0,0 1 0,0-1 0,-1 1-1,1-1 1,0 1 0,0-1 0,0 1 0,0-1 0,0 1 0,0-1 0,1-18-118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19652,'6'-1'1625,"7"-5"-1257,8-1-160,9-2 576,5 0-240,5 1-624,2 1-408,-4-1 1648,-1 0-1184,-14 4 32,-8 1-16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 17524,'2'-2'334,"0"0"0,0 1 0,1-1 0,-1 1 0,0 0 0,1 0 0,-1-1 0,0 1 0,1 1 0,0-1 0,-1 0 0,6 0 0,-8 1-295,1 0 1,-1 0-1,1 0 1,0 0-1,-1 0 1,1 0-1,0 1 1,-1-1-1,1 0 1,-1 0-1,1 1 1,0-1-1,-1 0 1,1 1-1,-1-1 1,1 0-1,-1 1 1,1-1 0,-1 1-1,1-1 1,0 1-1,-1 0-90,1 1 1,-1-1-1,1 0 0,-1 1 0,0-1 1,1 0-1,-1 0 0,0 1 0,0-1 1,0 1-1,0-1 0,0 0 1,0 1-1,-1 1 0,-5 22-544,5-21 487,-1 0 0,1 1 1,0-1-1,1 0 1,-1 0-1,1 9 0,0-12 68,0 1-1,1-1 1,-1 1-1,1-1 1,-1 1-1,1-1 1,0 1-1,0-1 1,-1 0-1,1 1 0,0-1 1,0 0-1,0 0 1,0 0-1,1 0 1,-1 0-1,0 0 1,0 0-1,1 0 0,-1 0 1,0 0-1,1-1 1,2 2-1,3 0-175,-1 0 0,1-1 0,0 1 0,7-1 0,-10 0 64,1-1 1,0 1 0,-1 0-1,1 0 1,0 0 0,-1 0-1,1 1 1,-1 0 0,8 4-1,-12-5 151,1-1 0,-1 1 0,1 0 0,-1-1-1,1 1 1,-1 0 0,0 0 0,1-1 0,-1 1 0,0 0 0,0 0-1,0 0 1,1 0 0,-1 0 0,0-1 0,0 1 0,0 0-1,0 0 1,-1 0 0,1 0 0,0-1 0,0 1 0,0 0-1,-1 0 1,1 0 0,0-1 0,-1 1 0,1 0 0,-1 0-1,1-1 1,-1 1 0,1 0 0,-2 0 0,-19 24 548,19-23-492,-10 9 248,-1 1 1,-1-2-1,0 0 0,0-1 0,0 0 1,-1-1-1,-1-1 0,1 0 0,-28 7 1,43-14-313,-1 0 0,1 0 0,0 0 0,0 0 0,-1 0 1,1 0-1,0 0 0,-1 0 0,1 0 0,0 0 0,0-1 0,-1 1 0,1 0 1,0 0-1,0 0 0,-1 0 0,1 0 0,0-1 0,0 1 0,-1 0 1,1 0-1,0 0 0,0-1 0,0 1 0,0 0 0,-1 0 0,1-1 0,0 1 1,0 0-1,0 0 0,0-1 0,0 1 0,0 0 0,0 0 0,0-1 0,0 1 1,0 0-1,0-1 0,0 1 0,6-10-310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15051,'21'-6'1296,"16"-8"-775,6-2-185,20-2 576,6-5-168,11 1-168,2 2-48,1 0-472,-5 4-328,-9 2-1952,-6 0 2048,-22-3-368,-5-2-225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 16067,'-2'-1'89,"1"1"0,-1-1 0,1 1-1,-1 0 1,1 0 0,-1 0 0,0-1-1,1 1 1,-1 0 0,1 1 0,-1-1-1,1 0 1,-1 0 0,1 1 0,-1-1-1,1 1 1,-1-1 0,1 1 0,0 0-1,-1-1 1,1 1 0,0 0 0,-2 1-1,-29 24 679,25-19-705,1 0 0,0 0-1,0 0 1,1 1 0,0-1 0,0 1 0,1 1 0,-6 13-1,9-19-62,0 1 1,0 0-1,0-1 0,0 1 0,0 0 0,1 0 0,0 0 0,0-1 0,0 1 0,0 0 1,1 0-1,-1 0 0,1-1 0,0 1 0,0 0 0,0-1 0,0 1 0,1-1 0,0 1 0,0-1 1,0 0-1,0 0 0,3 5 0,14 12 1,-6-8-28,-1 1 0,-1 0 0,0 1 1,9 17-1,-18-29 22,0 1-1,-1 0 1,1 0 0,-1 0 0,0 1 0,0-1 0,0 0-1,0 0 1,0 1 0,-1-1 0,0 0 0,1 1-1,-1-1 1,0 0 0,-1 1 0,1-1 0,-1 0 0,1 1-1,-1-1 1,0 0 0,0 0 0,-1 0 0,1 0 0,-1 0-1,1 0 1,-1 0 0,-3 4 0,3-5 38,0 1 1,-1-1-1,1 1 1,-1-1-1,0 0 1,0 0-1,0 0 1,0 0-1,0 0 1,0-1 0,-1 0-1,1 1 1,0-1-1,-1 0 1,1-1-1,-1 1 1,1-1-1,-1 1 1,1-1-1,-1 0 1,1 0-1,-5-1 1,5 0 6,1 1 1,-1-1-1,1 0 1,-1 0-1,1 0 1,-1 0-1,1-1 0,0 1 1,0-1-1,0 1 1,0-1-1,0 0 1,0 1-1,0-1 1,0 0-1,1 0 1,-1-1-1,1 1 0,-1 0 1,1 0-1,0-1 1,0 1-1,0-1 1,0 1-1,0-1 1,1 1-1,-1-1 1,1 0-1,0 1 0,0-4 1,0-5 16,0 1-1,1-1 1,1 1 0,0 0-1,0 0 1,1 0 0,0 0 0,1 0-1,0 0 1,0 1 0,9-13 0,7-9 211,45-52 0,-55 71-171,6-4 60,-13 13-136,0 1 0,1-1 0,-2 0 0,1 0 0,0 0 0,-1-1 0,1 1 0,-1-1 0,0 1 0,2-6 0,-4 7-85,0 0 1,-1 1-1,1-1 1,-1 0-1,1 1 1,-1-1-1,0 0 1,1 1-1,-1-1 1,0 1-1,0-1 1,0 1-1,0 0 1,0-1-1,-1 1 1,1 0-1,0 0 1,-3-2-1,-26-20-1724,24 20 1399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50 18388,'-20'18'3045,"13"-6"-2992,0 0 0,1 1 0,0 0 0,1 0 0,0 0 0,1 1 0,1 0 0,0-1 0,1 1 0,0 0 0,1 1 0,1 14 0,0-26-56,1 0-1,-1 0 0,0-1 1,1 1-1,0 0 1,0 0-1,0 0 1,0-1-1,0 1 1,0-1-1,1 1 1,-1-1-1,1 1 1,3 3-1,-3-5 2,-1 1 0,1-1 1,0 0-1,0 0 0,0 0 0,0 0 0,0 0 1,0 0-1,0 0 0,0-1 0,0 1 0,0-1 1,0 0-1,1 1 0,3-1 0,0-1 3,1 0 0,-1 0 0,1-1 0,-1 0 0,1 0 0,-1 0 0,0-1 0,0 0 0,0 0 0,0 0-1,7-7 1,-1 1 69,0-1 0,0-1 0,-2 0 0,1 0-1,-1-1 1,15-24 0,-21 30-20,0-1 1,-1 0-1,0 0 1,0 0-1,0-1 0,-1 1 1,0-1-1,0 1 1,-1-1-1,0 0 0,0 0 1,-1 1-1,0-1 1,-1 0-1,-1-11 0,1 16-93,0 1 0,0-1 0,0 0 0,0 1 0,0-1 0,0 1-1,-1-1 1,0 1 0,1 0 0,-1 0 0,0-1 0,0 1 0,0 0 0,0 1-1,0-1 1,-1 0 0,1 1 0,-1-1 0,1 1 0,-1 0 0,1 0 0,-1 0-1,0 0 1,1 0 0,-1 0 0,-5 0 0,3 1-125,-1-1 0,1 1 0,-1 0 0,1 1 0,-1-1 0,1 1 0,0 0 0,-1 0 1,1 1-1,0-1 0,0 1 0,0 1 0,-7 3 0,-1 3-515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18 16452,'36'-18'4258,"-61"49"-1643,12-18-2806,-22 26-626,32-35 644,0-1-1,1 1 1,-1-1-1,1 1 0,0 0 1,0 0-1,1 0 1,-3 9-1,4-12 118,0 1-1,0 0 0,0-1 1,0 1-1,0-1 1,1 1-1,-1-1 0,1 1 1,-1-1-1,1 1 1,0-1-1,-1 0 0,1 1 1,0-1-1,0 0 1,0 1-1,0-1 0,0 0 1,0 0-1,0 0 1,1 0-1,-1 0 0,0 0 1,0 0-1,3 0 1,5 5-138,0-2 0,18 7 0,-13-6 83,-8-2 85,0 0 1,0 0-1,-1 0 1,1 0 0,-1 1-1,1 0 1,-1 0 0,0 1-1,6 7 1,-10-11 44,0 1 0,0 0 0,0-1 0,0 1 0,0 0 0,-1-1 0,1 1 0,0 0 0,-1 0 0,0-1 0,1 1 0,-1 0 0,0 0 0,0 0 0,0 3 0,-1-3 44,1 1 0,-1-1 1,0 0-1,0 1 1,0-1-1,0 0 1,-1 1-1,1-1 1,-1 0-1,1 0 0,-1 0 1,0 0-1,1-1 1,-4 3-1,-2 2 226,0-1-1,0 0 0,-1-1 1,1 0-1,-10 4 0,13-6-237,0-1 0,0 1 0,0-1 0,0 0 0,0 0 0,0 0 0,0-1 0,-1 1 0,1-1 0,0 0 0,-1 0 0,-4-1 0,8 1-26,1 0 1,0 0-1,0-1 0,-1 1 1,1 0-1,0 0 1,0 0-1,-1-1 0,1 1 1,0 0-1,0 0 1,0 0-1,-1-1 0,1 1 1,0 0-1,0 0 1,0-1-1,0 1 1,-1 0-1,1-1 0,0 1 1,0 0-1,0 0 1,0-1-1,0 1 0,0 0 1,0-1-1,0 1 1,0 0-1,0-1 0,0 1 1,0 0-1,0 0 1,0-1-1,0 1 1,0 0-1,1-1 0,-1 1 1,0 0-1,0 0 1,0-1-1,0 1 0,1 0 1,-1 0-1,0-1 1,9-11-43,6 1 77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15963,'-2'0'94,"1"1"-1,0-1 1,-1 0-1,1 0 1,0 0-1,0 1 1,-1-1-1,1 0 1,0 1-1,0-1 1,0 1-1,-1 0 1,1-1-1,-1 2 1,0 0 34,-12 6 134,0 0 0,1 1 1,1 1-1,-23 22 0,28-25-197,0 1 0,0 0 1,1 1-1,0-1 1,0 1-1,1 1 1,0-1-1,-5 14 0,10-21-47,-1 0-1,0-1 0,1 1 0,-1 0 0,1-1 0,-1 1 0,1 0 0,0-1 0,0 1 0,0 0 0,0 0 0,0-1 0,0 1 0,0 0 1,1-1-1,-1 1 0,1 0 0,-1-1 0,1 1 0,0 0 0,-1-1 0,1 1 0,0-1 0,0 1 0,0-1 0,0 0 0,0 1 0,0-1 1,1 0-1,-1 0 0,0 0 0,1 0 0,-1 0 0,1 0 0,-1 0 0,1 0 0,-1 0 0,1-1 0,0 1 0,-1-1 0,1 1 0,0-1 0,-1 0 1,1 1-1,0-1 0,0 0 0,-1 0 0,1 0 0,2-1 0,4 0 98,-1 0-1,1 0 1,0 0 0,-1-1-1,1-1 1,-1 1 0,1-1 0,-1-1-1,0 1 1,0-1 0,-1 0-1,1-1 1,-1 1 0,0-1-1,8-8 1,-10 9-93,0-1 1,0 1-1,0 0 1,-1-1-1,0 0 1,0 0-1,0 0 0,0 0 1,-1 0-1,1-1 1,-2 1-1,1-1 1,0 0-1,-1 1 1,0-1-1,-1 0 0,1 0 1,-1 1-1,0-1 1,0 0-1,-2-7 0,2 12-87,-1-1-1,1 0 1,-1 1-1,1 0 1,-1-1-1,0 1 1,1-1-1,-1 1 1,0 0-1,0-1 1,0 1-1,0 0 1,0 0-1,0 0 1,-1 0-1,1 0 1,0 0-1,0 0 1,-1 0-1,1 0 1,-1 1-1,1-1 0,0 0 1,-1 1-1,-2-1 1,1 0-21,-1 1-1,0 0 1,0 0 0,0 0 0,0 0 0,1 1-1,-1-1 1,0 1 0,-6 2 0,-25 11-568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14947,'36'-15'1849,"10"-3"-1129,11-11-280,8 0 1088,5-1-736,1-1-120,0 8-712,-7 3-432,-14 4 456,-7 3-152,-14 5-152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83 14691,'-1'2'162,"0"0"1,0 0-1,0 0 0,0 0 0,0 0 1,1 0-1,-1 0 0,1 0 0,-1 0 0,1 0 1,0 0-1,0 0 0,0 0 0,0 0 1,0 3-1,1-4-109,-1 1 0,1-1 0,0 1 0,0-1 0,0 0 0,0 1 0,0-1 1,0 0-1,0 0 0,0 0 0,0 0 0,1 0 0,-1 0 0,0 0 0,1 0 0,-1-1 0,0 1 0,1 0 0,-1-1 0,1 1 1,2-1-1,13 5-94,31 3 1,-38-7 3,0 0 0,1 1-1,-1 0 1,0 0 0,0 1 0,0 1 0,0-1 0,-1 2 0,13 7 0,-20-11 29,0 2 1,1-1 0,-1 0 0,0 0 0,-1 1 0,1-1 0,0 1 0,-1-1 0,1 1 0,-1 0 0,0 0 0,0 0 0,0-1 0,1 5 0,-1-1 6,0 1 1,-1-1-1,0 0 0,0 0 0,0 1 1,-2 9-1,-1-2 75,-1-1 0,0 1 0,-1-1 0,0 0 0,-11 19 0,8-19 115,0-1 0,-1 0 1,0 0-1,-1-1 0,-11 10 0,17-17-85,-1 0-1,1-1 0,-1 0 1,0 0-1,0 0 0,0 0 1,-7 2-1,9-4-48,1-1 0,-1 1 1,0-1-1,0 1 0,0-1 0,0 0 1,0 0-1,1 0 0,-1 0 0,0 0 1,0-1-1,0 1 0,0-1 0,1 0 1,-4-1-1,3 0-64,1 1-1,-1-1 1,1 1 0,-1-1-1,1 0 1,0 0 0,0 0-1,0 0 1,0 0 0,0-1-1,0 1 1,1 0 0,-1-1-1,1 1 1,0-1 0,-1 0-1,1 0 1,1 1 0,-1-1-1,0 0 1,1 0 0,-1 0-1,1 0 1,0 0 0,0 0-1,0 0 1,0 1 0,0-1-1,1 0 1,1-4 0,-1-1-63,1 1 0,0 0 1,0 0-1,1 0 1,0 0-1,0 1 1,1-1-1,0 1 0,0 0 1,0 0-1,7-6 1,11-7 33,1 2 1,0 1 0,2 0-1,-1 2 1,44-18 0,-38 19 398,0-2 0,-2-1 0,47-33 0,-73 47-295,0 1 0,0-1 0,-1 1 0,1-1 0,-1 0 0,1 1 0,-1-1 1,0 0-1,1 0 0,-1 0 0,0 0 0,0 0 0,0 0 0,-1-1 0,1 1 0,0-3 0,-1 3-21,0 1 0,0-1-1,-1 1 1,1-1 0,0 1 0,-1-1-1,1 1 1,-1 0 0,0-1-1,1 1 1,-1 0 0,0-1-1,0 1 1,0 0 0,0 0 0,0 0-1,0 0 1,0 0 0,0 0-1,0 0 1,0 0 0,-1 0 0,1 1-1,0-1 1,-3-1 0,-12-4-25,1-1 1,-1 2 0,0 0 0,0 2-1,-1-1 1,1 2 0,-1 0-1,1 1 1,-1 1 0,0 0 0,1 1-1,-19 4 1,34-5-78,0 0-1,0 0 1,0 0-1,0 0 1,0 0-1,0 1 1,0-1 0,0 0-1,0 1 1,0-1-1,0 1 1,0-1-1,0 1 1,0-1 0,0 1-1,1 0 1,-1-1-1,0 1 1,0 0-1,1 0 1,-1 0 0,0 0-1,1-1 1,-1 1-1,1 0 1,-1 0-1,0 2 1,2-2 16,-1 0-1,1 0 1,-1 0-1,1 0 1,-1 0 0,1 0-1,0 0 1,-1 0-1,1 0 1,0 0-1,0 0 1,0 0 0,0-1-1,0 1 1,0 0-1,0 0 1,0-1 0,0 1-1,0-1 1,0 1-1,0-1 1,0 0 0,3 1-1,17 6-441</inkml:trace>
  <inkml:trace contextRef="#ctx0" brushRef="#br0" timeOffset="1">641 63 17180,'-11'10'585,"0"1"0,1 0 0,0 0 0,0 1 0,-14 25 0,19-29-424,1-1 0,0 1 0,1 0 0,0 1 0,0-1 0,1 0 0,0 1 0,0 0 0,1-1 0,0 1 0,0 12 0,1-19-148,0 0 0,0 0 0,0 0 0,0 0 1,1 0-1,-1 0 0,1 0 0,-1 0 0,1 0 0,0 0 0,0 0 0,-1-1 0,1 1 0,0 0 0,1 0 0,-1-1 0,0 1 0,0-1 0,1 1 1,-1-1-1,1 0 0,-1 1 0,1-1 0,0 0 0,0 0 0,-1 0 0,1 0 0,0 0 0,0-1 0,0 1 0,0 0 0,0-1 0,0 0 0,0 1 1,0-1-1,0 0 0,0 0 0,2 0 0,2-1 4,1 0-1,-1 0 1,0 0-1,0-1 1,0 0 0,0-1-1,0 1 1,-1-1 0,1 0-1,-1 0 1,7-5 0,-3 0 36,1 0 1,-1-1 0,-1 0-1,1-1 1,-2 0 0,1 0-1,-1-1 1,-1 0 0,0 0-1,8-21 1,-12 27-95,0 0 1,0 0-1,-1 0 1,0 0-1,0 0 0,0-1 1,-1 1-1,0 0 1,0-1-1,0 1 0,0 0 1,-1 0-1,0-1 1,0 1-1,-1 0 0,1 0 1,-1 0-1,0 0 1,0 0-1,-1 1 1,0-1-1,1 1 0,-1-1 1,-1 1-1,1 0 1,-1 0-1,1 1 0,-6-5 1,-11-6-284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7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49 17684,'0'0'27,"0"0"0,0 0 1,-1 0-1,1 0 1,0 0-1,0 0 0,0 0 1,0-1-1,0 1 0,0 0 1,0 0-1,0 0 0,0 0 1,0 0-1,0 0 0,-1 0 1,1 0-1,0 0 1,0 0-1,0 0 0,0 0 1,0 0-1,0 0 0,0 0 1,0 0-1,-1 0 0,1 0 1,0 0-1,0 0 0,0 0 1,0 0-1,0 0 0,0 0 1,0 0-1,-1 0 1,1 0-1,0 0 0,0 0 1,0 0-1,0 0 0,0 0 1,0 0-1,0 0 0,0 0 1,0 0-1,-1 0 0,1 0 1,0 0-1,0 1 1,-7 6 318,-6 13-172,5-4-84,0 1 0,2-1 0,0 1 0,1 1 0,0-1-1,2 1 1,0 0 0,1-1 0,1 1 0,0 0 0,2 0 0,4 35-1,-4-50-83,0 1 0,0 0 0,0 0 0,1-1 0,-1 1 0,1-1 0,0 1 0,0-1 0,0 0 0,1 0 0,-1 0 0,1 0 0,0 0 0,3 3 0,-4-5 12,0 0 0,0 0 0,0 0 1,1 0-1,-1 0 0,0 0 0,1 0 0,-1-1 0,0 1 0,1-1 0,-1 0 1,1 0-1,-1 0 0,1 0 0,-1 0 0,0 0 0,1-1 0,-1 1 0,1-1 1,-1 0-1,0 1 0,1-1 0,-1 0 0,2-2 0,8-4 97,-1 0 0,-1 0 0,1-1 0,-1-1 0,-1 0 0,0 0 0,0-1 0,8-11 0,-4 3 174,0-1-1,-2-1 1,19-40 0,-24 43-79,0-1 0,6-26 0,-11 38-163,0-1 0,0 1-1,0-1 1,-1 1 0,0-1 0,0 0-1,-1 1 1,0-1 0,0 1 0,-3-9-1,3 13-63,1 1-1,-1-1 1,1 1-1,-1-1 1,0 1-1,1 0 1,-1-1-1,0 1 1,0 0-1,0 0 1,0-1-1,0 1 1,0 0-1,-1 0 1,1 0-1,0 0 1,-1 1-1,1-1 1,0 0-1,-1 0 1,1 1-1,-1-1 1,1 1-1,-1-1 1,1 1-1,-1 0 1,1 0-1,-1 0 1,1 0-1,-1 0 1,1 0-1,-1 0 1,0 0-1,-1 1 1,1-1-108,-1 1 1,1 0 0,0 0 0,-1 0-1,1 1 1,0-1 0,0 1 0,0-1-1,0 1 1,0 0 0,0-1 0,1 1-1,-1 0 1,0 0 0,1 0 0,0 0-1,-1 1 1,1-1 0,0 0-1,-1 3 1,1-2 46,0-1 0,1 0 0,-1 0-1,1 0 1,0 1 0,-1-1 0,1 0-1,0 0 1,0 1 0,0-1 0,1 0-1,-1 0 1,0 1 0,2 2 0,7 8-668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165 167 15571,'-13'7'331,"1"1"-1,1 0 0,-1 1 1,1 0-1,1 1 1,0 0-1,0 0 0,1 1 1,-9 14-1,14-18-226,0-1 0,0 1 0,0 0 0,1 0 0,0 0 0,0 0 0,1 1 0,0-1 0,0 1 0,1 0 0,0-1 0,0 1 0,1 0 0,0 0 0,0-1 0,1 1 0,0 0 0,2 9 0,1-10-103,-1 0 1,2 0-1,-1 0 0,1 0 0,0-1 1,0 0-1,1 0 0,-1 0 0,13 8 1,16 19-394,-28-26 296,0 0 0,-1 1-1,0-1 1,-1 1-1,1 0 1,-2 1 0,1-1-1,-1 1 1,0-1 0,-1 1-1,0 0 1,1 14-1,-2-17 74,-1-1 0,0 1 0,-1-1-1,1 0 1,-1 1 0,0-1 0,0 1-1,-1-1 1,0 0 0,0 0 0,0 0-1,0 0 1,-1 0 0,0 0 0,0-1-1,0 1 1,0-1 0,-1 0 0,0 0 0,0 0-1,-8 6 1,5-5 96,0-1 0,1 0-1,-2 0 1,-10 4 0,15-7-34,0 0 1,0-1 0,0 1-1,1 0 1,-1-1-1,0 1 1,0-1-1,0 0 1,0 0-1,0 0 1,0-1-1,0 1 1,0-1-1,0 0 1,-3-1-1,5 2-21,0-1 1,0 1-1,0-1 0,0 1 0,0-1 1,0 0-1,0 1 0,0-1 0,1 0 0,-1 0 1,0 0-1,1 0 0,-1 0 0,0 1 1,1-1-1,-1 0 0,1 0 0,0-1 0,-1 1 1,1 0-1,0 0 0,-1-1 0,1-1 10,0 0 0,0 0-1,0 0 1,1 0 0,-1 0 0,1 0-1,-1 0 1,2-4 0,3-5 33,0 1 1,13-22 0,-18 33-61,57-86-47,96-111 0,-25 35-69,-95 116 93,43-79 0,-73 120 26,-1 0 1,0 0-1,0 1 0,0-1 0,-1 0 0,0-1 0,2-6 0,-3 11-2,0 0 0,0 0 0,0 1 0,0-1 0,0 0 0,-1 1-1,1-1 1,0 0 0,0 1 0,0-1 0,-1 0 0,1 1 0,0-1 0,-1 0 0,1 1 0,0-1 0,-1 1 0,1-1 0,-1 0-1,1 1 1,-1-1 0,0 0 0,-1 1 3,1-1-1,0 1 0,-1 0 1,1-1-1,-1 1 0,1 0 1,-1 0-1,1 0 0,-1 0 1,1 0-1,0 0 1,-1 0-1,1 0 0,-1 1 1,-1 0-1,-8 2 31,0 2 0,0-1 0,1 1 0,0 1 0,0 0 0,0 0 0,-11 10-1,-61 58 255,73-65-336,1 0-1,0 1 0,1-1 1,0 1-1,0 1 1,-9 19-1,15-28 14,0 1-1,0 0 1,0 0-1,0 0 1,0 0 0,0 0-1,1 0 1,-1 0-1,1 0 1,0 0 0,0 0-1,0 0 1,1 0-1,-1 0 1,1 0 0,-1 0-1,1 0 1,0-1-1,0 1 1,0 0-1,1 0 1,-1-1 0,1 1-1,-1 0 1,1-1-1,0 0 1,0 1 0,0-1-1,0 0 1,0 0-1,1 0 1,-1 0 0,3 1-1,25 14-313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17140,'20'10'1624,"10"-20"-1056,6-6-184,7-4 512,0 0-39,-3-3-481,0 3-456,-7 4-272,-6-1 336,-11 3-152,-4 2-169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16147,'1'20'1777,"-1"-1"-1265,0-11-408,2-3 928,5-8-680,-3-7-24,-2-9-288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71 16259,'37'-22'1428,"19"-11"-516,-50 30-720,-1 1 1,1 0-1,0 0 0,0 0 0,-1 1 1,1-1-1,0 2 0,7-1 1,-13 0-168,1 1 0,0 0-1,-1 0 1,1 0 0,0 0 0,0 0 0,-1 0 0,1 1 0,0-1 0,-1 0 0,1 0 0,0 0 0,-1 1 0,1-1-1,0 0 1,-1 1 0,1-1 0,-1 1 0,1-1 0,0 1 0,-1-1 0,1 1 0,-1-1 0,1 1 0,-1-1 0,0 1 0,1-1-1,-1 1 1,1 1 0,-1-1-13,0 1-1,0 0 1,1 0-1,-2-1 1,1 1-1,0 0 1,0-1-1,0 1 1,-1 0-1,1-1 1,-1 1-1,0 1 1,-3 6-38,0-1 1,-1 0-1,-7 11 1,-4 1-21,-36 36 0,39-44 37,0 0 0,1 1 0,1 1 1,0-1-1,1 2 0,-10 18 0,19-31 3,0 0 0,0 0 0,0 1 1,0-1-1,0 0 0,0 1 0,1-1 0,0 0 0,-1 1 0,1-1 0,0 1 0,0-1 1,0 0-1,0 1 0,1-1 0,-1 1 0,1-1 0,0 3 0,0-3-18,1 0-1,-1-1 0,0 1 1,1-1-1,-1 1 0,1-1 1,-1 0-1,1 1 0,0-1 0,-1 0 1,1 0-1,0 0 0,0 0 1,0-1-1,0 1 0,0 0 1,0-1-1,0 0 0,0 1 1,0-1-1,3 0 0,9 1-259,0-1 0,0-1-1,-1 0 1,1-1 0,0-1 0,-1 0-1,1 0 1,-1-2 0,24-10 0,-10 2-483,-1-1 0,0-2 1,36-28-1,-56 39 648,56-48-730,-57 48 952,1-1 0,-1 0 0,-1 1 0,1-2 0,-1 1 0,0 0 0,0-1 0,3-9 0,-6 15-39,-1 0 0,0 0 0,1 0 1,-1 1-1,0-1 0,0 0 0,1 0 1,-1 0-1,0 0 0,0 0 0,0 0 0,0 0 1,0 0-1,-1 0 0,1 0 0,0-2 1,-1 3-26,1 0 0,0 0 0,0 0 1,-1-1-1,1 1 0,0 0 1,-1 0-1,1 0 0,0 0 1,0 0-1,-1-1 0,1 1 1,0 0-1,-1 0 0,1 0 0,0 0 1,-1 0-1,1 0 0,-1 0 1,1 0-1,0 0 0,-1 0 1,1 0-1,0 1 0,-1-1 0,1 0 1,0 0-1,0 0 0,-1 0 1,-2 2 108,-1 0-1,1 0 1,0 0 0,0 0 0,0 0 0,1 0 0,-4 4 0,0 1-44,0 0 1,1 1-1,0-1 1,0 1-1,1 1 0,0-1 1,0 1-1,1-1 1,0 1-1,0 0 1,1 0-1,1 1 1,-1-1-1,1 0 0,1 13 1,0-21-83,0 0 1,0 1-1,1-1 1,-1 0-1,0 0 1,1 0-1,-1 1 1,1-1-1,-1 0 1,1 0-1,-1 0 1,1 0-1,0 0 1,0 0-1,-1 0 1,1 0-1,0 0 1,0 0-1,0-1 1,0 1-1,0 0 1,2 1-1,-1-2 8,0 1 0,0-1 0,1 1-1,-1-1 1,0 0 0,0 0 0,0 0-1,0 0 1,1 0 0,-1 0 0,4-1-1,5-3 54,-1 1 0,0-1 0,0 0 0,9-6 0,-19 9-80,18-8 127,-1-1 0,0-1 0,0-1 0,-2 0 0,1-1 0,-2-1 0,0 0 0,0-1 0,12-19 0,-25 32-117,1 0 0,-1 0 0,0 1-1,0-1 1,0 0 0,0-1-1,0 1 1,-1 0 0,1 0-1,0 0 1,-1 0 0,0-1 0,0 1-1,1 0 1,-1 0 0,0 0-1,-1-1 1,1 1 0,0 0 0,-1 0-1,1 0 1,-1-1 0,-1-3-1,0 4-42,0 1 0,0-1-1,1 0 1,-1 1 0,0-1-1,0 1 1,-1-1 0,1 1-1,0 0 1,0 0 0,-1 0-1,1 0 1,0 1 0,-1-1-1,1 1 1,-1-1 0,1 1-1,-1 0 1,1 0 0,-5 0-1,-4 1-244,-1 0 0,1 1 0,-1 1 0,1 0 0,0 0 0,0 1 0,1 1 0,-1 0 0,1 0 0,0 1 0,0 0 0,-16 14 0,2 0-361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0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14955,'31'-1'1697,"4"-5"-1129,13-5-128,5-1 832,15-3-544,3-1-64,7-1-128,-4 1-71,-5 1-521,1 5-345,-11 5 1826,-3-1-1353,-16 6 16,-11 0 16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12803,'1'2'115,"0"-1"1,0 0 0,0 0-1,0 1 1,0-1 0,0 0 0,0 0-1,0 0 1,0 0 0,1 0-1,-1 0 1,0 0 0,1-1-1,-1 1 1,1 0 0,-1-1-1,1 1 1,-1-1 0,1 0-1,-1 1 1,1-1 0,-1 0 0,1 0-1,-1 0 1,1 0 0,0 0-1,-1 0 1,1 0 0,-1-1-1,1 1 1,-1-1 0,1 1-1,-1-1 1,2 0 0,9-4 410,0 0 1,-1 0-1,14-10 0,-19 12-55,37-25 294,-1-1 0,-2-2-1,-1-1 1,-1-3 0,-2-1 0,49-64-1,-79 92-722,0-1-1,-1 1 0,0-1 1,-1 0-1,6-18 0,-9 15-99,-6 13-60,-9 13-98,-14 29-466,2 2 0,-38 92 0,59-127 420,1 1-1,0-1 1,0 1-1,1 0 0,0 0 1,1 0-1,1 1 1,-1-1-1,2 0 0,0 12 1,0-21 188,0-1 1,0 0-1,0 1 1,1-1-1,-1 1 1,0-1-1,1 0 1,-1 1-1,1-1 1,-1 0-1,1 0 1,0 0-1,0 1 1,-1-1-1,1 0 1,0 0-1,0 0 1,0 0-1,0 0 1,0 0-1,0-1 1,1 1-1,-1 0 1,0 0-1,0-1 1,1 1-1,-1-1 1,0 1-1,1-1 0,-1 0 1,0 1-1,1-1 1,-1 0-1,0 0 1,1 0-1,-1 0 1,3 0-1,1-1-140,0 0-1,0 0 1,0-1-1,0 1 0,0-1 1,-1-1-1,1 1 0,0 0 1,3-4-1,6-4 5,-1-1 0,0-1 0,-1 0 0,0 0 0,-1-1-1,0-1 1,-1 1 0,12-24 0,-9 12 766,-1-1-1,-1 0 1,-1-1-1,8-36 1,-18 61 429,-1 4-354,-5 10-105,-6 18-158,1 0 13,2 1 0,0-1 0,2 2 0,-3 42 1,10-72-335,-1 0 1,1 1 0,0-1-1,0 0 1,1 0 0,-1 1-1,0-1 1,1 0-1,-1 0 1,1 1 0,0-1-1,0 0 1,0 0 0,1 2-1,-2-4-25,1 1 1,-1-1-1,1 1 0,-1-1 0,1 0 0,-1 1 0,0-1 0,1 0 0,-1 0 0,1 1 0,0-1 1,-1 0-1,1 0 0,-1 0 0,1 0 0,-1 0 0,1 0 0,-1 0 0,1 0 0,0 0 0,0 0 1,18-9 323,-10 1-256,-1 0 1,0 0-1,-1-1 1,0 0-1,0 0 1,0-1-1,-2 1 1,1-1-1,-1-1 0,4-10 1,-2 2-68,-1 0 1,-1 0-1,-1 0 0,0 0 0,0-21 1,-4 35-136,0 0 0,0 0 0,-1 0 0,1 0 0,-1 0 1,0 0-1,-4-9 0,5 14 62,0-1 0,0 0 0,-1 1 0,1-1 0,0 1 0,-1-1 0,1 0 0,-1 1 0,1-1 0,0 1 1,-1-1-1,1 1 0,-1 0 0,1-1 0,-1 1 0,0-1 0,1 1 0,-1 0 0,1-1 0,-1 1 0,0 0 0,1 0 0,-1 0 0,-1-1 0,1 2-32,0-1 0,0 1-1,-1-1 1,1 1 0,0-1-1,0 1 1,0 0 0,0 0-1,0-1 1,0 1 0,0 0-1,0 0 1,0 0 0,0 0-1,0 0 1,1 0 0,-1 0-1,0 2 1,-2 1-80,1 0 0,0 0 0,0 0 0,1 1 0,-1-1 0,1 0 0,-1 9 0,3 9-586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36 11867,'-18'20'991,"1"1"1,0 0 0,-14 27 0,25-38-730,0 0 0,1 1 0,0 0 1,1 0-1,0 0 0,1 1 0,0 0 1,1-1-1,-1 17 0,3-26-225,0 0 1,0-1-1,0 1 1,0 0-1,0 0 0,0-1 1,1 1-1,-1 0 1,1-1-1,-1 1 0,1 0 1,0-1-1,-1 1 1,1-1-1,0 1 0,0-1 1,0 1-1,0-1 1,1 0-1,-1 1 1,0-1-1,0 0 0,1 0 1,-1 0-1,3 2 1,-1-2 2,-1-1 0,1 1 0,0 0 0,-1-1 0,1 1 0,0-1 0,0 0 0,-1 0 0,1 0 0,0 0 0,0-1 0,-1 1 0,1-1 0,0 1 1,-1-1-1,4-1 0,5-3 53,-1 0 0,1-1 0,-1 0 0,0-1 1,-1 0-1,1 0 0,-1-1 0,-1 0 0,0-1 0,0 1 1,9-15-1,-11 14-101,0 0 0,0 0 1,-1 0-1,-1-1 0,0 0 0,0 0 1,-1 0-1,0 0 0,0-1 0,-1 1 1,-1-1-1,1-20 0,-2 29 49,-1-1-1,1 0 1,0 1 0,-1-1-1,1 1 1,-1-1 0,0 1-1,0-1 1,0 1 0,0 0-1,0-1 1,-1 1 0,1 0-1,-1 0 1,1 0 0,-1 0-1,0 0 1,0 0 0,0 0-1,0 1 1,0-1 0,0 1-1,0-1 1,-1 1-1,1 0 1,-4-1 0,-20-7-45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15563,'-3'3'197,"-1"0"1,1 0-1,0 0 0,0 1 0,0-1 0,1 1 0,-1 0 0,1 0 1,0 0-1,0 0 0,0 0 0,0 0 0,0 5 0,-2 3-112,2-1 1,-1 1-1,0 20 0,3-28-85,-1-1 1,1 1-1,0-1 1,1 0-1,-1 1 1,1-1-1,-1 0 1,1 1-1,0-1 1,0 0-1,1 0 1,-1 1-1,1-1 1,-1 0-1,1 0 1,0-1-1,0 1 1,0 0-1,1-1 1,3 4-1,-3-4-38,-1-1-1,1 1 0,-1-1 0,1 0 1,0 0-1,0 0 0,-1 0 0,1-1 0,0 1 1,0-1-1,0 0 0,0 0 0,0 0 1,0 0-1,0 0 0,0 0 0,-1-1 1,1 0-1,0 1 0,0-1 0,0 0 0,-1-1 1,1 1-1,4-3 0,1-1-172,-1 0 0,1-1 0,-1 1 1,0-2-1,0 1 0,8-12 0,-12 15 145,0-1 0,0 0 1,0 0-1,-1 1 0,1-2 0,-1 1 0,0 0 1,0 0-1,-1-1 0,1 1 0,-1-1 0,0 1 1,0-1-1,0-7 0,-4 10 423,-2 7-87,-5 10 162,5-6-293,1 1 1,0 0-1,0 0 1,1 0-1,0 0 1,1 0-1,0 1 0,0-1 1,1 1-1,1-1 1,0 1-1,0 0 1,3 15-1,-2-23-147,0 0-1,0-1 0,-1 1 1,2-1-1,-1 1 0,0-1 1,0 1-1,1-1 0,0 0 1,-1 1-1,1-1 0,0 0 1,0 0-1,0 0 0,0-1 1,0 1-1,1 0 0,-1-1 1,0 0-1,1 1 0,-1-1 1,1 0-1,-1 0 0,1 0 1,0-1-1,0 1 0,-1 0 1,1-1-1,0 0 0,0 0 1,-1 0-1,1 0 0,0 0 1,3-1-1,6-1-20,1 0 1,-1-1-1,0-1 0,0 0 1,-1 0-1,16-9 0,31-18-180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723 1 14179,'-26'27'1448,"-44"56"0,62-71-1192,0 1 0,0-1 0,1 1 0,1 1 1,0 0-1,1-1 0,-6 25 0,10-34-204,1-1 1,-1 0-1,1 1 0,0-1 1,0 1-1,0-1 0,0 0 1,0 1-1,1-1 0,0 1 1,-1-1-1,1 0 0,3 5 1,-3-6-36,0-1 0,0 0 0,0 1 0,0-1 1,0 0-1,0 0 0,1 1 0,-1-1 0,0 0 1,1 0-1,-1-1 0,1 1 0,-1 0 0,1 0 0,0-1 1,-1 1-1,1-1 0,0 1 0,-1-1 0,1 0 0,0 0 1,-1 0-1,1 0 0,0 0 0,0 0 0,-1 0 0,3-1 1,3 0 13,0-1 1,-1 0 0,1-1-1,-1 0 1,0 0-1,0 0 1,0 0 0,0-1-1,0 0 1,-1 0-1,0-1 1,0 0 0,0 0-1,0 0 1,-1 0-1,8-12 1,-5 6 34,0 0-1,-1-1 1,-1 1 0,1-1-1,-2-1 1,0 1 0,0 0-1,2-17 1,-6 24-51,1-1 0,-1 1 0,0 0 1,0-1-1,-1 1 0,1-1 0,-1 1 0,-3-10 1,3 14-31,1-1 0,-1 1 0,0-1 0,1 1 0,-1-1 0,0 1 0,0 0 0,0-1 0,0 1 0,0 0 0,-1 0 0,1 0 0,0 0 0,-1 0 0,1 0 0,0 0 0,-1 0 0,1 0 0,-1 1 0,1-1 0,-1 0 0,1 1 0,-1 0 0,0-1 0,1 1 0,-1 0 0,0 0 0,1 0 0,-1 0 0,0 0 0,1 0 0,-4 1 1,-1 0-128,-1 1 1,0 0 0,1 1 0,0-1 0,-1 1 0,1 1 0,0-1-1,-9 8 1,-41 38-772,36-29 544</inkml:trace>
  <inkml:trace contextRef="#ctx0" brushRef="#br0" timeOffset="1">1 596 13091,'28'5'1096,"27"-9"-600,8-7-96,19-9 640,8-5-71,12-3-65,2-4-80,0 0-320,-7 2-232,-15 3-536,-8 3 968,-16 5-728,-14 2-80,-21 4-160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15347,'6'-2'358,"0"1"0,0-1 0,0-1 0,0 1 0,0-1 0,-1 0 0,1 0 0,-1 0 0,9-8 0,3-4 439,21-24 0,-15 15-55,12-12-200,-1-1-1,-1-2 1,29-45-1,-54 67-442,-9 12-10,-1 6-83,0 0 0,1 0 0,-1 0 0,1 0 0,-1 1 0,1-1 0,-1 1 0,1-1 0,0 1 0,0-1 0,-2 4 0,-13 19-187,1 0 0,1 1 0,2 1 0,0 1 0,2-1 0,-12 50 0,21-72-19,0 1 1,0 0-1,1 0 0,0 0 0,-1 0 0,2 6 1,-1-10 165,0-1 0,0 1 1,1 0-1,-1-1 0,0 1 1,0-1-1,0 1 1,1-1-1,-1 1 0,0-1 1,0 1-1,1-1 0,-1 0 1,0 1-1,1-1 1,-1 1-1,1-1 0,-1 0 1,0 1-1,1-1 0,-1 0 1,1 0-1,-1 1 1,2-1-1,-1 0-1,0 0 1,0 0 0,0 0-1,1 0 1,-1 0-1,0-1 1,0 1-1,0 0 1,0-1 0,1 1-1,-1-1 1,0 1-1,0-1 1,0 0-1,0 1 1,1-2 0,24-21-632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18 11811,'-12'15'505,"-20"27"1385,-26 45-1,51-74-1590,-1 1-1,2 0 0,0 0 1,1 0-1,0 0 1,1 1-1,1 0 1,-2 17-1,4-30-243,1 1-1,0-1 0,0 1 1,0 0-1,1-1 0,-1 1 0,0-1 1,1 1-1,0-1 0,0 1 1,-1-1-1,3 4 0,-2-4-23,0-1 0,0 0 0,0 0 1,0 0-1,0 0 0,1 0 0,-1 0 0,0 0 0,0-1 0,1 1 0,-1 0 0,0-1 0,1 1 0,-1-1 0,0 1 1,1-1-1,-1 0 0,1 1 0,-1-1 0,1 0 0,-1 0 0,1 0 0,-1 0 0,2-1 0,4 0 35,0-1-1,0 1 1,0-1-1,0-1 0,0 0 1,-1 0-1,1 0 1,-1 0-1,0-1 1,0 0-1,-1-1 0,1 1 1,7-8-1,0-2 125,0 0 0,-1-1 1,19-31-1,-20 27-24,-1-1 1,14-35-1,-21 48-165,0-1 0,-1 0-1,0 0 1,-1 0 0,0 0 0,0 0 0,0 0-1,-1 0 1,0 0 0,-3-14 0,3 21-31,0 0 1,0 0-1,0 0 0,0 0 1,-1 0-1,1 0 0,0 0 1,0 1-1,-1-1 0,1 0 1,-1 0-1,1 0 0,-1 0 1,0 0-1,1 1 1,-1-1-1,0 0 0,1 1 1,-1-1-1,0 0 0,0 1 1,1-1-1,-1 1 0,0-1 1,0 1-1,0-1 0,0 1 1,0 0-1,0-1 1,0 1-1,0 0 0,0 0 1,0 0-1,0 0 0,0 0 1,0 0-1,0 0 0,0 0 1,0 0-1,0 0 1,0 1-1,0-1 0,1 0 1,-1 1-1,0-1 0,0 0 1,-2 2-1,-1 0-98,0 1-1,0-1 1,0 1 0,1 0-1,-1 1 1,1-1 0,-1 0-1,-2 6 1,6-9 125,-3 4-96,0-1 1,0 1-1,1 0 0,0 1 1,0-1-1,-2 7 0,2 4-330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28 12979,'-8'12'486,"-10"18"1402,-21 46 0,35-67-1564,0 1-1,1-1 0,0 1 0,1 0 0,0 0 1,0 0-1,1 0 0,1 0 0,0 17 1,0-25-264,0 1 0,1-1-1,-1 1 1,1-1 0,-1 0 0,1 1 0,0-1 0,0 1 0,0-1 0,0 0 0,0 0 0,0 0 0,1 1 0,-1-1 0,1 0-1,-1-1 1,1 1 0,0 0 0,0 0 0,0-1 0,0 1 0,0-1 0,0 0 0,0 1 0,5 0 0,-4-1-12,0 0 0,0-1 1,1 0-1,-1 0 0,0 0 1,0 0-1,1 0 0,-1 0 1,0-1-1,0 0 0,1 0 1,-1 0-1,0 0 0,0 0 1,0 0-1,0-1 0,0 0 1,-1 1-1,4-4 0,3-1 17,-1-2-1,1 1 1,-2-1 0,1-1-1,-1 1 1,0-1-1,-1-1 1,0 1 0,0-1-1,4-12 1,-6 13-273,-1 1 1,0-1 0,0 0-1,-1 0 1,-1 0-1,1 0 1,-1 0 0,-1 0-1,0 0 1,0-1-1,-1 1 1,-3-17-1,3 22 104,0 0-1,-1 0 1,1 0-1,-1 0 0,0 0 1,0 1-1,-1-1 0,1 1 1,-1-1-1,-5-4 1,-9-4-706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17100,'-2'1'147,"1"0"0,0 0 1,-1 0-1,1 0 0,0 0 1,-1 0-1,1 1 0,0-1 1,0 0-1,0 1 0,0-1 0,1 1 1,-1-1-1,0 1 0,0-1 1,1 1-1,-1 0 0,1-1 1,0 1-1,-1 0 0,1 0 1,0-1-1,0 1 0,0 0 1,0-1-1,0 1 0,1 3 1,0-3-86,0 0 1,0 0 0,0 0 0,0 0 0,0 0 0,0 0 0,0-1 0,0 1 0,1 0 0,-1-1 0,1 1-1,-1-1 1,1 1 0,0-1 0,0 0 0,0 0 0,-1 0 0,1 0 0,0 0 0,0 0 0,0 0 0,3 0 0,6 0-51,-1 1 0,1-2 0,-1 0 0,1 0 0,9-2 1,-11 1-21,0 0 0,0 1 0,0 0 0,0 0 1,-1 1-1,1 0 0,15 4 0,-23-4 7,1 0 0,-1 0 0,1 0 1,-1 0-1,1 0 0,-1 0 0,0 0 0,0 1 0,0-1 0,1 0 0,-1 1 0,0-1 0,-1 1 0,1 0 1,0-1-1,0 1 0,-1-1 0,1 1 0,-1 0 0,1 0 0,-1-1 0,0 1 0,0 0 0,1 0 0,-1-1 1,-1 1-1,1 0 0,0 0 0,0 0 0,-1-1 0,0 3 0,-1 8 7,-1-1 0,-1 0 0,-6 15 0,10-26-6,-9 21 18,-1 0-1,-2 0 1,0-1 0,0-1-1,-2 0 1,-21 22 0,28-33-15,0-1 0,-1 0 0,0 0 1,0-1-1,0 0 0,-1 0 0,1-1 1,-1-1-1,-1 1 0,1-1 0,-1-1 0,1 0 1,-1 0-1,0-1 0,0 0 0,-20 1 1,27-3-43,0 0 0,0 0 1,-1-1-1,1 0 0,0 1 1,0-1-1,0 0 0,-1 0 1,1-1-1,0 1 0,1-1 1,-1 1-1,0-1 0,0 0 1,1 0-1,-1 0 0,1-1 1,0 1-1,-1 0 0,1-1 1,0 0-1,0 1 0,1-1 1,-1 0-1,1 0 0,-1 0 1,-1-5-1,1 0-4,0 0 1,0-1-1,1 1 0,0 0 1,1-1-1,-1 1 0,1 0 0,1-1 1,0 1-1,2-9 0,14-36-312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 15675,'0'-11'1834,"-3"8"-262,-10 15 781,-11 28-817,24-39-1524,-6 12 54,0 0 1,1 0 0,-5 21 0,9-31-68,1 0 0,-1 1 0,1-1 0,0 0 0,0 1 0,0-1 0,0 1 0,1-1 0,1 5 0,-2-7 1,1 1 0,-1-1 0,1 0 1,0 1-1,-1-1 0,1 0 0,0 0 0,0 1 0,0-1 0,0 0 1,0 0-1,0 0 0,1 0 0,-1 0 0,0 0 0,0-1 1,1 1-1,-1 0 0,1-1 0,-1 1 0,3 0 0,4 0-74,0 1 0,0-1 0,0-1 1,0 0-1,1 0 0,-1-1 0,0 0 0,0 0 0,0-1 0,0 0 0,0 0 0,0-1 0,9-4 0,2-2-513,0-1 1,-1 0-1,-1-1 0,18-15 0,-34 26 541,20-19-900,-21 19 881,1 0 0,0-1-1,-1 1 1,1-1-1,-1 1 1,1-1 0,0 1-1,-1-1 1,1 1-1,-1-1 1,1 0 0,-1 1-1,0-1 1,1 0-1,-1 0 1,0 1 0,1-1-1,-1 0 1,0 0-1,0 1 1,0-1 0,0 0-1,0 0 1,0 1-1,0-1 1,0 0 0,0-1-1,-1 2 34,0 0 0,0 0 0,1 0 0,-1 0-1,0 0 1,0 0 0,0 0 0,0 0 0,0 0 0,0 0 0,0 0-1,0 0 1,0 1 0,1-1 0,-1 0 0,0 1 0,0-1-1,0 1 1,0-1 0,1 1 0,-1-1 0,0 1 0,1 0 0,-1-1-1,0 2 1,-21 18-32,21-19 51,-10 11 64,1 0 1,0 0 0,-14 25 0,21-32-36,0-1 1,1 1-1,0 0 1,0 0-1,0 0 0,1 0 1,-1 0-1,1 0 0,0 0 1,1 0-1,-1 0 1,1 1-1,0-1 0,0 0 1,2 6-1,-2-9 1,1 0-1,0-1 1,-1 1 0,1 0-1,0 0 1,0-1-1,0 1 1,1 0 0,-1-1-1,0 1 1,1-1-1,-1 1 1,0-1 0,1 0-1,0 0 1,-1 0 0,1 0-1,0 0 1,-1 0-1,1 0 1,3 1 0,0-1-7,1 0 0,-1 0 0,0 0 0,1 0 0,-1-1 0,10-1 0,30-3 72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 13579,'-15'15'555,"-77"89"1809,84-93-2115,0 0 0,1 1 0,0 0 0,1 0 0,0 1 0,1-1 0,-7 25 1,11-34-189,1 0 1,-1 0 0,1 0 0,-1 0-1,1 0 1,0 0 0,0 0-1,0 0 1,1 0 0,-1 0 0,1 0-1,-1 0 1,1 0 0,0-1 0,0 1-1,2 3 1,-2-5-24,1 1 0,-1 0 0,1-1 0,0 0 0,-1 1 0,1-1 0,0 0 0,0 0-1,-1 0 1,1 0 0,0 0 0,0-1 0,0 1 0,0 0 0,0-1 0,1 1 0,-1-1 0,0 0 0,0 0 0,0 0 0,0 0-1,4-1 1,5 0 29,0-1-1,0-1 0,0 0 1,0-1-1,-1 1 0,0-2 0,0 0 1,0 0-1,0-1 0,-1 0 1,0 0-1,0-1 0,-1 0 1,10-11-1,-9 8-55,0 1 1,-1-1-1,0 0 1,-1-1-1,0 0 0,-1 0 1,0-1-1,0 1 1,-2-1-1,1 0 0,-2-1 1,4-13-1,-7 23-27,1-1 0,-1 0 0,0 1-1,0-1 1,0 1 0,0-1 0,-1 1-1,0-1 1,1 1 0,-1-1 0,0 1 0,-1-1-1,-1-3 1,2 6-5,0-1-1,0 1 1,0-1-1,-1 1 1,1 0-1,0 0 1,-1-1-1,1 1 1,-1 0-1,1 0 0,-1 1 1,0-1-1,1 0 1,-1 0-1,0 1 1,0-1-1,1 1 1,-1 0-1,0-1 1,0 1-1,0 0 1,1 0-1,-1 0 1,0 0-1,0 0 1,0 1-1,-1 0 1,-7 1-109,0 1 0,1 0 0,0 0 1,0 1-1,0 1 0,0 0 0,0 0 0,1 0 0,-11 10 1,-69 69-1183,63-58 1080,-4 3-112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200 284 15291,'34'4'1305,"36"-15"-681,15-10-176,27-8 616,14-1-168,16-6-32,2 2-127,-5 2-465,-8 0-232,-29 11-520,-15 4-289,-31 7 545,-19 0-184,-31 5-232</inkml:trace>
  <inkml:trace contextRef="#ctx0" brushRef="#br0" timeOffset="1">0 888 16460,'29'-19'812,"-1"-1"0,-1 0 1,47-48-1,-38 34-38,111-117 1102,-51 52-1189,-96 99-685,0 0 0,0 0 0,0 0-1,0 0 1,0 0 0,0 0 0,0 0 0,0 0-1,0 0 1,0 0 0,0 1 0,0-1-1,0 0 1,0 0 0,0 0 0,0 0 0,0 0-1,0 0 1,0 0 0,1 0 0,-1 0-1,0 0 1,0 0 0,0 0 0,0 0 0,0 0-1,0 0 1,0 0 0,0 0 0,0 0-1,0 0 1,0 0 0,1 0 0,-1 0 0,0 0-1,0 0 1,0 0 0,0 0 0,0 0 0,0 0-1,0 0 1,0 0 0,0 0 0,0 0-1,-4 10 27,-2 3-20,-67 139 50,64-130-63,2 0 0,0 1 0,1 0 0,1 0 0,-2 27 0,7-44-25,0-1 0,0 1 0,0-1 0,0 1 0,1-1 0,2 8 0,-3-11 2,1-1-1,-1 1 1,1-1 0,0 0-1,-1 1 1,1-1-1,0 1 1,0-1-1,0 0 1,0 0-1,0 0 1,0 0 0,0 1-1,0-1 1,1 0-1,-1-1 1,0 1-1,1 0 1,-1 0-1,0-1 1,1 1 0,-1 0-1,1-1 1,-1 0-1,1 1 1,-1-1-1,1 0 1,1 0-1,4 0-136,-1 0-1,1-1 0,-1 0 1,1-1-1,-1 1 1,0-1-1,1-1 0,-1 1 1,9-6-1,6-4-580,26-19 1,0-5-988,84-85 0,-77 64 714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1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15 14739,'-29'28'1453,"-47"59"-1,66-73-1104,1 0-1,0 0 0,0 1 0,2 1 0,0-1 1,-10 33-1,16-43-233,0 0 0,0 0 0,0-1 0,1 1 1,0 0-1,0 10 0,0-14-85,1 0 0,-1 1-1,0-1 1,1 0 0,-1 1 0,1-1 0,-1 0 0,1 1 0,-1-1 0,1 0 0,0 0-1,0 0 1,0 1 0,0-1 0,0 0 0,0 0 0,0 0 0,0-1 0,0 1-1,0 0 1,0 0 0,1-1 0,-1 1 0,0 0 0,0-1 0,1 1 0,-1-1-1,2 1 1,2-1 1,-1 0 0,1 0-1,0 0 1,-1-1 0,1 0-1,-1 1 1,1-2 0,-1 1-1,1 0 1,-1-1 0,0 0-1,0 0 1,0 0 0,0-1-1,7-4 1,3-4 44,0-1 0,22-23-1,-26 24-23,0-1-1,-1-1 0,-1 1 0,0-1 1,10-23-1,-14 28-39,-1-1-1,0 1 1,0-1 0,-1 0 0,0 0-1,-1 1 1,0-1 0,0 0 0,-1 0-1,-2-18 1,2 25-17,0 0-1,0 0 0,-1 0 1,1 0-1,-1 0 0,1 0 1,-1 0-1,0 0 0,0 0 1,0 1-1,0-1 1,0 0-1,0 0 0,0 1 1,-1-1-1,1 1 0,-1-1 1,1 1-1,-1 0 0,1-1 1,-1 1-1,0 0 0,1 0 1,-1 0-1,0 0 1,0 1-1,0-1 0,0 0 1,0 1-1,0-1 0,0 1 1,0 0-1,-2 0 0,1 0-52,0 0 0,0 1 0,0-1 0,0 1 0,0 0 0,0 0 0,0 0 0,0 1 0,0-1 0,1 1-1,-1-1 1,1 1 0,-1 0 0,1 0 0,0 0 0,-1 0 0,1 1 0,0-1 0,0 0 0,1 1 0,-3 3 0,2-2-34,0 0 0,0-1 0,0 1 1,1 0-1,-1 0 0,1 0 1,0 0-1,1 1 0,-1-1 1,0 0-1,1 0 0,0 0 1,0 1-1,1-1 0,0 7 1,11 4-393</inkml:trace>
  <inkml:trace contextRef="#ctx0" brushRef="#br0" timeOffset="1">590 1 15659,'-25'17'1256,"1"1"1,-38 37-1,55-49-1063,1 1 1,0 1 0,0-1-1,1 1 1,0 0-1,0 0 1,0 1 0,1-1-1,1 1 1,0 0-1,0 0 1,-3 16 0,5-23-168,1 0 0,0-1 0,0 1 0,0 0 1,-1 0-1,1-1 0,1 1 0,-1 0 0,0-1 0,0 1 1,1 0-1,-1 0 0,1-1 0,-1 1 0,1-1 0,0 1 1,0 0-1,-1-1 0,1 0 0,0 1 0,1-1 0,-1 1 1,0-1-1,0 0 0,0 0 0,1 0 0,-1 0 0,1 0 1,-1 0-1,1 0 0,-1 0 0,1 0 0,-1-1 0,1 1 1,0-1-1,-1 1 0,1-1 0,0 0 0,-1 1 0,3-1 1,3 0-2,0 0 1,-1-1 0,1 1 0,-1-1 0,1-1-1,-1 1 1,1-1 0,-1 0 0,10-5 0,-3 0 9,0 0 0,-1-1 1,0 0-1,-1-1 0,0-1 1,17-17-1,-22 21-30,-1-1 0,1 0 0,-1 0 0,-1-1 0,1 1 0,-1-1 0,-1 0 0,1 0 0,-1 0 0,-1-1 0,1 1 0,0-11 0,-2 17-59,-1 0 1,0 0-1,1 0 1,-1 0 0,0 1-1,0-1 1,0 0-1,-1 0 1,1 0 0,0 0-1,-1 0 1,1 1-1,-1-1 1,1 0-1,-1 0 1,0 1 0,0-1-1,0 0 1,0 1-1,0-1 1,0 1-1,0-1 1,-1 1 0,1 0-1,-1-1 1,1 1-1,-1 0 1,1 0 0,-1 0-1,1 0 1,-1 0-1,0 0 1,-2 0-1,-1 0-87,0 0 0,-1 1-1,1-1 1,0 1 0,0 0-1,0 1 1,0-1-1,0 1 1,0 0 0,0 0-1,-6 3 1,-16 7-490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5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0 934 9562,'4'26'168,"0"0"0,1 0-1,12 33 1,-6-24 141,-5-12 138,1 0-1,2-1 0,0 0 1,14 24-1,-19-39-296,1 0 1,0 0-1,0 0 0,1 0 0,-1-1 1,1 0-1,1-1 0,-1 1 0,1-1 0,0 0 1,0-1-1,0 1 0,1-2 0,0 1 1,11 3-1,7 0 98,1-2 1,0-1-1,0-1 0,40 0 1,115-14 446,-87 4-448,678-5 184,-752 12-428,465-25 27,-3-35-5,-424 52-24,1120-102-1024,-655 70 718,263-7-226,-334 24 420,131 9 80,-484 14 140,125-15 0,-167 7 104,-1-3 0,0-2 0,85-31 0,-127 38-185,0 0 1,0-1 0,-1-1-1,0 0 1,0-1-1,-1 0 1,0-1-1,-1-1 1,0 0-1,-1 0 1,0-1-1,-1-1 1,0 1-1,-1-2 1,0 1-1,-1-2 1,11-26-1,9-36 259,-4-1-1,-3-2 0,-3 0 0,10-114 0,-27 178-256,2-4-15,-1 0-1,-1 0 1,-1 0 0,-5-34-1,5 52-37,0 1 0,0-1 1,-1 1-1,1-1 0,-1 0 0,1 1 1,-1-1-1,0 1 0,1 0 0,-1-1 0,0 1 1,0-1-1,0 1 0,0 0 0,0 0 0,-1 0 1,1-1-1,0 1 0,0 0 0,-1 0 0,-1 0 1,-2 0-121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0:5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1 742 11634,'14'49'4331,"-8"-24"-3864,1 0 0,2-1-1,20 44 1,-25-62-475,-1 1-1,1-1 1,1 0-1,-1 0 1,1-1 0,0 1-1,0-1 1,1 0-1,-1-1 1,1 1 0,0-1-1,1 0 1,-1 0-1,1-1 1,-1 0-1,1 0 1,0-1 0,0 1-1,8 0 1,7 0 29,0-1 0,0-1 0,43-3 0,69-17 40,-34 4-10,227-1 62,0 27-74,-241-7-40,624-17-49,-4-56-77,-145 11-222,249-3-256,-14 0 495,548-45 84,-1037 71 45,162-10 67,-407 44-74,-27 1-8,-1-1-1,46-9 1,-76 10 3,0-1 0,0 0 0,0 0 0,0 0 0,-1-1 0,1 1 0,0-1 0,-1 0 0,0 0 0,1 0 0,-1-1 0,4-3 0,-5 5-2,-1-1-1,0 0 1,0-1 0,0 1 0,0 0 0,0 0 0,0 0 0,0-1 0,-1 1 0,1 0 0,-1-1 0,1 1 0,-1 0 0,0-1 0,0 1 0,0-1 0,-1 1 0,1 0 0,0-1 0,-1 1 0,-1-4 0,-9-29 200,-2 1 1,-22-41 0,-1-5 178,6 18-249,-7-21 190,33 72-282,0 1 0,2 0 0,-1-1-1,1 0 1,1 1 0,-1-13 0,2 23-76,-1 0 0,1 0-1,-1 1 1,1-1 0,0 0 0,-1 0-1,1 0 1,0 0 0,-1 1-1,1-1 1,0 0 0,-1 0 0,1 1-1,0-1 1,-1 0 0,1 0-1,0 1 1,0-1 0,0 0 0,-1 1-1,1-1 1,0 1 0,0-1-1,0 0 1,0 1 0,-1 0 0,-4 13-165,1 5-87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11 501 11747,'0'1'80,"-1"-1"1,1 0-1,-1 0 1,0 1-1,1-1 1,-1 0-1,1 1 1,-1-1-1,1 1 1,-1-1-1,1 1 1,-1-1-1,1 1 1,0-1-1,-1 1 1,1-1 0,-1 1-1,1-1 1,0 1-1,0-1 1,-1 1-1,1 0 1,0-1-1,0 1 1,0 0-1,0-1 1,0 1-1,0 0 1,0-1-1,0 1 1,0 1-1,0 27 352,1-24-305,2 38 51,11 56-1,-10-81-168,1 1 0,0-1 0,2-1 0,0 1 0,15 26 0,-19-39-6,1 0 0,-1-1 0,1 0 0,0 0 0,0 0 0,1 0 0,-1-1 0,1 1-1,0-1 1,0-1 0,0 1 0,0 0 0,0-1 0,1 0 0,-1-1 0,11 3 0,6 0 70,1-1 0,41-1 0,-57-2-55,101-3 291,158-27-1,-92 7-254,536-18 31,2 41-65,138-3-448,948-100-655,-651-18 787,-862 87 324,296-46 111,-366 34 974,-202 44-1111,15-3 17,38-11 0,-64 16-12,-1-1-1,0 1 0,0 0 0,0-1 0,0 1 1,0-1-1,0 0 0,0 1 0,0-1 0,0 0 1,0 1-1,0-1 0,0 0 0,-1 0 0,1 0 1,0 0-1,0 0 0,-1 0 0,1 0 0,-1 0 0,1 0 1,-1 0-1,1 0 0,-1-1 0,0 1 0,0 0 1,1 0-1,-1 0 0,0 0 0,0-1 0,0 1 1,0 0-1,0 0 0,0 0 0,-1-1 0,1 1 1,0 0-1,-1 0 0,1 0 0,-1 0 0,1 0 1,-1 0-1,0-2 0,-4-5 56,0-1 0,-1 0 0,0 1 0,-8-9 0,8 9-3,-8-9 48,1 0 0,1-1 0,-13-25 0,21 34-85,0-1 1,0-1 0,1 1-1,0 0 1,1-1-1,0 1 1,0-1-1,1-16 1,8-55-730,-9 83 600,-4 8-56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182 151 15763,'0'-2'102,"0"1"0,0-1 0,-1 1 0,1-1-1,0 1 1,-1-1 0,1 1 0,-1-1 0,1 1-1,-1-1 1,0 1 0,0 0 0,1-1-1,-1 1 1,0 0 0,0 0 0,0 0 0,0 0-1,0 0 1,-2-1 0,0 0 45,0 0 0,0 0 0,0 1 0,0-1 0,-1 1 0,1 0 0,0 0 0,-7-1 0,3 1-25,1 0-1,-1 1 0,1 0 1,-1 0-1,0 1 0,1-1 1,-1 1-1,1 1 0,-11 3 1,13-3-104,0 1 1,0-1 0,0 1-1,0 0 1,1 0 0,-1 1-1,1-1 1,0 1 0,0 0-1,0-1 1,0 1 0,1 1-1,-1-1 1,1 0 0,-2 6-1,4-8-17,-1 0 0,0-1-1,1 1 1,0 0 0,-1 0-1,1 0 1,0-1 0,0 1-1,0 0 1,0 0 0,1 0 0,-1-1-1,0 1 1,1 0 0,-1 0-1,1 0 1,1 1 0,-1-1-2,0-1 1,0 1-1,1-1 1,-1 1-1,0-1 1,1 0-1,0 0 1,-1 0-1,1 0 1,0 0-1,-1 0 0,1 0 1,0-1-1,0 1 1,0-1-1,-1 1 1,1-1-1,0 0 1,0 1-1,2-1 1,6 0 18,0 0 0,0-1-1,0 0 1,0 0 0,0-1 0,0-1 0,-1 0 0,1 0 0,-1 0 0,0-1 0,0-1-1,0 0 1,13-9 0,-5 2 177,0-1-1,-1-1 0,-1 0 0,0-1 1,18-23-1,-33 37-183,3-3 93,1 0 0,-1 0 0,0 0 1,0 0-1,-1 0 0,1-1 0,-1 1 0,0-1 0,0 0 0,-1 0 0,0 0 0,2-9 0,-3 14-86,0-1-1,1 1 1,-1 0-1,0-1 1,0 1 0,0-1-1,0 1 1,0 0-1,0-1 1,0 1-1,0 0 1,0-1-1,-1 1 1,1 0-1,0-1 1,0 1-1,0 0 1,0-1-1,0 1 1,-1 0 0,1-1-1,0 1 1,0 0-1,0 0 1,-1-1-1,1 1 1,0 0-1,-1 0 1,1-1-1,-8 7 255,-6 16-132,11-15-150,0 0-1,0 0 1,1 0 0,0 1 0,1-1-1,-1 1 1,1-1 0,1 1 0,0-1-1,0 1 1,1 10 0,0-15-4,-1-1-1,1 1 1,0 0 0,0 0 0,0 0 0,1-1-1,-1 1 1,1-1 0,-1 1 0,1-1 0,0 1-1,0-1 1,0 0 0,0 0 0,0 0 0,0 0-1,1 0 1,-1-1 0,1 1 0,-1-1 0,1 1-1,0-1 1,-1 0 0,1 0 0,0 0 0,0 0-1,0-1 1,0 1 0,0-1 0,0 0 0,4 0-1,0 0 14,0 0 0,0-1 0,0 0 0,0-1 0,0 0 0,0 0 0,0 0 0,0-1 0,-1 0-1,1 0 1,-1 0 0,0-1 0,0 0 0,0-1 0,0 1 0,-1-1 0,0 0 0,0 0 0,0-1-1,-1 1 1,1-1 0,5-12 0,-18 33 81,-9 20-90,17-33 10,-1-1-1,1 1 1,-1-1 0,1 0 0,0 1 0,0-1 0,0 1-1,0-1 1,0 1 0,0-1 0,0 0 0,0 1-1,1-1 1,-1 1 0,0-1 0,1 0 0,-1 1 0,1-1-1,0 0 1,-1 1 0,1-1 0,0 0 0,1 2-1,0-2 11,0 0 0,0 0 0,-1 0 0,1 0-1,0 0 1,0 0 0,0-1 0,0 1 0,0-1 0,0 1-1,0-1 1,0 0 0,0 0 0,0 0 0,0 0-1,1 0 1,-1 0 0,0-1 0,0 1 0,0-1-1,0 1 1,0-1 0,2-1 0,5-1 58,0-1 0,0-1 0,12-7 1,-13 6 13,0 0 0,-1 0 0,0-1 0,9-9 0,-13 12-30,0 0 1,0 0 0,0 0-1,-1 0 1,1 0 0,-1 0-1,0-1 1,0 1 0,-1-1-1,2-6 1,-8 14 120,-2 4-161,5-2-17,-1 1-1,2-1 1,-1 0 0,0 1-1,1-1 1,0 1-1,1 0 1,-1-1-1,1 1 1,1 9-1,-1-13-34,0 0 1,0-1-1,1 1 1,-1 0-1,0-1 0,1 1 1,-1-1-1,1 1 0,0-1 1,0 1-1,-1-1 0,1 1 1,0-1-1,0 0 1,0 1-1,1-1 0,-1 0 1,0 0-1,0 0 0,1 0 1,-1 0-1,0 0 1,1 0-1,-1 0 0,1-1 1,-1 1-1,1 0 0,0-1 1,-1 1-1,1-1 0,-1 0 1,1 0-1,0 1 1,0-1-1,-1 0 0,1 0 1,0-1-1,-1 1 0,3-1 1,-1 1 51,0-1 0,1 0 0,-1 0 0,0-1 0,0 1 0,0-1 0,-1 1 0,1-1 0,0 0 0,0 0 1,-1 0-1,1 0 0,-1-1 0,0 1 0,0-1 0,0 1 0,0-1 0,0 0 0,2-6 0,7-20-212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19860,'-5'18'1553,"-1"-1"-1249,5 0-152,5 2 72,7 1-600,11-6 512,7 2-208,11-8-240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84 19660,'-12'21'807,"-1"0"0,-1-1 0,-27 31 0,27-36-662,1 1 1,1 0-1,1 1 0,0 0 0,-17 37 1,26-40-1073,2-14 876,0 0-1,0 0 1,0 0 0,1 1 0,-1-1 0,0 0 0,0 0-1,0 0 1,0 0 0,0 0 0,1 0 0,-1 0 0,0 1 0,0-1-1,0 0 1,0 0 0,1 0 0,-1 0 0,0 0 0,0 0-1,0 0 1,1 0 0,-1 0 0,0 0 0,0 0 0,0 0 0,0 0-1,1 0 1,-1 0 0,0 0 0,0 0 0,0-1 0,1 1-1,-1 0 1,0 0 0,0 0 0,0 0 0,3-2-283,0 0 0,-1 1-1,1-1 1,-1 0 0,0 0 0,1-1 0,1-3 0,30-41-1652,52-101-1,-16 24 4936,-63 117-855,-10 18-890,-13 32-262,13-33-731,-12 31-8,2 0 1,-9 44-1,20-70-269,-1 0 1,2 1-1,0-1 1,1 0-1,0 0 1,1 0-1,1 0 1,1 0-1,5 21 1,-32-76-1401,17 26 1438,2 7 153,1 0-1,0 0 1,1-1 0,-1 0 0,2 0-1,-1 0 1,1 0 0,0 0 0,-1-15-1,3 22-79,1-1 1,-1 1-1,1 0 0,-1-1 0,1 1 1,-1 0-1,1 0 0,0 0 0,-1-1 1,1 1-1,0 0 0,0 0 0,0 0 1,0 0-1,0 0 0,0 1 0,0-1 0,1 0 1,-1 0-1,0 1 0,0-1 0,1 0 1,-1 1-1,0 0 0,1-1 0,-1 1 1,2-1-1,45-5 518,-36 5-458,47-4 27,114 5 0,-170 0-143,1 0-1,-1 0 0,0 1 0,1 0 0,-1 0 0,0 0 0,1 0 1,-1 0-1,6 3 0,-9-3 8,1 0 1,0-1 0,-1 1-1,1 0 1,0 0-1,-1 0 1,1-1-1,-1 1 1,1 0-1,-1 0 1,1 0 0,-1 0-1,0 0 1,1 0-1,-1 0 1,0 0-1,0 0 1,0 0-1,0 0 1,0 0 0,0 0-1,0 0 1,0 0-1,0 0 1,0 0-1,-1 0 1,1 0-1,0 0 1,-1 0 0,1-1-1,-1 1 1,1 0-1,-1 0 1,1 0-1,-1 0 1,1-1-1,-2 2 1,-10 15 17,9-15 2,0 1 1,1 0 0,0 0 0,-1 0-1,1 1 1,1-1 0,-1 0 0,0 1-1,1-1 1,0 1 0,-2 5 0,3-9-14,0 0 1,0 0 0,0 0 0,1 1 0,-1-1 0,0 0-1,0 0 1,0 0 0,0 1 0,0-1 0,0 0-1,0 0 1,1 0 0,-1 0 0,0 0 0,0 1-1,0-1 1,0 0 0,1 0 0,-1 0 0,0 0 0,0 0-1,0 0 1,1 0 0,-1 0 0,0 0 0,0 0-1,0 0 1,1 0 0,-1 0 0,0 0 0,0 0-1,0 0 1,1 0 0,-1 0 0,0 0 0,0 0 0,0 0-1,1 0 1,-1 0 0,15-4 64,12-8-38,36-29-33,-47 29-79,0 1 0,29-15 0,-45 26 76,1 0-1,-1-1 1,1 1 0,-1 0 0,1 0-1,-1-1 1,1 1 0,-1 0-1,1 0 1,0 0 0,-1-1 0,1 1-1,-1 0 1,1 0 0,-1 0-1,1 0 1,0 0 0,-1 0 0,1 0-1,-1 1 1,1-1 0,-1 0-1,1 0 1,-1 0 0,1 0-1,-1 1 1,1-1 0,-1 0 0,1 1-1,-1-1 1,1 0 0,-1 1-1,1-1 1,-1 0 0,1 1 0,-1-1-1,0 1 1,1-1 0,-1 1-1,0-1 1,0 1 0,1-1 0,-1 1-1,0-1 1,0 1 0,0-1-1,1 1 1,-1-1 0,0 1-1,0 0 1,0 0 0,0 7-20,0-1 1,0 0 0,-3 14-1,1 8-58,2-28 55,0-1 0,0 1 0,0 0-1,0-1 1,0 1 0,1 0 0,-1-1 0,0 1 0,0 0 0,1-1 0,-1 1 0,0-1 0,1 1 0,-1-1 0,1 1 0,-1-1 0,1 1 0,-1-1 0,1 1 0,-1-1 0,1 1 0,-1-1 0,1 0 0,-1 1 0,1-1 0,0 0 0,-1 1 0,1-1 0,0 0 0,-1 0 0,1 0 0,0 0 0,-1 0 0,1 0 0,0 0 0,-1 0 0,1 0 0,0 0 0,0 0 0,-1 0 0,1 0 0,0 0 0,-1-1 0,1 1 0,-1 0 0,1-1 0,0 1 0,-1 0-1,1-1 1,-1 1 0,2-1 0,3-2-89,1-1-1,-1 1 1,0-1-1,7-6 1,10-14-288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15451,'11'-4'1793,"1"1"-1217,0 0-256,6-2 944,10-1-640,7-1-288,13-5-680,8-2-280,7-8 480,5-2-136,2-5-136</inkml:trace>
  <inkml:trace contextRef="#ctx0" brushRef="#br0" timeOffset="1">871 1 15051,'-15'47'1801,"-6"6"-1145,-11 3-208,1 4 784,2-1-392,2-2-120,8-7-367,5-5-265,8-14-681,2-6 1202,4-14-673,3-7-41,0-8-55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91 120 18516,'-1'3'80,"-22"44"1842,-24 72 0,42-103-1805,1 1-1,0 0 1,2 1-1,0-1 1,0 0-1,2 1 1,0-1-1,3 23 1,5 6-1537,-6-89-441,-3 1 1537,-1 22 604,2 1 0,3-29 0,-3 48-263,0-1-1,0 1 1,0 0-1,1-1 1,-1 1-1,0 0 1,0 0-1,0-1 0,0 1 1,1 0-1,-1 0 1,0-1-1,0 1 1,0 0-1,1 0 1,-1 0-1,0-1 0,0 1 1,1 0-1,-1 0 1,0 0-1,1 0 1,-1 0-1,0 0 1,0-1-1,1 1 0,-1 0 1,0 0-1,1 0 1,-1 0-1,0 0 1,1 0-1,-1 0 1,0 0-1,1 0 1,-1 1-1,0-1 0,0 0 1,1 0-1,-1 0 1,0 0-1,1 0 1,-1 0-1,0 1 1,0-1-1,1 0 0,19 12 430,-12-7-286,5 1-112,1 0 0,0 0 0,0-1-1,0-1 1,0-1 0,1 0 0,0 0 0,20-1-1,-28-1-56,0-2 0,1 1 0,-1-1 0,1 0 0,-1-1 0,0 1 0,1-1 0,8-4 0,-12 4 4,-1 0 1,1-1 0,0 1-1,-1 0 1,1-1-1,-1 0 1,0 0-1,0 0 1,0 0-1,0 0 1,-1-1 0,1 1-1,-1-1 1,0 0-1,2-5 1,-3 8 3,0-1-1,-1 1 1,1-1 0,-1 0 0,0 0 0,1 1 0,-1-1 0,0 0-1,0 0 1,0 1 0,0-1 0,0 0 0,0 0 0,-1 1 0,1-1-1,-2-3 1,2 5 1,0-1 1,0 1-1,-1-1 0,1 1 0,0 0 0,-1-1 0,1 1 0,0 0 0,-1-1 1,1 1-1,-1 0 0,1-1 0,-1 1 0,1 0 0,0 0 0,-1-1 0,1 1 1,-1 0-1,1 0 0,-1 0 0,1 0 0,-2 0 0,1 0 2,0 0-1,-1 0 0,1 0 1,0 1-1,0-1 0,-1 0 1,1 1-1,0-1 1,0 1-1,0 0 0,0-1 1,-3 3-1,0 1 19,-1 0 1,1 0-1,0 0 0,0 1 0,1 0 0,-1 0 1,1 0-1,0 0 0,0 0 0,1 1 0,0-1 1,0 1-1,0 0 0,0-1 0,1 1 0,0 0 1,0 11-1,0-14-13,1 0 1,0-1-1,0 1 1,0 0-1,1 0 1,-1 0-1,1 0 1,0 0-1,-1 0 0,1 0 1,0 0-1,1-1 1,-1 1-1,1 0 1,-1-1-1,1 1 1,0-1-1,-1 0 1,1 0-1,0 1 1,1-1-1,-1 0 1,0-1-1,1 1 1,-1 0-1,1-1 1,-1 1-1,1-1 0,0 0 1,0 0-1,-1 0 1,1 0-1,0 0 1,0-1-1,0 1 1,5-1-1,1 0-25,0 0 0,0-1-1,0 0 1,0 0 0,0-1 0,0-1-1,0 1 1,0-2 0,-1 1 0,0-1-1,1 0 1,-2-1 0,1 1 0,10-10-1,-7 6-48,0-2-1,-1 1 1,0-1-1,-1-1 1,0 0-1,-1 0 1,0-1-1,11-21 1,-13 6-83,-8 19 127,1 8 27,1 0 0,-1 0 0,1 0 0,-1 1 0,0-1 0,1 0 0,-1 0 0,1 1 0,-1-1 0,1 0 0,-1 0 1,1 1-1,-1-1 0,1 1 0,-1-1 0,1 0 0,0 1 0,-1-1 0,0 2 0,-3 3 57,0 0 1,1 0 0,-1 0 0,1 0-1,0 1 1,1-1 0,-1 1 0,1 0-1,0 0 1,-1 7 0,3-11-41,-1 0 0,1 0 0,0 0 1,-1 0-1,1 0 0,0 0 0,0 0 0,0 0 1,1 0-1,-1 0 0,0 0 0,1 0 1,-1 0-1,1 0 0,0 0 0,0 0 0,0 0 1,0 0-1,0-1 0,0 1 0,0 0 1,0-1-1,1 1 0,-1-1 0,1 1 0,-1-1 1,1 0-1,-1 1 0,1-1 0,0 0 1,0 0-1,0 0 0,-1-1 0,4 2 0,3 0-1,-1-1-1,1 0 1,0 0-1,0-1 0,0 1 1,-1-2-1,1 1 1,0-1-1,0-1 0,-1 1 1,1-1-1,0-1 1,10-4-1,-3 1-7,0-2 1,-1 0-1,1 0 0,-2-1 0,19-16 1,-14 9-14,-1-2 1,-1 1 0,0-2-1,21-33 1,-28 38-6,-2 1 0,0-1 1,0 0-1,-1 0 0,-1-1 1,0 0-1,-1 1 0,2-22 0,-5 33 2,-1 0-1,0 0 1,0 0-1,0 0 0,0 0 1,-1 0-1,1 0 0,-1 1 1,1-1-1,-1 0 0,0 0 1,0 0-1,-1 1 0,1-1 1,-3-3-1,3 5 3,0-1 0,0 1 0,-1 0 0,1 0 0,-1 0 0,1 1 0,0-1 0,-1 0 0,1 0 0,-1 1 0,0-1 0,1 1 0,-1 0 0,1-1 0,-1 1 0,0 0 0,1 0-1,-1 0 1,0 0 0,1 0 0,-1 0 0,0 0 0,1 1 0,-1-1 0,1 1 0,-1-1 0,1 1 0,-3 1 0,-4 1 11,1 1 0,0 0 0,0 1 0,0 0-1,0 0 1,1 1 0,-1 0 0,2 0 0,-1 0 0,1 0 0,-6 9 0,2-1 39,0 1 0,1-1 0,1 1 0,-10 29 0,14-35-9,0 1 1,2 0 0,-1 0 0,1 0-1,0 0 1,1 0 0,0 0-1,1 0 1,0 0 0,0 0-1,1 0 1,1 0 0,5 15-1,-6-20-97,1 1-1,-1-1 0,1 0 0,0 0 0,0-1 0,1 1 0,-1-1 0,1 1 1,0-1-1,0 0 0,1 0 0,-1-1 0,1 0 0,0 1 0,0-1 1,0-1-1,0 1 0,0-1 0,1 0 0,-1 0 0,1-1 0,-1 1 1,1-1-1,0 0 0,6 0 0,-9-1-18,0 0 0,0 0 0,1 0 0,-1-1 0,0 1 0,0-1 1,1 1-1,-1-1 0,0 0 0,0 0 0,0-1 0,0 1 0,0-1 0,0 1 0,-1-1 0,1 0 1,0 0-1,-1 0 0,0 0 0,1-1 0,-1 1 0,0-1 0,3-3 0,9-27-562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16291,'0'0'1577,"3"0"-1441,6-3-248,-2 1 920,4-2-440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22 261 18948,'2'1'118,"0"-1"0,0 1 0,0-1 0,-1 0 1,1 1-1,0-1 0,0 0 0,0 0 0,0 0 0,0 0 0,-1-1 0,1 1 0,0 0 0,2-2 1,28-11 75,-23 9 87,2-1-163,-1 0-1,1-1 0,-1-1 1,0 0-1,0 0 0,-1-1 0,11-12 1,-15 15-54,0 0 0,-1-1 0,0 0 0,0 1-1,0-1 1,-1-1 0,0 1 0,0-1 0,0 1 0,-1-1 0,0 0 0,-1 1 0,2-15 0,-3 18-38,0 0 0,0-1 0,-1 1 0,1-1 0,-1 1 0,0 0 0,0 0 0,-1-1 0,1 1 0,0 0 0,-1 0 0,0 0 0,0 0 0,0 0 0,0 1 0,0-1 0,0 1-1,-1-1 1,1 1 0,-1 0 0,0 0 0,0 0 0,0 0 0,0 0 0,0 1 0,0-1 0,0 1 0,0 0 0,0 0 0,-1 0 0,1 1 0,-1-1 0,1 1 0,0-1 0,-1 1 0,1 0 0,-1 0 0,1 1 0,0-1 0,-1 1 0,1 0 0,-1 0 0,1 0 0,0 0 0,-3 2 0,-2 1-17,0 0 0,1 1 0,0 0 0,0 0 1,1 1-1,-1 0 0,1 0 0,1 1 0,-1-1 0,1 1 0,0 0 1,0 1-1,1-1 0,0 1 0,0 0 0,-3 13 0,4-12-29,0 1 0,0 0-1,1 0 1,0 0 0,1 1-1,0-1 1,1 0 0,0 1-1,1-1 1,0 0 0,0 0-1,1 0 1,6 17-1,-6-22-110,0 0-1,1-1 1,0 1-1,0-1 0,0 1 1,0-1-1,1 0 0,0-1 1,0 1-1,0-1 0,0 1 1,0-1-1,1 0 0,-1-1 1,1 1-1,0-1 0,0 0 1,7 2-1,0 0-123,-1-2 0,0 1-1,1-2 1,-1 1 0,1-2-1,0 0 1,20-2 0,26-8-612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94 18292,'1'-3'101,"0"0"1,-1 0-1,0 0 0,1 0 1,-1 0-1,0 0 1,-1 0-1,1 0 0,-1 0 1,1 0-1,-1 0 1,0 0-1,0 0 0,0 1 1,0-1-1,0 0 0,-1 0 1,0 1-1,1-1 1,-1 1-1,0-1 0,0 1 1,0 0-1,0 0 0,-1 0 1,1 0-1,-1 0 1,1 1-1,-1-1 0,1 1 1,-1-1-1,0 1 1,0 0-1,0 0 0,-5-1 1,-1 0-9,-1 0 0,1 0 1,0 1-1,-1 1 1,1-1-1,-1 2 0,1-1 1,-1 1-1,1 1 1,-15 3-1,13-1-83,0 0 1,0 1-1,0 0 1,-10 8-1,17-11-36,1 0 0,-1 0 0,1 1 0,0 0 0,0 0 0,0 0 0,0 0 0,0 0-1,0 0 1,1 1 0,0-1 0,0 1 0,0 0 0,-3 6 0,5-9 13,0 0-1,0 0 0,0-1 1,0 1-1,0 0 1,0 0-1,0 0 0,0 0 1,0-1-1,0 1 0,1 0 1,-1 0-1,0-1 1,1 1-1,-1 0 0,0 0 1,1-1-1,-1 1 1,1 0-1,-1-1 0,1 1 1,-1-1-1,1 1 1,0 0-1,-1-1 0,1 1 1,-1-1-1,1 0 1,0 1-1,0-1 0,-1 1 1,1-1-1,1 0 0,27 7-297,-28-7 297,110 8-765,-14-1 232,-90-7 501,0 1-1,0 1 1,0-1-1,0 1 0,7 4 1,-12-6 42,-1 0-1,0 1 1,0-1 0,0 1 0,0-1 0,0 1 0,0 0 0,0-1-1,0 1 1,0 0 0,-1 0 0,1-1 0,0 1 0,0 0 0,-1 0-1,1 0 1,0 0 0,-1 0 0,1 0 0,-1 0 0,1 0 0,-1 0-1,0 0 1,1 0 0,-1 1 0,0-1 0,0 0 0,0 0 0,0 0 0,0 0-1,0 0 1,0 1 0,0-1 0,0 0 0,-1 0 0,1 0 0,0 0-1,-1 0 1,1 0 0,-1 2 0,-4 3 21,1 1 0,0-1 0,-1-1 0,0 1 1,-1 0-1,1-1 0,-10 6 0,-49 33 346,52-37-272,-140 79 692,135-76-1145,17-10 355,-1 0-1,1 1 1,0-1 0,0 0-1,0 0 1,0 0-1,0 0 1,0 0 0,0 0-1,0 0 1,0 0 0,-1 0-1,1 0 1,0 1-1,0-1 1,0 0 0,0 0-1,0 0 1,0 0 0,0 0-1,0 0 1,0 0-1,0 0 1,0 1 0,0-1-1,0 0 1,0 0 0,0 0-1,0 0 1,0 0-1,0 0 1,0 1 0,0-1-1,0 0 1,0 0 0,0 0-1,0 0 1,0 0-1,0 0 1,1 0 0,-1 0-1,0 1 1,0-1 0,0 0-1,0 0 1,0 0-1,0 0 1,0 0 0,0 0-1,0 0 1,1 0 0,-1 0-1,0 0 1,0 0-1,0 0 1,0 0 0,0 0-1,0 0 1,1 0 0,2 1-53,1-1 1,-1 0 0,1-1-1,0 1 1,-1-1-1,1 1 1,4-3 0,31-9-299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17 253 13555,'1'6'512,"-1"-1"0,0 1 0,-1 0 0,1-1 0,-1 1 0,0-1 1,-1 1-1,-2 6 0,3-7-348,-1 0 1,1-1-1,0 1 1,0 0 0,0-1-1,0 1 1,1 0-1,0 0 1,0 0-1,0 0 1,1-1-1,1 7 1,-1-9-145,-1-1 1,1 0-1,-1 0 0,1 0 0,0 0 1,0 0-1,0 0 0,-1-1 1,1 1-1,0 0 0,0 0 0,0-1 1,0 1-1,0 0 0,0-1 0,1 1 1,-1-1-1,0 1 0,0-1 1,0 0-1,0 1 0,1-1 0,-1 0 1,0 0-1,0 0 0,1 0 1,-1 0-1,0 0 0,0 0 0,0 0 1,2-1-1,5-1 13,0 1 0,-1-1-1,13-5 1,9-7 15,39-23 0,-46 23-20,2 1 0,43-17 0,-65 29-18,-1 1-1,1-1 0,-1 0 1,1 1-1,-1 0 1,1-1-1,0 1 0,-1 0 1,1 0-1,0 0 1,-1 0-1,1 0 1,-1 0-1,1 0 0,0 0 1,-1 1-1,1-1 1,-1 1-1,1-1 0,-1 1 1,1 0-1,1 1 1,-1 0 13,-1 0 0,1 0 1,-1 0-1,0 0 0,0 0 0,0 0 1,0 1-1,0-1 0,0 0 1,-1 1-1,1-1 0,-1 1 1,1 4-1,-1-4 37,0 1 0,1-1 1,0 1-1,-1-1 0,1 0 0,1 1 0,-1-1 1,0 0-1,1 0 0,2 4 0,-3-6-34,0 1-1,1-1 0,-1 0 0,0 0 1,1 0-1,-1 0 0,1-1 1,-1 1-1,1 0 0,0 0 1,-1-1-1,1 1 0,0-1 1,-1 0-1,1 1 0,0-1 0,-1 0 1,1 0-1,0 0 0,0 0 1,-1 0-1,4-1 0,10-2-149,1 0 1,-1-2-1,0 1 0,0-2 0,-1 0 0,1 0 1,-1-2-1,-1 0 0,1 0 0,-1-1 0,-1-1 0,13-12 1,2-7-249</inkml:trace>
  <inkml:trace contextRef="#ctx0" brushRef="#br0" timeOffset="1">530 6 16964,'-10'-4'1952,"2"3"-1328,6 1-384,5 1 1297,4 1-1001,8 2-64,3 0-408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201 232 17252,'1'-1'89,"-1"-1"0,0 0 0,0 0 0,0 1 0,0-1 0,0 0 0,-1 1 0,1-1 0,0 0 0,-1 1 1,0-1-1,1 0 0,-1 1 0,0-1 0,0 1 0,1-1 0,-1 1 0,0 0 0,-1-1 0,1 1 0,0 0 0,0-1 0,0 1 1,-1 0-1,1 0 0,-1 0 0,1 0 0,-1 1 0,1-1 0,-1 0 0,1 1 0,-1-1 0,0 1 0,1-1 0,-1 1 0,-3-1 1,1 2 8,0-1 0,0 0 1,0 1-1,0-1 0,0 1 1,1 0-1,-1 1 0,0-1 0,0 1 1,1 0-1,-1-1 0,1 2 1,-1-1-1,1 0 0,-4 4 1,-2 2-63,-1 2 0,1-1 0,1 1 0,0 0 0,0 1 0,1 0 0,1 0 1,0 1-1,0 0 0,1 0 0,0 0 0,1 1 0,-4 24 0,7-36-37,1 1 0,0 0 0,0 0 0,0 0 0,0 0 0,0 0 0,0 0 0,0 0 0,1 0 0,-1 0 0,1 0 1,-1 0-1,1 0 0,0-1 0,-1 1 0,1 0 0,0 0 0,0-1 0,1 1 0,-1-1 0,2 3 0,-1-3 0,-1 0-1,1 0 1,0-1 0,0 1-1,0 0 1,0-1 0,0 1 0,0-1-1,0 0 1,0 1 0,0-1 0,0 0-1,0 0 1,0 0 0,0-1-1,4 0 1,4-1-3,0-1 1,-1-1-1,1 0 0,0 0 0,-1-1 1,14-9-1,14-14 74,-2-1 1,-1-1-1,-1-3 1,-2 0-1,-1-2 1,-1-1 0,-3-2-1,28-50 1,-50 83-23,-1-1 1,0 0 0,0 0-1,-1 0 1,4-12 0,-6 18-46,-1 0 1,1 0-1,0 0 1,0 0-1,0 0 1,0-1-1,0 1 1,0 0-1,0 0 1,0 0-1,0 0 1,0 0-1,-1 0 1,1-1-1,0 1 1,0 0-1,0 0 1,0 0-1,0 0 1,-1 0-1,1 0 1,0 0-1,0 0 1,0 0-1,0 0 1,0 0-1,-1 0 1,1 0-1,0 0 1,0 0-1,0 0 1,0 0-1,-1 0 1,1 0-1,0 0 1,0 0-1,0 0 1,0 0-1,-1 0 1,1 0-1,0 0 1,0 0-1,0 0 1,0 0-1,0 0 1,-1 0-1,1 1 1,0-1-1,0 0 1,0 0-1,0 0 1,0 0-1,0 0 1,0 1-1,-11 6 61,3 2-73,1 0 0,0 0 0,1 1 0,0 0 1,0 0-1,1 1 0,0-1 0,-4 18 0,4-15-115,2 1-1,0 0 1,0 0-1,2 0 1,-1 0-1,2 23 1,0-35 107,0 1-1,1 0 1,-1 0 0,1-1-1,-1 1 1,1 0 0,0-1-1,0 1 1,0 0-1,0-1 1,1 0 0,-1 1-1,1-1 1,-1 0 0,1 1-1,0-1 1,0 0 0,0 0-1,2 2 1,19 1-212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0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16 360 17916,'-3'20'3627,"-1"27"-2755,2-14-642,-5 121-117,10-143-37,3-20-41,4-20 12,39-162 95,-45 197-155,0 0 0,0 0 0,0 0 1,1-1-1,0 1 0,0-1 0,0 0 0,0-1 0,8 6 0,-3-7 9,0 1 1,0-1-1,0-1 0,0 0 1,0-1-1,1 0 0,-1 0 1,1-1-1,-1 0 1,0-1-1,1 0 0,-1-1 1,11-2-1,-4-1 2,1 0 0,-1-1-1,-1-1 1,1 0 0,-1-1-1,25-17 1,-34 20 2,0-1 0,-1 1 1,0-1-1,10-11 0,-14 14 2,0 1 0,-1 0 0,1-1 0,-1 1 0,1-1 0,-1 1 0,0-1 0,0 0 0,0 1 0,0-1 0,-1 0 0,1 0 0,-1 1 0,0-1 0,1 0 0,-1 0 1,-1-3-1,1 5-2,0 0 1,0 0-1,-1 0 1,1 0-1,0 0 1,-1 0-1,1 0 1,0 0-1,-1 0 1,1 0-1,-1 1 1,1-1-1,-1 0 1,0 0-1,1 1 1,-1-1-1,0 0 1,0 1 0,1-1-1,-1 1 1,0-1-1,0 1 1,0-1-1,-1 0 1,0 1-1,0 0 0,0-1-1,0 1 1,0 0 0,0 0 0,0 0 0,0 0 0,0 1 0,1-1 0,-1 1 0,-3 0 0,-2 2-5,0 0 0,0 0 1,0 1-1,0 0 0,-6 5 1,4-2-4,0 1 1,1 1 0,-1-1 0,2 1 0,-1 0 0,-6 13 0,10-16 5,0 1 0,1 0 1,0-1-1,0 1 0,0 0 0,1 0 0,0 1 1,1-1-1,-1 0 0,1 14 0,1-18 3,0-1 0,0 0 0,0 0 0,0 0 0,0 0 0,1 0 0,-1 0 0,1 0 0,0 0 0,0 0 0,-1 0 0,1 0 0,0 0 0,1 0 0,-1 0 0,0-1 0,0 1 0,1-1 0,-1 1-1,1-1 1,-1 1 0,1-1 0,0 0 0,0 0 0,-1 1 0,1-1 0,0 0 0,0-1 0,0 1 0,0 0 0,0-1 0,0 1 0,0-1 0,0 1 0,1-1 0,-1 0 0,0 0 0,0 0 0,2-1 0,6 1 3,-1-1-1,0-1 1,0 0 0,1 0 0,-1-1 0,-1 0 0,14-7 0,0-2 15,-2 0 1,0-2-1,-1 0 1,0-1-1,-1-1 1,0-1-1,-2-1 1,0 0 0,17-26-1,-15 17 50,-2 0-1,0-1 1,-2-1 0,-1-1-1,-1 0 1,11-46 0,-23 73-62,2-1 11,-1-1 0,0 0 0,0 0 0,0 1 0,0-1 0,-1 0 0,0 0-1,0 0 1,0 1 0,-1-1 0,1 0 0,-3-8 0,2 12-15,1 1-1,0-1 1,0 1 0,-1-1 0,1 1 0,0-1-1,-1 1 1,1-1 0,0 1 0,-1-1 0,1 1-1,-1-1 1,1 1 0,-1 0 0,1-1 0,-1 1-1,1 0 1,-1 0 0,1-1 0,-1 1 0,1 0-1,-1 0 1,1 0 0,-1 0 0,0 0 0,1-1-1,-1 1 1,0 0 0,-1 1 1,0-1-1,1 1 0,-1-1 1,1 1-1,-1 0 1,1-1-1,0 1 1,-1 0-1,1 0 1,-2 2-1,-4 3 5,2 0 0,-1 0 1,-7 11-1,-6 12-27,1 0 1,1 2 0,2 0-1,0 0 1,3 2 0,0 0-1,3 0 1,-11 58-1,19-82-155,1 0-1,-1-1 1,2 1-1,-1 0 0,3 13 1,-2-20 131,-1 1 1,1 0 0,0-1-1,0 1 1,0 0-1,0-1 1,1 1 0,-1-1-1,1 0 1,-1 1-1,1-1 1,0 0 0,0 0-1,0 0 1,0 0 0,0 0-1,0-1 1,0 1-1,1-1 1,2 2 0,19 2-402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1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182 364 16420,'-5'-1'236,"0"0"1,0-1 0,0 2-1,0-1 1,0 0 0,0 1 0,0 0-1,0 0 1,0 1 0,0-1 0,0 1-1,-5 2 1,-2 0 144,1 0-1,0 1 1,0 0 0,-11 7 0,18-8-292,-1-1 0,1 1 0,0 0 0,1 0 0,-1 1 0,0-1 0,1 1 0,0 0 0,-3 4 1,5-7-81,1 0 0,-1 0 1,1 0-1,-1 0 1,1 0-1,0-1 1,-1 1-1,1 0 1,0 0-1,0 0 1,0 0-1,0 0 0,0 0 1,0 0-1,0 0 1,0 0-1,0 0 1,0 0-1,0 0 1,1 1-1,0-1-14,0 0 0,0 0 1,0 0-1,0 0 0,0 0 0,0 0 0,0 0 0,0 0 1,0-1-1,0 1 0,0 0 0,1-1 0,-1 1 0,0-1 0,1 1 1,-1-1-1,0 0 0,3 1 0,7 0-42,-1 0 0,0-1 0,1 0 0,-1-1 0,0 0 0,1-1 0,-1 0-1,0 0 1,0-1 0,0 0 0,-1-1 0,15-7 0,-3 0-29,0-1 0,-1-1 0,-1-1 0,24-21 0,-39 31 68,1 0 0,-1 0 0,1 1-1,-1-2 1,0 1 0,-1 0 0,1-1-1,-1 0 1,0 0 0,0 0-1,3-7 1,-6 12 8,0 0-1,0 0 0,1 0 1,-1 0-1,0 0 1,0-1-1,0 1 0,0 0 1,0 0-1,0 0 0,0 0 1,0 0-1,0 0 1,0 0-1,0 0 0,0 0 1,0 0-1,0 0 1,0-1-1,0 1 0,0 0 1,0 0-1,0 0 0,0 0 1,0 0-1,0 0 1,0 0-1,0 0 0,0 0 1,0 0-1,-1 0 1,1 0-1,0-1 0,0 1 1,0 0-1,0 0 1,0 0-1,0 0 0,0 0 1,0 0-1,0 0 0,0 0 1,0 0-1,0 0 1,0 0-1,-1 0 0,1 0 1,0 0-1,0 0 1,0 0-1,0 0 0,0 0 1,0 0-1,0 0 0,0 0 1,0 0-1,0 0 1,0 0-1,-1 0 0,1 0 1,-7 4-18,-9 10 0,6-2-1,1 0 0,0 0 0,-9 18 0,15-25 14,1 0 0,-1 0 0,1 0 0,0 0 0,1 1 0,-1-1 0,1 1 1,0-1-1,0 1 0,1 0 0,-1-1 0,2 7 0,-1-11-3,0 1-1,0-1 1,1 1 0,-1-1 0,1 0-1,0 0 1,-1 1 0,1-1 0,0 0-1,0 0 1,-1 0 0,1 0-1,0 0 1,0 0 0,0 0 0,1 0-1,-1 0 1,0 0 0,0-1 0,0 1-1,0 0 1,1-1 0,-1 1 0,0-1-1,1 1 1,-1-1 0,0 0 0,1 0-1,-1 0 1,1 1 0,-1-1 0,0 0-1,1 0 1,-1-1 0,1 1 0,-1 0-1,2-1 1,5 0-94,1-1 0,-1-1 1,0 1-1,14-7 0,-2-2-88,0 0 0,0-2-1,-1 0 1,-1-1 0,0 0 0,-1-2 0,-1 0 0,15-19-1,-3-1-96,-1-1 0,-2-2 0,20-41-1,-38 67 281,0-1 0,-2 1 0,1-2 0,4-20-1,-10 34 16,0 0 0,1 0 1,-1-1-1,0 1 0,0 0 0,1-1 0,-1 1 0,0 0 0,0-1 0,-1 1 0,1 0 0,0-1 0,0 1 0,-1 0 0,1 0 0,0-1 0,-1 1 0,1 0 0,-2-2 0,2 3 0,-1 0 0,0 0-1,1 0 1,-1 0 0,0-1 0,1 1-1,-1 0 1,1 0 0,-1 0-1,0 0 1,1 0 0,-1 0-1,0 1 1,1-1 0,-1 0-1,0 0 1,1 0 0,-1 1 0,1-1-1,-1 0 1,0 1 0,1-1-1,-1 0 1,1 1 0,-1 0-1,-6 4 79,1 1-1,-1-1 0,1 1 0,-7 10 0,-13 20 616,-41 75 0,56-90-494,1 1 1,1 0-1,1 0 0,1 1 0,-5 34 0,12-57-204,-1 7 55,0 0-1,0 0 0,2 13 1,-1-19-56,0 0 1,0 0 0,0-1-1,0 1 1,0 0 0,0 0-1,0-1 1,0 1-1,0 0 1,0 0 0,1-1-1,-1 1 1,0 0-1,1-1 1,-1 1 0,0 0-1,1-1 1,-1 1 0,1-1-1,-1 1 1,1-1-1,-1 1 1,1-1 0,0 1-1,-1-1 1,1 1 0,0-1-1,-1 0 1,1 1-1,0-1 1,-1 0 0,1 1-1,0-1 1,0 0 0,-1 0-1,1 0 1,0 0-1,0 0 1,-1 0 0,1 0-1,0 0 1,0 0 0,-1 0-1,1 0 1,0 0-1,-1-1 1,1 1 0,0 0-1,0-1 1,-1 1 0,2-1-1,3-2 11,1 0 0,-1-1 0,1 1-1,-1-1 1,0-1 0,-1 1 0,8-9 0,29-42 131,-24 30-20,27-39 464,-47 70-494,1 0-1,-1 0 1,1-1 0,0 2-1,1-1 1,-1 0 0,1 0-1,0 0 1,1 1-1,0 6 1,0-10-92,0 0 0,0-1 0,1 1 1,-1 0-1,1 0 0,0-1 0,0 1 0,0-1 0,0 1 1,0-1-1,1 1 0,-1-1 0,1 0 0,0 1 0,-1-1 0,1 0 1,0 0-1,0 0 0,0-1 0,1 1 0,-1 0 0,0-1 0,1 1 1,-1-1-1,1 0 0,-1 0 0,1 0 0,3 1 0,3 0 6,1 0 0,-1-1 0,1 0 0,0 0 0,-1-1-1,1-1 1,0 1 0,-1-2 0,1 1 0,0-1 0,16-6 0,-14 4-42,0-1 0,-1 0 0,1-1 1,-2 0-1,1-1 0,-1 0 0,1-1 1,15-15-1,-25 22 14,-1 0 0,1 1 1,0-1-1,-1 0 0,1 1 0,0-1 1,-1 0-1,1 0 0,-1 1 0,1-1 0,-1 0 1,0 0-1,1 0 0,-1 0 0,0 0 1,0 0-1,0 0 0,1 1 0,-1-1 0,0-2 1,-6 3-279,-4 9 135,7-5 132,0 0 1,0 0 0,0 1-1,1-1 1,-1 0-1,-1 7 1,3-10 24,1 0 0,0-1 0,0 1 0,0 0 0,0 0-1,0 0 1,0 0 0,0 0 0,0-1 0,0 1 0,0 0 0,0 0 0,0 0-1,1 0 1,-1-1 0,0 1 0,0 0 0,1 0 0,-1-1 0,1 1 0,-1 0 0,1 0-1,-1-1 1,1 1 0,-1-1 0,1 1 0,0 0 0,-1-1 0,1 1 0,0-1-1,-1 1 1,1-1 0,0 0 0,0 1 0,-1-1 0,1 0 0,0 0 0,0 1 0,0-1-1,0 0 1,-1 0 0,1 0 0,0 0 0,0 0 0,0 0 0,1 0 0,13 0-271,0 0 0,0 0 0,23-5 0,21-1-624,-58 6 895,0 0 1,-1 0-1,1 0 0,0 0 0,-1 0 0,1 0 0,0 0 0,-1 0 1,1 0-1,0 0 0,-1 0 0,1 1 0,0-1 0,-1 0 1,1 0-1,-1 1 0,1-1 0,-1 0 0,1 1 0,0-1 0,-1 0 1,1 1-1,-1-1 0,0 1 0,1-1 0,-1 1 0,1-1 1,-1 1-1,0 0 0,1-1 0,-1 1 0,0-1 0,1 1 1,-1 0-1,0 0 0,-5 25 431,4-23-340,0 0-1,0-1 1,0 1 0,1 0-1,-1-1 1,1 1 0,0 4-1,0-6-46,1 0 0,-1-1 0,1 1 0,0 0 0,-1 0 0,1-1 0,0 1 0,-1 0 0,1-1-1,0 1 1,0 0 0,0-1 0,0 1 0,0-1 0,0 0 0,-1 1 0,1-1 0,0 0 0,0 1 0,0-1 0,0 0-1,0 0 1,0 0 0,0 0 0,0 0 0,0 0 0,0 0 0,0 0 0,0 0 0,2-1 0,35-5 517,-36 5-507,24-4 241,0-2-1,0-1 0,-1-1 0,0-1 1,0-1-1,-2-1 0,33-22 0,-54 33-276,-1 0 0,1 0-1,-1 0 1,1 0 0,-1-1 0,0 1-1,1 0 1,-1-1 0,0 1-1,0-1 1,0 1 0,0-1-1,0 1 1,0-1 0,-1 0 0,1 0-1,-1 1 1,1-1 0,-1 0-1,1 0 1,-1 1 0,0-1 0,0 0-1,0 0 1,0 0 0,0 0-1,0 1 1,-1-1 0,1 0 0,-1-2-1,-1 0-4,0 1 0,-1-1 0,1 0 0,-1 1 0,0-1-1,0 1 1,0 0 0,0 0 0,0 0 0,-1 1 0,-5-4 0,5 3-7,2 1-4,0 0 0,0 1 1,0-1-1,0 1 1,0-1-1,-1 1 1,1 0-1,0 0 1,-1 0-1,1 0 1,-1 1-1,1-1 0,-1 1 1,1-1-1,-1 1 1,1 0-1,-4 0 1,5 0-1,1 1 1,0-1 0,-1 0 0,1 1-1,-1-1 1,1 0 0,0 1 0,0-1-1,-1 1 1,1-1 0,0 0 0,0 1-1,-1-1 1,1 1 0,0-1 0,0 1-1,0-1 1,0 1 0,0-1 0,-1 1-1,1-1 1,0 1 0,0-1 0,0 1-1,1-1 1,-1 1 0,0-1-1,0 1 1,0-1 0,0 1 0,0-1-1,1 1 1,-1-1 0,0 0 0,0 1-1,0-1 1,1 1 0,-1-1 0,0 0-1,1 1 1,-1-1 0,1 0 0,-1 1-1,0-1 1,1 0 0,0 1 0,20 17-108,-11-13 84,0-1 1,0 0-1,1 0 1,0-1-1,0 0 1,0-1-1,0 0 1,0-1 0,0 0-1,15-1 1,-18 0 22,1 0 1,-1-1 0,0 0 0,0-1 0,0 0 0,0 0-1,0-1 1,-1 0 0,1 0 0,-1 0 0,0-1-1,1 0 1,-2-1 0,12-9 0,-16 13 3,0-1 0,-1 0 0,1 0 0,-1 0 1,0 0-1,1 0 0,-1 0 0,0-1 0,0 1 0,0 0 1,-1-1-1,1 1 0,0 0 0,-1-1 0,0 1 0,1-1 0,-1 1 1,0-1-1,0 1 0,-1-1 0,1 1 0,0-1 0,-1 1 0,1 0 1,-1-1-1,-1-2 0,1 4-1,0-1 1,0 1 0,0-1-1,0 1 1,0 0-1,0-1 1,-1 1-1,1 0 1,0 0-1,-1 0 1,1 0-1,-1 0 1,1 0-1,-1 0 1,1 1 0,-1-1-1,0 0 1,1 1-1,-1 0 1,0-1-1,1 1 1,-1 0-1,0 0 1,0 0-1,1 0 1,-1 0 0,0 0-1,0 0 1,1 0-1,-1 1 1,0-1-1,1 1 1,-1 0-1,1-1 1,-1 1-1,0 0 1,-1 1 0,-4 2 18,1 0 1,0 1-1,0 0 0,0 0 1,0 0-1,1 1 1,0 0-1,0 0 1,0 0-1,1 0 1,-7 14-1,8-15 8,1 1 0,-1-1 0,1 0-1,0 1 1,1 0 0,-1-1 0,1 1 0,0 0-1,1 0 1,-1-1 0,1 1 0,0 0 0,1 0-1,0 0 1,-1 0 0,4 8 0,-2-11-49,-1 1 1,1-1-1,1 0 1,-1 1 0,1-1-1,-1 0 1,1 0-1,0-1 1,0 1-1,0-1 1,0 1 0,0-1-1,1 0 1,-1 0-1,1 0 1,-1-1 0,1 1-1,0-1 1,0 0-1,5 1 1,-4-1-89,-1 0 1,1-1-1,0 1 0,-1-1 1,1 0-1,0 0 1,-1 0-1,1-1 0,-1 0 1,1 0-1,0 0 0,-1 0 1,0-1-1,1 0 1,-1 0-1,0 0 0,6-3 1,6-9-402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1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25 11314,'1'-1'118,"-1"1"0,0-1-1,1 1 1,-1-1-1,0 1 1,0-1 0,1 0-1,-1 1 1,0-1 0,0 1-1,0-1 1,0 0-1,0 1 1,0-1 0,0 0-1,0 1 1,0-1-1,0 0 1,0 1 0,0-1-1,0 0 1,0 1-1,-1-1 1,1 1 0,0-1-1,0 1 1,-1-1-1,1 0 1,-1 1 0,1-1-1,0 1 1,-1-1 0,1 1-1,-1 0 1,1-1-1,-1 1 1,1-1 0,-1 1-1,1 0 1,-1-1-1,0 1 1,1 0 0,-1 0-1,1 0 1,-1-1-1,0 1 1,1 0 0,-1 0-1,0 0 1,1 0 0,-1 0-1,0 0 1,1 0-1,-1 0 1,1 0 0,-1 0-1,0 1 1,1-1-1,-1 0 1,0 0 0,1 1-1,-1-1 1,1 0-1,-1 1 1,1-1 0,-1 0-1,1 1 1,-2 0-1,-1 2 85,0 0-1,-1 1 0,1-1 1,1 1-1,-1-1 0,0 1 1,1 0-1,0 0 0,-3 8 0,-13 43 807,11-33-602,1-2-178,-2 0 1,0 0-1,-2-1 1,0 0 0,0-1-1,-18 22 1,37-47-273,0-1-1,1 1 1,-1 1-1,18-9 1,-1 0-66,-4 2 27,73-48-196,-79 50 257,-1-2 0,0 1-1,21-25 1,-35 37 24,-1-1 0,0 1 0,1 0-1,-1-1 1,1 1 0,-1 0 0,0-1 0,1 1 0,-1 0 0,0-1-1,1 1 1,-1-1 0,0 1 0,0 0 0,1-1 0,-1 1-1,0-1 1,0 1 0,0-1 0,0 1 0,1-1 0,-1 1-1,0-1 1,0 1 0,0-1 0,0 1 0,0-1 0,0 1 0,-1-1-1,1 1 1,0-1 0,0 0 0,-16 3 18,-22 15-21,-27 16 21,26-14-17,-73 49-1,112-68-3,0 0-1,0 0 1,0 0-1,0 0 1,0 0-1,0 0 1,0 0-1,0 0 0,0 0 1,0 0-1,0 0 1,0 0-1,0 1 1,1-1-1,-1 0 1,0 0-1,0 0 0,0 0 1,0 0-1,0 0 1,0 0-1,0 0 1,0 0-1,0 0 1,0 1-1,0-1 0,0 0 1,0 0-1,0 0 1,0 0-1,0 0 1,0 0-1,0 0 0,0 0 1,0 0-1,0 1 1,0-1-1,-1 0 1,1 0-1,0 0 1,0 0-1,0 0 0,0 0 1,0 0-1,0 0 1,0 0-1,0 0 1,0 0-1,0 0 1,0 0-1,0 1 0,0-1 1,-1 0-1,1 0 1,0 0-1,0 0 1,0 0-1,0 0 1,0 0-1,0 0 0,0 0 1,0 0-1,0 0 1,-1 0-1,1 0 1,11-2-81,17-6-50,-3-2 55,-1-1 0,0-1 0,-1-2 0,-1 0 0,0-1 0,-1-1 0,32-31 0,-48 38 98,-14 12 12,-15 13 4,-8 11-285,-28 31 1,1-1-314,39-38 349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1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37 16884,'0'-2'72,"0"1"0,0-1 0,-1 1 1,1-1-1,0 1 0,0-1 0,-1 1 1,1 0-1,-1-1 0,1 1 0,-1-1 1,0 1-1,0 0 0,1 0 0,-1-1 1,0 1-1,0 0 0,0 0 0,0 0 1,0 0-1,0 0 0,-1 0 0,1 0 1,0 1-1,0-1 0,-1 0 0,1 1 1,0-1-1,-1 1 0,1-1 0,-1 1 1,1 0-1,-1-1 0,1 1 0,-1 0 1,1 0-1,-1 0 0,-1 0 0,-2 1 81,-1 0 0,1 0-1,-1 0 1,1 1-1,-1-1 1,1 1-1,0 1 1,0-1 0,-6 4-1,-2 3-60,1-1 0,0 2 0,1 0 0,0 0 0,0 1 0,1 0 0,0 1 0,1 0 0,1 0 0,0 1 0,0 0 0,2 0 0,-1 1 0,2 0 0,-5 17 1,9-29-89,1 0 1,-1 0 0,1 0 0,0 0 0,0 0 0,0-1 0,0 1 0,0 0 0,0 0 0,0 0-1,1 0 1,-1 0 0,1 0 0,-1 0 0,1-1 0,1 3 0,-1-3-2,0 0 0,0 0 0,-1 0 0,1 0 1,0 0-1,0-1 0,0 1 0,0 0 0,0-1 0,1 1 0,-1-1 1,0 1-1,0-1 0,0 1 0,0-1 0,1 0 0,-1 0 0,0 1 1,2-1-1,2-1 1,0 1 1,0 0 0,0-1 0,-1 0 0,1 0-1,0-1 1,0 0 0,0 1 0,-1-1-1,7-5 1,4-2 16,-1-1-1,0 0 1,-1-2-1,0 1 1,-1-2-1,-1 1 1,0-2-1,0 1 1,-1-2-1,-1 1 1,0-1-1,10-27 1,-13 21 55,-6 21-74,0 0 1,0 0-1,0 0 1,0-1-1,0 1 1,0 0-1,0 0 1,0 0-1,0 0 1,0-1-1,0 1 1,0 0-1,0 0 1,0 0-1,0-1 0,0 1 1,0 0-1,0 0 1,0 0-1,0 0 1,0-1-1,0 1 1,0 0-1,0 0 1,0 0-1,-1 0 1,1-1-1,0 1 1,0 0-1,0 0 1,0 0-1,0 0 1,0 0-1,-1 0 0,1-1 1,0 1-1,0 0 1,0 0-1,0 0 1,-1 0-1,1 0 1,0 0-1,0 0 1,0 0-1,0 0 1,-1 0-1,1 0 1,0 0-1,0 0 1,-1 0-1,-7 5 91,-1 7-5,0 1 0,0 0 1,1 1-1,1 0 0,0 0 0,-7 22 1,13-33-78,1-3-9,-6 16 133,-8 29 0,13-42-115,0 0 0,1 1 1,-1-1-1,1 0 0,0 0 1,0 1-1,0-1 0,0 0 1,0 0-1,1 1 0,-1-1 1,1 0-1,0 0 1,0 0-1,0 0 0,3 6 1,-2-8-23,-1 0 1,1 1 0,-1-1 0,1 0 0,-1 0-1,1 0 1,0 0 0,0 0 0,-1-1-1,1 1 1,0 0 0,0-1 0,0 1 0,0-1-1,0 0 1,0 0 0,0 1 0,0-1 0,0-1-1,0 1 1,0 0 0,0 0 0,0-1-1,2 0 1,5-1-283,0-1-1,-1 0 1,16-8-1,-13 5 10,-1-1 0,0 1-1,0-2 1,-1 1-1,0-1 1,0-1 0,-1 0-1,0 0 1,9-15-1,15-22-480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15107,'-4'0'294,"-1"0"-1,1 0 1,-1 0 0,1 1-1,0 0 1,-1 0-1,1 0 1,0 0 0,0 1-1,0-1 1,-8 5-1,10-4-233,0 0 1,0 0-1,0 0 0,0 0 0,0 1 0,0-1 0,1 0 1,-1 1-1,1-1 0,0 1 0,0-1 0,0 1 0,0 0 1,0 0-1,0-1 0,1 1 0,-1 0 0,1 0 0,0 4 1,0-2-54,0 1 0,1-1 0,-1 1 0,1 0 0,1-1 0,-1 1 0,1-1 0,0 0 0,0 1 0,4 5 0,-5-8 32,1 0 1,0 0-1,0 0 0,0 0 0,0 0 1,0-1-1,0 1 0,1-1 0,-1 0 0,1 0 1,0 0-1,0 0 0,0 0 0,0 0 1,0-1-1,0 0 0,0 1 0,4 0 0,-6-2 3,1 0-1,-1 0 0,0 1 0,0-1 0,1 0 0,-1-1 0,0 1 0,0 0 0,0 0 0,1 0 0,-1-1 0,0 1 0,0-1 1,0 1-1,0-1 0,1 1 0,-1-1 0,0 0 0,0 1 0,0-1 0,0 0 0,-1 0 0,1 0 0,0 0 0,0 0 0,0 0 1,-1 0-1,1 0 0,0 0 0,-1 0 0,1 0 0,-1 0 0,0-1 0,1 1 0,-1 0 0,0 0 0,0 0 0,1-1 0,-1 1 1,0 0-1,-1-2 0,2-1 57,-1 0 1,0 0 0,-1 1 0,1-1-1,-1 0 1,1 0 0,-1 1-1,0-1 1,0 0 0,-1 1 0,1-1-1,-5-5 1,4 6-98,0 1-1,0-1 0,0 1 1,-1 0-1,1-1 1,-1 1-1,0 1 1,1-1-1,-1 0 1,0 1-1,0-1 1,0 1-1,0 0 0,0 0 1,-1 0-1,1 0 1,0 1-1,0-1 1,-1 1-1,1 0 1,0 0-1,-1 0 1,1 0-1,0 0 0,0 1 1,-1 0-1,1-1 1,0 1-1,-5 3 1,2-2-127,1 1 0,0 0 0,0 0 0,0 0 0,1 0 0,-1 1 0,1 0 0,-1 0 0,1 0 0,1 0 1,-1 1-1,1 0 0,-1 0 0,1 0 0,1 0 0,-4 8 0,4-7 45,0-1-1,1 1 1,-1 0 0,1 0 0,1 0-1,-1 0 1,1 0 0,0 0 0,1 0 0,-1 0-1,4 10 1,15 28-486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1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 17644,'0'-1'36,"0"1"0,0 0 1,0-1-1,0 1 0,0 0 0,0 0 1,0-1-1,0 1 0,0 0 1,0 0-1,0-1 0,0 1 0,-1 0 1,1-1-1,0 1 0,0 0 0,0 0 1,0-1-1,0 1 0,-1 0 1,1 0-1,0 0 0,0-1 0,0 1 1,0 0-1,-1 0 0,1 0 1,0 0-1,0-1 0,-1 1 0,1 0 1,0 0-1,0 0 0,-1 0 0,1 0 1,0 0-1,0 0 0,-1 0 1,1 0-1,0 0 0,-1 0 0,1 0 1,0 0-1,0 0 0,-1 0 0,1 0 1,0 0-1,-1 0 0,1 0 1,0 0-1,0 0 0,-1 0 0,1 1 1,0-1-1,0 0 0,0 0 1,-1 0-1,1 0 0,0 1 0,0-1 1,0 0-1,-1 0 0,1 0 0,0 1 1,0-1-1,-16 16 770,-10 24 131,1 1 0,-33 79-1,46-94-714,5-11-97,-34 82 539,37-86-571,1 0 0,0 0-1,1 0 1,0 0 0,0 1 0,1 20 0,1-31-81,0 1 0,0 0 0,0 0 0,1 0 0,-1 0 0,0 0 0,1-1 0,0 1 1,-1 0-1,1 0 0,0-1 0,0 1 0,0 0 0,0-1 0,0 1 0,0-1 0,0 1 0,1-1 0,-1 0 0,1 1 1,-1-1-1,3 1 0,-1 0-7,0-1-1,0 0 1,0-1 0,0 1 0,0 0 0,0-1-1,0 0 1,0 1 0,0-1 0,1 0 0,-1-1-1,4 0 1,5-1-14,1-2-1,-1 1 1,0-1 0,0-1-1,16-9 1,-3 0-9,0-1 0,-1-1 0,-1-1 0,0-1 1,-1-1-1,-1-1 0,33-42 0,-57 74 24,-2 3-19,2-1 0,-1 1 0,1-1 0,1 1 0,0 23 0,2-37 12,1 0 0,-1 0-1,0 0 1,0 0 0,1 0 0,-1 0 0,1 1-1,-1-1 1,1 0 0,0 0 0,-1 0-1,1-1 1,0 1 0,0 0 0,0 0 0,-1 0-1,1 0 1,0-1 0,0 1 0,0 0 0,2 0-1,-1 0-1,1-1 0,-1 1 0,1 0 0,-1-1 0,0 0 0,1 0 0,-1 0 0,1 0 0,-1 0 0,3-1 0,6-1-32,0 0 0,-1-1 0,18-8 0,32-19-189,-44 20 102,1 2 1,0 0-1,32-10 0,-48 18 117,-1 0-1,1-1 0,0 1 1,0 0-1,-1 0 0,1 0 1,0-1-1,0 1 1,0 0-1,-1 0 0,1 0 1,0 0-1,0 0 1,0 1-1,0-1 0,-1 0 1,1 0-1,0 1 0,0-1 1,-1 0-1,1 1 1,0-1-1,-1 0 0,1 1 1,0-1-1,-1 1 0,1-1 1,0 1-1,-1 0 1,1-1-1,-1 1 0,1-1 1,-1 1-1,0 0 0,1 0 1,-1-1-1,0 1 1,1 0-1,-1 0 0,0-1 1,0 1-1,1 0 1,-1 0-1,0 0 0,0-1 1,0 1-1,0 0 0,0 0 1,-1 1-1,1 7 48,-2 0 0,1-1 0,-6 18 0,1-3 90,6-22-118,0 0 0,0 0-1,0 0 1,0 0 0,0 0 0,0 1 0,0-1-1,0 0 1,0 0 0,0 0 0,1 0 0,-1 0-1,0 1 1,1-1 0,-1 0 0,1 0 0,-1 0-1,1 0 1,0 0 0,-1 0 0,1 0 0,0-1-1,0 1 1,1 1 0,0-1 3,0 0-1,0 0 1,-1-1 0,1 1 0,0 0-1,0-1 1,0 0 0,0 1 0,0-1 0,0 0-1,0 0 1,4-1 0,4 0-21,0-1 0,0-1 0,0 1 0,14-8 0,-13 6-42,-1 0 1,1-1 0,-1 0 0,0-1 0,0-1 0,-1 1-1,1-1 1,8-9 0,-12 3-99,-6 1-47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1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18764,'-8'11'510,"0"1"0,1 0 0,0 0 0,1 1 0,0 0 0,1 0 1,1 0-1,-6 28 0,7-23-282,1 1 1,0-1-1,2 0 1,0 1 0,1-1-1,4 23 1,-4-34-208,0-1 1,1 0-1,0 0 1,0 0-1,0 0 1,1 0 0,0-1-1,0 1 1,0-1-1,1 0 1,0 0-1,0 0 1,0 0 0,1-1-1,6 6 1,-7-7-40,0-1 1,-1 0-1,1 0 1,0 0 0,0 0-1,0-1 1,0 0-1,0 0 1,1 0-1,-1 0 1,0-1-1,1 1 1,-1-1 0,0 0-1,1-1 1,-1 1-1,0-1 1,0 1-1,1-1 1,-1-1 0,0 1-1,0 0 1,5-4-1,1 0-49,0-1 0,0 0-1,-1-1 1,0 0-1,0 0 1,0-1 0,13-17-1,-16 17 18,0 1-1,-1-1 1,0 0 0,0 0-1,-1 0 1,0-1-1,-1 0 1,0 1 0,0-1-1,2-12 1,-5 20 48,0 0 0,0 0 0,0 0 0,1 0 0,-1 0 0,0 0 0,0 0 0,-1 1 0,1-1 0,0 0 0,0 0 0,0 0 0,-1 0 1,1 0-1,0 0 0,-1-1 0,1 2 4,-1 0 0,1 0 1,0 0-1,-1-1 0,1 1 1,0 0-1,0 0 0,-1 0 1,1 0-1,0 0 0,-1 0 1,1 0-1,0 0 0,-1 0 1,1 0-1,0 0 0,-1 0 1,1 0-1,0 0 0,-1 0 1,1 0-1,0 0 0,0 0 1,-1 1-1,1-1 0,0 0 1,-1 0-1,1 0 0,-1 1 1,-1 1 17,-1 0-1,1 0 1,-1 1 0,1-1 0,0 0 0,0 1 0,0 0 0,-2 3 0,0 3 45,0 0 0,0 0 0,1 1 1,0-1-1,1 1 0,0 0 0,0 0 1,0 19-1,2-26-49,-1 0 0,1 0-1,1 0 1,-1 0 0,0 0 0,1 0 0,-1 0 0,1 0-1,0 0 1,0 0 0,0 0 0,1 0 0,-1-1 0,1 1-1,-1 0 1,1-1 0,0 1 0,0-1 0,0 0 0,0 0-1,1 1 1,-1-2 0,0 1 0,1 0 0,0 0 0,-1-1 0,1 1-1,0-1 1,0 0 0,-1 0 0,1 0 0,0 0 0,3 0-1,2 0-40,0-1-1,0 0 0,0 0 0,-1 0 0,1-1 1,0-1-1,0 1 0,-1-1 0,1 0 0,-1-1 1,0 0-1,0 0 0,0 0 0,0-1 0,0 0 0,-1-1 1,0 1-1,1-1 0,-2-1 0,1 1 0,-1-1 1,8-10-1,-4 5-268,-2 0 0,1 0 1,-2-1-1,1 0 0,-2 0 1,1 0-1,-2-1 0,0 0 1,0 0-1,-1 0 0,-1 0 0,1-21 1,-2 23-196,-1-1 1,0 1-1,-1 0 1,-1 0 0,-4-19-1,5 27 390,0 1 0,0-1 0,0 0-1,-1 1 1,1 0 0,-1-1 0,1 1 0,-1 0-1,0 0 1,0-1 0,0 1 0,0 1 0,0-1 0,0 0-1,0 0 1,-1 1 0,1 0 0,-1-1 0,1 1-1,-1 0 1,1 0 0,-1 0 0,0 0 0,1 1-1,-1-1 1,0 1 0,-5 0 0,-7-1-10,-2 1 19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 21429,'-2'-3'1880,"1"2"-1376,-1-2-328,5 2 400,4 1-616,2 0 240,0 5-224,-1 4-280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1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154 320 16307,'-9'1'351,"0"0"0,0 1 0,0 0 0,0 1-1,1-1 1,-1 2 0,1-1 0,0 1-1,0 1 1,0 0 0,-8 6 0,13-9-247,-1 1 0,1-1 0,0 1 0,0 0 0,0 0 0,0 1 0,1-1 0,-1 0 0,1 1 0,0 0 0,0 0 0,0-1 0,0 1 1,1 0-1,-1 0 0,1 1 0,0-1 0,0 0 0,1 0 0,-1 0 0,1 1 0,0-1 0,0 0 0,1 1 0,0 4 0,-1-7-70,1-1-1,-1 1 1,1-1 0,-1 1-1,1-1 1,0 1-1,-1-1 1,1 1 0,0-1-1,0 0 1,0 0-1,0 1 1,0-1 0,0 0-1,0 0 1,0 0-1,1 0 1,-1 0 0,0 0-1,1-1 1,-1 1-1,3 1 1,-2-2-1,1 1 0,0-1 0,0 0 1,0 1-1,0-1 0,0 0 0,0-1 0,0 1 0,-1-1 0,1 1 1,4-2-1,4-2 29,-1 0-1,1-1 1,-1 0 0,0-1 0,10-6 0,3-6-9,-1-1 1,0-1-1,-2 0 1,0-2-1,-1 0 1,-1-1-1,-2-1 1,0-1-1,-1 0 1,20-50-1,-31 65-91,-1-1 0,1 1-1,-2-1 1,0 0 0,0 0 0,0-20 0,-2 28 21,0 1-1,0-1 1,0 0 0,-1 1 0,1-1 0,-1 0-1,1 1 1,-1-1 0,0 0 0,0 1 0,0-1-1,0 1 1,-1 0 0,1-1 0,-1 1 0,1 0-1,-1 0 1,0 0 0,0 0 0,0 0 0,0 0-1,0 1 1,-1-1 0,1 0 0,0 1 0,-1 0-1,1 0 1,-1 0 0,1 0 0,-1 0 0,1 0-1,-6 0 1,0 0-7,1 1 0,-1 1 0,1-1 0,0 1 0,-1 0 0,1 1 0,0 0 1,0 0-1,0 0 0,0 1 0,0 0 0,1 0 0,-1 1 0,1 0 0,0 0 0,0 1 0,0-1 0,1 1 0,-1 1 0,1-1 0,0 1 0,1-1 0,0 1 0,0 1 0,0-1 0,0 1 0,1-1 0,0 1 0,1 0 0,-1 0 0,-1 11 0,4-14 1,0 1-1,0 0 1,1 0-1,0 0 1,-1 0-1,2-1 1,-1 1-1,0 0 1,1-1-1,0 1 0,0-1 1,1 0-1,3 6 1,6 7-86,26 29-1,-10-14 1,-19-21 53,-1 1 0,-1 0 0,1 0 0,-2 0-1,7 19 1,-11-26-8,0 0 0,0 0 0,-1 0 0,0 1 0,0-1 0,-1 0 0,1 1 0,-1-1 0,-1 0 0,1 1 0,-1-1 0,1 0 0,-1 1 0,-1-1-1,1 0 1,-1 0 0,-2 5 0,-6 4-198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1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17972,'2'0'150,"0"1"-1,0-1 1,0 1 0,0 0-1,0 0 1,0 0 0,0 0 0,0 0-1,-1 0 1,1 0 0,0 0 0,-1 1-1,1-1 1,-1 1 0,1-1-1,-1 1 1,0 0 0,2 3 0,-1-3-101,-1 0 1,0 0 0,1 0-1,0-1 1,-1 1 0,1 0-1,0 0 1,0-1 0,0 1-1,0-1 1,0 0 0,0 0-1,0 0 1,1 0 0,2 1-1,-2-1-86,1-1 0,0 1 0,-1-1 0,1 0 0,0 0-1,0 0 1,-1 0 0,1-1 0,0 0 0,-1 0 0,1 0-1,3-1 1,3-3-159,0 0 1,15-11-1,0 1-207,-41 61 388,13-37 40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4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15659,'16'-1'1289,"5"2"-1129,12-8-72,7-3 368,8-3-368,-1 2 24,0 1-104,-1 2-144,-7 4-232,-9 0-112,-7 4 360,-7-2-88,-12 2-89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4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0 341 14555,'7'10'1192,"8"-10"-688,6 0-191,9-7 383,7-3-128,8 0-56,2 2-200,3-5-472,-1-2 176,-6-3-48,-1 0-72,-4-2-112</inkml:trace>
  <inkml:trace contextRef="#ctx0" brushRef="#br0" timeOffset="1">563 3 16468,'-3'-3'1344,"6"5"-976,4-1-192,2 1 912,5 3-664,-1 2-296,3 2-32,-2 5-48,-1 4-32,-4 7-88,-6 4-64,-6 8-72,-6 3-16,-6 3-176,-4 2-184,-1-6 384,1-1-72,6-12-32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97 190 17164,'0'-1'65,"0"0"0,0 0 1,0 0-1,0 0 0,0 0 1,0 0-1,0 0 0,0 0 1,-1 0-1,1 0 0,0 0 1,-1 1-1,1-1 0,-1 0 0,1 0 1,-1 0-1,1 0 0,-1 0 1,1 1-1,-1-1 0,0 0 1,1 0-1,-1 1 0,0-1 1,0 1-1,0-1 0,1 1 1,-1-1-1,0 1 0,0-1 1,0 1-1,0 0 0,0-1 1,0 1-1,0 0 0,0 0 1,-2 0-1,1 0-21,0 0 1,0 0 0,-1 1-1,1-1 1,0 1 0,0-1-1,0 1 1,0 0-1,0 0 1,0 0 0,0 0-1,0 0 1,0 0 0,1 1-1,-1-1 1,-2 3-1,0 1-46,0 1-1,0-1 0,0 1 1,1 0-1,0 1 0,0-1 1,1 1-1,-1-1 0,1 1 1,1 0-1,-1-1 0,0 12 1,2-17-4,0 0 1,0 0 0,0 0 0,-1-1-1,1 1 1,0 0 0,0 0 0,0-1-1,0 1 1,1 0 0,-1 0 0,0 0-1,0-1 1,0 1 0,1 0 0,-1 0-1,0-1 1,1 1 0,-1 0-1,0-1 1,1 1 0,-1 0 0,1-1-1,-1 1 1,1-1 0,0 1 0,-1-1-1,1 1 1,0-1 0,-1 1 0,1-1-1,0 0 1,-1 1 0,1-1 0,0 0-1,0 1 1,-1-1 0,1 0 0,0 0-1,0 0 1,-1 0 0,1 0 0,0 0-1,0 0 1,0 0 0,-1 0-1,1 0 1,0 0 0,0 0 0,1-1-1,3-1-12,0 0 0,1 0 0,-1 0 0,0 0 0,0-1 0,5-4 0,10-8 216,-2 0 1,0-2-1,-1 0 1,-1-1-1,0 0 1,-2-1-1,0-1 1,-1-1-1,-1 0 1,-1 0-1,12-32 1,-19 34 501,-9 22-354,-13 31-548,13-18 117,-25 82-1360,27-87 1112,1 0 0,0 0 0,1 0 0,0 0 0,1 0 0,2 22 0,-2-31 284,1 0 1,-1-1-1,1 1 0,-1 0 1,1 0-1,0-1 0,-1 1 1,1 0-1,2 2 0,13 6-424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150 337 16876,'-16'8'575,"1"1"0,0 1 0,1 0 0,-22 21 0,30-26-544,1 0 0,1 0-1,-1 1 1,1 0 0,0-1-1,0 1 1,1 1-1,0-1 1,0 1 0,0-1-1,1 1 1,0 0 0,0 0-1,-1 8 1,3-13-56,0-1 0,-1 1 0,1 0 0,0 0 0,0-1-1,1 1 1,-1 0 0,0-1 0,0 1 0,1 0 0,-1-1 0,1 1 0,0-1 0,-1 1 0,1-1 0,0 1-1,0-1 1,0 1 0,0-1 0,0 0 0,0 1 0,0-1 0,2 2 0,0-2-18,-1 0-1,0 0 1,1 0 0,-1 0 0,1-1 0,-1 1-1,1-1 1,0 1 0,-1-1 0,1 0 0,-1 0-1,1 0 1,4-1 0,3 0-58,0-1 1,0-1-1,0 0 1,-1 0-1,1-1 1,16-9-1,-2-4 249,-1 0 1,40-40-1,-22 18 452,-36 38-212,-6 9-271,-7 11-79,6-15-26,-2 2 0,0 1 1,1 1 0,0-1 0,0 1 0,1-1 0,0 1 0,-2 9 0,4-17-13,0 1 1,0-1-1,0 0 0,0 1 0,0-1 1,0 0-1,0 1 0,0-1 1,0 0-1,0 0 0,0 1 1,0-1-1,0 0 0,0 1 1,1-1-1,-1 0 0,0 0 1,0 1-1,0-1 0,0 0 0,1 0 1,-1 1-1,0-1 0,0 0 1,1 0-1,-1 0 0,0 1 1,0-1-1,1 0 0,-1 0 1,0 0-1,0 0 0,1 0 0,-1 1 1,0-1-1,1 0 0,-1 0 1,0 0-1,1 0 0,16-4 10,15-14 0,34-31-1,-46 33-181,0 1 0,31-18 0,-38 29-348,-13 4 507,1 0 1,-1 1-1,0-1 0,0 0 0,0 0 0,1 0 0,-1 0 0,0 0 0,0 0 0,0 1 0,1-1 0,-1 0 0,0 0 1,0 0-1,0 1 0,0-1 0,0 0 0,1 0 0,-1 0 0,0 1 0,0-1 0,0 0 0,0 0 0,0 0 0,0 1 0,0-1 1,0 0-1,0 0 0,0 1 0,0-1 0,0 1 0,-8 28-530,7-26 513,-1 0 1,1 0 0,0 1-1,0-1 1,1 0 0,-1 1-1,0 4 1,1-7 28,0-1 1,1 1-1,-1-1 1,0 1-1,0-1 0,1 1 1,-1-1-1,0 0 0,1 1 1,-1-1-1,0 1 0,1-1 1,-1 0-1,0 1 0,1-1 1,-1 0-1,1 0 1,-1 1-1,1-1 0,-1 0 1,1 0-1,-1 0 0,1 0 1,-1 1-1,1-1 0,-1 0 1,1 0-1,20-2-1,16-12 21,-11 1-164,0-2 0,28-21 1,5-3-640,-59 39 767,0-1 0,0 1 0,0 0 0,0 0 0,1 0-1,-1 0 1,0-1 0,0 1 0,0 0 0,1 0 0,-1 0 0,0 0 0,0 0-1,1 0 1,-1 0 0,0-1 0,0 1 0,1 0 0,-1 0 0,0 0-1,0 0 1,1 0 0,-1 0 0,0 0 0,0 0 0,1 0 0,-1 0 0,0 1-1,0-1 1,1 0 0,-1 0 0,0 0 0,0 0 0,0 0 0,1 0-1,-1 1 1,-1 10-230,-15 23 341,11-25-42,4-6-11,-5 8 141,1 2-1,1-1 1,-6 23-1,9-32-135,1-1 1,-1 0 0,1 1-1,0-1 1,0 1-1,0-1 1,1 1-1,-1-1 1,0 0-1,1 1 1,0-1-1,1 3 1,-2-3-9,1-1 1,0 0 0,0 0-1,0 0 1,0 0 0,0 0-1,0 0 1,0-1 0,0 1-1,0 0 1,0 0 0,0-1-1,1 1 1,-1-1 0,0 1-1,0-1 1,1 1 0,-1-1-1,0 0 1,1 1 0,-1-1-1,1 0 1,1 0 0,5-1 44,0 0 1,1 0-1,-1 0 1,-1-1-1,1-1 1,0 1 0,0-1-1,-1 0 1,1-1-1,-1 0 1,0 0 0,0-1-1,11-9 1,7-8-155,-2 0 1,23-28-1,-8 3-935,-51 84 381,12-35 633,-2 5 83,0 1 1,1 1-1,0-1 1,-2 17-1,4-24-79,0 0-1,-1 1 1,1-1-1,0 0 1,1 0-1,-1 0 0,0 1 1,0-1-1,0 0 1,1 0-1,-1 0 1,1 0-1,-1 1 0,1-1 1,-1 0-1,1 0 1,0 0-1,-1 0 1,1 0-1,0 0 1,0 0-1,0-1 0,0 1 1,0 0-1,0 0 1,0-1-1,0 1 1,0 0-1,0-1 0,0 1 1,0-1-1,0 0 1,1 1-1,-1-1 1,0 0-1,0 0 1,0 1-1,1-1 0,-1 0 1,0 0-1,0-1 1,0 1-1,2 0 1,7-2 0,0 1 0,0-2 1,0 1-1,-1-1 1,1-1-1,-1 0 0,0 0 1,0-1-1,0 0 0,-1 0 1,12-10-1,-1-1 21,0-1 0,-1-1 0,22-29 0,-14 13 2,-1-1 0,-2-2 0,-1 0 0,28-68 1,-42 80 8,-8 25-44,0 0 1,0-1-1,0 1 1,1 0 0,-1 0-1,0 0 1,0 0-1,0 0 1,0-1-1,0 1 1,0 0 0,0 0-1,0 0 1,0 0-1,1-1 1,-1 1-1,0 0 1,0 0 0,0 0-1,0-1 1,0 1-1,0 0 1,0 0-1,0 0 1,0 0-1,0-1 1,-1 1 0,1 0-1,0 0 1,0 0-1,0-1 1,0 1-1,0 0 1,0 0 0,0 0-1,0 0 1,0 0-1,0-1 1,-1 1-1,1 0 1,0 0 0,0 0-1,0 0 1,0 0-1,-1 0 1,1 0-1,0-1 1,0 1 0,0 0-1,-8 8 41,-5 12 50,0 1 0,2 1-1,0-1 1,2 2 0,0-1 0,2 1 0,0 1 0,2-1-1,0 1 1,-1 32 0,6-42-187,0 0 1,1 0-1,0 0 1,1 0 0,1-1-1,1 1 1,0-1-1,0 1 1,13 24-1,-15-35-1732,-4-7 953,-8-10 32,-51-40-1043,41 38 2314,1-1 1,-33-38 0,51 54-395,1 1 0,0 0 1,-1 0-1,1-1 0,0 1 1,-1 0-1,1 0 0,0-1 1,-1 1-1,1 0 0,0-1 1,0 1-1,-1 0 0,1-1 1,0 1-1,0-1 0,0 1 0,0 0 1,0-1-1,-1 1 0,1-1 1,0 1-1,0 0 0,0-1 1,0 1-1,0-1 0,0 1 1,0 0-1,0-1 0,0 1 1,1-1-1,-1 1 0,0 0 0,0-1 1,0 1-1,0-1 0,1 1 1,-1 0-1,0-1 0,0 1 1,1 0-1,-1-1 0,0 1 1,0 0-1,1-1 0,-1 1 1,0 0-1,1 0 0,-1 0 0,0-1 1,1 1-1,-1 0 0,1 0 1,-1 0-1,0 0 0,1 0 1,-1-1-1,1 1 0,-1 0 1,0 0-1,1 0 0,-1 0 1,1 0-1,34 2 841,-27-1-704,14 2-125,60 3 569,-74-5-531,-1-2 1,1 1 0,-1-1 0,1 0 0,-1-1 0,0 0 0,0 0-1,11-5 1,1-8 47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17692,'0'17'1336,"0"-6"-1496,5-9 112,2-9 584,3-16-384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86 15219,'-17'15'1149,"1"-3"-458,0 2 1,1 0-1,-19 24 0,34-37-638,-1 0-1,1-1 1,-1 1-1,1-1 1,-1 1-1,1 0 1,0-1-1,-1 1 1,1 0-1,0 0 1,0-1-1,-1 1 1,1 0 0,0 0-1,0-1 1,0 1-1,0 0 1,0 0-1,0-1 1,0 1-1,0 1 1,1-1-19,-1-1 0,1 1 0,-1-1 1,0 0-1,1 1 0,-1-1 0,1 1 1,-1-1-1,1 0 0,-1 0 1,1 1-1,0-1 0,-1 0 0,1 0 1,-1 1-1,1-1 0,-1 0 0,1 0 1,0 0-1,0 0 0,36-4 645,-20 0-438,1-1 0,-1-1 0,0-1 0,19-10 0,-27 12-91,1 0 0,-2-1 0,1 0 0,-1 0 0,0-1 0,0 0 0,0-1 0,10-14 1,-16 20-120,-1 0 0,1 0 1,-1 0-1,0 0 0,0-1 1,0 1-1,0 0 1,0-1-1,-1 1 0,1-1 1,-1 1-1,1-1 1,-1 1-1,0-1 0,0 1 1,0-1-1,0 0 1,0 1-1,-1-1 0,1 1 1,-1-1-1,-1-2 1,1 3-33,0 0 0,-1 0 0,1 0 0,-1 0 0,1 1 1,-1-1-1,0 0 0,0 1 0,0-1 0,0 1 0,0 0 1,0-1-1,0 1 0,0 0 0,0 0 0,-1 1 0,1-1 1,0 0-1,-1 1 0,1-1 0,-1 1 0,-3 0 0,-4 0-134,-1 1-1,1 0 0,0 0 1,0 1-1,0 1 1,0-1-1,0 2 0,1-1 1,-1 1-1,1 1 1,0 0-1,-9 6 0,-17 13-265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15011,'3'0'228,"1"-1"0,-1 0 0,0 0 0,1 0 0,-1 0 0,0 0 0,0-1-1,0 1 1,0-1 0,0 0 0,0 0 0,-1 0 0,1-1 0,-1 1 0,4-4 0,33-42 1121,-36 43-1213,11-16 310,0 0 0,14-31 0,-23 40-327,0 0 0,0-1-1,-1 1 1,-1-1-1,0 0 1,2-17-1,-7 15 35,1 15-149,1 0 0,0 0 0,0-1 0,-1 1 0,1 0 0,0 0 0,0 0 0,-1 0 0,1 0 0,0 0 0,0 0 0,-1 0 0,1 0 0,0 0 0,0 1 1,-1-1-1,1 0 0,0 0 0,0 0 0,-1 0 0,1 0 0,0 0 0,0 0 0,0 1 0,-1-1 0,1 0 0,0 0 0,0 0 0,0 1 0,0-1 0,-1 0 0,1 0 0,0 1 0,-17 26 63,6-1-86,1 0 0,2 0 0,1 1 0,0 0 0,-2 36 0,8-57 9,1-1 1,0 0-1,0 0 0,0 1 0,1-1 0,-1 0 0,1 0 1,2 6-1,-2-9 5,0-1 1,-1 1 0,1 0-1,0-1 1,0 1 0,0-1-1,0 0 1,0 1-1,1-1 1,-1 0 0,0 0-1,0 1 1,1-1 0,-1 0-1,1 0 1,-1-1 0,1 1-1,0 0 1,-1 0-1,1-1 1,0 1 0,-1-1-1,1 1 1,0-1 0,0 0-1,-1 0 1,4 0-1,3 0-5,1-1 0,-1 0 0,1 0 0,-1-1 0,1 0 0,-1-1 0,11-4 0,57-31 42,-43 21 22,-12 5-12,28-12 51,-45 22-80,0 0 1,0 1-1,1-1 0,-1 1 0,0 1 1,0-1-1,1 0 0,-1 1 1,6 0-1,-8 0-9,-1 0 0,0 1 1,0-1-1,0 0 0,0 1 1,0-1-1,0 1 0,1-1 1,-1 1-1,0-1 0,0 1 1,0 0-1,-1-1 0,1 1 1,0 0-1,0 0 0,0 0 1,0 0-1,-1 0 0,1-1 0,0 3 1,0 0-3,0-1 0,0 1 0,0-1 0,-1 1 0,1 0 0,-1-1 0,1 1 0,-1 0 0,0 2 0,-1 5 46,0-1 0,-1 1 0,0-1 1,-4 12-1,29-42 929,-1-9-536,-10 12-232,22-22 1,-31 36-276,0 1 0,1 0 0,-1 0-1,1 0 1,-1 1 0,1-1 0,0 1-1,0 0 1,0 0 0,1 0 0,-1 0-1,7-1 1,-8 3-58,-1 0 0,1 0 0,-1 0 0,1 0 0,0 1 0,-1-1 0,1 1 0,-1-1 0,1 1 0,-1 0 0,1 0 0,-1 0 0,0 1 0,0-1 0,1 0 0,-1 1 0,0-1 0,2 4 0,-2-4 17,-1 0 0,1 1 0,-1-1 0,1 1 0,-1 0 0,0 0 1,0-1-1,0 1 0,0 0 0,0 0 0,0 0 0,-1 0 0,1 0 1,0 0-1,-1 0 0,0 0 0,1 0 0,-1 1 0,0-1 0,0 0 0,0 0 1,-1 3-1,-1 0 56,1 1 0,-1-1 0,1 0 1,1 1-1,-1-1 0,1 1 0,0-1 1,1 7-1,-1-11 44,0 0-1,0 0 1,1 0 0,-1-1-1,0 1 1,1 0 0,-1 0 0,1 0-1,-1-1 1,1 1 0,-1 0 0,1-1-1,0 1 1,-1 0 0,1-1 0,0 1-1,-1-1 1,1 1 0,0-1-1,0 1 1,1 0 0,0-1-6,0 1 0,0-1 0,0 0 0,0 0 0,1 0-1,-1 0 1,0 0 0,0 0 0,0 0 0,1-1 0,-1 1 0,3-2 0,12-4-5,-1-1 1,0-1-1,0 0 1,0-1-1,-1-1 0,-1 0 1,0-1-1,0-1 1,-1 0-1,23-28 1,-32 34 112,-11 12-36,-11 15 28,14-15-66,0 1 0,1-1 1,0 1-1,0-1 0,0 1 0,-1 10 1,4-16-14,-1 0 0,1 0 0,0 1 0,0-1 0,0 0 0,-1 1 1,2-1-1,-1 0 0,0 1 0,0-1 0,0 0 0,1 1 0,-1-1 1,0 0-1,1 0 0,-1 1 0,1-1 0,0 0 0,-1 0 0,1 0 1,0 0-1,0 0 0,0 0 0,-1 0 0,1 0 0,0 0 1,0 0-1,1 0 0,-1-1 0,0 1 0,0 0 0,0-1 0,0 1 1,1-1-1,-1 1 0,0-1 0,0 0 0,1 1 0,-1-1 0,0 0 1,3 0-1,6 1 82,0-2 0,-1 1 1,1-1-1,0 0 0,-1-1 0,1 0 1,-1-1-1,18-6 0,-20 6 28,1 0 0,-1-1 0,1 0 0,-1 0-1,0-1 1,-1 0 0,1 0 0,-1-1 0,0 1-1,10-12 1,-15 15-73,0 0 0,0 0 0,0 0 0,0 0 0,-1 0 0,1 0 0,0 0 0,-1-1 0,0 1 0,1 0 0,-1 0 0,0 0 0,0 0 0,0-1 0,-1-3 0,1 5-62,0 0 0,-1-1 1,1 1-1,0 0 1,-1 0-1,1 0 1,-1 0-1,0 0 0,1 0 1,-1 0-1,0 0 1,0 0-1,1 0 0,-1 0 1,0 0-1,0 1 1,0-1-1,0 0 1,0 0-1,0 1 0,0-1 1,0 1-1,-1-1 1,1 1-1,0 0 1,0-1-1,0 1 0,-3 0 1,1 1-516,9 4 354,14 4-108,4-4-100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148 452 16283,'-6'1'286,"0"0"0,0 0 0,0 0-1,1 1 1,-1 0 0,0 0-1,1 0 1,0 1 0,-1 0-1,1 0 1,0 0 0,-4 4 0,-1 1 15,0 0 0,1 1 0,0 0 0,-12 15 0,20-22-281,0-1-1,-1 1 0,1-1 0,0 1 1,0 0-1,0 0 0,1 0 1,-1-1-1,0 1 0,1 0 0,-1 0 1,1 0-1,-1 0 0,1 0 0,0 0 1,0 3-1,0-4-16,0 0 0,1-1 0,-1 1 0,0-1 0,0 1 0,1-1 0,-1 1 1,0-1-1,1 1 0,-1-1 0,1 1 0,-1-1 0,0 1 0,1-1 0,-1 0 0,1 1 0,-1-1 0,1 0 0,0 1 0,0-1 0,21 1-53,-11-3 33,0-2 0,-1 1 0,0-2 0,0 1 0,0-1 0,0-1 0,-1 1 0,1-2 0,-1 1 1,14-15-1,13-8-509,-36 29 514,0 0 1,0 0 0,0 0 0,0 1 0,0-1 0,-1 0-1,1 0 1,0 0 0,0 0 0,0 0 0,0 0 0,0 0 0,0 0-1,0 0 1,0 0 0,0 0 0,0 0 0,0 0 0,0 0-1,0 0 1,0 1 0,0-1 0,0 0 0,0 0 0,0 0 0,0 0-1,0 0 1,0 0 0,0 0 0,0 0 0,0 0 0,0 0 0,0 0-1,0 0 1,0 0 0,1 0 0,-1 0 0,0 1 0,0-1-1,0 0 1,0 0 0,0 0 0,0 0 0,0 0 0,0 0 0,0 0-1,0 0 1,0 0 0,0 0 0,0 0 0,0 0 0,0 0-1,0 0 1,1 0 0,-1 0 0,0 0 0,0 0 0,0 0 0,0 0-1,0 0 1,0 0 0,0 0 0,0 0 0,0 0 0,0 0-1,0 0 1,0 0 0,0 0 0,-2 11-477,-3 18 34,5-28 446,0-1 0,0 1 0,0-1 1,0 1-1,0 0 0,0-1 0,0 1 0,0-1 0,0 1 1,0-1-1,0 1 0,0-1 0,1 1 0,-1-1 0,0 1 1,0-1-1,0 1 0,1-1 0,-1 0 0,0 1 1,1-1-1,-1 1 0,0-1 0,1 0 0,-1 1 0,0-1 1,1 0-1,-1 1 0,1-1 0,-1 0 0,1 1 0,-1-1 1,1 0-1,-1 0 0,1 0 0,-1 0 0,1 1 1,-1-1-1,1 0 0,0 0 0,7-2-38,0 0 1,0-1-1,-1 0 0,1 0 0,-1-1 1,1 0-1,-1 0 0,-1 0 0,1-1 1,9-9-1,-7 7-4,24-20-193,-2-2 0,-1-1-1,-1-2 1,-2-1 0,-1-1 0,-1-1 0,35-68 0,-56 95 208,0 0 0,0-1 0,-1 1 0,4-17 1,-7 25 34,0 0 0,0 0 0,0 0 0,0 0 0,0-1 0,0 1 0,1 0 0,-1 0 0,0 0 0,0 0 0,0 0 1,0 0-1,0-1 0,0 1 0,0 0 0,0 0 0,0 0 0,0 0 0,0 0 0,0-1 0,0 1 0,0 0 0,0 0 1,0 0-1,0 0 0,0 0 0,0-1 0,0 1 0,0 0 0,0 0 0,0 0 0,0 0 0,0 0 0,-1-1 0,1 1 1,0 0-1,0 0 0,0 0 0,0 0 0,0 0 0,0 0 0,0 0 0,-1 0 0,1 0 0,0-1 0,0 1 0,0 0 1,0 0-1,0 0 0,0 0 0,-1 0 0,1 0 0,0 0 0,0 0 0,0 0 0,0 0 0,0 0 0,-1 0 0,1 0 1,0 0-1,0 0 0,0 0 0,0 0 0,0 0 0,-1 0 0,1 0 0,0 0 0,0 1 0,-9 7 72,-4 10 64,0 1 0,1 0 1,2 0-1,0 1 0,1 1 1,1 0-1,0 0 0,2 1 1,1-1-1,0 1 0,2 0 1,0 1-1,2 36 0,1-49-100,1 1-1,5 19 0,-5-26-32,0 0-1,0-1 1,1 1-1,-1 0 1,1-1-1,0 1 1,0-1-1,0 0 1,0 0-1,5 6 1,-6-9-4,0 1 1,-1 0-1,1-1 1,0 1-1,0-1 1,0 0-1,-1 1 1,1-1-1,0 1 1,0-1-1,0 0 1,0 0-1,0 0 1,0 1-1,-1-1 1,1 0-1,0 0 1,0 0-1,0 0 1,0-1-1,0 1 1,0 0-1,0 0 1,0 0-1,-1-1 1,1 1-1,0-1 1,0 1-1,0 0 1,0-1-1,-1 1 1,1-1-1,0 0 1,-1 1-1,1-1 1,0 1-1,-1-1 1,1 0-1,-1 0 1,1 1-1,0-2 1,3-4 1,-1 0 0,0 0-1,0 0 1,3-7 0,-6 13 0,8-25 118,0 0 0,-2 0 1,3-26-1,-8 51-111,-1 1 0,0-1 0,0 0 0,0 0 1,0 0-1,0 1 0,0-1 0,1 0 0,-1 0 0,0 0 0,0 1 0,0-1 0,1 0 0,-1 0 0,0 0 1,0 0-1,0 0 0,1 0 0,-1 0 0,0 1 0,0-1 0,1 0 0,-1 0 0,0 0 0,0 0 0,1 0 1,-1 0-1,0 0 0,0 0 0,1 0 0,-1 0 0,0 0 0,0-1 0,1 1 0,-1 0 0,0 0 0,0 0 1,0 0-1,1 0 0,-1 0 0,0 0 0,0-1 0,0 1 0,1 0 0,-1 0 0,0 0 0,0 0 0,0-1 1,0 1-1,1 0 0,-1 0 0,0 0 0,0-1 0,0 1 0,0 0 0,0 0 0,0-1 0,0 1 0,0 0 1,0 0-1,0-1 0,0 1 0,0 0 0,0 0 0,0-1 0,0 1 0,0 0 0,0-1 0,17 26 215,-3-5-137,-8-15-88,-1 1-1,1-1 1,1-1 0,-1 1-1,1-1 1,-1-1 0,1 1-1,0-1 1,0 0 0,1 0-1,-1-1 1,1 0 0,-1-1-1,1 1 1,0-2 0,-1 1-1,1-1 1,0 0 0,0 0 0,-1-1-1,1 0 1,0-1 0,-1 1-1,1-1 1,8-4 0,-8 3 3,1-1 0,-1 0 0,1 0-1,-1-1 1,0 0 0,-1-1 0,0 1 0,1-1 0,-2-1 0,1 1 0,-1-1 0,0-1 0,0 1 0,-1-1 0,0 0 0,0 0 0,-1 0 0,0-1 0,-1 1 0,4-14 0,-7 22-1,1-1 1,-1 0-1,0 0 1,1 0-1,-1 1 0,0-1 1,0 0-1,0 0 1,0 0-1,0 0 0,0 0 1,0 1-1,0-1 1,0 0-1,0 0 0,0 0 1,-1 1-1,1-1 1,0 0-1,-1 0 0,1 0 1,0 1-1,-1-1 1,1 0-1,-1 1 0,1-1 1,-1 0-1,1 1 1,-1-1-1,0 1 0,1-1 1,-1 0-1,-1 0 1,1 1 4,0 0 1,0 0 0,-1 0-1,1 0 1,0 0 0,-1 0-1,1 1 1,0-1 0,0 0-1,0 1 1,-1-1 0,1 1-1,0-1 1,0 1 0,0-1-1,0 1 1,0 0 0,0-1 0,0 1-1,0 0 1,-2 2 0,-3 3 65,1 1 0,-1 0 1,1 1-1,0-1 0,1 1 0,0 0 1,0 0-1,1 1 0,0-1 1,0 1-1,1-1 0,0 1 1,0 0-1,1 0 0,1 0 1,-1 11-1,1-18-40,0 0 1,0 0-1,1 0 0,-1 0 1,0 0-1,1-1 0,-1 1 1,1 0-1,0 0 1,0 0-1,0 0 0,0-1 1,0 1-1,0 0 0,0-1 1,0 1-1,0-1 1,1 1-1,-1-1 0,1 0 1,-1 0-1,4 3 0,-2-3 11,0 0 0,0-1 0,0 1 0,0 0 0,0-1 0,0 0 0,0 0 0,0 0 0,0 0 0,0 0 0,0 0 0,0-1 0,4-1 0,5-1 52,0-1 0,0-1 0,-1 0 0,1-1 0,-1 0 0,10-8 0,0-3 40,0-1 0,-1 0 0,-1-2 0,0 0 0,22-33 0,-4-4-343,31-60 1,-62 106 80,0 1 1,-1-1 0,-1 0-1,0-1 1,0 1 0,-1-1-1,3-19 1,-6 31 120,0 0 0,0 0 0,0 0 0,0 0 0,0 0 0,-1 0 0,1 0 0,0 1 0,0-1 0,0 0 0,0 0 0,0 0 0,0 0 0,-1 0 0,1 0 0,0 0 0,0 0 0,0 0 0,0 0 0,0 0 0,0 0 0,-1 0 0,1 0 0,0 0 0,0 0 0,0 0 0,0-1 0,0 1 0,0 0 0,-1 0 0,1 0 0,0 0 0,0 0 0,0 0 0,0 0 0,0 0 0,0 0 0,0 0 0,0 0 0,0-1 0,-1 1 0,1 0 0,0 0 0,0 0 0,0 0 0,0 0 0,0 0 0,0-1 0,0 1 0,0 0 0,0 0 0,0 0 0,0 0 0,0 0 0,0 0 0,0-1 0,0 1 0,0 0 0,0 0 0,0 0 0,0 0 0,0 0 0,0 0 0,0-1 0,0 1 0,1 0 0,-1 0 0,0 0 0,0 0 0,-7 7-186,-3 10 182,1-1 1,1 1-1,1 0 1,0 1-1,1-1 1,1 2-1,1-1 1,0 0-1,-1 23 1,5-15-150,0-1 0,2 1 0,1-1 0,0 0-1,2 0 1,1 0 0,2 0 0,0-1 0,18 38 0,-50-96-3580,-57-101 1676,3-1 3989,74 129-1738,2 3 40,-1 1 1,2-1-1,-1 1 1,0-1 0,1 0-1,-2-4 1,3 8-184,0-1 0,0 1 0,0 0 0,0-1 0,0 1 1,0-1-1,0 1 0,0 0 0,0-1 0,0 1 0,0-1 0,1 1 0,-1 0 0,0-1 1,0 1-1,0 0 0,0-1 0,1 1 0,-1 0 0,0-1 0,0 1 0,1 0 0,-1-1 1,0 1-1,1 0 0,0-1 46,0 1 1,0-1-1,0 1 1,1 0-1,-1 0 1,0-1-1,0 1 1,0 0-1,0 0 1,0 0-1,1 0 1,-1 1 0,1-1-1,76 17 1466,-55-11-1684,1-1-1,39 4 0,-14-9 85,-2-5-108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16227,'-9'20'1289,"2"1"0,-8 28 0,14-42-1195,0 0 0,0 1 0,0-1 0,1 0-1,0 0 1,0 0 0,0 0 0,1 1 0,1-1 0,3 13 0,-4-18-89,-1 0-1,1-1 1,0 1-1,0 0 1,0-1-1,0 1 1,0-1-1,0 1 1,0-1-1,1 1 1,-1-1-1,0 0 1,1 0-1,-1 0 1,1 0-1,-1 0 1,1 0-1,0 0 1,1 1-1,0-2 0,1 1-1,-1-1 1,0 1-1,0-1 1,0 0-1,0 0 1,0 0-1,0 0 1,0-1-1,5-1 1,4-2 10,0 0 0,0-1 0,-1 0 0,17-11 0,-4-1 142,-1 0-1,36-35 1,6-5 390,-65 56-531,1 1 0,0-1 0,-1 0 0,1 1 0,0-1 0,-1 0 0,1 1 0,0-1 0,0 1 0,0-1 0,-1 1 0,1-1 0,0 1 0,0 0 0,0-1 0,0 1 0,0 0 0,0 0 0,0 0 0,0 0 0,0 0 0,0 0 0,0 0 0,0 0 0,-1 0 0,1 0 0,0 0 0,0 0 0,1 1 0,-1 1 5,0-1 0,0 1 0,0 0 0,-1-1 1,1 1-1,-1 0 0,1 0 0,-1 0 0,0 0 0,1-1 0,-1 1 0,0 0 0,0 0 0,-1 3 0,1-4-18,-1 16 2,1-1-1,1 1 1,0-1-1,1 1 1,5 17-1,-7-31-7,1-1 0,0 1 0,-1 0 0,2-1-1,-1 1 1,0-1 0,0 1 0,1-1-1,-1 1 1,1-1 0,0 0 0,0 0 0,0 0-1,0 0 1,0 0 0,0 0 0,0-1 0,1 1-1,-1-1 1,1 1 0,-1-1 0,1 0-1,-1 0 1,1 0 0,0 0 0,-1 0 0,1-1-1,0 1 1,0-1 0,0 0 0,-1 0-1,1 0 1,0 0 0,0-1 0,0 1 0,-1-1-1,1 1 1,4-2 0,7-4-63,0 1 0,0-2 0,-1 0 0,1-1 0,-1 0 0,-1-1 0,0 0 0,17-17 0,0 2-637,-29 23 621,1 0 0,0 0 0,0 1 0,0-1 0,-1 0 0,1 1 0,0-1 0,0 0 0,0 1 0,0-1 0,0 1 0,0-1 0,1 1 0,-1 0-1,0 0 1,0-1 0,0 1 0,0 0 0,2 0 0,-2 1-45,1 0 0,-1 0 0,0 0 0,0 0 0,-1 0 0,1 0 0,0 1 0,0-1 0,0 0 0,-1 0 0,1 1 0,-1-1 0,1 0 0,0 3 0,5 9-371,3-2-27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14755,'-8'4'336,"1"0"0,0 0 0,0 1 0,0 0-1,0 1 1,1-1 0,0 1 0,0 0 0,0 1 0,1-1 0,0 1-1,-4 8 1,0-1 1,2 1 0,-1-1 0,2 2 0,0-1 0,-4 21 0,8-31-264,1 0 1,0 0-1,1 1 0,-1-1 0,1 0 1,0 0-1,0 1 0,1-1 0,2 10 1,-3-14-61,1 1 1,-1-1 0,1 1 0,0-1-1,0 0 1,0 1 0,0-1-1,0 0 1,0 1 0,0-1-1,0 0 1,0 0 0,1 0-1,-1 0 1,0 0 0,1 0 0,-1-1-1,1 1 1,-1 0 0,1-1-1,-1 1 1,1-1 0,-1 1-1,1-1 1,0 0 0,-1 0 0,1 1-1,-1-1 1,1 0 0,0-1-1,-1 1 1,1 0 0,0 0-1,-1-1 1,3 0 0,4-1-10,0 0 0,-1-1 0,1 0-1,-1 0 1,1-1 0,-1 0 0,0 0 0,0 0 0,9-9 0,3-4-10,27-33 1,-8 9-90,-38 49-34,-2 8 102,1-11 8,1-3 19,0 1-1,-1-1 0,1 0 0,0 1 1,0-1-1,0 1 0,1-1 1,-1 0-1,1 1 0,-1-1 0,1 0 1,0 0-1,-1 1 0,1-1 0,1 0 1,-1 0-1,0 0 0,0 0 0,1 0 1,-1 0-1,1 0 0,-1-1 1,1 1-1,0-1 0,0 1 0,0-1 1,0 1-1,0-1 0,0 0 0,0 0 1,0 0-1,0 0 0,1 0 0,-1-1 1,0 1-1,0-1 0,1 1 0,-1-1 1,3 0-1,8 1 6,-1-1 0,0 0-1,1-1 1,-1 0 0,0-1 0,16-5-1,52-21-54,-57 19-149,0 1 0,33-7-1,-55 15 183,0 0 0,0-1-1,-1 1 1,1 0 0,0 0-1,0 0 1,0-1 0,0 1-1,0 0 1,0 0 0,0 0-1,0 1 1,-1-1-1,1 0 1,0 0 0,0 0-1,0 1 1,0-1 0,0 0-1,-1 1 1,1-1 0,0 1-1,0-1 1,-1 1 0,1-1-1,0 1 1,1 1 0,-2-1-64,1 1 0,-1 0 0,0 0 1,1-1-1,-1 1 0,0 0 0,0 0 1,0-1-1,0 1 0,-1 3 0,0-3 31,1 0-1,0 0 0,0 0 0,0 0 0,0 0 1,0 0-1,0 0 0,1 0 0,0 2 1,4 0-108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13595,'5'-12'804,"2"1"-1,0 0 1,0 0 0,1 1 0,0-1-1,1 2 1,0-1 0,12-9-1,-17 15-569,0 0-3,0 0-1,0 0 0,0 1 0,1-1 0,-1 1 0,1 0 1,0 0-1,0 1 0,0-1 0,7-1 0,-12 4-213,1 0-1,-1 0 1,1 0-1,-1-1 0,0 1 1,1 0-1,-1 1 0,1-1 1,-1 0-1,1 0 1,-1 0-1,1 0 0,-1 0 1,0 0-1,1 0 1,-1 1-1,1-1 0,-1 0 1,0 0-1,1 1 1,-1-1-1,0 0 0,1 0 1,-1 1-1,0-1 1,1 1-1,-1-1 0,0 0 1,0 1-1,1-1 1,-1 0-1,0 1 0,0-1 1,0 1-1,0-1 0,0 1 1,1-1-1,-1 0 1,0 1-1,0-1 0,0 1 1,0-1-1,0 1 1,0 0-1,-3 24 128,3-23-135,-21 77 46,15-61-74,0 0 0,2 0-1,0 1 1,1-1-1,1 1 1,0 0 0,2 23-1,0-40 15,1 1 0,-1-1-1,1 1 1,-1-1-1,1 0 1,0 1 0,-1-1-1,1 0 1,1 1 0,-1-1-1,0 0 1,0 0 0,1 0-1,-1 0 1,1 0 0,0 0-1,0-1 1,-1 1 0,5 2-1,-4-3 2,1 1 0,1-1 1,-1 0-1,0 0 0,0 0 0,0-1 0,1 1 0,-1-1 0,0 0 0,0 0 0,1 0 0,-1 0 0,3-1 0,7-1 9,-1-1-1,0 0 1,-1-1-1,1-1 1,-1 0-1,19-11 1,-10 4-15,-1-2 0,0 0 0,-1-2 1,27-28-1,-36 35-298,-1 0 0,0-1 0,-1 0 0,0-1 0,-1 1 0,0-1 0,-1 0 0,0-1 0,-1 1 0,6-22 0,-11 20-564,-1 11 185,-2 6-144,0 10-41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30 15603,'0'-1'72,"0"0"0,0 0 1,0 0-1,0-1 0,0 1 0,-1 0 0,1 0 0,0 0 0,0 0 0,-1 0 0,1 0 0,-1 0 0,1 0 0,-1 0 0,1 0 1,-1 0-1,1 0 0,-1 0 0,0 0 0,0 1 0,1-1 0,-1 0 0,0 0 0,0 1 0,0-1 0,0 0 0,0 1 0,0-1 0,0 1 1,0 0-1,0-1 0,0 1 0,0 0 0,0-1 0,0 1 0,0 0 0,0 0 0,-1 0 0,1 0 0,0 0 0,0 0 0,0 0 1,0 0-1,0 1 0,0-1 0,0 0 0,0 1 0,0-1 0,0 1 0,0-1 0,0 1 0,-1 0 0,-5 3 149,0 0 1,1 0-1,-1 0 0,1 1 0,0 0 0,-7 8 0,7-7-156,1 0 0,0 0-1,1 0 1,-1 1 0,1 0 0,0 0 0,1 0-1,0 0 1,0 1 0,0-1 0,1 1-1,0 0 1,-1 10 0,3-17-57,0 0 0,0 0 1,0 0-1,1 0 0,-1 0 0,0 0 1,0 1-1,1-1 0,-1 0 0,0 0 0,1 0 1,-1 0-1,1 0 0,0 0 0,-1 0 1,1 0-1,0-1 0,0 1 0,-1 0 1,1 0-1,0-1 0,0 1 0,0 0 0,0-1 1,0 1-1,0-1 0,0 1 0,0-1 1,0 1-1,0-1 0,0 0 0,0 1 0,0-1 1,1 0-1,-1 0 0,0 0 0,0 0 1,0 0-1,0 0 0,2-1 0,5 1 23,-1-2 0,1 1-1,-1-1 1,13-4 0,92-44 160,-80 33-150,1 2-1,54-16 0,-84 30-42,-1 0 0,1 0 0,-1 1 0,1-1 0,0 1-1,-1 0 1,1 0 0,-1 0 0,1 0 0,0 0 0,-1 0 0,1 1 0,0-1 0,-1 1 0,1 0 0,4 1 0,-6 0 0,1-1 0,0 1 0,-1 0 0,0 0 0,1 0 0,-1-1 0,0 1 0,0 0 0,0 0 0,0 1 0,0-1 0,-1 0 0,1 0 0,0 0 0,-1 0 0,0 1 0,1-1 0,-1 0 0,0 3 0,0-3 5,0 1-1,0-1 1,0 0 0,1 1-1,-1-1 1,1 0 0,0 0-1,0 1 1,0-1 0,0 0-1,0 0 1,0 0-1,0 0 1,1 0 0,-1 0-1,1-1 1,-1 1 0,1 0-1,0-1 1,0 1 0,-1-1-1,1 1 1,0-1-1,0 0 1,1 0 0,-1 0-1,0 0 1,0 0 0,0-1-1,1 1 1,-1-1 0,0 1-1,1-1 1,-1 0 0,0 0-1,1 0 1,2 0-1,8-1 2,1-1 0,-1 0 0,0-1 0,-1 0 0,20-8 0,109-47-1363,-140 57 1232,1 0-1,0 0 0,-1 1 0,1-1 1,0 1-1,0-1 0,0 1 0,0 0 1,0-1-1,-1 1 0,1 0 0,0 0 1,0 1-1,0-1 0,0 0 1,0 0-1,2 2 0,-3-2-452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220 152 14963,'-3'-2'89,"0"1"-1,0-1 1,-1 1 0,1 0-1,0 0 1,0 0-1,-1 0 1,1 1 0,0-1-1,-1 1 1,1 0-1,-1 0 1,1 0-1,0 0 1,-1 1 0,1 0-1,0-1 1,-1 1-1,1 0 1,0 0 0,0 1-1,0-1 1,-4 3-1,-5 3 32,1-1-1,1 2 0,-1-1 0,-16 18 0,20-19-85,0 0 1,1 1-1,0 0 0,1 0 1,0 0-1,0 1 0,0 0 1,1 0-1,0 0 1,0 0-1,-3 14 0,7-22-32,0 0-1,0 1 0,-1-1 1,1 1-1,0-1 0,0 1 1,0-1-1,0 1 0,0-1 1,0 1-1,0-1 0,0 1 1,0-1-1,0 1 1,0-1-1,0 1 0,1-1 1,-1 1-1,0-1 0,0 1 1,0-1-1,1 1 0,-1-1 1,0 0-1,0 1 0,1-1 1,-1 1-1,0-1 1,1 0-1,-1 1 0,1-1 1,-1 0-1,0 0 0,1 1 1,-1-1-1,1 0 0,-1 0 1,1 0-1,-1 1 0,1-1 1,-1 0-1,1 0 0,-1 0 1,1 0-1,-1 0 1,1 0-1,-1 0 0,1 0 1,-1 0-1,1 0 0,24-9 53,-6-3 0,-1 0 1,0-1-1,30-30 1,43-53 272,-84 88-293,77-97 489,-64 79-279,-32 46-153,2 0 0,1 0 0,0 1 1,1 0-1,-5 24 0,11-38-72,-6 20 5,-6 40 0,13-58-22,0 0 1,0 0-1,1 0 0,0 0 1,0 0-1,1 0 1,1 0-1,2 12 1,-3-19 0,-1 0-1,1 0 1,0-1 0,-1 1 0,1-1 0,0 1 0,0-1 0,0 1-1,0-1 1,0 1 0,0-1 0,1 0 0,-1 0 0,0 1 0,1-1-1,-1 0 1,1 0 0,-1 0 0,1-1 0,-1 1 0,1 0 0,3 0-1,-2 0 6,0-1-1,0 0 1,0 0-1,0 0 1,0 0 0,1-1-1,-1 1 1,0-1-1,0 0 1,0 0-1,5-2 1,4-3 33,-1-1 0,0 0 0,0 0 0,-1-1 0,10-9 0,-2 0 97,-2 0 0,0-2 0,25-37-1,-33 44-69,-1 0 0,-1 0-1,0-1 1,-1 1-1,0-1 1,-1-1-1,0 1 1,2-18-1,-6 30-59,0 0-1,0 0 0,0-1 1,1 1-1,-1 0 0,0-1 0,-1 1 1,1 0-1,0 0 0,0-1 1,0 1-1,-1 0 0,1 0 1,-1-1-1,1 1 0,-1 0 0,1 0 1,-1 0-1,0 0 0,0 0 1,1 0-1,-1 0 0,0 0 1,-2-2-1,2 3-6,0 0 1,-1-1-1,1 1 0,0 0 1,0 0-1,-1 0 0,1 0 1,0 0-1,0 0 0,-1 0 1,1 0-1,0 0 0,0 1 1,-1-1-1,1 1 0,0-1 1,0 1-1,0-1 0,0 1 1,0-1-1,-1 1 0,1 0 1,0 0-1,1 0 0,-3 1 1,-7 9-25,1 0 1,0 0-1,0 1 1,1 0-1,1 1 1,0 0 0,1 0-1,0 0 1,1 1-1,0 0 1,-3 19-1,7-28-69,0 0-1,0-1 1,1 1 0,0 0-1,0 0 1,0 0-1,0-1 1,1 1 0,0 0-1,2 7 1,-2-9 46,0-1 0,0 0 0,0 0 0,0 0 0,1 0 0,-1-1 0,0 1 0,1 0 0,0 0 1,-1-1-1,1 1 0,0-1 0,0 0 0,-1 1 0,1-1 0,0 0 0,1 0 0,-1 0 0,0 0 0,0-1 1,0 1-1,0 0 0,1-1 0,3 1 0,32-3-345,6-7-153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16724,'-59'26'2514,"41"-19"-2109,1 0 1,0 1 0,1 1 0,0 0 0,0 1 0,-21 18 0,37-28-421,0 1-1,0-1 1,0 0-1,-1 0 1,1 0-1,0 0 0,0 0 1,0 1-1,0-1 1,0 0-1,-1 0 1,1 0-1,0 0 1,0 1-1,0-1 0,0 0 1,0 0-1,0 0 1,0 1-1,0-1 1,0 0-1,0 0 1,0 1-1,-1-1 0,1 0 1,0 0-1,1 0 1,-1 1-1,0-1 1,0 0-1,0 0 1,0 1-1,0-1 0,0 0 1,0 0-1,0 0 1,0 1-1,0-1 1,0 0-1,1 0 0,-1 0 1,0 0-1,0 1 1,13 3-642,25-3-452,-32-1 883,-3 0 134,22-1-781,42 7 0,-61-6 783,0 1 0,0 1-1,0-1 1,-1 1 0,1 0 0,-1 0 0,1 0-1,-1 1 1,0 0 0,0 0 0,0 0 0,0 1-1,5 4 1,-9-7 94,0 0 0,0 0 0,0 0-1,-1 0 1,1 1 0,0-1 0,0 0 0,-1 0-1,1 0 1,-1 1 0,1-1 0,-1 0 0,0 1-1,0-1 1,1 0 0,-1 1 0,0-1 0,0 0 0,0 1-1,0-1 1,-1 0 0,1 2 0,-1 0 44,0-1-1,0 0 1,0 0 0,0 1 0,-1-1-1,1 0 1,-1 0 0,1 0 0,-1-1 0,0 1-1,-2 2 1,-6 3 316,0 0 0,0-1 0,-20 10 0,29-16-355,-10 6 294,5-3-259,1 0 0,-1 0 0,0-1 0,0 1 0,0-1 0,0 0 0,0-1 0,0 0 0,-1 0 0,1 0 0,-11-1 0,6-5 12,9-6-175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18252,'-6'5'236,"0"0"0,1 0 1,-1 1-1,1-1 0,1 1 0,-1 1 0,1-1 1,-7 13-1,1-2 242,-6 10-364,0 0 0,2 1 0,1 0 0,2 1 0,0 1 0,-11 57 0,21-85-100,1 1-1,0-1 1,-1 0 0,1 0-1,0 0 1,0 0 0,1 0-1,-1 1 1,0-1 0,1 0-1,-1 0 1,1 0 0,0 0-1,-1 0 1,1 0 0,0 0-1,0 0 1,3 2 0,-3-3 9,0 0-1,1 0 1,-1 0 0,1 0-1,-1 0 1,1-1 0,-1 1 0,1-1-1,0 1 1,-1-1 0,1 1 0,0-1-1,-1 0 1,1 0 0,0 0 0,0 0-1,-1 0 1,1 0 0,0 0 0,-1-1-1,1 1 1,0-1 0,2 0-1,9-4 129,0-1-1,-1 0 1,1 0-1,-1-1 1,-1-1-1,1 0 1,17-17-1,66-73 842,-92 95-974,9-10-146,-1 0-1,0-1 0,12-21 0,-20 27 599,-6 7-311,-8 6-253,-4 4-90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12859,'9'-1'487,"0"0"0,0-1 0,-1 0 0,1 0 0,0-1 0,9-4-1,-12 4-138,1 1 0,0-1 0,0 1 0,0 0 0,0 1-1,0-1 1,1 2 0,-1-1 0,12 1 0,-18 0-301,0 1 0,1-1 0,-1 1 0,0-1 1,1 1-1,-1 0 0,0-1 0,0 1 1,1 0-1,-1 0 0,0 0 0,0 0 0,0 0 1,0 0-1,0 0 0,0 0 0,-1 1 1,1-1-1,0 0 0,-1 0 0,1 1 0,0-1 1,-1 0-1,0 1 0,1-1 0,-1 0 1,0 1-1,0-1 0,0 1 0,0 1 1,1 0-8,-1-1 0,1 0 0,-1 1 0,1-1 0,0 0 1,0 1-1,0-1 0,0 0 0,2 3 0,-2-4-31,-1-1 0,1 0-1,-1 1 1,1-1 0,-1 0-1,1 0 1,0 0 0,-1 0-1,1 1 1,-1-1 0,1 0-1,0 0 1,-1 0 0,1 0-1,0 0 1,-1 0 0,1-1-1,-1 1 1,1 0 0,0 0-1,-1 0 1,1 0 0,-1-1-1,1 1 1,0 0 0,-1-1-1,1 1 1,-1 0 0,1-1-1,-1 1 1,0-1 0,1 1-1,-1-1 1,1 1 0,-1-1-1,1 0 1,17-21 130,-17 21-121,10-17 130,0-1 0,-1-1 0,8-22 0,6-12-185,-24 54 26,0 0 1,0 0-1,0 0 1,0 0 0,0 0-1,0 0 1,1 0-1,-1 0 1,0-1 0,0 1-1,0 0 1,0 0-1,0 0 1,1 0 0,-1 0-1,0 0 1,0 0 0,0 0-1,0 0 1,0 0-1,1 0 1,-1 0 0,0 0-1,0 0 1,0 0-1,0 0 1,0 0 0,1 0-1,-1 0 1,0 0-1,0 0 1,0 0 0,0 0-1,0 1 1,1-1 0,-1 0-1,0 0 1,0 0-1,0 0 1,0 0 0,0 0-1,0 0 1,0 0-1,0 1 1,1-1 0,-1 0-1,0 0 1,0 0-1,0 0 1,8 11-273,1 0 35,-5-8 216,1-1 0,-1 1 1,1-1-1,0 0 1,0 0-1,0-1 1,0 1-1,0-1 0,0 0 1,0-1-1,0 1 1,0-1-1,1 0 1,-1 0-1,0-1 0,0 1 1,7-3-1,5 0-14,-1-2 1,0 0-1,0 0 0,16-9 0,40-28-322,-82 62 317,-1-1 327,-16 37 0,24-49-208,1 0 0,0 1 0,0-1-1,0 0 1,1 1 0,0-1-1,1 1 1,0 14 0,0-21-81,0-1-1,0 0 1,0 1-1,0-1 1,0 0 0,0 1-1,0-1 1,0 0-1,0 1 1,0-1-1,0 0 1,0 0 0,1 1-1,-1-1 1,0 0-1,0 1 1,0-1 0,0 0-1,0 0 1,1 1-1,-1-1 1,0 0 0,0 0-1,1 1 1,-1-1-1,0 0 1,0 0 0,1 0-1,-1 0 1,0 1-1,0-1 1,1 0 0,-1 0-1,0 0 1,1 0-1,-1 0 1,0 0 0,1 0-1,-1 0 1,0 0-1,1 0 1,-1 0-1,0 0 1,0 0 0,1 0-1,-1 0 1,0 0-1,1 0 1,-1 0 0,0 0-1,1-1 1,-1 1-1,0 0 1,0 0 0,1 0-1,-1 0 1,0-1-1,0 1 1,1 0 0,-1 0-1,0-1 1,0 1-1,0 0 1,1 0 0,-1-1-1,0 1 1,0 0-1,0 0 1,0-1-1,15-19-281,-4 0-13</inkml:trace>
  <inkml:trace contextRef="#ctx0" brushRef="#br0" timeOffset="1.01">636 0 18732,'0'12'1488,"1"-2"-1144,3-3-288,2 3-56,0-3-1448,4 2 1424,0-2-352,6 0-280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2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922 56 14851,'-4'-5'805,"1"1"1,-1 0-1,0 0 0,0 1 0,0-1 0,-1 1 0,1 0 1,-1 0-1,-7-4 0,4 4-329,1 0 1,-1 1-1,0 0 1,1 0-1,-16-1 1,-3 3-549,0 0 0,0 2 0,-29 5 0,20-2 621,-8-2-368,-73-5 1,12 0-54,58 3-121,0 1 0,1 3 1,-71 16-1,110-19-4,-1 1 1,0-1-1,1 2 1,0-1-1,0 1 0,0 0 1,0 0-1,0 0 1,1 1-1,0 0 0,0 0 1,0 0-1,1 1 1,0-1-1,0 1 0,0 0 1,0 1-1,1-1 1,0 1-1,1-1 0,-4 14 1,0 2-29,2 0 1,1 1-1,0-1 1,2 1-1,2 36 1,-1-55 15,0-1 1,1 0-1,-1 1 1,1-1-1,0 0 1,0 0-1,1 0 0,-1 0 1,0 0-1,1 0 1,0 0-1,0 0 1,0-1-1,0 1 0,4 3 1,-1-1 1,0-1 1,0 0 0,1 0-1,-1-1 1,1 0-1,0 0 1,9 3 0,2 0 7,-1-2 1,1 0-1,0-1 1,1 0 0,20-1-1,109-6-3,-96 1 15,-1 2-1,79 8 0,-110-6-6,-1 0 1,1-1-1,0-2 1,22-3-1,25-2-23,-40 5 22,0-2-1,0-2 1,-1 0 0,27-10 0,41-11 11,-85 26-12,0-1 1,-1 0 0,1-1-1,-1 0 1,0 0 0,1 0 0,-1-1-1,8-6 1,-10 6-2,-1 0 1,0 0-1,0 0 1,-1 0-1,1-1 0,-1 0 1,0 1-1,0-1 1,0-1-1,-1 1 1,0 0-1,2-8 0,-2 7 4,0 0-1,0 0 1,-1 0-1,0 0 0,0-1 1,-1 1-1,0 0 1,0-1-1,0 1 1,-1 0-1,-1-8 0,0 10 9,1 0-1,-1 0 0,0 0 0,0 0 0,0 1 0,0-1 0,-1 1 0,1 0 1,-1-1-1,0 1 0,0 0 0,0 1 0,0-1 0,-1 0 0,1 1 0,-1 0 0,0 0 1,-4-2-1,-17-6 24,0 1 0,-1 1 1,0 1-1,-1 2 1,1 0-1,-1 2 0,0 1 1,-28 1-1,44 2-129,-1 0 0,0 0-1,1 1 1,-1 1 0,1 0-1,0 0 1,-17 8 0,22-8 0,-1 1 0,1-1 0,0 1 0,0 0 0,1 0 0,-1 1 0,1 0 0,0 0 0,0 0 0,0 0 0,1 1 0,0 0 0,-5 9 0,0 3-283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1:5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27 16283,'-4'9'382,"-39"91"3249,38-87-3274,1 1-1,1 0 1,0 0-1,1 0 1,0 23-1,2-31-368,0 3-94,1 0 1,-2 1 0,1-1 0,-1 0-1,-1 0 1,1 0 0,-2 0 0,-5 15-1,6-23-184,3-10 216,4-11 53,12-24 74,3 1 1,1 0 0,2 2-1,46-62 1,-65 97-17,2 0 0,-1 1-1,0 0 1,1 0 0,8-5 0,-13 9-47,0 0 0,0 1-1,0-1 1,0 1 0,0-1-1,0 1 1,0-1 0,0 1 0,1 0-1,-1 0 1,0-1 0,0 1 0,0 0-1,1 0 1,-1 0 0,0 0-1,2 1 1,-3-1-19,1 1-1,0-1 1,0 1 0,0 0-1,0-1 1,-1 1-1,1 0 1,0 0 0,-1 0-1,1-1 1,-1 1-1,1 0 1,-1 0 0,1 0-1,-1 0 1,1 0-1,-1 0 1,0 0 0,0 0-1,1 0 1,-1 0-1,0 0 1,0 0-1,0 1 1,0 2-23,0 0 0,0-1 0,-1 1 1,1-1-1,-1 1 0,0-1 0,0 0 0,0 1 0,0-1 0,-1 0 0,1 1 0,-1-1 1,0 0-1,0 0 0,0 0 0,0-1 0,-5 6 0,-5 3 256,0 0 0,-23 15 0,13-9 103,5-6-64,-8 9 1544,24-18-1417,8-3-25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 18884,'0'0'32,"0"0"0,0 0 0,0 0 1,0-1-1,0 1 0,0 0 0,0 0 0,1 0 0,-1 0 0,0 0 1,0 0-1,0 0 0,0 0 0,0 0 0,0 0 0,0 0 1,0-1-1,0 1 0,0 0 0,0 0 0,1 0 0,-1 0 0,0 0 1,0 0-1,0 0 0,0 0 0,0 0 0,0 0 0,0 0 0,0 0 1,1 0-1,-1 0 0,0 0 0,0 0 0,0 0 0,0 0 0,0 0 1,0 0-1,0 0 0,0 0 0,1 0 0,-1 0 0,0 0 0,0 1 1,0-1-1,0 0 0,0 0 0,0 0 0,0 0 0,0 0 0,0 0 1,0 0-1,0 0 0,0 0 0,1 0 0,-1 0 0,0 1 0,0-1 1,0 0-1,0 0 0,0 0 0,0 0 0,0 12 630,-5 15 60,-22 66 88,-51 117-1,53-147-608,25-62-199,-12 36 115,12-36-113,0 0 0,0-1-1,0 1 1,0 0 0,0-1 0,0 1-1,0 0 1,0-1 0,0 1-1,0 0 1,0-1 0,1 1-1,-1 0 1,0-1 0,0 1 0,1-1-1,-1 1 1,0 0 0,1 0-1,0-1-1,-1 0 0,1 1 0,0-1-1,-1 0 1,1 0 0,0 0-1,-1 0 1,1 0 0,0 0 0,-1 0-1,1 0 1,0 0 0,-1 0 0,1 0-1,0 0 1,-1-1 0,1 1-1,0 0 1,-1 0 0,1-1 0,0 1-1,-1 0 1,2-1 0,5-4 6,1 0 0,-1 0 0,0-1 0,-1 0 0,1 0 0,9-12 0,32-48 10,-36 48-19,37-56-21,-49 74 20,0 0 1,0-1-1,0 1 1,0 0-1,0 0 1,1 0-1,-1 0 1,0-1-1,0 1 1,0 0 0,0 0-1,0 0 1,0 0-1,0-1 1,1 1-1,-1 0 1,0 0-1,0 0 1,0 0 0,0 0-1,1 0 1,-1 0-1,0 0 1,0-1-1,0 1 1,0 0-1,1 0 1,-1 0-1,0 0 1,0 0 0,0 0-1,1 0 1,-1 0-1,0 0 1,0 0-1,0 0 1,1 0-1,-1 0 1,0 0 0,0 1-1,0-1 1,1 0-1,1 10-43,-3 25-17,0-28 46,1 1 8,-1 0-1,1 1 1,1-1-1,-1 0 1,4 12-1,-4-18 9,0-1-1,1 1 0,-1-1 0,1 0 0,0 1 0,-1-1 0,1 1 0,0-1 0,0 0 0,0 1 0,0-1 0,0 0 0,0 0 0,0 0 0,0 0 0,0 0 1,0 0-1,1 0 0,-1 0 0,0 0 0,1-1 0,-1 1 0,1 0 0,-1-1 0,1 0 0,-1 1 0,1-1 0,-1 0 0,1 1 0,-1-1 0,1 0 0,0 0 1,-1 0-1,1-1 0,-1 1 0,3-1 0,3 0 2,-1-1 1,1 0 0,-1-1-1,1 0 1,-1 0-1,0 0 1,0 0-1,0-1 1,8-7-1,5-6 9,21-25 0,0 2-16,-37 40-75,-3 5 53,-4 6-3,-3 5-22,-1 2 28,0 0 0,1 0 0,0 0-1,2 1 1,0-1 0,-2 24 0,7-40 26,0-1-1,0 0 1,-1 0 0,2 0 0,-1 0 0,0 0 0,0 0 0,0 0 0,0 0-1,1 0 1,-1 0 0,0 0 0,1 0 0,-1 0 0,1 0 0,-1 0 0,1 0-1,0 0 1,-1 0 0,1 0 0,0 0 0,0-1 0,-1 1 0,1 0-1,1 0 1,0 0-2,0 0 0,0-1 0,0 1 0,0-1 0,0 0 0,0 0 0,0 0 0,-1 0 0,1 0 0,0 0-1,0 0 1,0 0 0,3-2 0,7-1-39,0-2 0,0 1 0,17-11 1,-22 12-8,38-23-214,-31 17 27,0 1-1,1 0 1,22-8-1,-37 16 223,1 0-1,-1 0 1,0 0 0,1 0-1,-1 0 1,0 0 0,1 0-1,-1 0 1,1 0 0,-1 0-1,0 0 1,1 0 0,-1 0-1,1 0 1,-1 0 0,0 0-1,1 0 1,-1 0 0,1 0-1,-1 0 1,0 1 0,1-1-1,-1 0 1,0 0 0,1 0-1,-1 1 1,0-1 0,1 0-1,-1 1 1,0-1-1,0 0 1,1 1 0,-1-1-1,0 0 1,0 1 0,0-1-1,1 0 1,-1 1 0,2 20-103,1 0-9,-2-20 74,1 1-1,-1 0 1,0-1 0,0 1 0,1-1-1,-1 1 1,1-1 0,-1 0 0,1 0-1,0 0 1,-1 0 0,1 0-1,0 0 1,0 0 0,-1 0 0,1-1-1,0 1 1,0-1 0,0 1-1,0-1 1,0 0 0,0 0 0,0 0-1,0 0 1,0 0 0,3-1 0,-2 1-10,-1-1 1,1 1-1,-1-1 1,1 0-1,-1 0 1,0 0-1,1 0 1,-1 0-1,0 0 1,0-1 0,0 1-1,0-1 1,0 1-1,0-1 1,0 0-1,-1 0 1,1 0-1,-1 0 1,1 0 0,1-3-1,3-13-392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17724,'2'10'1664,"3"-1"-1168,1-4-200,7 1 689,3 3-633,4-2-768,1-2 528,7 3-256,0 0-153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18020,'3'-1'196,"1"-1"1,-1 1-1,0 0 0,0-1 1,0 0-1,0 1 0,0-1 1,0 0-1,0-1 1,-1 1-1,1 0 0,-1-1 1,5-5-1,-2 2 237,3-2-145,7-7 316,19-26-1,-30 36-552,-1 1 1,0-1-1,0 0 0,-1 0 0,1 0 1,-1 0-1,0-1 0,-1 1 0,1-1 1,1-10-1,-3 16-48,0-1 0,0 1-1,0 0 1,0-1 0,0 1 0,0-1 0,0 1-1,0 0 1,0-1 0,0 1 0,0-1 0,0 1-1,0 0 1,0-1 0,-1 1 0,1-1 0,0 1-1,0 0 1,0-1 0,0 1 0,-1 0 0,1-1 0,0 1-1,0 0 1,-1-1 0,1 1 0,0 0 0,-1 0-1,1-1 1,-1 1 0,-11 4 44,-12 18-18,14-10-29,-1 0 1,1 1 0,-12 23 0,18-30-6,1 1-1,0-1 1,0 1 0,1-1 0,0 1-1,0 0 1,1 0 0,-1 0 0,2 0-1,-1 13 1,1-18 2,0-1 1,1 1-1,-1-1 0,1 1 1,-1-1-1,1 0 0,0 1 1,-1-1-1,1 0 0,0 1 0,0-1 1,0 0-1,0 0 0,0 0 1,0 0-1,0 0 0,1 0 1,-1 0-1,0 0 0,1 0 1,-1-1-1,0 1 0,1 0 1,-1-1-1,1 1 0,-1-1 0,1 0 1,-1 1-1,1-1 0,-1 0 1,1 0-1,-1 0 0,1 0 1,1 0-1,9 0-10,0-1-1,0 0 1,16-4-1,-21 4 9,246-56-59,-219 49 226,-34 8-155,0 0-1,1 0 0,-1 0 1,0 0-1,0 0 0,0 0 1,0 0-1,0 0 1,0-1-1,1 1 0,-1 0 1,0 0-1,0 0 0,0 0 1,0 0-1,0 0 0,0 0 1,0 0-1,0-1 1,0 1-1,1 0 0,-1 0 1,0 0-1,0 0 0,0 0 1,0 0-1,0-1 0,0 1 1,0 0-1,0 0 1,0 0-1,0 0 0,0 0 1,0-1-1,0 1 0,0 0 1,0 0-1,0 0 0,0 0 1,0 0-1,-1-1 0,1 1 1,0 0-1,0 0 1,0 0-1,0 0 0,0 0 1,0 0-1,0 0 0,0-1 1,0 1-1,-1 0 0,1 0 1,0 0-1,0 0 1,0 0-1,0 0 0,0 0 1,0 0-1,-1 0 0,1 0 1,0 0-1,0 0 0,-7-5 174,-2 1 23,1-1 0,1 0 0,-1-1 0,-12-11 0,17 15-203,1 0 0,0 0-1,0 0 1,0-1-1,1 1 1,-1 0-1,0-1 1,1 1-1,0-1 1,-1 1-1,1-1 1,0 0-1,0 1 1,1-1-1,-1 0 1,1 0-1,-1 0 1,1 0-1,0-5 1,0 7-117,1 0-1,-1 0 1,1 0 0,-1 1 0,1-1 0,0 0 0,0 0 0,-1 0 0,1 0 0,0 1 0,0-1-1,0 0 1,0 1 0,0-1 0,0 0 0,0 1 0,0-1 0,0 1 0,0 0 0,0-1 0,0 1 0,0 0-1,0 0 1,2-1 0,34-1-928,-24 1 815,26-3-614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38 15115,'0'-3'357,"1"-1"0,-1 1 0,0-1-1,0 0 1,0 1 0,-2-7 0,2 10-321,0 0 0,0-1 0,0 1 0,0 0 0,0-1 0,0 1 1,0 0-1,-1-1 0,1 1 0,0 0 0,0-1 0,0 1 0,-1 0 0,1 0 0,0-1 1,-1 1-1,1 0 0,0 0 0,0-1 0,-1 1 0,1 0 0,0 0 0,-1 0 0,1 0 1,0 0-1,-1-1 0,1 1 0,-1 0 0,0 0 77,0 1 0,0-1 1,0 0-1,0 1 0,0-1 0,0 1 0,0-1 0,0 1 1,0 0-1,0-1 0,0 1 0,0 0 0,0 0 0,-1 1 1,-13 15 363,0 0 1,1 2-1,-21 36 1,-24 66-380,55-112-109,1 0-1,0-1 1,0 1 0,-2 16 0,5-24-5,0 1 0,0-1 0,-1 1 1,1-1-1,0 0 0,0 1 1,0-1-1,1 1 0,-1-1 1,0 0-1,0 1 0,1-1 1,-1 0-1,1 1 0,-1-1 1,1 0-1,0 0 0,-1 0 0,1 1 1,0-1-1,0 0 0,0 0 1,0 0-1,0 0 0,0 0 1,0 0-1,0-1 0,0 1 1,0 0-1,1 0 0,-1-1 0,0 1 1,0-1-1,1 1 0,-1-1 1,0 0-1,1 1 0,-1-1 1,2 0-1,11 1-272,0-2 0,23-2 0,25-1-458,-58 4 686,1 1 0,-1-1 0,0 1 0,0 0 0,1 0 0,-1 0 1,0 0-1,0 1 0,0 0 0,0 0 0,4 3 0,-7-5 68,1 1 0,-1 0 0,0 0 0,0 0 0,0 0 0,0 0 0,0 0 0,0 0 0,0 0 0,0 1 0,0-1 0,-1 0 0,1 0-1,0 1 1,-1-1 0,1 0 0,-1 1 0,0-1 0,1 1 0,-1-1 0,0 1 0,0-1 0,0 3 0,0-1 25,-1-1 0,0 1-1,0-1 1,0 0 0,0 1 0,0-1 0,0 0 0,0 1 0,-1-1 0,1 0 0,-1 0 0,-2 2 0,-3 3 119,-1-1 0,1 0 1,-1 0-1,0-1 0,0 0 1,-10 4-1,11-6-133,0-1 1,0 0-1,0 0 1,-1-1-1,1 0 1,0 0-1,-1-1 1,-8 0-1,14 0-72,0 0 0,0-1 1,1 1-1,-1 0 0,0-1 0,1 1 0,-1-1 0,0 0 1,1 1-1,-1-1 0,1 0 0,-1 0 0,1 0 0,-1 0 1,1 0-1,-2-2 0,2 1 14,0 1 0,1-1 1,-1 1-1,1-1 0,-1 1 0,1-1 0,-1 1 1,1-1-1,0 0 0,0 1 0,0-1 0,0 1 1,0-1-1,0 0 0,1 1 0,-1-1 1,0 1-1,1-1 0,-1 1 0,1-1 0,-1 1 1,2-2-1,9-17-452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10 507 16900,'5'-1'230,"0"-1"0,0 0 0,0 0 0,0 0 0,0 0 0,0-1 0,-1 0 0,0 0 0,1 0 0,-1 0 0,0-1 0,0 1 1,-1-1-1,1 0 0,-1 0 0,0-1 0,0 1 0,0-1 0,-1 0 0,1 1 0,-1-1 0,0 0 0,-1 0 0,1 0 0,-1-1 0,0 1 0,0 0 1,-1-1-1,1 1 0,-1 0 0,0-1 0,-1-5 0,0 9-210,1 0 0,0 1-1,-1-1 1,0 0 0,1 0 0,-1 1 0,0-1 0,0 0-1,0 1 1,0-1 0,0 1 0,0-1 0,0 1-1,0 0 1,-3-2 0,3 2-9,0 1-1,0-1 1,0 1 0,0-1-1,0 1 1,0-1 0,-1 1-1,1 0 1,0 0 0,0-1-1,0 1 1,-1 0 0,1 0-1,0 0 1,0 1-1,0-1 1,-3 1 0,1 0-10,0 0-1,0 0 1,0 1 0,0 0 0,0-1 0,0 1 0,0 0 0,1 0 0,-1 1-1,1-1 1,0 1 0,-1-1 0,1 1 0,0 0 0,-1 3 0,-1 0-21,1 0 0,1 1 0,-1-1 1,1 1-1,0-1 0,0 1 0,1 0 1,0 0-1,0 0 0,1 0 0,0 0 1,1 8-1,-1-12 11,0 0 0,1-1 0,0 1 0,0 0 0,-1 0 0,2 0 0,-1-1-1,0 1 1,0-1 0,1 1 0,-1-1 0,1 1 0,0-1 0,0 0 0,0 0 0,0 0 0,0 0 0,1 0 0,-1 0 0,0 0 0,1-1 0,-1 1 0,1-1 0,0 0 0,-1 0-1,1 0 1,0 0 0,0 0 0,0-1 0,5 1 0,3 0-3,-1-1-1,0-1 0,1 0 0,-1 0 1,0-1-1,0 0 0,0-1 0,0 0 1,0-1-1,14-7 0,3-3-23,0-2 0,29-22 0,-21 7 42,-29 24-6,0 1 0,0 1 0,1-1 0,13-7 0,-20 13-2,1 0 0,-1 1 1,0-1-1,1 0 1,-1 1-1,0-1 1,0 1-1,1-1 1,-1 1-1,0-1 1,0 1-1,0-1 1,0 0-1,0 1 1,0-1-1,0 1 0,0-1 1,0 1-1,0-1 1,0 1-1,0-1 1,0 1-1,0-1 1,0 1-1,0-1 1,-1 1-1,-2 17-27,0-9 13,1 1 1,1-1-1,0 0 1,0 1-1,1-1 0,0 1 1,0-1-1,3 12 1,-3-20 13,0 0 1,0 0 0,1 0-1,-1 0 1,1 1-1,-1-1 1,1 0-1,-1 0 1,1 0 0,-1 0-1,1 0 1,0-1-1,0 1 1,0 0-1,-1 0 1,1 0-1,0-1 1,0 1 0,0 0-1,0-1 1,0 1-1,0-1 1,1 1-1,0 0-4,0-1 0,0 0 0,0 0 0,0 0 0,0 0 0,0 0 0,0 0 0,0-1 0,0 1 0,0-1 0,-1 1 0,4-2 0,3-2-57,-1 0 1,0 0-1,0 0 1,-1-1-1,12-10 1,-3-1-199,0-1 1,-1 0 0,-1-1 0,-1-1-1,-1 0 1,13-28 0,43-127-2243,-64 165 2361,3-8-138,0-1 1,-1 1 0,-1-1 0,-1 0-1,2-19 1,-7 23 79,2 14 198,0 0 0,0-1 1,-1 1-1,1 0 0,0 0 0,0 0 1,0 0-1,0 0 0,0 0 0,0 0 0,-1 0 1,1 0-1,0 0 0,0-1 0,0 1 1,0 0-1,0 0 0,-1 0 0,1 0 1,0 0-1,0 0 0,0 0 0,0 0 1,-1 0-1,1 0 0,0 0 0,0 0 1,0 1-1,0-1 0,0 0 0,-1 0 0,1 0 1,0 0-1,0 0 0,0 0 0,0 0 1,0 0-1,0 0 0,0 0 0,-1 1 1,1-1-1,0 0 0,-15 24 163,3 4 244,2 0-1,0 1 1,2 0-1,2 0 0,-6 52 1,10-61-225,1 0 0,1 0 0,1 1 0,1-1 0,1 0 0,0 0 0,2 0 0,0 0 0,12 28 0,-14-42-184,-1 0 1,2 0 0,-1-1-1,1 1 1,0-1 0,0 0-1,6 7 1,-10-12-8,0 0 0,1 0 0,-1 0 0,0 0 0,0 0 0,0 0 0,1 0 0,-1 0 0,0 0 0,0 0 0,0 0 0,1 0 0,-1 0 0,0 0 1,0 0-1,0 0 0,0 0 0,1 0 0,-1 0 0,0 0 0,0-1 0,0 1 0,1 0 0,-1 0 0,0 0 0,0 0 0,0 0 0,0 0 0,0-1 0,0 1 0,1 0 0,-1 0 0,0 0 0,0 0 0,0-1 0,0 1 0,0 0 0,0 0 0,0 0 1,0-1-1,0 1 0,0 0 0,0 0 0,0 0 0,0 0 0,0-1 0,0 1 0,0 0 0,0 0 0,0 0 0,0-1 0,0 1 0,0 0 0,0 0 0,-2-12-303,-1 1 0,0 0 0,0-1 0,-1 2 0,0-1 0,-1 0 0,-9-14 0,2 1-129,-1-1 259,-17-24 0,33 51 354,-1 1 0,1-1 0,-1-1 1,1 1-1,0 0 0,0-1 0,0 1 0,0-1 1,5 2-1,36 10 436,-14-7-464,0-1 1,0-1-1,1-2 0,-1-1 0,1-1 1,-1-2-1,0-1 0,1-1 0,-1-2 0,46-14 1,-68 17-122,1-1 0,-1 1 0,1-1 0,7-6 0,-15 9-6,1 0 0,0 0-1,0 0 1,-1-1 0,1 1 0,-1 0 0,1-1-1,-1 1 1,0-1 0,1 0 0,-1 0-1,0 1 1,0-1 0,0 0 0,-1 0-1,1 0 1,0 0 0,-1 0 0,1 0 0,-1 0-1,1 0 1,-1 0 0,0-3 0,0 4-5,0 1-1,0-1 1,0 0 0,0 0 0,-1 1 0,1-1 0,0 0 0,0 0-1,-1 1 1,1-1 0,0 0 0,-1 1 0,1-1 0,-1 0 0,1 1 0,-1-1-1,1 1 1,-1-1 0,1 1 0,-1-1 0,1 1 0,-1-1 0,0 1-1,1 0 1,-1-1 0,0 1 0,1 0 0,-2-1 0,0 1 8,0 0 1,0-1 0,0 1-1,0 0 1,-1 1-1,1-1 1,0 0 0,0 1-1,0-1 1,-2 1-1,-4 2 30,1 0 0,-1 0 0,1 1-1,-12 8 1,12-6-33,0 0-1,1 0 1,-1 1-1,1-1 1,1 2-1,-1-1 1,1 1-1,0-1 1,1 1-1,-4 10 1,6-14-15,0 0 1,1 0 0,0 0-1,0 0 1,0 1 0,0-1-1,1 0 1,-1 0 0,1 1-1,0-1 1,1 0 0,-1 0 0,1 1-1,0-1 1,0 0 0,0 0-1,0 0 1,1 0 0,-1 0-1,1 0 1,0 0 0,0-1 0,5 7-1,0-3-231,0 0 0,-1-1-1,16 10 1,-21-15 167,1 1-1,0-1 1,0 0 0,0 0-1,0 0 1,0 0 0,0 0-1,0 0 1,0 0 0,0-1-1,1 1 1,-1-1 0,0 0-1,0 1 1,0-1 0,1 0-1,-1 0 1,0 0 0,1-1-1,-1 1 1,3-1 0,-3-5-390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16844,'-10'2'728,"20"-2"-520,5-2-128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17644,'1'0'55,"-1"0"-1,1 1 1,-1-1 0,1 1 0,-1-1-1,0 1 1,1-1 0,-1 1 0,0-1-1,1 1 1,-1-1 0,0 1 0,0 0 0,0-1-1,1 1 1,-1-1 0,0 1 0,0 0-1,0-1 1,0 1 0,0-1 0,0 1-1,0 0 1,0 0 0,-1 23-166,1-20 230,-4 135 341,-12 148-278,14-282 96,-1-11-103,-1-11 59,-2-127 1522,9 153-1689,1-1 0,-1 1 0,1-1 0,10 15 0,-10-17-73,0-1 0,0 1 0,1-1 0,-1 0 1,1 0-1,0-1 0,1 1 0,-1-1 0,1 0 0,0 0 0,0-1 1,0 0-1,0 0 0,1 0 0,7 1 0,-5-1 9,0-1 0,1-1-1,-1 0 1,1 0 0,-1-1-1,1 0 1,-1 0 0,1-1-1,-1-1 1,14-3 0,-14 3 33,0-1 1,-1 0-1,1-1 1,-1 0-1,0 0 1,0-1-1,-1 0 1,1 0-1,-1-1 1,13-12-1,-16 13 28,0 0 0,0-1 0,0 1 0,0-1 0,-1 0 0,0 0 0,0 0 0,-1 0 0,0 0 0,0-1-1,0 1 1,-1-1 0,0 1 0,0-1 0,-1-12 0,1 18-42,-1-1 1,0 0-1,-1 1 1,1-1-1,0 0 0,0 1 1,-1-1-1,1 1 0,-1-1 1,1 1-1,-1-1 0,0 1 1,1-1-1,-1 1 0,0-1 1,0 1-1,0 0 0,0-1 1,0 1-1,-1 0 1,-1-1-1,2 1-14,0 1-1,-1-1 1,1 1 0,-1 0 0,1-1-1,-1 1 1,1 0 0,0 0 0,-1 0-1,1 0 1,-1 0 0,1 1 0,-1-1-1,1 0 1,0 1 0,-1-1 0,1 1-1,0-1 1,-1 1 0,1 0 0,0-1-1,0 1 1,-1 0 0,-1 2 0,-8 7-47,1 1 1,-1 0 0,2 1 0,0 0-1,0 0 1,1 1 0,0 0 0,1 1-1,1-1 1,0 1 0,-6 28 0,10-38 3,1 1 0,0-1 1,0 1-1,1 0 0,0-1 0,-1 1 1,1 0-1,1-1 0,-1 1 0,2 7 1,-1-10 20,0 0 0,0-1 1,0 1-1,0 0 0,0-1 1,0 1-1,0-1 0,0 0 1,1 1-1,-1-1 0,0 0 1,1 0-1,-1 1 0,1-1 1,0 0-1,-1-1 0,1 1 1,0 0-1,0 0 0,-1-1 1,1 1-1,0-1 0,0 1 1,0-1-1,0 0 0,-1 0 1,1 0-1,0 0 0,2 0 1,7-1-34,1 0 0,-1 0 1,0-1-1,0-1 0,0 0 0,0 0 1,18-9-1,71-45-117,-22 12 240,-77 44-70,0 1 0,1-1 0,-1 0 0,0 1-1,1-1 1,-1 1 0,0-1 0,1 1 0,-1 0 0,0-1 0,1 1-1,-1 0 1,0 0 0,1 0 0,-1 0 0,1 0 0,1 1 0,-3-1-1,1 1 0,-1 0 0,1 0 0,-1-1 0,1 1 0,-1 0 0,1 0 0,-1 0 0,0 0 0,0 0 0,1-1 0,-1 1 0,0 0 0,0 0 0,0 0 0,0 0 0,0 0 0,0 0 0,0 0 0,0 0 0,0 0 0,-1 0 0,1 0 0,0-1 0,-1 2 0,-6 24 55,5-20-49,0-1 0,1 1 0,-1-1 0,1 1 0,1 0 1,-1 8-1,1-14-11,0 0 0,0 1 0,0-1 1,0 0-1,0 1 0,0-1 0,0 0 1,0 1-1,0-1 0,1 0 0,-1 1 1,0-1-1,0 0 0,0 0 1,0 1-1,1-1 0,-1 0 0,0 0 1,0 1-1,1-1 0,-1 0 0,0 0 1,0 0-1,1 1 0,-1-1 0,0 0 1,1 0-1,-1 0 0,0 0 0,0 0 1,1 0-1,-1 0 0,0 1 0,1-1 1,-1 0-1,0 0 0,1 0 1,17-5 10,15-14 16,-3-2-16,-16 11-204,1-1-1,0 2 1,1 0-1,0 1 1,33-12-1,-48 19 130,0 1 0,0-1-1,1 1 1,-1 0 0,0-1 0,0 1-1,0 0 1,0 0 0,0 0 0,0 0 0,1 0-1,-1 0 1,0 0 0,0 0 0,0 0-1,0 1 1,0-1 0,0 0 0,0 1 0,1-1-1,-1 1 1,0-1 0,0 1 0,-1-1-1,1 1 1,0 0 0,0 0 0,0-1 0,1 3-1,-1 0-116,0 0 0,0 0-1,0 1 1,-1-1 0,1 0-1,-1 1 1,0-1 0,0 6-1,0-5 136,0 14-639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142 122 14931,'-23'24'430,"1"0"0,-28 40 0,44-55-393,0-1 0,1 1 1,0 0-1,1 0 1,0 1-1,0-1 1,1 1-1,0 0 1,1 0-1,0 0 1,1 0-1,-1 11 1,2-21-26,0 1 0,0 0 0,0-1 0,0 1 0,0 0 1,1-1-1,-1 1 0,0 0 0,0-1 0,1 1 0,-1 0 1,0-1-1,1 1 0,-1 0 0,0-1 0,1 1 0,-1-1 1,1 1-1,-1-1 0,1 1 0,-1-1 0,1 1 0,-1-1 0,1 0 1,-1 1-1,1-1 0,0 0 0,-1 1 0,1-1 0,0 0 1,-1 0-1,1 0 0,0 0 0,-1 1 0,1-1 0,0 0 1,0 0-1,-1 0 0,1 0 0,1-1 0,26-7 352,-19 3-229,0 0 0,0-1 0,-1-1 0,0 1 0,0-1 0,0-1-1,-1 1 1,0-1 0,7-11 0,8-13 510,19-37-1,-40 66-606,18-31 448,-2-1 1,-1 0 0,16-54 0,-66 157-363,21-38-228,1 0 1,2 1 0,1 0-1,1 1 1,-4 36 0,11-65 5,1 0 0,0 0 0,0 0 0,0 0 0,1 1 1,-1-1-1,0 0 0,1 0 0,0 0 0,0 0 0,0 0 0,0 0 1,1-1-1,-1 1 0,3 3 0,-3-5 38,0 0 0,1 0 1,-1 0-1,0 0 0,1 0 0,-1 0 0,0-1 1,1 1-1,-1 0 0,1-1 0,-1 1 0,1-1 1,0 0-1,-1 0 0,1 1 0,-1-1 0,1 0 1,0 0-1,-1-1 0,1 1 0,-1 0 0,1 0 0,-1-1 1,1 1-1,-1-1 0,1 1 0,-1-1 0,1 0 1,-1 0-1,1 1 0,1-3 0,19-11-713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14523,'3'2'313,"-1"0"-1,0 0 1,1 0-1,-1 0 0,1-1 1,-1 0-1,1 1 1,0-1-1,0 0 1,-1 0-1,1 0 1,0-1-1,0 1 1,0-1-1,0 1 1,0-1-1,0 0 1,0 0-1,0 0 1,0-1-1,0 1 1,0-1-1,0 0 1,0 0-1,3-1 1,5-2 60,0-1 0,-1 0 0,1 0 0,13-10 0,-20 12-316,0 1 0,-1-1 0,1-1 0,0 1 0,-1 0-1,0-1 1,0 1 0,0-1 0,0 0 0,0 0 0,-1 0 0,0-1 0,2-4-1,-3 9-49,-1-1 1,0 1-1,0-1 0,0 1 0,0-1 0,1 1 0,-1-1 0,0 1 0,0-1 0,0 1 0,0-1 1,0 1-1,0-1 0,0 1 0,0 0 0,-1-1 0,1 1 0,0-1 0,0 1 0,0-1 0,0 1 1,-1-1-1,1 1 0,0 0 0,0-1 0,-1 1 0,1-1 0,0 1 0,-1-1 0,-14 2 100,-15 14-48,17-6-101,1 1 1,0 0-1,1 1 0,0 1 0,-12 16 0,16-20-62,1 1 1,1 0-1,0 0 0,0 0 0,0 1 0,2 0 0,-1-1 0,-4 21 1,8-29 74,0 1 0,-1 0 0,1-1 0,0 1 0,0 0 0,0-1 0,0 1 1,0 0-1,0-1 0,0 1 0,1 0 0,-1-1 0,1 1 0,-1 0 0,1-1 0,0 1 1,-1-1-1,1 1 0,0-1 0,0 0 0,0 1 0,0-1 0,2 2 0,-1-2-2,0 0 0,0 0-1,0 0 1,1 0 0,-1 0-1,0 0 1,0-1 0,1 0-1,-1 1 1,0-1 0,1 0-1,-1 0 1,0 0 0,5-1-1,4-1-56,0 0 0,-1-1-1,1 0 1,-1-1 0,1 0-1,9-6 1,10-8-164,-1-2 1,35-30-1,-6 4-352,-58 45 599,0 1 1,0 0 0,0 0-1,0 0 1,0 0-1,0-1 1,0 1 0,0 0-1,1 0 1,-1 0-1,0 0 1,0 0-1,0 0 1,0-1 0,0 1-1,0 0 1,1 0-1,-1 0 1,0 0-1,0 0 1,0 0 0,0 0-1,1 0 1,-1 0-1,0 0 1,0 0 0,0 0-1,0 0 1,1 0-1,-1 0 1,0 0-1,0 0 1,0 0 0,0 0-1,1 0 1,-1 0-1,0 0 1,0 0-1,0 0 1,0 0 0,1 0-1,-1 0 1,0 0-1,0 0 1,0 0-1,0 1 1,0-1 0,1 0-1,-1 0 1,0 0-1,0 0 1,0 0 0,0 1-1,0-1 1,0 0-1,-3 15-57,-12 22 143,14-35-79,-5 9 36,-10 23 76,15-33-116,1 1 0,-1 0-1,0 0 1,1 0 0,0-1 0,-1 1 0,1 0 0,0 0 0,0 0 0,0 0 0,0 0 0,0 0-1,0-1 1,1 4 0,0-5-11,-1 1-1,0-1 1,1 1 0,-1-1-1,0 0 1,1 1-1,-1-1 1,1 0-1,-1 1 1,0-1 0,1 0-1,-1 0 1,1 0-1,-1 1 1,1-1-1,-1 0 1,1 0 0,-1 0-1,1 0 1,-1 0-1,1 0 1,-1 0-1,1 0 1,0 0 0,-1 0-1,1 0 1,-1 0-1,1 0 1,-1 0-1,1 0 1,-1-1 0,1 1-1,0-1 1,17-8 392,-18 9-328,10-6-46,-1-1 1,15-13 0,0-4-135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5:55.9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11 22325,'-7'-11'105,"10"15"-24,12 20 17,14 33 64,51 85 78,-71-129-237,0 0 0,1 0 1,1-1-1,0-1 0,1 1 0,0-2 1,26 18-1,-16-22-956,-15-10-860,-7 4 1714,0-1-1,0 1 1,0-1 0,0 1-1,0-1 1,0 1-1,0-1 1,0 1 0,0-1-1,0 1 1,-1-1-1,1 1 1,0-1 0,0 1-1,-1-1 1,1 1-1,0 0 1,-1-1 0,1 1-1,-1-1 1,-6-5-636,-1 1-182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6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16876,'2'-1'128,"-1"-1"1,1 1 0,-1 0 0,1 1 0,-1-1 0,1 0 0,0 0 0,-1 1 0,1-1-1,0 1 1,0-1 0,0 1 0,-1 0 0,1 0 0,0 0 0,0 0 0,0 0-1,-1 0 1,1 0 0,0 1 0,0-1 0,0 0 0,-1 1 0,1 0 0,0-1 0,-1 1-1,1 0 1,0 0 0,-1 0 0,1 0 0,-1 0 0,0 0 0,1 1 0,-1-1 0,0 0-1,0 1 1,0-1 0,1 1 0,-2-1 0,1 1 0,0 0 0,1 1 0,0 3-26,0 1 0,0-1 0,0 1 0,-1 0 1,1 0-1,-2-1 0,1 1 0,-1 0 1,0 0-1,-1 8 0,-2-1-77,-1-1 0,0 1 1,-1-1-1,0 0 0,-8 13 0,6-13 1,1 0-1,1 0 1,0 1-1,-5 22 0,10-34-21,0-1-1,0 1 0,-1 0 1,1-1-1,0 1 1,0-1-1,1 1 0,-1 0 1,0-1-1,0 1 0,1-1 1,-1 1-1,1-1 0,0 1 1,-1-1-1,1 1 0,0-1 1,0 1-1,0-1 0,1 2 1,0-1-2,1 0 0,-1-1 1,0 1-1,0-1 1,1 0-1,-1 0 0,0 0 1,1 0-1,-1 0 0,1-1 1,4 2-1,6-1-134,0-1-1,0 0 1,-1 0 0,16-3-1,-26 2 83,10 0-413,1-1 1,21-8 0,-29 9 366,-1-1 0,0 1 1,0-1-1,0 0 0,0-1 0,0 1 1,0-1-1,-1 0 0,1 0 1,-1 0-1,4-4 0,0-7-512</inkml:trace>
  <inkml:trace contextRef="#ctx0" brushRef="#br0" timeOffset="1">19 250 16131,'5'9'1617,"14"-5"-1017,5-3-224,9-1 728,3-2-344,6-6-632,1-3-432,0-6 344,-4-3-136,-5-12-160</inkml:trace>
  <inkml:trace contextRef="#ctx0" brushRef="#br0" timeOffset="2">430 75 16940,'-11'26'1688,"-2"4"-1040,-2 0-248,7 6 664,2-2-143,6-1-345,1-3-232,8-11-480,4-5-296,3-11 1656,0-1-1240,-4-14 32,4-9 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81 324 19132,'-1'-2'208,"1"-1"1,0 1-1,-1-1 1,1 1-1,-1 0 0,0-1 1,0 1-1,0 0 0,0-1 1,0 1-1,-1 0 0,1 0 1,-1 0-1,1 0 0,-3-2 1,3 3-173,1 0-1,-1 1 1,0-1 0,0 1 0,0-1 0,1 1 0,-1-1-1,0 1 1,0-1 0,0 1 0,0 0 0,0-1 0,0 1-1,0 0 1,0 0 0,0 0 0,0-1 0,0 1 0,0 0-1,0 0 1,1 1 0,-1-1 0,0 0 0,0 0-1,0 0 1,0 1 0,0-1 0,0 0 0,0 1 0,0-1-1,0 1 1,1-1 0,-1 1 0,0 0 0,0-1 0,1 1-1,-1 0 1,0-1 0,1 1 0,-1 0 0,0 1-1,-3 3-40,1 1 0,0 0 0,0 0 0,1 0-1,-1 0 1,1 0 0,1 1 0,-1-1 0,0 9 0,1-10-2,1 0 0,-1 0 0,1 0 0,0 0 0,1 0 0,-1 0 0,1 1 0,0-1 1,0 0-1,1-1 0,-1 1 0,4 6 0,-4-8-5,1-1 0,0 0 0,-1-1 0,1 1 0,0 0 0,0 0 0,0-1 0,0 1 0,0-1 0,0 0 0,1 1 1,-1-1-1,0 0 0,1-1 0,-1 1 0,1 0 0,-1-1 0,1 1 0,-1-1 0,1 0 0,0 1 0,-1-1 0,1-1 0,-1 1 0,1 0 0,-1-1 0,5 0 0,3-2-81,0 0-1,0 0 1,0-1 0,-1-1 0,12-6-1,10-9-112,-1-2-1,-2-1 1,0-1-1,-1-1 1,-2-1-1,-1-2 0,23-33 1,-43 57 191,2-5 2,1 1 0,-1-1 0,-1 0 1,1-1-1,-1 1 0,-1-1 0,5-15 1,-9 24 12,0 1 0,1-1 0,-1 1 0,0-1 0,0 1 0,0-1 0,0 0 0,0 1 0,0-1 0,0 1 0,0-1 0,0 0 0,0 1 0,0-1 0,-1 1 0,1-1 0,0 1 0,0-1 0,0 1 0,-1-1 0,1 1 0,0-1 0,-1 1 0,1-1 0,-1 1 0,1-1 0,0 1 0,-1 0 0,1-1 0,-1 1 0,-1-1 1,1 1-1,0-1 1,-1 1-1,1 0 1,0 0-1,-1 0 1,1 0-1,0 0 1,-1 0-1,1 0 1,0 0-1,-3 1 1,-3 1 16,0 1 0,0 0 0,-12 6 1,6-1 67,-1 1 0,1 1 1,1 0-1,0 1 1,0 0-1,1 1 1,-18 25-1,22-27-26,1-1 1,0 1-1,1 0 1,0 0-1,0 1 1,1 0-1,1-1 1,0 1-1,0 1 0,1-1 1,1 0-1,-1 13 1,2-20-53,0 0 0,0-1 1,1 1-1,-1 0 0,1 0 0,0-1 1,0 1-1,0-1 0,1 1 0,-1-1 1,1 1-1,0-1 0,0 0 0,0 0 1,0 0-1,1 0 0,-1 0 0,1 0 0,0-1 1,0 1-1,0-1 0,0 0 0,0 0 1,0 0-1,0 0 0,1 0 0,-1-1 1,1 1-1,-1-1 0,1 0 0,0 0 1,-1-1-1,1 1 0,0-1 0,0 0 1,0 0-1,-1 0 0,1 0 0,0 0 1,0-1-1,-1 0 0,1 0 0,3-1 1,12-4 1,-1-1 0,0-1 0,-1 0 0,22-14 0,63-49 14,-16 8 135,97-94 1,-177 152-139,-1 1 1,0 0 1,-1-1-1,0 1 0,0-1 1,0 1-1,0-1 0,-1 0 1,0-1-1,0 1 0,0 0 1,0-1-1,1-8 0,-4 13-22,0 0 0,0 0 0,0 0-1,0 0 1,0 0 0,0 0 0,-1 0-1,1 0 1,-1 0 0,1 0 0,0 0-1,-1 0 1,1 0 0,-1 1 0,0-1-1,1 0 1,-1 0 0,0 0 0,0 1 0,1-1-1,-1 1 1,0-1 0,0 0 0,0 1-1,0-1 1,0 1 0,0 0 0,0-1-1,1 1 1,-1 0 0,0-1 0,-1 1-1,1 0 1,0 0 0,-1 0 0,-4-1-39,1 1 0,0 0 0,-1-1 0,1 2 0,-9 0 0,1 3-15,0 0 0,0 0-1,1 1 1,0 1 0,0 0-1,0 0 1,1 1-1,0 1 1,0 0 0,1 0-1,0 1 1,-14 16 0,18-19 54,0 1 0,1 0 1,0 1-1,0-1 0,0 1 1,1 0-1,0 0 0,1 1 0,0-1 1,0 1-1,1-1 0,0 1 1,0 0-1,1 0 0,0 0 1,0 0-1,1 0 0,1 0 1,1 12-1,0-15 15,0 0 0,0 0 0,0 0 0,1-1 1,0 1-1,0-1 0,0 0 0,1 0 0,0 0 0,0 0 0,0 0 0,0-1 1,10 8-1,-6-7-58,0 1 1,0-2 0,0 1-1,1-1 1,0 0 0,-1-1 0,1 0-1,0 0 1,11 1 0,-13-3-28,0 0 1,1 0-1,-1-1 1,1 0-1,-1 0 0,1-1 1,-1 0-1,0-1 1,1 1-1,-1-1 1,10-4-1,-12 4 13,-1-1 1,0 1-1,1-1 0,-1 0 0,0 0 0,-1 0 0,1-1 0,0 1 1,-1-1-1,0 0 0,0 0 0,0 0 0,0 0 0,-1 0 0,1-1 0,-1 1 1,3-10-1,-2-20-348,-3 31 370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66 20084,'-4'8'2001,"11"-5"-1617,5-14 808,5-4 128,12-10-632,-4 0-23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164 110 14403,'-4'-1'136,"0"0"0,0 1-1,-1 0 1,1 0 0,-1 0-1,1 0 1,0 1 0,0-1 0,-1 1-1,1 0 1,0 1 0,0-1 0,0 1-1,-5 2 1,3 0-34,0 0 0,0 0 0,1 0 0,0 1 0,0 0 0,0 0 1,0 0-1,-5 9 0,4-5-84,1 0 1,0 0 0,0 0 0,1 0 0,0 1 0,1 0-1,0 0 1,1 0 0,0 0 0,0 0 0,1 0 0,0 13-1,1-20-15,1 1 0,-1-1-1,0 0 1,1 1 0,0-1-1,0 0 1,0 0-1,0 1 1,0-1 0,1 0-1,0 0 1,-1 0 0,1 0-1,0-1 1,0 1 0,0 0-1,5 3 1,-5-5 6,1 1-1,-1-1 1,1 1 0,0-1-1,-1 0 1,1 0 0,0 0 0,0-1-1,0 1 1,0-1 0,0 1 0,0-1-1,0 0 1,0 0 0,0 0 0,0-1-1,0 1 1,0-1 0,0 1-1,4-3 1,5-1 39,-1-2 0,0 1 1,0-1-1,0-1 0,-1 0 0,0 0 0,-1-1 0,1 0 1,10-13-1,-3 2 197,0-1 0,-2-1 0,21-34 0,-28 39 9,0 0 1,10-29 0,-16 39-164,0 0 1,-1-1 0,1 1-1,-1-1 1,0 1 0,-1-1-1,0 1 1,0-1 0,0 0-1,-3-9 1,3 15-81,0 0-1,0 0 1,0 0 0,0 0-1,-1 0 1,1 0-1,0 1 1,0-1 0,-1 0-1,1 0 1,-1 0-1,1 0 1,-1 1 0,1-1-1,-1 0 1,1 0-1,-1 1 1,0-1 0,0 0-1,1 1 1,-1-1-1,0 1 1,0-1 0,1 1-1,-1-1 1,0 1-1,0 0 1,0-1 0,0 1-1,0 0 1,0 0-1,0 0 1,1 0-1,-1-1 1,0 1 0,0 0-1,0 1 1,0-1-1,-2 0 1,0 1-27,1 1 0,-1-1 0,0 0 0,1 1 0,-1 0-1,1-1 1,0 1 0,0 0 0,-1 0 0,1 1 0,-3 3 0,-3 6-53,2 0 0,-1 0 0,1 0 0,1 1 0,0 0 0,1 0 0,0 0 0,-2 19 1,4-21 28,0 1 0,1 0 1,1 0-1,0 0 1,1 0-1,0 0 0,0 0 1,2 0-1,5 21 1,-6-29 38,-1-1 1,1 1 0,-1 0 0,1-1 0,0 0 0,1 1-1,-1-1 1,1 0 0,-1 0 0,1 0 0,0 0-1,0-1 1,0 1 0,0-1 0,0 0 0,1 0-1,-1 0 1,7 3 0,-5-4 3,0 0-1,0 0 1,1 0 0,-1-1 0,0 0-1,1 0 1,-1 0 0,0 0 0,1-1-1,-1 0 1,0 0 0,7-3-1,4-2 13,0-1 0,0 0 0,-1-2 0,0 1 0,-1-2 0,0 0 0,19-18-1,-20 16 0,24-29 0,-33 36-25,0-1 0,-1 1 1,0-1-1,0 1 0,0-1 0,0 0 0,-1 0 0,3-10 0,-7 10-90,-4 12 48,-5 9-7,4-1 25,1-1 0,0 1-1,1 0 1,-6 27 0,9-36 51,1 1 0,0 0 0,0 0 0,1 0 0,-1-1 0,1 1 0,1 0 0,-1 0 0,1 0 0,0 0 0,1-1 0,-1 1 0,1 0 0,4 9 0,-4-13 7,-1 0-1,0-1 1,1 1-1,-1-1 1,1 0-1,-1 1 1,1-1-1,0 0 1,-1 0-1,1 0 0,0 0 1,0 0-1,0-1 1,0 1-1,0 0 1,0-1-1,0 1 1,0-1-1,0 0 1,0 0-1,0 0 1,0 0-1,0 0 1,0 0-1,0-1 0,0 1 1,0 0-1,3-2 1,4-1 72,1-1 1,-1 1 0,0-2-1,13-7 1,-1-2 32,-1 0 1,-1-1 0,0-1-1,-2-1 1,1-1-1,-2 0 1,0-2-1,-2 1 1,22-37 0,-35 53-118,0 1 1,0 0-1,0 0 1,-1 0 0,1-1-1,0 1 1,-1-1 0,1-4-1,-1 7-9,0 0-1,0 0 0,0 0 0,0 0 0,0 0 0,0 0 0,0 0 1,0 0-1,0 0 0,0 0 0,0-1 0,0 1 0,0 0 0,0 0 1,0 0-1,0 0 0,0 0 0,0 0 0,0 0 0,0 0 1,0 0-1,0 0 0,0 0 0,0 0 0,-1 0 0,1-1 0,0 1 1,0 0-1,0 0 0,0 0 0,0 0 0,0 0 0,0 0 0,0 0 1,0 0-1,0 0 0,0 0 0,0 0 0,-1 0 0,1 0 1,0 0-1,0 0 0,0 0 0,0 0 0,0 0 0,0 0 0,0 0 1,0 0-1,0 0 0,0 0 0,0 0 0,-1 0 0,1 0 0,0 0 1,0 0-1,0 0 0,0 1 0,0-1 0,0 0 0,0 0 1,0 0-1,0 0 0,0 0 0,0 0 0,0 0 0,-9 13 40,2 1-36,1 1-1,0 0 1,1 0 0,-5 24-1,9-31-6,-1-1 0,2 1 0,-1 0 0,1 0 0,0-1-1,0 1 1,1 0 0,0-1 0,0 1 0,1 0-1,4 10 1,-6-17-27,1 1 0,-1 0 0,1-1-1,0 1 1,0-1 0,-1 1 0,1-1 0,0 0 0,0 1-1,0-1 1,1 0 0,-1 1 0,0-1 0,0 0-1,1 0 1,-1 0 0,1 0 0,-1-1 0,1 1 0,-1 0-1,1 0 1,-1-1 0,1 1 0,0-1 0,-1 0-1,1 1 1,0-1 0,-1 0 0,1 0 0,0 0-1,-1 0 1,1 0 0,0 0 0,-1-1 0,3 0 0,0 0-22,0-1 0,0 0 0,0 0 0,-1-1 1,1 1-1,-1-1 0,1 0 0,-1 0 0,0 0 1,0 0-1,0 0 0,4-8 0,11-23-264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17380,'-17'0'1584,"6"5"-1592,2-2-128,9 3 1360,4-3-888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0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16564,'-2'1'100,"0"0"1,0 0-1,0 1 1,-1-1-1,1 1 1,0-1 0,0 1-1,1-1 1,-1 1-1,0 0 1,1 0-1,-1 0 1,1 0-1,-1 0 1,1 0 0,-2 5-1,1-4 52,-7 12-20,2-1 0,-1 1-1,2 0 1,0 0-1,1 1 1,0 0 0,1 0-1,1 0 1,-2 25 0,5-38-131,0 0 1,0 0 0,0 1-1,1-1 1,-1 0 0,1 0-1,-1 0 1,1 0 0,0 0-1,1 0 1,-1 0 0,0 0-1,4 5 1,-4-7 3,0 1 0,1-1 0,-1 0 0,1 0 0,-1 1 0,1-1 0,-1 0 0,1 0 0,-1-1-1,1 1 1,0 0 0,0 0 0,-1-1 0,1 1 0,0-1 0,0 0 0,0 0 0,0 1 0,-1-1 0,1 0 0,0 0 0,0-1 0,0 1 0,0 0 0,2-1 0,3-2 50,1 1 0,-1-1 0,0-1 0,1 1 1,-1-1-1,-1 0 0,1-1 0,-1 0 0,1 0 1,-2 0-1,1-1 0,6-7 0,4-7 367,0-1 0,18-32 0,-28 42-65,-1 0 0,8-23 1,-32 83-573,18-45 186,-28 123-620,26-110 582,1 1 1,0-1-1,2 1 1,0 0-1,3 22 1,-3-38 67,0-1 1,0 1 0,0-1 0,0 1-1,1-1 1,-1 1 0,1-1-1,-1 1 1,1-1 0,-1 1 0,1-1-1,0 0 1,0 1 0,-1-1 0,1 0-1,0 0 1,0 0 0,1 1-1,-1-1 1,0 0 0,0 0 0,0-1-1,1 1 1,-1 0 0,0 0 0,1-1-1,-1 1 1,1 0 0,-1-1-1,1 0 1,-1 1 0,1-1 0,-1 0-1,1 0 1,-1 1 0,1-1 0,-1-1-1,1 1 1,-1 0 0,1 0-1,-1 0 1,1-1 0,-1 1 0,1-1-1,-1 1 1,2-2 0,7-2 15,-1 0 1,1-1 0,-1-1-1,0 1 1,9-9-1,67-59 113,-42 34-108,-42 38-28,1-1 0,-1 1-1,1 0 1,-1-1 0,1 1-1,0 0 1,-1 0-1,1 0 1,0 1 0,0-1-1,0 0 1,2 0 0,-4 1 3,0 0 1,0 0-1,1 0 1,-1 0-1,0 0 1,0 1-1,1-1 1,-1 0-1,0 0 1,0 0-1,1 0 1,-1 0-1,0 0 1,0 1-1,0-1 1,0 0 0,1 0-1,-1 0 1,0 1-1,0-1 1,0 0-1,0 0 1,0 0-1,1 1 1,-1-1-1,0 0 1,0 0-1,0 1 1,0-1-1,0 0 1,0 1-1,-1 16-57,-11 25-52,8-30 78,0 1 0,1-1 0,0 1 1,1 0-1,0 16 0,2-28 34,0-1 1,0 1-1,0-1 0,0 1 1,0 0-1,0-1 1,0 1-1,0 0 0,1-1 1,-1 1-1,0 0 0,0-1 1,1 1-1,-1-1 1,0 1-1,1-1 0,-1 1 1,1-1-1,-1 1 0,0-1 1,1 1-1,-1-1 1,1 1-1,-1-1 0,1 0 1,1 1-1,-1-1 3,0 1-1,0-1 1,1 0 0,-1 0-1,0 0 1,1 0 0,-1 0-1,0 0 1,0 0-1,1-1 1,-1 1 0,2-1-1,4-2 15,-1 0 0,1 0 0,10-7 0,3-5 27,21-20 1,-30 24-31,0 1 0,1 1 0,0 0 0,0 0 0,1 1 0,22-10 0,-34 17-15,0 1 0,-1 0 1,1 0-1,0-1 1,-1 1-1,1 0 0,0 0 1,0 0-1,-1 0 0,1 0 1,0 0-1,-1 0 1,1 0-1,0 0 0,0 0 1,-1 0-1,1 1 0,0-1 1,-1 0-1,1 0 1,0 1-1,-1-1 0,1 0 1,-1 1-1,1-1 0,0 1 1,0 1 1,0-1-1,0 0 1,0 1 0,0-1-1,-1 1 1,1-1 0,0 1-1,-1-1 1,0 1 0,1 0-1,-1 2 1,1 6 9,-1 0 0,0 1 0,-2 10 0,2-13-4,-3 43 453,11-61-223,1-7-144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 16091,'0'-1'174,"0"-1"0,0 1 0,0 0-1,0-1 1,0 1 0,0 0 0,0-1-1,0 1 1,-1 0 0,1-1-1,-1 1 1,1 0 0,-1 0 0,1-1-1,-1 1 1,0 0 0,0 0 0,1 0-1,-1 0 1,0 0 0,0 0-1,0 0 1,0 0 0,-2-1 0,1 2-55,0-1 0,1 0 0,-1 1 0,0 0 1,0 0-1,0-1 0,0 1 0,0 0 0,0 0 1,0 1-1,0-1 0,0 0 0,0 1 0,-3 0 0,-6 3-31,1 1-1,0 0 1,0 0-1,-16 12 1,22-15-79,-44 35 165,43-32-154,1-1 0,-1 0-1,1 1 1,0-1 0,1 1-1,-1 0 1,-4 10 0,8-15-20,-1 1 1,1 0-1,0-1 0,-1 1 1,1-1-1,0 1 0,-1 0 1,1-1-1,0 1 0,0-1 1,0 1-1,-1 0 1,1-1-1,0 1 0,0 0 1,0-1-1,0 1 0,0 0 1,0-1-1,1 1 0,-1 0 1,0-1-1,0 1 0,0 0 1,1-1-1,-1 1 0,0 0 1,0-1-1,1 1 1,-1-1-1,1 1 0,-1-1 1,0 1-1,1-1 0,-1 1 1,1-1-1,0 1 0,-1-1 1,1 0-1,-1 1 0,1-1 1,-1 0-1,1 1 0,0-1 1,-1 0-1,1 0 1,0 0-1,-1 0 0,1 1 1,0-1-1,-1 0 0,1 0 1,0 0-1,-1 0 0,1 0 1,0-1-1,-1 1 0,2 0 1,6-1-19,0-1-1,-1 1 1,13-5 0,-19 6 17,50-20 15,0-2 1,-2-2 0,84-56-1,-129 79 293,-7 9-140,-16 22-72,1-1-24,13-20-56,-31 63-101,32-63-55,1-1 0,0 1-1,0 0 1,1 0 0,1 1-1,-2 12 1,3-20 87,0 0-1,0 0 1,0 0 0,0 0-1,0 0 1,1 0-1,-1 0 1,1 0 0,-1 0-1,1-1 1,0 1-1,0 0 1,0 0-1,2 2 1,-3-3 38,1 0 0,0 0 0,0 0 0,0 0 0,0-1-1,1 1 1,-1 0 0,0-1 0,0 1 0,0-1 0,1 1 0,-1-1 0,0 1 0,0-1 0,1 0-1,-1 0 1,2 0 0,3 0-31,-1-1 0,1 0 0,-1 0 0,1 0 0,-1-1 0,1 0 0,-1 0 0,0 0 0,7-5 0,37-22-463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45 16532,'0'-6'362,"0"1"1,0-1-1,0 1 1,0 0 0,-2-6-1,2 11-334,0-1 0,0 1-1,0 0 1,0-1 0,-1 1 0,1 0-1,0 0 1,0-1 0,0 1-1,0 0 1,0 0 0,-1-1 0,1 1-1,0 0 1,0 0 0,0-1-1,-1 1 1,1 0 0,0 0 0,0 0-1,-1-1 1,1 1 0,0 0 0,0 0-1,-1 0 1,1 0 0,0 0-1,-1 0 1,1 0 0,0 0 0,0 0-1,-1 0 1,1 0 0,0 0-1,-1 0 1,-1 0 55,1 1-1,0 0 0,-1 0 1,1 0-1,0 0 0,-1 0 1,1 0-1,0 1 1,0-1-1,0 0 0,-2 3 1,-14 23-35,0 1 1,2 0 0,1 1-1,1 0 1,2 1-1,1 1 1,1 0 0,-6 42-1,14-67-63,0 0 1,1 0-1,-1 0 0,2 0 0,0 11 1,-1-16 10,0 0 0,1 0 1,-1 0-1,0 0 0,1 0 0,-1 0 1,1 0-1,-1 0 0,1-1 1,-1 1-1,1 0 0,0 0 0,-1 0 1,1 0-1,0-1 0,0 1 1,-1 0-1,1-1 0,0 1 0,0-1 1,0 1-1,0-1 0,0 1 1,0-1-1,0 1 0,0-1 0,0 0 1,0 0-1,0 0 0,0 1 1,0-1-1,0 0 0,0 0 0,0 0 1,0-1-1,0 1 0,0 0 1,2-1-1,2 0-13,0 0 0,0-1 1,0 0-1,0 0 0,-1 0 0,1-1 1,-1 1-1,1-1 0,4-5 0,37-35-67,-2 1 64,-44 41 20,1 1-1,0-1 1,0 0 0,0 0 0,0 1-1,0-1 1,0 0 0,0 1 0,0-1-1,1 1 1,-1 0 0,0-1 0,0 1-1,0 0 1,1 0 0,-1-1 0,0 1 0,0 0-1,0 0 1,3 1 0,-3-1 1,-1 1 0,1-1-1,0 1 1,-1-1 0,1 1 0,0 0 0,-1-1 0,1 1 0,-1 0 0,1 0-1,-1-1 1,0 1 0,1 0 0,-1 0 0,0 0 0,1 0 0,-1-1-1,0 1 1,0 0 0,0 0 0,0 1 0,1 5 1,-1 0 0,0 0 0,-1 0 0,0 0 0,-3 11 0,0-2 46,-2-1-1,0 0 1,0 0 0,-1 0-1,-1-1 1,-16 22-1,19-29 6,-1 0 0,1-1-1,-1 1 1,0-1 0,-1-1 0,1 1 0,-1-1-1,0 0 1,-1 0 0,1-1 0,-1 0-1,0-1 1,0 1 0,-10 2 0,15-6-97,0 0 1,0 1 0,0-1 0,-1 0 0,1-1-1,0 1 1,0 0 0,0-1 0,0 0 0,0 0-1,0 0 1,0 0 0,0 0 0,0 0 0,-5-4-1,7 4-25,0 0-1,0 0 0,-1 0 1,1 0-1,0 0 0,0 0 1,0 0-1,1 0 0,-1 0 1,0 0-1,0-1 0,1 1 1,-1 0-1,0-1 0,1 1 1,0 0-1,-1-1 0,1 1 1,0-1-1,0 1 0,-1-1 1,1 1-1,0-1 0,0 1 1,1 0-1,-1-1 0,0 1 1,0-1-1,1 1 0,-1 0 1,1-1-1,-1 1 0,1 0 1,0-1-1,1-1 0,5-7-631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16412,'-52'61'1227,"2"2"0,-56 96 1,105-158-1222,-14 23 124,2 1 0,0 0 0,2 1 0,-9 27 0,19-50-113,0 1 1,1 0-1,-1 0 1,1 0-1,0-1 1,-1 1 0,2 0-1,0 6 1,-1-9-17,0 0 0,0 0 0,1 0 1,-1 0-1,1 0 0,-1 0 0,1 0 0,-1 0 1,1 0-1,0 0 0,0 0 0,-1 0 1,1 0-1,0 0 0,0 0 0,0-1 1,0 1-1,0 0 0,0-1 0,0 1 1,0-1-1,0 1 0,0-1 0,0 1 1,0-1-1,0 0 0,1 0 0,-1 1 0,0-1 1,0 0-1,2 0 0,3-1-11,-1 1-1,0-1 1,0 0 0,0 0 0,0 0-1,1-1 1,-2 0 0,1 0-1,0 0 1,8-6 0,6-4-41,21-19 1,-21 15 29,26-21 43,-25 19 80,39-26 0,-58 43-93,0 0 1,0 0-1,0 1 1,0-1 0,1 1-1,-1-1 1,0 1-1,1-1 1,-1 1-1,0 0 1,1-1 0,-1 1-1,0 0 1,1 0-1,1 0 1,-2 0-6,-1 1 1,1-1-1,-1 0 1,1 1-1,0-1 1,-1 0-1,1 1 1,-1-1-1,1 1 1,-1-1-1,1 1 1,-1-1-1,1 1 0,-1-1 1,1 1-1,-1-1 1,0 1-1,1 0 1,-1-1-1,0 1 1,0 0-1,1 0 1,0 5 8,0 1 1,0 0-1,-1 0 0,0-1 1,-1 10-1,2 16-38,-1-32 22,0 1 0,1 0 0,-1 0 0,0-1 0,0 1 0,1-1 1,-1 1-1,1 0 0,-1-1 0,0 1 0,1-1 0,-1 1 0,1-1 1,0 1-1,-1-1 0,1 1 0,-1-1 0,1 1 0,0-1 0,-1 0 1,1 1-1,0-1 0,-1 0 0,1 0 0,0 0 0,-1 1 0,1-1 1,0 0-1,0 0 0,-1 0 0,1 0 0,0 0 0,-1 0 0,1 0 1,0-1-1,0 1 0,0 0 0,29-12-99,24-20-271,29-15-461,-73 43 677,-1 0 0,1 1 0,0-1-1,0 2 1,0 0 0,20-2 0,-27 4 135,-1 0 0,0 0 0,0 0 0,0 0 0,0 1 0,1-1 0,-1 1 0,0-1 0,0 1 0,0 0 0,0 0 0,0 0 0,0 0 0,-1 0 0,1 0 0,2 2 0,11 7 205,-12-9-139,-1 0 0,1 0 0,0 0 0,-1-1 1,1 1-1,0-1 0,0 1 0,-1-1 0,1 0 0,0 0 0,0 0 0,-1-1 0,1 1 1,5-2-1,41-17 385,-20 8-253,-26 9-194,-1 1 0,1 1 0,0-1 0,0 0 0,-1 1 0,1-1 0,0 1-1,0 0 1,0 0 0,-1 0 0,1 1 0,0-1 0,0 0 0,0 1 0,-1 0 0,5 1 0,-4 0-22,-1 0 1,1 0-1,-1 0 1,0 1-1,0-1 1,0 1-1,0-1 1,0 1-1,0 0 0,0-1 1,-1 1-1,0 0 1,0 0-1,2 5 1,2 7 7,-1 1 0,-1-1 1,0 1-1,-1 1 0,0-1 0,-2 0 1,0 0-1,0 0 0,-2 0 0,0 0 1,-1 0-1,0 0 0,-2 0 1,1-1-1,-2 1 0,0-2 0,-1 1 1,-17 27-1,17-33 60,-1 0 0,0 0 0,-13 11 0,19-18-10,-1 1 1,1-2 0,-1 1 0,1 0-1,-1 0 1,0-1 0,0 0 0,0 1-1,0-1 1,1 0 0,-2 0 0,1-1-1,0 1 1,0-1 0,0 1 0,0-1-1,0 0 1,-4-1 0,6 1-15,0 0 0,0-1 0,0 1 0,0-1 0,0 0 0,0 1 0,0-1 0,1 0 0,-1 0 0,0 1 0,0-1 0,1 0 0,-1 0 0,0 0 0,1 0 0,-1 0 0,1 0 0,-1 0 0,1 0 0,0 0 0,-1 0 0,1 0 0,0 0 0,0 0 0,0-1 0,0 1 0,0 0 0,0 0 0,0 0 0,0 0 0,0 0 0,0 0 0,1 0 0,0-2 0,0-5-15,1 0 0,0 1 0,5-13 0,6-8-87,1 0 0,2 1 0,1 0-1,1 1 1,23-25 0,116-110-193,-107 113 392,74-52-1,-160 152 1419,31-45-1462,0 0 0,1 1 1,0 0-1,0 0 0,1 0 0,0 0 1,0 0-1,-2 16 0,5-24-15,0 1-19,-1-1 1,1 0-1,0 0 1,0 1-1,0-1 1,0 0 0,0 0-1,0 1 1,0-1-1,0 0 1,0 0-1,0 1 1,0-1-1,0 0 1,0 1-1,0-1 1,0 0 0,0 0-1,0 1 1,0-1-1,0 0 1,0 1-1,0-1 1,1 0-1,-1 0 1,0 1-1,0-1 1,0 0 0,0 0-1,1 0 1,-1 1-1,0-1 1,0 0-1,0 0 1,1 0-1,-1 0 1,0 1 0,0-1-1,1 0 1,-1 0-1,0 0 1,1 0-1,-1 0 1,0 0-1,0 0 1,1 0-1,-1 0 1,0 0 0,0 0-1,1 0 1,-1 0-1,0 0 1,1 0-1,-1 0 1,0 0-1,0 0 1,1 0-1,-1 0 1,0 0 0,0-1-1,1 1 1,7-6 152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 16764,'-2'-3'1440,"1"8"-1032,1 0-272,1 7 552,2-2-848,3 3 160,3 1-136,2-3-144</inkml:trace>
  <inkml:trace contextRef="#ctx0" brushRef="#br0" timeOffset="1">242 135 15387,'-21'37'2257,"13"-24"-1799,0 1 0,-6 15 1,2 8-200,2 0 1,2 1 0,1 0 0,-3 51-1,7-51-259,-1 0-1,-2-1 1,-2 0 0,-21 61-1,25-88 31,0 0-1,-1-1 1,-9 13 0,13-21 1,0 1 0,0 0 0,0 0 0,-1-1 0,1 1 0,-1-1 0,1 1 0,-1-1 0,1 0 0,-1 1 0,0-1 0,1 0 0,-1 0 0,0 0 0,0 0 0,0 0 0,0-1 1,0 1-1,0-1 0,0 1 0,0-1 0,0 0 0,0 0 0,-4 0 0,4 0-5,1-1-1,0 0 1,-1 0 0,1 0-1,0 0 1,0 0 0,0 0-1,0 0 1,0 0 0,0 0 0,0 0-1,0 0 1,0-1 0,1 1-1,-1 0 1,1-1 0,-1 1 0,1-1-1,-1 1 1,1-1 0,-1 1-1,1-1 1,0 1 0,0-1-1,0 1 1,0-2 0,0-6 45,0 1 0,0-1 0,2-11-1,3-1-108,0 0-1,2 1 0,0 0 1,1 0-1,1 1 0,1 0 0,0 1 1,24-32-1,-11 21-187,0 2 0,2 0 0,1 1 0,41-30-1,-12 18-21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8:54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39 12323,'11'-32'5391,"-9"26"-1645,-7 20-2194,-4 18-867,-8 21-1129,3 1 1,2 1 0,-6 67-1,17-100-42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3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18516,'0'4'185,"1"0"0,-1 0-1,0 1 1,-1-1 0,1 0 0,-1 1 0,0-1 0,0 0-1,0 0 1,0 0 0,-1 0 0,1 0 0,-5 6 0,-2 10 478,-9 27-96,3-11-475,1 0 0,2 1 0,-10 68 0,20-103-90,1 0 0,0 1 0,0-1 0,0 0 0,0 1-1,0-1 1,0 0 0,1 1 0,-1-1 0,1 0 0,0 0 0,-1 1 0,1-1 0,0 0-1,0 0 1,2 2 0,-2-3 1,0 0-1,1 0 1,-1 0-1,0 0 1,1-1-1,-1 1 1,1 0-1,-1-1 1,1 1-1,-1-1 1,1 0-1,-1 0 1,1 1-1,-1-1 1,1 0-1,-1 0 1,1 0-1,-1 0 1,1-1-1,-1 1 1,1 0-1,-1-1 1,1 1 0,-1-1-1,3 0 1,8-4 12,0 0 1,-1-1-1,1-1 1,-1 1 0,17-15-1,49-47 49,-33 24-558,-1-1 0,-3-2 1,44-65-1,-84 111 481,0 1 1,0 0-1,1 0 1,-1-1-1,0 1 0,0 0 1,0 0-1,1-1 1,-1 1-1,0 0 1,0-1-1,0 1 0,0 0 1,0 0-1,1-1 1,-1 1-1,0 0 1,0-1-1,0 1 0,0 0 1,0-1-1,0 1 1,0 0-1,0-1 1,0 1-1,0 0 0,0-1 1,-1 1-1,1 0 1,0-1-1,0 1 1,0 0-1,0-1 1,0 1-1,-1 0 0,1 0 1,0-1-1,0 1 1,0 0-1,-1 0 1,1-1-1,0 1 0,0 0 1,-1 0-1,1 0 1,0-1-1,-1 1 1,1 0-1,0 0 0,0 0 1,-1 0-1,1 0 1,0 0-1,-1 0 1,1 0-1,0 0 0,-1 0 1,0 0-1,-18 10-487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10362,'12'18'440,"2"-16"-312,3-4-80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10 411 11530,'-1'3'229,"-1"1"-1,1 0 0,-1-1 0,1 1 1,0 0-1,1 0 0,-1-1 0,0 1 1,1 0-1,0 0 0,0 4 0,1-7-154,-1 1 0,0-1 0,0 0 0,1 0 0,-1 0 0,1 0-1,-1 0 1,1 0 0,-1 0 0,1 0 0,0 0 0,-1 0 0,1 0 0,0 0 0,0 0 0,0 0-1,0 0 1,0-1 0,0 1 0,0 0 0,0-1 0,0 1 0,0-1 0,0 1 0,0-1-1,0 0 1,0 1 0,0-1 0,1 0 0,-1 0 0,0 0 0,0 1 0,0-1 0,1-1 0,-1 1-1,0 0 1,0 0 0,0 0 0,2-1 0,4-1 100,0 0 0,1-1 0,-1 0-1,0 0 1,0-1 0,-1 0 0,1 0 0,-1-1-1,0 1 1,0-1 0,0-1 0,-1 1 0,0-1 0,0 0-1,0 0 1,-1 0 0,0-1 0,0 1 0,0-1 0,-1 0-1,0 0 1,0-1 0,-1 1 0,0-1 0,1-10 0,-3 17-167,1 0 0,-1 0 1,0 0-1,0 0 0,0 0 1,0 0-1,0 0 0,0 0 0,-1 0 1,1 0-1,0 0 0,0 0 1,-1 0-1,1 0 0,0 1 1,-1-1-1,1 0 0,-1 0 1,1 0-1,-1 1 0,1-1 1,-1 0-1,0 0 0,0 1 0,1-1 1,-1 0-1,0 1 0,0-1 1,1 1-1,-1-1 0,0 1 1,0 0-1,0-1 0,0 1 1,0 0-1,0 0 0,0-1 1,0 1-1,-1 0 0,-1 0-23,0 1 0,1-1 0,-1 0 0,0 1-1,1 0 1,-1 0 0,1 0 0,-1 0 0,1 0 0,-1 0 0,1 1 0,0-1-1,-4 4 1,-2 2-40,1 1-1,0 0 1,1 0 0,-1 0-1,2 1 1,-9 15-1,12-19 52,-1-1-1,1 1 1,0-1 0,1 1-1,-1 0 1,1 0-1,0 0 1,0 0 0,1 0-1,-1 0 1,1 0-1,0 0 1,0 0 0,1 0-1,1 9 1,-1-13 15,0 1 0,0-1 0,0 1 1,0-1-1,0 1 0,0-1 0,0 0 0,0 0 0,0 0 0,1 1 1,-1-1-1,0 0 0,1-1 0,-1 1 0,1 0 0,-1 0 1,1-1-1,-1 1 0,1 0 0,0-1 0,-1 0 0,1 1 0,0-1 1,-1 0-1,1 0 0,0 0 0,3 0 0,2-1 46,0 0-1,0 0 0,1 0 0,-1-1 1,10-4-1,32-16 147,-1-3-1,0-1 1,59-45-1,-15 10-484,-79 53 82,-13 8 197,0 0 0,0 0 0,0 0 1,0 0-1,0 0 0,0 1 1,0-1-1,0 0 0,0 0 1,0 0-1,0 0 0,0 0 0,0 0 1,0 0-1,0 0 0,0 0 1,0 0-1,0 0 0,0 0 1,0 0-1,0 0 0,0 0 0,0 0 1,0 0-1,0 0 0,0 0 1,0 1-1,0-1 0,0 0 0,0 0 1,0 0-1,0 0 0,0 0 1,1 0-1,-1 0 0,0 0 1,0 0-1,0 0 0,0 0 0,0 0 1,0 0-1,0 0 0,0 0 1,0 0-1,0 0 0,0 0 1,0 0-1,0 0 0,0 0 0,0 0 1,-17 17-273,9-9 220,-3 4 46,1-1 0,0 2 0,1-1 0,0 1 0,1 1 0,-12 26 0,19-39 22,0 1 0,1-1 0,-1 0 0,1 1 0,0-1 0,-1 1 0,1-1 0,0 1 0,0-1 0,0 0 0,0 1 1,0-1-1,0 1 0,0-1 0,0 1 0,1-1 0,-1 1 0,1-1 0,-1 0 0,1 1 0,0 0 0,0-1 7,0 0-1,0 0 0,0 0 0,1 0 0,-1 0 1,0 0-1,0-1 0,1 1 0,-1-1 1,0 1-1,1-1 0,-1 1 0,0-1 0,1 0 1,-1 0-1,1 1 0,1-1 0,5-1 60,0 1 0,0-1-1,0-1 1,0 1 0,0-1 0,9-4-1,0-1 6,0-1 1,0 0-1,-1-2 0,0 0 1,-1 0-1,0-2 0,-1 0 0,0-1 1,0 0-1,-2-1 0,0 0 0,16-24 1,-13 14-141,-1 0 0,-2-1 0,0-1 1,-1 1-1,-2-2 0,-1 0 0,9-49 0,-14 52-123,-4 24 175,1 0 0,0 0 0,0 0 0,0 0 0,0 0 0,0 0 0,0 0 1,0 0-1,0 0 0,-1 0 0,1 0 0,0 0 0,0 0 0,0 0 0,0 0 0,0 0 0,0 0 0,-1 0 0,1 0 0,0 0 0,0 0 0,0 0 0,0 0 0,0 0 0,0 0 0,0 0 0,0 0 0,-1 0 0,1 0 0,0-1 0,0 1 0,0 0 0,0 0 0,0 0 0,0 0 0,0 0 0,0 0 0,0 0 0,0 0 0,0 0 0,0-1 0,0 1 0,0 0 0,-1 0 0,1 0 0,0 0 1,0 0-1,0 0 0,0 0 0,0-1 0,0 1 0,0 0 0,0 0 0,0 0 0,0 0 0,1 0 0,-1 0 0,0-1 0,-6 12-112,-11 36 52,2 1 0,2 0 1,-10 85-1,21-121 44,-7 86 113,9-89-169,0 0 0,1 0 0,0 0 0,0 0 0,1-1 0,0 1 0,0 0 0,6 13 0,-96-182-5413,80 142 5657,8 17-134,0 1 1,1 0 0,-1-1-1,0 1 1,0 0 0,0-1-1,0 1 1,0 0 0,0 0 0,0-1-1,0 1 1,1 0 0,-1-1-1,0 1 1,0 0 0,0 0 0,0-1-1,1 1 1,-1 0 0,0 0-1,0 0 1,1-1 0,-1 1 0,0 0-1,0 0 1,1 0 0,-1 0-1,0 0 1,1-1 0,-1 1 0,4 0 319,0 0 1,0 0-1,-1 0 1,1 1-1,0-1 1,6 2-1,7 2-48,-16-4-261,18 2 230,1 0 0,-1-2 0,21-1 0,-36 1-320,0 0-1,1 0 1,-1-1-1,0 0 1,0 0-1,0 0 1,0 0-1,-1-1 0,1 0 1,0 1-1,0-1 1,-1-1-1,1 1 1,-1 0-1,0-1 1,0 0-1,0 0 1,0 0-1,0 0 1,-1 0-1,4-5 0,2-18-337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18164,'-9'10'1288,"9"-6"-1112,2 1-336,9-5 528,5-6-104,7-6-192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 17972,'0'-1'27,"0"1"-1,0 0 1,0 0 0,0 0-1,0 0 1,0 0 0,0 0 0,0 0-1,0 0 1,0 0 0,1 0-1,-1 0 1,0 0 0,0 0 0,0 0-1,0 0 1,0 0 0,0 0-1,0 0 1,0 0 0,0 0 0,0 0-1,1 0 1,-1 0 0,0 0-1,0 0 1,0 0 0,0 0-1,0 0 1,0 0 0,0 0 0,0 0-1,0 0 1,0 0 0,1 0-1,-1 0 1,0 0 0,0 0 0,0 0-1,0 0 1,0 0 0,0 0-1,0 0 1,0 0 0,0 1 0,0-1-1,0 0 1,0 0 0,0 0-1,0 0 1,0 0 0,0 0 0,0 0-1,0 0 1,0 0 0,0 0-1,0 1 1,0-1 0,0 0 0,0 0-1,0 0 1,0 0 0,0 0-1,-1 12 633,-6 16-136,6-24-216,-4 12 102,-2 8-290,1-1-1,0 1 0,2 0 0,-1 30 0,4-52-167,1-1-1,0 1 1,0 0-1,1 0 1,-1 0-1,0 0 1,1-1-1,-1 1 1,1 0-1,-1 0 1,1-1-1,0 1 1,0 0-1,0-1 1,0 1-1,0-1 1,0 1-1,0-1 1,1 1-1,-1-1 1,0 0-1,1 0 1,-1 1-1,1-1 1,-1 0-1,1-1 1,0 1-1,-1 0 1,1 0-1,0-1 1,-1 1-1,1-1 1,3 1-1,6 0-375,-1 0 1,1-1-1,0 0 0,20-4 0,8 1-592,-37 3 971,1 0 0,0 0 0,-1 1 0,1-1 0,0 1-1,-1-1 1,1 1 0,-1 0 0,1 0 0,-1 0 0,0 1-1,1-1 1,-1 0 0,0 1 0,0-1 0,3 4 0,-4-4 67,-1 0 1,1 0 0,0 0 0,-1 1-1,1-1 1,-1 0 0,1 1 0,-1-1 0,0 0-1,1 1 1,-1-1 0,0 1 0,0-1-1,0 0 1,0 1 0,0-1 0,0 1-1,0-1 1,-1 0 0,1 1 0,-1-1 0,1 1-1,-1-1 1,1 0 0,-1 0 0,0 1-1,1-1 1,-1 0 0,0 0 0,0 0 0,-2 2-1,-3 4 204,0-1 0,-1 0-1,1 0 1,-1-1-1,-1 0 1,1 0-1,-1-1 1,-15 7 0,8-5 151,0 0 1,0-2 0,0 0-1,-19 3 1,26-6-353,0-1 0,-1 1 0,1-2 0,-13 0 0,20 0-48,-1 1 0,1 0 1,-1-1-1,1 1 0,-1-1 0,1 1 0,-1-1 0,1 0 0,0 1 1,-1-1-1,1 0 0,0 0 0,-3-2 0,4 2 13,0 0 1,-1 1-1,1-1 0,-1 0 0,1 0 0,0 0 1,0 0-1,0 0 0,-1 1 0,1-1 0,0 0 1,0 0-1,0 0 0,0 0 0,1 0 0,-1 0 1,0 0-1,0 1 0,0-1 0,1 0 0,-1 0 1,0 0-1,1 0 0,-1 1 0,1-1 1,0-1-1,12-15-355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114 401 15163,'6'-1'339,"0"-1"1,0 0-1,0-1 0,-1 1 0,1-1 0,-1 0 0,1-1 0,-1 1 1,0-1-1,0 0 0,6-7 0,-8 7-204,0 0-1,0 0 1,-1 1 0,1-1-1,-1-1 1,0 1-1,-1 0 1,1 0 0,-1-1-1,1 1 1,-1-1 0,-1 0-1,1 1 1,-1-1 0,1 1-1,-2-7 1,2 9-132,-1 0 0,-1 0 0,1 0 0,0 0 0,0 0 0,-1 0-1,1-1 1,-1 1 0,1 1 0,-1-1 0,0 0 0,0 0 0,0 0 0,0 0 0,0 1 0,-1-1 0,1 0 0,0 1 0,-1-1 0,1 1-1,-1-1 1,1 1 0,-1 0 0,0 0 0,0 0 0,1 0 0,-1 0 0,0 0 0,0 0 0,0 1 0,0-1 0,0 1 0,0-1 0,0 1 0,0 0-1,0-1 1,-1 1 0,1 1 0,0-1 0,0 0 0,-4 1 0,-1 1-8,0-1 0,-1 1-1,1 1 1,0 0 0,0 0 0,0 0-1,1 0 1,-1 1 0,1 1 0,-10 7-1,8-4-3,1-1 1,0 1-1,1 1 0,-1-1 0,1 1 0,1 0 1,-8 17-1,12-23 7,0-1 0,0 0 1,0 1-1,0-1 1,0 1-1,1-1 0,-1 0 1,1 1-1,0-1 0,0 1 1,0-1-1,0 1 0,0 0 1,0-1-1,1 1 0,-1-1 1,1 0-1,0 1 0,0-1 1,0 1-1,0-1 1,0 0-1,0 0 0,0 0 1,1 0-1,-1 0 0,1 0 1,0 0-1,-1 0 0,1 0 1,0-1-1,0 1 0,0-1 1,0 1-1,1-1 1,-1 0-1,0 0 0,3 1 1,4 1 0,0 0 0,0-1 0,0 0 0,1-1 0,-1 0 1,0-1-1,1 1 0,-1-2 0,0 1 0,1-1 0,10-3 1,3-2 28,0 0 1,-1-1 0,29-14 0,-35 14 20,-1-1 1,0-1-1,0 0 0,-1 0 1,0-2-1,0 0 0,-1 0 1,-1-1-1,0-1 0,-1 0 1,0-1-1,-1 0 0,-1 0 1,9-18-1,-13 16 35,-5 16-83,0 0 1,0 0-1,0 0 1,0 0 0,0-1-1,0 1 1,0 0-1,0 0 1,0 0-1,0 0 1,0 0-1,0 0 1,0-1-1,0 1 1,0 0 0,0 0-1,0 0 1,0 0-1,0 0 1,0 0-1,0 0 1,0-1-1,0 1 1,0 0-1,0 0 1,0 0-1,0 0 1,0 0 0,-1 0-1,1 0 1,0 0-1,0 0 1,0-1-1,0 1 1,0 0-1,0 0 1,0 0-1,-1 0 1,1 0 0,0 0-1,0 0 1,0 0-1,0 0 1,0 0-1,0 0 1,-1 0-1,0 1 2,-1 0-1,1 0 0,0 0 0,-1 0 0,1 0 0,0 0 1,0 0-1,0 0 0,0 1 0,0-1 0,0 0 0,0 1 1,-1 1-1,-4 8 2,0 0 1,1 0-1,1 0 1,-1 0-1,2 1 0,0 0 1,0 0-1,1 0 1,0 0-1,1 0 1,1 21-1,0-31-4,0 0-1,1 0 1,-1 0 0,1 0-1,-1 0 1,1 0 0,-1 0-1,1 0 1,0 0-1,0 0 1,0 0 0,0 0-1,0-1 1,1 1 0,-1 0-1,0-1 1,1 1 0,0-1-1,-1 1 1,1-1-1,-1 0 1,1 0 0,0 0-1,0 0 1,0 0 0,0 0-1,0 0 1,0-1 0,0 1-1,0-1 1,0 1-1,0-1 1,0 0 0,0 0-1,0 0 1,0 0 0,0 0-1,1 0 1,-1-1-1,2 0 1,1 0 40,1 0 0,-1-1 0,0 0 0,0 0 0,0 0 0,0 0 0,-1-1 0,1 0 0,0 0 0,-1 0 0,0-1 1,0 0-1,0 1 0,6-9 0,-8 9-29,1-1 0,-1 0 0,0 0 0,-1-1 0,3-7 0,5-35 68</inkml:trace>
  <inkml:trace contextRef="#ctx0" brushRef="#br0" timeOffset="1">530 0 15859,'-3'24'1193,"3"-2"-1017,1-3-280,9-1-697,3-2 978,4-2-330,2-1-175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133 218 15203,'-46'36'2101,"37"-30"-1769,-1 1 1,1 0-1,1 0 1,-1 1-1,1 0 1,1 1-1,-1-1 1,-6 13-1,13-21-308,1 1 0,-1 0 0,1-1 0,0 1 0,-1-1 0,1 1 0,0 0 0,0-1 0,-1 1 0,1 0 0,0-1-1,0 1 1,0 0 0,0-1 0,0 1 0,0 0 0,0-1 0,0 1 0,0 0 0,0 0 0,0-1 0,0 1 0,0 0 0,1-1 0,-1 1-1,0 0 1,1-1 0,-1 1 0,0-1 0,1 1 0,0 0 0,0 0-3,1 0-1,-1-1 1,0 1 0,1-1 0,-1 1-1,1-1 1,-1 0 0,1 0 0,0 0-1,-1 0 1,1 0 0,-1 0-1,3 0 1,6-2-10,-1 1 0,1-2-1,15-5 1,-11 1-35,0 0 1,0-1-1,-1-1 0,0 0 0,-1 0 0,0-1 0,0-1 0,-1 0 1,0-1-1,11-16 0,-10 10-28,0 0-1,-1-1 1,-1 0 0,-1-1 0,-1 0-1,11-40 1,-18 55 41,0 1 0,0 0-1,0-1 1,-1 1 0,0-1 0,0 0-1,-1-5 1,1 9 9,0 1 0,0 0 0,0-1 0,-1 1 1,1-1-1,0 1 0,0 0 0,0-1 0,0 1 0,0 0 0,-1-1 0,1 1 1,0 0-1,0-1 0,-1 1 0,1 0 0,0-1 0,0 1 0,-1 0 0,1 0 1,0 0-1,-1-1 0,1 1 0,0 0 0,-1 0 0,1 0 0,0 0 0,-1-1 1,1 1-1,-1 0 0,1 0 0,-2 1-2,1-1 1,0 0 0,0 1-1,0 0 1,-1-1-1,1 1 1,0 0 0,0 0-1,0-1 1,0 1-1,0 0 1,0 0 0,0 0-1,-1 2 1,-10 15 34,0 0 0,2 0 0,0 1 0,1 0 0,0 1 0,2 0 0,0 0-1,-4 26 1,10-41-16,0 0 0,0 0-1,1 0 1,-1 0-1,1 0 1,0 0-1,1 0 1,-1 0-1,1 1 1,0-1 0,0 0-1,1-1 1,2 6-1,-3-7-5,1 0-1,0 0 1,0-1 0,0 1-1,0-1 1,0 0-1,1 1 1,-1-1 0,1 0-1,-1 0 1,1-1-1,0 1 1,0 0 0,0-1-1,-1 0 1,2 0-1,-1 0 1,0 0 0,0 0-1,0 0 1,0-1-1,4 1 1,4-1 1,1 0 0,-1-1 0,0 0-1,0 0 1,1-1 0,-1-1 0,0 0 0,-1 0 0,1-1 0,19-10 0,-23 11 8,-1-1-1,1 1 1,-1-1 0,0-1 0,0 1 0,-1-1-1,1 0 1,-1 0 0,0 0 0,-1-1 0,1 0-1,-1 0 1,0 0 0,-1-1 0,1 1 0,-1-1-1,3-12 1,-5 19-14,-1-1 0,1 0 0,-1 0 0,0 1 0,0-1 0,1 0 0,-1 0 0,0 0-1,0 1 1,0-1 0,0 0 0,0 0 0,0 0 0,0 1 0,0-1 0,0 0 0,-1 0 0,1 0 0,0 1-1,0-1 1,-1 0 0,1 0 0,-1 1 0,1-1 0,0 0 0,-1 1 0,1-1 0,-1 0 0,0 1-1,1-1 1,-1 1 0,1-1 0,-1 1 0,0-1 0,0 1 0,1-1 0,-1 1 0,0 0 0,0-1 0,1 1-1,-1 0 1,0 0 0,0 0 0,0-1 0,1 1 0,-1 0 0,0 0 0,0 0 0,0 0 0,1 0 0,-1 1-1,0-1 1,0 0 0,0 0 0,1 0 0,-1 1 0,-1 0 0,-3 0 11,0 1 1,0 0-1,0 0 0,0 0 1,0 1-1,0 0 0,-4 3 1,4-1-5,-1 0 0,2 0 0,-1 1 1,1-1-1,0 1 0,0 0 0,0 0 1,1 0-1,0 1 0,-3 8 0,6-14-6,-1 1 0,1 0-1,-1 0 1,1 0-1,0 0 1,0 0-1,0 0 1,0 0 0,0 0-1,0 0 1,1 0-1,-1 0 1,1 0-1,-1 0 1,1 0 0,1 3-1,0-3 2,-1-1 0,1 1 1,-1 0-1,1-1 0,0 1 0,0-1 0,0 1 0,0-1 0,0 0 1,0 0-1,0 0 0,0 0 0,0 0 0,0 0 0,1-1 0,-1 1 1,4 0-1,15 1-17,0-1 0,0 0 0,0-1 0,-1-2 0,1 0 0,0-1 0,-1-1 0,1-1 0,22-8 0,-39 11 7,1 0 0,0 0 0,-1-1 0,1 1-1,-1-1 1,0 0 0,0 0 0,0 0-1,0-1 1,3-3 0,-5 4 15,-1 1 1,1 0-1,-1-1 1,0 1-1,0-1 1,0 1-1,0-1 1,0 0-1,0 1 1,-1-1-1,1 0 1,-1 0-1,0 1 1,0-1-1,0 0 1,0 0-1,0 1 1,-1-1-1,1 0 1,-2-3-1,-15-37 264,13 37-198,1-1 1,0 0-1,0 0 0,1 0 0,0 0 0,0 0 0,-1-12 0,3 18-72,0 1 1,0-1-1,0 0 0,0 0 0,1 1 0,-1-1 0,0 0 0,0 0 0,1 1 0,-1-1 0,0 0 0,1 1 1,-1-1-1,1 0 0,-1 1 0,1-1 0,-1 1 0,1-1 0,0 1 0,-1-1 0,1 1 0,0-1 1,-1 1-1,1-1 0,0 1 0,-1 0 0,1 0 0,0-1 0,0 1 0,-1 0 0,1 0 0,0 0 0,0 0 1,0 0-1,-1 0 0,2 0 0,35 3-295,-29-1 190,7 0 54,-1 0-1,1-2 1,22 0 0,10-7-109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13971,'-2'13'478,"-1"-1"0,-1 1 0,-7 14 0,-5 20 181,6-10-461,2 0 0,2 0-1,1 1 1,2 0 0,1-1-1,2 1 1,8 57 0,-7-89-125,0-1 0,0 0 0,1 1 0,0-1 0,0 0-1,0 0 1,0 0 0,1 0 0,3 4 0,-5-7-25,1-1 0,-1 1 0,0-1-1,1 0 1,-1 0 0,1 1 0,0-1 0,-1 0 0,1 0-1,0-1 1,0 1 0,0 0 0,-1-1 0,1 1 0,0-1-1,0 1 1,0-1 0,0 0 0,0 0 0,0 0 0,0 0-1,0 0 1,0 0 0,0-1 0,0 1 0,0-1-1,3-1 1,3-1 93,1-1 0,-1 0 0,0-1 0,0 0 0,0 0-1,-1 0 1,0-1 0,0-1 0,7-7 0,54-69 933,-62 74-965,28-37 35,-3-2 0,-1-1 0,-3-1 0,-2-2 0,21-60 0,-45 104-1195,-3 7 701,-5 9 14,-2 8-218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141 274 17132,'2'-8'351,"1"1"0,-2-1 0,1 0 0,-1 1 0,0-1 0,0 0 0,-1 0 0,0 0 1,-1 0-1,-2-13 0,2 19-271,1 0 0,-1 0 0,1 0 0,-1 0 0,0 0 0,0 0 0,0 0 0,0 0 0,0 0 0,-1 0 0,1 1 0,0-1 0,-1 0 0,1 1 0,-1-1 0,0 1 0,-2-2 0,2 2-37,0 1 0,0-1 0,0 1 0,-1-1-1,1 1 1,0 0 0,0 0 0,-1 0-1,1 0 1,0 0 0,0 0 0,-1 1 0,1-1-1,0 1 1,0-1 0,0 1 0,0 0 0,0 0-1,0 0 1,-3 2 0,-1 1-29,0 1 0,0-1 0,1 1 0,0 0-1,0 0 1,0 0 0,1 1 0,0-1 0,0 1 0,-6 11 0,8-13-35,-1 1 0,1-1 1,0 1-1,1 0 0,-1 0 0,1-1 1,0 1-1,0 0 0,0 1 1,1-1-1,-1 0 0,1 0 0,1 0 1,-1 0-1,2 8 0,-1-11 7,0 0 0,0 0 0,0-1 0,0 1 0,0 0 0,0-1 0,1 1 0,-1 0 0,1-1-1,-1 0 1,1 1 0,-1-1 0,1 0 0,0 0 0,0 0 0,-1 0 0,1 0 0,0 0 0,0 0 0,0-1-1,0 1 1,3 0 0,4 1-42,0-1-1,1 0 0,14-1 1,-16 0 29,26-2-48,0-1 0,46-11 0,-8 1 24,-69 13 80,0-1 0,0 1-1,0-1 1,0 1 0,0-1 0,0 0 0,0 0 0,4-3 0,-6 3-17,0 0 1,0 0-1,-1 0 1,1 0-1,0 0 1,-1 0-1,1 0 1,-1 0-1,0 0 0,1 0 1,-1 0-1,0-1 1,0 1-1,1 0 1,-1 0-1,0 0 1,0 0-1,0-1 1,0 1-1,-1 0 1,1 0-1,0 0 1,0 0-1,-1-1 0,0 0 1,-12-45 312,7 29-212,1-1 1,-3-28-1,8 47-111,0 0 0,0-1 0,0 1 0,0-1 0,0 1-1,0 0 1,0-1 0,0 1 0,0-1 0,0 1 0,0 0 0,0-1-1,0 1 1,1 0 0,-1-1 0,0 1 0,0 0 0,1-1 0,-1 1-1,0 0 1,0-1 0,1 1 0,-1 0 0,0 0 0,1-1 0,-1 1-1,0 0 1,1 0 0,-1 0 0,0-1 0,1 1 0,-1 0 0,1 0-1,-1 0 1,0 0 0,1 0 0,-1 0 0,1 0 0,-1 0 0,1 0-1,20 2-83,-13-1 32,10 0-125,0-1-1,0-1 1,0-1-1,0 0 1,-1-2-1,1 0 1,-1-1-1,21-8 1,-15 3 12,0-2 0,-1 0 0,0-1 0,-1-1 1,22-19-1,-43 33 169,-1 0 1,2 0-1,-1 0 1,0 0 0,0 1-1,0-1 1,0 0-1,0 0 1,0 0-1,0 0 1,0 0-1,0 0 1,0 1-1,0-1 1,0 0 0,0 0-1,0 0 1,0 0-1,0 0 1,0 0-1,1 0 1,-1 0-1,0 1 1,0-1-1,0 0 1,0 0 0,0 0-1,0 0 1,0 0-1,1 0 1,-1 0-1,0 0 1,0 0-1,0 0 1,0 0-1,0 0 1,1 0 0,-1 0-1,0 0 1,0 0-1,0 0 1,0 0-1,0 0 1,0 0-1,1 0 1,-1 0-1,0 0 1,0 0 0,0 0-1,0 0 1,0 0-1,0 0 1,0-1-1,1 1 1,-4 15 184,-1 0 0,-11 27 0,-2 8 57,13-36-225,-1 3-26,0 1 0,1-1 1,1 1-1,0 1 0,1 32 0,1-50-17,1 0 1,0 0-1,0 0 0,1 1 1,-1-1-1,0 0 1,0 0-1,1 0 1,-1 0-1,0 0 0,1 0 1,-1 1-1,1-1 1,-1 0-1,1 0 1,0 0-1,0-1 0,-1 1 1,3 2-1,-3-3-3,1 0-1,0 0 1,-1 0-1,1 0 1,-1 0-1,1 0 1,0 0-1,-1 0 1,1 0-1,0 0 1,-1-1-1,1 1 1,0 0-1,-1 0 1,1-1-1,-1 1 1,1 0-1,0-1 1,-1 1-1,1 0 1,-1-1-1,1 1 1,-1-1 0,1 0-1,3-3-53,0 0 1,-1-1-1,0 1 1,1-1-1,-1 0 0,3-7 1,8-24-234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14059,'0'11'1208,"1"8"-880,-1 0-192,7 2 448,-1 1-1008,10 2 416,4-2-104,6-4-136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13699,'1'0'71,"0"1"1,0-1-1,-1 1 1,1-1-1,0 0 1,0 1-1,-1 0 1,1-1-1,0 1 1,0-1-1,-1 1 1,1 0-1,-1 0 1,1-1-1,-1 1 1,1 0-1,-1 0 1,1 0-1,-1-1 1,1 3-1,4 21 134,-4-14 56,9 35-119,2 0 0,2-1 0,2-1-1,2 0 1,1-1 0,3-1 0,1-1 0,2-1 0,1-1 0,35 38-1,-50-65-210,0 1 1,0-2-1,13 10 0,-20-17 23,0 0 0,0-1 0,0 0 0,1 1 1,-1-1-1,0-1 0,1 1 0,0-1 0,-1 1 0,1-1 0,0-1 1,0 1-1,4-1 0,5-5-116,-7-3-46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17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34 18028,'-3'-9'2640,"-4"-1"-1463,7 4-433,0 1 2088,1 3-351,1 1-1153,4 1-1056,-4 3-64,3 1-280,0-1-248,-3 0-1104,4 1 1256,-2-4-152,0-7-136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256 343 11891,'-13'2'647,"0"0"0,0 1 1,0 1-1,1 0 1,-1 0-1,1 1 1,-22 13-1,20-9-169,-1 1-1,1 0 1,1 1 0,0 0 0,-17 20-1,26-26-344,0 0-1,0 0 0,0 0 1,1 1-1,0 0 0,0-1 1,-3 12-1,5-17-119,1 1 1,0-1-1,0 1 0,-1-1 1,1 1-1,0 0 0,0-1 1,0 1-1,0-1 0,0 1 1,0 0-1,0-1 0,0 1 1,0-1-1,0 1 0,0 0 1,0-1-1,1 1 0,-1-1 1,0 1-1,0-1 0,1 1 1,-1-1-1,0 1 0,1-1 1,-1 1-1,0-1 0,1 1 0,-1-1 1,1 1-1,-1-1 0,1 0 1,-1 1-1,1-1 0,-1 0 1,1 1-1,-1-1 0,1 0 1,-1 0-1,1 1 0,-1-1 1,1 0-1,0 0 0,-1 0 1,1 0-1,-1 0 0,1 0 1,0 0-1,0 0 0,29-7 141,-11-1-141,0-2-1,-1 0 1,0-1 0,-1 0-1,0-2 1,-1 0-1,23-24 1,4-9 45,43-60 1,-73 93-84,-13 13 24,0 0 0,0 0 0,0 0 0,0 0-1,0 0 1,1 0 0,-1 0 0,0 0-1,0 0 1,0 0 0,0 0 0,0 0 0,1 0-1,-1 0 1,0 0 0,0 0 0,0 0-1,0 0 1,0 0 0,1 0 0,-1 1 0,0-1-1,0 0 1,0 0 0,0 0 0,0 0 0,0 0-1,0 0 1,1 0 0,-1 0 0,0 1-1,0-1 1,0 0 0,0 0 0,0 0 0,0 0-1,0 0 1,0 1 0,0-1 0,0 0-1,0 0 1,0 0 0,0 0 0,0 0 0,0 1-1,0-1 1,0 0 0,-4 31-124,-16 49-171,11-51-296,2 1 0,-7 57 1,16-67 194,-1-19 385,-1-1 0,0 1 1,0-1-1,1 0 0,-1 1 1,0-1-1,1 0 0,-1 1 0,0-1 1,1 0-1,-1 0 0,1 1 1,-1-1-1,0 0 0,1 0 1,-1 0-1,1 1 0,-1-1 1,1 0-1,-1 0 0,0 0 1,1 0-1,-1 0 0,1 0 1,-1 0-1,1 0 0,-1 0 1,1 0-1,-1 0 0,1 0 1,-1 0-1,0-1 0,1 1 0,-1 0 1,1 0-1,-1 0 0,0-1 1,1 1-1,-1 0 0,1 0 1,-1-1-1,0 1 0,1 0 1,-1-1-1,0 1 0,0 0 1,1-1-1,18-19-380</inkml:trace>
  <inkml:trace contextRef="#ctx0" brushRef="#br0" timeOffset="1">706 1 17316,'-1'1'127,"1"1"-1,-1-1 1,0 0 0,0 1 0,1-1 0,-1 0 0,0 0-1,0 0 1,0 0 0,0 0 0,0 0 0,0 0 0,-2 1-1,-3 4 74,-17 20 739,0 2 1,-32 54 0,45-64-746,0 1 0,1 0 0,1 0 0,1 1 0,-10 41 0,17-57-187,-1-1-1,1 1 0,-1-1 1,1 1-1,0 0 0,1 0 1,-1-1-1,1 1 1,-1-1-1,1 1 0,0 0 1,0-1-1,3 6 0,-3-7-20,0-1-1,0 0 1,0 1-1,0-1 0,1 0 1,-1 0-1,0 0 1,1 0-1,-1 0 1,0 0-1,1 0 0,-1 0 1,1-1-1,0 1 1,-1-1-1,1 1 1,-1-1-1,1 1 0,0-1 1,-1 0-1,1 0 1,0 0-1,-1 0 1,1 0-1,0 0 0,-1 0 1,1 0-1,0-1 1,-1 1-1,4-2 1,45-18-508,-42 16 431,0 0 0,0 0-1,0 1 1,1 0 0,-1 1-1,1 0 1,0 0 0,16 0 0,-23 2 90,-1-1 0,0 1 1,0 0-1,0 0 0,0 0 0,1 0 1,-1 1-1,0-1 0,0 0 1,0 0-1,0 1 0,0-1 1,0 1-1,1-1 0,-1 1 0,0-1 1,0 1-1,0-1 0,-1 1 1,1 0-1,0 0 0,0 0 1,0-1-1,0 1 0,-1 0 0,1 0 1,0 0-1,-1 0 0,1 0 1,-1 0-1,1 0 0,-1 1 1,0-1-1,1 0 0,-1 0 0,0 0 1,0 0-1,0 0 0,1 1 1,-2-1-1,1 0 0,0 0 1,0 0-1,0 0 0,0 1 0,-1 0 1,0 2 52,-1 0 0,1 0 0,-1 0 0,0 0 0,0 0 0,0 0 0,-1 0 0,1-1-1,-1 0 1,0 1 0,-5 4 0,-6 2 35,0 0-1,-1-1 0,0-1 1,0 0-1,-1-1 1,0 0-1,0-2 0,-1 0 1,0 0-1,0-2 0,-27 3 1,10-7-695,33 1 589,0 0-1,-1-1 1,1 1-1,0 0 1,0-1-1,-1 1 1,1-1-1,0 1 1,0-1-1,0 0 1,-1 1-1,1-1 1,0 0-1,0 0 1,0 0-1,0 0 0,1 0 1,-1 0-1,0 0 1,0 0-1,0 0 1,0-3-1,-1-16-314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16 16179,'10'-11'1721,"-11"7"-1113,-6 5-256,-9 12 784,-4 6-168,-3 9-335,-1 5-249,-1 10-240,1 2-32,2 0-16,4 0-8,5-2-208,4-3-232,4-7 1672,2-7-1256,6-13 56,2-10 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1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13619,'1'1'139,"-1"1"1,1 0-1,0 0 1,0 0-1,0 0 1,1-1-1,-1 1 1,0-1-1,0 1 1,1-1-1,-1 1 1,1-1-1,0 0 1,-1 1-1,1-1 1,0 0-1,-1 0 1,1 0-1,0-1 1,0 1-1,0 0 1,0-1-1,0 1 1,0-1-1,0 0 0,0 1 1,0-1-1,0 0 1,0 0-1,0-1 1,0 1-1,0 0 1,0-1-1,0 1 1,0-1-1,0 1 1,0-1-1,3-2 1,4-1 173,0-1 0,0 0 1,0 0-1,0-1 0,-1-1 1,0 1-1,11-13 0,-14 14-167,0-1-1,0 0 1,-1 0-1,1 0 1,-1 0-1,-1-1 1,1 0 0,-1 0-1,-1 0 1,1 0-1,1-9 1,-3 14-148,-1 0 1,0 0 0,1 0 0,-1 0-1,0 0 1,0 0 0,0 0-1,-1 0 1,1 0 0,0 0 0,-1 0-1,1 0 1,-1 0 0,0 1-1,1-1 1,-1 0 0,0 0 0,0 0-1,0 1 1,0-1 0,-1 1 0,1-1-1,0 1 1,-1-1 0,1 1-1,-1 0 1,1 0 0,-1-1 0,-2 0-1,1 1-41,1 0 0,-1 1 0,0-1 0,1 1 0,-1-1 0,0 1 0,0 0 0,1 0 0,-1 0 0,0 1 0,0-1 0,1 0 0,-1 1 0,0 0 0,1 0 0,-1 0 0,1 0 0,-1 0 0,1 0 0,-1 0 0,-1 3 0,-3 1-37,0 1-1,0 0 0,1 0 0,0 1 0,0 0 0,0 0 0,1 1 0,0-1 0,1 1 0,0 0 1,-6 14-1,5-9 61,1 1 1,0-1 0,1 1 0,1 0-1,0 0 1,0 26 0,1-36 28,2 0-1,-1 0 1,0 1 0,1-1 0,0 0-1,0 0 1,0 0 0,1 0 0,-1 0-1,1 0 1,0 0 0,0 0 0,0-1-1,4 5 1,-4-6-2,1 1 0,-1-1 1,1 0-1,0 0 0,0 0 0,0 0 1,0-1-1,0 1 0,0-1 0,1 0 1,-1 1-1,0-1 0,1-1 0,-1 1 1,1-1-1,-1 1 0,6-1 0,5-1 8,-1 0 0,0-1 0,0 0 0,0-1-1,0 0 1,0-1 0,-1-1 0,0 0 0,18-10-1,-1-2 94,0-2-1,39-32 0,-31 19 139,-1-1 0,40-49 0,-57 58-51,0-1 0,-2-1 0,0 0-1,21-49 1,-36 71-169,-1-1 0,1 1 0,-1-1 0,1 1 0,-2-1 0,1 1 1,0-1-1,-1 0 0,0 0 0,0-7 0,0 11-22,-1 0 0,1 0 0,0 1-1,0-1 1,-1 0 0,1 0 0,-1 0 0,1 0 0,-1 1 0,1-1 0,-1 0 0,1 0 0,-1 1 0,1-1-1,-1 0 1,0 1 0,0-1 0,1 1 0,-1-1 0,0 1 0,-1-1 0,0 0-4,0 1 0,0-1 1,0 1-1,0 0 0,0 0 1,0 0-1,0 0 0,0 1 1,1-1-1,-1 0 0,0 1 1,0-1-1,0 1 0,-2 1 0,-6 2-4,0 1 0,1 1-1,0 0 1,0 0-1,0 0 1,1 1-1,0 1 1,1-1-1,-1 1 1,1 1-1,1-1 1,0 1-1,0 0 1,-7 16-1,5-11 0,2 1 0,0 1-1,1-1 1,0 1 0,1 0 0,1 0-1,1 0 1,0 0 0,1 17-1,1-24-5,0 4-68,0-1 0,1 1 1,1-1-1,0 0 0,4 15 0,-1-19-680,-2-12-282,1-13-59,-4 16 1113,2-11-448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2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14195,'-1'0'140,"0"0"-1,0 1 1,0-1 0,0 1-1,0-1 1,0 1 0,0 0-1,0-1 1,1 1 0,-1 0-1,0-1 1,0 1 0,1 0-1,-1 0 1,1 0 0,-1 0-1,1 0 1,-1 0 0,1 0-1,-1 0 1,1 1 0,-10 25 1363,10-26-1438,-61 246 1903,46-181-1570,13-57-348,0 0 44,0 0 1,1 0 0,-1 11 0,2-20-88,0 0-1,0 0 1,-1 1-1,1-1 0,0 0 1,0 1-1,0-1 1,0 0-1,0 1 0,0-1 1,0 0-1,1 1 1,-1-1-1,0 0 0,0 1 1,0-1-1,0 0 1,0 1-1,0-1 1,1 0-1,-1 1 0,0-1 1,0 0-1,0 0 1,1 1-1,-1-1 0,0 0 1,0 0-1,1 1 1,-1-1-1,0 0 1,0 0-1,1 0 0,-1 0 1,0 0-1,1 1 1,-1-1-1,0 0 0,1 0 1,-1 0-1,0 0 1,1 0-1,-1 0 1,0 0-1,1 0 0,-1 0 1,0 0-1,1 0 1,-1 0-1,0 0 0,1 0 1,-1-1-1,0 1 1,1 0-1,-1 0 0,0 0 1,0 0-1,1-1 1,-1 1-1,0 0 1,0 0-1,1-1 0,20-16 162,-20 16-165,47-51 561,69-95 0,-40 47 593,-64 88-644,-13 12-506,0 0-1,0 0 1,1 0-1,-1 0 1,0 0 0,0 0-1,0 0 1,1 0-1,-1 0 1,0 1 0,0-1-1,0 0 1,0 0-1,0 0 1,1 0 0,-1 0-1,0 1 1,0-1-1,0 0 1,0 0 0,0 0-1,0 1 1,0-1 0,0 0-1,0 0 1,0 0-1,0 1 1,0-1 0,0 0-1,0 0 1,0 0-1,0 1 1,0-1 0,0 0-1,0 0 1,0 0-1,0 1 1,0-1 0,0 0-1,0 0 1,-9 35 131,6-26-120,-3 17-23,-3 9-137,-10 71 1,19-104-29,0 0-1,0 0 1,1 0 0,-1-1 0,0 1 0,1 0 0,-1 0-1,1 0 1,0-1 0,1 3 0,3 11-682,-4-1 420,0 0-102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2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 20708,'0'-9'1793,"-6"19"-1345,-5 9-192,-2 12 920,2 7-416,-2 3-504,1 5-168,5 3-152,0-3-192,7-6-600,0-3 1272,1-11-496,5-8-72,0-8-48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2:2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17860,'-6'24'1840,"3"-12"-1168,0-10-352,2-2 737,0-2-449,2-14-288,3-3-128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25 226 12235,'-2'-3'161,"-1"0"0,1 0 0,0 0 0,0 0 0,0 0 0,0 0 0,0 0 0,1-1 1,0 1-1,0-1 0,-1 1 0,2-1 0,-1 1 0,0-1 0,1 0 0,0 1 0,0-1 1,0-4-1,1 3 11,0 0 1,1 0 0,-1-1 0,1 1 0,0 0-1,0 0 1,1 0 0,0 1 0,0-1-1,0 1 1,4-6 0,2 1 40,0-1 0,1 2 0,0-1 0,0 1 1,1 1-1,0-1 0,0 2 0,1 0 0,19-7 0,-26 11-174,0 0 1,0 1-1,1-1 0,-1 1 0,1 1 1,-1-1-1,1 1 0,-1 0 0,1 0 1,-1 1-1,1-1 0,-1 1 1,1 0-1,-1 1 0,0-1 0,1 1 1,-1 0-1,0 1 0,5 2 0,-6-1-27,1-1-1,0 1 1,-1 0 0,0 1-1,0-1 1,0 1-1,-1-1 1,0 1-1,1 0 1,-2 1 0,1-1-1,-1 0 1,1 1-1,-1-1 1,-1 1 0,1 0-1,0 10 1,1 7 4,-2 0 0,-1 0 1,-1 0-1,0 0 1,-2 0-1,-6 23 0,-43 135 103,35-126-82,1-7-56,-17 55 101,-37 193 0,65-257-122,2 0 1,1 0-1,5 47 1,-1-59-76,2-1 1,1 1-1,1-1 1,2-1 0,16 41-1,-21-58 46,1 0 0,0 0 0,0 0 0,1 0 0,0-1 0,1 0 0,-1 0 0,1 0 0,1-1 0,-1 0 0,1 0 0,0 0 0,0-1 0,1 0 0,0-1 0,0 0 0,0 0 0,0 0 0,17 4 0,-17-6 41,1 0-1,-1 0 1,0 1-1,0 0 1,0 0-1,15 10 1,-20-11 24,-1 1 0,1-1 1,0 1-1,0 0 1,-1 0-1,0 0 0,0 0 1,0 0-1,0 1 0,0-1 1,0 0-1,-1 1 1,0 0-1,0-1 0,0 1 1,0 0-1,0 0 1,0 4-1,-1 12 11,-1-1 0,0 0 0,-1 0 0,-1 0 0,-1 0 1,-10 30-1,7-25-92,1-1 0,1 1 0,-3 42 1,8-42-9,2 0 0,0 0 0,2 0 0,1 0 1,0 0-1,2-1 0,0 0 0,2-1 1,1 1-1,0-2 0,2 1 0,0-1 0,25 30 1,-18-24-65,-2 0 0,0 1 0,-2 1 0,17 47 0,-15-28 81,-3 2-1,9 58 1,-4-2 387,4 131 0,-21-195 17,-3 0 0,-1 0 0,-2-1 0,-2 1 0,-2-1 0,-15 49 0,19-79-188,0 1 1,-1-1-1,0 0 1,-1 0-1,0 0 1,-1-1-1,0 0 1,-1 0-1,-9 10 1,13-16-60,0-1 1,-1 1 0,1-1 0,-1 0-1,1-1 1,-1 1 0,0-1 0,0 1 0,0-2-1,0 1 1,0 0 0,0-1 0,-1 0 0,1 0-1,0-1 1,-1 0 0,1 1 0,0-2-1,-1 1 1,1-1 0,0 1 0,-1-2 0,-4 0-1,-12-5 113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35 179 19172,'0'0'47,"0"0"1,1 1-1,-1-1 1,0 0-1,0 0 0,1 0 1,-1 0-1,0 0 0,0 0 1,1 0-1,-1 0 0,0 1 1,0-1-1,1 0 0,-1 0 1,0 0-1,0 0 0,0 1 1,0-1-1,1 0 0,-1 0 1,0 1-1,0-1 1,0 0-1,0 0 0,0 0 1,0 1-1,1-1 0,-1 0 1,0 1-1,0-1 0,0 0 1,0 0-1,0 1 0,0-1 1,0 0-1,0 0 0,0 1 1,0-1-1,-1 0 1,1 1-1,-3 14-36,2-12 175,-10 38 456,-9 57 0,18-77-632,0 0-1,1 0 1,1 0 0,5 37-1,1-42-19,-6-16 13,0 0-1,0 0 1,0 0 0,1 0 0,-1 1-1,0-1 1,0 0 0,0 0 0,0 0-1,1 0 1,-1 0 0,0 0-1,0 0 1,1 0 0,-1 0 0,0 0-1,0 1 1,0-1 0,1 0 0,-1 0-1,0 0 1,0 0 0,1 0 0,-1-1-1,0 1 1,0 0 0,1 0 0,-1 0-1,0 0 1,0 0 0,0 0 0,1 0-1,-1 0 1,0-1 0,2 0 19,-1-1 0,1 1 1,-1-1-1,0 0 0,0 0 1,0 0-1,0 0 0,0 0 1,0 0-1,0 0 0,0-3 1,6-28 305,-1-1 0,-1 0 0,-3 0 0,-1-50 0,-1 78-267,-1 1 0,0-1 0,0 1 0,-3-10 0,4 15-55,0-1 1,0 1-1,0-1 0,0 1 1,-1-1-1,1 1 0,0-1 1,-1 1-1,1-1 1,0 1-1,0 0 0,-1-1 1,1 1-1,-1-1 1,1 1-1,0 0 0,-1-1 1,1 1-1,-1 0 0,1 0 1,-1-1-1,0 1 1,0 0-4,0 0 1,0 1 0,1-1 0,-1 1 0,0-1-1,1 0 1,-1 1 0,0 0 0,1-1-1,-1 1 1,1-1 0,-1 1 0,1 0 0,-1-1-1,1 1 1,-1 0 0,1-1 0,0 1-1,-1 0 1,1 0 0,0 0 0,-2 3-4,0 0 1,1 1 0,0-1 0,0 0-1,0 0 1,0 0 0,1 1-1,-1-1 1,1 0 0,0 0 0,0 1-1,2 6 1,-2-10-2,1 1 0,-1-1 0,1 0 1,-1 0-1,1 1 0,-1-1 0,1 0 0,0 0 0,0 0 0,-1 1 1,1-1-1,0 0 0,0 0 0,0-1 0,0 1 0,1 0 0,-1 0 1,0 0-1,0-1 0,0 1 0,1 0 0,-1-1 0,0 1 0,0-1 1,1 0-1,-1 1 0,0-1 0,1 0 0,-1 0 0,1 0 0,-1 0 1,0 0-1,1 0 0,-1 0 0,0 0 0,1-1 0,-1 1 0,0-1 1,1 1-1,-1-1 0,3-1 0,4-1 11,-1-1 0,1 0 0,-1-1 0,0 1 1,0-2-1,0 1 0,-1-1 0,0 0 0,0 0 0,0 0 0,4-8 0,6-8 59,-1-1 0,13-29 0,-16 26 33,0-1 0,-2 0 0,8-35 0,-45 196 22,24-112-368,1 0 0,1 1 1,0-1-1,5 30 0,-4-49 85,1 1 1,-1 0-1,1-1 0,0 1 0,1-1 0,-1 1 0,1-1 0,-1 0 0,3 4 0,-3-6 97,0 0 0,0 0 0,0 1 0,0-1 0,0 0 0,1-1-1,-1 1 1,0 0 0,0 0 0,1 0 0,-1-1 0,1 1 0,-1-1 0,0 1-1,1-1 1,-1 1 0,1-1 0,-1 0 0,1 0 0,-1 0 0,1 0 0,-1 0 0,1 0-1,2 0 1,16-4-721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79 18188,'-8'4'289,"0"1"0,1-1 1,-1 2-1,1-1 0,1 1 0,-1 0 1,1 0-1,0 1 0,0 0 0,1 0 1,0 0-1,0 1 0,1-1 0,-1 1 1,2 0-1,-1 1 0,-3 15 0,6-22-297,1 0 0,-1-1-1,1 1 1,0 0 0,0 0-1,0 0 1,0-1 0,0 1-1,0 0 1,0 0-1,1 0 1,-1-1 0,1 1-1,-1 0 1,2 3 0,-1-4-4,0 0 0,-1-1 0,1 1-1,0 0 1,0 0 0,0-1 0,0 1 0,0 0 0,0-1 0,0 1 0,0-1 0,0 1 0,0-1 0,0 1 0,0-1 0,0 0-1,0 0 1,0 0 0,2 1 0,3-1-29,0-1 0,0 1 0,0-1 0,-1 0-1,1-1 1,0 0 0,0 1 0,6-4 0,11-6-25,0-1 1,-1-1-1,0-1 1,21-18-1,73-70 557,-115 101-483,8-3 302,-8 12-164,-7 17-61,5-21-49,-2 4-3,1 0-18,-1 0 0,1 0 0,1 0 0,0 0 0,0 1 1,0-1-1,1 0 0,0 0 0,2 9 0,-2-16-15,0 0 0,0-1 0,0 1 1,0 0-1,1-1 0,-1 1 0,0-1 0,0 1 0,1 0 0,-1-1 0,1 1 1,-1-1-1,0 1 0,1-1 0,-1 1 0,1-1 0,-1 0 0,1 1 1,0-1-1,-1 1 0,1-1 0,-1 0 0,1 0 0,0 1 0,-1-1 0,2 0 1,0 0 0,-1 0 0,1 0 0,-1 0 0,1 0 1,-1 0-1,1-1 0,-1 1 0,1-1 0,-1 1 1,0-1-1,3-1 0,2-1 5,-1-1 1,1 0 0,0-1-1,5-5 1,50-61 10,-46 51 7,1 1 0,1 0-1,22-18 1,-39 37-23,1 0 0,-1-1 0,1 1 0,-1-1 0,0 1 0,1 0 0,-1-1 0,1 1 0,-1 0 0,1 0-1,-1-1 1,1 1 0,-1 0 0,1 0 0,-1 0 0,1-1 0,0 1 0,-1 0 0,1 0 0,-1 0 0,1 0 0,-1 0 0,1 0 0,-1 0 0,1 1 0,0-1 0,-1 0 0,1 0 0,-1 0 0,1 0 0,0 1 0,0 0 1,-1 0 0,1 0 1,0 0-1,-1 0 0,1 0 0,0 0 0,-1 1 1,1-1-1,-1 0 0,0 0 0,1 0 0,-1 1 1,0 1-1,1 43 77,-1-45-74,-3 26 47,1 22 104,2-49-153,0 0 0,0 0-1,0 1 1,0-1-1,0 0 1,0 0-1,0 0 1,0 0-1,0 0 1,0 0-1,0 1 1,0-1-1,1 0 1,-1 0-1,0 0 1,0 0-1,0 0 1,0 0-1,0 0 1,0 0-1,0 1 1,0-1-1,1 0 1,-1 0 0,0 0-1,0 0 1,0 0-1,0 0 1,0 0-1,1 0 1,-1 0-1,0 0 1,0 0-1,0 0 1,0 0-1,0 0 1,1 0-1,-1 0 1,0 0-1,0 0 1,0 0-1,0 0 1,0 0-1,0 0 1,1 0-1,-1 0 1,0 0 0,0 0-1,0-1 1,0 1-1,0 0 1,0 0-1,1 0 1,-1 0-1,0 0 1,0 0-1,0 0 1,0-1-1,0 1 1,0 0-1,0 0 1,0 0-1,0 0 1,0 0-1,0 0 1,0-1-1,0 1 1,0 0-1,7-8 49,-4 1-18,-2 5-117,0 0 0,0 0 1,0 0-1,0 0 1,0 0-1,1 0 0,-1 1 1,1-1-1,-1 0 1,1 1-1,-1-1 1,1 1-1,0-1 0,0 1 1,2-2-1,1 6-130,-1 4-89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1 348 15851,'0'3'199,"0"-1"0,0 0 0,0 0-1,0 0 1,0 0 0,1 0 0,-1 1-1,1-1 1,0 0 0,-1 0 0,1 0 0,2 2-1,-3-3-136,1 0-1,0-1 1,0 1-1,0 0 0,0-1 1,0 1-1,0-1 1,0 0-1,0 1 0,0-1 1,0 0-1,0 1 1,0-1-1,0 0 1,0 0-1,0 0 0,0 0 1,0 0-1,0 0 1,0 0-1,1 0 0,-1-1 1,0 1-1,0 0 1,0-1-1,0 1 1,1-1-1,2-1 58,0 0-1,0-1 1,0 1 0,0-1-1,0 0 1,0 0 0,-1 0-1,0 0 1,0-1 0,0 1-1,0-1 1,0 0 0,0 1-1,-1-2 1,0 1 0,2-5-1,3-7 245,-1 0-1,-1-1 1,3-16-1,0-17 430,-7 46-732,-1 0 0,0 1 0,0-1 1,0 0-1,0 0 0,-1 1 0,1-1 0,-1 1 0,0-1 0,-3-6 0,4 10-56,0 0-1,0-1 1,0 1 0,-1 0 0,1 0 0,0-1-1,0 1 1,-1 0 0,1 0 0,0-1 0,0 1-1,-1 0 1,1 0 0,0 0 0,-1 0 0,1-1-1,0 1 1,-1 0 0,1 0 0,0 0 0,-1 0 0,1 0-1,0 0 1,-1 0 0,1 0 0,0 0 0,-1 0-1,1 0 1,0 0 0,-1 0 0,1 0 0,0 1-1,-1-1 1,1 0 0,0 0 0,-1 0 0,1 0-1,0 0 1,-1 1 0,1-1 0,0 0 0,0 0 0,-1 1-1,1-1 1,0 0 0,0 0 0,0 1 0,-1-1-1,1 0 1,0 1 0,-10 15 16,4-2-30,1-1-1,-5 20 0,8-28-14,1 0 1,0-1-1,1 1 0,-1 0 0,1 0 0,0 0 0,0-1 1,0 1-1,1 0 0,2 9 0,-3-13 14,1 1-1,0-1 1,0 0 0,-1 0-1,1 0 1,0 0 0,0 0-1,0 0 1,0 0 0,0 0-1,0 0 1,1 0 0,-1-1 0,0 1-1,0 0 1,1-1 0,-1 1-1,0-1 1,1 1 0,-1-1-1,0 0 1,1 1 0,-1-1-1,1 0 1,-1 0 0,0 0-1,1 0 1,1-1 0,6 1-39,-1-2 0,1 1 0,12-5 0,-15 4 23,42-12-132,-17 4 161,1 1 1,0 2-1,0 1 1,53-3 0,-85 8 34,1 0 1,-1 0-1,0 0 1,1 0 0,-1 0-1,0 0 1,0 0 0,0 0-1,0 0 1,0 0-1,0 0 1,0 0 0,-1 0-1,1 0 1,0 0-1,0 0 1,-1 0 0,0-1-1,-25-60 998,11 30-597,-15-52 0,30 83-500,0 0 0,0 0-1,0 0 1,0 0 0,0 0-1,0 0 1,0 1 0,0-1-1,1 0 1,-1 0 0,0 0-1,1 0 1,-1 1 0,0-1-1,1 0 1,-1 0 0,1 0-1,-1 1 1,1-1-1,0 0 1,-1 1 0,1-1-1,0 1 1,-1-1 0,1 1-1,0-1 1,0 1 0,-1-1-1,1 1 1,0 0 0,0-1-1,0 1 1,0 0 0,0 0-1,-1-1 1,3 1 0,40-6-816,-31 5 674,22-4-503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9:57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82 13779,'-1'5'6939,"14"-3"-6821,-1-1 1,1 0 0,0-1-1,-1 0 1,25-3 0,63-20 949,-75 16-828,1 1 1,0 1 0,49-3 0,-72 8-248,1 0-1,0 0 1,0-1 0,0 1 0,0-1-1,-1 0 1,1 0 0,0-1 0,-1 1-1,5-3 1,-13 8-62,2-2 82,0 0 1,0 0 0,-1 0-1,1 0 1,0-1 0,-1 1-1,-4 1 1,-31 3 9,0-1-1,-1-2 1,-60-3 0,7 0 114,78 1-120,-30 2-35,81-6-221,239-57-3444,-251 58 2687,-19 5 406,-13 5 378,0-2 245,0-1 0,0 0 0,-1-1 0,1 0 0,-1 0 0,0-1 0,-1 0 0,1-1-1,0 1 1,-1-2 0,1 0 0,-1 0 0,0 0 0,1-1 0,-1-1 0,1 0 0,-1 0 0,0-1 0,1 0 0,-10-3 0,-10-9 55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15763,'-10'22'979,"1"1"0,2 0-1,0 1 1,1-1-1,-4 49 1,8-46-786,1-1 0,1 1 0,2-1 0,1 0 0,8 40 0,-10-61-188,0 0-1,1-1 1,-1 1 0,1 0 0,-1-1-1,1 1 1,1-1 0,3 7 0,-5-10 9,0 1 1,0 0 0,0 0 0,-1 0 0,1-1-1,0 1 1,0 0 0,0-1 0,0 1-1,0-1 1,1 1 0,-1-1 0,0 0 0,0 1-1,0-1 1,0 0 0,0 0 0,0 0-1,1 0 1,-1 0 0,0 0 0,0 0 0,0 0-1,0 0 1,1-1 0,-1 1 0,0 0-1,0-1 1,0 1 0,0-1 0,0 1 0,0-1-1,0 1 1,0-1 0,1-1 0,10-8 155,0 0 0,-1-1 0,-1-1 0,18-23 1,30-56 271,-43 66-417,-6 12-215,-1 0 0,0 0 0,-1-1 0,-1 0 0,0 0 0,-1-1 0,3-15 0,-8 12-118,-9 8-129</inkml:trace>
  <inkml:trace contextRef="#ctx0" brushRef="#br0" timeOffset="1">112 454 15707,'12'9'1609,"2"-5"-1201,3-5-280,6-5 472,4-4 488,2-1-728,-2-2-176,-3 1-16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15643,'0'1'61,"0"-1"-1,0 1 1,0-1-1,0 1 1,0 0-1,0-1 0,0 1 1,0-1-1,0 1 1,0-1-1,1 1 1,-1-1-1,0 1 1,0-1-1,0 1 0,1-1 1,-1 1-1,0-1 1,1 1-1,-1-1 1,1 1-1,-1-1 1,0 0-1,1 1 0,-1-1 1,1 0-1,-1 1 1,1-1-1,-1 0 1,2 1-1,-1-1 51,1 0-1,-1 0 1,1 0-1,-1 0 1,1 0-1,0 0 1,-1 0-1,1-1 1,-1 1-1,1-1 1,1 0-1,4-2 335,-1 0 0,1 0 0,11-9 0,-10 6 97,1-1-1,-1-1 1,0 0 0,12-15-1,-17 19-389,-1 0-1,1 0 1,-1-1-1,0 1 1,0 0-1,0-1 1,0 1-1,-1-1 1,1 0-1,-1 1 1,-1-1-1,1 0 1,-1-6-1,1 11-142,-1-1-1,0 0 1,0 1-1,0-1 1,0 0 0,0 1-1,0-1 1,0 0-1,-1 1 1,1-1-1,0 1 1,0-1 0,0 0-1,-1 1 1,1-1-1,0 0 1,-1 1-1,1-1 1,0 1-1,-1-1 1,1 1 0,-1-1-1,1 1 1,-1-1-1,1 1 1,-1 0-1,1-1 1,-1 1 0,1 0-1,-1-1 1,0 1-1,1 0 1,-1 0-1,0-1 1,1 1 0,-1 0-1,0 0 1,1 0-1,-1 0 1,0 0-1,1 0 1,-1 0 0,0 0-1,1 0 1,-1 0-1,0 0 1,1 1-1,-1-1 1,1 0 0,-1 0-1,0 1 1,1-1-1,-1 0 1,1 1-1,-2 0 1,-2 1-23,0 0 0,1 1 1,-1-1-1,0 1 0,1 0 0,-1 0 0,-2 4 1,-4 6-72,1 0 0,-13 24 0,19-31 52,0 0 1,0 1-1,1 0 1,-1 0-1,2-1 0,-1 1 1,1 0-1,-1 12 0,2-18 25,0 0 0,0 1 0,0-1 0,0 0 0,0 1 0,0-1 0,1 0 0,-1 0 0,0 1 0,1-1 0,-1 0 0,1 0 0,-1 1 0,1-1 0,-1 0 0,1 0 0,0 0 0,0 0 0,-1 0 0,1 0-1,0 0 1,0 0 0,0 0 0,0-1 0,2 2 0,0-1-2,-1 0-1,0-1 1,1 1 0,-1-1-1,0 0 1,1 0-1,-1 0 1,1 0-1,-1 0 1,0 0 0,1-1-1,-1 1 1,3-2-1,7-2-28,-1 0 0,0-1-1,0 0 1,16-11-1,-3 0 9,-2-2 0,40-38 0,-60 54 22,0 0-1,-1 1 1,1-1 0,0 0-1,1 1 1,-1-1 0,0 1-1,0-1 1,4 0-1,-6 2 7,0 0-1,0 0 1,1 0-1,-1 0 0,0 0 1,0 0-1,1 0 0,-1 0 1,0 0-1,0 0 0,1 0 1,-1 0-1,0 0 0,0 0 1,0 0-1,1 0 1,-1 1-1,0-1 0,0 0 1,1 0-1,-1 0 0,0 0 1,0 1-1,0-1 0,0 0 1,1 0-1,-1 0 0,0 1 1,0-1-1,0 0 0,0 0 1,0 1-1,2 16-75,-5 3 6,2-14 55,0 1 0,0-1 1,1 0-1,0 1 0,1 9 1,-1-15 18,0-1 0,0 0 0,1 1 0,-1-1 0,0 1 0,0-1 0,1 0 0,-1 1 0,0-1 0,0 1 0,1-1 0,-1 0 0,0 0 0,1 1 0,-1-1 0,0 0 0,1 1 0,-1-1 0,1 0 0,-1 0 0,0 0 1,1 0-1,-1 1 0,1-1 0,-1 0 0,1 0 0,-1 0 0,1 0 0,-1 0 0,0 0 0,1 0 0,-1 0 0,1 0 0,-1 0 0,1 0 0,-1-1 0,1 1 0,-1 0 0,0 0 0,1 0 0,-1 0 0,1-1 0,-1 1 0,0 0 0,1 0 0,-1-1 0,0 1 0,1 0 0,-1-1 0,1 1 0,21-18 59,-21 17-52,86-90 176,-86 90-190,0 0 1,0 0 0,-1 0-1,1 0 1,0 0-1,0 1 1,0-1 0,0 0-1,0 1 1,0-1-1,0 1 1,0-1 0,0 1-1,0-1 1,2 0-1,-3 2 5,1-1 0,-1 0-1,1 0 1,-1 0 0,0 0-1,1 0 1,-1 1-1,1-1 1,-1 0 0,0 0-1,1 1 1,-1-1 0,0 0-1,1 0 1,-1 1 0,0-1-1,1 0 1,-1 1-1,0-1 1,0 1 0,0-1-1,1 0 1,-1 1 0,0-1-1,0 1 1,0-1 0,0 1-1,2 6-91,-1 0-1,0 0 1,-1 0-1,0 8 1,1 4-694,-1-19 753,0 1 0,0 0 0,0-1 0,0 1 0,0 0 0,0-1 0,0 1 0,0 0 0,1-1 0,-1 1 0,0-1 0,0 1 0,1 0 0,-1-1 0,0 1 0,1-1 0,-1 1 0,1-1 0,-1 1 0,1-1 0,-1 1 0,1-1 0,-1 0 0,1 1 0,-1-1 0,1 0 0,-1 1 0,1-1 0,1 1 0,-1-2 6,0 1 0,0 0-1,0 0 1,0 0 0,0-1-1,0 1 1,0-1 0,0 1-1,0-1 1,0 1 0,0-1-1,0 0 1,0 1 0,0-1-1,0 0 1,-1 0 0,2-1-1,11-14-461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38 380 15667,'-15'52'1555,"9"-36"-1236,2 1 0,0-1 1,0 1-1,0 20 1,3-35-298,1 0 1,0 0-1,0-1 0,0 1 1,0 0-1,1 0 1,-1 0-1,0-1 0,1 1 1,-1 0-1,1 0 1,0-1-1,-1 1 0,1 0 1,0-1-1,0 1 1,1 1-1,-1-3-15,0 1 0,0 0 1,0-1-1,0 1 0,0-1 0,0 1 0,0-1 0,0 0 0,0 1 1,0-1-1,0 0 0,1 0 0,-1 0 0,0 0 0,0 0 0,0 0 1,0 0-1,0 0 0,0 0 0,2-1 0,3-1-13,0-1 0,0 1-1,0-1 1,0 0 0,-1-1 0,1 0 0,-1 1-1,5-6 1,9-11-102,-1 0-1,-1-2 1,-1 0 0,-1 0-1,13-27 1,-17 31-118,-22 56 146,-9 49 0,20-86 97,0 0-1,0 0 1,0-1-1,0 1 1,0 0-1,0 0 1,0 0 0,0 0-1,0-1 1,0 1-1,0 0 1,1 0 0,-1 0-1,0-1 1,0 1-1,1 0 1,-1 0 0,1-1-1,-1 1 1,1 1-1,0-2-2,0 0-1,-1 0 1,1 1-1,-1-1 1,1 0-1,-1 0 1,1 0-1,-1 0 1,1 0-1,0 0 1,-1 0-1,1 0 1,-1-1-1,1 1 1,-1 0 0,1 0-1,-1 0 1,1 0-1,-1-1 1,1 1-1,-1 0 1,1-1-1,4-2 62,0-1 0,-1 0 0,1 0 1,5-8-1,18-23 131,-1-2 0,-2-1 0,30-64 0,41-133-182,-92 225-67,-3 9 22,-1-1 0,1 0 0,0 0 0,-1 0 1,1 0-1,-1 0 0,1 0 0,-1 0 0,0-3 0,-9 20-76,-4 15 278,2 5 208,0 0 1,3 0-1,-9 71 1,15-87-422,2 0 1,0 1 0,1-1 0,1 0 0,0 0 0,2 0 0,0 0 0,1 0 0,9 20 0,-9-27-599,-7-18-413,-8-19-25,-70-129 1142,79 152 13,0 1 1,1-1-1,-1 1 1,0-1-1,0 1 1,1-1 0,-1 0-1,1 1 1,0-1-1,-1 0 1,1 1-1,0-1 1,0 0-1,0 1 1,0-1-1,0 0 1,1 1 0,-1-1-1,0 0 1,1 1-1,0-2 1,1 1 15,-1 0 0,1 1 0,0-1 0,0 1 0,-1-1 0,1 1 0,0 0 0,1 0 0,-1 0 0,0 0 0,0 0 0,0 0 0,1 0 0,3 0 0,108-28-195,-59 15-25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19164,'0'2'1656,"-3"6"-1375,2 15-161,-3 4 784,2 6-704,2 3-120,0 2-480,0-3-304,5-7 576,-3-7-97,8-8-71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145 189 18972,'-6'0'121,"0"1"-1,1-1 1,-1 1 0,1 1-1,0-1 1,-1 1 0,1 0-1,0 0 1,0 1 0,0-1-1,0 1 1,1 0 0,-1 0-1,1 1 1,0-1 0,-1 1-1,-2 5 1,1-2-152,0 0 1,1 0-1,0 0 1,0 1-1,1 0 0,0 0 1,0 0-1,1 1 0,-4 15 1,6-23 13,1 1 1,0-1 0,-1 1-1,1-1 1,0 1 0,0-1-1,0 1 1,0-1 0,0 1-1,0-1 1,0 1-1,0-1 1,1 1 0,-1-1-1,0 0 1,1 1 0,-1-1-1,1 1 1,1 1 0,-1-2 10,0-1 1,-1 1-1,1-1 1,0 1-1,0-1 0,0 1 1,0-1-1,0 0 1,0 1-1,0-1 1,0 0-1,0 0 1,0 0-1,0 0 1,0 0-1,0 0 1,0 0-1,0 0 1,0 0-1,0 0 1,1-1-1,4-1 23,1 0 0,-1 0-1,0-1 1,-1 1 0,1-2 0,0 1-1,6-6 1,12-12 375,-2-1-1,0-1 1,-2-1-1,0-1 1,-2 0-1,-1-2 1,-1 0-1,-1 0 1,21-57 0,-28 61 82,-9 16-25,-3 10-306,-1 4-136,1 1-1,0-1 0,0 1 1,1 0-1,0 0 0,-3 10 1,-4 12-109,-3 5-543,1 0 0,2 1 1,-8 51-1,18-84 455,-1 0 1,1 0-1,0 0 1,0 1-1,0-1 1,0 0-1,1 0 1,-1 0-1,1 0 1,0 1-1,0-1 1,2 4-1,-2-6 124,-1 0 1,1-1-1,0 1 1,0 0-1,0 0 0,0 0 1,0-1-1,0 1 1,0-1-1,0 1 0,0-1 1,0 1-1,1-1 1,-1 1-1,0-1 0,0 0 1,0 0-1,1 0 1,-1 0-1,0 0 0,0 0 1,0 0-1,1 0 1,-1 0-1,0 0 0,0-1 1,0 1-1,0 0 1,1-1-1,-1 1 0,0-1 1,0 1-1,2-3 1,27-14-970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87 406 14539,'-23'51'1435,"9"-23"-744,2 1 0,0 0 1,-12 53-1,23-80-648,1-1 1,0 1 0,-1-1-1,1 1 1,0 0 0,0-1-1,0 1 1,0-1-1,1 1 1,-1-1 0,0 1-1,1-1 1,-1 1 0,1 1-1,0-3-24,-1 1 1,0-1-1,1 1 0,-1-1 0,1 0 0,-1 1 0,1-1 0,-1 1 0,1-1 0,-1 0 0,1 0 1,-1 1-1,1-1 0,-1 0 0,1 0 0,0 0 0,-1 0 0,1 1 0,-1-1 0,1 0 0,-1 0 1,1 0-1,0 0 0,0-1 0,3 1 15,0-2 0,-1 1 1,1 0-1,0-1 0,-1 1 1,1-1-1,-1 0 0,0 0 0,5-4 1,9-9 7,-1 0-1,0-2 1,0 0 0,21-32 0,42-82 114,-73 120-240,-1 0 0,7-19 0,-13 24-217,-5 11 139,-8 10-26,-41 75-393,47-76 346,1 0 0,0 1 1,1 0-1,-6 24 0,12-38 198,0 0-1,0-1 0,0 1 1,-1 0-1,1-1 1,0 1-1,0 0 0,0-1 1,0 1-1,0 0 1,0-1-1,0 1 0,0 0 1,1-1-1,-1 1 1,0 0-1,0-1 0,0 1 1,1-1-1,-1 1 1,0 0-1,1-1 1,0 1-1,-1 0 4,1-1 0,-1 0 1,1 0-1,-1 0 0,1 0 0,0 0 1,-1 1-1,1-1 0,0 0 0,-1 0 0,1 0 1,-1-1-1,1 1 0,0 0 0,-1 0 1,1 0-1,-1 0 0,1-1 0,1 1 0,31-21-853,-28 17 718,6-4-112,16-11-32,-26 18 310,-1 1 0,1-1 0,0 1 0,0-1 0,0 1 0,0-1 0,0 1 0,1-1 0,-1 1 0,0 0 0,0 0 0,0 0 1,0 0-1,0-1 0,0 1 0,0 0 0,1 1 0,-1-1 0,0 0 0,2 1 0,-3 0 5,1-1 0,0 1 1,-1 0-1,1 0 0,-1 0 0,1 0 0,-1 0 1,0 0-1,1 0 0,-1 0 0,0 0 0,0 0 0,1 0 1,-1 0-1,0 0 0,0 0 0,0 0 0,0 0 0,-1 0 1,1 2-1,-5 25 40,4-22-29,-16 64 958,-42 113 0,30-101 275,15-45-402,9-27-148,9-25 531,101-227 40,-73 174-1168,238-473 6,-260 520-115,-8 16 3,0 0 1,1 0 0,0 0 0,0 0 0,0 0 0,0 1 0,1 0 0,6-7 0,-10 11 5,0 0 0,0 0 1,0 0-1,0-1 1,0 1-1,1 0 0,-1 0 1,0 0-1,0 0 0,0-1 1,0 1-1,0 0 1,1 0-1,-1 0 0,0 0 1,0 0-1,0 0 0,1 0 1,-1 0-1,0-1 1,0 1-1,0 0 0,1 0 1,-1 0-1,0 0 0,0 0 1,0 0-1,1 0 1,-1 0-1,0 0 0,0 0 1,1 0-1,-1 0 0,0 1 1,0-1-1,0 0 1,1 0-1,-1 0 0,0 0 1,0 0-1,0 0 0,0 0 1,1 0-1,-1 1 1,0-1-1,0 0 0,0 0 1,0 0-1,0 0 0,1 1 1,-1-1-1,0 0 1,0 0-1,0 0 0,0 1 1,0-1-1,0 0 0,0 0 1,0 0-1,0 1 1,0-1-1,0 0 0,0 0 1,0 1-1,-1 16-22,1-16 21,-7 39-28,-25 79-1,18-76 16,-9 56 1,22-98 8,1 0-1,0 0 1,-1 0 0,1 0 0,0 0 0,0 0 0,0 0-1,0 0 1,0 0 0,0 0 0,0 1 0,0-1 0,0 0 0,1 0-1,-1 0 1,0 0 0,1 0 0,-1 0 0,1 0 0,-1 0-1,1 0 1,0 0 0,-1-1 0,1 1 0,0 0 0,-1 0 0,1 0-1,0-1 1,0 1 0,0 0 0,0-1 0,0 1 0,0-1 0,1 1-1,2 0-33,1 0-1,0 0 1,-1-1-1,1 0 1,0 0-1,8-1 1,19 0-241,-30 2 261,1-1 1,-1 1 0,1 0 0,-1 0 0,1 0 0,-1 0 0,0 0 0,1 0-1,-1 1 1,0-1 0,0 1 0,0-1 0,0 1 0,0 0 0,-1 0 0,1 0-1,0 0 1,-1 0 0,1 0 0,-1 1 0,0-1 0,0 0 0,0 1-1,0-1 1,0 1 0,-1-1 0,1 1 0,-1-1 0,1 1 0,-1-1 0,0 1-1,0 0 1,-1 3 0,1 1 50,-1-1 0,0 1 0,0 0 1,-1-1-1,1 1 0,-2-1 0,1 0 0,-1 1 0,0-1 0,0 0 0,-8 10 0,4-8 100,0-1 0,0 1 0,0-2 1,-1 1-1,0-1 0,-1 0 0,0-1 0,1 0 0,-16 6 0,18-8-102,0-1 0,-1 0 0,1 0 0,-1-1 0,0 0 0,1 0 0,-1-1 0,0 1 0,0-1 0,0-1 0,1 1 0,-1-1 0,0-1 0,1 1 0,-8-3 0,-8-7-30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4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17628,'12'-7'1712,"-2"3"-1184,-7 4-216,-2 7 697,3 4-225,-4 14-280,0 3-128,3 11-264,-1 5-48,-1 4-200,-1-1-200,2-4-384,-1-3-209,2-11 729,-2-6-200,-1-16-144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7 160 16500,'-1'-3'194,"-1"-1"1,1 0 0,0 0 0,1 0 0,-1 1 0,1-1 0,0 0 0,0 0 0,0 0-1,0 0 1,0 0 0,1 0 0,0 1 0,0-1 0,0 0 0,0 0 0,1 1-1,-1-1 1,1 1 0,0-1 0,0 1 0,0 0 0,1 0 0,-1 0 0,1 0 0,-1 0-1,1 0 1,0 1 0,6-4 0,2-1 9,0 0 1,1 1-1,-1 1 1,1 0-1,1 0 0,-1 2 1,1-1-1,-1 1 0,21-1 1,-25 3-181,1 0 0,0 1 1,0 0-1,-1 0 0,1 1 1,0 0-1,-1 1 0,1 0 1,-1 0-1,1 1 0,-1 0 1,0 0-1,0 1 0,14 9 1,-18-10-16,-1 0 0,0 0 0,-1 0 1,1 0-1,0 0 0,-1 1 0,0-1 1,1 1-1,-2 0 0,1-1 0,0 1 1,-1 0-1,1 0 0,-1 0 0,0 0 1,-1 0-1,1 0 0,-1 1 0,1-1 1,-1 0-1,-1 0 0,1 0 0,0 0 1,-1 1-1,0-1 0,0 0 0,0 0 1,-1 0-1,-2 6 0,0-3-62,1 1 0,-1-1-1,0 0 1,-1-1 0,0 1 0,0-1-1,0 1 1,-1-1 0,0-1 0,0 1-1,0-1 1,-1 0 0,0-1-1,-9 6 1,-8-4-897,23-6 925,1 0 0,-1 0 1,0 0-1,0 0 0,0 0 0,0 0 1,0 0-1,0 0 0,1 0 0,-1 0 1,0-1-1,0 1 0,0 0 0,0-1 1,1 1-1,-1 0 0,0-1 0,0 1 1,1-1-1,-1 1 0,0-1 0,1 0 1,-2 0-1,1-7-435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17548,'1'-1'145,"1"1"0,-1-1 0,1 0 0,-1 1 0,0-1 0,0 0 0,0 0 0,1 0 0,-1 0 0,0 0 0,0 0 0,0 0 0,0 0 0,0 0 0,-1-1 0,1 1 0,0 0 0,0-2 0,16-31 462,-13 25-76,6-12-262,-1 0 1,0-1 0,-2 0-1,0 0 1,-2-1 0,0 0-1,-2 0 1,2-32 0,-5 53-264,0-1 0,-1 1 0,1 0 0,0-1 0,-1 1 0,1-1 1,-1 1-1,0 0 0,0-1 0,0 1 0,-2-4 0,3 6-4,0 0-1,-1-1 1,1 1-1,0 0 1,-1 0-1,1-1 1,0 1-1,-1 0 1,1 0-1,0-1 1,-1 1-1,1 0 1,0 0-1,-1 0 1,1 0-1,0 0 1,-1 0-1,1 0 1,-1 0-1,1 0 1,0 0-1,-1 0 1,1 0-1,-1 0 1,1 0-1,-1 0 1,0 1 2,-1-1 0,1 1 0,0 0 0,0 0-1,0 0 1,0 0 0,0-1 0,0 2 0,0-1 0,0 0 0,-1 2 0,-4 6 9,0 1 0,1-1 0,0 1 0,1 1 0,0-1 0,-2 13 0,-12 66 2,17-83-12,-1 1-9,-4 44 20,6-48-30,-1 1 1,1 0 0,0-1 0,1 1 0,-1 0-1,1-1 1,0 1 0,0-1 0,0 1 0,3 6-1,-4-9-5,1 0-1,0-1 0,-1 1 1,1 0-1,0 0 0,0 0 1,0-1-1,-1 1 0,1 0 1,0-1-1,0 1 0,0-1 1,0 1-1,0-1 0,0 0 1,0 1-1,0-1 0,0 0 1,1 0-1,-1 0 0,0 1 1,0-1-1,0 0 0,0-1 1,0 1-1,0 0 0,0 0 1,0 0-1,0-1 0,0 1 1,1 0-1,-1-1 0,0 1 1,0-1-1,6-2 36,-1-1-1,0 0 1,0 0-1,6-5 1,-9 7-114,17-15-67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19052,'20'16'5206,"-18"-14"-5222,1-1-1,-1 0 1,0 0-1,1-1 1,-1 1-1,1 0 1,-1-1-1,1 1 1,0-1-1,-1 0 0,1 0 1,-1 0-1,1 0 1,-1 0-1,1-1 1,0 1-1,-1-1 1,1 1-1,2-3 1,40-15-310,-38 13 288,1 2-1,-1-1 1,1 1 0,0 0 0,0 1-1,0 0 1,0 0 0,1 1 0,15-1 0,-23 2 40,1 0 0,0 1 0,0-1 1,-1 1-1,1 0 0,0 0 0,-1-1 1,1 1-1,0 0 0,-1 0 0,1 1 1,-1-1-1,0 0 0,1 0 1,-1 1-1,0-1 0,0 1 0,0-1 1,0 1-1,0-1 0,0 1 0,0 0 1,-1-1-1,1 1 0,0 3 0,2 5 35,-1 0-1,-1 0 0,1 15 1,-1-11 16,-1-9-56,5 21 177,-5-25-168,0-1-1,0 0 1,0 1-1,0-1 1,1 1 0,-1-1-1,0 0 1,0 1-1,0-1 1,1 0-1,-1 1 1,0-1 0,1 0-1,-1 1 1,0-1-1,1 0 1,-1 0-1,0 1 1,1-1 0,-1 0-1,0 0 1,1 0-1,-1 1 1,1-1 0,-1 0-1,0 0 1,1 0-1,-1 0 1,1 0-1,-1 0 1,1 0 0,-1 0-1,0 0 1,1 0-1,-1 0 1,1 0-1,-1 0 1,0 0 0,1-1-1,-1 1 1,1 0-1,-1 0 1,0 0 0,1-1-1,-1 1 1,0 0-1,1 0 1,-1-1-1,0 1 1,1 0 0,-1-1-1,1 0 1,10-10 66,0-1 0,-1 0-1,-1-1 1,0 0 0,13-24 0,-2 2 4,-11 20-64,-5 8-41,0 1 0,0 0 0,1-1 0,-1 1 0,1 1 0,8-7 0,-13 11 24,0 1 0,0 0 0,0 0 0,0 0 0,0 0 0,1 0 1,-1-1-1,0 1 0,0 0 0,0 0 0,0 0 0,1 0 0,-1 0 0,0 0 0,0 0 0,0 0 1,1 0-1,-1 0 0,0 0 0,0 0 0,1 0 0,-1 0 0,0 0 0,0 0 0,0 0 0,1 0 0,-1 0 1,0 0-1,0 0 0,0 0 0,1 0 0,-1 0 0,0 0 0,0 1 0,0-1 0,0 0 0,1 0 1,-1 0-1,0 0 0,0 0 0,0 0 0,0 1 0,1-1 0,2 13-129,-4 19-17,1-31 141,-9 59-137,5-40 179,-2 40-1,8-53-214,2-13-312,5-18-190,-8 22 750,5-16-315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01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633 180 11450,'-1'-3'388,"0"-1"0,0 0 0,0 0 0,0 1 0,-1-1 0,0 0 0,1 1 0,-1 0 0,-1-1 0,1 1 0,0 0 0,-1 0 0,1 0 0,-1 1 0,0-1 0,0 0 0,-6-3 0,-7-5 40,1 1-1,-23-11 0,16 12-52,-1 1-1,0 1 1,0 1-1,0 1 1,-33-3-1,22 3-21,-56-15 0,84 19-312,0-1 1,0 1 0,0-1-1,0 2 1,0-1 0,0 1-1,0 0 1,0 0-1,0 0 1,0 1 0,0 0-1,0 0 1,0 1-1,0 0 1,-8 3 0,7-1-42,0 0 0,0 0 0,1 1 0,-1 0 1,1 0-1,0 1 0,1-1 0,0 1 0,0 1 1,0-1-1,-6 11 0,3-2-30,1 1-1,1-1 1,0 1-1,1 0 1,1 1 0,1-1-1,0 1 1,1-1 0,0 1-1,2 0 1,0 0-1,1 0 1,1 0 0,0-1-1,1 1 1,1-1 0,7 20-1,-9-31 21,1 0 0,-1 0 0,2 0 1,-1 0-1,0 0 0,1-1 0,0 1 0,0-1 0,0 0 0,0-1 0,1 1 0,5 3 0,6 2 47,1 0-1,25 9 1,5 2-34,-42-17-12,0-2 0,0 1 0,0 0 1,0-1-1,1 0 0,-1 0 0,0-1 0,0 1 0,1-1 0,-1 0 0,0-1 0,7 0 0,8-3 3,-1-1 0,20-8 1,-22 7-15,0 1 1,21-4-1,5 3-151,53-15 1,-81 16 159,1 0 0,-1-1-1,0-1 1,-1 0 0,0-1 0,23-16 0,-32 18 6,0 0 1,0-1-1,0 1 0,-1-1 0,0 0 0,0 0 0,-1 0 0,3-10 0,3-2 19,-8 16-17,3-5 61,0-1-1,0 0 1,4-18-1,-7 23-22,-1 0 1,1 0-1,-1 0 0,-1 0 1,1 0-1,0 0 0,-1 1 1,0-1-1,0 0 0,0 0 1,0 0-1,-3-5 1,-1-3-57,-1 1 0,0 1 1,0-1-1,-1 1 0,0 0 1,-1 1-1,0-1 0,-1 2 1,1-1-1,-2 1 0,1 0 0,-1 1 1,0 0-1,-1 1 0,0 0 1,0 1-1,0 0 0,0 0 1,-1 1-1,0 1 0,-15-3 1,-52-4-407,35 4 158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19004,'-14'111'1350,"1"-19"-1286,4 146 573,11-237-368,1-5-152,3-9 9,18-88 407,13-51-200,-31 133-329,1-1 1,1 1-1,1 1 1,0 0-1,17-24 0,-24 40-8,-1 0 0,1 0 0,-1 0 0,1 0 0,0 0 0,0 1 0,0-1 0,0 1 0,0-1 0,0 1 0,0 0 0,0-1 0,1 1 0,-1 0 0,0 1-1,1-1 1,-1 0 0,1 1 0,-1-1 0,0 1 0,1 0 0,-1 0 0,1 0 0,-1 0 0,1 0 0,-1 1 0,1-1 0,-1 1 0,1-1 0,-1 1-1,1 0 1,-1 0 0,0 0 0,0 0 0,0 0 0,1 1 0,-1-1 0,0 1 0,-1-1 0,1 1 0,2 2 0,0 0 0,-1-1 0,1 0 0,-1 1 0,0-1 0,-1 1 0,1 0 0,0 0 0,-1 0 0,0 1 0,0-1 0,0 0 0,-1 1 0,0-1 0,1 1 0,-2 0 0,1-1 0,0 1 0,-1 0 0,0-1-1,0 1 1,0 0 0,-2 7 0,0-6 4,1 0 0,-2 1 0,1-1 0,-1 0 0,0-1 0,0 1 0,0-1 0,-1 1 0,0-1 0,0 0 0,0 0 0,-1-1 0,0 1 0,0-1 0,0 0-1,-6 3 1,8-4-15,-1 0 0,0-1 0,0 0 0,0 0-1,0 0 1,0 0 0,0-1 0,-1 1-1,1-1 1,-1 0 0,1 0 0,-1-1 0,1 0-1,-1 1 1,1-1 0,-10-2 0,-10-10-45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17204,'5'26'1555,"-4"-15"-1211,1-1 1,0 0-1,0 0 1,1 0-1,0-1 1,6 13-1,-7-20-331,-1 0 1,1 0-1,-1 0 0,1 0 0,0 0 0,-1-1 0,1 1 0,0 0 0,0-1 0,0 0 1,0 1-1,1-1 0,-1 0 0,0 0 0,0 0 0,1 0 0,-1-1 0,1 1 0,-1-1 1,1 1-1,-1-1 0,1 0 0,-1 0 0,1 0 0,-1 0 0,1 0 0,-1-1 0,1 1 1,-1-1-1,0 1 0,3-2 0,10-3 30,0-1 1,-1 0-1,0 0 0,0-2 0,-1 0 1,22-16-1,71-69 415,-78 67-294,-12 9-58,-13 14-75,0-1-1,0 0 0,1 1 1,-1 0-1,1 0 1,0 0-1,0 0 1,0 0-1,0 1 1,1 0-1,-1 0 0,8-3 1,-11 5-25,0 1 1,0-1-1,0 0 0,0 0 1,0 0-1,0 1 0,0-1 0,0 0 1,0 1-1,0-1 0,0 1 1,0-1-1,0 1 0,0 0 1,0-1-1,-1 1 0,1 0 1,0 0-1,0-1 0,-1 1 1,1 0-1,-1 0 0,1 0 1,-1 0-1,1 0 0,-1 0 1,1 0-1,-1 0 0,0 0 1,1 1-1,9 43-178,-6-24-163,-4-19 217,1 0 0,0 0 0,0 0-1,-1 1 1,1-1 0,0 0 0,1 0-1,-1 0 1,0 0 0,1-1 0,-1 1 0,4 3-1,-4-5 60,0 1 1,-1-1-1,1 0 0,0 1 0,0-1 0,0 0 0,0 0 0,0 0 0,1 0 1,-1 1-1,0-2 0,0 1 0,0 0 0,0 0 0,0 0 0,0 0 1,0-1-1,0 1 0,0 0 0,0-1 0,-1 1 0,1-1 0,0 1 0,0-1 1,0 1-1,0-1 0,-1 0 0,1 1 0,0-1 0,0 0 0,0-1 0,19-22-578,1-6-223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92 159 12643,'-2'10'2355,"-25"50"474,15-35-2120,1 1 0,0 1 0,2 0-1,-10 51 1,19-76-656,0 0-1,-1 1 0,1-1 1,0 0-1,1 1 0,-1-1 0,0 0 1,1 4-1,-1-6-38,1 0 0,-1 1 0,0-1 0,0 0 0,0 0 0,0 1 0,1-1-1,-1 0 1,0 0 0,0 1 0,1-1 0,-1 0 0,0 0 0,0 1 0,1-1 0,-1 0 0,0 0 0,1 0 0,-1 0 0,0 1-1,0-1 1,1 0 0,-1 0 0,0 0 0,1 0 0,14-6 283,9-16-137,0-1 0,-2 0 1,37-52-1,-44 56-77,168-248 961,-182 262-963,-6 8-63,0 3-12,0 1-1,1 1 1,-1-1 0,1 0 0,1 1 0,-4 10-1,-14 54-259,18-60 28,-10 50 371,12-56-83,0 1 0,1-1 0,0 1 0,0-1-1,1 1 1,-1-1 0,3 9 0,-2-13-60,-1 0 0,1-1 0,0 1 0,-1 0 1,1-1-1,0 1 0,0-1 0,0 1 0,0-1 0,0 0 0,1 1 1,-1-1-1,0 0 0,3 2 0,-1-2 4,0 1 1,0-1-1,1 0 1,-1 0-1,1 0 1,5 1-1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221 157 18708,'12'14'1784,"-8"9"-1352,-3 8-191,-1 7 1055,0 5-984,2 2-112,2 1-280,2-4-296,-3-9-560,1-4 335,-4-14 337,-1-8-216,-11-11-144</inkml:trace>
  <inkml:trace contextRef="#ctx0" brushRef="#br0" timeOffset="1">0 205 16988,'5'-12'419,"0"0"0,1 1 0,0 0 0,0-1 1,1 2-1,1-1 0,0 1 0,0 0 0,1 1 0,0 0 1,1 1-1,0-1 0,0 2 0,13-8 0,-11 8-320,-1 0 0,1 1 0,0 1-1,0 0 1,1 1 0,-1 0-1,1 1 1,0 0 0,0 1-1,0 1 1,0 0 0,0 1 0,23 1-1,-30 0-120,0 1-1,1-1 1,-1 1 0,0 0-1,0 1 1,0-1-1,0 1 1,-1 0 0,1 1-1,-1-1 1,1 1 0,-1 0-1,-1 1 1,1-1-1,5 7 1,-7-7 2,0 1 0,0-1 0,-1 0 0,1 1 0,-1 0 0,-1-1 0,1 1 0,0 0 0,-1 0 0,0 0 0,0 0 0,-1 0 0,1 0 0,-1 0 0,0 0 0,0 0 0,-1 0-1,0 0 1,0 0 0,-1 6 0,-4 4 20,0 0 0,-1-1 0,-1 0-1,0 0 1,-1 0 0,0-1-1,-1 0 1,0-1 0,-1 0 0,-1-1-1,0 0 1,0-1 0,-26 16-1,24-19-4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17660,'-4'36'1584,"-5"6"-1120,2 2-200,2 3 528,1-2-87,4-5-361,0-1-288,2-9-584,2-4-233,0-11 593,-2-6-144,-1-11-128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18932,'2'1'192,"0"-1"-1,0 1 1,0-1 0,0 1 0,1-1-1,-1 0 1,0 0 0,0 0-1,1 0 1,-1-1 0,0 1-1,0 0 1,4-2 0,31-11 33,-29 9-144,12-4-69,0-1-1,0-1 1,-1-1-1,-1-1 1,0 0 0,17-16-1,-26 20-22,-1 0 0,0 0 0,-1 0 0,0-1 0,0 0-1,-1 0 1,0-1 0,-1 0 0,0 0 0,0 0 0,-1-1 0,-1 1-1,5-19 1,-8 26 3,0 0-1,1 0 1,-1 0 0,0 0-1,0 0 1,0 0-1,-1 0 1,1 0-1,-1 0 1,0 0-1,1 0 1,-1 0-1,-1 0 1,1 1 0,0-1-1,-1 0 1,-2-3-1,2 4 6,1 1 0,0 0-1,-1 0 1,1 0 0,-1 0-1,0 0 1,1 0 0,-1 1-1,0-1 1,1 1 0,-1-1-1,0 1 1,0-1 0,1 1-1,-1 0 1,0 0 0,0 0-1,0 0 1,1 0 0,-1 0-1,0 1 1,0-1 0,0 0-1,1 1 1,-1 0 0,0-1-1,1 1 1,-1 0 0,0 0-1,1 0 1,-2 1 0,-8 5 37,1 0 0,0 1 1,1 0-1,-1 0 1,2 1-1,-1 1 0,1-1 1,-9 15-1,6-7 50,1 0 0,1 0 0,0 1 0,-9 29 0,16-42-60,1 1 0,-1 0 1,1-1-1,1 1 0,-1 11 0,0-16-22,1 0-1,1 0 1,-1 0 0,0 0 0,0 0-1,0 0 1,0 0 0,1 0 0,-1 0-1,0 0 1,1-1 0,-1 1-1,1 0 1,-1 0 0,1 0 0,-1 0-1,1-1 1,0 1 0,-1 0 0,1-1-1,0 1 1,0 0 0,-1-1-1,1 1 1,0-1 0,0 1 0,0-1-1,0 1 1,0-1 0,-1 0-1,1 0 1,0 1 0,0-1 0,0 0-1,0 0 1,0 0 0,0 0 0,0 0-1,0 0 1,0 0 0,1 0-1,9-3-7,-1 1 0,0-2 0,1 1 0,-1-1 0,-1-1 0,1 0 0,-1 0 0,1-1 0,15-13 0,-15 11 9,1 1-1,-1 0 1,1 0-1,0 1 1,1 1-1,19-7 1,-30 12-3,0-1 0,1 1 1,-1 0-1,0 0 0,0 0 0,0-1 1,0 1-1,0 0 0,0 1 0,1-1 1,-1 0-1,0 0 0,0 0 0,0 1 1,0-1-1,0 0 0,0 1 0,0-1 1,0 1-1,0-1 0,0 1 0,2 1 1,-2 0 0,0-1 0,0 1 0,0-1 0,0 1 0,0 0 0,-1-1 0,1 1 0,0 0 0,-1 0 0,1-1 0,-1 1 0,0 4 0,1 5 5,-2 0-1,1 0 1,-5 20 0,4-24-6,-13 88 722,13-92-311,7-11-234</inkml:trace>
  <inkml:trace contextRef="#ctx0" brushRef="#br0" timeOffset="1">595 223 17964,'7'-6'1956,"27"-31"330,-32 34-2235,1 0 0,-1 0 1,-1 0-1,1 0 1,0-1-1,-1 1 0,1 0 1,-1-1-1,0 1 0,0-1 1,-1 0-1,1 1 1,-1-7-1,0 10-34,0-1 0,0 0 1,0 0-1,0 0 0,0 1 0,0-1 0,0 0 1,0 0-1,-1 1 0,1-1 0,0 0 1,0 0-1,-1 1 0,1-1 0,-1 0 0,1 1 1,-1-1-1,1 0 0,-1 1 0,1-1 1,-1 1-1,1-1 0,-1 1 0,0-1 0,1 1 1,-1-1-1,0 1 0,1 0 0,-3-1 1,1 1 7,0-1 1,0 1 0,0 0 0,0 1-1,0-1 1,0 0 0,0 1 0,0-1-1,0 1 1,0-1 0,-2 2 0,-4 2 5,1 0 1,0 0 0,0 0 0,0 1-1,-6 6 1,5-4-68,0 1 0,0 0 0,1 1 0,1 0 0,-1 0-1,1 0 1,1 1 0,0 0 0,0 0 0,1 0 0,1 1 0,-4 13 0,6-23 8,1 0 1,0 0-1,0 0 1,-1 1-1,1-1 1,0 0-1,0 0 1,0 0 0,0 0-1,0 1 1,1-1-1,-1 0 1,0 0-1,0 0 1,1 0-1,-1 0 1,1 0-1,-1 0 1,1 0-1,-1 0 1,1 0 0,0 0-1,0 0 1,-1 0-1,1 0 1,0 0-1,0 0 1,0-1-1,0 1 1,0 0-1,0-1 1,0 1 0,0-1-1,0 1 1,0-1-1,0 1 1,0-1-1,0 0 1,0 0-1,1 1 1,-1-1-1,0 0 1,0 0-1,0 0 1,0 0 0,1 0-1,1-1 1,5 0-48,0-1 1,0 0 0,0 0 0,0-1 0,9-4 0,19-9-326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 16259,'-16'10'1189,"4"-3"-609,-1 0-1,2 1 1,-1 1-1,1 0 1,0 0 0,1 1-1,-12 14 1,22-23-549,-1 0 0,0-1 0,1 1 0,-1 0 0,1 0 0,-1 0 0,1 0 0,-1 0 0,1 0 0,0 0 0,-1 0 0,1 0 0,0 0 0,0 0 0,0 0 0,0 0 0,0 0 1,0 0-1,0 0 0,0 0 0,1 2 0,-1-2-17,1-1-1,-1 1 1,1 0 0,0-1 0,-1 1 0,1 0 0,0-1-1,-1 1 1,1-1 0,0 1 0,0-1 0,0 0 0,-1 1-1,1-1 1,0 0 0,0 1 0,0-1 0,0 0-1,1 0 1,3 1-4,1-1-1,-1 0 1,0 0 0,0-1-1,1 0 1,-1 1-1,7-4 1,3-1 133,1-1-1,24-14 1,-34 17-75,-1-1-1,1 0 0,0 0 1,-1 0-1,0 0 0,0-1 1,0 0-1,-1 0 0,5-7 1,-8 11-74,0-1 0,-1 1 0,1 0 0,0 0 1,-1-1-1,1 1 0,-1 0 0,1-1 1,-1 1-1,0 0 0,0-1 0,1 1 1,-1-1-1,0 1 0,0 0 0,-1-1 1,1-1-1,-1 2-20,1 0 0,0 0 1,-1 0-1,0 0 0,1 0 1,-1 0-1,0 1 0,1-1 1,-1 0-1,0 0 0,0 1 1,1-1-1,-1 0 0,0 1 1,0-1-1,0 1 0,0-1 1,-1 1-1,-3-2-44,0 1 1,0 0-1,0 0 0,1 1 0,-1 0 1,0 0-1,0 0 0,-8 1 1,-19 5-298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6 446 16444,'0'-1'82,"0"1"0,0 0 0,0 0 0,0 0 1,0 0-1,0 0 0,0 0 0,0-1 1,0 1-1,0 0 0,0 0 0,0 0 0,0 0 1,0 0-1,0 0 0,0-1 0,0 1 1,0 0-1,0 0 0,-1 0 0,1 0 0,0 0 1,0 0-1,0 0 0,0-1 0,0 1 1,0 0-1,0 0 0,0 0 0,0 0 1,-1 0-1,1 0 0,0 0 0,0 0 0,0 0 1,0 0-1,0 0 0,0 0 0,0 0 1,-1 0-1,1 0 0,0 0 0,0 0 0,0 0 1,0 0-1,0 0 0,-1 0 0,1 0 1,0 0-1,0 0 0,0 0 0,0 0 0,0 0 1,0 0-1,0 0 0,-1 0 0,1 0 1,0 0-1,0 0 0,0 0 0,0 0 1,0 0-1,0 1 0,0-1 0,0 0 0,-1 0 1,1 0-1,0 0 0,10-12 1861,21-13-1027,-29 24-896,0 0 0,0 0 0,0 0 0,0 1 0,0-1 0,1 0 0,-1 1 0,0 0 0,0 0 0,1-1 0,-1 1 0,0 1 0,1-1 0,-1 0 0,0 0 0,0 1 0,1 0 0,-1-1 0,0 1 0,0 0 0,0 0 0,0 0 0,0 0 0,0 0 0,0 1 0,0-1 0,0 1 0,-1-1 0,1 1 0,0-1 0,-1 1 0,0 0 0,1 0 0,-1 0 0,0 0 0,1 2 0,5 9-5,-1-1 0,-1 1 0,0 0 0,5 23 0,15 112-267,-25-148 251,0 0 0,0 0 0,0 0 0,0 0 0,0 0 1,0 0-1,0 0 0,0 0 0,0 0 0,0 0 0,0 0 0,0-1 0,0 1 1,0 0-1,0 0 0,0 0 0,0 0 0,0 0 0,0 0 0,0 0 1,0 0-1,0 0 0,0 0 0,1 0 0,-1 0 0,0 0 0,0 0 0,0 0 1,0 0-1,0 0 0,0 0 0,0 0 0,0 0 0,0 0 0,0 0 1,0 0-1,0 0 0,0 0 0,1 0 0,-1 0 0,0 0 0,0 0 0,0 0 1,0 0-1,0 0 0,0 0 0,0 0 0,0 0 0,0 0 0,0 0 0,0 0 1,0 0-1,0 0 0,0 0 0,0 0 0,0 0 0,1 0 0,-1 1 1,0-1-1,0 0 0,0 0 0,0 0 0,0 0 0,0 0 0,0 0 0,2-7-1,3-24 207,-2-1-1,-1 0 1,-1 0 0,-7-59 0,3 72-144,2 12-629,7 19-299,-4-7 613,0 0 0,0 0-1,0-1 1,1 1 0,0-1-1,0 0 1,0 0 0,0 0 0,0 0-1,1 0 1,5 4 0,-7-7 194,1 0 0,-1 0 0,0 0 1,0 0-1,0 0 0,1-1 0,-1 1 1,0-1-1,1 1 0,-1-1 0,0 0 1,1 0-1,-1 0 0,0 0 0,1 0 1,-1-1-1,1 1 0,-1-1 0,0 1 1,0-1-1,1 0 0,-1 0 0,0 0 1,0 0-1,0 0 0,3-3 0,7-4 172,-1-1 0,0-1-1,-1 1 1,0-2-1,0 1 1,13-21-1,-11 12 324,0 0-1,-2 0 0,14-34 0,-18 29 9,-7 16-258,-6 13-189,0 7-124,0 1 1,2 0-1,-1 0 0,2 0 0,-1 1 0,-3 26 0,7-37 102,1-2 17,-2 5-43,1 0 0,0 0 0,1 0-1,-1 0 1,1 9 0,0-14 47,0 0-1,0 0 1,1 0 0,-1 0 0,0 0-1,1 0 1,-1 0 0,1 0 0,-1 0-1,1 0 1,-1 0 0,1 0 0,0 0-1,-1 0 1,1 0 0,0 0 0,0-1-1,0 1 1,-1 0 0,1 0 0,0-1-1,0 1 1,0-1 0,0 1 0,0-1-1,0 0 1,0 1 0,1-1 0,-1 0 0,0 1-1,0-1 1,0 0 0,0 0 0,0 0-1,2 0 1,4-1-3,-1 0 1,0 0-1,1 0 0,-1-1 0,0 0 0,0 0 1,0 0-1,0-1 0,-1 0 0,1 0 0,7-6 1,7-6 30,28-26 1,-48 41-23,19-18 100,-2 0 0,0-2 0,-1 1 0,-1-2 0,18-32 0,-26 39 16,0 0 1,0-1 0,-1 0-1,-1 0 1,-1 0-1,0-1 1,-1 1-1,-1-1 1,1-29-1,-2 43-102,-1 0 0,0 1-1,0-1 1,0 1 0,0-1-1,0 0 1,-1 1 0,1-1-1,-1 0 1,1 1 0,-1-1-1,1 1 1,-1-1 0,0 1-1,1-1 1,-3-1 0,3 3-13,-1 0 1,1 0-1,-1 0 0,0 0 1,1 0-1,-1 0 1,1 0-1,-1 0 1,1 0-1,-1 0 1,0 0-1,1 0 1,-1 1-1,1-1 1,-1 0-1,1 0 0,-1 1 1,1-1-1,-1 0 1,1 1-1,-1-1 1,1 0-1,0 1 1,-1-1-1,1 1 1,-1-1-1,1 1 1,-1 0-1,-4 7-19,-1 0 0,1 0 1,-7 17-1,2-4-64,-36 98-39,41-105-71,2-1-1,0 0 1,1 1-1,0-1 1,1 1-1,0 0 1,2 16-1,-1-28 102,0 1-1,1-1 0,-1 1 1,1-1-1,-1 1 0,1-1 0,0 1 1,0-1-1,0 1 0,0-1 0,1 0 1,-1 0-1,1 0 0,-1 1 0,1-2 1,0 1-1,0 0 0,4 3 1,-4-3 16,1-1 0,0 0 0,0 0 0,0 0 0,0 0 0,0 0 0,1 0 1,-1-1-1,0 1 0,0-1 0,0 0 0,0 0 0,1 0 0,-1-1 0,3 0 0,24-5-767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66 442 15643,'-8'11'588,"0"1"-1,0 0 1,2 1-1,-1 0 0,2 0 1,0 0-1,0 0 1,1 1-1,1 0 0,-3 28 1,5-40-592,1 0 1,0 0 0,0 1-1,0-1 1,1 0 0,-1 0-1,1 1 1,-1-1 0,1 0-1,-1 0 1,1 0-1,2 3 1,-3-5-5,1 1 0,-1-1-1,1 1 1,-1-1 0,1 1-1,0-1 1,-1 1 0,1-1 0,0 0-1,-1 0 1,1 1 0,0-1-1,-1 0 1,1 0 0,0 0 0,0 0-1,-1 1 1,1-1 0,0 0 0,-1 0-1,1-1 1,0 1 0,0 0-1,-1 0 1,1 0 0,0 0 0,-1-1-1,1 1 1,0 0 0,-1-1 0,1 1-1,0 0 1,-1-1 0,1 1-1,-1-1 1,1 1 0,0-1 0,-1 1-1,1-2 1,7-5-11,-1 0 0,0-1-1,0 1 1,-1-2 0,0 1 0,0-1-1,4-9 1,28-67 344,-3-25 189,-45 143-825,4-15 130,1 0 0,0 1 0,2 0 0,0 0 0,-1 34 0,4-53 159,0 1 1,0 0-1,0-1 1,0 1 0,0 0-1,0-1 1,0 1-1,0 0 1,0-1-1,0 1 1,0 0-1,0-1 1,1 1-1,-1 0 1,0-1-1,1 1 1,-1-1 0,0 1-1,1 0 1,-1-1-1,0 1 1,1-1-1,-1 1 1,1-1-1,-1 1 1,1-1-1,-1 0 1,1 1-1,0-1 1,-1 0 0,1 1-1,0-1 1,-1 0-1,1 0 1,-1 1-1,1-1 1,0 0-1,-1 0 1,1 0-1,0 0 1,0 0-1,-1 0 1,1 0 0,0 0-1,-1 0 1,1 0-1,0-1 1,-1 1-1,1 0 1,0 0-1,-1-1 1,1 1-1,-1 0 1,1-1 0,-1 1-1,1 0 1,0-1-1,-1 1 1,1-1-1,6-4-207,-1 0 0,1 0 1,10-11-1,14-19-599,-2-1 0,42-69 0,37-87-413,-101 180 1179,11-22-50,-1 0-1,18-52 1,-35 86 120,0 0-1,0 0 1,0 0 0,0 0 0,0 0-1,0 0 1,0 0 0,0 1-1,0-1 1,0 0 0,-1 0-1,1 0 1,0 0 0,0 0-1,0 0 1,0 0 0,0 0-1,0 0 1,0 0 0,0 0 0,0 0-1,0 0 1,0 0 0,0 0-1,0 0 1,-1 0 0,1 0-1,0 0 1,0-1 0,0 1-1,0 0 1,0 0 0,0 0-1,0 0 1,0 0 0,0 0-1,0 0 1,0 0 0,0 0 0,0 0-1,0 0 1,0 0 0,0 0-1,0 0 1,0 0 0,0 0-1,-1 0 1,1-1 0,-6 10 177,-17 43 722,3 0 0,1 2 0,-11 58 0,21-76-457,1 1-1,2 0 1,2-1-1,0 41 1,4-77-448,3 30 175,-3-29-178,0 0 0,0 0 1,0-1-1,0 1 0,1 0 1,-1-1-1,0 1 0,0 0 1,0-1-1,1 1 0,-1 0 1,0-1-1,1 1 0,-1-1 1,1 1-1,-1 0 0,1-1 1,-1 1-1,1-1 0,-1 1 1,1-1-1,-1 0 0,1 1 1,0-1-1,-1 0 0,1 1 1,0-1-1,-1 0 0,1 0 1,0 1-1,-1-1 1,1 0-1,0 0 0,-1 0 1,1 0-1,0 0 0,0 0 1,0 0-1,0-1-5,0 1 0,1-1 0,-1 0 1,0 1-1,0-1 0,0 0 0,0 0 0,0 0 0,-1 0 0,1 0 1,0 0-1,0 0 0,0 0 0,-1 0 0,1 0 0,-1 0 1,1-1-1,-1 1 0,1 0 0,-1 0 0,1-2 0,3-28-43,-3 29 46,3-96 6,-4 87-2,-1-1 0,0 1 0,-1 0 0,0 0 0,-1 0 0,-6-17 0,9 27-2,0 1 0,0 0 1,0 0-1,0-1 0,0 1 0,0 0 0,0 0 0,-1-1 0,1 1 0,0 0 1,0 0-1,0-1 0,0 1 0,0 0 0,0 0 0,0 0 0,0-1 0,-1 1 1,1 0-1,0 0 0,0 0 0,0 0 0,-1-1 0,1 1 0,0 0 0,0 0 1,0 0-1,-1 0 0,1 0 0,0 0 0,0 0 0,0-1 0,-1 1 0,1 0 1,0 0-1,0 0 0,-1 0 0,1 0 0,0 0 0,0 0 0,-1 0 0,1 0 1,-4 12-40,1 21-12,2-28 44,1 2-1,0 1 1,0-1 0,1 1-1,2 12 1,-3-19 6,0 0 1,0 1 0,1-1-1,-1 0 1,0 0 0,1 0 0,-1 0-1,1 0 1,-1 0 0,1 0-1,0 0 1,-1 0 0,1 0-1,0 0 1,0 0 0,0-1-1,0 1 1,-1 0 0,1-1-1,0 1 1,0 0 0,0-1-1,1 1 1,-1-1 0,0 0 0,0 1-1,0-1 1,0 0 0,0 1-1,0-1 1,1 0 0,-1 0-1,0 0 1,0 0 0,0 0-1,0-1 1,0 1 0,1 0-1,0-1 1,6-2-2,-1 0-1,0 0 0,1 0 1,-2-1-1,1-1 1,0 1-1,-1-1 0,0 0 1,7-7-1,51-61 3,-44 49 2,21-30 5,12-13-97,-53 67 90,0-1 0,0 1 0,0 0 0,0 0 0,0 0 0,0 0 0,0 0 0,0 0 1,1-1-1,-1 1 0,0 0 0,0 0 0,0 0 0,0 0 0,0 0 0,0 0 0,1 0 0,-1 0 0,0 0 0,0 0 1,0 0-1,0 0 0,0 0 0,1 0 0,-1-1 0,0 1 0,0 0 0,0 0 0,0 0 0,1 1 0,-1-1 1,0 0-1,0 0 0,0 0 0,0 0 0,0 0 0,1 0 0,-1 0 0,0 0 0,0 0 0,0 0 0,0 0 0,0 0 1,0 0-1,1 1 0,-1-1 0,0 0 0,0 0 0,0 0 0,0 0 0,0 0 0,0 0 0,0 1 0,0-1 0,0 0 1,0 0-1,0 0 0,0 0 0,0 0 0,0 1 0,0-1 0,0 0 0,2 18 2,-5 22 76,-5 3 85,4-21 45,0 0 1,1 0 0,1 0-1,2 38 1,0-59-194,0-1-1,0 1 1,0-1 0,1 1-1,-1 0 1,0-1-1,0 1 1,0-1 0,0 1-1,1 0 1,-1-1 0,0 1-1,0-1 1,1 1-1,-1-1 1,0 1 0,1-1-1,-1 1 1,1-1 0,-1 0-1,0 1 1,1-1-1,-1 0 1,1 1 0,-1-1-1,1 0 1,0 1 0,0-1 0,0 0 0,0 0 0,1 0 0,-1 0 0,0-1 1,-1 1-1,1 0 0,0 0 0,0-1 0,0 1 1,0-1-1,0 1 0,0-1 0,1-1 0,30-28 154,-30 27-151,44-52-100,-28 32-348,1 1 0,1 0 0,25-20 0,-44 41 358,1 0 0,-1-1 0,1 1 1,-1 0-1,1 0 0,-1 0 0,1 1 0,0-1 0,-1 0 1,1 1-1,0-1 0,-1 1 0,1-1 0,0 1 1,0 0-1,0 0 0,2 0 0,-3 0 28,0 1-1,0-1 1,0 1 0,0 0-1,0-1 1,-1 1 0,1 0-1,0 0 1,0 0 0,-1-1-1,1 1 1,-1 0 0,1 0-1,-1 0 1,1 0-1,-1 0 1,0 0 0,1 0-1,-1 0 1,0 1 0,0-1-1,0 0 1,0 0 0,0 0-1,0 0 1,0 0 0,0 0-1,0 0 1,-1 2 0,-1 21-205,-11 40 0,8-38 560,-4 26 0,9-50-282,0-1 1,0 1 0,0 0 0,0 0 0,0-1-1,0 1 1,0 0 0,0-1 0,1 1 0,-1 0-1,1-1 1,-1 1 0,1 0 0,1 1 0,-2-2-10,1-1 1,-1 1-1,1-1 1,-1 1-1,1-1 1,-1 0 0,1 1-1,-1-1 1,1 0-1,0 0 1,-1 1 0,1-1-1,-1 0 1,1 0-1,0 0 1,-1 0 0,1 0-1,0 0 1,-1 0-1,1 0 1,-1 0 0,1 0-1,0 0 1,-1 0-1,2 0 1,2-2 42,0 0 0,1 0 0,-1 0 0,0-1 0,-1 1 0,1-1 0,0 0 0,4-5 0,24-26-321,-2-2 0,-2-1 0,-1-1 1,33-63-1,-54 85-261,-14 20 541,-20 22 633,25-23-558,-1-2 770,2-9-592,3-7-159,2 1 35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26 24221,'-1'3'1569,"-2"-3"-1834,5-4-231,3-1 792,0 0-160,-5-10-280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30:05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574 86 13843,'-2'0'324,"1"-1"1,-1 1-1,0-1 0,1 0 1,-1 1-1,1-1 0,-1 0 1,1 0-1,-1 0 1,1 0-1,-1-1 0,1 1 1,0 0-1,-3-3 0,3 1-93,-1 1 0,0 0 0,0 1 0,0-1 0,-1 0 0,1 0 0,-5-2 0,-2 2 189,-1-1-1,0 1 0,0 1 0,-12-1 0,10 2-121,1-1-1,0-1 1,-14-4-1,7 1 89,4 0-193,-1 0-1,1 1 1,-1 1 0,0 0-1,-24 0 1,-8 0 16,-17 2 476,59 1-685,0 2 0,-1-1 0,1 0 0,0 1 0,0 0 0,0 0 0,0 1 0,1-1 0,-1 1 0,0 0 1,1 0-1,0 1 0,0-1 0,0 1 0,0 0 0,-3 4 0,-6 10-61,0-1 1,-16 31-1,28-45 56,-4 6-15,1 2 0,0-1 0,0 0 1,1 1-1,1-1 0,0 1 0,0 0 0,1 12 0,0-8 8,1 0 1,1 1-1,0-1 0,1 0 1,4 18-1,-4-29 0,-1 0 0,0 1 0,1-1-1,0 0 1,0 0 0,0 0 0,0 0 0,1 0 0,0-1 0,-1 1 0,1-1-1,1 0 1,-1 1 0,0-1 0,6 3 0,-3-3 19,0 0 0,0 0 0,1 0 0,-1-1 1,1 0-1,-1-1 0,1 1 0,0-1 0,11 0 0,26 1 26,1-1 1,-1-3-1,68-11 1,-37 3 3,107-1 1,-133 10-33,-44 0-10,1 1 0,-1-1 1,1 0-1,-1 0 1,0 0-1,1-1 1,-1 0-1,0 0 1,0 0-1,0-1 1,0 1-1,0-1 1,-1-1-1,1 1 1,4-5-1,-1-1-5,0 0 0,-1 0 0,0-1 0,-1 0 0,0 0 0,6-14 0,-10 20 15,0 0 0,0-1-1,0 0 1,0 1 0,-1-1 0,0 0 0,0 0 0,0 0 0,0 0 0,-1 0-1,0 0 1,0 0 0,0 1 0,-1-1 0,1 0 0,-1 0 0,0 0 0,-1 0-1,1 0 1,-1 1 0,0-1 0,0 1 0,-1-1 0,1 1 0,-1 0 0,0 0-1,0 0 1,-6-5 0,-2-4 15,0 1 0,-1 0 0,-24-18 1,31 26-40,-1 0 0,0 0 0,-1 1 0,1 0 0,-1 1 0,1-1 0,-1 1 0,0 0 0,0 1 0,0 0 0,-12-1 1,0 2-225,0 1 0,-1 1 0,1 0 0,0 2 0,-24 7 0,-5 5-56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59 18524,'-4'-4'216,"0"1"0,1 1 0,-1-1 0,0 1-1,0-1 1,0 1 0,-1 0 0,1 1 0,0-1 0,-1 1 0,0 0 0,1 0 0,-1 0 0,1 0 0,-7 1-1,7 0-164,0 1 1,1 0-1,-1 0 0,0 0 0,1 0 0,-1 0 0,0 1 0,1 0 0,0 0 0,-1 0 0,1 0 0,0 0 0,0 0 1,0 1-1,1 0 0,-1-1 0,1 1 0,-5 6 0,3-4-76,1 0 0,0 0-1,0 0 1,0 1 0,1-1 0,0 0 0,0 1 0,0 0-1,1-1 1,0 1 0,0 0 0,0 0 0,1 0 0,0 0-1,1 10 1,-1-15 14,0 0-1,0 0 1,0 0-1,0 0 1,0 0-1,1 0 1,-1 0-1,0 0 0,1 0 1,-1-1-1,1 1 1,-1 0-1,1 0 1,-1 0-1,1-1 1,-1 1-1,1 0 1,0-1-1,-1 1 1,1-1-1,0 1 1,0 0-1,0-1 1,-1 0-1,1 1 1,0-1-1,1 1 1,0-1-2,-1 0-1,1 0 1,0 0 0,0 0 0,-1-1 0,1 1 0,0 0-1,0-1 1,-1 1 0,1-1 0,0 0 0,-1 1 0,3-3-1,4-2-6,-1 0-1,1-1 1,-1 0-1,10-10 1,-1-4 271,0 0 0,-2-1 0,0-1 1,17-38-1,-31 60-243,0 1 1,0-1-1,0 0 0,0 0 1,0 0-1,0 0 1,1 0-1,-1 0 0,0 0 1,0 0-1,0 0 0,0 0 1,0 0-1,0 0 0,0 0 1,0 0-1,0 0 1,0 0-1,1 0 0,-1 0 1,0 0-1,0 0 0,0 0 1,0 0-1,0 0 0,0 0 1,0 0-1,0 0 1,0 0-1,1 0 0,-1 0 1,0 0-1,0 0 0,0 0 1,0 0-1,0 0 0,0 0 1,0 0-1,0 0 1,0 0-1,0 0 0,0 0 1,1 0-1,-1-1 0,0 1 1,0 0-1,0 0 0,0 0 1,0 0-1,0 0 1,0 0-1,0 0 0,0 0 1,0 0-1,0-1 0,0 1 1,0 0-1,0 0 0,0 0 1,0 0-1,0 0 1,0 0-1,0 0 0,0 0 1,0 0-1,0-1 0,0 1 1,1 13 194,-4 30-375,2-23 47,0 7-75,-1-10-179,1 0-1,1 0 1,1 0 0,0 0 0,6 24 0,-7-39 296,1-1 0,-1 1 1,1-1-1,0 1 1,-1-1-1,1 1 0,0-1 1,0 0-1,0 1 1,0-1-1,0 0 1,0 0-1,2 2 0,-3-3 37,1 1 1,0-1-1,-1 0 0,1 1 0,0-1 0,0 0 0,0 0 0,-1 1 0,1-1 0,0 0 0,0 0 0,0 0 0,-1 0 0,1 0 0,0 0 0,0 0 0,0 0 0,-1-1 0,2 1 0,2-2-46,-1 1 1,0-1-1,0 0 0,0 0 0,0-1 1,0 1-1,0-1 0,0 1 0,-1-1 1,3-4-1,22-28-548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49:5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14355,'-30'66'2182,"-35"87"1784,57-130-3492,1 0 0,2 0 0,0 0 0,-3 48 0,8-67-441,-1 1 0,2 0 0,-1-1 1,0 1-1,1-1 0,0 1 0,0-1 0,0 1 0,0-1 0,1 1 1,3 6-1,-3-9-38,-1-1 0,1 1-1,-1 0 1,1-1 0,0 0 0,-1 1 0,1-1 0,0 0 0,0 0 0,0 0 0,0 0 0,0 0-1,0 0 1,0 0 0,0-1 0,0 1 0,1-1 0,-1 0 0,0 1 0,0-1 0,0 0-1,1 0 1,-1 0 0,0-1 0,0 1 0,4-2 0,4 0-17,0-2 0,1 1 0,-2-1-1,1-1 1,0 0 0,-1 0 0,9-7 0,-9 5 20,0 2 1,1-1-1,0 1 1,0 1-1,0-1 0,17-3 1,-25 7-7,-1 1 0,1 0 1,-1-1-1,0 1 0,1 0 1,-1 0-1,1 0 0,-1 0 0,1 1 1,-1-1-1,1 0 0,-1 0 1,1 1-1,-1-1 0,0 1 0,1 0 1,-1-1-1,0 1 0,1 0 1,-1 0-1,0 0 0,2 1 0,0 2-25,-1-1-1,0 1 0,0-1 1,0 1-1,0 0 0,2 5 1,0 3-82,-3-11 108,-1-1-1,0 1 1,0-1 0,1 1 0,-1-1 0,0 1-1,1-1 1,-1 1 0,0-1 0,1 1 0,-1-1 0,1 0-1,-1 1 1,1-1 0,-1 0 0,1 1 0,-1-1-1,1 0 1,-1 0 0,1 1 0,-1-1 0,1 0-1,-1 0 1,1 0 0,0 0 0,-1 0 0,1 0 0,-1 0-1,1 0 1,0 0 0,-1 0 0,1 0 0,-1 0-1,1 0 1,-1 0 0,1-1 0,-1 1 0,1 0-1,-1 0 1,1-1 0,-1 1 0,1 0 0,-1-1-1,1 1 1,-1 0 0,1-1 0,-1 1 0,1-1 0,22-24-128,-21 23 118,15-19-87,15-19-224,54-54 0,-84 92 299,0 0 1,1 0-1,-1 1 1,1-1-1,-1 0 1,1 1-1,-1-1 1,1 1-1,0 0 1,0 0 0,3-1-1,-5 2 24,0 0-1,0 0 1,0 0 0,0 0-1,0 1 1,0-1 0,0 0-1,-1 0 1,1 1-1,0-1 1,0 0 0,0 1-1,0-1 1,0 1 0,-1-1-1,1 1 1,0 0-1,-1-1 1,1 1 0,0 0-1,-1-1 1,1 1 0,-1 0-1,1 0 1,-1 0-1,1 0 1,-1-1 0,1 1-1,-1 0 1,0 0 0,0 0-1,1 0 1,-1 0 0,0 0-1,0 0 1,0 1-1,1 10 28,0 0-1,-1 1 0,0-1 0,-1 0 0,-4 22 0,-1 24-312,6-73 191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0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20428,'-2'72'1508,"0"-24"-995,5 52 0,-1-85-479,0-2 1,0 1 0,1 0-1,1 0 1,0-1-1,1 0 1,1 0-1,8 15 1,-13-25-39,1 0 0,0 0 0,0 0 0,0 0 0,0-1 0,0 1 0,0-1-1,1 0 1,-1 1 0,1-1 0,-1 0 0,1 0 0,0-1 0,0 1 0,0 0 0,0-1 0,0 0 0,0 0 0,1 0 0,-1 0 0,0 0 0,0-1 0,1 1-1,-1-1 1,1 0 0,-1 0 0,0 0 0,1 0 0,-1-1 0,0 0 0,1 1 0,-1-1 0,0 0 0,0-1 0,0 1 0,0 0 0,0-1 0,4-2 0,4-4-218,1 0 0,-1 0 0,-1-1 0,0-1 0,0 0 0,-1 0 0,16-23 0,-9 7-1693,-1-1 0,17-45 0,-36 89 2112,-22 91 2175,23-90-1696,1 0 1,0 0 0,1 0 0,2 18 0,-1-35-649,-1-1-1,1 1 1,0-1-1,0 1 1,0-1 0,0 1-1,1 0 1,-1-1-1,0 1 1,0-1-1,0 1 1,0-1-1,0 1 1,1-1-1,-1 1 1,0-1-1,0 0 1,1 1 0,-1-1-1,0 1 1,1-1-1,-1 0 1,1 1-1,-1-1 1,1 1-1,9-7 15,6-21-580,-12 13 411,1 0 0,3-23 0,-2-3-118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0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22 22733,'-4'-7'2152,"3"3"-1648,-2 1-296,1-1 969,1 1-1329,1 6-680,0-1 511,3 7-151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0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191 339 13395,'-4'-2'177,"0"0"0,-1 1 0,1-1 0,-1 1 0,0 0 0,1 0 0,-1 1 0,0-1 0,1 1 0,-1 0 0,0 1 0,0-1 0,1 1 0,-1 0 0,0 0 0,1 0 0,-1 1 0,1-1 0,0 1 0,-1 0 0,1 0 0,0 1 0,0 0 0,0-1 0,0 1 0,1 0 0,-1 1 1,-4 5-1,1-2-140,1 0 0,1 1 0,-1-1 1,1 1-1,1 0 0,-1 0 1,2 1-1,-1-1 0,1 1 1,0 0-1,1 0 0,0 0 0,-2 17 1,4-23-28,0-1 1,0 0 0,0 0-1,0 0 1,0 1 0,1-1-1,-1 0 1,1 0-1,-1 0 1,1 0 0,0 0-1,0 1 1,0-2 0,0 1-1,0 0 1,2 2 0,-2-3 7,0 0 1,0 0 0,1 0-1,-1 0 1,0 0 0,1-1-1,-1 1 1,0-1-1,1 1 1,-1-1 0,1 1-1,-1-1 1,0 0 0,1 0-1,-1 0 1,1 1 0,-1-2-1,3 1 1,2-1 38,0 0 0,1-1 1,-1 0-1,0 0 0,-1-1 0,1 1 0,0-1 0,-1-1 0,9-5 1,8-10 69,-1 0 1,-1-1-1,-1-1 0,-1 0 1,-1-2-1,0 0 1,-2-1-1,-1 0 1,-1-1-1,-1-1 1,-1 0-1,-1-1 1,9-39-1,-16 57-145,-1-2 0,0 1 0,0 0 0,-1 0 0,0-1 0,-1 1 0,0 0 0,-1-1 1,0 1-1,-3-16 0,3 25 4,1-1 1,0 1-1,-1 0 1,1-1-1,0 1 1,-1 0-1,0 0 1,1 0 0,-1-1-1,0 1 1,1 0-1,-1 0 1,0 0-1,0 0 1,0 0-1,0 0 1,0 0 0,0 1-1,0-1 1,0 0-1,-1 1 1,1-1-1,0 0 1,0 1-1,-1-1 1,-1 1 0,1 0-5,-1 0 0,1 0 1,0 1-1,0-1 1,-1 1-1,1 0 1,0 0-1,0 0 1,0 0-1,0 0 1,0 0-1,0 0 1,0 0-1,-2 3 1,-5 5-31,-1 0 0,1 0 1,1 1-1,-10 15 0,11-16 28,1 1 0,1 0 0,0 0-1,-5 13 1,9-21 7,0 1 0,0 0-1,1 0 1,-1 0-1,1 0 1,-1 0 0,1 0-1,0 0 1,0 0 0,0 0-1,1 0 1,-1 0 0,1-1-1,0 1 1,-1 0 0,1 0-1,1 0 1,-1-1 0,0 1-1,1 0 1,1 2 0,24 29-137,-10-13-275,27 42 1,-39-54 336,-1 0 0,0 0 0,0 0-1,-1 0 1,0 1 0,-1-1 0,0 1 0,2 18-1,-2-17-55,3-4 31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0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 15083,'-3'-1'291,"0"0"0,0 1 0,0-1 0,0 1 0,0-1 0,0 1 0,0 0 0,1 0-1,-1 0 1,0 1 0,0-1 0,0 1 0,0 0 0,-4 1 0,-42 18 970,43-17-1161,-3 1-34,0 0-1,1 0 0,-1 1 1,1 0-1,1 0 1,-1 1-1,1 0 0,-13 13 1,20-19-76,0 1 0,-1-1 0,1 1 1,0-1-1,-1 1 0,1-1 1,0 1-1,0-1 0,0 1 1,0-1-1,-1 1 0,1-1 1,0 1-1,0 0 0,0-1 0,0 1 1,0-1-1,0 1 0,0-1 1,0 1-1,1-1 0,-1 1 1,0-1-1,0 1 0,0-1 0,1 1 1,-1-1-1,0 1 0,0-1 1,1 1-1,-1-1 0,0 1 1,1-1-1,-1 0 0,1 1 0,-1-1 1,0 0-1,1 1 0,-1-1 1,1 0-1,-1 0 0,1 1 1,-1-1-1,1 0 0,-1 0 1,1 0-1,-1 0 0,1 1 0,0-1 1,-1 0-1,1 0 0,-1 0 1,2 0-1,32 1-326,-32-1 314,21-1-189,-6 0 99,-1 1 1,20 1-1,-31 0 104,-1-1 0,1 1 0,-1 0 1,1 1-1,-1-1 0,0 1 0,0 0 0,1 0 0,-1 0 0,0 0 1,-1 1-1,7 4 0,-9-6 25,0 1 0,1-1 0,-1 0-1,0 1 1,0-1 0,0 0 0,0 1 0,0-1 0,0 1 0,-1-1 0,1 1 0,0 0-1,-1-1 1,1 1 0,-1 0 0,0 0 0,1-1 0,-1 1 0,0 0 0,0-1-1,0 1 1,-1 2 0,1-1 52,-1 0-1,0 0 1,-1 0-1,1 0 1,0-1-1,-1 1 1,0 0-1,0-1 1,1 1-1,-2-1 1,-2 4-1,-2 0 74,0 0 0,-1 0 1,1-1-1,-1 0 0,0 0 0,-1-1 0,-10 4 0,6-6 488,13-2-625,0 0 1,-1 0-1,1 0 0,0-1 0,0 1 1,0 0-1,-1 0 0,1 0 0,0-1 1,0 1-1,0 0 0,-1 0 0,1 0 1,0-1-1,0 1 0,0 0 1,0 0-1,0-1 0,0 1 0,0 0 1,0 0-1,-1-1 0,1 1 0,0 0 1,0-1-1,0 1 0,0 0 0,0 0 1,0-1-1,0 1 0,1 0 0,-1 0 1,0-1-1,0 1 0,0 0 0,0 0 1,0-1-1,0 1 0,0 0 0,1-1 1,5-10 67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 19684,'-8'74'1991,"5"-51"-1661,0 0 0,2 0 0,2 45 1,-1-65-313,0-1 1,1 1-1,-1-1 1,1 1 0,0 0-1,0-1 1,0 1 0,0-1-1,0 0 1,0 1-1,1-1 1,-1 0 0,1 0-1,0 0 1,2 3-1,-3-4-12,1 0 0,-1-1 0,1 1-1,-1 0 1,1 0 0,0-1-1,-1 1 1,1-1 0,0 0-1,0 1 1,-1-1 0,1 0 0,0 0-1,0 0 1,-1 0 0,1 0-1,0-1 1,0 1 0,-1 0 0,1-1-1,0 1 1,-1-1 0,4-1-1,5-3 2,0-1 0,-1 0-1,1 0 1,-1-1 0,0-1-1,-1 1 1,0-1 0,0-1-1,11-14 1,6-12 80,22-42 1,-43 71-75,-15 55-90,7-36 52,2-7 18,0 0-1,0 1 0,1-1 0,0 1 1,0-1-1,0 7 0,1-12 11,0-1-1,0 1 1,0-1-1,0 1 1,0-1 0,0 0-1,0 1 1,1-1-1,-1 1 1,0-1 0,0 0-1,0 1 1,0-1-1,1 1 1,-1-1 0,0 0-1,0 1 1,1-1-1,-1 0 1,0 1 0,0-1-1,1 0 1,-1 0 0,0 1-1,1-1 1,-1 0-1,1 0 1,-1 1 0,0-1-1,1 0 1,-1 0-1,1 0 1,0 0 0,17-4 63,15-17 31,43-41 95,-48 37-290,61-41 0,-64 54-312,-25 12 374,1 0 0,-1-1 0,1 1 0,-1 0 1,1 0-1,-1-1 0,1 1 0,-1 0 0,1 0 0,-1 0 0,1-1 1,0 1-1,-1 0 0,1 0 0,-1 0 0,1 0 0,0 0 0,-1 0 0,1 0 1,-1 1-1,1-1 0,-1 0 0,1 0 0,-1 0 0,1 1 0,0-1 1,-1 0-1,1 0 0,-1 1 0,0-1 0,1 0 0,-1 1 0,1-1 0,-1 1 1,1-1-1,-1 0 0,0 1 0,1-1 0,-1 1 0,0-1 0,0 1 1,1 0-1,-2 4-334,-3-6-81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0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99 19780,'-10'-7'1993,"1"4"-1473,8 3-352,2 2 1328,14 2-1624,5 2-488,10 1-1008,3-1 1248,10 1-249,4 0-271</inkml:trace>
  <inkml:trace contextRef="#ctx0" brushRef="#br0" timeOffset="1">411 134 20052,'-17'18'898,"1"1"0,1 0 0,-16 29 0,26-42-738,1 2 1,1-1-1,0 0 0,0 1 1,0-1-1,1 1 0,0 0 0,0 0 1,1 0-1,0 0 0,1 0 1,-1 0-1,3 14 0,-2-21-144,0 0-1,0 0 0,0 0 1,1 0-1,-1 1 0,1-1 1,-1 0-1,1 0 0,-1 0 1,1 0-1,-1 0 0,1 0 1,0-1-1,0 1 0,-1 0 1,1 0-1,0 0 0,0-1 1,0 1-1,0 0 0,0-1 1,0 1-1,0-1 0,0 1 1,0-1-1,0 1 0,0-1 1,0 0-1,0 1 0,1-1 1,-1 0-1,0 0 0,0 0 1,0 0-1,0 0 0,0 0 1,1 0-1,-1-1 1,0 1-1,0 0 0,0-1 1,0 1-1,0-1 0,1 0 1,6-2 3,-1 0 0,0 0 1,0-1-1,0 0 1,7-6-1,9-8 28,-1-1 0,-1-1-1,-1-1 1,25-32 0,-34 38-30,0-1 1,-1 1-1,-1-2 1,0 0-1,-2 0 1,1 0-1,8-35 0,-16 48-34,1 1 0,0-1-1,-1 1 1,0-1-1,0 1 1,0-1 0,0 1-1,-1-1 1,1 1-1,-2-5 1,1 7 5,1 0 0,0 1 0,-1-1 0,1 0 0,0 1 0,-1-1 0,1 0 0,-1 1 0,1-1 0,-1 1 0,1-1 1,-1 1-1,0-1 0,1 1 0,-1-1 0,1 1 0,-1 0 0,0-1 0,0 1 0,0-1 0,0 1-12,-1 0 0,1 0 0,-1 0 0,1 0-1,-1 0 1,1 1 0,0-1 0,-1 0 0,1 1 0,0-1 0,-1 0 0,1 1 0,0 0-1,-3 1 1,-2 1-111,1 2 0,-1-1-1,1 0 1,0 1-1,0 0 1,0 1 0,1-1-1,0 1 1,0-1 0,0 1-1,-4 10 1,0 3-192,0-1 0,-9 36-1,6 2-89,11-5-75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1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216 141 13491,'24'-24'3119,"-24"23"-3008,1-1-1,0 0 0,-1 1 1,1-1-1,-1 0 1,1 1-1,-1-1 0,0 0 1,0 0-1,0 1 0,0-1 1,0-3-1,3-76 1078,-5 70 279,-2 12-940,-5 13-353,8-13 0,-1 3-118,0 0 0,0 0 0,1 1 0,-1-1 0,1 0 0,0 0 0,0 1 0,0 4 0,-18 102 338,17-102-341,0 1-1,-1-1 1,0 1 0,-1-1 0,0 0 0,0-1-1,-8 11 1,-2 6 46,-43 83 263,-36 74-1352,134-245-1913,-18 16 2116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1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15387,'6'-4'1313,"-8"14"-897,-5 6-120,-3 14 488,-1 6-112,-1 10-184,-1 2-80,3 5-56,3 0-56,4-2-64,3-6-56,2-9-224,3-4-176,4-11-448,1-5-160,-3-9 616,-1-4-176,-5-6-168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1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8 13819,'0'-3'560,"-3"-2"-528,1 8-16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1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16299,'0'0'77,"0"-1"-1,0 1 1,0-1-1,0 1 0,0-1 1,0 1-1,-1-1 1,1 0-1,0 1 0,1-1 1,-1 1-1,0-1 0,0 1 1,0-1-1,0 1 1,0-1-1,0 1 0,1 0 1,-1-1-1,0 1 1,0-1-1,1 1 0,-1-1 1,0 1-1,1 0 0,-1-1 1,0 1-1,1 0 1,-1-1-1,1 1 0,-1 0 1,1-1-1,-1 1 0,0 0 1,1 0-1,0-1 1,25-14 512,-19 11-361,54-37-448,-38 25-332,1 0 1,0 2-1,50-23 0,-70 36 584,0-1 1,0 1 0,0 0-1,1 0 1,-1 1-1,0-1 1,0 1 0,0 0-1,1 0 1,-1 0 0,0 1-1,0-1 1,1 1-1,-1 0 1,0 0 0,0 0-1,0 1 1,0 0 0,-1 0-1,1 0 1,0 0-1,-1 0 1,1 1 0,-1-1-1,0 1 1,0 0 0,0 0-1,0 0 1,0 0-1,-1 1 1,1-1 0,-1 1-1,0 0 1,0-1 0,0 1-1,-1 0 1,1 0-1,-1 0 1,0 0 0,0 1-1,-1-1 1,1 0 0,-1 0-1,0 1 1,0-1-1,0 0 1,-1 0 0,1 0-1,-1 1 1,0-1 0,0 0-1,-1 0 1,-1 4-1,-3 3 216,-2 4 87,8-14-281,6-6-148,11-14-98,6-6-46,1 1 0,28-21 1,-50 43 230,-1 1 1,1 0 0,-1 0 0,1 0-1,-1 0 1,1 0 0,0 0-1,0 0 1,-1 0 0,1 1 0,0-1-1,0 1 1,0-1 0,0 1-1,0 0 1,0 0 0,0 0-1,0 0 1,-1 0 0,1 0 0,0 0-1,0 1 1,0-1 0,2 1-1,-2 1-1,0 0 0,0-1 0,0 1 0,0 0 0,0 0 0,0 0 0,-1 0 0,1 0 0,-1 0 0,0 0 0,1 1 0,-1-1 0,0 0 0,0 1 0,0-1 0,-1 1 0,2 2 0,1 18-25,-3-19-4,0 0 0,0 0 0,1-1 0,-1 1 0,1 0 0,0-1 0,0 1 0,0-1 0,1 1 0,-1-1 0,1 0 0,0 1 0,0-1 0,2 3 0,5 0-48</inkml:trace>
  <inkml:trace contextRef="#ctx0" brushRef="#br0" timeOffset="1.5">717 6 18260,'1'0'56,"0"-1"-1,0 0 1,0 1 0,0-1-1,0 1 1,1-1 0,-1 1-1,0 0 1,1-1 0,-1 1-1,0 0 1,0 0 0,1 0 0,-1 0-1,0 0 1,1 0 0,-1 0-1,0 1 1,1-1 0,-1 0-1,0 1 1,0-1 0,1 1-1,0 0 1,-1 0-51,1 1-1,-1-1 1,0 1-1,0-1 1,0 1-1,0-1 1,0 1-1,0 0 1,0-1 0,0 1-1,-1 0 1,1 0-1,-1 0 1,1 3-1,0 6-59,0 1-1,-1-1 1,0 1-1,-3 14 1,-2 11 100,1-20 71,2 1-1,0 0 1,2 32 0,0-49-110,1 1 1,-1 0-1,1 0 0,-1 0 1,1-1-1,0 1 1,0 0-1,0-1 0,0 1 1,0 0-1,0-1 1,0 0-1,0 1 0,1-1 1,-1 0-1,1 1 1,-1-1-1,1 0 0,-1 0 1,1 0-1,0 0 1,-1-1-1,1 1 0,0 0 1,0-1-1,0 1 0,-1-1 1,1 0-1,0 1 1,0-1-1,0 0 0,0 0 1,0 0-1,0 0 1,2-1-1,-1 1-60,-1 0 0,1-1 0,-1 1-1,1 0 1,-1-1 0,1 0 0,-1 0 0,1 0 0,-1 0 0,0 0-1,1 0 1,-1 0 0,0-1 0,0 1 0,0-1 0,0 1 0,0-1-1,0 0 1,-1 0 0,1 0 0,0 0 0,-1 0 0,0 0 0,1-1-1,0-2 1,-3-7-211,-7-3-119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1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2 155 18060,'-1'1'1496,"4"1"-1136,2-2-136,7 0 520,4 0-167,4-5-609,5 5-320,5-1-1649,1-3 1761,-1-6-248,-3-5-232</inkml:trace>
  <inkml:trace contextRef="#ctx0" brushRef="#br0" timeOffset="1">413 30 18092,'-8'9'433,"0"0"-1,0 1 1,1-1 0,0 1-1,-9 20 1,13-23-434,0 0 0,0 0 1,1 0-1,0 0 0,0 0 0,1 1 0,0-1 0,0 1 1,1-1-1,0 12 0,0-18 3,0 0 1,0 0-1,0 0 0,0 0 0,0 0 0,1 0 1,-1 0-1,0 0 0,0 0 0,1 0 1,-1 0-1,1-1 0,-1 1 0,1 0 1,-1 0-1,1 0 0,-1-1 0,1 1 1,0 0-1,-1-1 0,1 1 0,0 0 0,0-1 1,-1 1-1,1-1 0,2 1 0,-2 0 3,1-1 0,0 0 0,-1 0 1,1 0-1,0-1 0,-1 1 0,1 0 0,0-1 0,-1 1 0,1 0 0,-1-1 0,1 0 0,-1 1 0,2-2 0,5-3 19,0 0 0,-1 0-1,0-1 1,11-10 0,1-7 20,0-1 1,-1-1-1,-2 0 1,26-55 0,-45 96-312,-4 33 0,5-31 180,0-5-17,0-6-131,1 0 1,0-1 0,1 1-1,-1 0 1,1 0-1,1 0 1,-1 0 0,1 0-1,2 7 1,-3-14 211,1 1-1,-1-1 1,0 1 0,1-1 0,-1 0 0,1 1-1,-1-1 1,0 0 0,1 0 0,-1 1 0,1-1-1,-1 0 1,1 0 0,-1 0 0,1 0-1,-1 1 1,1-1 0,-1 0 0,1 0 0,-1 0-1,1 0 1,-1 0 0,1 0 0,0 0 0,-1 0-1,1-1 1,-1 1 0,1 0 0,-1 0 0,1 0-1,-1 0 1,0-1 0,1 1 0,-1 0-1,1-1 1,-1 1 0,1 0 0,-1-1 0,0 1-1,1 0 1,-1-1 0,16-14-558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1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16251,'-7'91'1887,"2"-57"-1361,2 1 0,1-1 0,2 1-1,8 60 1,-8-94-506,1 0 0,-1 1 0,0-1 0,0 1-1,1-1 1,-1 0 0,1 1 0,0-1 0,-1 0 0,1 0 0,0 1 0,0-1-1,-1 0 1,1 0 0,0 0 0,0 0 0,2 1 0,-2-2-10,0 1 0,-1-1-1,1 0 1,0 1 0,0-1 0,0 0 0,0 0 0,0 0 0,0 0 0,0 0 0,0 0 0,-1 0 0,1 0-1,0 0 1,0-1 0,0 1 0,0 0 0,0-1 0,0 1 0,0-1 0,5-3 18,1 0 1,-2 0 0,1-1-1,-1 0 1,7-7 0,-5 6-3,12-14 30,-13 13-49,0 0 0,1 0 0,0 1 0,0 0 0,0 1 0,0-1 0,1 1 0,0 1 0,13-6 0,-20 9-11,0 1 0,0 0 0,0 0 0,0-1 1,0 1-1,0 0 0,0 0 0,0 0 1,1 0-1,-1 0 0,0 0 0,0 1 0,0-1 1,0 0-1,0 1 0,0-1 0,0 0 1,0 1-1,0-1 0,0 1 0,0 0 0,0-1 1,1 2-1,-1-1-3,1 1 1,-1 0-1,1 0 1,-1 0-1,0 0 1,0 1-1,0-1 1,0 0-1,0 0 1,0 4-1,2 6-20,-1 1 1,-1 0-1,0 16 1,0-20 9,-6 116-694,8-116 43,3-14 440,3-14 59,1-14-150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1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15907,'-1'2'2075,"-25"39"10,12-10-1898,2 1 0,1 0 0,-7 38 0,14-49-54,1 1 1,0 0 0,2 0-1,1 0 1,4 41 0,-3-57-114,0 0 0,0-1 1,1 1-1,0-1 0,0 1 1,0-1-1,1 0 0,0 1 1,0-1-1,0-1 0,1 1 1,-1 0-1,7 5 0,-8-8-47,0 0 1,0-1-1,1 1 0,-1-1 0,0 1 0,1-1 0,-1 0 0,1 0 0,0 0 1,-1 0-1,1 0 0,0-1 0,0 1 0,-1-1 0,1 0 0,0 0 1,0 0-1,-1 0 0,1 0 0,0-1 0,0 1 0,-1-1 0,1 0 1,0 1-1,-1-1 0,1 0 0,-1-1 0,1 1 0,-1 0 0,3-3 0,20-18-126,-3-11-54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1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114 180 18676,'-3'1'106,"-1"-1"0,1 1 0,-1 0 0,1 1 0,0-1 0,-1 1 0,1-1 0,0 1 0,0 0 0,0 0 0,0 0 0,1 1 0,-1-1 0,0 1 0,1-1 0,0 1 0,0 0 0,-1 0 0,2 0-1,-3 4 1,-5 8-131,1 1-1,-11 28 0,16-37 17,0 1-1,1 0 0,-1 0 1,2 0-1,-1 0 0,1 0 1,0 16-1,1-24 12,0 0 1,0 1-1,0-1 1,0 1-1,0-1 0,0 0 1,0 1-1,0-1 0,0 1 1,0-1-1,1 0 0,-1 1 1,0-1-1,0 1 0,0-1 1,1 0-1,-1 0 0,0 1 1,1-1-1,-1 0 1,0 1-1,0-1 0,1 0 1,-1 0-1,1 1 0,-1-1 1,0 0-1,1 0 0,-1 0 1,0 0-1,1 1 0,-1-1 1,1 0-1,-1 0 0,0 0 1,1 0-1,-1 0 1,1 0-1,-1 0 0,0 0 1,1 0-1,-1 0 0,1-1 1,-1 1-1,0 0 0,1 0 1,-1 0-1,1 0 0,-1 0 1,0-1-1,1 1 0,-1 0 1,0 0-1,1-1 1,-1 0-1,21-16 117,-20 16-111,36-40 666,-2-1 0,-2-1 0,-2-2 0,-2-2 1,35-75-1,-55 101-141,-9 21-524,0 0-1,1-1 0,-1 1 1,0 0-1,0 0 1,0 0-1,0 0 1,0 0-1,0 0 0,0 0 1,0-1-1,0 1 1,1 0-1,-1 0 1,0 0-1,0 0 0,0 0 1,0-1-1,0 1 1,0 0-1,0 0 1,0 0-1,0 0 0,0-1 1,0 1-1,0 0 1,0 0-1,0 0 1,0 0-1,0 0 0,0-1 1,-1 1-1,1 0 1,0 0-1,0 0 1,0 0-1,0 0 0,0 0 1,0-1-1,0 1 1,0 0-1,0 0 1,-1 0-1,1 0 0,0 0 1,0 0-1,0 0 1,0 0-1,0 0 1,-1-1-1,1 1 0,-6 6 150,-4 10-157,1 1 0,1 0 0,0 0-1,2 1 1,-9 34 0,11-40-16,-22 94-93,23-91 92,1 1-1,0-1 1,1 0 0,1 0 0,2 17-1,-2-29 13,0-1-1,0 1 1,1-1-1,-1 0 1,1 1-1,0-1 1,-1 0-1,1 1 1,0-1-1,1 0 1,-1 0-1,0 0 1,1 0-1,-1 0 1,1 0-1,3 3 1,-4-4-1,1 0 1,-1 0 0,1-1 0,-1 1-1,1 0 1,-1-1 0,1 0-1,0 1 1,-1-1 0,1 0-1,0 0 1,-1 0 0,1 0 0,0 0-1,0 0 1,-1 0 0,1-1-1,2 0 1,4-2-12,0-1-1,0 0 0,-1 0 1,0 0-1,1-1 1,-2 0-1,13-12 0,2-3-36,36-47 0,-48 56 27,-1-1 0,0 0 0,-1 0-1,-1-1 1,0 0 0,4-14 0,-9 25 15,0 0-1,-1 0 1,0 1 0,1-1-1,-1 0 1,0 0-1,0 0 1,0 0 0,0 0-1,0 1 1,-1-5-1,1 6 6,0 0 0,0-1-1,-1 1 1,1 0 0,0-1-1,0 1 1,0-1 0,-1 1-1,1 0 1,0 0-1,-1-1 1,1 1 0,0 0-1,-1-1 1,1 1 0,-1 0-1,1 0 1,0 0 0,-1 0-1,1-1 1,-1 1 0,1 0-1,0 0 1,-1 0-1,1 0 1,-1 0 0,1 0-1,-1 0 1,0 0 0,-2 1-13,0 0 1,1 0-1,-1 0 1,0 0-1,1 0 1,-1 0-1,1 1 1,-1 0-1,1-1 1,-1 1-1,1 0 0,-2 2 1,-7 8-33,1-1 1,-15 22-1,22-30 44,1 1 1,0-1-1,0 0 1,0 1-1,1-1 0,-1 1 1,1 0-1,0-1 1,0 1-1,0 0 0,0 0 1,1 0-1,-1-1 1,1 1-1,0 0 1,1 4-1,-1-6 6,1-1 0,0 0 1,-1 0-1,1 0 0,0 0 0,0 1 0,-1-1 1,1 0-1,0-1 0,0 1 0,0 0 1,0 0-1,0 0 0,1-1 0,-1 1 0,0 0 1,0-1-1,0 1 0,1-1 0,-1 1 1,0-1-1,0 0 0,1 1 0,-1-1 0,0 0 1,1 0-1,-1 0 0,0 0 0,3-1 0,5 1 0,0-1 0,1 0 0,9-3 0,-14 2 0,41-9-24,35-8-12,-71 18 4,0 0 0,-1 0 0,1 1 0,0 0-1,0 1 1,12 2 0,-18-2 20,0 0 0,0 1 1,0 0-1,-1 0 0,1 0 0,0 0 0,-1 1 0,5 2 0,-18-19 210,1-1 0,1-1-1,-8-19 1,3 8-210,12 24-198,-1-1 0,0 1 0,1-1 1,0 1-1,-1-1 0,1-5 0,1 9 145,0-1 1,0 1-1,0-1 0,0 1 0,0-1 0,0 1 0,0-1 1,0 1-1,0 0 0,0-1 0,0 1 0,1-1 0,-1 1 0,0 0 1,0-1-1,0 1 0,1-1 0,-1 1 0,0 0 0,1-1 1,-1 1-1,1-1 0,0 1 14,0-1 0,0 1 0,0 0 1,0-1-1,0 1 0,1 0 0,-1 0 0,0 0 0,0 0 1,0 0-1,0 0 0,0 0 0,2 0 0,16 3-699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1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22293,'3'1'1616,"-2"11"-1384,-1 8-112,0 13 512,0 7-216,0 7-288,0 5-96,0 2-120,2-3-56,-1-11-192,1-7-120,0-9-352,1-8-136,-1-16-344,1-2 815,-6-15-175,-2-6-168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1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15963,'4'8'2049,"8"-4"-1153,11-5-264,5-4 1329,12-2-1025,5 0-80,9-5-160,-2 1-248,0-2-920,-7 0-416,-15 3 728,-9 3-240,-27 3-144</inkml:trace>
  <inkml:trace contextRef="#ctx0" brushRef="#br0" timeOffset="1">8 445 16860,'12'-9'1832,"10"-4"-1048,4-4-296,4-3 937,2 2-505,-1-3-608,0 4-440,-10 0 248,-5-2-152,-12 1-208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17276,'0'-4'253,"1"0"-1,0 0 1,0-1 0,1 1 0,-1 0 0,1 0 0,0 1 0,0-1 0,0 0 0,1 1-1,-1-1 1,1 1 0,0 0 0,0 0 0,0 0 0,0 0 0,0 0 0,1 1 0,-1-1-1,1 1 1,0 0 0,0 0 0,0 0 0,5-1 0,-6 2-216,0 0 1,1 0-1,-1 0 1,0 1-1,1-1 0,-1 1 1,1 0-1,-1 0 1,0 0-1,1 1 1,-1-1-1,0 1 1,1 0-1,-1 0 0,0 0 1,0 0-1,1 0 1,-1 1-1,0-1 1,0 1-1,-1 0 1,1 0-1,0 0 0,-1 0 1,1 1-1,-1-1 1,0 1-1,1-1 1,-1 1-1,0 0 1,1 3-1,2 6-44,0 1-1,-1 0 1,-1 0 0,0 0-1,-1 0 1,0 0 0,-1 1-1,0-1 1,-2 15 0,15-76 464,6-93 223,-14 89-520,-2 44-192,0 13-28,6 16-112,-8-17 120,1 6-84,2-1-1,-1 0 1,1 0-1,1 0 1,12 15 0,-17-22 115,1 0 0,-1 0 0,1-1 0,0 1 0,0-1 0,0 1 0,0-1 0,0 1 0,0-1 0,1 0 0,-1 0 0,0 0 0,0 0 0,1-1 0,-1 1 0,1-1 0,-1 1 0,1-1 0,-1 0 0,0 0 0,1 0 0,-1 0 1,1 0-1,-1-1 0,1 1 0,-1-1 0,1 1 0,-1-1 0,0 0 0,3-2 0,2-1 19,0 0 1,-1-1-1,0 1 1,0-2-1,0 1 1,-1-1-1,0 0 1,0 0-1,0 0 1,7-13 0,-3 2 69,0-1 0,-1 1 1,6-25-1,-11 19-55,-6 19-101,-5 13-10,-47 90-242,55-99 355,0 0 0,0 1 1,0-1-1,0 0 0,-1 1 0,1-1 1,0 0-1,0 1 0,0-1 0,0 0 1,-1 1-1,1-1 0,0 0 0,0 1 1,-1-1-1,1 0 0,0 0 0,0 0 1,-1 1-1,1-1 0,0 0 0,-1 0 1,1 0-1,0 1 0,-1-1 1,1 0-1,0 0 0,-1 0 0,1 0 1,0 0-1,-1 0 0,1 0 0,0 0 1,-1 0-1,-5-15 463,4 2-388,1 8-94,0 1 0,0-1 0,0 1 0,0-1 0,-1 1 1,-2-6-1,-5 41-30,7-17 25,-3 12-12,1 1-1,2 1 0,0 29 0,2-55 25,0 0 0,0 0 0,0 0 0,1 0-1,-1 0 1,1 0 0,-1 0 0,1 0 0,0 0 0,0 0-1,0 0 1,0 0 0,0-1 0,0 1 0,0 0-1,0-1 1,1 1 0,-1-1 0,1 1 0,-1-1 0,4 2-1,-2-1 10,0-1-1,0 0 0,0 0 1,0 0-1,1 0 0,-1-1 1,0 0-1,0 1 0,1-1 1,-1 0-1,0 0 0,5-2 1,5 0 23,0-1 1,0-1-1,-1 0 1,1-1 0,19-11-1,-21 10-73,0 0 0,-1-1 0,0 0 0,16-15 0,-22 18-73,0 0 0,-1-1 0,1 1-1,-1-1 1,0 0 0,0 0-1,0 0 1,-1-1 0,0 1 0,0 0-1,0-1 1,1-7 0,0-5-553,-1-1 1,-1 1 0,0-1-1,-2 1 1,0 0-1,-5-25 1,6 43 657,1 0-1,-1 0 1,0 0-1,0 0 1,0 0 0,0 0-1,0 0 1,0-1-1,0 1 1,0 0 0,0 0-1,0 0 1,0 0-1,0 0 1,-1 0 0,1 0-1,0 0 1,0 0-1,0 0 1,0 0 0,0 0-1,0-1 1,0 1-1,0 0 1,0 0 0,0 0-1,0 0 1,0 0-1,0 0 1,0 0 0,0 0-1,0 0 1,0 0-1,0 0 1,-1 0 0,1 0-1,0 0 1,0 0-1,0 0 1,0 0 0,0 0-1,0 0 1,0 0-1,0 0 1,0 0 0,0 0-1,0 0 1,0 0-1,-1 0 1,1 0 0,0 0-1,0 0 1,0 0-1,0 0 1,0 0 0,0 0-1,0 0 1,0 0-1,0 0 1,0 0 0,0 0-1,0 0 1,0 0-1,0 0 1,-1 0 0,1 1-1,0-1 1,-4 8-82,-3 11 128,0 23 799,1-15-418,2 0-1,0 0 0,2 1 1,2 50-1,0-76-416,0 0 0,1 0 0,-1 0 0,0 0 0,1 0 0,-1-1 0,1 1-1,-1 0 1,1 0 0,0-1 0,0 1 0,-1 0 0,1-1 0,0 1 0,1-1 0,-1 1 0,0-1 0,0 0 0,1 1 0,-1-1 0,1 0 0,-1 0 0,1 0-1,-1 0 1,4 1 0,-2-1-123,0-1 0,0 0 0,0 0 0,1 0 0,-1 0 0,0 0-1,0-1 1,0 1 0,0-1 0,0 0 0,0 0 0,0 0 0,0 0 0,4-2 0,13-7-584,-8 6 184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76 18404,'0'2'6809,"-1"-1"-6849,1-2-800,0-5-608,0-1 440,1-2-113,2-2 633,-2-4 24,4 1 40,-1-2-88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15683,'0'-2'10187,"8"26"-10162,0-1 0,-2 1 0,-1 0 0,-1 1 0,-1-1 1,-1 31-1,-13 153-157,3-101 92,6-80 9,0 74-229,2-101 258,0 0-1,0 0 1,0 0 0,0 0-1,-1 0 1,1 1 0,0-1 0,0 0-1,0 0 1,0 0 0,0 0 0,0 1-1,0-1 1,0 0 0,0 0-1,0 0 1,0 0 0,0 0 0,0 1-1,0-1 1,1 0 0,-1 0 0,0 0-1,0 0 1,0 0 0,0 1-1,0-1 1,0 0 0,0 0 0,0 0-1,0 0 1,0 0 0,1 0 0,-1 0-1,0 1 1,0-1 0,0 0-1,0 0 1,0 0 0,0 0 0,1 0-1,-1 0 1,0 0 0,0 0 0,0 0-1,0 0 1,1 0 0,-1 0-1,0 0 1,0 0 0,0 0 0,0 0-1,0 0 1,1 0 0,-1 0 0,0 0-1,0 0 1,9-11-47,5-16 30,95-193 103,-89 192-184,-19 27 96,-1 1 0,0 0 0,0-1-1,1 1 1,-1-1 0,1 1 0,-1 0 0,0-1-1,1 1 1,-1 0 0,1 0 0,-1-1 0,0 1 0,1 0-1,-1 0 1,1-1 0,-1 1 0,1 0 0,-1 0-1,1 0 1,-1 0 0,1 0 0,-1 0 0,1 0 0,-1 0-1,1 0 1,-1 0 0,1 0 0,-1 0 0,1 0-1,-1 0 1,1 1 0,-1-1 0,1 0 0,-1 0 0,1 0-1,-1 1 1,1-1 0,-1 0 0,0 1 0,1-1-1,-1 0 1,0 1 0,1-1 0,-1 1 0,0-1 0,1 0-1,-1 1 1,0-1 0,0 1 0,1-1 0,-1 1 0,0-1-1,0 1 1,0-1 0,0 1 0,0-1 0,0 1-1,0-1 1,0 1 0,3 18-60,-1-1 0,-1 0 0,-1 0-1,0 1 1,-1-1 0,-5 20 0,4-15 65,-5 31-812,7-53-197,2-4 777,3-7 110,-1-13-271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2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13019,'0'-1'264,"0"0"1,0 0-1,0 0 1,0 0-1,0-1 0,0 1 1,0 0-1,1 0 1,-1 0-1,0 0 1,0 0-1,1 0 1,-1 0-1,1 0 1,-1 0-1,1 0 0,1-2 1,-2 3-178,1 0 0,-1 0 0,1 0 0,-1 0 1,1 0-1,-1 0 0,1 0 0,-1 0 0,0 0 0,1 0 1,-1 0-1,1 0 0,-1 1 0,1-1 0,-1 0 0,1 0 0,-1 0 1,1 1-1,-1-1 0,0 0 0,1 1 0,-1-1 0,1 0 0,-1 1 1,0-1-1,1 1 0,27 37 946,-25-32-917,77 106 207,4-3 1,127 127-1,-202-227-323,-1 0-36,0 0 0,1-1 1,0-1-1,0 1 0,12 6 1,-21-14 16,0 0 0,1 0 0,-1 0 1,0 1-1,0-1 0,1 0 0,-1 0 1,0 0-1,1 0 0,-1 0 0,0 0 1,1 0-1,-1 0 0,0 0 0,0 0 1,1 0-1,-1-1 0,0 1 0,1 0 1,-1 0-1,0 0 0,0 0 0,1 0 1,-1 0-1,0-1 0,0 1 0,1 0 1,-1 0-1,0 0 0,0-1 0,0 1 1,1 0-1,-1 0 0,0-1 0,0 1 1,0 0-1,0 0 0,0-1 0,0 1 1,1 0-1,-1 0 0,0-1 0,0 1 0,0 0 1,0-1-1,0 1 0,0 0 0,0-1 1,0 1-1,0 0 0,0-1 0,-1-19-1108,1 18 904,-2-8-178,0 1 0,0-1 0,-1 1 0,0-1 0,-5-9 0,-5-7-340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16267,'2'11'633,"0"0"-1,0 0 1,1 0-1,1-1 1,7 17-1,-10-24-594,0-1 0,1 0 0,-1 1-1,1-1 1,-1 0 0,1 0 0,0 0 0,0 0-1,0 0 1,0-1 0,1 1 0,-1-1-1,0 1 1,1-1 0,-1 0 0,1 0 0,-1 0-1,1 0 1,-1 0 0,1-1 0,0 1-1,-1-1 1,1 0 0,0 1 0,0-1 0,-1-1-1,1 1 1,5-1 0,-4 0-14,0 0-1,1-1 1,-1 1 0,0-1 0,0 0-1,0 0 1,0-1 0,-1 1 0,1-1-1,0 0 1,-1 0 0,0 0 0,0 0-1,0 0 1,0-1 0,0 0 0,-1 1-1,4-9 1,-4 9 6,0 0 0,-1-1 0,1 1 0,-1-1 0,0 0 0,0 1 0,0-1 0,-1 0 0,1 0-1,-1 1 1,0-1 0,0 0 0,0 0 0,-1 0 0,1 1 0,-1-1 0,0 0 0,0 1 0,0-1 0,0 1 0,-1-1 0,0 1 0,-1-4-1,2 6-28,0 0 0,1-1 0,-1 1-1,0 0 1,0 0 0,0 0 0,0 0-1,0 0 1,0 0 0,0 0 0,0 0-1,-1 1 1,1-1 0,0 0-1,0 1 1,-1-1 0,1 1 0,0-1-1,-1 1 1,1 0 0,0-1 0,-1 1-1,1 0 1,0 0 0,-1 0 0,1 0-1,-1 0 1,1 0 0,0 1 0,-1-1-1,1 0 1,-1 1 0,1-1-1,0 1 1,0-1 0,-1 1 0,1 0-1,0-1 1,0 1 0,0 0 0,0 0-1,0 0 1,-2 1 0,-2 4-37,0-1 1,0 1-1,1 0 1,-1 0-1,1 0 1,-6 13-1,5-7 1,0 0-1,1 0 0,1 0 0,-3 15 1,5-23 40,0 0-1,1 0 1,-1 0 0,1 1 0,0-1 0,0 0 0,1 0 0,-1 0-1,1 1 1,0-1 0,0 0 0,0 0 0,1 0 0,-1 0 0,1-1 0,3 6-1,-4-8 5,0 0-1,1 0 0,-1 1 1,1-1-1,-1 0 0,1 0 1,-1 0-1,1-1 0,0 1 1,-1 0-1,1-1 0,0 1 1,-1-1-1,1 1 0,0-1 1,0 0-1,0 0 0,-1 0 0,1 0 1,0 0-1,0 0 0,0 0 1,-1 0-1,1-1 0,0 1 1,0-1-1,-1 0 0,3 0 1,6-3 29,-1-1 0,1 0 0,13-9 1,-20 12-27,23-18 84,-1-1 0,-1-1 0,-1-1-1,-1-1 1,22-31 0,-22 28 125,-33 41-167,1-1 0,1 2 0,1-1 0,0 1 0,1 1 0,0-1 0,1 1 0,1 1-1,1-1 1,0 0 0,-2 30 0,5-43-75,1 0 0,0 0-1,1 0 1,-1-1 0,0 1 0,1 0 0,0-1-1,-1 1 1,1 0 0,0-1 0,1 1 0,-1-1-1,0 1 1,2 2 0,-2-5 4,0 1 0,0 0 0,0 0 0,0-1 0,0 1 0,0 0 0,0-1 0,1 1-1,-1-1 1,0 0 0,0 1 0,0-1 0,1 0 0,-1 1 0,0-1 0,0 0 0,0 0 0,1 0 0,-1 0 0,0-1 0,0 1 0,1 0 0,-1 0 0,0-1 0,0 1 0,0-1 0,0 1 0,0-1 0,1 1-1,-1-1 1,0 0 0,0 1 0,0-1 0,0-1 0,24-18-140,3-10-31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18868,'12'359'1156,"-12"-288"-1120,0-19 35,8 70 0,-8-121-65,0 0 0,0 0 0,0 0 0,0 0 0,0-1 0,0 1 0,0 0 0,1 0 0,-1 0 1,0 0-1,1 0 0,-1-1 0,1 1 0,-1 0 0,1 0 0,-1-1 0,1 1 0,-1 0 0,1-1 0,0 2 0,0-2-1,0 0-1,-1 0 0,1-1 0,-1 1 1,1 0-1,-1 0 0,1 0 0,-1 0 1,1 0-1,-1-1 0,0 1 0,1 0 1,-1-1-1,1 1 0,-1 0 0,1 0 0,-1-1 1,0 1-1,1-1 0,-1 1 0,0 0 1,1-1-1,-1 1 0,0-1 0,4-5 40,-1 1-1,0-1 1,0 1-1,2-9 0,2-8 334,0 0 0,-2-1 0,0 0 0,-1 0 0,-2 0-1,-1-1 1,0 1 0,-4-29 0,3 50-311,0 0 0,-1 0 0,1 1 0,-1-1 0,0 0 0,0 0 1,0 0-1,0 1 0,0-1 0,0 0 0,0 1 0,0-1 0,-1 1 0,1-1 0,0 1 0,-3-2 1,4 3-50,-1 0 0,1-1 1,0 1-1,-1 0 1,1 0-1,-1 0 0,1 0 1,-1-1-1,1 1 1,-1 0-1,1 0 0,-1 0 1,1 0-1,-1 0 1,1 0-1,-1 0 1,1 0-1,-1 0 0,1 1 1,-1-1-1,1 0 1,0 0-1,-2 1 0,2-1-19,-1 1-1,0 0 0,0 0 0,1-1 0,-1 1 0,0 0 1,1 0-1,-1 0 0,1 0 0,-1 0 0,1 0 0,0 0 1,-1 0-1,1 0 0,-1 1 0,0 3-180,1-1 0,-1 0 0,0 0 0,1 1 0,0-1 0,0 0 0,0 0 0,1 1 0,-1-1 0,1 0 0,0 0 0,2 6 0,-2-9 103,0 1-1,-1-1 1,1 0-1,0 1 1,0-1-1,0 0 1,1 0-1,-1 0 1,0 1 0,0-1-1,1 0 1,-1-1-1,0 1 1,1 0-1,-1 0 1,1-1-1,-1 1 1,1-1-1,0 1 1,-1-1-1,1 1 1,-1-1-1,1 0 1,0 0 0,-1 0-1,1 0 1,-1 0-1,1 0 1,0-1-1,-1 1 1,1 0-1,-1-1 1,1 1-1,-1-1 1,3-1-1,19-9-675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14315,'-4'6'517,"0"-1"1,-1 0-1,0-1 1,-1 1-1,1-1 0,-1 0 1,-6 4-1,8-6-317,-1 1-1,0 0 1,1 1-1,-1-1 1,1 1-1,0 0 1,0 0-1,1 0 0,-1 0 1,-4 9-1,8-12-200,0-1-1,0 1 0,0 0 0,0 0 1,0-1-1,0 1 0,0 0 0,0-1 0,0 1 1,0 0-1,1 0 0,-1-1 0,0 1 1,1 0-1,-1-1 0,0 1 0,1-1 0,-1 1 1,1 0-1,-1-1 0,1 1 0,-1-1 1,1 1-1,-1-1 0,1 1 0,0-1 1,-1 0-1,1 1 0,0-1 0,-1 0 0,1 1 1,1-1-1,27 12-120,-24-10 101,8 3-22,-1 0 1,0 0-1,0 1 0,-1 1 0,16 11 1,-24-16 37,-1 0 0,0 0 0,0 0 0,0 0 0,0 0 0,0 0 0,0 1 0,-1-1 0,1 0 1,-1 1-1,1 0 0,-1-1 0,0 1 0,0 0 0,0-1 0,-1 1 0,1 0 0,-1 0 0,1 0 1,-1 0-1,0 0 0,0 0 0,0-1 0,-1 1 0,1 0 0,-1 0 0,1 0 0,-1 0 0,0-1 0,0 1 1,-2 4-1,-2 1 98,0-2 1,0 1 0,0 0 0,-1-1-1,0 0 1,0 0 0,0-1-1,-1 1 1,0-2 0,0 1 0,0-1-1,0 0 1,-1 0 0,0-1-1,1 0 1,-1 0 0,-15 2 0,22-4-117,0-1 0,0 0 0,-1 1 1,1-1-1,0 0 0,-1 0 0,1 0 1,0 0-1,-1 0 0,1 0 0,0 0 1,-1-1-1,1 1 0,0 0 0,0-1 1,-1 1-1,1-1 0,0 1 0,0-1 1,0 0-1,-1 0 0,1 1 0,0-1 1,0 0-1,0 0 0,1 0 0,-1 0 1,0 0-1,0 0 0,0 0 0,1 0 1,-1-1-1,0 1 0,1 0 0,-1 0 1,1 0-1,0-1 0,-1 1 0,1 0 1,0-1-1,0 1 0,0 0 0,0-1 1,0 1-1,0 0 0,0-1 0,0 1 0,1-3 1,6-15-340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 20892,'-1'-2'103,"0"1"0,0-1-1,0 0 1,0 1 0,0 0-1,0-1 1,-1 1 0,1 0-1,0-1 1,-1 1 0,1 0-1,-1 0 1,1 0 0,-1 1-1,0-1 1,1 0 0,-1 0-1,0 1 1,0-1 0,1 1-1,-1 0 1,0-1 0,0 1-1,0 0 1,1 0 0,-1 0-1,0 0 1,0 0 0,0 1-1,0-1 1,1 1-1,-1-1 1,0 1 0,1-1-1,-1 1 1,0 0 0,1 0-1,-1 0 1,1 0 0,-1 0-1,-1 2 1,-2 1-152,0 0 0,0 0-1,1 1 1,0 0 0,0 0 0,0 0-1,0 0 1,1 1 0,0-1 0,-5 12 0,7-13-137,-1 1 1,1 0 0,0 0 0,0 0 0,0 10 0,1-15 161,0 1 0,0 0 1,0-1-1,0 1 1,0 0-1,0-1 0,0 1 1,0-1-1,1 1 1,-1 0-1,0-1 0,0 1 1,1-1-1,-1 1 1,0 0-1,1-1 1,-1 1-1,0-1 0,1 1 1,-1-1-1,1 1 1,-1-1-1,1 0 0,-1 1 1,1-1-1,0 0 1,-1 1-1,1-1 0,-1 0 1,1 1-1,0-1 1,-1 0-1,1 0 0,-1 0 1,1 0-1,0 0 1,-1 0-1,1 0 1,0 0-1,-1 0 0,1 0 1,0 0-1,-1 0 1,1 0-1,0 0 0,-1-1 1,1 1-1,-1 0 1,1 0-1,-1-1 0,1 1 1,0 0-1,-1-1 1,1 0-1,15-7-155,-12 6 170,-1 0 1,0 0-1,0 1 1,1-1-1,-1 1 0,8-2 1,-10 3 4,0 0 1,0 0-1,0 0 0,0 0 1,1 0-1,-1 1 1,0-1-1,0 0 0,0 1 1,0-1-1,0 1 1,0-1-1,0 1 1,0-1-1,0 1 0,0 0 1,0-1-1,0 1 1,0 0-1,0 0 0,-1 0 1,1 0-1,0 0 1,-1 0-1,1 0 1,0 2-1,3 5-22,0 0 1,-1 1-1,0-1 1,0 1-1,-1 0 0,0 0 1,-1 0-1,0 11 1,-1 75-122,0-79 128,-14 129 51,11-125 9,-1-1-1,-1 1 1,-1-1 0,-1 0-1,-11 22 1,16-38-23,0 0-1,0 1 1,0-1-1,-1 0 1,1 0-1,-1 0 1,-4 4-1,6-6-19,0-1-1,1 0 1,-1 1 0,0-1-1,1 1 1,-1-1-1,0 0 1,0 0 0,1 1-1,-1-1 1,0 0-1,0 0 1,0 0 0,1 0-1,-1 0 1,0 0-1,0 0 1,0 0 0,1 0-1,-1 0 1,0 0-1,0-1 1,1 1 0,-1 0-1,0 0 1,0-1-1,1 1 1,-1-1 0,0 1-1,1-1 1,-1 1-1,0-1 1,1 1 0,-1-1-1,1 1 1,-1-1-1,1 0 1,-1 1 0,1-1-1,0 0 1,-1 1 0,1-1-1,-1-1 1,-2-6-124,0 1 1,0-1 0,0 0-1,1-1 1,1 1 0,-1 0-1,1 0 1,1-1-1,-1 1 1,2-15 0,1-2-296,2 1 0,8-34 0,-5 29 146,2 0 0,2 0 1,0 1-1,21-36 0,-25 52 396,0 0 0,1 0-1,1 1 1,0 0 0,0 1 0,1-1 0,0 2 0,1 0-1,0 0 1,0 1 0,21-11 0,-12 13 229,-20 6-336,1 0-1,-1 0 1,1 0-1,-1 1 1,1-1 0,-1 0-1,1 0 1,-1 0-1,1 0 1,-1 1 0,1-1-1,-1 0 1,1 1-1,-1-1 1,1 0 0,-1 1-1,0-1 1,1 0-1,-1 1 1,0-1 0,1 1-1,0 2 30,0-1 0,0 1 0,-1 0 0,1-1-1,-1 1 1,0 0 0,1 0 0,-1 0 0,-1 2 0,3 18 106,-2-23-136,0 0 0,0 1 0,0-1 0,0 0 0,0 0 0,0 0 0,0 1 0,0-1 0,0 0 0,0 0 0,0 1 0,1-1 0,-1 0 0,0 0 0,0 0 0,0 1 1,0-1-1,0 0 0,1 0 0,-1 0 0,0 0 0,0 1 0,0-1 0,1 0 0,-1 0 0,0 0 0,0 0 0,1 0 0,-1 0 0,0 0 0,0 0 0,0 0 0,1 1 0,-1-1 0,0 0 0,0 0 0,1 0 0,9-6 542,6-13 379,-13 15-805,0-1 0,-1 1 0,1-1 0,-1 1 0,0-1-1,0 0 1,0 0 0,-1 0 0,0 0 0,0 0 0,0 0 0,0 0 0,-1 0 0,0 0-1,0 0 1,-2-10 0,0 4-1488,5 7 886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53 16484,'-17'10'651,"0"1"0,-24 22 1,36-29-559,0 1 1,1 0-1,-1 0 1,1 0-1,0 1 0,0-1 1,1 1-1,-1 0 1,1 0-1,1 1 0,-4 8 1,6-14-86,0 0 0,-1 0 1,1 1-1,0-1 0,-1 0 1,1 1-1,0-1 0,0 0 1,0 1-1,0-1 0,1 0 1,-1 1-1,0-1 0,1 0 0,-1 1 1,0-1-1,1 0 0,-1 0 1,2 2-1,-1-2-5,0 0 1,0 0-1,0-1 0,0 1 0,0 0 1,0-1-1,0 1 0,0-1 1,0 0-1,0 1 0,0-1 0,0 0 1,0 1-1,0-1 0,1 0 0,-1 0 1,0 0-1,1 0 0,4-1 2,0 0-1,0 0 1,0 0-1,0-1 1,0 0-1,0 0 0,7-5 1,6-4 214,-1-2 1,-1 0 0,0-2-1,-1 0 1,0 0-1,-1-1 1,-1-1-1,-1-1 1,0 0 0,15-30-1,-31 55-241,-8 16-373,1 0-1,1 1 1,1 1 0,-5 24 0,13-48 338,0-1-1,0 1 0,-1-1 1,1 0-1,0 1 1,0-1-1,0 0 0,0 1 1,0-1-1,0 1 0,0-1 1,0 0-1,0 1 1,0-1-1,0 1 0,0-1 1,0 0-1,0 1 0,1-1 1,-1 1-1,0-1 0,0 0 1,0 1-1,0-1 1,1 0-1,-1 1 0,0-1 1,0 0-1,1 1 0,-1-1 1,0 0-1,1 0 1,-1 1-1,1-1 0,11-6-802,14-21 71,-2-5-102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150 154 14219,'-32'55'1649,"2"0"1,-37 96-1,66-149-1615,-4 8 159,1 1 1,1 0 0,-3 14 0,5-25-177,1 0-1,0 1 0,0-1 0,0 0 1,0 1-1,0-1 0,0 0 1,0 1-1,0-1 0,0 0 0,0 1 1,0-1-1,0 0 0,0 1 1,0-1-1,0 0 0,0 1 0,0-1 1,1 0-1,-1 0 0,0 1 1,0-1-1,0 0 0,0 1 0,1-1 1,-1 0-1,0 0 0,0 1 1,1-1-1,-1 0 0,0 0 1,0 0-1,1 1 0,10-5 300,9-14-37,-1-4-69,-1-2 1,-1 0-1,14-27 1,36-81 643,-48 92-444,-2 0 0,19-69-1,-34 90-253,-2 19-156,0 0 1,-1 0 0,1 0-1,0 0 1,0 0 0,0 0 0,-1 0-1,1 0 1,0 0 0,0 0-1,-1 0 1,1 0 0,0 0-1,0 0 1,-1 0 0,1 0-1,0 1 1,0-1 0,0 0-1,-1 0 1,1 0 0,0 0 0,0 0-1,0 1 1,0-1 0,-1 0-1,1 0 1,0 0 0,0 1-1,0-1 1,0 0 0,0 0-1,0 0 1,0 1 0,0-1 0,-1 0-1,-17 33-47,-34 94-44,46-109 103,0 0 1,2 1-1,0 0 0,1 0 0,0 23 0,3-40-6,0 0 0,-1 1-1,1-1 1,0 0 0,1 0-1,-1 0 1,0 1-1,1-1 1,-1 0 0,1 0-1,-1 0 1,1 0 0,0 0-1,0 0 1,0 0-1,0 0 1,1 0 0,-1-1-1,0 1 1,1 0 0,-1-1-1,1 1 1,0-1-1,-1 1 1,1-1 0,0 0-1,0 0 1,0 0 0,0 0-1,0 0 1,0 0-1,0 0 1,0-1 0,0 1-1,0-1 1,0 1 0,1-1-1,-1 0 1,0 0-1,0 0 1,0 0 0,1-1-1,-1 1 1,0 0 0,4-2-1,6-1 16,1-1 1,0 0-1,-1-1 0,0 0 0,0-1 1,14-10-1,-17 11-7,-1-1 0,0 0 0,-1 0 0,1-1 0,-1 0-1,-1 0 1,1 0 0,-1-1 0,5-9 0,-10 15-9,0 0-1,0 1 1,0-1 0,0 0-1,-1 0 1,1 1 0,-1-1-1,1 0 1,-1 0-1,0 0 1,0 0 0,0 1-1,0-1 1,0 0-1,0 0 1,0 0 0,-1-2-1,0 3-4,1 1 0,0-1 0,0 1-1,-1-1 1,1 1 0,0-1 0,-1 1 0,1 0-1,-1-1 1,1 1 0,0-1 0,-1 1 0,1 0-1,-1 0 1,1-1 0,-1 1 0,1 0 0,-1 0-1,1-1 1,-1 1 0,1 0 0,-2 0 0,1 0-5,-1 0 1,1 0-1,-1 0 1,1 1 0,-1-1-1,1 0 1,0 1 0,-1-1-1,1 1 1,0-1-1,-1 1 1,0 1 0,-4 2-37,0 1 1,0-1 0,1 1 0,0 1 0,0-1 0,0 1 0,1-1-1,0 2 1,0-1 0,1 0 0,-1 1 0,1-1 0,1 1 0,-1 0-1,1 0 1,0 0 0,1 0 0,0 0 0,-1 14 0,2-19 7,0-1 0,0 1 0,0 0 0,0 0 0,0 0-1,1 0 1,-1-1 0,0 1 0,1 0 0,0 0 0,-1-1 0,1 1 0,0 0 0,0-1 0,0 1 0,0-1 0,0 1 0,0-1 0,0 0 0,1 1 0,-1-1 0,1 0 0,-1 0 0,1 0-1,-1 0 1,1 0 0,-1 0 0,1 0 0,0-1 0,-1 1 0,1 0 0,0-1 0,0 0 0,0 1 0,-1-1 0,1 0 0,0 0 0,3 0 0,1 0-5,0-1 0,0 0 1,1 0-1,-1-1 1,0 0-1,0 0 0,0 0 1,0-1-1,-1 1 0,8-6 1,31-24-331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15075,'39'4'1593,"6"-4"-849,4 1-280,7-1 592,1-4-48,-2-2-352,-4-2-296,-9-4-576,-8 2-304,-14-4 400,-5 1-160,-11 3-96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16988,'8'18'1632,"15"-16"-904,6-8-208,18-14 873,6-5-417,10-2-216,6-3-352,1 0-656,-2 0 192,-17 1 56,-8 6-152,-17 9-192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278 104 17444,'2'-7'538,"-1"0"0,1-1 0,-1 1 1,0-1-1,-1 1 0,-1-15 0,1 20-432,-1 0-1,1 0 1,-1 0 0,0 0-1,1 0 1,-1 1-1,0-1 1,0 0 0,0 1-1,0-1 1,-1 0-1,1 1 1,0-1 0,-1 1-1,1 0 1,-1 0-1,1-1 1,-1 1 0,0 0-1,1 0 1,-1 0-1,0 1 1,0-1 0,0 0-1,0 1 1,0-1 0,1 1-1,-1-1 1,0 1-1,0 0 1,-3 0 0,-3 0-5,0 0 1,0 1 0,0 0 0,0 0 0,0 1 0,0 0 0,0 0 0,0 1 0,1 0-1,-1 0 1,1 1 0,0 0 0,-7 6 0,0-1-130,1 1 1,1 0-1,0 1 0,1 0 1,-17 22-1,24-28-42,-1 2-1,1-1 1,0 0 0,1 1 0,-5 12-1,7-18 35,1 0 0,-1 1 1,1-1-1,0 1 0,-1-1 0,1 1 0,0-1 0,0 1 0,0-1 0,0 1 0,0-1 1,0 1-1,1-1 0,-1 1 0,0-1 0,1 0 0,-1 1 0,1-1 0,-1 1 0,1-1 1,0 0-1,0 1 0,-1-1 0,1 0 0,0 0 0,0 0 0,0 0 0,0 0 0,1 0 1,-1 0-1,0 0 0,0 0 0,1 0 0,1 0 0,9 4-372,1-1 1,-1 0-1,1-1 0,19 2 0,-19-3 62,1 0 0,-1 1-1,0 0 1,18 8 0,-28-10 282,1 1-1,0 1 1,-1-1 0,1 0 0,-1 1 0,0-1-1,0 1 1,0 0 0,0 0 0,0 1-1,-1-1 1,1 0 0,-1 1 0,0 0 0,0-1-1,0 1 1,-1 0 0,3 6 0,-2-1 93,-1 1 0,1-1 0,-1 1 0,-1 0 0,0 0 0,0-1 0,-1 1 0,-1 0 0,1-1 1,-1 1-1,-1-1 0,0 0 0,0 0 0,-9 17 0,4-11 211,0-1 0,-1 0 0,0-1-1,-1 0 1,-1 0 0,0-1 0,-25 22 0,34-32-247,-1-1-1,1 1 1,-1 0 0,1-1 0,-1 1-1,0-1 1,1 0 0,-1 0-1,0 0 1,0 0 0,-3 0 0,5-1-4,0 0 1,1 0 0,-1 0 0,0 0 0,1 0 0,-1 0 0,1 0 0,-1-1 0,0 1 0,1 0 0,-1 0 0,1-1 0,-1 1-1,0 0 1,1-1 0,-1 1 0,1 0 0,-1-1 0,1 1 0,0-1 0,-1 0 0,0 0 5,0 0-1,1-1 1,-1 1 0,1 0 0,-1-1 0,1 1 0,0-1-1,0 1 1,-1 0 0,1-1 0,0 1 0,0-1 0,1-1 0,4-26-194,12-8-107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12331,'5'14'533,"-2"1"0,1-1 0,-2 1 0,0 0 0,-1 0 0,-1 0-1,-2 25 1,2-3 34,-1 42 312,4 137 737,-1-194-1398,-2-22-212,0 0 0,0 0-1,0 0 1,0 0-1,0 0 1,0 1 0,0-1-1,1 0 1,-1 0-1,0 0 1,0 0-1,0 1 1,0-1 0,0 0-1,0 0 1,0 0-1,0 0 1,0 0-1,0 0 1,0 1 0,1-1-1,-1 0 1,0 0-1,0 0 1,0 0 0,0 0-1,0 0 1,0 0-1,1 0 1,-1 0-1,0 1 1,0-1 0,0 0-1,0 0 1,1 0-1,-1 0 1,0 0 0,0 0-1,0 0 1,0 0-1,0 0 1,1 0-1,-1 0 1,0 0 0,0 0-1,2-3 24,0 1 0,-1-1 0,0 0 0,0 1 0,1-1 0,-1 0 0,-1 0 0,1 1-1,0-6 1,33-190 410,4-22-899,-38 219 426,0-1 1,0 1-1,1 0 0,-1-1 0,0 1 1,1-1-1,-1 1 0,1 0 1,-1 0-1,1-1 0,0 1 0,0 0 1,-1 0-1,1 0 0,0 0 1,0 0-1,0 0 0,0 0 0,0 0 1,0 0-1,1 0 0,-1 0 1,0 1-1,0-1 0,1 0 0,-1 1 1,0-1-1,1 1 0,-1 0 1,0-1-1,3 1 0,-1 0-65,1 1 0,0 0-1,0 0 1,0 0 0,-1 1-1,1-1 1,-1 1 0,1 0-1,-1 0 1,4 2 0,-4-2 81,-1 0-1,1-1 1,-1 1 0,1 0-1,-1 0 1,0 1 0,0-1-1,0 0 1,0 1 0,0-1-1,0 1 1,-1 0 0,1-1-1,-1 1 1,0 0 0,0 0-1,2 6 1,-3-5 55,0 1 0,0-1 0,0 0 0,0 1 0,-1-1 0,0 0 0,1 0 0,-2 1 0,1-1 0,0 0 0,-4 6 0,-4 7 212,-1-1 0,-1 0 0,-1-1 0,-20 23 0,31-37-242,-5 5 88,2-1-102,0 0 0,0 0 0,-1 0 0,0-1 0,0 1 0,0-1 0,-1-1 0,1 1 0,-13 5 0,18-9 4,-1 0 0,1 1-1,-1-1 1,1 0 0,-1 0 0,0 0 0,1 0 0,-1 0 0,1 0 0,-1 0-1,1 0 1,-1 0 0,0-1 0,1 1 0,-1 0 0,1 0 0,-1 0 0,1-1-1,-1 1 1,1 0 0,-1 0 0,1-1 0,-1 1 0,1-1 0,-1 1-1,1 0 1,0-1 0,-1 1 0,1-1 0,0 1 0,-1-1 0,1 1 0,0-1-1,-1 1 1,1-1 0,0 1 0,0-1 0,0 1 0,0-1 0,-1 0-1,1 1 1,0-1 0,0 1 0,0-1 0,0 0 0,3-23-156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2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7 532 14491,'-7'13'3289,"22"-37"-1698,49-64 40,125-132 0,7 39-3913,-174 163 1885,-5 4-137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100 387 15051,'-4'0'115,"0"0"-1,0 0 1,0 1-1,0-1 0,0 1 1,0 0-1,1 0 1,-1 0-1,0 0 1,0 1-1,1-1 1,-1 1-1,1 0 0,-1 0 1,1 0-1,0 1 1,0-1-1,0 1 1,0 0-1,0 0 0,0 0 1,1 0-1,0 0 1,-1 0-1,1 1 1,0-1-1,1 1 1,-1 0-1,1-1 0,0 1 1,-2 4-1,3-6-111,-1 0 0,1-1 0,-1 1-1,1 0 1,0 0 0,-1 0 0,1-1-1,0 1 1,0 0 0,0 0 0,1 0 0,-1 0-1,0-1 1,1 1 0,-1 0 0,1 0-1,-1-1 1,2 3 0,-2-4 0,1 0-1,-1 1 1,0-1 0,1 0-1,-1 1 1,1-1 0,-1 0-1,1 0 1,-1 1 0,1-1-1,-1 0 1,1 0 0,-1 0-1,1 0 1,-1 1 0,1-1 0,-1 0-1,1 0 1,-1 0 0,1 0-1,-1 0 1,1 0 0,0-1-1,18-9 72,-4-4 6,-1-1 0,0-1 0,-1 0 1,-1 0-1,-1-1 0,0-1 0,-1 0 0,-1 0 0,11-35 1,-27 74-176,1 0 1,0 0-1,2 1 1,0-1-1,-1 39 1,6-61 94,-1 1 0,0 0 0,0-1-1,0 1 1,0 0 0,1 0 0,-1-1 0,0 1 0,0 0 0,1 0 0,-1 0 0,0-1 0,0 1 0,1 0-1,-1 0 1,0 0 0,1 0 0,-1 0 0,0-1 0,0 1 0,1 0 0,-1 0 0,0 0 0,1 0 0,-1 0 0,0 0-1,1 0 1,-1 0 0,0 0 0,1 0 0,-1 0 0,0 0 0,1 1 0,-1-1 0,0 0 0,1 0 0,-1 0 0,0 0-1,0 0 1,1 1 0,-1-1 0,0 0 0,0 0 0,1 0 0,-1 1 0,0-1 0,0 0 0,0 0 0,1 1 0,-1-1-1,0 0 1,0 1 0,0-1 0,0 0 0,0 1 0,0-1 0,1 0 0,-1 1 0,0-1 0,0 0 0,0 0 0,0 1-1,0-1 1,0 0 0,0 1 0,-1 0 0,19-24 103,3-12-4,-2-2-1,-1 0 1,-1-1-1,-3-1 0,14-52 1,-28 79-225,-7 23-23,-10 28 85,3-1-1,1 2 1,2 0-1,-9 60 0,19-97 76,1 0 0,0 0-1,-1 0 1,1 0-1,1 0 1,-1 0-1,0 0 1,1 0 0,-1 0-1,1 0 1,0 0-1,0 0 1,0-1-1,2 5 1,-2-6-5,-1-1 1,1 1 0,0 0-1,-1-1 1,1 1-1,0 0 1,0-1-1,0 1 1,0-1-1,-1 1 1,1-1-1,0 0 1,0 1 0,0-1-1,0 0 1,0 0-1,2 1 1,-1-1-2,1 0 0,-1-1 0,0 1 0,1 0 0,-1-1 0,0 0 0,1 1 0,-1-1 0,0 0 0,2-1 1,12-7-21,-1 0 1,-1-1-1,0-1 1,0 0 0,-1-1-1,0 0 1,-1-1 0,-1 0-1,14-21 1,0-3 19,-3-2 0,28-62 0,-40 80 77,16-42 199,-23 57-217,-1 0 1,-1-1-1,1 1 0,-1-1 1,0 1-1,-1-1 1,1-9-1,-1 15-57,0 1 1,0 0-1,0-1 0,0 1 1,0 0-1,0 0 0,0-1 0,0 1 1,0 0-1,0 0 0,-1-1 1,1 1-1,0 0 0,0-1 1,0 1-1,0 0 0,0 0 1,0-1-1,-1 1 0,1 0 0,0 0 1,0 0-1,0-1 0,-1 1 1,1 0-1,0 0 0,0 0 1,0 0-1,-1-1 0,1 1 1,0 0-1,0 0 0,-1 0 0,1 0 1,-9 5 139,-6 14-30,-3 13-127,1 0-1,2 1 1,2 1 0,0 0-1,3 1 1,1 0-1,1 1 1,2 0 0,-2 51-1,8-85 9,2 43-36,-2-43 20,0 0 0,1-1 0,-1 1 0,0-1 0,1 1 0,-1 0-1,1-1 1,-1 1 0,1-1 0,0 1 0,0-1 0,-1 0 0,1 1 0,0-1-1,0 0 1,0 0 0,1 0 0,-1 1 0,0-1 0,0 0 0,1 0 0,-1-1-1,2 2 1,-2-2 0,0 0-1,0 0 0,0 0 1,-1 0-1,1 0 0,0 0 0,0 0 1,0 0-1,-1-1 0,1 1 1,0 0-1,0-1 0,-1 1 1,1 0-1,0-1 0,0 1 1,-1-1-1,1 1 0,-1-1 0,1 1 1,0-1-1,-1 0 0,1 1 1,-1-1-1,1 0 0,-1 1 1,0-1-1,1 0 0,-1 0 0,0 1 1,1-1-1,-1 0 0,0 0 1,0 0-1,0 1 0,0-3 1,5-30-323,-4 23 327,-1 0-1,0 1 1,0-1-1,-1 0 0,0 0 1,-1 1-1,0-1 1,-1 0-1,-5-13 1,4 17 167,3 11-92,6 10-37,-3-12-29,0 0-1,1 1 1,-1-1 0,1-1-1,0 1 1,0 0-1,0-1 1,0 1-1,0-1 1,0 0-1,1 0 1,-1 0-1,1-1 1,-1 1-1,9 1 1,-6-1 6,1-1 0,0-1 1,0 1-1,-1-1 0,1 0 1,0-1-1,0 1 0,11-4 1,-5 0 15,0 0 0,-1 0 0,0-1 0,0-1 1,0 0-1,0-1 0,-1 0 0,0-1 0,10-8 0,-18 14-13,-1 0-1,1-1 0,-1 1 0,0 0 1,0-1-1,0 1 0,0-1 0,0 0 0,0 1 1,-1-1-1,1 0 0,-1 0 0,0 0 1,0 0-1,0 0 0,1-6 0,-2 9-4,0-1-1,0 1 1,0 0-1,0 0 1,0-1-1,0 1 1,0 0-1,-1-1 1,1 1 0,0 0-1,0-1 1,0 1-1,0 0 1,0 0-1,-1-1 1,1 1-1,0 0 1,0 0-1,0-1 1,-1 1-1,1 0 1,0 0 0,0 0-1,-1-1 1,1 1-1,0 0 1,0 0-1,-1 0 1,1 0-1,0 0 1,-1 0-1,1 0 1,0-1-1,-1 1 1,-12 4-19,-11 12 26,16-8 21,-1 0 1,1 1-1,-7 11 1,13-17-3,-1 1 1,1 0-1,0 0 1,0 0-1,0 0 1,0 0-1,1 0 1,0 0-1,0 1 1,0-1-1,-1 6 1,2-9-18,0-1-1,0 1 1,0-1 0,0 1-1,0-1 1,0 1-1,1-1 1,-1 1 0,0-1-1,0 1 1,0-1 0,0 1-1,1-1 1,-1 1 0,0-1-1,0 1 1,1-1 0,-1 1-1,0-1 1,1 0 0,-1 1-1,1-1 1,-1 1 0,0-1-1,1 0 1,-1 0 0,1 1-1,-1-1 1,2 0 0,17 0 123,18-16-27,14-14-103,-32 17-158,0 2 1,1 0 0,0 2-1,22-8 1,-40 16 122,0 0 0,0 1 0,-1-1 0,1 1 0,0-1 0,0 1 0,0 0 0,0-1 0,0 1 0,0 0 0,0 0 0,0 1 1,0-1-1,-1 0 0,1 1 0,0-1 0,0 1 0,0-1 0,0 1 0,-1 0 0,1 0 0,0 0 0,0 0 0,-1 0 0,1 0 0,-1 0 0,1 1 0,-1-1 0,0 0 0,1 1 0,-1-1 0,0 1 1,0 0-1,0-1 0,1 4 0,1 4 4,-1-1 0,0 0 0,-1 1 0,0-1 1,0 0-1,-1 15 0,-1-22 53,1 0 0,0 1 0,0-1 0,1 0 0,-1 0 0,0 0 0,0 0 1,0 0-1,1 0 0,-1 1 0,0-1 0,1 0 0,-1 0 0,1 0 0,0 0 0,-1 0 0,1 0 0,0-1 1,0 2-1,0-2-5,0 1 0,0-1 0,0 0 0,-1 1 0,1-1 0,0 0 0,0 0 0,0 0 0,0 0 0,0 0 0,0 0 0,-1 0 1,1 0-1,0 0 0,0-1 0,0 1 0,0 0 0,-1 0 0,1-1 0,0 1 0,0-1 0,0 1 0,-1-1 0,1 1 0,0-1 0,0 0 0,50-41 365,-41 32-478,2 0-1,-1 0 1,1 2-1,16-10 1,-27 18 71,-1-1 0,1 1 0,0-1 0,0 1 0,0 0 0,-1-1 0,1 1 0,0 0 0,0 0 0,0 0 0,0-1 0,-1 1 0,1 0 0,0 0 0,0 0 0,0 1 1,1-1-1,-1 0-1,-1 0 0,0 1 0,1-1 1,-1 0-1,0 1 0,0-1 0,1 0 1,-1 1-1,0-1 0,0 0 0,0 1 1,1-1-1,-1 0 0,0 1 0,0-1 0,0 1 1,0-1-1,0 0 0,0 1 0,0-1 1,0 1-1,0-1 0,0 1 0,0-1 1,0 1-1,0 2-50,-1-1 0,1 1 0,-1 0 0,0-1-1,0 1 1,0-1 0,-1 1 0,1-1 0,-3 4 0,-11 11-186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17604,'18'-20'1566,"16"-16"-432,-32 34-1014,0 0 0,0 1-1,0-1 1,1 1 0,-1-1-1,0 1 1,1 0 0,-1 0-1,1 0 1,-1 0-1,1 0 1,0 1 0,4-1-1,-6 1-92,0 0 0,-1 0-1,1 0 1,0 0 0,0 0-1,-1 1 1,1-1 0,0 0 0,-1 0-1,1 1 1,0-1 0,-1 1-1,1-1 1,-1 0 0,1 1-1,-1-1 1,1 1 0,-1 0-1,1-1 1,-1 1 0,1-1-1,-1 1 1,0 0 0,1-1-1,-1 1 1,0 0 0,0-1-1,1 1 1,-1 0 0,0-1-1,0 2 1,2 25 91,-3-21-93,1 12-34,-2 0 1,-1 0-1,0 0 1,-1-1-1,-1 1 0,-10 24 1,-52 96-60,66-137 69,1 0 1,-1 0-1,1 0 1,-1 0 0,1 0-1,-1 0 1,1 0-1,0 0 1,0 0 0,-1 0-1,1 0 1,0 0-1,0 0 1,0 1 0,0-1-1,0 2 1,0-3 0,1 0-1,-1 1 1,0-1 0,1 0 0,-1 0-1,0 1 1,1-1 0,-1 0 0,0 0-1,1 1 1,-1-1 0,1 0 0,-1 0-1,0 0 1,1 0 0,-1 1 0,1-1-1,-1 0 1,0 0 0,1 0 0,-1 0-1,1 0 1,-1 0 0,1 0 0,-1 0-1,0-1 1,2 1 0,35-13 104,-36 12-104,53-25-909,62-39 1,-99 49 125,-16 15 243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15795,'16'4'1337,"9"-4"-905,3-4-168,8-2 432,1-2-344,5-4-424,-1-2 160,-3 1-24,-5-4-104,-8-3-152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27 15419,'-26'16'2520,"22"-14"-2317,0 0 1,1 0-1,-1 0 0,0 1 1,1 0-1,0-1 1,0 1-1,0 0 1,0 0-1,-3 5 0,1-1-165,0 1 0,1 0 0,0 0 0,0 0 0,1 0 0,0 1 0,1-1 0,-1 1 0,2 0-1,-1 0 1,1-1 0,1 1 0,0 10 0,0-18-39,0 0 0,0 1-1,0-1 1,1 0 0,-1 1 0,0-1-1,1 0 1,-1 0 0,1 1 0,-1-1-1,1 0 1,0 0 0,-1 0 0,1 0-1,0 0 1,0 0 0,0 0 0,0 0-1,0 0 1,1 1 0,-1-2 3,0 1 0,1-1 0,-1 0 0,0 1 0,0-1-1,0 0 1,1 0 0,-1 0 0,0 0 0,0 0 0,1 0 0,-1-1 0,0 1 0,0 0 0,0-1 0,0 1-1,3-1 1,2-3 15,1 0 0,-1 0 1,1-1-1,-1 1 0,9-10 0,11-16 65,0 0 0,-2-2-1,24-42 1,-31 48-68,-17 27-15,0-1-1,0 0 0,0 0 0,0 0 1,0 0-1,0 0 0,0 1 1,0-1-1,0 0 0,0 0 1,0 0-1,0 0 0,0 0 1,0 0-1,0 0 0,0 1 1,1-1-1,-1 0 0,0 0 1,0 0-1,0 0 0,0 0 1,0 0-1,0 0 0,0 0 1,1 0-1,-1 0 0,0 0 1,0 0-1,0 1 0,0-1 1,0 0-1,0 0 0,1 0 0,-1 0 1,0 0-1,0 0 0,0 0 1,0 0-1,0 0 0,1-1 1,-1 1-1,0 0 0,0 0 1,0 0-1,0 0 0,0 0 1,0 0-1,0 0 0,1 0 1,-1 0-1,0 0 0,-1 14-20,-9 26-74,-7 35 28,16-67 18,0 0 1,0 0-1,1 0 0,0 0 1,1 0-1,0 0 1,2 10-1,-2-16 11,-1-1 0,1 1 1,-1 0-1,1-1 0,0 1 0,0-1 0,0 1 1,0-1-1,0 0 0,0 1 0,1 0 0,-1-1 32,-1-1-1,1 0 0,-1 1 0,1-1 0,-1 0 1,1 1-1,0-1 0,-1 0 0,1 0 0,0 1 1,-1-1-1,1 0 0,0 0 0,-1 0 1,1 0-1,0 0 0,-1 0 0,1 0 0,0 0 1,-1 0-1,1-1 0,0 1 0,-1 0 0,1 0 1,-1 0-1,1-1 0,0 1 0,-1 0 0,1-1 1,-1 1-1,1-1 0,0 0 0,16-17-200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17172,'-1'0'57,"0"0"1,0 0-1,0 0 1,0 0-1,0 0 1,1 0-1,-1 0 1,0 0-1,0 1 1,0-1-1,0 0 1,0 0-1,1 1 0,-1-1 1,0 1-1,0-1 1,0 0-1,1 1 1,-1 0-1,0-1 1,1 1-1,-1-1 1,1 1-1,-1 0 1,0-1-1,1 1 1,-1 0-1,1 0 1,0-1-1,-1 1 1,1 0-1,0 0 1,-1 1-1,-11 31 477,12-32-466,-12 54 155,2 1 0,3 0-1,2 1 1,2-1 0,10 108-1,-6-159-240,3 23-52,-4-27 42,0 1-1,0-1 0,1 0 1,-1 0-1,0 0 0,1 0 1,-1 0-1,1 0 0,0 1 1,-1-1-1,1-1 0,0 1 1,0 0-1,0 0 0,-1 0 1,1 0-1,1 0 0,-1 0-15,0-1 0,-1 0 0,1 0 0,0 0 0,-1 0-1,1 0 1,-1 0 0,1 0 0,0-1 0,-1 1 0,1 0 0,-1 0-1,1 0 1,-1-1 0,1 1 0,-1 0 0,1 0 0,-1-1 0,1 1-1,-1-1 1,1 1 0,-1 0 0,1-1 0,-1 1 0,0-1-1,1 1 1,-1-1 0,0 1 0,1-1 0,-1 1 0,0-1 0,0 1-1,1-1 1,-1 0 0,9-23-753,-8 22 748,5-17-446,2-6-51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3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12571,'-14'67'7293,"16"-81"-6258,-2 10-798,1 0 1,0 0-1,0-1 0,0 1 0,0 0 0,0 0 1,3-5-1,13 7-984,-19 4 308,0 0-1,0 0 1,0 0 0,0 0-1,1 1 1,-1-1 0,1 0-1,-2 4 1,-4 6-291,-3-1-152</inkml:trace>
  <inkml:trace contextRef="#ctx0" brushRef="#br0" timeOffset="1">9 155 9290,'0'-1'480,"-6"-4"-352,4 0-80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10 159 12899,'-7'10'1574,"4"-7"-383,6-6 1541,12-16-891,18-29 1,-26 34-1510,2 1 1,0 0 0,1 1-1,0 0 1,23-21-1,-33 33-331,1-1-1,-1 1 1,1-1-1,-1 1 0,0 0 1,1-1-1,-1 1 0,1 0 1,-1 0-1,1-1 1,0 1-1,-1 0 0,1 0 1,-1 0-1,1-1 0,-1 1 1,1 0-1,0 0 0,-1 0 1,1 0-1,-1 0 1,1 0-1,0 0 0,-1 0 1,1 1-1,-1-1 0,1 0 1,-1 0-1,1 0 0,0 1 1,0 0-4,0 0 1,0 0-1,0 1 1,-1-1-1,1 0 1,0 0-1,-1 0 0,1 1 1,-1-1-1,1 0 1,-1 1-1,0-1 1,1 2-1,0 9-37,0 0-1,-1 18 1,-1-22 15,-7 100-450,7-93-186,1-11-98,1-5 368,2-7 28,2-6-88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17252,'-1'13'1288,"-7"9"-968,0 2-144,3 9 424,0 3-136,2 5-96,1 4-72,2-2-104,2 1-15,2 1-41,-1-4-32,3-2-24,-3-5-80,1-8-505,2-6-135,-5-10 536,-2-28-416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58 20020,'-10'5'1649,"7"1"-1233,2-2-112,8-2 736,6-2-304,8 0-320,2-3-112,4-3-240,2-1-200,-2-3-704,-1-2-2072,-5 0 2511,0 0-399,-7-1-240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16484,'1'1'93,"0"-1"1,0 0-1,0 1 1,0-1 0,0 0-1,0 0 1,0 0 0,0 1-1,0-1 1,0 0 0,-1 0-1,1 0 1,0-1 0,0 1-1,0 0 1,0 0 0,0 0-1,0-1 1,0 1 0,0 0-1,0-1 1,-1 1 0,1-1-1,0 1 1,0-1 0,0 1-1,-1-1 1,1 0 0,0 1-1,0-3 1,24-27 822,-20 23-447,27-38 929,-2-1 0,42-90-1,-82 172-1785,1 1 0,2-1-1,2 2 1,-2 43 0,7-78 231,0 1 0,0 0 0,0-1 1,1 1-1,-1-1 0,1 1 1,0-1-1,0 1 0,2 3 0,-3-7 126,0 1-1,1-1 0,-1 1 0,0-1 1,1 1-1,-1-1 0,0 0 0,1 1 1,-1-1-1,1 0 0,-1 1 0,1-1 1,-1 0-1,1 0 0,-1 0 0,0 1 1,1-1-1,-1 0 0,1 0 0,0 0 1,-1 0-1,1 0 0,-1 0 0,1 0 1,1 0-13,0-1 0,-1 1 0,1-1 1,0 1-1,-1-1 0,1 0 0,-1 0 1,1 0-1,-1 1 0,0-2 0,3 0 1,21-23-611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3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11 136 16716,'0'0'58,"-1"0"1,1 0 0,-1 0-1,1 0 1,0 0 0,-1 0-1,1-1 1,0 1 0,-1 0-1,1 0 1,-1 0 0,1 0-1,0 0 1,-1 0 0,1-1-1,0 1 1,-1 0 0,1 0 0,0-1-1,0 1 1,-1 0 0,1 0-1,0-1 1,0 1 0,-1 0-1,1-1 1,0 1 0,0 0-1,0-1 1,0 1 0,-1 0-1,1-1 1,0 1 0,0 0-1,0-1 1,0 1 0,0 0-1,0-1 1,0 1 0,0-1 0,0 1-1,0 0 1,0-1 0,0 1-1,0 0 1,0-1 0,1 1-1,-1-1 1,0 1 0,0 0-1,0-1 1,0 1 0,1 0-1,-1 0 1,0-1 0,0 1-1,1 0 1,-1-1 0,0 1-1,1 0 1,16-21 1365,-6 14-1211,1-1 0,0 2 0,1-1 0,-1 2 0,1-1-1,0 2 1,0 0 0,1 0 0,16-1 0,20-1-192,59 0 1,-63 4-35,-15 1-416,-1-1 0,0-2 0,37-9 0,-44 5 48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16131,'-6'43'1657,"3"-3"-1177,3-2-224,0-1 680,8-1-336,-1 0-80,-2 5-264,0 4-88,-5 9-79,-3 8-33,-9 6-305,-3 4-271,-10 1 464,-8-3-88,-4-4-32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50 14675,'2'-5'516,"0"0"-1,-1-1 0,1 1 1,-1 0-1,0 0 1,0-1-1,0-6 1,-1 12-436,-1 0-1,1 0 1,0 0 0,-1 0 0,1 0 0,0 0-1,-1 0 1,1 0 0,0 1 0,-1-1 0,1 0 0,0 0-1,-1 0 1,1 0 0,0 1 0,-1-1 0,1 0 0,0 0-1,0 1 1,-1-1 0,1 0 0,0 0 0,0 1 0,0-1-1,-1 0 1,1 1 0,0-1 0,0 0 0,0 1 0,0 0-1,-12 15 249,-17 42 127,3 2 1,2 1-1,-21 84 1,36-106-417,1 1 0,2 0-1,2 1 1,2-1 0,1 1 0,7 63-1,-3-87-167,0 0-1,1 0 1,1-1-1,0 1 0,1-1 1,1 0-1,1-1 0,9 15 1,-10-19 24,0-1 0,1 0 0,0-1 0,1 0 0,0 0 0,0-1 0,1 0 0,0 0 0,1-1 0,-1-1 0,20 9 1,31 8-409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 13851,'6'-14'1992,"-10"7"-1063,-8 7-433,-1 13 2040,0 10-1504,2 13-487,-3 8-185,2 12-288,1 6-80,5 8-24,5 1 16,8 4-64,3-3-136,11-6-273,2-9 425,10-20-72,6-11-56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46 166 15043,'7'-81'4147,"-6"71"-3438,1 0 1,0 0-1,1 1 1,0-1-1,9-17 0,-12 27-655,0-1 0,0 1 0,0-1 1,1 1-1,-1-1 0,0 1 0,0-1 0,1 1 0,-1-1 0,0 1 0,1 0 0,-1-1 0,1 1 0,-1 0 0,0-1 0,1 1 0,-1 0 0,1-1 0,-1 1 0,1 0 0,-1 0 0,1 0 0,0-1 0,4 10 572,-2 20-262,-4-2-369,-1 0 0,-1 0 0,-11 40 0,-30 78-466,21-71 153,22-71 298,0 0 0,0 0 1,0 1-1,0-1 0,1 0 0,0 1 1,0-1-1,0 1 0,0 5 0,1-8 18,-1 1-1,1-1 1,-1 0-1,1 0 1,-1-1-1,1 1 1,0 0 0,0 0-1,-1 0 1,1 0-1,0 0 1,0-1-1,0 1 1,0 0-1,0-1 1,0 1-1,0-1 1,0 1-1,0-1 1,0 1 0,0-1-1,0 0 1,0 0-1,0 1 1,0-1-1,1 0 1,-1 0-1,0 0 1,0 0-1,0 0 1,0-1 0,0 1-1,2 0 1,9-2-167,-1-1 1,1 1 0,-1-2-1,0 1 1,1-2 0,-2 0-1,1 0 1,0 0 0,-1-2-1,0 1 1,-1-1 0,1-1-1,11-11 1,-20 16-273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17292,'0'-9'2000,"5"2"-1168,1-2-352,6-2 1409,1-2-801,3 0-720,3 3-400,-2 4-760,-1 5 688,-2 8-176,0 2-144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3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1 499 13083,'14'-9'732,"-1"-1"1,0-1-1,-1 0 0,0 0 1,0-2-1,-1 1 0,-1-1 1,0-1-1,-1 0 1,0 0-1,8-20 0,-8 7 95,-8 26-775,-1 0 0,0 0 0,1 0 1,-1 0-1,0 0 0,0 0 0,0-1 0,0 1 0,0 0 0,0 0 1,0 0-1,0 0 0,0-1 0,-1 1 0,1 0 0,0 0 0,-1 0 1,1 0-1,-1 0 0,-1-2 0,2 3-33,-1 0 0,1 0 0,-1 0 1,1-1-1,-1 1 0,1 0 0,-1 0 0,0 0 0,1 0 0,-1 0 0,1 1 1,-1-1-1,1 0 0,-1 0 0,0 0 0,1 0 0,-1 1 0,1-1 0,-1 0 0,1 0 1,-1 1-1,1-1 0,0 0 0,-1 1 0,1-1 0,-1 0 0,1 1 0,0-1 1,-1 1-1,1-1 0,0 1 0,-1 0 0,-12 17 46,7-8-190,1 1-1,0 0 0,0 1 1,1-1-1,1 1 0,0 0 1,1 0-1,0 0 0,0 0 1,1 0-1,1 0 0,0 0 1,3 16-1,-3-26 100,0 0 1,0-1-1,1 1 0,-1 0 1,0 0-1,1 0 0,0-1 1,-1 1-1,1 0 0,0-1 0,0 1 1,0 0-1,0-1 0,0 1 1,0-1-1,0 0 0,1 1 1,-1-1-1,1 0 0,-1 0 0,3 2 1,-2-3 10,-1 1-1,1-1 1,0 0 0,-1 0 0,1 0 0,0 0 0,0 0-1,-1 0 1,1 0 0,0-1 0,-1 1 0,1-1 0,-1 1-1,1-1 1,0 0 0,-1 1 0,1-1 0,1-2 0,6-3 13,0-1 0,-1 0 0,0 0 1,0-1-1,11-15 0,65-106 601,-84 129-597,0 0 1,0-1-1,0 1 1,0 0-1,0 0 1,0 0-1,0 0 1,0 0-1,0 0 1,0 0-1,0-1 1,0 1-1,1 0 1,-1 0-1,0 0 1,0 0-1,0 0 1,0 0-1,0 0 1,0 0-1,0 0 1,0 0-1,1-1 1,-1 1-1,0 0 1,0 0 0,0 0-1,0 0 1,0 0-1,0 0 1,1 0-1,-1 0 1,0 0-1,0 0 1,0 0-1,0 0 1,0 0-1,0 0 1,1 0-1,-1 0 1,0 0-1,0 0 1,0 1-1,0-1 1,0 0-1,0 0 1,0 0-1,0 0 1,1 0-1,-1 0 1,0 0-1,0 0 1,0 0-1,0 0 1,0 1-1,2 9 37,-3 15-29,-4 12-37,3-26 3,0 0-1,1 0 1,0 0 0,1 0-1,0 0 1,2 14 0,-2-24-5,1 0 0,-1 0 0,0 0 0,0 0 0,0-1 0,0 1 0,1 0 0,-1 0 0,0 0 0,1 0 0,-1 0 0,1-1 0,-1 1 0,1 0 0,-1 0 0,1-1 0,-1 1 0,1 0 0,0-1 0,-1 1 0,1-1 0,0 1 0,0-1-1,-1 1 1,1-1 0,0 1 0,0-1 0,0 0 0,0 1 0,-1-1 0,1 0 0,0 0 0,0 0 0,0 0 0,0 0 0,0 0 0,0 0 0,0 0 0,0 0 0,0 0 0,1-1 0,2 0-52,-1-1-1,1 1 1,-1-1-1,1 0 1,-1 0-1,0-1 0,1 1 1,3-5-1,15-15-322</inkml:trace>
  <inkml:trace contextRef="#ctx0" brushRef="#br0" timeOffset="1">351 6 19844,'-12'-4'2097,"6"2"-1505,2 2-336,3 0 1960,1 3-2344,4 0-968,-3 0 920,4 0-160,-1 1-152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4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19756,'1'7'1935,"-1"11"-1654,-1 1-1,0 0 0,-2-1 1,-5 21-1,1-1-244,-10 55-61,5-35-3,2 0 1,-2 82-1,12-134 22,0-1-1,1 1 1,-1-1-1,1 1 1,0-1 0,3 9-1,-4-13-11,1 0-1,-1 0 0,0 0 1,1 0-1,0-1 0,-1 1 0,1 0 1,-1 0-1,1 0 0,0-1 0,-1 1 1,1 0-1,0 0 0,0-1 1,0 1-1,0-1 0,-1 1 0,1-1 1,0 1-1,0-1 0,0 0 1,0 1-1,0-1 0,0 0 0,0 0 1,0 0-1,0 0 0,0 0 0,0 0 1,0 0-1,0 0 0,0 0 1,0 0-1,0 0 0,0-1 0,0 1 1,0 0-1,0-1 0,0 1 1,0-1-1,1 0 0,5-3-93,-1 0 0,0-1 0,0 1-1,0-1 1,-1-1 0,0 1 0,0-1 0,0 0 0,0 0 0,5-10-1,13-20-239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4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16948,'0'1'86,"-1"1"0,1-1 1,0 0-1,0 0 1,0 0-1,0 0 1,1 1-1,-1-1 1,0 0-1,0 0 0,1 0 1,-1 0-1,1 1 1,-1-1-1,1 0 1,-1 0-1,1 0 1,0 0-1,-1 0 0,1 0 1,0-1-1,0 1 1,1 1-1,-1-2-48,0 0 0,1 0 0,-1 0 0,0 0 0,0 0 0,1 0 0,-1 0 0,0-1 0,0 1 0,1 0 0,-1-1 0,0 1 0,0-1 0,0 0 0,0 1 0,0-1 0,0 0 0,0 0 0,0 1 0,0-1 0,0 0 0,1-2 0,10-9 100,0 0-1,-1-1 1,-1-1 0,12-19-1,-16 24 40,-1 0 1,0-1-1,-1 0 0,0 0 0,0 0 1,-1-1-1,3-18 0,-6 28-153,0 1 1,0-1-1,0 1 0,0-1 1,1 1-1,-1-1 0,0 1 1,0-1-1,0 1 0,0-1 0,-1 1 1,1-1-1,0 1 0,0-1 1,0 1-1,0-1 0,0 1 1,-1-1-1,1 1 0,0-1 1,0 1-1,-1-1 0,0 0 0,-7 6 342,-10 20-88,9-7-359,1 0 0,1 1 1,0 0-1,2 0 0,0 1 0,1 0 1,0 0-1,0 30 0,4-49 76,0 0 1,0 0-1,0 0 0,0 0 1,0 0-1,0 0 0,0 0 0,1 0 1,-1 0-1,0 0 0,0 0 1,1 0-1,-1 0 0,1 0 0,-1 0 1,1 0-1,-1 0 0,1 0 1,0 0-1,-1-1 0,1 1 0,0 0 1,0 0-1,1 0 0,-1-1 7,0 1-1,1-1 0,-1 0 0,0 0 1,0 0-1,1 0 0,-1 0 1,0-1-1,0 1 0,0 0 1,1 0-1,-1-1 0,0 1 1,0-1-1,0 1 0,0-1 0,2-1 1,5-3 24,1-1 0,-1-1 1,12-12-1,15-17 67,47-44 154,-79 77-243,1 0 0,-1 0 0,1 1-1,0-1 1,0 1 0,0 0 0,1 0 0,4-2 0,-8 4-5,0-1 0,0 1 0,0 0 1,0 0-1,0 0 0,1 0 0,-1 0 0,0 1 1,0-1-1,0 0 0,0 0 0,0 1 0,0-1 1,0 1-1,0-1 0,0 1 0,0-1 0,0 1 1,0-1-1,0 1 0,0 0 0,-1 0 0,1-1 1,0 1-1,0 0 0,-1 0 0,1 0 0,-1 0 0,1 0 1,-1 0-1,1 0 0,-1 0 0,1 0 0,-1 0 1,0 0-1,1 0 0,-1 0 0,0 0 0,0 2 1,11 79-20,-11-82 21,0 0 1,0 1 0,0-1 0,0 1 0,0-1 0,0 1-1,1-1 1,-1 0 0,0 1 0,0-1 0,0 1-1,0-1 1,1 0 0,-1 1 0,0-1 0,0 1 0,1-1-1,-1 0 1,0 1 0,1-1 0,-1 0 0,0 0 0,1 1-1,-1-1 1,0 0 0,1 0 0,-1 0 0,1 1 0,0-1-1,10-8 36,8-22 5,-17 26-34,10-17-81,-5 8-308,0 1 0,1-1 0,11-12-1,-12 20 88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4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 18404,'2'-1'150,"0"0"1,-1 0-1,1 0 0,0 1 1,0-1-1,-1 0 0,1 1 1,0-1-1,0 1 0,0 0 1,0 0-1,0-1 1,0 1-1,0 0 0,0 1 1,-1-1-1,1 0 0,0 0 1,0 1-1,0-1 0,0 1 1,0 0-1,-1 0 0,1-1 1,0 1-1,-1 0 1,1 0-1,-1 1 0,1-1 1,-1 0-1,1 0 0,1 2 1,-1 1-96,0-1 0,0 1 1,0 0-1,-1-1 0,1 1 1,-1 0-1,0 0 0,0 0 1,0 0-1,-1 0 0,1 0 1,-1 0-1,0 0 0,0 6 1,-4 20-19,-1-1 0,-10 31 0,-5 33-19,19-92-18,1 1 1,-1-1-1,1 1 0,0-1 1,0 1-1,0 0 0,0-1 0,0 1 1,0-1-1,0 1 0,1-1 0,-1 1 1,0-1-1,1 1 0,-1-1 0,1 1 1,1 2-1,-1-4-4,-1 0 0,1 1-1,0-1 1,-1 0 0,1 0 0,0 0 0,-1 1-1,1-1 1,0 0 0,-1 0 0,1 0 0,0 0-1,-1-1 1,1 1 0,0 0 0,-1 0 0,1 0 0,0 0-1,-1-1 1,1 1 0,0 0 0,-1-1 0,1 1-1,-1 0 1,1-1 0,0 0 0,7-4-176,-1-1 0,-1 0 0,1-1 0,7-10 0,-6 9-129,-1-1 0,-1 0 0,0-1 0,0 0-1,0 0 1,-2 0 0,1-1 0,3-13 0,-5 4-342</inkml:trace>
  <inkml:trace contextRef="#ctx0" brushRef="#br0" timeOffset="1">0 173 18084,'3'4'1344,"7"-6"-1096,4-4-88,6-6 176,5-1-424,2-2-80,5-5 144,-4 0-64,-1 0-128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42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120 269 15323,'-13'10'734,"0"1"-1,0 1 0,1 0 0,1 1 1,-12 16-1,19-23-621,0 0 0,0 1 0,0 0 0,1 0 1,0 0-1,0 0 0,1 1 0,0-1 0,0 1 0,1 0 0,0-1 0,0 1 0,0 10 1,1-17-109,0 0 0,0 0 0,0 0 1,0 0-1,0 0 0,1 0 1,-1 0-1,0 0 0,0-1 1,1 1-1,-1 0 0,0 0 1,1 0-1,-1 0 0,1 0 1,-1-1-1,1 1 0,-1 0 0,1-1 1,-1 1-1,1 0 0,0-1 1,0 1-1,-1 0 0,1-1 1,0 1-1,1 0 0,-1-1-1,1 0 0,-1 0 0,1 0 0,0 0 0,-1 0 0,1-1 0,-1 1 0,1 0 0,-1-1 0,1 1 0,-1-1 0,1 1 0,-1-1 0,3-1 0,4-3 6,0 0 0,-1-1-1,1 0 1,6-7 0,6-10 165,-1-1 0,0 0 0,23-44 0,-20 31 150,-31 55-383,0 1 1,2 0-1,0 0 0,0 0 1,2 1-1,1 0 0,0 0 1,2 0-1,-1 27 0,3-45 10,0 0 0,0-1 0,0 1 0,0 0 0,0 0 0,0-1 0,1 1 0,-1 0 0,1-1 0,-1 1 0,1 0 0,0-1 0,-1 1 0,1-1 0,0 1 0,0-1 0,0 1 0,0-1 0,2 2 0,-1-2 16,-1-1 0,0 1-1,0-1 1,0 0 0,0 0 0,1 0-1,-1 0 1,0 0 0,0 0-1,0 0 1,0 0 0,1 0-1,-1 0 1,0-1 0,0 1 0,0 0-1,0-1 1,0 1 0,0-1-1,1 0 1,-1 1 0,0-1-1,-1 0 1,1 1 0,0-1-1,0 0 1,0 0 0,0 0 0,0-1-1,20-23-356,0-10-92</inkml:trace>
  <inkml:trace contextRef="#ctx0" brushRef="#br0" timeOffset="1">325 1 13299,'-18'39'2204,"-19"55"0,33-79-1749,0-1 0,0 1 0,1 1 0,1-1 0,1 0 0,0 1 0,2 18 0,-1-32-442,0 0 0,0 0 0,0-1 0,0 1 0,0 0 0,1 0 0,-1-1 0,1 1 0,-1 0 0,1 0 0,0-1 0,-1 1 0,1-1 0,0 1 0,0 0 0,0-1 0,1 0 0,-1 1 0,0-1 0,0 0 0,1 0 0,-1 1 0,1-1 0,-1 0 0,1 0 0,-1-1 0,1 1 0,0 0 0,-1 0 0,1-1 0,0 1 0,-1-1 0,1 0 0,0 1 0,0-1 0,0 0 1,-1 0-1,1 0 0,0 0 0,0 0 0,0-1 0,-1 1 0,1-1 0,3 0 0,5-3-13,0 1 0,0-1 1,0-1-1,-1 0 1,0 0-1,11-9 0,-11 7-3,-8 5-3,1 0 0,0 0 0,0 0 0,0 1 0,0-1 1,0 1-1,0 0 0,1-1 0,-1 1 0,0 0 1,1 0-1,-1 0 0,0 1 0,1-1 0,-1 1 0,6-1 1,-7 1 3,-1 1 0,1 0 0,0-1 0,-1 1 0,1 0 0,0-1 0,-1 1 0,1 0 0,-1 0 0,1 0 0,-1-1 0,0 1 0,1 0 0,-1 0 0,0 0 0,0 0 0,1 0 0,-1 0 1,0 0-1,0-1 0,0 1 0,0 0 0,0 0 0,0 2 0,-3 25 39,3-28-35,-29 130 385,37-174 667,0 16-953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5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75 15355,'-10'-4'2017,"6"-1"-985,-2-2-456,15 1 2073,8 1-1593,10-5-312,0 0-88,12 0-296,1 1-128,0 3-168,5 3-56,-11 3-288,-2 0-248,-8 3-512,-2 3-224,-12 0 888,-6-2-241,-7 5-199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4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19140,'-27'115'3704,"0"-1"-2396,27-109-1276,-9 40 155,3 1-1,1 0 0,3 78 0,2-120-203,0-1 1,1 0-1,-1 0 0,1 1 0,0-1 0,0 0 0,0 0 0,0 0 0,0 0 0,1 0 0,-1 0 0,1 0 1,0-1-1,0 1 0,0 0 0,0-1 0,0 0 0,1 1 0,-1-1 0,1 0 0,-1 0 0,5 1 0,-5-2-48,1 0 0,0 0 0,0 0-1,0-1 1,0 1 0,0-1-1,0 0 1,0 0 0,0 0-1,0 0 1,0-1 0,0 1-1,0-1 1,0 0 0,0 1-1,-1-1 1,1-1 0,0 1-1,0 0 1,-1-1 0,1 1 0,-1-1-1,4-3 1,8-8-251,-3 0-128</inkml:trace>
  <inkml:trace contextRef="#ctx0" brushRef="#br0" timeOffset="1">168 389 19300,'4'6'1993,"3"-3"-1393,5-5-288,2-2 1224,9-2-904,1-2-304,2-2-808,-2-2-432,-1-1 800,0 6-216,-3-2-120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4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0 491 20900,'0'-3'162,"0"0"-1,0 0 0,1 0 1,-1 0-1,0 0 0,1 0 1,0 0-1,0 0 0,0 1 0,0-1 1,0 0-1,0 1 0,3-5 1,3-5 143,36-87 521,-5-1 0,29-114 1,-61 193-637,-9 37 23,-2 10-179,-36 289-777,43-280-308,3-24 319,-4-11 704,0 0-1,-1-1 0,1 1 1,-1 0-1,1-1 0,-1 1 1,1 0-1,-1-1 0,1 1 1,-1-1-1,1 1 0,-1 0 1,1-1-1,-1 1 0,0-1 1,1 0-1,-1 1 0,0-1 1,1 1-1,-1-1 0,0 1 1,0-1-1,1-1 0,9-24-548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4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17556,'-1'1'142,"0"-1"0,1 1 0,-1-1 0,0 1 1,1 0-1,-1-1 0,1 1 0,-1 0 0,1-1 1,-1 1-1,1 0 0,-1 0 0,1 0 0,0-1 0,-1 1 1,1 0-1,0 0 0,0 0 0,0 0 0,0 0 1,0 0-1,0-1 0,0 1 0,0 1 0,0 24 1524,3-12-1387,1 0 0,1 0 0,0 0 0,1-1 1,9 15-1,16 38 11,-27-52-280,0 1-1,0-1 0,-2 1 1,1 0-1,-2 0 0,0 0 0,-1 0 1,-1 0-1,0 0 0,0 0 1,-8 25-1,3-18 37,-2 0 0,0-1-1,-2 0 1,0 0 0,-2-1 0,-25 36-1,2-12-58,1-4-22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5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15355,'5'-3'499,"-1"0"0,1 0 0,-1 0-1,0-1 1,5-5 0,13-11 825,-9 12-966,-1 0-1,2 0 0,-1 1 1,19-7-1,-27 12-277,0 0 0,0 1 0,1-1-1,-1 1 1,1 0 0,-1 0 0,1 1 0,0 0 0,-1 0 0,1 0-1,-1 1 1,1-1 0,-1 1 0,11 4 0,-14-4-70,-1 0 0,1 0 0,0 0 0,-1 0 0,1 0 0,-1 0 0,1 1 0,-1-1 0,0 1 0,1-1 0,-1 1 0,0 0 0,0-1 0,0 1 0,0 0 0,-1 0 0,1 0 0,0-1 0,-1 1 0,1 0 0,-1 0 0,0 0 0,0 0 0,0 0-1,0 0 1,0 0 0,0 0 0,0 0 0,0 0 0,-2 3 0,1 3 6,-1 0 0,-1 0 0,0 0 0,0 0 0,-7 12 0,-27 39 79,33-53-84,-1 0 1,0-1-1,0 1 1,0-1-1,0 0 1,-1 0-1,-8 4 1,6-6-21,8-7-14,11-9-14,-6 10-5,0 1 1,0-1-1,0 1 1,0 0-1,1 0 0,-1 1 1,1 0-1,-1 0 1,1 0-1,-1 0 1,1 1-1,-1 0 1,1 0-1,0 1 1,-1-1-1,1 1 1,-1 0-1,0 1 1,7 2-1,-7-3-12,-1 1 0,0 0-1,0 0 1,0 0 0,0 1 0,0-1 0,-1 1-1,1 0 1,-1 0 0,0 0 0,1 0 0,-1 1-1,-1-1 1,1 1 0,-1 0 0,1 0-1,-1 0 1,0 0 0,0 0 0,-1 0 0,1 1-1,-1-1 1,0 1 0,0 4 0,0-5 86,-1-1-1,0 1 1,0 0 0,-1-1 0,1 0 0,-1 1-1,0-1 1,0 1 0,0-1 0,0 0 0,0 1-1,-1-1 1,0 0 0,-3 5 0,1-3 108,0 0-1,0 0 1,-1-1 0,0 1-1,0-1 1,0 0 0,-8 4-1,-6 2 555,0-1 0,0-1-1,-36 11 1,42-15-474,-1-1 0,1-1 1,-1 0-1,-23 0 0,37-2-308,0-1-1,-1 1 1,1 0-1,0-1 0,0 1 1,0 0-1,0-1 1,0 1-1,0-1 0,1 1 1,-1 0-1,0-1 1,0 1-1,0 0 0,0-1 1,0 1-1,0 0 1,1-1-1,-1 1 0,0 0 1,0-1-1,0 1 1,1 0-1,-1 0 0,0-1 1,1 1-1,-1 0 0,0 0 1,0-1-1,1 1 1,-1 0-1,1 0 0,-1 0 1,1-1-1,15-14-532,2-2-116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5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70 19956,'-3'5'1753,"6"-5"-1257,4 0-168,9-3 760,4-1-320,8-4-328,0 0-144,5-1-336,0 1-144,-3-1-544,-3 2-376,-5 0 888,-2 0-224,-4 2-136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5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15875,'0'1'78,"0"-1"0,1 1 1,-1-1-1,1 1 0,-1 0 0,1-1 0,-1 1 0,1-1 0,-1 1 0,1-1 0,0 1 0,-1-1 0,1 0 0,0 1 0,-1-1 0,1 0 0,0 0 0,-1 1 0,1-1 0,0 0 0,0 0 0,-1 0 0,1 0 0,0 0 0,0 0 0,-1 0 0,1 0 0,0 0 1,0 0-1,-1 0 0,1 0 0,0-1 0,-1 1 0,1 0 0,0-1 0,-1 1 0,1 0 0,0-1 0,-1 1 0,1-1 0,-1 1 0,1-1 0,0 0 0,31-29 1032,-25 23-747,41-41 282,-2-3-1,-2-1 1,50-80 0,-99 142-580,0 1 1,1 0-1,0 1 1,1-1-1,-2 16 1,1-4-33,1 0-1,0 24 1,3-47-36,0 23 78,5 35 1,-5-52-161,1-1 0,1 1 0,-1 0 0,1-1-1,0 1 1,0-1 0,0 1 0,1-1 0,0 0 0,0 0-1,5 6 1,-7-10 74,-1-1 0,1 1-1,-1-1 1,1 1 0,-1-1-1,1 1 1,-1-1 0,1 0 0,0 1-1,-1-1 1,1 0 0,-1 0-1,1 1 1,0-1 0,-1 0-1,1 0 1,0 0 0,-1 0 0,1 0-1,0 0 1,-1 0 0,1 0-1,0 0 1,-1 0 0,1 0-1,0 0 1,-1 0 0,1-1 0,0 1-1,-1 0 1,1 0 0,-1-1-1,1 1 1,-1-1 0,1 1-1,0 0 1,0-2 0,14-11-253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63 13907,'0'0'1464,"-8"9"4227,7 1-4739,8-11-644,10-14-144,-2-15 217,-14 29-339,0-1 0,-1 1 0,1-1 1,-1 0-1,1 1 0,-1-1 0,0 0 0,1 1 0,-1-1 0,0 0 0,0 0 0,0 1 1,0-1-1,-1 0 0,1 1 0,0-1 0,-2-2 0,2 4-29,0 0-1,-1-1 1,1 1 0,0 0-1,-1-1 1,1 1-1,-1 0 1,1 0 0,0 0-1,-1 0 1,1-1-1,-1 1 1,1 0 0,-1 0-1,1 0 1,0 0-1,-1 0 1,1 0 0,-1 0-1,1 0 1,-1 0 0,1 0-1,-1 0 1,1 0-1,0 1 1,-1-1 0,1 0-1,-1 0 1,1 0-1,-1 0 1,1 1 0,0-1-1,-1 0 1,1 1 0,0-1-1,-1 0 1,1 1-1,0-1 1,-1 0 0,1 1-1,0-1 1,0 0-1,0 1 1,-1-1 0,1 1-1,0 0 1,-14 21 195,13-21-186,-2 4-7,0 1 0,1-1 0,0 1-1,0 0 1,0 0 0,1 0 0,0 0 0,0 0 0,0 0 0,1 1 0,0 7 0,0-13-26,0 0 0,0 0-1,0-1 1,0 1 0,0 0 0,0-1 0,0 1 0,0 0 0,1-1 0,-1 1 0,0 0 0,0-1 0,1 1 0,-1 0 0,1-1 0,-1 1 0,0-1 0,1 1 0,-1 0 0,1-1 0,-1 1 0,1-1 0,-1 0 0,1 1 0,0-1 0,-1 1 0,1-1 0,-1 0 0,1 1-1,0-1 1,-1 0 0,1 0 0,0 0 0,0 0 0,-1 1 0,1-1 0,0 0 0,-1 0 0,1 0 0,0 0 0,0 0 0,-1-1 0,1 1 0,0 0 0,-1 0 0,1 0 0,0-1 0,-1 1 0,2-1 0,1 0-78,0-1 1,1 1 0,-1-1-1,0 0 1,0 0 0,0-1-1,-1 1 1,4-3 0,7-14-140,-3-5-59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5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15339,'15'4'1681,"4"5"-929,0 1-280,6 13 1184,3 7-688,-2 7-295,-4 6-81,-6 7-232,-4 5-104,-12 3-96,-7 1-136,-14-2-400,-4-2-328,-7-5 584,-2-10-112,1-13-64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5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16444,'-5'1'174,"1"0"0,0 1 1,-1-1-1,1 1 0,0 0 1,0 1-1,0-1 1,0 1-1,0-1 0,1 1 1,-1 0-1,1 1 0,0-1 1,0 0-1,0 1 0,-3 5 1,-3 5 118,1 0-1,0 1 1,-7 19 0,-1 9-176,3 2 0,2-1 0,1 2 0,3-1 0,1 1 0,3 1 0,1-1 1,6 55-1,-2-81-391,1 1 1,7 29-1,-8-41 184,1 0 0,0 0 0,1-1 0,0 1 0,0-1 0,1 0 0,10 13 0,5-2-262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5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9714,'5'-7'476,"9"-14"1176,2 1 0,0 0 0,19-18 0,-31 34-1430,0 0 1,0 1 0,0-1 0,1 1 0,-1 0-1,1 0 1,-1 0 0,1 1 0,0 0 0,0 0-1,0 0 1,0 1 0,0-1 0,1 1 0,-1 0 0,0 1-1,1-1 1,-1 1 0,1 0 0,9 2 0,-10 0-165,0-1 0,0 2 0,-1-1 0,1 0 0,-1 1 0,1 0 0,-1 0 0,0 0 0,0 1 0,0-1-1,-1 1 1,1 0 0,-1 0 0,0 0 0,0 0 0,0 1 0,-1-1 0,1 1 0,-1 0 0,2 5 0,-2-3-42,1 1 1,-1-1-1,0 1 0,-1 0 0,0-1 0,0 1 0,0 0 0,-1 0 0,-1 0 0,1 0 0,-1-1 0,-4 15 1,1-11-1,-2 1 0,0-1 0,0 0 1,-1 0-1,0-1 0,-11 13 0,10-13-7,0-1 0,1 2 0,0-1 0,0 1-1,-8 21 1,14-31-23,1 0 0,-1 0 0,1 0-1,0 0 1,-1 0 0,1 0 0,0 0-1,0 0 1,-1 0 0,1 0 0,0 0 0,0 0-1,0 0 1,0 0 0,1 0 0,-1 0-1,0 0 1,0-1 0,0 1 0,1 0 0,-1 0-1,1 0 1,-1 0 0,0 0 0,1 0-1,0 0 1,-1-1 0,1 1 0,-1 0 0,1 0-1,0-1 1,0 1 0,-1-1 0,1 1-1,0 0 1,0-1 0,0 1 0,0-1 0,-1 0-1,1 1 1,0-1 0,0 0 0,0 1-1,0-1 1,0 0 0,2 0 0,2 0-39,0 0 1,0 0 0,0 0 0,0-1-1,1 1 1,-1-1 0,7-3-1,-3 0 10,0 0 0,0 0 0,0-1 0,-1 0 0,0-1 0,9-7 0,23-19-250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6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15459,'3'11'1905,"7"-4"-1193,8-7-192,4 0 992,6-3-680,2 1-79,4-3-185,1 2-296,-5 2-816,-3 0-280,-7-2 647,-4 0-167,-6-4-176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0:5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81 15611,'-3'12'2049,"1"-4"-1017,2-4-360,5-4 2177,5-4-1593,5-5-512,4-2-136,7-2-432,3 0-416,2 0-624,3 0-304,-2 3 880,-2-2-248,-3 5-176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0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0 453 17228,'19'-26'2878,"-15"19"-2616,27-42 583,-2-1 1,-2-2-1,20-56 0,-44 99-793,-2 8 35,-6 20-34,1 12-214,1 0-1,1-1 1,2 1-1,1 0 0,2 0 1,0 0-1,15 52 1,-17-78 29,1-1 1,0 1-1,0-1 0,0 0 1,4 6-1,-6-10 114,0 1-1,1 0 1,-1 0 0,1-1-1,0 1 1,-1 0-1,1-1 1,-1 1-1,1 0 1,0-1 0,0 1-1,-1-1 1,1 1-1,0-1 1,0 0 0,0 1-1,0-1 1,-1 0-1,1 0 1,0 1-1,0-1 1,0 0 0,0 0-1,0 0 1,0 0-1,-1 0 1,1 0-1,0 0 1,0-1 0,0 1-1,0 0 1,0 0-1,0-1 1,-1 1-1,1 0 1,0-1 0,1 0-1,16-19-438,3-11-121</inkml:trace>
  <inkml:trace contextRef="#ctx0" brushRef="#br0" timeOffset="1">281 0 15987,'-2'2'115,"0"0"-1,-1 0 0,1 0 0,0 1 0,0-1 1,0 0-1,1 1 0,-1-1 0,0 1 1,1 0-1,0 0 0,0-1 0,0 1 0,0 0 1,0 0-1,0 0 0,1 0 0,-1 0 0,1 0 1,0 0-1,0 0 0,0 0 0,0 0 0,1 0 1,-1 0-1,2 4 0,2 4 164,1 0-1,0 0 1,1 0 0,0-1 0,10 14-1,-8-13 71,-1 1-1,11 21 0,-15-24-268,-1 0 0,0 1 0,-1-1 0,0 0 0,0 1 0,-1-1 0,0 1 0,-1-1 0,0 0-1,0 1 1,-1-1 0,-6 17 0,-1 2-564,-2-2-1,-27 50 1,24-51 136,-34 43 0,14-29-114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0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16660,'-6'1'1816,"-1"5"-1240,-3 8-232,0 6 960,2 15-527,0 6-153,4 14-264,1 4-88,6 8-112,4 0-16,5 1-96,2-4-184,5-6-432,4-10-256,7-12-489,3-9 985,7-14-200,6-7-256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0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2 115 16788,'-2'1'1792,"5"1"-1152,9-7-208,6 0 1049,7-7-769,1-3-88,7-1-176,-1-1-72,3 1-488,-2 0-320,-9 7-544,-2 2 1328,-11 7-536,-5 2-136,-6 11-120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0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16588,'8'0'1800,"6"0"-1032,4-6-280,7-3 929,4-2-465,4-2-624,2-1-368,-4-5 184,-1 3-152,-8 3-184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0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39 17420,'6'-5'448,"0"0"1,0 0 0,1 0 0,0 1-1,0 0 1,13-5 0,-19 9-394,1-1 0,-1 1 0,1 0 0,-1 0 0,1-1 0,-1 1 0,1 0 0,-1 0 0,1 0 0,0 1 0,-1-1 0,1 0 0,-1 0 0,0 1 0,1-1 0,-1 1 0,2 0 0,-1 0-17,-1 1 0,1-1 0,-1 0 0,0 1 0,1-1-1,-1 1 1,0-1 0,0 1 0,0 0 0,0 0 0,0-1 0,-1 1-1,1 0 1,-1 0 0,1 0 0,-1 0 0,1 2 0,0 6-18,0 0 1,-1 0-1,0 1 1,-1-1-1,0 0 1,0 0-1,-1 0 1,0 0-1,-1 0 1,-5 12-1,-5 8 70,-30 52-1,18-40 44,-1-2-1,-2-1 1,-56 61 0,68-84-85,12-15-101,7-5-8,5-8-36,-2 6 42,1 1 1,-1-1-1,1 1 1,0 1 0,0-1-1,8-3 1,-13 7 46,0 0 0,1 0 1,-1 1-1,0-1 1,0 1-1,0-1 1,0 1-1,0 0 1,1-1-1,-1 1 1,0 0-1,0 1 0,0-1 1,1 0-1,-1 1 1,0-1-1,0 1 1,0-1-1,0 1 1,0 0-1,0 0 1,0 0-1,0 0 0,0 1 1,0-1-1,-1 0 1,1 1-1,2 2 1,14 19-7,-15-17 24,1-1-1,1 1 0,-1-1 1,1 0-1,7 6 0,-11-10 15,1 1 0,0-1 0,-1-1 0,1 1 0,0 0 0,-1 0 0,1-1 0,0 1 0,0-1 0,0 1 0,0-1 0,0 0 0,-1 0 0,1 0 0,0 0 0,0 0 0,0 0 0,0 0 0,0-1 0,0 1 1,-1-1-1,1 1 0,0-1 0,2-1 0,3-2 72,0 0 1,-1-1 0,1 1 0,-1-2 0,0 1 0,0-1-1,-1 0 1,1 0 0,-2 0 0,1-1 0,-1 1-1,1-1 1,-2 0 0,1-1 0,-1 1 0,0-1 0,-1 1-1,0-1 1,2-8 0,-4 15-128,0 1 1,0-1-1,0 1 0,0-1 1,0 1-1,0-1 0,0 1 1,0-1-1,0 1 0,0-1 1,0 1-1,0-1 0,0 1 1,0-1-1,0 1 0,0-1 1,-1 1-1,1-1 0,0 1 1,0-1-1,0 1 0,-1-1 1,1 1-1,0 0 0,-1-1 1,1 1-1,0 0 0,-1-1 1,1 1-1,-1 0 0,1-1 1,-1 1-1,1 0 0,-1 0 1,1-1-1,0 1 0,-1 0 1,1 0-1,-1 0 0,1 0 0,-1 0 1,1 0-1,-1 0 0,1 0 1,-1 0-1,0 0 0,1 0 1,-1 0-1,-1 0-69,0 1 0,0-1 0,0 1 0,0 0 0,0-1 0,1 1 0,-1 0 0,0 0 0,0 0 0,-1 2 0,-3 2-428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0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45 189 14531,'-1'0'118,"0"1"0,-1 0 1,1-1-1,0 1 0,-1-1 0,1 0 0,0 1 1,-1-1-1,1 0 0,0 0 0,-1 0 0,1 0 1,-1 0-1,1 0 0,0 0 0,-1-1 0,1 1 1,0 0-1,-1-1 0,1 1 0,0-1 0,0 0 0,-1 1 1,1-1-1,0 0 0,0 0 0,0 1 0,0-1 1,0 0-1,0 0 0,-1-2 0,1 1 9,0 1 0,1-1 1,-1 0-1,1 0 0,0 1 0,0-1 0,-1 0 0,1 0 0,0 0 0,1 1 1,-1-1-1,0 0 0,0 0 0,1 1 0,-1-1 0,1 0 0,0 0 0,-1 1 1,1-1-1,0 1 0,0-1 0,0 0 0,0 1 0,2-3 0,8-9 66,1 1-1,0 0 0,1 1 1,0 0-1,1 1 0,0 1 1,0 0-1,1 1 0,0 0 1,1 1-1,0 1 0,0 0 1,22-4-1,-34 9-184,1 0 1,-1 1-1,1-1 1,-1 1-1,1 0 1,0 0-1,-1 1 1,1-1-1,6 3 1,-9-3-8,0 1 0,-1 0 1,1 0-1,0 0 1,0 0-1,-1 0 0,1 0 1,-1 1-1,1-1 1,-1 1-1,1-1 1,-1 1-1,0-1 0,0 1 1,1 0-1,-1-1 1,0 1-1,-1 0 0,1 0 1,0 0-1,-1 0 1,2 3-1,0 7 0,-1 1-1,0-1 0,0 0 1,-1 0-1,-1 0 0,0 0 1,-4 17-1,-26 85 9,21-81-5,-12 31 10,14-45-14,1 2 0,1-1 0,0 1 0,2 0 0,-4 40 0,8-59-3,0 1 1,0-1-1,0 0 1,0 1-1,0-1 1,1 0-1,-1 1 1,1-1-1,0 0 1,-1 0-1,1 0 1,0 1-1,0-1 1,1 0-1,-1 0 1,0 0-1,1-1 1,-1 1-1,1 0 1,0 0-1,-1-1 1,1 1-1,3 1 1,-2-2-20,0 0 0,0 0 0,0 0 1,0 0-1,0 0 0,1-1 0,-1 0 0,0 1 0,1-1 1,-1 0-1,0-1 0,0 1 0,1 0 0,-1-1 0,0 0 1,4-1-1,2-1-201,-1 0 0,0-1 0,0 0-1,-1 0 1,1-1 0,-1 0 0,11-9 0,-3 0-403,27-33 0,-19 19 23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0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 0 15611,'-16'20'1257,"-5"9"-905,-5 4-112,-3 11 392,-4 5-40,-4 4-40,-2 4-72,-7 2-152,0 0-32,-2 1-64,3-1 0,2-5-280,7-2-224,6-6-408,5-5 552,10-12-64,5-10-96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0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15963,'9'-14'829,"1"-1"-1,0 1 0,17-17 0,-24 28-694,0 0 0,0-1 0,1 1 0,0 1 0,-1-1 0,1 0 0,0 1 0,0 0 0,1 0 0,-1 0 0,0 0 0,1 1 0,-1-1 0,1 1 1,-1 1-1,1-1 0,6 0 0,-9 1-103,0 0 1,0 1 0,-1-1-1,1 0 1,0 1 0,0-1 0,-1 1-1,1-1 1,0 1 0,-1 0-1,1 0 1,-1 0 0,1 0-1,-1 0 1,1 0 0,-1 0 0,0 1-1,1-1 1,1 3 0,-2-2-11,1 1 1,-1 0-1,0-1 1,0 1-1,0 0 1,0 0-1,-1 0 1,1 0-1,-1 0 1,1 6-1,-2 0-11,1 1 0,-2 0 0,1 0 0,-1 0 0,-1-1 0,-4 13 0,-2-3 9,-1 0 0,-1-1 0,-22 31 1,20-32-12,0 1 1,2 1 0,-14 30 0,24-48-9,0 0 1,1 0-1,0 0 1,-1 0-1,1 0 1,0 0-1,-1 0 1,1 0-1,0 0 1,0 0-1,0 0 1,0 1-1,0-1 1,0 0-1,0 0 1,1 0-1,-1 0 1,0 0-1,0 0 1,1 0-1,-1 0 1,1 0-1,-1 0 1,1 0-1,-1 0 1,1 0-1,0 0 1,0-1-1,-1 1 1,1 0-1,0 0 1,0-1-1,0 1 1,0 0-1,-1-1 1,1 1-1,0-1 1,0 1-1,2 0 1,4 1-41,0 0 1,1-1 0,-1 1-1,15 0 1,-9-1-171,85 12-721,-64-8 705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8130,'8'2'7831,"-4"-1"-7441,0 0 0,0 0 0,0-1 0,0 1 0,0-1 0,7 0 0,1-3-131,0 0 0,0-1 0,0 0 0,0-1 0,-1 0 0,0-1 0,0-1 0,0 0 0,16-13 0,-26 19-253,0 0 1,0 0-1,-1 0 1,1 1-1,0-1 1,0 0-1,-1 0 1,1 0-1,-1 0 1,1 0-1,-1 0 1,1 0 0,-1 0-1,1-1 1,-1 1-1,1-1 1,-2 1-2,1 0 0,0 1 0,0-1 1,0 1-1,0-1 0,0 0 0,-1 1 0,1-1 1,0 1-1,0-1 0,-1 1 0,1-1 1,0 1-1,-1-1 0,1 1 0,-1-1 0,1 1 1,-1-1-1,1 1 0,-1 0 0,1-1 1,-1 1-1,-2-1 4,1-1 0,0 2 0,-1-1 0,1 0 0,-1 0 0,1 1 1,-1 0-1,1-1 0,-1 1 0,0 0 0,1 0 0,-1 0 0,-3 1 0,0 1-11,0 0-1,-1 0 1,1 0-1,0 1 1,0 0 0,1 0-1,-1 0 1,0 1-1,1 0 1,0 0-1,0 0 1,0 1-1,1 0 1,-1 0 0,1 0-1,0 0 1,1 1-1,-6 9 1,3-4 2,1 1 0,1-1 0,0 1 0,0 0 0,1 0 0,1 0 1,0 0-1,1 1 0,0 12 0,0-23-44,1 0 1,0 0 0,1 1-1,-1-1 1,0 0-1,1 0 1,-1 0-1,1 0 1,0 0-1,-1 1 1,1-1-1,0 0 1,0-1-1,1 1 1,-1 0-1,0 0 1,0 0-1,1-1 1,-1 1 0,1-1-1,0 1 1,-1-1-1,1 1 1,0-1-1,0 0 1,0 0-1,0 0 1,0 0-1,4 1 1,-2-1-75,0-1 1,0 1-1,0-1 1,-1 0-1,1 0 1,0 0-1,0 0 1,0-1-1,0 1 1,0-1-1,0 0 1,0-1-1,-1 1 0,1 0 1,0-1-1,3-2 1,16-12-355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47 374 14147,'-23'12'1560,"8"-3"-831,7-5-265,16-8 1152,14-8-656,22-9-176,12-10-80,19-7-207,8-5-113,7-6-288,2-1-248,-8 4 1112,-6 2-912,-25 11 32,-12 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6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1 332 16820,'0'0'47,"0"0"1,0 0-1,0 0 1,0 0 0,0 0-1,0 0 1,0 0 0,0 0-1,0 0 1,0 0-1,0 0 1,0 0 0,0 0-1,0 0 1,0 0-1,0 0 1,0 0 0,1 0-1,-1 0 1,0 0 0,0 0-1,0 0 1,0 0-1,0 0 1,0 0 0,0 0-1,0 0 1,0 0-1,0 0 1,0 0 0,0 0-1,0 0 1,0 0 0,0 0-1,0 0 1,0 0-1,0 0 1,0 0 0,0 0-1,0 0 1,1 1-1,-1-1 1,0 0 0,0 0-1,0 0 1,0 0 0,0 0-1,0 0 1,9-7 1216,21-19-506,-10 9-308,255-208 729,-202 168-1226,-112 111-396,1 2-1,-45 93 1,70-113 150,13-30-21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15315,'-23'53'3371,"19"-43"-3308,1 0-1,0 1 1,1-1-1,0 0 1,0 1 0,1 11-1,1-21-60,0-1 0,0 1-1,-1-1 1,1 1 0,0 0-1,0-1 1,0 1 0,1-1-1,-1 1 1,0-1 0,0 1 0,0 0-1,0-1 1,0 1 0,1-1-1,-1 1 1,0-1 0,0 1-1,1-1 1,-1 1 0,1-1 0,-1 1-1,0-1 1,1 1 0,-1-1-1,1 0 1,0 1 0,-1-1 0,1 0 0,0 0-1,0 0 1,0 0 0,-1 0 0,1-1 0,0 1 0,0 0-1,-1 0 1,1-1 0,0 1 0,-1 0 0,1-1 0,0 1-1,-1-1 1,1 1 0,0-1 0,28-30 33,-27 28-32,11-14 15,-10 13-3,-1-1 0,1 1 0,1 0-1,-1 0 1,0 0 0,1 1 0,0-1 0,0 1-1,0 0 1,0 0 0,9-5 0,-12 8-12,-1 0 0,1 0 1,0 0-1,0 0 0,-1 1 0,1-1 1,0 0-1,-1 0 0,1 1 1,0-1-1,-1 0 0,1 1 0,0-1 1,-1 0-1,1 1 0,-1-1 1,1 1-1,-1-1 0,1 1 0,-1-1 1,1 1-1,-1-1 0,1 1 0,-1 0 1,0-1-1,1 1 0,-1 0 1,0-1-1,0 1 0,1 0 0,-1-1 1,0 1-1,0 0 0,0-1 0,0 1 1,0 1-1,3 32 38,-3-29-32,4 13 77,-4-17-78,0-1-1,1 0 1,-1 0 0,0 0-1,0 0 1,0 1-1,0-1 1,1 0 0,-1 0-1,0 0 1,0 0 0,0 0-1,0 0 1,1 1 0,-1-1-1,0 0 1,0 0-1,0 0 1,1 0 0,-1 0-1,0 0 1,0 0 0,1 0-1,-1 0 1,0 0 0,0 0-1,0 0 1,1 0-1,-1 0 1,0 0 0,0 0-1,0 0 1,1-1 0,-1 1-1,0 0 1,0 0 0,1 0-1,19-24 515,-18 22-514,2-4 88,0 0-1,1 0 1,-1 1-1,11-9 1,-14 13-89,0 0-1,0 1 1,-1-1-1,1 1 1,0-1-1,0 1 1,0-1-1,0 1 1,0 0 0,0-1-1,-1 1 1,1 0-1,0 0 1,0 0-1,0 0 1,0 0-1,0 0 1,2 0 0,-2 1-8,0-1 1,0 1 0,0-1 0,0 1 0,-1 0 0,1-1-1,0 1 1,0 0 0,0 0 0,-1 0 0,1 0 0,0 0-1,-1 0 1,1 0 0,-1 0 0,1 0 0,-1 0 0,0 0-1,1 0 1,-1 2 0,2 5-37,-1 0 0,0 0-1,0 0 1,-1 13 0,0-12-369,-5-12 142,3-5 97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13515,'1'2'202,"0"1"1,0 0 0,-1-1-1,1 1 1,-1-1 0,0 1-1,0 0 1,0-1-1,0 1 1,0 0 0,-2 4-1,-8 34 938,4-19-470,-71 310 3035,74-311-3452,10-29-83,12-30-59,68-144 47,-72 155-157,1 1 0,2 0-1,0 2 1,34-35 0,-43 50-5,1 1 0,21-15 0,-29 21 3,0 1 1,0-1-1,0 1 1,1 0-1,-1-1 1,0 1-1,1 0 1,-1 1-1,1-1 1,-1 0-1,1 1 0,0-1 1,-1 1-1,1 0 1,-1 0-1,1 0 1,0 0-1,-1 1 1,1-1-1,-1 1 1,1-1-1,3 2 1,-5-1-1,0 0 1,0 1 0,0-1 0,0 0-1,0 0 1,0 1 0,0-1 0,0 1-1,-1-1 1,1 1 0,0-1 0,-1 1-1,1-1 1,-1 1 0,0 0 0,1-1-1,-1 1 1,0 0 0,0-1-1,0 1 1,0-1 0,-1 1 0,1 2-1,-1 3 1,-1 1 0,1-1 0,-5 13 0,-3 2 18,-1 0 0,-1-1 0,-1 0 0,-1-1 0,0-1 0,-2 0 0,-25 27 0,36-43 149,0 1-1,0-1 1,0 0-1,-1 0 1,-6 4-1,9-7-150,1 1 1,0-1-1,-1 1 0,1-1 1,-1 1-1,1-1 0,-1 0 0,1 1 1,0-1-1,-1 0 0,1 0 1,-1 0-1,1-1 0,-1 1 0,1 0 1,-1 0-1,1-1 0,-1 1 1,1-1-1,0 1 0,-1-1 0,-1-1 1,-11-13 224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 18972,'0'-10'1784,"-6"12"-1287,-1 10-217,-3 11 768,-3 10-224,0 8-352,0 10-224,1 9-208,0 3-24,1-3 16,2-1-32,3-8-208,1-5-256,2-11-624,1-11 952,2-23-64,-1-5-168,-1-22-120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16003,'0'-6'1609,"12"3"-881,3-1-208,13-2 960,6 0-423,13-2-409,6-2-96,5 1-200,2 2-304,-3 3-792,-5-1 680,-6 5-128,-9 2-88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42 223 15011,'2'0'203,"-1"1"0,1 0 0,0 0-1,-1 0 1,1-1 0,0 1 0,0-1 0,0 1-1,-1-1 1,1 0 0,0 0 0,0 0 0,0 0-1,0 0 1,-1 0 0,1 0 0,0 0 0,0-1-1,0 1 1,-1-1 0,1 0 0,0 1 0,2-2-1,41-22 1267,-42 22-1397,34-26 440,-34 26-448,-1-1 1,1 1-1,-1-1 1,0 0-1,1 0 0,-2 0 1,1 0-1,0 0 1,0 0-1,1-6 1,-3 8-51,1 1 0,-1 0 0,0-1 0,0 1 1,0-1-1,0 1 0,0 0 0,0-1 1,0 1-1,0-1 0,0 1 0,0-1 1,0 1-1,0 0 0,0-1 0,0 1 0,0-1 1,0 1-1,-1 0 0,1-1 0,0 1 1,0 0-1,0-1 0,-1 1 0,1 0 1,0-1-1,-1 1 0,1 0 0,0-1 0,0 1 1,-1 0-1,1 0 0,-1-1 0,-15 2 300,-15 12 71,21-5-362,-1 0 0,1 0 0,1 1 0,-1 0 0,2 0 0,-1 1 0,1 1 0,1-1 0,-13 23 0,13-20-77,1 2 0,0-1 0,0 0 1,2 1-1,0 0 0,0 0 0,2 1 0,-2 15 1,4-28-27,0-1 1,0 1 0,0 0 0,0 0-1,1-1 1,-1 1 0,1 0 0,0-1-1,-1 1 1,1 0 0,0-1 0,1 1-1,-1-1 1,0 0 0,1 1-1,1 1 1,-2-3 31,1 0 0,-1 0-1,0 0 1,1 0 0,-1 0 0,0-1-1,1 1 1,-1 0 0,1-1 0,0 1-1,-1-1 1,1 0 0,-1 0 0,1 1-1,-1-1 1,1 0 0,0 0 0,-1-1-1,1 1 1,-1 0 0,1 0-1,-1-1 1,1 1 0,-1-1 0,1 1-1,-1-1 1,1 0 0,-1 0 0,2-1-1,28-19-481,2-13-148</inkml:trace>
  <inkml:trace contextRef="#ctx0" brushRef="#br0" timeOffset="1">444 0 14883,'-3'1'182,"0"1"0,0-1 0,1 1 0,-1-1 0,1 1 0,0 0 0,-1 0 0,1 0 0,0 0 0,0 0 0,0 0 0,-2 3 0,-3 4 199,-20 17 433,1 1-1,2 1 1,-40 60-1,63-86-810,0-1-1,0 1 0,0 0 1,1-1-1,-1 1 0,0 0 1,1 0-1,-1-1 0,1 1 1,0 0-1,0 0 0,-1 2 0,2-4-3,-1 1-1,0-1 1,0 1-1,0-1 0,0 1 1,1-1-1,-1 1 1,0 0-1,0-1 0,1 1 1,-1-1-1,0 0 1,1 1-1,-1-1 0,1 1 1,-1-1-1,1 1 1,-1-1-1,1 0 0,-1 0 1,1 1-1,-1-1 1,1 0-1,0 1 0,4 0-15,0 0-1,0-1 1,0 0 0,0 1-1,0-2 1,10 0-1,-4 0-8,62-3-86,-67 5 93,1-1 0,-1 1 0,0 0 0,0 0 0,0 1 0,0-1 0,0 2 0,0-1 0,7 5 0,-11-7 25,0 2-1,-1-1 0,0 0 0,1 0 0,-1 0 0,0 1 1,0-1-1,1 1 0,-1-1 0,0 1 0,0-1 0,-1 1 1,1-1-1,0 1 0,0 0 0,-1 0 0,1-1 0,-1 1 1,0 0-1,1 0 0,-1 0 0,0-1 0,0 1 0,0 0 1,0 0-1,-1 0 0,1 0 0,0-1 0,-1 1 0,1 0 1,-1 0-1,0-1 0,1 1 0,-1 0 0,0-1 0,-1 3 1,-3 4 117,0 0 0,-1 0 0,0 0 1,0-1-1,-11 11 0,5-7 121,-1-1 0,1 0 0,-16 9-1,23-16-216,1 0 0,-1-1 0,0 0 0,0 1 0,0-2 0,-1 1-1,1-1 1,0 1 0,0-1 0,-1-1 0,1 1 0,-11-1 0,14-1-130,0 1 0,0 0 1,0-1-1,1 1 1,-1-1-1,0 0 0,0 0 1,1 0-1,-1 0 1,1 0-1,-1 0 1,1 0-1,-1 0 0,1 0 1,0-1-1,0 1 1,-1-1-1,1 1 1,0-1-1,0 1 0,0-1 1,1 1-1,-1-1 1,-1-3-1,1 0-62,-1 0 0,1-1 0,0 0 1,1 1-1,-1-1 0,1 1 0,1-8 0,2-22-691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18588,'1'3'121,"0"0"-1,0 0 1,-1 0 0,1 0-1,-1 0 1,0 0 0,0 0-1,0 0 1,0 0 0,0 0-1,-1 0 1,1 0 0,-1 0-1,0 0 1,-2 5-1,-1 6 132,-12 64 680,-12 151 0,26-181-954,2 1 0,2-1 0,3 1 0,14 65-1,-20-109-198,-4-13 109,-6-14-16,-26-63-198,15 37 838,-16-53 0,38 100-485,0 1 0,0-1 0,-1 0 0,1 1 1,0-1-1,0 1 0,0-1 0,0 1 1,0-1-1,0 0 0,0 1 0,0-1 0,1 1 1,-1-1-1,0 1 0,0-1 0,0 1 0,1-1 1,-1 0-1,0 1 0,0-1 0,1 1 1,-1 0-1,0-1 0,1 1 0,-1-1 0,1 0 1,18-6 331,33 6-810,-37 2-183,95-2-2300,-75-1 2124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19 10154,'1'0'190,"-1"0"-1,0 0 1,1 0-1,-1 1 1,0-1-1,1 0 1,-1 0 0,0 0-1,0 0 1,1 0-1,-1 0 1,0 0-1,1 0 1,-1 0-1,0 0 1,1-1 0,-1 1-1,0 0 1,1 0-1,-1 0 1,0 0-1,0 0 1,1 0-1,-1-1 1,0 1 0,0 0-1,1 0 1,-1-1-1,0 1 1,0 0-1,0 0 1,1 0-1,-1-1 1,0 1 0,0 0-1,0-1 1,0 1-1,0 0 1,0 0-1,1-1 1,-1 1-1,0 0 1,0-1 0,0 1-1,0 0 1,0-1-1,0 1 1,0 0-1,0-1 1,0 1-1,-1-1 1,1 1-3,-1-1 0,1 0 0,-1 1 0,1-1-1,-1 0 1,1 1 0,-1-1 0,0 1 0,1-1 0,-1 1 0,0-1 0,1 1 0,-1-1-1,0 1 1,0 0 0,1 0 0,-1-1 0,0 1 0,0 0 0,0 0 0,-1 0-1,-7 0-5,0 0 0,0 1-1,-1 1 1,1-1-1,0 2 1,0-1-1,0 1 1,0 0-1,1 1 1,-1 0-1,-9 7 1,4-3-205,0 2 0,0 0 0,1 0 0,1 2 0,-16 16 1,24-24-32,1 1 1,0-1 0,0 1-1,0-1 1,-4 9 0,7-12 36,0 0 1,-1-1-1,1 1 1,0 0-1,0 0 1,-1-1 0,1 1-1,0 0 1,0-1-1,0 1 1,0 0-1,0 0 1,0-1-1,0 1 1,0 0-1,1 0 1,-1-1-1,0 1 1,0 0 0,0-1-1,1 1 1,-1 0-1,0-1 1,1 1-1,-1 0 1,1-1-1,-1 1 1,1-1-1,-1 1 1,1-1 0,-1 1-1,1-1 1,-1 1-1,1-1 1,0 0-1,-1 1 1,1-1-1,0 0 1,-1 1-1,1-1 1,0 0-1,0 0 1,-1 0 0,1 1-1,0-1 1,-1 0-1,1 0 1,0 0-1,0 0 1,0-1-1,14 1-200,0 0 1,0-1-1,0-1 0,28-7 0,-31 5 186,0 2-1,0-1 1,0 1 0,0 1 0,0 1 0,1-1 0,-1 2 0,17 2-1,-28-3 32,1 0-1,-1 0 0,1 1 0,-1-1 0,1 0 0,-1 1 1,0-1-1,1 1 0,-1 0 0,0 0 0,1-1 1,-1 1-1,0 0 0,0 0 0,0 0 0,0 0 0,0 0 1,0 0-1,0 1 0,0-1 0,0 0 0,1 3 0,-2-2 5,0-1-1,0 1 0,0 0 1,0-1-1,0 1 0,0 0 1,0-1-1,-1 1 0,1 0 0,-1-1 1,1 1-1,-1-1 0,0 1 1,1-1-1,-1 1 0,-2 2 1,-3 4 54,-1 1 0,0-1 0,-1-1 0,0 1 0,-9 6 0,1-2 108,-1-1 0,0-1 0,0-1 0,-38 15 0,54-23-206,1-1 1,-1 1-1,0-1 1,0 0 0,0 0-1,0 1 1,1-1-1,-1 0 1,0 0-1,0 0 1,0 0 0,0 0-1,0 0 1,1 0-1,-1 0 1,0 0-1,0-1 1,0 1 0,0 0-1,1-1 1,-2 1-1,1-1-7,1 1 0,0-1 0,-1 0-1,1 1 1,0-1 0,-1 1 0,1-1 0,0 0-1,0 1 1,0-1 0,-1 0 0,1 1-1,0-1 1,0 0 0,0 1 0,0-1-1,0 0 1,0 1 0,0-1 0,1-1 0,1-4-137,-1 0 0,2 0 0,-1 0 0,6-10 1,13-18-420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18476,'-19'34'2311,"1"11"-1733,1 1 0,3 1 0,-12 71 1,19-79-407,-1 68 0,7-89-141,2 0 0,0 0 0,1 0 0,1-1 0,1 1 0,6 18 0,-9-34-31,0 1 1,0-1-1,0 0 0,0 0 1,0 0-1,0 0 0,1 0 1,-1 0-1,0 0 0,1-1 1,0 1-1,-1 0 0,4 1 1,-4-2-1,-1-1 0,0 0 0,1 0 0,-1 0 1,1 0-1,-1 0 0,1 0 0,-1 1 0,0-1 0,1 0 0,-1 0 1,1 0-1,-1 0 0,1 0 0,-1-1 0,1 1 0,-1 0 1,0 0-1,1 0 0,-1 0 0,1 0 0,-1-1 0,1 1 1,-1 0-1,0 0 0,1-1 0,0 0 2,0-1 1,0 1-1,0 0 1,0-1-1,0 1 1,0-1-1,-1 1 1,1-1-1,-1 1 1,1-1-1,0-2 1,2-10 16,-1 1 0,-1-1 0,0 0 0,0 0 1,-1-1-1,-1 1 0,-1 0 0,0 1 0,-1-1 1,0 0-1,-1 1 0,-10-26 0,9 26-325,13 16-845,10 6 96,-5-5 489,0-1 0,1-1 1,-1 0-1,1-1 0,0 0 1,15-1-1,4-2-283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106 304 12099,'-4'3'666,"0"-1"1,0 1-1,0 1 1,0-1-1,1 1 1,-1-1-1,1 1 1,0 0-1,0 0 1,-4 7 0,-28 53 764,34-64-1420,-19 49 541,19-46-515,-1 1 0,1 0 0,1-1 0,-1 1 0,0-1-1,1 1 1,0 0 0,0 0 0,0-1 0,0 1 0,2 6-1,-2-10-30,0 1-1,0-1 1,0 0-1,0 1 1,1-1-1,-1 1 1,0-1-1,0 0 1,0 1-1,1-1 1,-1 0 0,0 1-1,1-1 1,-1 0-1,0 0 1,1 1-1,-1-1 1,0 0-1,1 0 1,-1 1-1,0-1 1,1 0-1,-1 0 1,1 0-1,-1 0 1,0 0-1,1 0 1,-1 1-1,1-1 1,-1 0-1,1 0 1,-1 0-1,0 0 1,1-1-1,0 1 1,18-10 96,12-19 19,35-60 305,-13 16 29,-53 73-451,0-1-1,0 1 1,0 0-1,0 0 1,0-1-1,0 1 1,0 0-1,0 0 1,0-1-1,0 1 1,1 0-1,-1 0 1,0 0-1,0-1 1,0 1-1,0 0 1,1 0-1,-1 0 1,0-1-1,0 1 1,0 0-1,1 0 1,-1 0-1,0 0 1,0 0-1,1 0 1,-1 0-1,0 0 1,0 0-1,1-1 1,-1 1-1,0 0 1,0 0-1,1 0 1,-1 0-1,0 0 1,0 1-1,1-1 1,-1 0-1,0 0 1,0 0-1,1 0 1,-1 0-1,0 14 20,-8 24-75,8-37 55,0 0-3,-5 14-26,1 0 1,1 1-1,0 0 1,2 0-1,-1 18 1,2-33 17,0 0-1,0-1 1,0 1-1,0 0 1,0 0-1,0 0 1,0 0-1,1 0 1,-1-1 0,0 1-1,0 0 1,1 0-1,-1 0 1,1-1-1,-1 1 1,0 0 0,1 0-1,-1-1 1,1 1-1,0 0 1,-1-1-1,1 1 1,0-1-1,-1 1 1,1-1 0,0 1-1,1 0 1,-1-1-17,1 0 0,-1 0 0,1 0 0,-1 0 0,1 0-1,-1-1 1,1 1 0,-1 0 0,1-1 0,-1 1 0,1-1 0,-1 1 0,0-1 0,3-1 0,5-5-185,1 1 0,-1-2 0,10-9 0,-16 15 135,34-35-380,-2-1-1,-1-2 1,-1-1 0,-3-1 0,-2-2-1,-1-1 1,32-76 0,-46 86 747,-10 24 80,-9 22 603,-47 97 988,31-69-1453,2 2-1,1 1 0,-20 72 1,37-106-481,1-1 1,0 1-1,0 0 1,1 0-1,1 12 1,-1-18-30,0 0 0,0-1 0,1 1 0,-1 0 1,1-1-1,-1 1 0,1 0 0,0-1 0,0 1 1,-1-1-1,1 1 0,0-1 0,2 2 0,-2-2 0,-1-1-1,1 1 0,0-1 1,0 1-1,0-1 0,0 1 1,0-1-1,0 1 0,0-1 1,0 0-1,0 0 1,0 0-1,0 1 0,0-1 1,0 0-1,0 0 0,1-1 1,-1 1-1,0 0 0,0 0 1,0 0-1,0-1 0,1 1 1,3-2 1,-1-1 1,1 1-1,-1-1 1,0 0-1,0 0 1,0 0-1,0 0 1,0-1-1,-1 1 1,0-1-1,1 0 1,4-8 0,1-4 19,0 1-1,8-21 1,-9 18 26,-2-1 0,9-37-1,-15 56-46,0 0 0,0 0 0,0 0 0,0 0 0,0 0 0,0 0 0,0 0 0,0-1 0,0 1 0,0 0 0,-1 0 0,1 0 0,0 0 0,0 0 0,0 0 0,0 0 0,0 0 0,0 0 0,0-1 0,0 1 0,-1 0 0,1 0 0,0 0-1,0 0 1,0 0 0,0 0 0,0 0 0,0 0 0,-1 0 0,1 0 0,0 0 0,0 0 0,0 0 0,0 0 0,0 0 0,0 0 0,-1 0 0,1 0 0,0 0 0,0 0 0,0 0 0,0 0 0,0 0 0,0 0 0,0 1 0,-1-1 0,1 0-1,0 0 1,0 0 0,0 0 0,0 0 0,0 0 0,0 0 0,0 0 0,0 0 0,0 1 0,0-1 0,0 0 0,-1 0 0,1 0 0,0 0 0,0 0 0,0 0 0,-3 5-1,0-1 0,0 1 0,1 0 0,0-1 0,-1 1 0,1 0 0,1 1 0,-1-1 0,0 6 0,-7 50-32,8-56 29,1 0 0,-1 0 0,1-1 0,1 1-1,-1 0 1,1 0 0,1 8 0,-1-12 3,-1 1 0,1-1 0,0 0 0,-1 0 0,1 0-1,0 0 1,-1 0 0,1 0 0,0 0 0,0 0 0,0-1 0,0 1 0,0 0 0,0 0 0,0-1 0,0 1 0,0-1 0,0 1-1,0-1 1,1 1 0,-1-1 0,0 0 0,0 1 0,1-1 0,-1 0 0,0 0 0,0 0 0,1 0 0,-1 0 0,0 0 0,0 0-1,1 0 1,-1-1 0,0 1 0,2-1 0,5-2 0,0 0 0,0-1-1,-1 0 1,1 0 0,-1-1-1,0 0 1,0 0 0,0-1-1,-1 0 1,0 0 0,7-9 0,-4 6-3,0-1 1,1 1-1,16-11 1,-23 22-25,-3 5 10,-3 9-14,-18 47-38,14-46 99,1 0 1,0 1-1,2-1 0,0 1 0,-2 30 1,6-48-30,0 0 0,-1 0 0,1 1 1,0-1-1,0 0 0,0 0 0,0 0 0,0 0 1,0 1-1,0-1 0,0 0 0,0 0 0,0 0 0,0 1 1,1-1-1,-1 0 0,0 0 0,0 0 0,0 1 1,0-1-1,0 0 0,0 0 0,0 0 0,0 0 1,0 0-1,1 1 0,-1-1 0,0 0 0,0 0 1,0 0-1,0 0 0,1 0 0,-1 0 0,0 0 1,0 1-1,0-1 0,0 0 0,1 0 0,6-5-121,5-8-264,4-13-88,-1 0 0,0 0-1,-2-1 1,11-34 0,-10 18-78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14571,'-5'2'1993,"0"4"-1209,0 3-344,0-1 1488,5-1-1560,0 1-408,7-1-232,3-3 248,7-2-272,4-1-160</inkml:trace>
  <inkml:trace contextRef="#ctx0" brushRef="#br0" timeOffset="1">217 75 11594,'0'2'187,"1"-1"-1,-1 0 0,0 1 0,1-1 0,-1 1 0,0-1 1,0 1-1,0 0 0,0-1 0,-1 1 0,1-1 0,0 0 0,-1 1 1,1-1-1,-1 1 0,1-1 0,-1 1 0,1-1 0,-1 0 0,0 1 1,0-1-1,0 0 0,0 0 0,0 0 0,-2 2 0,-35 30 3094,24-21-2080,-38 30 1352,52-38-2986,8-2 99,15-1-235,-18-1 334,6 1-68,0-1-1,0 2 0,0 0 1,0 0-1,0 1 0,18 7 0,-27-9 329,0 0 0,1 0 0,-1 0-1,0 0 1,0 1 0,-1-1-1,1 1 1,0-1 0,0 1 0,-1 0-1,1-1 1,-1 1 0,1 0-1,-1 0 1,0 0 0,0 0 0,0 0-1,0 0 1,0 1 0,0-1-1,0 0 1,-1 0 0,1 1 0,-1-1-1,0 0 1,0 1 0,0-1 0,0 0-1,0 1 1,0-1 0,0 1-1,-1-1 1,1 0 0,-1 0 0,0 1-1,0-1 1,0 0 0,0 0-1,-1 3 1,-4 5 264,0 0-1,0-1 0,-1 1 1,0-1-1,-1-1 1,0 1-1,0-1 1,-13 9-1,13-11-155,0 0 0,0-1 0,0 0 0,-1 0 0,0-1 0,0 0 0,0 0 1,-1-1-1,1-1 0,-11 3 0,18-5-214,0 1-1,0-1 1,1 0 0,-1 0 0,0 0 0,0 0 0,0 0 0,1 0 0,-1 0-1,0-1 1,0 1 0,1-1 0,-1 1 0,0-1 0,1 0 0,-1 1 0,1-1-1,-1 0 1,0 0 0,1 0 0,0 0 0,-1-1 0,1 1 0,0 0 0,-2-3-1,2 2-163,0-1 0,0 0 0,0 1-1,1-1 1,-1 0 0,1 0-1,-1 0 1,1 0 0,0 1-1,0-1 1,1 0 0,-1 0 0,0 0-1,1 0 1,1-4 0,8-22-892,6-1-304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7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47 15867,'-3'1'150,"0"1"0,0-1 0,0 1-1,0 0 1,1 0 0,-1 0-1,1 0 1,0 1 0,-1-1 0,-1 4-1,-3 1 67,-5 6 221,0 1-1,-20 29 1,28-38-369,1 0 1,0 1-1,0 0 1,0-1-1,1 1 0,0 0 1,0 0-1,1 0 1,-1 0-1,1 1 1,0-1-1,1 7 1,0-11-61,0-1 0,1 1 0,-1 0 0,1-1 0,-1 1 0,1-1 0,0 1 0,0-1 0,0 1 0,-1-1 1,1 0-1,0 1 0,1-1 0,-1 0 0,0 0 0,0 0 0,1 0 0,-1 0 0,0 0 0,1 0 0,-1 0 0,1-1 1,-1 1-1,1 0 0,2 0 0,5 2-7,0-1 0,0-1 0,13 2 0,-9-1 5,7 0-8,5 1 11,27 7 1,-46-8-9,0-1 0,0 1 0,-1 1 0,1-1 0,0 1 0,-1 0 0,0 0-1,1 0 1,8 9 0,-13-11 10,1 0 1,-1 0-1,0 1 0,1-1 0,-1 1 0,0-1 0,0 1 1,0 0-1,0-1 0,0 1 0,0 0 0,-1 0 0,1 0 1,-1 0-1,1-1 0,-1 1 0,1 0 0,-1 0 0,0 0 1,0 0-1,0 0 0,0 0 0,0 0 0,-1 0 0,1 0 1,-1 0-1,1 0 0,-1-1 0,0 1 0,-1 3 1,0-1 37,-1-1 1,0 1 0,0-1 0,0 0-1,0 0 1,-1 0 0,1 0 0,-1 0 0,0-1-1,0 0 1,0 0 0,-5 2 0,-11 4 45,0 0-1,-1-2 1,0 0 0,0-2 0,0 0 0,-1-1 0,0-2-1,1 0 1,-40-3 0,58 1-117,-1 0 1,0 1-1,1-1 0,-1-1 1,1 1-1,0 0 0,-1-1 1,1 1-1,0-1 0,0 0 1,-4-4-1,5 5 18,1-1 0,-1 1 0,1-1 0,0 0 0,0 1 0,-1-1 0,1 0 0,0 0 1,1 0-1,-1 0 0,0 0 0,0 0 0,1 0 0,-1 0 0,1 0 0,0 0 0,0 0 0,0 0 0,0-1 0,0-2 0,5-20-142</inkml:trace>
  <inkml:trace contextRef="#ctx0" brushRef="#br0" timeOffset="1">227 9 20020,'1'2'1801,"2"-1"-1465,1 2-136,6 0 600,6 1-416,7 1-192,3-4-560,5-1-320,8 0-288,3-1 776,6-11-249,0-2-143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66 14467,'35'-66'4316,"-41"89"-384,0-1-3362,-43 120 1128,17-58-1124,5 1 0,-21 109-1,46-184-535,0-1-20,1-1-1,0 1 0,0-1 0,1 1 1,0 0-1,0-1 0,2 12 0,-2-19-17,0-1 1,0 1-1,1-1 0,-1 1 0,0-1 0,0 1 0,0-1 0,1 1 0,-1-1 0,0 1 0,0-1 0,1 1 0,-1-1 0,0 1 0,1-1 0,-1 0 0,0 1 1,1-1-1,-1 0 0,1 1 0,-1-1 0,1 0 0,-1 0 0,1 1 0,-1-1 0,1 0 0,-1 0 0,1 0 0,-1 1 0,1-1 0,-1 0 0,1 0 0,-1 0 0,1 0 1,-1 0-1,1 0 0,-1 0 0,1 0 0,-1-1 0,1 1 0,-1 0 0,1 0 0,-1 0 0,1-1 0,-1 1 0,1 0 0,-1 0 0,1-1 0,-1 1 0,1 0 1,-1-1-1,0 1 0,1 0 0,0-2 0,20-21-13,-8 2-730,-1 0 0,0-1 1,-2 0-1,-1 0 0,13-47 0,-22 66 62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18084,'3'9'1680,"-3"4"-1096,-3 4-224,-4 3 769,0 6-369,-4 4-192,-1 3-152,-1 1-216,2-2-64,1-5-272,1-4-192,6-10-448,3-12-240,2-4 776,3-12-201,4-10-167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1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233 164 14027,'-1'-1'2412,"1"1"-2316,0 0 1,0 0-1,0 0 0,0 0 1,0 0-1,0 0 1,0 0-1,0 0 1,0 0-1,0 0 1,-2 0 2314,2 0-2314,0 0-1,-1 18 515,0-1 0,-1 1-1,-1-1 1,-8 25 0,-28 67 211,20-58-397,3-8-211,4-13-132,1 0 0,1 1 0,-10 62 0,20-92-83,0 0 0,0 0 1,0 0-1,-1 0 0,2 0 1,-1 1-1,0-1 0,0 0 0,0 0 1,0 0-1,1 0 0,-1 0 1,0 0-1,1 0 0,-1 0 1,2 2-1,-1-3 1,-1 1-1,0-1 1,1 0 0,-1 1 0,1-1-1,0 0 1,-1 1 0,1-1 0,-1 0-1,1 0 1,-1 0 0,1 0 0,0 0 0,-1 0-1,1 0 1,-1 0 0,1 0 0,-1 0-1,1 0 1,0 0 0,-1 0 0,2 0-1,2-2 3,-1 0 0,1 1 0,0-1 0,-1 0 0,1-1-1,-1 1 1,6-6 0,37-37 107,59-74-1,31-62 203,-58 63-1582,-106 150-4903,7 0 4270,1 0 1,-22 50-1,30-56 2334,2 1 0,1 1-1,-10 51 1,18-69 182,0 0 0,0-1 0,2 17 1,-2-24-519,1-1-1,0 1 1,0 0 0,1-1 0,-1 1 0,0-1 0,0 1 0,1-1 0,-1 1 0,1-1 0,-1 1 0,1-1 0,0 1 0,0-1 0,-1 0 0,1 1 0,0-1 0,0 0 0,0 0 0,1 1 0,-1-1 0,0 0 0,0 0-1,1 0 1,-1-1 0,0 1 0,1 0 0,-1 0 0,1-1 0,2 2 0,-3-3-73,1 1 1,-1 0-1,0-1 0,1 1 1,-1-1-1,0 1 0,0-1 0,0 0 1,1 1-1,-1-1 0,0 0 1,0 0-1,0 0 0,0 0 1,0 0-1,-1 0 0,1 0 0,0 0 1,0 0-1,-1 0 0,1-1 1,0 1-1,-1 0 0,1 0 0,-1-1 1,0 1-1,1-2 0,5-15-1</inkml:trace>
  <inkml:trace contextRef="#ctx0" brushRef="#br0" timeOffset="1">1 1 16972,'3'6'2072,"4"-2"-1264,-3-1-360,2-3 2305,2 0-2657,0-5 56,-4 1-48,-7 0-256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4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11 17140,'-2'-1'514,"0"0"1,-1-1 0,1 1-1,-1 0 1,0 0 0,1 0-1,-1 1 1,0-1 0,1 1-1,-6-1 1,-3 0-202,0 1 0,-1 0 1,1 1-1,0 0 0,0 0 1,0 2-1,0-1 0,0 1 1,-11 5-1,16-6-295,1 1 0,-1-1 0,1 1-1,0 0 1,0 0 0,0 1 0,0-1 0,1 1 0,-1 0 0,1 1 0,0-1-1,0 1 1,1-1 0,0 1 0,-1 0 0,1 1 0,1-1 0,-4 10 0,5-13-18,0-1 1,1 1-1,0-1 1,-1 1-1,1 0 1,0-1-1,0 1 1,0 0-1,0-1 1,0 1-1,0 0 1,0-1-1,1 1 1,-1-1-1,1 1 1,-1 0-1,2 1 1,-2-2-2,1 0 1,0 0-1,0 0 1,0 0-1,0-1 1,0 1-1,0 0 1,0-1-1,0 1 0,0 0 1,0-1-1,0 1 1,0-1-1,0 0 1,0 1-1,0-1 1,0 0-1,3 0 1,1 0-4,0 0-1,0 0 1,0-1 0,0 1 0,0-1 0,0-1-1,0 1 1,0-1 0,7-3 0,3-3-5,0-1-1,15-13 1,21-12-118,-50 34 120,0 0 1,-1-1-1,1 1 0,0 0 0,0 0 1,0-1-1,0 1 0,-1 0 0,1 0 1,0 0-1,0 0 0,0 0 0,0 0 1,0 0-1,-1 0 0,1 1 0,0-1 1,0 0-1,0 0 0,0 1 0,-1-1 1,1 0-1,0 1 0,0-1 0,-1 1 1,1-1-1,0 1 0,-1-1 0,1 1 1,0 0-1,-1-1 0,1 1 0,-1 0 1,1-1-1,-1 1 0,0 0 0,1 0 1,-1 0-1,0-1 0,1 1 0,-1 0 1,0 0-1,0 0 0,1 1 0,1 7-31,0 0 0,-1 0 1,1 13-1,-1-15 8,17 270 163,-16-257 7,-2-18-106,-1 24 441,1-25-456,0-1 0,0 0 0,0 1 0,0-1 0,-1 1 0,1-1 0,0 0 0,0 1 1,0-1-1,0 0 0,-1 1 0,1-1 0,0 0 0,0 1 0,-1-1 0,1 0 0,0 0 0,0 1 0,-1-1 0,1 0 0,0 0 0,-1 1 0,1-1 0,0 0 0,-1 0 0,1 0 1,0 0-1,-1 1 0,1-1 0,-1 0 0,1 0 0,0 0 0,-1 0 0,1 0 0,-1 0 0,1 0 0,0 0 0,-1 0 0,1 0 0,-1 0 0,1-1 0,0 1 0,-1 0 0,1 0 1,0 0-1,-1 0 0,1-1 0,0 1 0,-1 0 0,1 0 0,0-1 0,-1 1 0,1 0 0,0 0 0,0-1 0,-1 0 0,-10-8 294,-1-2-1,2 0 0,-12-15 1,16 18-283,-1 0 0,1 0 0,-1 1 0,-1 0 1,1 0-1,-1 1 0,0-1 0,-1 2 0,0-1 1,-11-4-1,20 9-46,-1 1 1,1 0-1,0 0 1,-1-1-1,1 1 1,0 0-1,-1 0 1,1-1-1,-1 1 1,1 0-1,0 0 0,-1 0 1,1 0-1,-1 0 1,1 0-1,-1 0 1,1 0-1,0 0 1,-1 0-1,1 0 1,-1 0-1,1 0 1,0 0-1,-1 0 1,1 0-1,-1 0 0,1 1 1,0-1-1,-1 0 1,1 0-1,0 0 1,-1 1-1,1-1 1,0 0-1,-1 0 1,1 1-1,0-1 1,-1 0-1,1 1 0,0-1 1,0 0-1,-1 1 1,1-1-1,0 1 1,0-1-1,0 0 1,0 1-1,0-1 1,-1 1-1,1-1 1,0 0-1,0 1 1,0-1-1,0 1 0,0-1 1,0 1-1,0-1 1,0 0-1,1 1 1,-1-1-1,0 1 1,0-1-1,0 0 1,0 1-1,1-1 1,-1 1-1,1 2-214,0-1-1,0 1 1,1 0 0,-1-1-1,1 1 1,-1-1 0,1 0-1,3 4 1,-2-4 61,-1 0 1,1-1-1,-1 1 1,1-1-1,0 0 1,0 0-1,0 0 1,0 0-1,0 0 1,0 0-1,0-1 1,0 0-1,0 0 1,0 1-1,0-2 1,5 1-1,12-5-792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4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17468,'8'13'2208,"-4"-1"-1336,-5 2-351,1 5 1151,-3-1-512,0 1-216,-4 0-640,1-2-312,1-7-648,0 0-272,1-6 712,0-2-200,-2-8-160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4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15427,'4'0'3304,"-6"7"-1156,-7 12-38,7-15-1717,-32 57 1518,-11 24-1372,40-74-529,1 0 0,1 0 0,-1 0 0,2 1 0,-1-1 0,0 15 0,3-25-11,0 1 1,0 0-1,0-1 1,0 1-1,0 0 1,0-1 0,0 1-1,0 0 1,1-1-1,-1 1 1,1 0 0,-1-1-1,1 1 1,0-1-1,-1 1 1,1-1 0,0 1-1,0-1 1,0 1-1,0-1 1,1 0 0,-1 0-1,0 0 1,0 1-1,1-1 1,-1 0-1,1-1 1,-1 1 0,1 0-1,-1 0 1,1-1-1,-1 1 1,1 0 0,0-1-1,-1 0 1,1 1-1,0-1 1,-1 0 0,1 0-1,0 0 1,0 0-1,-1 0 1,3-1-1,6 0-7,0-1-1,0 0 1,-1 0-1,1-1 0,-1 0 1,12-6-1,-13 5 20,75-39-1147,-76 38 794,0 1-1,0-1 1,-1-1-1,1 1 0,-1-1 1,0 0-1,-1 0 1,10-14-1,-10 5-361,-4 2-171</inkml:trace>
  <inkml:trace contextRef="#ctx0" brushRef="#br0" timeOffset="1">216 152 15363,'-3'16'1673,"3"3"-873,-3 2-248,3 5 776,0 3-152,0 0-335,0-1-113,3 2-648,0-4-304,2-10 256,4-12-120,1-15-88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5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17716,'-4'3'1968,"0"-1"-1088,-1 0-359,5 2 1015,5 2-272,3 0-352,4-1-192,5 1-359,-1 0-81,5-3-256,2-2-216,0-1-537,-1-4-295,-2-3 800,-3-2-144,4-2-200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5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56 19132,'0'-1'94,"1"0"0,0 0 1,-1 0-1,1 0 0,-1 0 0,1 0 0,-1 0 1,0 0-1,0 0 0,1 0 0,-1 0 0,0 0 0,0 0 1,0 0-1,0 0 0,0 0 0,0 0 0,0-1 1,0 1-1,-1 0 0,1 0 0,0 0 0,-2-2 0,1 2 21,0-1-1,0 0 0,-1 1 1,1 0-1,0-1 0,-1 1 0,0 0 1,1 0-1,-1-1 0,0 1 1,1 1-1,-4-2 0,-1-1 77,0 1 0,0 1 0,0-1 0,0 1 0,0 0-1,-1 0 1,-11 1 0,7 1-99,1 1 0,-1 0 0,1 0 0,-1 1 0,1 1-1,-16 7 1,21-8-76,0-1 0,0 1 0,0 0 0,0 1 0,1-1 0,0 1 0,-1 0-1,1 0 1,1 0 0,-1 1 0,0-1 0,1 1 0,0 0 0,-3 6 0,6-10-15,-1-1 1,1 1-1,0 0 1,-1 0-1,1 0 1,-1-1-1,1 1 0,0 0 1,0 0-1,-1 0 1,1 0-1,0 0 1,0 0-1,0-1 1,0 1-1,0 0 1,0 0-1,0 0 1,0 0-1,1 0 1,-1 0-1,0-1 0,1 1 1,-1 0-1,0 0 1,1 0-1,-1-1 1,1 2-1,1-1 0,-1-1 0,0 0 0,0 1 0,0-1 0,1 0 0,-1 0 0,0 0 0,1 0 0,-1 0 0,0 0 0,1 0 0,-1 0 0,0 0 1,0-1-1,1 1 0,1-1 0,9-3 3,-1-1 0,19-11 0,-23 12 16,0 0-70,1 0 0,-1 0 0,1 0 0,0 1 0,16-5 0,-22 8 17,0 0-1,0 0 1,0 0 0,0 0-1,0 0 1,1 0-1,-1 0 1,0 1 0,0-1-1,0 1 1,0-1-1,0 1 1,0 0 0,0 0-1,0 0 1,0 0-1,-1 0 1,1 0 0,0 0-1,-1 1 1,1-1-1,-1 1 1,1-1 0,-1 1-1,0 0 1,1-1-1,-1 1 1,0 0 0,1 2-1,10 22-227,-2 0 0,0 1 0,-2 0-1,9 49 1,-6-23 358,-11-52-72,1-1 0,-1 1 1,0 0-1,0-1 0,0 1 1,0 0-1,0-1 0,0 1 1,0 0-1,0-1 0,0 1 0,0 0 1,0-1-1,-1 1 0,1 0 1,0-1-1,0 1 0,-1-1 1,1 1-1,0 0 0,-1-1 1,1 1-1,0-1 0,-1 1 1,1-1-1,-2 1 0,1 0 31,0 0 0,-1 0 0,1-1 0,-1 1-1,1-1 1,-1 1 0,1-1 0,-1 0 0,0 1-1,1-1 1,-3 0 0,-6 0 321,0-1-1,-20-3 1,23 2-177,-17-1 210,-101-21 1244,163 14-5093,16-10 2149,-20 6 481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5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19956,'-2'2'1753,"-1"6"-1257,0 2-248,2 8 776,-2 4-224,2 5-384,1 3-216,-2 2-248,1-1-72,1-4-288,0-5-184,1-9-488,4-8 1176,0-10-376,5-10-136,3-16-80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5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1 310 15867,'0'0'52,"0"0"0,0 0 0,0 1-1,0-1 1,0 0 0,0 0 0,0 0 0,0 1-1,0-1 1,0 0 0,0 0 0,0 0-1,0 1 1,0-1 0,0 0 0,0 0 0,0 0-1,0 1 1,0-1 0,0 0 0,0 0-1,1 0 1,-1 0 0,0 1 0,0-1 0,0 0-1,0 0 1,0 0 0,0 0 0,1 1-1,-1-1 1,0 0 0,0 0 0,0 0 0,0 0-1,1 0 1,-1 0 0,0 0 0,0 0-1,0 0 1,1 1 0,-1-1 0,0 0 0,0 0-1,0 0 1,1 0 0,-1 0 0,0 0-1,0 0 1,1 0 0,12-10 1509,15-26-133,-24 31-1136,71-98 1511,49-60 106,-130 173-1802,1 1 0,-1-1 0,2 0-1,0 1 1,-3 13 0,-3 4-74,1-3-245,1 1 0,0-1 0,2 1 0,2 1 0,-4 43 0,10-58-507,-1-10 277,-1-7-95,0-9-23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7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0 15963,'-35'49'1660,"20"-29"-805,-16 29-1,26-41-653,1 0 0,1 1 0,-1 0 0,1 0 0,1 0-1,0 0 1,-2 10 0,4-11-119,-1 0 1,1 0-1,0 0 0,1 0 0,-1 0 1,2 0-1,-1-1 0,1 1 0,0 0 1,1-1-1,6 15 0,-7-19-76,0 1 1,0-1-1,1 0 0,-1 0 1,0 0-1,1-1 0,0 1 1,0-1-1,0 1 0,0-1 1,0 0-1,0 0 0,1 0 1,-1 0-1,1-1 0,-1 0 1,1 1-1,0-1 0,-1 0 0,1-1 1,0 1-1,0-1 0,0 0 1,-1 0-1,1 0 0,7-1 1,-3 0 17,0-1 1,0-1-1,0 1 0,0-1 1,-1 0-1,1-1 0,-1 0 1,1 0-1,-1-1 1,-1 1-1,1-2 0,-1 1 1,0-1-1,0 0 1,0 0-1,-1 0 0,0-1 1,0 0-1,5-10 1,-7 12 23,-1 0 0,1 0 0,-1 0 0,0 0 0,0-1 0,-1 1 0,0-1 0,0 1 0,0-1 0,0 1 0,-1-1 0,0 1 0,0-1 0,-1 0 0,0 1 0,0-1 0,0 1 0,0-1 0,-1 1 0,0 0 0,0 0 0,0-1 0,-1 1 0,0 1 0,0-1 0,0 0 0,0 1 0,-1-1 0,-5-4 0,4 4-6,-1 1-1,0 0 0,1 0 1,-2 0-1,1 1 0,0 0 1,-1 0-1,1 0 1,-8-1-1,10 3-146,1 0 0,-1 0 0,0 1-1,0-1 1,0 1 0,0 0 0,1 0 0,-1 0 0,0 0-1,0 1 1,0 0 0,0 0 0,1 0 0,-1 0 0,0 0-1,1 1 1,-8 3 0,10-4 27,0 0 1,0 0-1,0 0 0,1 0 0,-1 0 1,0 0-1,0 1 0,0-1 0,1 0 1,-1 0-1,1 0 0,-1 1 0,1-1 1,-1 0-1,1 1 0,0-1 0,0 0 1,-1 1-1,1-1 0,0 1 0,0-1 1,0 0-1,1 1 0,-1-1 1,0 0-1,1 2 0,4 10-685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16764,'3'1'1496,"1"3"-896,2 1-216,1 9 592,0 3-119,-1 6-89,2 7-88,-3 3-200,-2 7-96,-5 8-120,-4 5-40,-4 3-360,-1 0-280,-6-3 1528,-2-5-1080,-7-6 0,-2-12 56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5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 13963,'-3'-1'213,"0"1"0,0 0 0,0-1 0,0 1 0,0 0-1,0 0 1,0 1 0,0-1 0,0 1 0,0-1 0,0 1 0,0 0 0,0 0 0,0 1 0,1-1 0,-1 0-1,0 1 1,1 0 0,-1-1 0,-3 4 0,-3 3 222,0 0 0,1 1 0,-15 18 0,12-12-272,1 1 0,0 0 0,1 0 0,0 1 1,2 1-1,0-1 0,1 1 0,0 0 0,2 1 0,0-1 1,1 1-1,1 0 0,1-1 0,1 25 0,2-23-222,0-1-1,1 1 1,1-1-1,1 0 0,1 0 1,0 0-1,1-1 1,2 0-1,-1 0 1,2-1-1,0 0 0,2-1 1,20 25-1,15 5-121,5-7-76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17948,'6'-10'770,"0"0"1,1 1-1,13-14 0,-17 20-638,-1 1-1,0-1 0,1 1 0,0 0 1,0 0-1,-1 0 0,1 0 1,0 1-1,1-1 0,-1 1 0,0 0 1,0 0-1,0 0 0,1 0 0,-1 0 1,6 0-1,-8 2-107,1-1 0,-1 0 1,0 0-1,0 1 0,1-1 0,-1 1 1,0-1-1,0 1 0,0 0 1,0-1-1,1 1 0,-1 0 0,0 0 1,0 0-1,-1 0 0,1 0 0,0 0 1,0 0-1,0 0 0,-1 0 0,1 0 1,0 0-1,-1 0 0,1 1 0,-1-1 1,1 0-1,-1 0 0,0 1 0,0-1 1,0 0-1,1 3 0,-1 2-10,1 1-1,-1-1 1,0 1-1,-1 0 1,-1 7-1,-6 17 25,-1 0 0,-1-1 0,-2 0 0,-1-1 0,-2 0 0,-19 30 0,38-65-30,2 0 0,-1 1 0,0 0 0,1 0 0,0 1 0,0-1 0,8-3 0,-9 4-12,0 2 1,1-1-1,-1 0 0,0 1 1,1 0-1,-1 0 0,1 1 1,0-1-1,0 1 0,-1 1 1,11-1-1,-13 2 0,0-1 1,0 2-1,0-1 0,1 0 0,-2 0 1,1 1-1,0 0 0,0 0 1,0 0-1,-1 0 0,1 0 1,-1 0-1,0 0 0,0 1 1,1-1-1,1 5 0,12 11-32,-15-18 27,-1 1 0,0-1 0,1 1 1,-1-1-1,0 0 0,1 1 0,-1-1 0,1 0 0,-1 0 0,0 1 0,1-1 0,-1 0 0,1 0 1,-1 0-1,1 0 0,-1 1 0,0-1 0,1 0 0,-1 0 0,1 0 0,-1 0 0,1 0 0,-1 0 0,1 0 1,-1 0-1,1 0 0,-1 0 0,1-1 0,-1 1 0,1 0 0,-1 0 0,1 0 0,-1 0 0,0-1 1,1 1-1,-1 0 0,1-1 0,-1 1 0,0 0 0,1-1 0,-1 1 0,0 0 0,1-1 0,-1 1 1,0-1-1,2-2 5,-1 1 1,0 0-1,0-1 1,0 1-1,-1-1 1,1 1-1,0-6 1,0-25-65,-1-7-31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1:5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12051,'0'0'38,"1"0"1,-1 0-1,0 0 1,0 0-1,0 0 1,0 0-1,0 0 1,0-1-1,0 1 1,0 0-1,0 0 1,0 0-1,0 0 1,0 0 0,0 0-1,0 0 1,0 0-1,0 0 1,0 0-1,0 0 1,0 0-1,0 0 1,0 0-1,0 0 1,0 0-1,0 0 1,0 0-1,0 0 1,0-1-1,0 1 1,0 0 0,0 0-1,0 0 1,0 0-1,0 0 1,0 0-1,0 0 1,0 0-1,0 0 1,0 0-1,0 0 1,0 0-1,0 0 1,0 0-1,0 0 1,0 0-1,0 0 1,0 0-1,0 0 1,0 0 0,0 0-1,0-1 1,0 1-1,0 0 1,0 0-1,0 0 1,-1 0-1,1 0 1,0 0-1,9-5 1508,12-4 218,-5 5-1166,0 2 0,0 0 0,0 1 0,0 1 0,21 2 0,81 15 370,-32-3-663,-30-9-160,91-2-1,56-17-49,-99 6-68,198 12 96,-161 3 24,-90-8 115,99-12 0,46-23 450,-37 5-215,-131 27-443,0 2 0,-1 1 0,1 1 1,0 1-1,52 10 0,-48-8 6,0 0 0,1-3-1,-1-1 1,39-5 0,12-1 61,-81 7-111,0 0 0,0 0-1,0 0 1,1 1 0,-1-1 0,0 1-1,0-1 1,0 1 0,0 0 0,0 0-1,0 0 1,0 0 0,0 0 0,2 2-1,12 5-2045,-27-7 1300,-4 1 211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0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43 16524,'1'0'115,"-1"0"0,1 0 0,-1-1 0,1 1 0,-1 0 0,1-1 1,-1 1-1,1 0 0,-1-1 0,1 1 0,-1 0 0,1-1 0,-1 1 1,1-1-1,-1 1 0,0-1 0,1 1 0,-1-1 0,0 1 0,1-1 1,-1 1-1,0-1 0,0 1 0,0-1 0,1 0 0,-1 1 0,0-1 1,0 1-1,0-1 0,0 0 0,0 1 0,0-1 0,0 0 0,0 1 1,0-1-1,-1 1 0,1-1 0,0 1 0,0-1 0,0 0 0,-1 1 1,1-1-1,0 1 0,-1-1 0,1 1 0,0-1 0,-1 1 0,1-1 1,-1 1-1,1 0 0,-1-1 0,1 1 0,-1-1 0,1 1 1,-1 0-1,1 0 0,-1-1 0,0 1 0,-2-2 186,0 0-1,0 0 1,0 0 0,-1 1 0,1 0-1,0-1 1,-1 1 0,1 0 0,-6 0-1,5 1-258,0 0-1,0 1 0,0 0 0,-1 0 0,1 0 1,0 0-1,0 1 0,0-1 0,0 1 1,1 0-1,-1 1 0,0-1 0,1 0 1,0 1-1,-1 0 0,1 0 0,0 0 0,0 0 1,1 0-1,-4 5 0,2-1-39,-1-1 1,2 0-1,-1 1 0,1 0 1,0-1-1,0 1 0,1 1 0,0-1 1,0 0-1,-1 15 0,3-21-1,-1 0-1,1 0 0,0 0 1,0 0-1,0 0 1,0 0-1,0 0 0,1 0 1,-1 0-1,0 0 0,0 0 1,1 0-1,-1 0 1,0 0-1,1 0 0,-1 0 1,1 0-1,-1 0 1,1 0-1,0-1 0,-1 1 1,2 1-1,-1-1 0,0-1 0,0 0-1,0 0 1,0 1 0,0-1 0,0 0-1,0 0 1,0 0 0,1 0 0,-1 0 0,0 0-1,0 0 1,0-1 0,0 1 0,0 0-1,0 0 1,0-1 0,1 0 0,4-2 4,-1 0 1,1 0 0,-1-1 0,1 0 0,7-8-1,20-28 41,4-3-40,-37 43-8,1-1 1,-1 1-1,0 0 1,0 0 0,1 0-1,-1-1 1,0 1-1,0 0 1,1 0-1,-1 0 1,0 0-1,0 0 1,1 0 0,-1 0-1,0-1 1,1 1-1,-1 0 1,0 0-1,1 0 1,-1 0-1,0 0 1,0 0 0,1 0-1,-1 1 1,0-1-1,1 0 1,-1 0-1,0 0 1,1 0-1,-1 0 1,0 0-1,0 0 1,1 1 0,-1-1-1,0 0 1,9 14-56,0 22-17,-8-31 60,6 24 19,-1 1-1,-2 0 1,-1 1 0,-1-1 0,-4 45-1,2-73 28,0 0 0,0 1 0,-1-1 0,1 0 0,-1 0 0,0 1 0,0-1 0,1 0 0,-1 0 0,-1 0 0,1 0 0,0 0 0,0 0 0,-1 0 0,1 0 0,-1-1 0,0 1 0,1 0 0,-1-1 0,0 1 0,0-1 0,0 0 0,-2 2 0,0-2 20,1-1 0,0 1 1,-1 0-1,1-1 0,-1 0 1,1 1-1,-1-2 0,1 1 1,0 0-1,-1-1 0,1 1 0,-1-1 1,1 0-1,0 0 0,-4-2 1,-38-20-634,54 26-3097,15 4 2904,-13-4 68,8 3-98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0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19644,'-5'14'2145,"0"2"-1481,1-2-336,0 3 1192,4 2-728,-2-2-208,4 1-471,1-1-210,0-4-359,1-2-208,2-4-512,-2-2-160,0-5 896,2-6-321,4-3-71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0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2 263 15275,'-1'1'85,"1"-1"0,0 0 0,0 1 0,0-1 0,0 1 0,0-1 0,0 1 0,0-1 0,0 0 0,0 1 0,0-1 0,0 1 0,0-1 0,0 0 0,0 1 0,0-1 0,0 1-1,0-1 1,0 1 0,1-1 0,-1 0 0,0 1 0,0-1 0,1 0 0,-1 1 0,0-1 0,0 0 0,1 1 0,-1-1 0,0 0 0,1 0 0,-1 1 0,0-1 0,1 0 0,-1 0 0,1 0 0,-1 1 0,0-1 0,1 0 0,-1 0-1,1 0 1,-1 0 0,0 0 0,1 0 0,-1 0 0,1 0 0,-1 0 0,1 0 0,-1 0 0,0 0 0,1 0 0,-1 0 0,1 0 0,-1 0 0,0-1 0,1 1 0,-1 0 0,1 0 0,-1 0 0,0-1 0,1 1 0,-1 0 0,0-1-1,1 1 1,-1 0 0,0 0 0,1-1 0,26-25 1301,-23 21-1350,204-224 2159,-192 217-1814,-16 12-373,0 0 1,0 0 0,0 0-1,1 0 1,-1 0 0,0 0-1,0 0 1,0 0 0,1 0-1,-1 0 1,0 0 0,0 0 0,1 0-1,-1 1 1,0-1 0,0 0-1,0 0 1,0 0 0,1 0-1,-1 0 1,0 0 0,0 1-1,0-1 1,0 0 0,0 0 0,1 0-1,-1 1 1,0-1 0,0 0-1,0 0 1,0 0 0,0 1-1,0-1 1,0 0 0,0 0-1,0 0 1,0 1 0,0-1 0,0 0-1,0 1 1,-4 33 397,3-26-412,-8 38 17,1-6-439,1 1 1,-1 55 0,8-94 180,-4-3-76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0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 17124,'10'-9'2208,"-7"9"-1240,-1 7-376,-2 9 1697,0 6-929,0 5-560,-3 7-223,3 6-385,1 1-80,2 0-120,-1-1-152,0-8-401,3-4-287,-2-9-472,1-6 992,-4-12-208,-1-3-240</inkml:trace>
  <inkml:trace contextRef="#ctx0" brushRef="#br0" timeOffset="1">1 215 19060,'8'3'1920,"9"0"-1191,2-3-257,10 0 832,4-3-312,5-1-440,-2-2-416,-1 0-1472,0 2 1272,-3 3-248,-5-1-200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0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5 214 13003,'-5'10'2927,"6"-8"287,11-12 1191,-3 2-4812,88-94 2324,-4 3-1400,-92 99-521,-1-1 1,0 1-1,1-1 0,-1 1 1,1-1-1,-1 1 0,1 0 0,-1-1 1,1 1-1,-1 0 0,1-1 1,-1 1-1,1 0 0,0-1 0,-1 1 1,1 0-1,-1 0 0,1 0 1,0 0-1,-1 0 0,1 0 0,-1 0 1,1 0-1,0 0 0,0 0 1,-1 0-3,1 1 0,-1-1 0,1 1 0,-1-1 0,0 1 0,1-1 1,-1 1-1,0-1 0,0 1 0,1 0 0,-1-1 0,0 1 0,0-1 1,0 1-1,0 0 0,0-1 0,0 1 0,0 0 0,0 0 1,-5 35-151,-7 2 56,3-8 32,0 0 0,2 0 1,-5 51-1,15-56-985,-3-24 1020,1-1 0,-1 0 0,0 1 0,0-1 0,0 1 0,0-1 0,1 1 1,-1-1-1,0 0 0,0 1 0,1-1 0,-1 0 0,0 1 0,1-1 0,-1 0 0,0 1 0,1-1 0,-1 0 0,0 0 0,1 1 0,-1-1 0,1 0 1,-1 0-1,0 0 0,1 0 0,-1 1 0,1-1 0,-1 0 0,1 0 0,-1 0 0,1 0 0,-1 0 0,0 0 0,1 0 0,-1 0 0,1 0 0,-1-1 1,1 1-1,-1 0 0,1 0 0,-1 0 0,0 0 0,1-1 0,-1 1 0,1 0 0,-1 0 0,0-1 0,1 1 0,-1 0 0,1-1 0,10-8-521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08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 18140,'0'0'104,"0"-1"1,0 1-1,0-1 1,0 1-1,0-1 1,0 1-1,0 0 1,0-1-1,-1 1 1,1-1-1,0 1 1,0 0-1,0-1 1,-1 1-1,1-1 1,0 1-1,0 0 1,-1-1-1,1 1 1,0 0-1,0 0 1,-1-1-1,1 1 1,-1 0-1,1-1 1,0 1-1,-1 0 1,1 0-1,0 0 1,-1 0-1,1-1 1,-1 1-1,1 0 1,-1 0-1,1 0 1,0 0-1,-1 0 1,1 0-1,-1 0 1,1 0-1,-1 0 1,0 0-49,0 1 1,0-1-1,0 0 1,0 0-1,0 1 1,0-1-1,0 0 1,0 1-1,1-1 1,-1 1-1,0-1 1,0 1-1,0 0 1,1-1-1,-1 1 1,0 0-1,0-1 1,0 2-1,0 1-69,-1-1-1,1 1 1,-1-1 0,1 1-1,0 0 1,0 0-1,1-1 1,-1 1-1,0 0 1,1 0-1,0 0 1,0 0 0,0 0-1,0 0 1,0 0-1,0 0 1,2 4-1,0-2-47,-1-1 0,1 0 0,1 1 0,-1-1 0,1 0-1,0 0 1,0 0 0,0 0 0,6 5 0,-3-2-28,0 0 0,0 0 0,0 1 0,-1 0 0,0 0 0,-1 0 0,0 1 0,5 13 0,-8-17 46,1 0 0,-1 1-1,1-1 1,-2 0 0,1 1-1,0-1 1,-1 1 0,0-1-1,-1 1 1,1-1 0,-1 1-1,0-1 1,0 1 0,-1-1 0,-3 10-1,4-14 40,1 1-1,-1 0 1,0-1 0,0 1-1,0-1 1,0 1-1,-1-1 1,1 1-1,0-1 1,0 0 0,-1 0-1,1 0 1,-1 1-1,1-1 1,-1-1-1,0 1 1,-1 1 0,1-2 19,1 0 1,0 1 0,-1-1 0,1 0 0,-1 0 0,1 0-1,0-1 1,-1 1 0,1 0 0,0 0 0,-1-1 0,1 1-1,0-1 1,0 1 0,-1-1 0,1 0 0,0 1 0,-1-2-1,-2-1 59,0-1 0,0 1 0,0-1 0,1 0 0,0 0 0,0 0-1,0-1 1,0 1 0,1-1 0,-4-8 0,3 6 18,1 0 0,0 0 0,1-1 0,-1 1 0,1 0 0,1-1 0,-1 1 0,1-1 0,2-12 0,-1 16-64,0 0 0,0 0 0,0 0 0,0 0 1,1 0-1,-1 1 0,1-1 0,0 0 0,0 1 0,0 0 0,1-1 1,-1 1-1,1 0 0,0 0 0,0 0 0,0 1 0,0-1 0,1 1 1,4-3-1,32-11 150,6-2-3,-43 16-129,0 1 1,0-1 0,0 0-1,0 0 1,-1 0-1,1 0 1,-1 0 0,1-1-1,-1 1 1,0-1-1,2-2 1,-3 3-4,0 1-1,-1-1 1,1 1 0,-1-1-1,1 1 1,-1-1 0,0 1-1,0-1 1,0 1 0,0-1 0,0 0-1,0 1 1,0-1 0,0 1-1,-1-1 1,1 1 0,0-1-1,-1 1 1,1-1 0,-1 1-1,0-1 1,0 1 0,1 0 0,-1-1-1,0 1 1,0 0 0,0 0-1,0-1 1,0 1 0,-1 0-1,1 0 1,0 0 0,0 0-1,-3 0 1,3 0-79,0 0-1,0 0 1,0 1-1,-1-1 1,1 0 0,0 1-1,-1-1 1,1 1-1,-1 0 1,1-1-1,-1 1 1,1 0-1,0 0 1,-1 0 0,1 0-1,-1 0 1,1 0-1,-1 0 1,1 1-1,-1-1 1,1 1-1,0-1 1,-1 1 0,1-1-1,0 1 1,-1-1-1,1 1 1,0 0-1,0 0 1,0 0-1,0 0 1,-1 0 0,1 0-1,1 0 1,-1 0-1,0 0 1,-1 2-1,1 0-27,-1-1 0,1 1 0,0 0 0,0 0 0,0 0 0,0 0 0,0 3 0,-1 10-380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8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1 15163,'-4'0'235,"1"1"1,-1-1-1,1 1 0,0 1 0,-1-1 0,1 0 0,0 1 0,-4 1 1,-5 3 77,-11 5 330,0 1-1,1 0 1,-29 22 0,42-27-539,1-1 0,-1 2 1,1-1-1,1 1 0,-1 1 1,1-1-1,1 1 0,0 1 1,0-1-1,-6 14 0,11-20-84,0 0 1,0 1-1,0-1 0,0 0 0,0 0 1,1 1-1,-1-1 0,1 0 0,0 1 0,0-1 1,0 0-1,1 1 0,-1-1 0,1 0 1,0 0-1,-1 1 0,2-1 0,-1 0 0,0 0 1,2 3-1,0-3 1,-1 0 1,1 0-1,0 0 0,0 0 1,0 0-1,0-1 1,0 0-1,1 1 0,-1-1 1,1 0-1,-1-1 0,1 1 1,0-1-1,0 1 1,0-1-1,6 1 0,4-1 69,-1 1 0,1-2-1,-1 0 1,1 0 0,-1-1-1,0-1 1,1 0 0,-1-1-1,16-6 1,-12 3 56,-1 0 1,0-1-1,0-1 0,0-1 0,-1 0 1,22-17-1,-30 19-75,0 1 0,-1-1 0,0 0 1,0 0-1,0-1 0,-1 0 0,0 0 0,-1 0 0,1-1 1,-2 1-1,4-12 0,-6 17-117,0 0-1,0 0 1,0 0 0,-1 0 0,0 0-1,1 0 1,-1 0 0,0 0 0,-1 0-1,1 0 1,0 0 0,-1 0 0,0 0-1,1 0 1,-1 0 0,0 1-1,-1-1 1,1 0 0,0 0 0,-1 1-1,0-1 1,1 1 0,-1-1 0,0 1-1,0 0 1,-1 0 0,1 0 0,0 0-1,-1 0 1,1 0 0,-1 1 0,1-1-1,-1 1 1,0 0 0,0 0 0,-5-2-1,3 1-178,1 1 1,-1 0-1,1 0 0,-1 0 0,1 1 0,-1-1 0,1 1 0,-1 0 0,0 0 0,1 1 1,-1-1-1,1 1 0,-1 0 0,1 1 0,-8 2 0,-8 9-775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0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16444,'3'-5'16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09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19732,'2'0'137,"0"0"0,-1 0 0,1 1 0,-1-1 0,1 0-1,-1 1 1,1-1 0,-1 1 0,0-1 0,1 1 0,-1 0 0,1-1 0,-1 1-1,0 0 1,0 0 0,0 0 0,1 0 0,-1 0 0,1 3 0,0-1 25,0 0 1,0 0-1,0 0 1,-1 1 0,1-1-1,-1 1 1,0-1-1,1 5 1,0 2-5,-1 0-1,0-1 1,-1 1-1,0 0 1,-2 17 0,0-20-93,0 0 0,0 0-1,-1 0 1,-6 12 0,7-17-71,22 9-807,-14-6 652,0-1 1,0 1-1,-1 0 1,0 0-1,0 1 1,0 0-1,-1-1 1,0 2-1,0-1 1,0 0-1,3 9 1,-6-12 183,0 0 1,0 0 0,0 1 0,-1-1-1,1 0 1,-1 1 0,0-1 0,0 1-1,0-1 1,0 0 0,0 1 0,-1-1 0,1 1-1,-1-1 1,0 0 0,0 0 0,-1 1-1,1-1 1,0 0 0,-1 0 0,0 0 0,0 0-1,0-1 1,0 1 0,-5 4 0,-1 1 306,0-1 1,-1 0-1,0 0 1,-1-1-1,-12 7 1,18-11-274,0 0 1,-1 0 0,1 0 0,-1-1-1,1 1 1,-1-1 0,0 0 0,0 0-1,1-1 1,-1 0 0,0 0 0,0 0 0,0 0-1,1-1 1,-6 0 0,9 1-106,1 0 0,0-1 0,-1 1 1,1 0-1,-1 0 0,1 0 0,0 0 0,-1 0 1,1-1-1,0 1 0,-1 0 0,1 0 0,0-1 1,-1 1-1,1 0 0,0-1 0,0 1 0,-1 0 1,1-1-1,0 1 0,0 0 0,-1-1 0,1 1 0,0 0 1,0-1-1,0 1 0,0-1 0,0 1 0,0 0 1,0-1-1,-1 1 0,1-1 0,1 0-11,-1 0 0,0 0-1,1 0 1,-1 0 0,0 1 0,1-1-1,-1 0 1,1 0 0,-1 1 0,1-1-1,-1 0 1,1 1 0,0-1 0,-1 0-1,2 0 1,11-7-585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0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17644,'1'10'2144,"7"-2"-1160,-1-5-407,9-1 1823,2-4-1112,11-1-688,-1 0-183,8-2-633,-4-2-473,-3-2-1039,-4 2 1432,1-6-264,0 0-232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944 31 17388,'8'-9'2526,"-7"7"-2258,0 1 1,0-1 0,0 1 0,0-1-1,0 1 1,0 0 0,1 0 0,-1 0-1,0-1 1,1 1 0,-1 1 0,1-1-1,-1 0 1,1 0 0,0 0 0,-1 1-1,1-1 1,0 1 0,-1 0 0,1-1-1,0 1 1,1 0 0,-2 0-221,-1 0 1,1 1-1,-1-1 0,1 0 1,-1 1-1,1-1 0,-1 1 1,0-1-1,1 1 0,-1-1 1,0 1-1,1-1 0,-1 1 1,0-1-1,0 1 0,1-1 1,-1 1-1,0-1 0,0 1 1,0-1-1,0 1 0,0 0 1,0-1-1,0 1 0,0-1 1,0 2-1,-1 20 289,1-19-221,-9 82 407,4-51-828,2 1 1,3 70-1,0-103 244,0-1-1,0 1 1,0 0 0,0-1-1,0 1 1,1-1 0,-1 1-1,1-1 1,-1 1 0,1-1-1,0 0 1,0 2 0,0-3 47,-1-1 1,1 1-1,-1-1 1,1 1-1,-1-1 1,1 1 0,-1-1-1,0 1 1,0-1-1,1 0 1,-1 1-1,0-1 1,0 0-1,1 1 1,-1-1-1,0 0 1,0 1 0,0-1-1,0 0 1,0 1-1,0-1 1,0 0-1,0 1 1,0-1-1,-1-1 1,1-18-392</inkml:trace>
  <inkml:trace contextRef="#ctx0" brushRef="#br0" timeOffset="1.01">19 392 19220,'-1'4'1808,"-3"5"-1199,2 4-273,1 1 808,-2 3-248,0 5-432,0 2-224,2 0-408,1-1-288,0-4 1424,0-3-976,2 1 0,6-4-24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63 16972,'1'-1'112,"-1"0"0,0 0 0,0 1 1,1-1-1,-1 0 0,0 0 0,0 0 1,0 0-1,0 0 0,0 0 0,0 0 1,0 0-1,0 1 0,-1-1 0,1 0 1,0 0-1,-1 0 0,1 0 1,0 0-1,-1 1 0,1-1 0,-1 0 1,1 0-1,-1 1 0,1-1 0,-1 0 1,0 1-1,1-1 0,-1 1 0,0-1 1,0 0-1,-1 0 0,0 1 10,1 0 0,-1 0 0,0 1 0,0-1 0,1 0 0,-1 1 0,0-1 0,0 1 0,1-1 0,-1 1 0,0 0 0,1 0 0,-1 0 0,1 0 0,-1 0 0,-1 2 0,-5 4 18,-1 0-1,2 0 1,-1 1-1,-11 16 1,16-20-145,1-1 1,-1 1-1,1 0 0,0 0 1,0-1-1,1 1 1,-1 1-1,1-1 1,0 0-1,0 0 1,0 0-1,0 1 1,1-1-1,0 9 1,0-12 4,1 1 0,0-1 0,-1 1 1,1-1-1,0 1 0,0-1 0,-1 0 1,1 1-1,0-1 0,1 0 0,-1 0 1,0 0-1,0 0 0,0 0 0,1 0 0,-1 0 1,0 0-1,1 0 0,-1-1 0,1 1 1,-1-1-1,3 1 0,38 9-30,-34-9 39,1 1-5,0 0 1,1 0-1,-1 1 1,0 0 0,0 1-1,-1-1 1,1 2-1,8 5 1,-15-9-1,0 1 0,0 0 0,0-1 0,0 1 0,0 0 0,0 0 0,-1 0 0,1 0 0,-1 1 0,0-1 0,1 0-1,-1 1 1,0-1 0,0 1 0,-1-1 0,1 1 0,0-1 0,-1 1 0,0-1 0,1 1 0,-1 0 0,0-1 0,0 1 0,-1-1 0,1 1 0,0 0 0,-1-1 0,0 1 0,1-1 0,-1 1 0,0-1 0,0 1 0,-1-1 0,-1 3 0,-1 3 16,-1 0 1,0-1 0,-1 1 0,0-1-1,0-1 1,0 1 0,-1-1-1,-9 7 1,13-10-2,-1-1 0,1 1-1,-1-1 1,1 0 0,-1 0-1,0-1 1,0 1 0,0-1-1,0 1 1,0-1 0,0-1-1,0 1 1,-1 0 0,1-1-1,0 0 1,0 0 0,0 0-1,-1-1 1,1 0 0,-4-1-1,6 2-10,1 0-1,-1-1 1,1 0-1,-1 1 1,1-1-1,0 0 1,-1 0-1,1 0 1,0 0-1,-1 0 0,1 0 1,0 0-1,0 0 1,0 0-1,0 0 1,0-1-1,1 1 1,-1 0-1,0-1 1,0 1-1,0-3 0,0 1 3,1 1-1,0-1 0,0 0 0,0 1 0,0-1 0,0 0 0,1 1 0,-1-1 0,1 1 0,-1-1 0,3-4 0,1-2 15,1 0 0,0 0 0,0 0 1,1 1-1,11-13 0,9-6 308,60-45 0,-54 47 334,42-43 0,-70 64-572,0 0 1,-1 0-1,0 0 0,0-1 0,0 1 0,0-1 0,-1 0 0,0 0 0,2-6 1,-3 10-74,-1-1 1,0 1 0,0-1-1,0 1 1,0 0 0,0-1-1,0 1 1,0-1 0,0 1-1,0-1 1,-1 1 0,1 0-1,0-1 1,-1 1 0,1 0 0,-1-1-1,0 1 1,1 0 0,-1 0-1,0 0 1,0-1 0,0 1-1,0 0 1,0 0 0,0 0-1,0 1 1,0-1 0,0 0-1,0 0 1,-1 0 0,1 1 0,0-1-1,0 1 1,-1-1 0,1 1-1,0-1 1,-1 1 0,-1 0-1,-3-2-99,0 2 0,0-1 0,-1 1 0,1-1 1,0 2-1,0-1 0,-1 1 0,1 0 0,0 0 0,0 1 0,-7 2 0,9-3 7,0 1 1,1-1-1,-1 1 0,1-1 1,-1 1-1,1 0 1,0 0-1,0 1 1,0-1-1,0 1 0,0-1 1,0 1-1,1 0 1,-1 0-1,1 0 1,0 1-1,0-1 0,0 0 1,-1 5-1,1 5-308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14099,'51'-8'3514,"97"-4"1,54 14-2688,-90 0-605,440-12-26,-2-47 727,-277 7-296,-105 17-309,-167 33-321,5-2 17,0 1-1,0 0 1,0 1 0,0-1-1,0 1 1,10 1-1,-15 0-21,1-1 0,-1 1 0,0-1 0,1 1 0,-1-1 0,0 1 0,0 0 1,1 0-1,-1 0 0,0 0 0,0 0 0,0 0 0,0 0 0,0 0 0,-1 0 0,1 0 0,0 0 0,0 1 0,-1-1 0,1 0 0,-1 1 0,1-1 0,-1 0 0,1 1 0,-1-1 0,0 0 0,0 1 0,0-1 0,1 1 0,-1-1 0,-1 1 0,1 1 0,0-2 5,0-1 0,0 1 0,-1-1 0,1 0 0,0 1 0,0-1 0,0 1 0,-1-1 0,1 0 0,0 1 0,0-1 0,-1 0 0,1 1-1,0-1 1,-1 0 0,1 0 0,0 1 0,-1-1 0,1 0 0,0 0 0,-1 1 0,1-1 0,-1 0 0,1 0 0,0 0 0,-1 0-1,1 0 1,-1 0 0,1 0 0,-1 0 0,1 0 0,-1 0 0,1 0 0,0 0 0,-1 0 0,1 0 0,-1 0 0,1 0 0,-1 0 0,1 0-1,0-1 1,-1 1 0,0 0 0,-4-1-98,-6 1-16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14787,'-3'1'196,"0"-1"1,-1 1-1,1 0 0,0-1 1,0 2-1,0-1 0,0 0 1,0 1-1,0-1 0,0 1 0,0 0 1,1 0-1,-4 2 0,-30 32 874,34-34-959,-13 16 149,1 1 0,1 0 0,0 1-1,2 0 1,0 1 0,1 0 0,2 1 0,0 0 0,1 0 0,1 0 0,1 1-1,-2 28 1,5-31-316,0-1 0,2 1 0,0-1-1,2 1 1,0 0 0,1-1 0,0 0 0,2 0-1,0 0 1,2 0 0,0-1 0,1 0 0,0 0-1,21 30 1,-21-38-1,-1-2 0,1 1-1,13 11 1,32 15-249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11 13459,'0'-11'2864,"0"16"-11,2 19-965,12 41-1093,17 98 642,-29-143-1320,0 1 0,-2-1 0,-1 0 0,0 1 0,-2-1 0,-6 25-1,7-34-191,-1-1-1,0 1 0,-1-1 0,0 1 0,-1-1 1,0-1-1,0 1 0,-1-1 0,-1 0 0,1 0 0,-1 0 1,-1-1-1,-9 8 0,16-15 33,0 0 1,0 0-1,0 0 1,0 0 0,-1 0-1,1 0 1,0-1-1,-1 1 1,1 0-1,-1-1 1,1 1-1,-1-1 1,1 1-1,-1-1 1,1 0-1,-1 0 1,1 0-1,-1 0 1,0 0-1,1 0 1,-1 0-1,1 0 1,-1 0-1,1-1 1,-1 1-1,1-1 1,-1 1-1,1-1 1,-1 0-1,1 1 1,0-1-1,-1 0 1,1 0-1,-2-1 1,-9-17-431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16652,'2'-1'162,"10"-7"773,0 2 0,1-1 0,-1 1 0,22-6 0,-32 11-885,0 0 1,1 1-1,-1-1 1,0 1-1,0-1 1,0 1-1,1 0 0,-1 0 1,0 0-1,0 0 1,1 0-1,-1 1 0,0-1 1,0 1-1,1-1 1,-1 1-1,0 0 1,0 0-1,0 0 0,0 0 1,0 0-1,0 0 1,0 0-1,-1 1 1,1-1-1,0 1 0,-1-1 1,1 1-1,-1 0 1,1 0-1,-1 0 0,0 0 1,0 0-1,0 0 1,0 0-1,0 0 1,0 3-1,0-1-27,0 0 0,0 1 0,-1-1 0,1 1 0,-1 0 0,0-1 1,-1 1-1,1-1 0,-1 1 0,0-1 0,0 0 0,0 1 0,-4 7 0,-3 5 44,-20 33 0,13-26 7,-3 8 5,-40 78 173,57-108-247,0 0 1,0 0-1,0 0 1,0 0-1,1 1 1,-1-1-1,1 0 1,-1 0-1,1 1 1,0-1-1,0 0 1,0 1-1,0-1 1,0 0-1,1 1 1,-1-1-1,1 3 1,0-4-14,0 0 0,0 1 1,1-1-1,-1 0 0,0 0 0,0 0 1,0 0-1,1 0 0,-1 0 1,1 0-1,-1 0 0,1 0 1,-1-1-1,1 1 0,-1-1 1,1 1-1,0-1 0,-1 1 1,1-1-1,-1 0 0,1 0 1,0 0-1,2 0 0,9 0 199,0-1 1,22-4-1,5-1-27,-11 4-78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9 273 14723,'-8'15'2654,"13"-17"128,18-21-91,61-89-163,-60 75-2270,3 2 1,33-37 0,-59 72-259,-1-1 0,0 1 0,1 0 0,-1-1 0,0 1 0,1-1 1,-1 1-1,1 0 0,-1-1 0,0 1 0,1 0 0,-1-1 1,1 1-1,-1 0 0,1 0 0,-1 0 0,1-1 0,-1 1 0,1 0 1,-1 0-1,1 0 0,-1 0 0,1 0 0,0 0 0,-1 0 1,1 0-1,0 1 0,-1-1 0,0 1-1,1-1 1,-1 1 0,0-1 0,1 1 0,-1-1 0,0 1 0,0-1 0,1 1 0,-1 0 0,0-1 0,0 1 0,0-1 0,0 1 0,0 0-1,0-1 1,0 2 0,-4 34-22,3-33 18,-18 83-155,10-51-436,2 1 0,-4 45-1,11-80 516,0 0-1,0-1 1,0 1 0,0-1-1,0 1 1,0 0 0,0-1-1,0 1 1,0-1 0,0 1-1,0 0 1,0-1 0,0 1-1,1-1 1,-1 1 0,0 0-1,0-1 1,1 1-1,-1-1 1,1 1 0,7-5-839,8-21 80,-2-4 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9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15 14755,'0'-1'115,"1"-1"-1,0 1 0,0 0 1,0 0-1,0 0 1,0 1-1,0-1 0,0 0 1,0 0-1,0 1 1,1-1-1,-1 0 1,0 1-1,0-1 0,1 1 1,-1-1-1,0 1 1,1 0-1,-1 0 0,0 0 1,1 0-1,-1 0 1,0 0-1,1 0 1,-1 0-1,0 0 0,1 0 1,-1 1-1,0-1 1,1 1-1,-1-1 0,2 2 1,5 1 182,0 0 0,0 1 0,13 8 0,-14-7-233,-1 0 1,1 1-1,-1-1 0,0 1 1,0 0-1,0 1 0,-1 0 1,0-1-1,0 2 0,-1-1 1,0 0-1,4 11 0,-6-12-58,0 0-1,-1 0 1,1 0 0,-1 0-1,0 0 1,-1 0-1,1 0 1,-1 1-1,0-1 1,-1 0-1,0 0 1,0 0-1,0 0 1,-1 0-1,0 0 1,0 0 0,-4 9-1,-4 0 0,1-1-1,-2-1 1,0 1 0,0-2-1,-1 0 1,-16 13 0,14-14 3,1 1 0,1 1 0,0 0 0,0 0 0,-11 20 0,22-31-7,0-1-1,0 1 1,0 0-1,1-1 0,-1 1 1,0 0-1,1-1 1,0 1-1,-1 0 0,1 0 1,0 0-1,0 3 1,0-4 0,0 0 0,0-1 0,1 1 0,-1 0 0,0 0-1,1 0 1,-1 0 0,1 0 0,-1-1 0,1 1 0,-1 0 0,1 0 0,-1-1 0,1 1 0,0 0 0,-1-1 0,1 1 0,1 0 0,1 0 2,-1 0 1,1 0-1,0 0 0,-1 0 0,1 0 0,0-1 1,0 0-1,0 1 0,-1-1 0,1 0 1,0 0-1,0-1 0,0 1 0,4-2 0,10-2 87,0-2 0,-1 0 0,0-1 0,-1-1 0,1 0 0,-1-1 0,-1 0 0,0-1 0,0-1 0,-1-1 0,0 1 0,-1-2-1,14-18 1,-25 30-53,-1 1 0,1-1 0,0 0-1,0 0 1,-1 0 0,1 0 0,-1 0-1,1 0 1,-1-1 0,1 1 0,-1 0-1,1 0 1,-1 0 0,0 0 0,0 0-1,0-1 1,0 1 0,0 0 0,0 0-1,0 0 1,0-1 0,0 1 0,0 0-1,-1 0 1,1 0 0,0 0 0,-1-1-1,1 1 1,-1 0 0,1 0 0,-1 0-1,0 0 1,1 0 0,-1 0 0,0 0-1,0 1 1,0-1 0,0 0 0,1 0-1,-1 0 1,0 1 0,0-1 0,-1 1-1,1-1 1,0 1 0,0-1 0,0 1-1,0-1 1,0 1 0,-2 0 0,-8-3 114,0 1 1,-1 0 0,1 1 0,-15 0-1,15 0-150,-66 1-1749,77 0 1722,0 0 0,0 0 1,0 0-1,0 1 0,0-1 1,0 0-1,-1 0 0,1 0 1,0 0-1,0 0 0,0 0 0,0 0 1,0 0-1,-1 0 0,1 0 1,0 0-1,0 0 0,0 0 0,0 0 1,0 0-1,0 0 0,-1 0 1,1 0-1,0-1 0,0 1 0,0 0 1,0 0-1,0 0 0,0 0 1,0 0-1,-1 0 0,1 0 1,0 0-1,0 0 0,0 0 0,0-1 1,0 1-1,0 0 0,0 0 1,0 0-1,0 0 0,0 0 0,0 0 1,0-1-1,0 1 0,0 0 1,0 0-1,0 0 0,0 0 0,0 0 1,0 0-1,0-1 0,0 1 1,0 0-1,0 0 0,0 0 1,6-6-400,7 1-242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16235,'0'0'1478,"-6"12"2518,-5 18-2879,7-18-1057,0 3 79,0 0-1,-3 24 1,6-35-109,1 0-1,0 1 1,0-1 0,0 0-1,1 1 1,0-1 0,-1 0 0,1 0-1,1 0 1,-1 0 0,1 0 0,-1 0-1,1 0 1,3 4 0,5 4 4,0 0 1,1 0 0,1-1 0,0 0-1,23 15 1,-18-14-24,-1 1 1,22 22-1,-34-31-10,-1 0 0,0 1-1,0-1 1,0 0 0,-1 1-1,0 0 1,0-1 0,0 1-1,0 0 1,-1 0 0,1 0-1,-1 1 1,-1-1 0,1 0-1,-1 9 1,0-7 4,-1 0 0,0 1 0,0-1 1,-1 0-1,0 0 0,0 0 0,-1 0 0,0 0 0,0 0 0,-7 9 0,6-9 9,-1-1 0,0 1 0,0-1 0,-1 0 0,0-1 0,0 1 0,0-1 0,-1 0 0,-10 6 0,12-9 4,0 1 1,-1-1-1,1 0 1,0 0 0,-1-1-1,1 1 1,-1-1 0,1 0-1,-1-1 1,0 0-1,1 0 1,-1 0 0,-11-2-1,15 2-10,-1 0 0,1-1 0,0 1 1,-1-1-1,1 0 0,0 0 0,0 0 0,0 0 0,0 0 0,0 0 0,0 0 0,0-1 0,0 1 0,0-1 0,0 0 0,1 1 0,-1-1 1,1 0-1,-1 0 0,1 0 0,0 0 0,0 0 0,0 0 0,0 0 0,0 0 0,0-1 0,0 1 0,1 0 0,-1-1 0,1 1 1,0 0-1,0-1 0,0 1 0,0 0 0,0-1 0,0 1 0,1-1 0,0-3 0,2-5-12,0 1 1,0 0-1,1-1 0,1 2 1,0-1-1,0 0 0,8-10 1,15-16-57,39-39 1,-40 46 115,0-2-1,22-34 1,-45 59 22,-1 0 0,0 0 1,0 0-1,0 0 0,-1-1 1,0 1-1,0-1 0,-1 0 0,0 1 1,0-1-1,0-10 0,-1 14-45,0 0 0,-1 0 0,1 1-1,-1-1 1,1 0 0,-1 1 0,0-1-1,0 1 1,0-1 0,0 1-1,0-1 1,-1 1 0,1 0 0,-1 0-1,1-1 1,-1 1 0,0 0 0,0 1-1,0-1 1,0 0 0,0 0-1,-1 1 1,1-1 0,0 1 0,-1 0-1,1 0 1,-1 0 0,1 0 0,-1 0-1,0 1 1,-4-2 0,3 2-76,0 0-1,0 0 1,0 0 0,0 1 0,0 0 0,0-1-1,0 1 1,0 1 0,0-1 0,0 0 0,0 1-1,0 0 1,-6 4 0,7-4-284,0 0 1,0 1-1,0-1 1,0 0-1,1 1 1,-1 0-1,1-1 1,0 1-1,-4 6 1,6-8-296,3-2-171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 19284,'0'0'39,"0"0"0,0 0 0,0 0 0,0-1 0,0 1 0,0 0 0,0 0 0,0 0 0,0 0 0,0-1 0,0 1 0,0 0 0,0 0 0,0 0 0,0 0 0,0 0 0,0-1 0,0 1 0,0 0 0,-1 0 0,1 0 0,0 0 0,0 0 0,0 0 0,0-1 0,0 1 0,0 0 0,-1 0 0,1 0 0,0 0 0,0 0 0,0 0 0,0 0 0,0 0 0,-1 0 0,1 0 0,0 0 0,0 0 0,0 0 0,0 0 0,-1 0 0,1 0 0,0 0 0,0 0 0,0 0 0,0 0 0,-1 0 0,-3 10 523,-1 15 31,-2 50-160,3 0 0,10 141-1,-3-201-608,-2-5-1507,-6-20 540,-3-6 548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16788,'6'5'1920,"5"-1"-1200,5-1-200,4 0 1057,10-3-697,5 0-80,6-2-384,4-3-336,1-1-328,-3-3 288,-12 8-160,-6-1-136</inkml:trace>
  <inkml:trace contextRef="#ctx0" brushRef="#br0" timeOffset="1">713 264 23069,'-3'13'1768,"1"-7"-1440,2-2-120,3-3 249,1-2-554,4-8 258,0-3-177,7-9-177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1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18460,'4'3'1280,"4"-6"-1504,2-4-152,7-5 752,2-1-240,9-1-216</inkml:trace>
  <inkml:trace contextRef="#ctx0" brushRef="#br0" timeOffset="1">437 80 15435,'7'10'1265,"-2"-5"-945,1-2-176,1-3 136,4-7-392,6-6 232,3-1-144,9-2-160</inkml:trace>
  <inkml:trace contextRef="#ctx0" brushRef="#br0" timeOffset="2">745 15 14131,'9'12'2128,"-6"1"-799,-3-3-441,0-2 1672,3-1 401,0-8-2241,-3-11-2736,3-2 2144,-3-5-464,0 1-304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42 16355,'7'-9'1593,"-4"6"-1045,-1 0 1,1 0 0,-1 0 0,0 0 0,0 0-1,0-1 1,2-4 0,-4 8-504,0 0 1,0 0-1,0 0 0,0 0 1,0 0-1,0 0 0,0 0 0,0 0 1,0 0-1,0 0 0,0 0 1,0 0-1,0 0 0,0-1 1,0 1-1,0 0 0,0 0 0,0 0 1,0 0-1,0 0 0,0 0 1,0 0-1,0 0 0,0 0 0,0 0 1,0 0-1,0 0 0,0-1 1,0 1-1,0 0 0,0 0 1,0 0-1,0 0 0,0 0 0,0 0 1,0 0-1,0 0 0,0 0 1,-1 0-1,1 0 0,0 0 1,0 0-1,0 0 0,0 0 0,0 0 1,0 0-1,0 0 0,0 0 1,0 0-1,0 0 0,0 0 0,0 0 1,0 0-1,-1 0 0,1 0 1,0 0-1,0 0 0,0 0 1,0 0-1,0 0 0,0 0 0,0 0 1,-7 4 958,-7 6-568,-5 13-364,1 1-1,1 0 1,0 1-1,2 1 0,2 0 1,-18 43-1,24-48-97,0 0 0,2 0 0,0 0 0,1 0 0,1 1-1,2-1 1,0 1 0,1 0 0,4 34 0,-3-49-75,0-1 1,1 1-1,-1-1 0,1 0 0,0 0 1,1 0-1,0 0 0,0 0 0,0-1 1,0 1-1,1-1 0,5 6 0,-6-9-7,0 1 0,0-1 0,0 0-1,0 1 1,1-2 0,-1 1 0,1 0 0,-1-1 0,1 1-1,-1-1 1,1 0 0,0 0 0,0-1 0,-1 1-1,1-1 1,0 1 0,0-1 0,0-1 0,0 1-1,-1 0 1,6-2 0,17-7-556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34 17804,'-1'-1'106,"1"1"0,0-1 0,-1 1 0,1-1 0,0 1 0,0-1 1,0 1-1,-1-1 0,1 0 0,0 1 0,0-1 0,0 1 0,0-1 0,0 1 0,0-1 0,0 0 1,0 1-1,0-1 0,0 1 0,0-1 0,0 1 0,1-1 0,-1 1 0,0-1 0,0 0 1,1 1-1,-1-1 0,0 1 0,1-1 0,0 0 74,0 0-1,1 0 1,-1 0 0,0 0 0,1 0 0,-1 0-1,1 1 1,-1-1 0,1 0 0,1 0-1,39-5 2098,-34 6-2101,1 0-1,-1 0 1,0 1-1,0 0 1,1 1-1,-1 0 1,13 4-1,-19-5-175,-1 0 0,1 0-1,0 0 1,0 0 0,-1 0 0,1 0-1,0 0 1,-1 0 0,1 0-1,-1 1 1,1-1 0,-1 1 0,0-1-1,0 1 1,0-1 0,0 1 0,0 0-1,0 0 1,0 0 0,0-1 0,-1 1-1,1 0 1,-1 0 0,1 0-1,-1 0 1,0 0 0,0 0 0,0 0-1,0 0 1,0 0 0,0 0 0,0 0-1,-1 0 1,1 0 0,-1 0 0,0-1-1,-1 4 1,-4 8-31,0-1-1,-1-1 1,0 1-1,-1-1 1,-19 20-1,18-22 23,1 2-1,-1-1 1,1 1-1,1 0 0,0 1 1,-7 16-1,13-26-20,0 0 1,1 0 0,-1-1-1,0 1 1,1 0-1,-1 0 1,1 0-1,0 0 1,0 0-1,-1 0 1,1-1-1,1 1 1,-1 0-1,0 0 1,0 0-1,1 0 1,-1 0-1,1 0 1,-1 0-1,1-1 1,0 1-1,0 0 1,0-1-1,0 1 1,0 0-1,0-1 1,0 1-1,1-1 1,-1 0-1,0 1 1,1-1 0,-1 0-1,1 0 1,-1 0-1,1 0 1,0 0-1,1 1 1,1-1-78,0 0 1,-1 0-1,1 0 0,0-1 1,-1 0-1,1 1 1,0-1-1,0 0 1,0-1-1,-1 1 1,1-1-1,0 1 1,-1-1-1,1-1 0,0 1 1,-1 0-1,0-1 1,5-2-1,18-16-458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17324,'0'-2'208,"1"-1"0,0 1 0,0 0 0,1-1 0,-1 1 0,0 0 1,1 0-1,-1 0 0,1 0 0,0 0 0,0 0 0,-1 0 0,1 0 0,1 1 1,-1-1-1,0 1 0,0-1 0,5-1 0,4-2 389,1 0 1,17-4-1,-23 7-482,0 0-1,0 0 1,0 1 0,0 0-1,1 0 1,-1 0-1,0 1 1,0 0 0,1 0-1,-1 0 1,0 1-1,11 3 1,-16-4-100,0 0-1,0 1 1,-1-1 0,1 1-1,0 0 1,0-1 0,0 1-1,-1-1 1,1 1 0,0 0-1,-1 0 1,1 0 0,0-1-1,-1 1 1,1 0 0,-1 0-1,0 0 1,1 0 0,-1 0-1,0 0 1,1 2 0,-1-1 0,0 0 1,0 1 0,0-1 0,0 1 0,0-1-1,-1 0 1,1 1 0,-1-1 0,-1 3 0,-2 6 9,-1-1 1,0 0 0,-8 11 0,10-16-6,-46 66 86,33-51-87,1 2 0,1-1 1,1 2-1,-14 32 1,26-53-19,1 0 0,-1 0 1,1 0-1,-1 0 0,1 0 0,-1 0 1,1 0-1,0 0 0,0 1 0,0-1 1,1 2-1,-1-3-18,0 0 0,0-1 0,0 1 1,1-1-1,-1 1 0,0 0 0,1-1 0,-1 1 0,1-1 1,-1 1-1,0-1 0,1 1 0,-1-1 0,1 1 0,-1-1 1,1 1-1,0-1 0,-1 1 0,1-1 0,-1 0 1,1 0-1,0 1 0,0-1 0,2 0 30,0 1-1,0-1 1,0 0 0,0-1-1,-1 1 1,1 0 0,0-1-1,0 1 1,0-1 0,-1 0-1,1 0 1,0 0 0,-1-1-1,5-1 1,6-6 19,0 1 1,19-19-1,1-1-84</inkml:trace>
  <inkml:trace contextRef="#ctx0" brushRef="#br0" timeOffset="1">269 266 17564,'-12'34'1960,"2"-2"-1360,2-1-280,2 1 1049,4-6-961,4-2-392,5-8 496,3-6-464,3-5-136,1 4-48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 18028,'0'-1'124,"1"1"0,0 0 1,-1-1-1,1 1 0,0 0 1,-1-1-1,1 1 0,0 0 0,0 0 1,-1 0-1,1-1 0,0 1 1,0 0-1,-1 0 0,1 0 1,0 0-1,0 1 0,0-1 0,-1 0 1,1 0-1,0 0 0,0 1 1,-1-1-1,2 1 0,18 15 1911,-16-11-1718,0 1 0,0-1-1,-1 1 1,0 0 0,5 9 0,-6-6-256,-1 0 0,1-1 0,-1 1 0,-1 0 0,1 0 1,-2 0-1,1 0 0,-1 0 0,0 0 0,-1 0 0,0-1 0,-5 14 0,-6 11-41,-29 56-1,30-67 29,-3 5-26,10-20-32,1 1 0,0-1 0,0 1 0,1 0 0,-4 13 0,7-21 6,0 0 0,0 0 0,0 1 1,0-1-1,0 0 0,0 1 1,1-1-1,-1 0 0,0 0 0,0 1 1,0-1-1,0 0 0,1 0 1,-1 1-1,0-1 0,0 0 1,1 0-1,-1 0 0,0 0 0,0 1 1,1-1-1,-1 0 0,0 0 1,0 0-1,1 0 0,-1 0 1,0 0-1,1 0 0,-1 1 0,0-1 1,0 0-1,1 0 0,-1 0 1,0 0-1,1 0 0,-1-1 0,0 1 1,1 0-1,-1 0 0,0 0 1,0 0-1,1 0 0,-1 0 1,0 0-1,1-1 0,16-3-116,-15 4 82,33-8-934,-28 7 951,-1 0 1,1 0-1,-1-1 0,1 0 0,-1 0 1,0 0-1,0-1 0,1 0 1,-2 0-1,7-5 0,3-8-199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18796,'1'6'2248,"4"-2"-1407,6-4-337,6 0 1296,6 0-848,3 0-143,4-2-297,0 0-192,-1 1-488,0 1-296,-8 0-585,-5 0 881,-3-5-200,-2-2-144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20236,'0'6'1641,"-8"4"-1193,-2 4-176,1 9 568,0 3-240,1 7-208,1 2-144,2 3-136,4 0-72,1-4-280,0 0-216,4-9-496,2-4-176,1-15 832,0-5-224,0-18-201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09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5 466 16628,'-5'0'2164,"12"-7"-1425,12-9-55,52-43 208,-1-3 0,110-128 1,-73 58-724,-114 167-136,-1-6-125,-5 43 0,11-59-15,1-1 1,1 0-1,0 1 1,1-1 0,0 1-1,4 14 1,6 0-44,3-11-36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18172,'5'-3'576,"0"0"0,0 0 0,0 0 0,0 0 0,1 1 0,-1 0 0,1 0 1,6-1-1,49-6 776,-26 5-1022,25-5-162,-60 9-169,0 1 1,1-1 0,-1 0 0,0 0-1,0 0 1,1 0 0,-1 0 0,0 0-1,0 0 1,1 1 0,-1-1-1,0 0 1,0 0 0,0 0 0,0 1-1,1-1 1,-1 0 0,0 0 0,0 0-1,0 1 1,0-1 0,0 0-1,0 0 1,1 1 0,-1-1 0,0 0-1,0 0 1,0 1 0,0-1 0,0 0-1,0 0 1,0 1 0,0-1-1,0 0 1,0 0 0,0 1 0,0-1-1,-1 0 1,1 0 0,0 1 0,0-1-1,0 0 1,0 0 0,0 1 0,0-1-1,-1 0 1,1 1 0,-7 13-21,6-12 13,-12 22-40,-59 122 117,62-121-157,1 0 0,1 0 0,1 0-1,-4 30 1,10-28-811,2-17 137,-1-10 752,0 0 0,0 0 0,0 0-1,0-1 1,0 1 0,0 0 0,0 0 0,0 0-1,0 0 1,0 0 0,0 0 0,0 0 0,0 0-1,0 0 1,0-1 0,0 1 0,0 0 0,0 0-1,0 0 1,0 0 0,0 0 0,0 0 0,0 0-1,0 0 1,0 0 0,0-1 0,0 1 0,0 0-1,0 0 1,0 0 0,0 0 0,0 0 0,0 0-1,1 0 1,-1 0 0,0 0 0,0 0 0,0 0-1,0 0 1,0 0 0,0 0 0,0 0 0,0 0-1,0-1 1,0 1 0,1 0 0,-1 0 0,0 0-1,0 0 1,0 0 0,0 0 0,0 0 0,0 0-1,0 0 1,0 0 0,0 0 0,1 0-1,-1 1 1,0-1 0,0 0 0,0 0 0,0 0-1,0 0 1,0 0 0,0 0 0,0 0 0,0 0-1,0 0 1,1 0 0,5-13-515</inkml:trace>
  <inkml:trace contextRef="#ctx0" brushRef="#br0" timeOffset="1">40 223 17924,'6'1'2008,"4"-1"-1368,4-1-264,5-4 1001,3 0-865,1-1-360,1-1-720,-1-1-1289,-6 3 1537,-3 2-304,-2 1-296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19180,'0'33'1664,"-3"0"-1175,-1-2-241,3 1 576,1-1-280,-2-5-632,2-2-384,0-6 392,2-4-136,-1-5-144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20 160 12427,'0'-6'856,"0"1"0,1-1 0,0 0 1,0 1-1,0-1 0,1 1 0,0-1 1,5-9-1,-4 8-298,1 1 0,0 0 1,1 0-1,-1 0 0,1 1 0,9-8 1,-7 7-323,-1 1 0,2 0 0,-1 0 0,1 1 0,-1-1 0,1 2 0,1-1 0,-1 1 0,0 1 1,1 0-1,-1 0 0,13-1 0,-20 2-214,0 1 1,1 0-1,-1 0 1,0 0-1,0 0 1,0 0-1,0 0 1,0 0-1,0 1 1,0-1 0,0 0-1,0 0 1,0 1-1,0-1 1,0 1-1,0-1 1,0 1-1,2 1 1,-3-2-8,1 1 1,-1 0-1,0-1 1,1 1-1,-1 0 1,0-1-1,0 1 0,0 0 1,1-1-1,-1 1 1,0 0-1,0 0 1,0-1-1,0 1 1,0 0-1,0-1 1,-1 1-1,1 0 1,0 0-1,0-1 1,-1 2-1,-1 2 35,0 1 0,0 0 0,-1-1 0,1 0 0,-1 0-1,-6 8 1,-23 18 207,-63 50-1,63-54-210,25-18-24,11-2-13,19-1-18,-4-2-8,-11 1 2,0 0-1,0 0 0,0 0 1,-1 1-1,0 0 0,1 0 0,-2 1 1,1 0-1,-1 0 0,10 13 1,-12-14 2,0 0 1,-1 0 0,1 1 0,-1-1 0,-1 1 0,1-1 0,-1 1 0,0 0 0,0 0-1,-1 0 1,0 0 0,0 0 0,0 0 0,-1 1 0,0-1 0,-1 8 0,1-11 21,0-1 1,-1 1 0,0-1-1,1 0 1,-1 1 0,0-1-1,0 0 1,0 0 0,-1 1 0,1-1-1,0 0 1,-1 0 0,0-1-1,1 1 1,-1 0 0,0 0-1,0-1 1,-4 3 0,2-1 43,-1-1 0,1 0 0,-1-1 1,1 1-1,-1-1 0,0 0 1,0 0-1,1-1 0,-7 1 1,-7-1-138,-1-1 1,1-1-1,-35-8 0,52 11-1775,5 3 684,8 3-444,-10-7 1495,0 0-1,-1 0 1,1 0-1,0 0 1,0 0-1,0 0 1,0 0-1,0-1 1,-1 1-1,1-1 1,0 1-1,0-1 1,2-1-1,15-11-837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14651,'13'9'4622,"-7"-3"-4144,0 1-1,-1-1 0,0 1 1,0 1-1,0-1 1,-1 1-1,0 0 0,-1-1 1,0 2-1,4 14 0,-4-10-235,-1 0-1,-1 0 1,0 0-1,-1 0 1,0 0 0,-4 20-1,-2-2-397,-1 0 0,-2 0-1,-1-1 1,-2-1 0,-17 33-1,17-37-267,-2 1 0,-1-1 0,-25 31 0,10-26-128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14923,'187'-3'6466,"184"6"-5231,145 15-1157,-350-20-50,183-27 0,-327 26-26,324-39 314,-240 34 143,136 8-1,79 3 362,-177-5-92,-144 2-734,0 1-1,0-1 1,0 0-1,0 0 1,0 0-1,-1 0 0,1 0 1,0 0-1,0 0 1,0 1-1,0-1 0,0 0 1,0 0-1,0 0 1,0 0-1,0 0 1,0 1-1,0-1 0,0 0 1,0 0-1,0 0 1,0 0-1,0 0 0,0 1 1,0-1-1,0 0 1,0 0-1,0 0 1,0 0-1,1 0 0,-1 0 1,0 1-1,0-1 1,0 0-1,0 0 1,0 0-1,0 0 0,0 0 1,0 0-1,1 0 1,-1 0-1,0 0 0,0 1 1,0-1-1,0 0 1,0 0-1,0 0 1,1 0-1,-1 0 0,0 0 1,0 0-1,0 0 1,0 0-1,0 0 0,1 0 1,-1 0-1,0 0 1,0 0-1,0 0 1,0 0-1,0 0 0,0 0 1,1-1-1,-12 7-1213,-13-4 548,10-2 193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2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16884,'5'-6'2272,"-4"5"-1192,-1 2-456,0 8 1737,-1 7-1025,1 4-472,0 4-183,0 6-417,0 5-128,1 3-112,1 1-24,0-3-200,0-2-120,-1-5-409,1-3-279,-1-13 776,-1-12-224,0 1-128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3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17636,'1'-6'338,"1"1"0,-1 0 1,1 0-1,0 0 0,0 0 0,1 0 1,-1 0-1,1 1 0,0-1 0,0 1 0,1 0 1,-1 0-1,1 0 0,0 0 0,0 0 1,5-3-1,-7 5-248,0 1 0,0-1 0,1 1 0,-1 0 0,0-1 1,0 1-1,1 0 0,-1 0 0,0 0 0,1 1 0,-1-1 0,1 1 0,-1-1 0,1 1 1,-1 0-1,1 0 0,-1 0 0,1 0 0,0 0 0,-1 1 0,1-1 0,-1 1 0,0-1 0,1 1 1,-1 0-1,1 0 0,-1 0 0,0 1 0,0-1 0,0 0 0,0 1 0,0-1 0,0 1 0,0 0 1,3 3-1,-3-2-62,0 0-1,0 0 1,0 1 0,-1-1 0,1 1 0,-1-1 0,1 1-1,-1 0 1,-1-1 0,1 1 0,0 0 0,-1 0 0,0-1-1,0 1 1,0 0 0,0 0 0,0 0 0,-1-1 0,0 1-1,0 0 1,0-1 0,-3 7 0,-3 7 26,-2 0 0,0-1 0,-17 24 0,5-8 27,21-32-82,-4 6 22,0 1-1,1 0 1,-1 0-1,1 0 1,-3 11-1,6-16-33,0-1 0,-1 1 0,1-1-1,0 1 1,0 0 0,0-1 0,0 1 0,0-1 0,1 1-1,-1-1 1,0 1 0,1 0 0,-1-1 0,1 1-1,0-1 1,-1 0 0,1 1 0,0-1 0,0 0-1,0 1 1,0-1 0,0 0 0,0 0 0,0 0-1,0 0 1,1 0 0,-1 0 0,0 0 0,1 0-1,-1 0 1,0 0 0,3 0 0,2 1-236,0 0 1,0-1-1,0 1 1,0-1-1,0 0 1,0-1-1,7 0 1,6 1-53,0 1-203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3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11 126 15627,'-1'-1'156,"0"1"0,1 0 1,-1-1-1,0 1 0,1-1 0,-1 1 0,1-1 0,-1 1 0,1-1 0,-1 1 0,1-1 0,-1 0 0,1 1 0,-1-1 0,1 0 0,0 1 0,-1-1 0,1 0 0,0 1 0,0-1 0,0 0 1,-1 0-1,1-1 0,1 2 7,-1-1 0,0 0 0,1 1 1,-1-1-1,1 1 0,-1-1 1,1 1-1,-1-1 0,1 1 0,-1-1 1,1 1-1,0 0 0,-1-1 0,1 1 1,-1 0-1,1-1 0,0 1 1,-1 0-1,2 0 0,37-5 2524,-23 4-2580,0 0-1,0-1 1,0-1-1,-1-1 1,1 0-1,-1-1 0,0-1 1,0 0-1,-1-1 1,1 0-1,-2-1 0,1-1 1,-1 0-1,16-15 1,-29 33-83,-15 40-32,-25 53 1,-4 10 39,7 4-1221,37-116 1159,0 1 1,0-1 0,0 0-1,0 0 1,0 0 0,0 0-1,0 1 1,0-1 0,0 0 0,0 0-1,0 0 1,0 0 0,0 1-1,0-1 1,0 0 0,0 0 0,0 0-1,0 0 1,-1 1 0,1-1-1,0 0 1,0 0 0,0 0-1,0 0 1,0 0 0,0 0 0,-1 1-1,1-1 1,0 0 0,0 0-1,0 0 1,0 0 0,0 0 0,-1 0-1,1 0 1,0 0 0,0 0-1,0 0 1,0 0 0,-1 0-1,1 0 1,0 0 0,0 0 0,0 0-1,-1 0 1,1 0 0,0 0-1,-4-6-277,1-5-268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3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16732,'16'7'2104,"-1"-3"-1288,8-4-344,5-4 1377,3-3-1081,5-2-304,0-4-776,-2-2 1632,-1 0-1248,-4 0-64,-6 6-24</inkml:trace>
  <inkml:trace contextRef="#ctx0" brushRef="#br0" timeOffset="1">365 118 16219,'-3'31'1953,"-1"-1"-1289,-1 0-296,1 1 1232,3-3-1063,1-1-329,3-10 560,1-6-624,3-11-136,0-8-16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3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22557,'4'3'187,"0"-1"-1,-1 1 1,0 0 0,1 0 0,-1 0-1,0 1 1,-1-1 0,1 1 0,-1 0-1,1-1 1,-1 1 0,0 0 0,0 0-1,-1 0 1,1 1 0,-1-1 0,0 0-1,0 1 1,-1-1 0,1 0 0,-1 1-1,0-1 1,-1 9 0,0-4-198,-1-1 1,-1 1-1,1-1 1,-1 0-1,-1 0 1,0 0-1,0 0 1,0 0-1,-1-1 0,0 0 1,-7 8-1,-11 7 38,11-10-65,10-9-260,9-4 241,0 0-1,-1 1 1,1-1 0,0 1 0,-1 0-1,1 1 1,0 0 0,-1 0 0,1 0-1,-1 1 1,12 4 0,-16-5 58,1 0 0,-1 0 1,1 0-1,-1 0 0,0 1 1,1-1-1,-1 1 0,0-1 1,0 1-1,0 0 1,0 0-1,-1 0 0,1 0 1,0 0-1,-1 0 0,1 0 1,-1 0-1,0 1 0,0-1 1,0 1-1,0-1 0,0 1 1,-1-1-1,1 1 0,-1-1 1,1 1-1,-1 0 0,0-1 1,0 1-1,0 0 0,0-1 1,-2 5-1,1-4 54,0 0-1,-1 0 1,1 0 0,-1 0-1,0 0 1,0 0-1,0 0 1,0 0 0,0-1-1,-1 1 1,1-1-1,-1 0 1,0 0 0,0 0-1,-5 3 1,-5 3 369,-30 11 0,41-19-384,-10 6 124,0-2 0,-1 0-1,1 0 1,-1-2 0,-25 4 0,38-6-197,-1 0 1,1 0-1,-1 0 0,1 0 1,-1 0-1,1 0 1,0 0-1,-1 0 0,1 0 1,-1 0-1,1 0 0,-1 0 1,1 0-1,0 0 1,-1-1-1,1 1 0,-1 0 1,1 0-1,0 0 1,-1-1-1,1 1 0,0 0 1,-1 0-1,1-1 0,0 1 1,-1 0-1,1-1 1,0 1-1,-1-1 0,1 1 1,0 0-1,0-1 1,0 1-1,0-1 0,-1 1 1,1 0-1,0-1 1,0 1-1,0-1 0,0 1 1,0-1-1,0 1 0,0 0 1,0-2-1,8-18-724,-6 16 677,6-11-458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12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36 17156,'-6'-7'1976,"5"0"-1120,-2 0-352,7 0 1281,6 2-641,6 2-368,3 3-192,5 2-304,3 1-136,3 1-296,2 0-312,-2-1-624,0-1-184,-6-4 936,-6-2-200,-14 1-305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3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233 120 16500,'2'-3'285,"-1"0"1,1 0 0,0-1-1,0 2 1,0-1 0,0 0-1,0 0 1,1 1 0,-1-1-1,1 1 1,0 0 0,0 0-1,0 0 1,0 0 0,0 0-1,0 1 1,5-3 0,8-2 461,1 0 1,19-4 0,-28 8-560,226-45 1443,-227 45-1501,-9 1-51,-11 3-4,5 2-55,0 0-1,1 0 1,-1 1 0,1 0-1,0 0 1,0 1-1,1 0 1,0 0 0,0 1-1,0-1 1,-6 12-1,-3 5-5,1 1 1,-15 33-1,16-26-4,2 0 0,1 1 0,1 0 0,2 0 1,1 1-1,1 0 0,2 0 0,2 0 0,1 0 1,1 1-1,2-1 0,1 0 0,9 32 0,-1-13-65,-3 0-1,5 78 1,-13-107 55,-2-1 0,0 1-1,-1 0 1,-1-1 0,-1 1 0,-2-1 0,0 0-1,-11 28 1,14-44 67,0 1 0,-1-1 0,1 0-1,-1 0 1,0 0 0,-1 0 0,0-1-1,0 1 1,0-1 0,0 0 0,-1-1-1,-7 6 1,5-6 97,-1 0 0,1 0-1,-1-1 1,0 0 0,0 0 0,0-1 0,-1 0-1,-17 0 1,-10 1-100,-1-1 1,1-3-1,-1-1 0,-38-7 1,76 9-122,0 0 1,0-1-1,0 1 1,-1 0 0,1-1-1,0 1 1,0-1 0,0 1-1,0 0 1,0-1 0,0 1-1,0-1 1,0 1 0,0-1-1,0 1 1,0 0 0,0-1-1,0 1 1,1-1 0,-1 1-1,0 0 1,0-1 0,0 1-1,1 0 1,-1-1 0,0 1-32,11-8-348,5-2-113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3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28 14107,'7'-6'1352,"8"-6"1319,-9 5 2160,-8 6-4411,0 1 0,0-1 0,0 1 0,0 0 0,0 0 0,-1-1-1,1 2 1,-4-1 0,-8 4-259,0 0-1,0 2 0,0-1 0,0 1 0,1 1 0,-23 16 1,18-12-129,-5 3-56,2 0-1,-34 29 1,49-37 15,-1 0-1,1 1 1,0 0 0,0 0 0,1 0-1,0 0 1,0 1 0,1 0 0,0 0-1,0 0 1,-3 13 0,6-17-10,1 1-1,-1-1 1,1 1 0,0-1-1,0 1 1,1-1 0,-1 1-1,1-1 1,0 1 0,0-1-1,0 1 1,1-1 0,0 0-1,2 4 1,4 8-101,2-2 1,15 20-1,2 4-51,-9-7 126,-1 2 0,-1 0-1,-2 1 1,-1 1 0,13 60 0,-15-43 30,-3 0 0,-2 0 0,-1 74 0,-21 111 71,1 14-12,14-249-45,1 0 0,0 1 0,0-1 0,0 1 0,1-1 0,-1 0 0,1 1 0,-1-1 1,1 0-1,0 1 0,-1-1 0,1 0 0,2 2 0,-2-3 2,0 0 0,0-1 0,0 1-1,0-1 1,0 1 0,0-1 0,1 1 0,-1-1 0,0 0 0,0 0 0,1 1 0,-1-1 0,0 0 0,0 0 0,1 0-1,-1 0 1,0-1 0,0 1 0,0 0 0,1-1 0,-1 1 0,0 0 0,0-1 0,0 1 0,2-2 0,161-59-1696,-126 48 1373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4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 13059,'-10'-3'9775,"16"5"-6745,6 1-3326,109 4 1078,-70-7-3302,-25 0-271,-30 1 964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2:5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18060,'0'4'1704,"3"-1"-960,3-2-232,5-1 889,4-3-273,3-1-248,4-2-80,-1-1-255,2 0-97,-1 1-152,-2 0-160,-3 5-392,0 0-272,-4 2-609,-2 2 393,-3 0 416,-8 1-184,-2-1-256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0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22 460 14675,'-17'22'1835,"12"-10"-898,5-12-885,0 1 0,0-1-1,1 0 1,-1 0-1,0 1 1,0-1 0,0 0-1,0 0 1,0 1 0,0-1-1,0 0 1,1 0 0,-1 1-1,0-1 1,0 0 0,0 0-1,1 0 1,-1 0 0,0 1-1,0-1 1,0 0-1,1 0 1,-1 0 0,0 0-1,0 0 1,1 0 0,-1 0-1,0 1 1,1-1 0,-1 0-1,0 0 1,0 0 0,1 0-1,-1 0 1,0 0 0,0 0-1,1 0 1,-1-1-1,3 1 70,-1-1 0,0 0 0,0 0 0,1 0 0,-1 0 0,0 0 0,0-1 0,0 1 0,0-1 0,0 1 0,-1-1-1,1 0 1,0 1 0,-1-1 0,1 0 0,-1 0 0,2-4 0,2 0 67,17-27 317,-1 0 0,-2-1-1,25-61 1,31-116 87,-74 209-585,16-53 188,-22 128 122,-9 46-232,-8 126-517,22-241 344,1 27-651,-1-30 706,0 0 0,0-1 0,0 1 0,0 0 0,0 0 0,0-1 0,0 1-1,0 0 1,0-1 0,0 1 0,0 0 0,1-1 0,-1 1 0,0 0 0,1-1 0,-1 1 0,0 0 0,1-1 0,-1 1 0,1-1 0,-1 1 0,1-1 0,-1 1 0,1-1 0,-1 1 0,1-1 0,0 1 0,-1-1 0,1 0 0,1 1 0,7-7-342,3-13-115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14643,'-3'4'575,"0"0"1,0 0-1,1 0 1,0 0-1,0 0 0,-3 6 1,2 2-469,1 0 0,0-1 1,1 1-1,0 0 0,1 0 1,0 0-1,1 0 0,0 0 0,1 0 1,0 0-1,7 19 0,-2-12-40,1-1 1,0 0-1,2-1 0,0 0 0,1 0 0,17 19 0,-17-22 13,0 0-1,-1 1 1,-1 0-1,0 0 1,8 18-1,-15-27-36,0 0 0,0 0 0,0 1 0,-1-1-1,0 0 1,0 1 0,-1-1 0,1 0-1,-1 1 1,-1-1 0,1 0 0,-1 1-1,0-1 1,-1 0 0,0 0 0,0 0 0,-4 10-1,2-9 48,1-1 0,-2 0 0,1 0 0,-1 0-1,0 0 1,0-1 0,0 1 0,-1-1 0,0-1-1,-11 8 1,15-10-65,0-1-1,0 0 0,0 0 1,0 0-1,0 0 1,0-1-1,0 1 0,0 0 1,0-1-1,-1 0 1,1 1-1,0-1 1,0 0-1,0 0 0,0 0 1,-1-1-1,1 1 1,0 0-1,0-1 0,0 1 1,0-1-1,0 0 1,0 0-1,0 0 0,0 0 1,0 0-1,0 0 1,0 0-1,0-1 0,1 1 1,-1 0-1,1-1 1,-1 0-1,1 1 0,0-1 1,-1 0-1,1 0 1,0 0-1,0 0 0,-1-3 1,-1-1-2,1 0 1,0 0-1,1-1 0,-1 1 1,1-1-1,0 1 1,1-1-1,0 1 1,0-1-1,1-10 1,2-2-13,0 1 1,9-27 0,2 6 50,1 1 1,28-48-1,-23 49 228,-2 0 0,17-51-1,-34 84-231,0 0-1,0 0 0,0 0 0,0 0 0,-1 0 1,1 0-1,-1 0 0,0-1 0,-1 1 0,1 0 1,-1 0-1,1 0 0,-1 0 0,0 0 1,-1 0-1,1 0 0,-1 1 0,-2-5 0,2 5-27,0 1-1,0 0 1,0 0-1,0 0 1,0 0-1,0 0 1,-1 1-1,1-1 1,-1 1-1,0-1 1,1 1-1,-1 0 1,0 0-1,0 0 1,1 0-1,-1 1 1,0-1-1,0 1 1,0 0-1,0-1 1,0 1-1,0 1 1,0-1-1,0 0 1,-4 2-1,-3 0-75,1 0 0,-1 1 0,-13 5 0,20-6-99,0-1 0,0 0 1,0 1-1,0 0 0,1-1 0,-1 1 0,0 0 0,1 0 0,0 1 0,-1-1 0,1 0 0,0 1 0,0-1 0,-2 5 0,4-6 47,-1 0 1,1 0-1,0-1 0,0 1 0,-1 0 0,1 0 1,0 0-1,0-1 0,0 1 0,0 0 0,0 0 1,0 0-1,0 0 0,0-1 0,0 1 0,1 0 0,-1 0 1,0 0-1,0-1 0,1 1 0,-1 0 0,0 0 1,1-1-1,-1 1 0,1 0 0,-1-1 0,2 2 1,0 0-86,0-1 1,0 0 0,0 1-1,0-1 1,0 0 0,0 0-1,1 0 1,4 1 0,14 2-784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0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13435,'1'2'266,"-1"-1"1,1 1 0,-1 0-1,1 0 1,-1 0 0,0 0-1,0 0 1,0-1-1,0 1 1,0 0 0,0 0-1,0 0 1,-1 0 0,1 0-1,-2 2 1,1 7 1119,-1 28 3,3 47 0,0-71-1291,1-1-1,1 1 1,0-1 0,0 1-1,2-1 1,8 19 0,-13-30-83,2-1-1,-1 0 1,0 0 0,0 0-1,1 0 1,-1 0 0,1 0-1,-1 0 1,1-1 0,0 1 0,0 0-1,0-1 1,0 0 0,0 1-1,0-1 1,0 0 0,0 0 0,1 0-1,3 1 1,-4-2 7,0 0 0,0 0 0,0 0 0,0 0 0,0 0-1,0-1 1,0 1 0,0-1 0,0 0 0,0 1 0,0-1 0,0 0 0,0 0 0,0 0 0,-1 0 0,1 0 0,0-1-1,-1 1 1,1 0 0,-1-1 0,1 1 0,-1-1 0,2-3 0,3-3 88,-2 0-1,1-1 1,-1 1-1,0-1 1,-1 0-1,0 0 1,0 0 0,-1-1-1,0 1 1,-1 0-1,0-1 1,0 1 0,-1-1-1,0 0 1,-1 1-1,0-1 1,-1 1-1,0 0 1,0-1 0,-1 1-1,0 0 1,0 0-1,-9-13 1,10 18-128,-1 1 1,1 0-1,-1 0 1,0 0-1,-1 0 1,1 1-1,0-1 0,-1 1 1,1 0-1,-1 0 1,0 0-1,0 0 1,1 1-1,-1 0 1,0 0-1,0 0 0,-1 0 1,1 0-1,-7 0 1,-33-9 88,31 5-241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19052,'0'6'1632,"3"4"-1247,1-1-177,2 9 856,2 8-472,4 4-368,1 2-168,1 1-344,2 0-208,-2-3-344,1-3-153,-5-7-999,0 0 1480,-6-9-336,-3-2-281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49 16548,'-4'18'456,"1"0"0,1 0 0,1 0 0,0 0 0,1 0 0,5 33 0,-4-50-449,-1 0 1,0 0-1,0 0 0,0 0 1,1-1-1,-1 1 0,0 0 0,1 0 1,-1 0-1,1-1 0,-1 1 1,1 0-1,-1-1 0,1 1 0,-1 0 1,1-1-1,0 1 0,-1-1 1,2 1-1,-2-1 6,1 0 0,-1 0 0,1 1 1,0-1-1,-1 0 0,1 0 0,-1 0 0,1-1 0,0 1 1,-1 0-1,1 0 0,-1 0 0,1 0 0,-1 0 0,1-1 1,-1 1-1,1 0 0,-1 0 0,1-1 0,0 0 0,2-1 60,0-1-1,-1 1 0,1-1 0,-1 0 1,0 0-1,0 0 0,2-3 0,4-9 300,-1-1-1,0 1 0,5-21 1,-10 29-275,-1 1 1,1-1-1,-1 1 1,0-1-1,-1 0 1,1 1-1,-1-1 1,-1 0-1,1 1 1,-1-1-1,-2-7 1,2 13-143,1 0 0,0 0 0,-1-1 1,1 1-1,-1 0 0,0 1 1,1-1-1,-1 0 0,0 0 0,1 0 1,-1 0-1,0 0 0,0 1 0,0-1 1,0 0-1,0 1 0,0-1 0,0 1 1,0-1-1,0 1 0,0-1 1,0 1-1,0 0 0,-1-1 0,-6-2-126,2-1-146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15235,'-1'0'82,"1"-1"-1,-1 1 0,0 0 1,1-1-1,-1 1 1,0 0-1,1 0 1,-1 0-1,0-1 0,1 1 1,-1 0-1,0 0 1,1 0-1,-1 0 0,0 0 1,1 0-1,-1 1 1,0-1-1,1 0 0,-1 0 1,0 0-1,1 1 1,-1-1-1,0 0 1,1 0-1,-1 1 0,1-1 1,-1 1-1,1-1 1,-1 0-1,1 1 0,-1-1 1,1 1-1,-1-1 1,1 1-1,-1 1 1,-15 21 1158,15-20-1219,-1 0 0,1 0-1,0 0 1,1 1 0,-1-1 0,0 0-1,1 0 1,0 1 0,0-1-1,0 0 1,0 1 0,0-1 0,1 0-1,0 4 1,0-6-18,-1 0-1,0 0 1,1 0-1,-1 0 1,0-1-1,1 1 1,-1 0 0,1 0-1,0-1 1,-1 1-1,1 0 1,0-1-1,-1 1 1,1 0 0,0-1-1,-1 1 1,1-1-1,0 1 1,0-1 0,1 1-1,0-1 20,0 0 0,-1 0 0,1 0-1,-1 0 1,1 0 0,-1 0 0,1-1 0,0 1 0,-1 0-1,1-1 1,-1 1 0,0-1 0,1 0 0,-1 1 0,1-1-1,1-2 1,2 0 147,-1 0 1,1-1-1,-1 0 0,0 0 0,6-9 0,-8 11-98,-1 1 1,1-1-1,-1 0 0,0 0 0,0 0 1,0 0-1,0 0 0,0 0 1,-1-1-1,1 1 0,0 0 0,-1 0 1,0-1-1,1 1 0,-1 0 1,0 0-1,-1-4 0,1 6-68,0-1-1,0 1 1,0-1 0,-1 1-1,1-1 1,0 1-1,0-1 1,-1 1 0,1 0-1,0-1 1,-1 1 0,1-1-1,-1 1 1,1 0-1,0 0 1,-1-1 0,1 1-1,-1 0 1,1 0-1,-1-1 1,1 1 0,-1 0-1,1 0 1,-1 0 0,1 0-1,-1 0 1,1 0-1,-1 0 1,0 0 0,-17 3 26,-1 6-94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13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16075,'0'16'1521,"4"-6"-801,5-4-248,8-3 616,4-2-184,6-1-151,4 0-225,3-3-688,0 2-432,-1-2 520,-3 0-153,-4-3-159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16147,'6'-2'1985,"1"2"-1265,-3 2-320,3 3 1409,2 10-1017,-1 0-144,5 7-224,0 4-168,0 1-128,0 3-128,3 2-424,-6-5-256,4-3-320,-2-4 783,-4-7-191,4-4-168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15947,'3'6'2489,"-2"-6"-2097,1-4 1088,1-3-816,2 0-864,0-2 280,-4-5-112,-1-1-208,-3 0-72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82 394 16323,'-30'36'2418,"22"-28"-1828,0 1-1,1 0 1,-11 18-1,16-23-539,1-1 0,-1 1 1,1 0-1,0-1 0,0 1 0,0 0 0,0 0 0,1 0 0,0 0 0,-1 0 0,2-1 0,-1 1 0,0 0 1,1 0-1,1 6 0,-2-9-41,0 1 0,1 0 0,-1 0 0,1-1 0,0 1 1,-1-1-1,1 1 0,0 0 0,0-1 0,0 0 0,0 1 1,0-1-1,0 0 0,1 1 0,-1-1 0,0 0 0,1 0 0,-1 0 1,1 0-1,-1 0 0,1 0 0,2 0 0,-2 0 29,1-1 0,0 1 0,-1-1 0,1 0 0,0 0 0,-1 0 0,1 0 0,0-1 0,-1 1 0,1-1 0,0 0 0,-1 0 0,4-1 0,2-1 114,0-2-1,-1 1 1,1-1-1,-1 0 1,1 0 0,-1-1-1,11-12 1,-13 12-18,1-1 1,-1-1 0,0 1-1,-1-1 1,0 0 0,0 0-1,-1 0 1,0 0 0,0 0-1,2-13 1,-5 18-167,0 1 0,1-1 0,-1 0 0,0 0 0,0 1 0,-1-1 0,1 0 0,0 0 0,-1 1 0,0-1 0,0 0 0,0 1 0,0-1 0,0 1 1,0-1-1,-1 1 0,1 0 0,-1-1 0,1 1 0,-1 0 0,0 0 0,0 0 0,0 0 0,0 1 0,0-1 0,-1 0 0,1 1 0,0-1 0,-1 1 0,1 0 0,-1 0 0,0 0 0,1 0 0,-1 1 0,0-1 0,-2 0 0,-55-7-32,41 4-309</inkml:trace>
  <inkml:trace contextRef="#ctx0" brushRef="#br0" timeOffset="1">259 58 14627,'-1'-4'362,"-1"1"-1,1-1 1,-1 0-1,0 0 1,0 1-1,-1-1 1,1 1-1,-1 0 1,-2-4 0,4 7-284,0-1 1,1 1-1,-1-1 1,0 0-1,0 1 1,1-1-1,-1 1 1,0 0-1,0-1 1,0 1-1,1 0 1,-1-1-1,0 1 1,0 0-1,0 0 1,0 0-1,0 0 1,0 0-1,-1 0 1,1 0-55,1 0 1,-1 1-1,0-1 0,0 1 1,0 0-1,0-1 1,0 1-1,1 0 0,-1-1 1,0 1-1,0 0 1,1 0-1,-1-1 0,1 1 1,-1 0-1,1 0 1,-1 0-1,1 0 0,-1 0 1,1 0-1,-1 1 1,-1 5 60,1 0 0,-1 0 0,1 0 0,0 0-1,0 0 1,1 0 0,0 0 0,2 12 0,-2-16-42,1-1 0,-1 0 0,1 0-1,0 1 1,-1-1 0,1 0 0,0 0-1,1 0 1,-1 0 0,0 0 0,0 0-1,1 0 1,1 2 0,-1-3-8,-1-1-1,0 1 1,1 0-1,-1 0 1,1-1 0,-1 1-1,1 0 1,-1-1-1,1 0 1,-1 1 0,1-1-1,-1 0 1,1 0-1,-1 0 1,1 0 0,0 0-1,-1 0 1,1 0-1,-1 0 1,1-1 0,2 0-1,-1 0 51,1-1-1,-1 0 1,1 1 0,-1-1-1,0 0 1,0-1-1,0 1 1,0-1 0,0 1-1,0-1 1,-1 0 0,0 0-1,1 0 1,-1 0-1,0 0 1,2-6 0,-2 5 37,0 0 0,0-1 1,0 1-1,-1 0 0,0-1 1,0 1-1,0-1 0,0 1 1,-1-1-1,0 0 0,0 1 1,0-1-1,-1-6 0,1 10-102,-1 0 0,1-1-1,0 1 1,0 0 0,-1 0-1,1-1 1,-1 1-1,1 0 1,-1 0 0,0 0-1,1 0 1,-1 0 0,0 0-1,0 0 1,0 0-1,1 0 1,-1 0 0,0 0-1,0 1 1,0-1 0,-1 0-1,1 0 1,-2 0-1,2 1-48,-1 0-1,0 0 0,1 0 0,-1 0 1,0 0-1,1 0 0,-1 1 1,0-1-1,1 0 0,-1 1 0,1 0 1,-1-1-1,1 1 0,-1 0 0,-2 1 1,-5 5-193,0 0 0,1 0 0,-1 1 0,-7 8 0,13-12 274,-21 22-474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17244,'0'-2'2232,"3"5"-1280,4 0-416,2 10 2657,2 3-2169,3 8-616,1 3-103,2 5-377,0 4-193,-3-1-439,2-2-208,-4-7-344,-2 0 888,-7-10-240,-2-2-257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50 17756,'-1'0'76,"0"-1"1,1 1 0,-1 0 0,0-1-1,1 1 1,-1 0 0,0 0-1,1 0 1,-1 0 0,0 0-1,1 0 1,-1 0 0,0 0-1,1 0 1,-1 0 0,0 0 0,0 0-1,1 0 1,-1 0 0,0 1-1,1-1 1,-1 0 0,1 0-1,-1 1 1,0-1 0,1 1-1,-1-1 1,1 0 0,-1 1-1,1-1 1,-1 1 0,1-1 0,-1 1-1,1 0 1,0-1 0,-1 1-1,1-1 1,0 1 0,-1 0-1,1-1 1,0 1 0,0 0-1,0-1 1,-1 1 0,1 1-1,-7 33 958,7-19-875,0 0 1,3 18 0,-2-29-143,-1-1 0,1 1-1,0-1 1,1 0 0,-1 1 0,1-1-1,-1 0 1,1 0 0,1 0 0,-1 0 0,0-1-1,6 7 1,-7-9 3,-1-1 1,1 1-1,-1-1 0,1 1 0,0-1 1,-1 1-1,1-1 0,0 1 0,0-1 0,-1 1 1,1-1-1,0 0 0,0 0 0,-1 1 0,1-1 1,0 0-1,0 0 0,0 0 0,-1 0 0,1 0 1,0 0-1,0 0 0,0 0 0,0 0 1,-1 0-1,1-1 0,0 1 0,0 0 0,-1 0 1,2-1-1,0-1 32,0 0 1,0 1-1,0-1 1,0 0-1,-1 0 1,1 0-1,-1 0 1,1 0-1,-1 0 1,1-4-1,3-5 177,-1 0-1,0-1 1,2-13-1,-3 13-4,-1 1 0,-1-1 0,0-22 0,-2 29-205,1 0 1,-1-1-1,0 1 1,0 0-1,0-1 0,-1 1 1,0 0-1,0 0 1,0 0-1,-4-6 1,5 10-75,1 0 1,-1 1 0,1-1 0,-1 0 0,1 0 0,-1 1 0,1-1 0,-1 0 0,1 1-1,-1-1 1,0 0 0,0 1 0,1-1 0,-1 1 0,0 0 0,0-1 0,1 1 0,-1-1-1,0 1 1,0 0 0,0 0 0,0 0 0,0-1 0,0 1 0,1 0 0,-1 0 0,0 0-1,0 0 1,0 0 0,0 1 0,0-1 0,0 0 0,0 0 0,1 0 0,-1 1 0,0-1-1,0 1 1,0-1 0,1 0 0,-1 1 0,0-1 0,0 1 0,1 0 0,-1-1-1,0 1 1,1 0 0,-1-1 0,1 1 0,-1 0 0,1-1 0,-1 1 0,1 0 0,0 0-1,-1 0 1,1 0 0,0-1 0,0 1 0,-1 2 0,1 9-678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 15811,'-10'9'2884,"9"-6"-2776,-1-1 0,1 1 0,0-1 0,1 1 0,-1-1 0,0 1 0,1-1 0,-1 1 0,1 0 0,0-1 0,0 1 0,0 0 0,0 0 0,1-1 0,-1 1 0,1 0 0,-1-1 0,1 1 0,0-1 0,0 1 0,0-1 0,1 1 0,2 3 0,-2-2-101,0 0-1,1 0 0,0 0 1,0 0-1,0-1 1,0 1-1,1-1 1,-1 0-1,1 0 1,0 0-1,0 0 1,6 3-1,-8-6 39,1 1-1,-1-1 0,0 0 1,0 0-1,1 0 1,-1 0-1,0 0 1,1-1-1,-1 1 0,0-1 1,0 1-1,0-1 1,1 0-1,-1 0 1,0 0-1,0 0 0,0 0 1,0 0-1,0 0 1,-1-1-1,1 1 0,0-1 1,-1 0-1,1 1 1,-1-1-1,1 0 1,1-4-1,0 3 27,-1 0 1,0 0-1,0 0 0,0-1 0,0 1 1,-1-1-1,0 0 0,1 1 1,-1-1-1,0 0 0,-1 0 1,1 0-1,-1 1 0,0-1 0,0-7 1,-1 10-74,1-1 1,-1 1-1,0-1 0,1 1 1,-1-1-1,0 1 1,0 0-1,0-1 0,0 1 1,0 0-1,-1 0 1,1 0-1,0 0 1,-1 0-1,1 0 0,0 0 1,-1 0-1,1 1 1,-1-1-1,1 0 0,-3 0 1,-38-8 567,24 7-705,-9-5 132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19620,'4'2'1537,"0"3"-1217,1 8-144,5 5 536,1 3-216,3 5-216,2 4-144,4 3-104,-1 1 8,-1-1-128,0-1-104,-3-5-240,-2-3-176,-4-4-425,-2-4 761,-7-9-144,-3-4-216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 13971,'-10'31'6421,"7"-18"-5899,1 0 1,1 0-1,-1 15 1,3-19-720,-1-1 0,1 1 0,0 0 0,4 13 1,-4-18 245,0-1 1,0 0 0,1 1-1,-1-1 1,1 0 0,0 0 0,0 0-1,0 0 1,0 0 0,1 0-1,4 4 1,-6-6-37,0 0 1,1 0-1,-1 0 1,0-1-1,0 1 0,0 0 1,1-1-1,-1 1 0,0-1 1,0 0-1,1 1 0,-1-1 1,0 0-1,1 0 1,-1 0-1,1 0 0,-1 0 1,0 0-1,1 0 0,-1 0 1,2-1-1,-1 0 24,0 0 1,0 0-1,1 0 0,-1 0 1,0 0-1,0-1 0,0 1 1,-1-1-1,1 0 0,0 1 1,1-4-1,2 0 99,-1-1-1,0-1 1,-1 1-1,1-1 1,-1 1 0,-1-1-1,3-8 1,-4 10-24,0-1 0,0 1 1,0-1-1,-1 1 0,0-1 0,0 1 0,-1-1 0,1 1 1,-1-1-1,0 1 0,-1-1 0,1 1 0,-1 0 1,0 0-1,-1 0 0,1 0 0,-5-6 0,5 8-181,0 0 1,0 1-1,0-1 0,-1 1 0,1-1 0,-1 1 0,0 0 1,1 0-1,-1 0 0,0 1 0,0-1 0,0 1 1,0-1-1,-1 1 0,1 0 0,0 0 0,-1 1 1,1-1-1,0 1 0,-1-1 0,1 1 0,0 0 0,-1 0 1,1 1-1,-1-1 0,1 1 0,0 0 0,-1-1 1,-2 3-1,-4 2-1082,10-5 1123,0 0 0,0 0 0,-1 0 0,1 0 1,0 0-1,0 0 0,0 1 0,0-1 0,-1 0 1,1 0-1,0 0 0,0 0 0,0 0 0,0 0 1,0 0-1,-1 0 0,1 0 0,0 1 0,0-1 1,0 0-1,0 0 0,0 0 0,0 0 0,0 0 1,0 1-1,-1-1 0,1 0 0,0 0 0,0 0 1,0 0-1,0 1 0,0-1 0,0 0 0,0 0 1,0 0-1,0 1 0,0-1 0,0 0 1,0 0-1,0 0 0,0 0 0,0 1 0,0-1 1,0 0-1,1 0 0,2-1-694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 15339,'-5'1'177,"1"0"0,-1 0 0,1 1 0,0-1 0,-1 1 0,1 0 0,0 0 0,0 1 0,0-1 0,0 1-1,1 0 1,-1 0 0,1 0 0,0 0 0,0 1 0,0-1 0,0 1 0,-4 7 0,5-8-133,0 1 1,0-1 0,0 1 0,1-1-1,0 1 1,-1-1 0,1 1-1,1 0 1,-1-1 0,0 1-1,1 0 1,0 0 0,0-1 0,0 1-1,0 0 1,1 0 0,-1 0-1,1-1 1,0 1 0,0 0-1,0-1 1,1 1 0,2 4 0,-3-6-23,0 0 0,1-1 0,-1 1 1,1-1-1,0 1 0,-1-1 1,1 1-1,0-1 0,0 0 1,0 0-1,0 0 0,0 0 1,0 0-1,0-1 0,0 1 0,0 0 1,0-1-1,1 0 0,-1 1 1,0-1-1,0 0 0,0 0 1,1 0-1,-1 0 0,0-1 1,0 1-1,0-1 0,1 1 0,-1-1 1,0 0-1,0 0 0,0 0 1,3-2-1,1 0 164,1-1-1,-1 0 1,0 0 0,0 0 0,0-1-1,0 0 1,-1 0 0,9-12-1,-11 13-20,0-1 0,-1 0 0,0 0 0,0 0 0,0 0 0,-1 0 0,0 0 0,0 0 0,0 0 0,0-1 0,-1 1 0,0 0 0,0 0 0,-2-9 0,2 12-139,0 0 0,-1 0 0,1 0 1,0 0-1,-1 0 0,0 0 0,0 0 0,1 0 0,-1 0 1,0 1-1,-1-1 0,1 0 0,0 1 0,0-1 0,-1 1 1,1-1-1,-1 1 0,1 0 0,-1-1 0,1 1 0,-1 0 1,0 0-1,0 0 0,0 0 0,1 0 0,-1 1 0,0-1 1,0 1-1,0-1 0,0 1 0,0 0 0,0-1 0,0 1 1,0 0-1,-1 0 0,1 1 0,0-1 0,0 0 0,0 1 1,-2 0-1,0 1-95,-1-1 0,1 1 0,0 1 0,0-1 0,0 1 0,0 0 0,0 0 0,0 0-1,1 0 1,0 0 0,0 1 0,-5 6 0,-10 14-251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 16468,'-4'-3'418,"-16"-11"4185,20 14-4560,0 0-1,0 0 1,0 0-1,-1 0 1,1 0-1,0 0 1,0 0-1,0 0 1,0 0-1,0 0 0,0 0 1,-1 0-1,1 0 1,0 0-1,0 0 1,0 0-1,0 0 1,0 1-1,0-1 1,0 0-1,0 0 1,-1 0-1,1 0 1,0 0-1,0 0 1,0 0-1,0 0 1,0 1-1,0-1 1,0 0-1,0 0 1,0 0-1,0 0 1,0 0-1,0 0 1,0 1-1,0-1 1,0 0-1,0 0 1,0 0-1,0 0 1,0 0-1,0 1 1,0-1-1,0 0 1,4 17 570,15 34-814,3 0-1,1-1 0,3-1 1,48 68-1,-71-112-132,1-1 0,-1 0 0,1 0 0,0 0 0,0 0 0,5 4 0,-8-9-245,-2-4-77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13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1 110 17516,'8'-10'325,"1"0"0,0 1 1,1 1-1,0-1 0,0 2 0,1-1 1,-1 2-1,2-1 0,-1 1 0,1 1 1,0 0-1,0 1 0,0 0 0,1 1 1,-1 0-1,1 1 0,25-1 0,-35 3-297,0 0-1,0 0 0,0 1 0,0-1 0,0 1 0,0-1 1,0 1-1,0 0 0,0 0 0,-1 1 0,1-1 1,0 0-1,0 1 0,-1 0 0,1 0 0,-1-1 1,0 2-1,1-1 0,1 2 0,-3-1-23,1-1-1,-1 0 1,0 1 0,0-1-1,0 1 1,0-1 0,0 1-1,-1 0 1,1-1 0,-1 1-1,0 0 1,0-1 0,0 1-1,0 0 1,0-1 0,0 1-1,-1 0 1,1-1 0,-1 1-1,0-1 1,-2 5-1,-1 3 4,-1 1-1,-1-1 0,0 0 0,0-1 1,-14 16-1,-44 40 27,50-53-21,0 1-1,1 0 1,1 1-1,0 0 0,1 1 1,-17 28-1,28-42-9,-1 1 1,0-1-1,0 1 0,1-1 0,-1 1 0,1-1 0,-1 1 1,1-1-1,0 1 0,-1 0 0,1-1 0,0 1 1,0 0-1,0-1 0,1 1 0,-1 0 0,0-1 0,0 1 1,1-1-1,-1 1 0,1-1 0,0 1 0,0 2 1,1-3-6,0 1 0,-1-1 1,1 1-1,0-1 1,0 0-1,0 1 0,0-1 1,0 0-1,0 0 1,0 0-1,0-1 0,0 1 1,1 0-1,3 0 0,6 0-256,1 0-1,0-1 1,-1 0-1,23-3 1,-12-1-255,0-2 0,30-10 0,-35 10 297,25-9-393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1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17 396 17436,'-1'0'124,"1"-1"-1,0 1 1,0 0 0,0 0 0,-1-1 0,1 1-1,0 0 1,-1-1 0,1 1 0,0 0 0,-1 0-1,1 0 1,0-1 0,-1 1 0,1 0 0,0 0 0,-1 0-1,1 0 1,0 0 0,-1 0 0,1 0 0,-1 0-1,1 0 1,0 0 0,-1 0 0,1 0 0,-1 0 0,1 0-1,-1 0 1,-4 11 1704,5 21-1069,0-28-691,1 5-59,-1 0 1,2 0-1,-1 0 0,1 0 1,1 0-1,0-1 0,6 14 1,-9-20-4,1 0 1,0 0 0,0 0 0,0 0 0,1 0-1,-1 0 1,0-1 0,1 1 0,-1-1 0,1 1 0,-1-1-1,1 1 1,0-1 0,0 0 0,0 0 0,-1 1-1,1-2 1,0 1 0,0 0 0,1 0 0,-1-1 0,0 1-1,0-1 1,0 1 0,0-1 0,0 0 0,1 0-1,-1 0 1,0 0 0,0 0 0,0-1 0,0 1 0,1-1-1,-1 1 1,0-1 0,2-1 0,2-1 69,0 0 0,0-1 0,-1 1 0,1-1 0,-1-1 0,0 1 0,0-1 0,0 0 0,-1 0 0,0-1 0,4-5 0,-5 7-3,0 0 1,-1-1-1,1 1 0,-1 0 1,0-1-1,-1 0 0,1 1 0,-1-1 1,0 0-1,0 0 0,0 0 0,-1 0 1,0 0-1,0 0 0,0 1 0,-1-7 1,0 9-70,0-1 0,-1 1-1,1 0 1,0-1 0,-1 1 0,0 0 0,1 0 0,-1 0 0,0 0 0,0 0 0,0 0 0,0 0 0,0 1 0,-1-1 0,1 1 0,0 0 0,-1 0 0,1-1-1,-1 2 1,0-1 0,1 0 0,-1 0 0,1 1 0,-1-1 0,0 1 0,0 0 0,-4 0 0,4 0-264,-1 0 1,0 0-1,0 0 1,0 0-1,0 1 1,0-1-1,0 1 1,0 0-1,0 0 0,1 1 1,-1-1-1,0 1 1,1 0-1,0 0 1,-1 0-1,1 0 1,0 1-1,-4 3 1,6-5-614</inkml:trace>
  <inkml:trace contextRef="#ctx0" brushRef="#br0" timeOffset="1">212 12 15931,'-1'-1'74,"1"1"0,0-1 0,-1 0 0,1 1-1,-1-1 1,1 0 0,0 1 0,-1-1 0,1 0 0,-1 1-1,0-1 1,1 1 0,-1-1 0,1 1 0,-1 0-1,0-1 1,0 1 0,1 0 0,-1-1 0,0 1 0,1 0-1,-1 0 1,0-1 0,0 1 0,1 0 0,-1 0-1,0 0 1,0 0 0,0 0 0,1 0 0,-1 0 0,0 1-1,0-1 1,1 0 0,-1 0 0,0 0 0,0 1-1,1-1 1,-1 0 0,0 1 0,1-1 0,-1 1 0,1-1-1,-1 1 1,0-1 0,0 2 0,-1 0 74,0 1 0,0-1 0,0 1 0,1 0 0,-1-1 0,1 1 0,0 0 0,-1 0 0,1 0 0,-1 6-1,2-4-69,0 0-1,0 0 1,0 0-1,0 0 1,1 1-1,0-1 1,0 0-1,0 0 1,1 0-1,-1-1 1,1 1-1,0 0 1,1-1-1,-1 1 1,6 6-1,-7-9-43,0-1 0,1 1-1,-1 0 1,1-1 0,-1 1-1,1-1 1,0 1-1,0-1 1,0 0 0,0 0-1,0 0 1,0 0 0,0 0-1,0 0 1,0 0-1,0-1 1,0 1 0,1-1-1,-1 0 1,0 1 0,0-1-1,1 0 1,-1 0 0,0-1-1,0 1 1,0 0-1,1-1 1,-1 1 0,0-1-1,0 0 1,0 0 0,0 0-1,0 0 1,0 0-1,0 0 1,0 0 0,2-3-1,-2 3-4,0-1 1,0 0-1,0 0 0,0 0 0,0 0 0,-1 0 0,1 0 0,-1 0 1,0 0-1,1 0 0,-1-1 0,0 1 0,0-1 0,-1 1 0,1-1 0,0 1 1,-1-1-1,0 1 0,1-1 0,-1 1 0,0-5 0,-1 6-53,1-1 0,0 1 0,-1-1 0,1 0 0,-1 1-1,0-1 1,1 1 0,-1-1 0,0 1 0,0 0 0,0-1 0,0 1-1,0 0 1,0 0 0,0-1 0,0 1 0,-1 0 0,1 0 0,0 0-1,-1 1 1,1-1 0,-1 0 0,1 0 0,-1 1 0,1-1 0,-1 1-1,0-1 1,1 1 0,-1 0 0,1 0 0,-1-1 0,0 1 0,1 0-1,-4 1 1,-23 4-194,-3 10-61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 16051,'19'-2'2097,"1"2"-1257,2 3-328,-4 3 1177,7 3-585,0 3-168,-2 7-456,-1 3-192,-4 2-152,0 0-88,-4-1-272,2 0-144,-6-3-448,-2-5-224,0-8 784,-1-4-217,0-9-167</inkml:trace>
  <inkml:trace contextRef="#ctx0" brushRef="#br0" timeOffset="1">30 286 16139,'-10'-24'2244,"2"12"-1180,8 12-1013,0 0 0,0 0 0,-1 0 0,1 0 0,0 0 0,0-1 0,0 1 0,-1 0 0,1 0 0,0 0-1,0 0 1,0 0 0,-1 0 0,1 0 0,0 0 0,0 0 0,-1 0 0,1 0 0,0 0 0,0 0 0,0 0 0,-1 0 0,1 0 0,0 0 0,0 0 0,0 0-1,-1 0 1,1 0 0,0 0 0,0 0 0,-1 0 0,1 0 0,0 1 0,0-1 0,0 0 0,0 0 0,-1 0 0,1 0 0,0 1 0,-1 0 64,1 0 0,-1 1 1,1-1-1,0 0 1,-1 1-1,1-1 1,0 0-1,0 1 0,0-1 1,0 1-1,0-1 1,0 0-1,0 1 0,1-1 1,-1 1-1,0-1 1,1 0-1,-1 1 1,2 1-1,12 29 216,-11-27-224,1 4-62,23 40 5,-25-47-52,0 1 0,0 0 0,0-1 1,0 1-1,1-1 0,-1 0 0,1 1 0,-1-1 0,1 0 0,0-1 0,-1 1 1,1 0-1,5 1 0,-7-3 10,0 1-1,0-1 1,0 0 0,0 0-1,0 0 1,0 0 0,0 0 0,0 0-1,0 0 1,0 0 0,0 0-1,-1 0 1,1-1 0,0 1 0,0 0-1,0-1 1,0 1 0,0 0-1,0-1 1,-1 1 0,1-1 0,0 0-1,0 1 1,-1-1 0,2 0-1,-1-1 19,1 0-1,-1-1 0,0 1 0,0 0 0,0 0 0,0-1 0,0 1 0,0 0 0,0-5 0,0-1 82,0 0 0,0-1 0,-1 1 1,-1-17-1,0 19-56,0 1 0,-1-1 0,1 1 1,-1 0-1,0-1 0,0 1 0,-1 0 0,1 0 1,-1 0-1,0 1 0,-4-6 0,5 8-78,0 0-1,-1 0 0,1 0 1,0 0-1,0 1 0,-1-1 1,0 0-1,1 1 0,-1 0 1,0 0-1,1 0 1,-1 0-1,0 0 0,0 0 1,0 1-1,0-1 0,0 1 1,0 0-1,0 0 0,0 0 1,1 0-1,-6 1 0,5 0-119,1 0-1,0 0 0,0 0 1,0 0-1,0 0 0,1 0 1,-1 0-1,0 1 0,0-1 1,1 1-1,-1-1 0,-1 4 0,2-5 92,1 1 0,-1-1 0,1 1 0,-1 0 0,1-1 0,-1 1 0,1 0-1,0-1 1,-1 1 0,1 0 0,0-1 0,-1 1 0,1 0 0,0 0 0,0-1-1,0 1 1,0 0 0,0 0 0,0 0 0,0-1 0,0 1 0,0 0 0,0 0-1,0-1 1,1 1 0,-1 0 0,0 0 0,0-1 0,1 1 0,-1 0 0,1-1-1,-1 1 1,0 0 0,1-1 0,-1 1 0,1 0 0,0-1 0,-1 1 0,1 0 0,13 5-721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 16123,'0'0'94,"0"-1"0,0 0 0,-1 0 0,1 1-1,0-1 1,0 0 0,-1 1 0,1-1-1,0 0 1,-1 1 0,1-1 0,0 1 0,-1-1-1,1 1 1,-1-1 0,1 1 0,-1-1-1,1 1 1,-1-1 0,1 1 0,-1-1 0,0 1-1,-1-1 1,2 1-19,-1 1-1,1-1 1,-1 0 0,1 0-1,-1 1 1,0-1-1,1 0 1,-1 1 0,1-1-1,-1 0 1,1 1-1,0-1 1,-1 1-1,1-1 1,-1 1 0,1-1-1,0 1 1,-1-1-1,1 1 1,-1 0 0,-1 4 180,0 0 0,0-1 1,1 1-1,-1 0 0,0 7 1,1-4-118,1-1 0,0 0 1,0 1-1,1-1 1,0 1-1,3 9 0,-3-15-111,-1 0 0,1 0 0,0 0 0,0 0 0,0 0 0,0-1-1,0 1 1,0 0 0,0-1 0,1 1 0,-1-1 0,3 3 0,-3-4-10,0 1 1,0 0-1,0-1 1,0 0 0,0 1-1,0-1 1,0 0-1,0 1 1,1-1 0,-1 0-1,0 0 1,0 0-1,0 0 1,1 0 0,-1 0-1,0 0 1,0 0-1,0-1 1,0 1 0,0 0-1,1-1 1,-1 1-1,1-2 1,1 0 29,1 0-1,-1 0 1,0 0 0,0-1-1,0 0 1,-1 1 0,1-1-1,-1 0 1,1 0 0,-1-1 0,0 1-1,0 0 1,0-1 0,-1 1-1,3-7 1,-3 7-56,0 1 0,-1-1 1,1 1-1,0-1 0,-1 1 0,0-1 1,1 1-1,-1-1 0,0 0 0,0 1 1,0-1-1,-1 1 0,1-1 0,-1 1 1,0-1-1,1 1 0,-1-1 0,0 1 1,0-1-1,0 1 0,-1 0 0,1 0 1,-1 0-1,-2-3 0,-4-2-135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16780,'4'-9'2448,"-5"23"-2128,-1 5 1056,2 10-711,3 5-129,4 8-272,3 3-112,3 3-104,5 1 24,0-6-280,4-3-192,-4-9-432,1-4 696,-8-14-97,-1-10-119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60 15491,'0'0'61,"0"0"-1,0 0 0,0 0 0,0-1 0,0 1 1,0 0-1,0 0 0,0 0 0,0 0 1,0-1-1,0 1 0,0 0 0,0 0 1,0 0-1,0 0 0,0-1 0,0 1 1,-1 0-1,1 0 0,0 0 0,0 0 1,0 0-1,0 0 0,0 0 0,0-1 0,-1 1 1,1 0-1,0 0 0,0 0 0,0 0 1,0 0-1,-1 0 0,1 0 0,0 0 1,0 0-1,0 0 0,0 0 0,0 0 1,-1 0-1,1 0 0,0 0 0,0 0 0,0 0 1,0 0-1,-1 0 0,1 0 0,0 0 1,-6 9 1556,-2 16-306,6-13-1222,1-1 0,0 1 0,1-1 0,1 1 0,0-1 0,0 1 0,1-1 0,0 0 0,1 1 0,1-1 0,0-1 0,0 1 0,9 15 0,-13-25-78,1 0 0,0 0 1,-1 0-1,1 0 0,0 0 1,0 0-1,0 0 0,0 0 0,0 0 1,0-1-1,0 1 0,0 0 1,0-1-1,0 1 0,0-1 0,0 1 1,2 0-1,-2-1 7,0 0 1,0 0-1,0 0 0,-1 0 1,1 0-1,0-1 0,0 1 1,0 0-1,-1 0 1,1-1-1,0 1 0,0 0 1,-1-1-1,1 1 0,0-1 1,-1 1-1,1-1 0,0 1 1,0-2-1,2-1 50,-1-1 0,0 1 0,1-1 0,-2 1 0,1-1 0,0 0 0,-1 0 0,1 0-1,0-4 1,0-5 104,1 0 0,-2 0 0,0 0 0,-1 0 0,0-1 0,-1 1 0,0 0 0,-1 0 0,-1 0 0,0 1 0,0-1 0,-1 1 0,-11-22 0,14 32-215,0 0 0,-1 0 1,1 0-1,-1 0 0,1 0 1,-1 1-1,0-1 1,0 0-1,0 1 0,0 0 1,0-1-1,0 1 0,0 0 1,0 0-1,0 0 0,-4-1 1,5 2-27,0 0 1,0 0-1,0 0 1,0 0-1,0 0 1,0 0-1,0 0 1,0 1-1,0-1 1,0 0-1,0 1 0,0-1 1,0 0-1,0 1 1,0 0-1,0-1 1,0 1-1,1-1 1,-1 1-1,0 0 1,0-1-1,1 1 1,-1 0-1,0 0 1,1 0-1,-1 0 0,1-1 1,-1 1-1,1 0 1,0 0-1,-1 0 1,1 0-1,0 0 1,0 0-1,-1 0 1,1 0-1,0 0 1,0 0-1,0 2 1,0 0-659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 11490,'-2'-3'334,"0"1"144,0-1 0,0 1 0,0 0-1,-1-1 1,1 1 0,-1 0 0,-4-3 0,6 5-384,0 0 0,0 0-1,1 0 1,-1-1 0,0 1 0,0 0-1,0 0 1,0 1 0,1-1 0,-1 0-1,0 0 1,0 0 0,0 1-1,0-1 1,1 0 0,-1 1 0,0-1-1,0 0 1,1 1 0,-1-1 0,0 1-1,1-1 1,-1 1 0,1 0 0,-1-1-1,0 1 1,1-1 0,-1 1 0,1 0-1,0 0 1,-1-1 0,1 1 0,-1 0-1,1 1 1,-6 10 49,0 1-1,1 0 1,0 0 0,1 1 0,0-1-1,1 1 1,1 0 0,0-1-1,1 1 1,1 0 0,0 0-1,3 22 1,-3-34-136,1 1-1,-1 0 0,1-1 1,-1 0-1,1 1 1,0-1-1,0 1 1,0-1-1,0 0 0,1 0 1,-1 0-1,1 1 1,-1-1-1,1-1 1,-1 1-1,1 0 1,3 2-1,-4-3 15,0-1 0,1 1 0,-1-1 0,0 1-1,1-1 1,-1 0 0,0 0 0,1 0 0,-1 1 0,0-1 0,1 0 0,-1 0 0,0-1 0,1 1-1,-1 0 1,0 0 0,1-1 0,-1 1 0,0-1 0,0 1 0,1-1 0,-1 1 0,0-1 0,0 0-1,0 0 1,0 1 0,0-1 0,0 0 0,0 0 0,0 0 0,0 0 0,1-2 0,3-5 115,0 0 0,0 0 0,-1-1 0,0 1 0,0-1 0,-1 0 0,0 0 0,-1 0 0,0 0 1,-1 0-1,1-1 0,-2 1 0,1-1 0,-1 1 0,-1 0 0,0-1 0,0 1 0,-1 0 0,0 0 0,-5-15 1,6 23-184,1 0 0,-1 0 0,1 0 1,-1-1-1,0 1 0,1 0 0,-1 0 1,0 0-1,0 0 0,0 0 1,0 0-1,0 0 0,0 0 0,0 1 1,0-1-1,0 0 0,0 1 1,0-1-1,0 0 0,-1 1 0,1-1 1,0 1-1,-3-1 0,2 1-9,-1 1-1,1-1 1,-1 0 0,1 1-1,-1-1 1,1 1 0,0 0-1,0 0 1,-1 0 0,1 0-1,-3 2 1,-16 9-380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16876,'43'153'5529,"-4"-11"-5391,-28-110-1445,1 0-1,22 39 1,-29-64-289,2-7 638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16195,'-10'61'3607,"9"-32"-3111,3 48 1,-1-66-384,1-1-1,-1 0 1,2 0 0,-1 0 0,1-1 0,1 1-1,-1-1 1,8 12 0,-11-20-76,1 0 0,-1 0 0,1 0-1,0 0 1,-1 0 0,1 0 0,0 0 0,-1 0 0,1 0 0,0-1-1,0 1 1,0 0 0,0-1 0,0 1 0,0-1 0,0 1 0,0-1-1,0 1 1,0-1 0,0 1 0,0-1 0,0 0 0,0 0 0,2 1-1,-1-2 13,-1 1 0,0-1-1,1 0 1,-1 1-1,0-1 1,0 0-1,1 0 1,-1 1 0,0-1-1,0 0 1,0 0-1,0 0 1,0 0-1,0-1 1,-1 1 0,2-2-1,3-4 138,-2-1 0,1 0 0,-1 0 0,0 0 0,2-10 0,-3 8-46,-1 0 0,1 1 1,-2-1-1,0 0 0,0 0 0,0 0 0,-2 0 0,1 0 0,-1 0 0,-6-18 0,7 25-234,-1 0-1,1 0 1,0 0-1,-1 0 1,0 0-1,0 0 1,0 1-1,0-1 1,0 1-1,0-1 1,-1 1-1,1 0 0,-1 0 1,0 0-1,1 0 1,-1 0-1,0 0 1,0 1-1,0 0 1,0-1-1,-1 1 1,1 0-1,0 1 1,0-1-1,-1 1 1,1-1-1,0 1 1,-1 0-1,1 0 1,0 0-1,-1 1 1,1-1-1,0 1 1,0 0-1,-5 1 1,6-1-553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15467,'-4'3'148,"1"-1"0,0 1 0,0 0 0,0 1 0,0-1 0,0 0 0,1 1 0,-1 0 0,1-1 0,0 1 0,-3 8 0,-13 48 714,16-53-700,1-4-93,-12 55 939,12-52-799,0 0 0,0 0-1,1 0 1,0-1 0,0 1-1,1 0 1,2 10 0,-3-15-172,0 0 0,0-1 0,0 1 0,0-1 0,0 1 0,1-1 0,-1 1 0,0-1 0,0 1 0,1-1-1,-1 1 1,0-1 0,1 0 0,-1 1 0,0-1 0,1 1 0,-1-1 0,1 0 0,-1 1 0,1-1 0,-1 0 0,1 0 0,-1 1 0,1-1 0,-1 0 0,1 0 0,-1 0 0,1 1 0,1-2 9,-1 1 0,0 0 0,0 0 0,0-1 0,0 1 0,0 0 0,0-1 1,0 1-1,0-1 0,0 1 0,0-1 0,2-1 0,22-25 573,-24 27-582,3-6 32,1 0 0,-1 1 0,0-1 0,0-1 0,-1 1 0,0-1 0,0 1-1,0-1 1,-1 0 0,0 0 0,0 0 0,0-11 0,-1 17-101,-1 0-1,0 1 1,0-1-1,0 0 1,0 1-1,0-1 1,0 0-1,0 1 1,0-1-1,-1 0 1,1 1-1,0-1 1,0 0 0,-1 1-1,1-1 1,0 0-1,-1 1 1,1-1-1,0 1 1,-1-1-1,1 1 1,-1-1-1,1 1 1,-1-1-1,1 1 1,-1-1-1,1 1 1,-1 0-1,1-1 1,-1 1-1,0 0 1,1-1 0,-1 1-1,0 0 1,1 0-1,-1 0 1,0 0-1,1 0 1,-2-1-1,1 2-9,0-1-1,-1 0 0,1 0 1,0 1-1,0-1 1,0 0-1,0 1 0,-1 0 1,1-1-1,0 1 1,0-1-1,0 1 0,0 0 1,0 0-1,1 0 0,-1 0 1,0-1-1,0 1 1,0 0-1,0 2 0,-6 12-387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 15875,'-3'-13'1857,"3"19"-1161,4 5-304,2 16 1832,2 8-1391,5 8-457,3 4-128,1 3-208,3-1-8,-1-5-40,-1-2-96,0-12-392,-4-3-264,-4-10 632,-4-5-145,-5-11-55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14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 18516,'-37'35'2157,"27"-27"-1796,0 1 0,1 0 0,-10 13 0,17-19-284,0 0 0,0 0 0,0 0 0,0 0 0,1 1 0,-1-1 0,1 1 1,0-1-1,0 1 0,0-1 0,1 1 0,-1-1 0,1 1 0,0 0 0,0 6 0,1-8-70,0 1 0,-1-1 0,1 0 0,0 0 0,0 0 0,1 0 0,-1 0 0,0 0 0,0 0 0,1 0 0,-1-1 0,1 1 0,0 0 0,0-1 0,-1 0 0,1 1 0,0-1 0,0 0-1,0 0 1,0 0 0,1 0 0,-1 0 0,4 1 0,8 2-27,0 0-1,25 3 1,-18-4 6,-12-1 7,-1 0 0,1 0 0,0 1 0,-1 0 0,1 1 0,14 8-1,-22-11 7,1 0-1,0 0 0,-1 1 0,1-1 0,-1 0 0,1 1 0,-1-1 0,1 1 0,-1-1 0,0 1 0,0-1 0,0 1 0,0 0 0,0 0 0,0-1 0,-1 1 0,1 0 0,0 0 0,-1 0 0,0 0 0,1 0 0,-1 0 0,0 0 0,0 0 0,0 0 0,0 0 0,0 0 0,-1 0 0,1 0 0,0 0 0,-1 0 0,0 0 0,1-1 0,-1 1 0,0 0 0,0 0 0,-2 2 0,-2 4 8,-1-1-1,0 0 1,0 0-1,-1 0 1,0-1-1,0 0 1,0 0-1,-12 5 1,-1 1 43,-1 0 1,-24 8 0,37-17-112,0 0-1,-1 0 1,1-1 0,-1 0 0,0 0 0,1-1 0,-16 0-1,22-1 21,-1 0-1,0 0 0,1-1 0,-1 1 0,1-1 0,-1 1 0,1-1 1,0 0-1,-1 0 0,1 0 0,0-1 0,-1 1 0,1 0 0,0-1 1,0 1-1,0-1 0,0 0 0,0 0 0,1 0 0,-1 0 1,1 0-1,-1 0 0,1 0 0,0 0 0,-1-1 0,1 1 0,0 0 1,1-1-1,-1 1 0,0-4 0,-2-23-330</inkml:trace>
  <inkml:trace contextRef="#ctx0" brushRef="#br0" timeOffset="1">155 32 17108,'17'-6'1936,"4"1"-1336,3 0-264,7 2 1145,10 2-1049,0 0-432,8 1-760,0 1 615,-2-1-55,-3 0-168,1-1-168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46 121 10586,'1'-1'242,"0"0"0,0-1 0,0 1 0,-1 0 1,1-1-1,0 1 0,-1 0 0,1-1 0,-1 1 0,0 0 0,1-1 0,-1 1 0,0-1 0,0 1 0,0-1 0,0 1 0,0-1 0,0 1 0,-1-3 0,-4-28 4658,0 22-2994,-1 10-605,6 1-1192,-1 0 0,1 0 0,-1-1-1,0 1 1,1 0 0,0 0 0,-1 0-1,1 0 1,0 0 0,-1 0-1,1 0 1,0 0 0,0 0 0,0 2-1,4 42 492,-1-27-629,-2-17 38,-2-8 57,0-8-65,0-2-65,0-1-1,2-23 1,-1 41 49,0 0 0,0 0 0,0 0 0,0 0 0,1 0 0,-1 1 0,0-1 0,0 0 0,0 0 0,0 0 0,0 0 0,0 0 0,0 1 0,0-1 0,0 0 0,0 0 0,0 0 0,1 0 0,-1 0 0,0 0 0,0 0 0,0 1 0,0-1 0,0 0 0,0 0 0,1 0 0,-1 0 0,0 0 0,0 0 0,0 0 0,0 0 0,1 0 0,-1 0 0,0 0 0,0 0 0,0 0 0,0 0 0,0 0 0,1 0 0,-1 0 0,0 0 0,0 0 0,0 0 0,0 0 0,0 0 0,1 0 0,-1 0 0,0-1 0,0 1 0,0 0 0,0 0 0,0 0 0,0 0 0,1 0 0,-1 0 0,0 0 1,0-1-1,0 1 0,0 0 0,0 0 0,0 0 16,1 1 0,-1-1 0,0 0 0,0 1 1,0-1-1,0 1 0,0-1 0,0 0 1,0 1-1,0-1 0,0 1 0,0-1 1,0 0-1,0 1 0,0-1 0,0 1 0,0-1 1,-1 0-1,1 1 0,0-1 0,0 0 1,0 1-1,0-1 0,-1 0 0,1 1 1,0-1-1,0 0 0,-1 1 0,1-1 0,0 0 1,-1 0-1,1 1 0,0-1 0,-1 0 1,1 0-1,0 0 0,-1 1 0,1-1 0,-1 0 1,1 0-1,0 0 0,-1 0 0,0 0 1,-1 1 23,0 0 0,0-1 0,0 1 0,1 0 1,-1 1-1,0-1 0,0 0 0,1 0 0,-1 1 0,1-1 1,-1 1-1,1-1 0,0 1 0,-1 0 0,1-1 1,0 1-1,0 0 0,0 0 0,0 0 0,1 0 1,-1 0-1,0 0 0,1 0 0,0 0 0,-1 0 0,1 3 1,-1 5-20,0 0 0,0-1 0,1 1 0,2 13 0,-1-17-6,0-1-1,0 0 1,1 0-1,-1 0 1,5 8-1,-6-13 0,0 1 1,1 0-1,-1-1 1,0 1-1,1-1 1,-1 1-1,1 0 0,-1-1 1,1 1-1,-1-1 1,1 1-1,-1-1 0,1 0 1,0 1-1,-1-1 1,1 1-1,0-1 0,-1 0 1,2 1-1,-1-1 0,0-1 1,0 1-1,0 0 0,-1 0 0,1-1 0,0 1 1,0 0-1,-1-1 0,1 1 0,0-1 1,0 1-1,-1-1 0,1 1 0,-1-1 0,1 0 1,0 1-1,-1-1 0,1 0 0,-1 1 0,0-1 1,1 0-1,0-1 0,6-10 10,-1-1 0,0 0-1,-1-1 1,-1 0 0,0 1 0,0-1 0,-2 0-1,1-1 1,-2 1 0,0 0 0,-2-23-1,1 38-65,0-1-1,0 1 0,0-1 0,0 0 0,-1 1 0,1-1 0,0 1 0,0-1 1,-1 1-1,1-1 0,0 0 0,0 1 0,-1-1 0,1 0 0,-1 1 0,1-1 1,0 0-1,-1 0 0,1 1 0,-1-1 0,1 0 0,-1 0 0,1 0 0,0 1 1,-1-1-1,1 0 0,-1 0 0,1 0 0,-1 0 0,1 0 0,-1 0 0,1 0 1,-1 0-1,1 0 0,-1 0 0,1 0 0,-1 0 0,1-1 0,-1 1 0,1 0 1,-1 0-1,1 0 0,0-1 0,-1 1 0,1 0 0,-1-1 0,1 1 0,0 0 1,-1-1-1,1 1 0,0 0 0,-1-1 0,1 1 0,0 0 0,0-1 0,-1 1 1,1-1-1,0 1 0,0-1 0,0 1 0,0-1 0,-1 0 0,3 4-624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2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 16067,'-2'0'205,"0"0"0,1 1-1,-1-1 1,0 1-1,1-1 1,-1 1 0,1 0-1,-1 0 1,1-1-1,0 1 1,-1 0-1,1 0 1,0 1 0,-1-1-1,1 0 1,0 0-1,0 0 1,0 1 0,0-1-1,0 1 1,0-1-1,1 1 1,-1-1 0,0 1-1,1-1 1,-1 1-1,0 3 1,-1 4 73,0 0 0,1 0 1,-2 16-1,3-11-138,0 0 1,2 23-1,-1-34-124,-1 1-1,1 0 1,0-1 0,0 1-1,0 0 1,1-1-1,-1 1 1,1-1-1,-1 0 1,1 0-1,0 1 1,1-1 0,-1 0-1,5 4 1,-6-6 0,1 0 1,-1 0 0,0 0 0,0 0 0,1-1-1,-1 1 1,0 0 0,1-1 0,-1 1 0,1-1-1,-1 0 1,1 1 0,-1-1 0,1 0 0,-1 0-1,1 0 1,-1 0 0,1 0 0,-1 0 0,1-1-1,1 1 1,0-1 15,-1-1 1,1 1-1,-1 0 0,1-1 1,-1 1-1,1-1 0,-1 0 1,0 0-1,0 0 1,3-3-1,0-2 49,0 0 0,0 0 0,-1 0 0,1-1 0,-2 0 0,5-12 0,-6 14-81,0 0-1,-1 0 1,0 0 0,0 0-1,0-1 1,-1 1 0,0-1-1,-1-8 1,0 11-17,1 0 0,-1 1-1,0 0 1,0-1 0,-1 1 0,1-1-1,-1 1 1,0 0 0,1 0 0,-2 0-1,1 0 1,0 0 0,0 1 0,-1-1-1,1 1 1,-5-4 0,-13-7-162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4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18620,'-1'1'191,"1"0"0,-1 0 1,1 1-1,-1-1 0,1 0 0,0 1 0,-1-1 1,1 0-1,0 1 0,0-1 0,0 0 0,0 1 0,0-1 1,0 1-1,1 1 0,-1-2-133,1 0 0,0 0 0,0 0 0,0 0 1,0-1-1,0 1 0,0 0 0,0 0 0,0-1 0,0 1 0,0 0 0,0-1 0,0 1 0,1-1 1,-1 0-1,0 1 0,2-1 0,23 7 200,-1-2-1,2-1 1,35 2 0,80-5-154,-135-1-88,30-2-128,-28 0-148,0 1-1,0 1 1,0 0-1,0 0 1,0 0 0,0 2-1,15 2 1,-23-3 167,1 0 1,-1-1-1,1 1 1,-1 0 0,1 0-1,-1 0 1,0 1 0,0-1-1,1 0 1,-1 0-1,0 1 1,0-1 0,0 1-1,0-1 1,0 1 0,-1-1-1,1 1 1,0 0-1,-1-1 1,1 1 0,-1 0-1,0-1 1,1 1 0,-1 0-1,0 3 1,0 16-767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3:4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70 15203,'-1'-1'1577,"-1"1"-657,11 0 592,7-3-600,8-4-232,3-2-95,9 1-209,1-1-48,4-1-136,-4 0-264,-1 3-696,-6 1 704,-4 8-152,-3 2-129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0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82 14987,'2'-3'515,"0"0"-1,0 0 1,0 0-1,0-1 1,0 1-1,-1-1 1,0 1-1,0-1 1,0 0-1,0 1 1,0-6-1,0 8-391,-1 0-1,0 0 1,0-1-1,0 1 1,0 0-1,-1 0 1,1-1-1,0 1 0,0 0 1,-1 0-1,1 0 1,-1 0-1,1-1 1,-1 1-1,1 0 1,-1 0-1,0 0 0,1 0 1,-1 0-1,0 0 1,0 0-1,0 1 1,0-1-1,0 0 1,0 0-1,0 1 0,0-1 1,0 0-1,0 1 1,0-1-1,-1 1 1,1 0-1,0-1 1,0 1-1,-3 0 0,-5-2-71,1 1 0,-1 1-1,0 0 1,0 0 0,0 1-1,0 0 1,1 0 0,-1 1-1,0 0 1,1 1-1,-1 0 1,1 0 0,0 0-1,0 1 1,0 1 0,1-1-1,-1 1 1,1 1 0,0-1-1,1 1 1,-1 0-1,1 1 1,0 0 0,1 0-1,-1 0 1,2 0 0,-1 1-1,1 0 1,0 0 0,0 0-1,-3 12 1,2-2-32,1 1 0,0-1 0,2 1 0,0 0 0,1 32 0,1-39-17,1 1 0,1-1 0,0 0 0,0 0 0,1 0 0,1 0 0,0-1 0,0 1 0,12 19 1,-15-29-6,0 0 1,0-1-1,0 1 1,0 0-1,1 0 1,-1-1-1,1 1 1,-1-1 0,1 1-1,0-1 1,0 0-1,-1 1 1,1-1-1,0 0 1,0 0 0,0 0-1,0-1 1,0 1-1,1 0 1,-1-1-1,0 0 1,3 1-1,-2-1 3,0-1-1,0 1 0,0-1 0,0 0 0,0 0 0,0 0 1,0-1-1,-1 1 0,1 0 0,0-1 0,-1 0 0,1 0 1,4-4-1,3-4 5,-1 0 0,1-1 0,-2-1 0,1 1 0,10-23 0,-8 13 30,-1-1 0,-1 0 0,8-33 0,-14 43-25,0 0 0,-1 0 0,-1-1 0,0 1 0,0 0 0,-2-1 0,1 1 0,-4-17 0,3 25-76,0 1-1,0-1 1,-1 1 0,1 0 0,-1 0-1,0 0 1,1 0 0,-2 0 0,1 0-1,0 1 1,0-1 0,-5-4-1,6 7-4,0-1-1,0 0 0,0 1 0,0-1 0,0 0 1,0 1-1,0 0 0,0-1 0,0 1 0,0-1 1,0 1-1,0 0 0,0 0 0,0 0 0,0-1 1,-1 1-1,1 0 0,0 0 0,0 1 0,0-1 1,0 0-1,0 0 0,0 0 0,0 1 0,0-1 1,-1 1-1,1-1 0,0 1 0,1-1 0,-1 1 1,0-1-1,0 1 0,0 0 0,0 0 0,0-1 1,1 1-1,-1 0 0,0 0 0,1 0 0,-1 0 1,0 0-1,0 1 0,-2 6-687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0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23005,'3'14'1928,"-9"9"-1480,-3 4-168,4 8 593,0 0-305,1 3-96,1-1-168,3-4-304,2-3-64,3-4-120,1-6-136,1-7-456,-1-5-313,1-8 825,-2-4-208,-4-9-72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1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 17788,'5'-10'2371,"-2"10"-589,0 18 403,-5 33-573,2-51-1590,-4 56 811,-8 302 759,12-355-1592,2 23-442,-2-25 430,0 0-1,0 0 1,0 0-1,1 0 1,-1 0-1,0 0 1,0 0-1,1 0 1,-1-1 0,0 1-1,1 0 1,-1 0-1,1 0 1,-1 0-1,1 0 1,0-1-1,-1 1 1,1 0-1,1 0 1,-1-2-6,0-1 1,-1 0-1,1 1 0,0-1 1,0 0-1,-1 0 1,1 0-1,-1 0 0,1-1 1,3-24-199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1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19540,'0'-2'250,"0"-1"-1,0 0 0,0 0 1,0 0-1,1 0 0,-1 0 1,1 1-1,0-1 0,0 0 1,0 0-1,0 1 0,0-1 1,1 1-1,-1-1 0,1 1 1,0 0-1,-1-1 0,5-2 1,2-4 266,1 1 1,0 0 0,10-7-1,-9 8-302,0 1-1,1 0 0,0 0 0,0 1 1,22-6-1,-28 9-187,0 1 0,0 0 0,1 1 0,-1-1 0,0 1 0,1 0 0,5 1 1,-8-1-20,-1 1 0,1-1 0,-1 1 0,1 0 0,-1 0 0,1 0 0,-1 0 0,0 0 0,0 0 0,1 1 0,-1-1 0,0 1 0,0 0 0,0-1 0,2 4 0,-2-2-1,-1 0 1,1-1-1,-1 1 1,1 0-1,-1 1 1,0-1-1,0 0 1,0 0-1,-1 0 1,1 1-1,-1-1 1,0 0-1,0 1 1,0-1-1,0 0 0,0 1 1,-1-1-1,0 0 1,1 0-1,-2 4 1,-3 8 16,-1 0-1,-14 26 1,15-30-15,-86 139 96,1-1-591,92-147-21,4-4 288,7-3 22,-11 3 164,1 0-1,0 1 0,0-1 0,0 1 0,0 0 0,0 0 1,0 0-1,0 0 0,0 1 0,0-1 0,1 1 0,-1 0 0,0 0 1,0 0-1,0 0 0,6 2 0,-6-1 27,0 0 0,0 1 0,0 0 0,0 0 0,0 0 0,0 0 0,-1 0 0,1 0-1,-1 1 1,0-1 0,0 1 0,0 0 0,0-1 0,0 1 0,3 6 0,-1 1-2,0-1-1,-1 1 1,4 15-1,-6-18 25,1 0 0,0 1 0,0-1-1,1 0 1,0 0 0,0-1-1,7 11 1,-9-16-4,0 0 0,-1 0 0,1 0 0,0-1 1,-1 1-1,1 0 0,0-1 0,0 1 0,0-1 0,0 1 0,0-1 1,-1 1-1,1-1 0,0 1 0,0-1 0,0 0 0,0 0 0,0 1 0,0-1 1,1 0-1,-1 0 0,0 0 0,2 0 0,-1-1 19,0 0-1,0 1 1,0-1 0,0 0-1,0 0 1,0 0 0,0 0-1,0-1 1,-1 1 0,4-3-1,1-2-16,-1 0-1,0 0 1,0 0-1,0-1 0,3-7 1,-5-6-2481,-3 22 1945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1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34 125 12123,'-1'1'128,"1"-1"0,0 1 1,-1 0-1,1-1 1,0 1-1,-1-1 1,1 0-1,-1 1 0,1-1 1,-1 1-1,1-1 1,-1 0-1,1 1 1,-1-1-1,0 0 0,1 0 1,-1 1-1,1-1 1,-1 0-1,0 0 1,1 0-1,-1 0 0,0 0 1,1 0-1,-1 0 1,0 0-1,1 0 1,-1 0-1,1 0 0,-1 0 1,0 0-1,1-1 1,-1 1-1,1 0 0,-1 0 1,0-1-1,1 1 1,-1 0-1,1-1 1,-1 1-1,0-1 0,0 0 76,1 0 0,-1 0-1,0 1 1,0-1-1,0 0 1,1 0-1,-1 0 1,1 0 0,-1 0-1,1 0 1,-1-1-1,1 1 1,-1 0-1,1 0 1,0 0 0,0 0-1,0-1 1,-1 1-1,1 0 1,0 0-1,1 0 1,-1 0 0,0-2-1,2-2 130,0 0-1,0 1 0,1-1 1,0 1-1,0-1 1,0 1-1,0 0 1,1 0-1,-1 0 0,1 0 1,8-5-1,-10 7-298,1 0 1,-1 0-1,1 0 0,-1 1 0,1-1 0,0 1 0,0-1 0,0 1 1,0 0-1,0 0 0,0 1 0,0-1 0,0 1 0,1-1 1,-1 1-1,0 0 0,0 0 0,0 0 0,0 1 0,7 0 0,-8 1-35,0-1-1,0 0 0,0 1 0,0-1 0,0 1 0,0-1 0,0 1 1,-1 0-1,1 0 0,0 0 0,-1 0 0,0 0 0,1 0 0,-1 0 1,0 0-1,0 1 0,0-1 0,-1 1 0,2 4 0,1 6 24,-1 0 0,0 22-1,0-6 59,-1-24-59,-1 0-1,1 0 0,0-1 0,1 1 1,-1 0-1,1-1 0,0 1 0,0-1 1,4 6-1,-5-9-7,0 1 0,0-1-1,0 0 1,0 0 0,0-1 0,1 1 0,-1 0 0,0 0-1,0 0 1,1-1 0,-1 1 0,0-1 0,1 1 0,-1-1-1,0 1 1,1-1 0,-1 0 0,1 0 0,-1 0 0,1 0-1,-1 0 1,1 0 0,-1 0 0,0 0 0,1 0 0,-1-1 0,1 1-1,-1-1 1,0 1 0,1-1 0,-1 1 0,0-1 0,0 0-1,1 1 1,-1-1 0,1-1 0,7-5 25,-1 1 1,0-1-1,0-1 0,-1 1 1,0-1-1,-1 0 0,1-1 1,-2 0-1,1 0 1,-1 0-1,0-1 0,-1 1 1,0-1-1,-1 0 0,0 0 1,2-17-1,-5 24-392,0-1 0,-1 1 0,1 0 0,-1-1 0,0 1 0,0-1 0,-2-4 0,-1-3-47,1 0-299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15907,'-7'17'5178,"-16"10"-4006,21-24-898,-16 17 296,-93 110 1816,107-125-2328,1 1-1,-1 1 1,1-1 0,0 0-1,0 1 1,-3 12 0,7-17-68,5-5-13,4-7-19,115-153 0,-122 159 35,0 0 0,0-1 1,0 1-1,0-1 0,-1 0 0,0 0 1,2-7-1,-4 11 4,0 1 0,0 0 0,0 0 1,0 0-1,0 0 0,0-1 0,-1 1 0,1 0 0,0 0 0,0 0 0,0 0 1,0 0-1,-1 0 0,1 0 0,0 0 0,0 0 0,0-1 0,0 1 0,-1 0 0,1 0 1,0 0-1,0 0 0,0 0 0,-1 0 0,1 0 0,0 0 0,0 0 0,0 0 0,-1 0 1,1 1-1,0-1 0,0 0 0,0 0 0,-1 0 0,1 0 0,0 0 0,0 0 0,0 0 1,0 0-1,0 1 0,-1-1 0,1 0 0,0 0 0,0 0 0,0 1 0,-10 4-44,-16 20 126,2 2-1,0 1 1,-36 56 0,77-93-415,-12 4 90,9-7-500,0-1-1,15-19 1,-17 17 189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5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4 158 12891,'0'1'51,"0"-1"0,-1 1 0,1 0 0,-1-1 0,1 1 0,0-1 0,0 1 0,-1 0-1,1-1 1,0 1 0,0 0 0,0-1 0,0 1 0,-1 0 0,1-1 0,0 1 0,0 0 0,0-1 0,1 1 0,-1 0 0,0-1 0,0 1 0,0 0 0,0-1 0,1 1 0,-1 0 0,0-1 0,1 1 0,-1-1 0,0 1 0,1-1 0,-1 1 0,1 0 0,-1-1 0,1 0 0,-1 1 0,1-1 0,-1 1 0,1-1 0,0 1 0,3 0 65,0-1 0,-1 1 0,1-1 0,0 1 1,-1-1-1,7-1 0,8 1-92,20 4 48,71 18-1,-76-13 5,0-2 1,68 5-1,307-36 569,-237 8-536,184-10 7,344-32-14,-495 36-52,593-54 111,1 60-90,-416 35-41,336 11-10,-374-29-31,419 11 16,-513 3-10,259 50 0,-404-47 21,200 44 148,-297-60-123,0 1 0,-1 0 0,13 7-1,-18-10-41,-1 1 0,0 0-1,0 0 1,0-1-1,0 1 1,0 0-1,0 0 1,0 0-1,0 0 1,-1 0 0,1 0-1,0 1 1,0-1-1,0 1 1,-1-1-21,0 0 0,0-1 0,0 1 1,0 0-1,0 0 0,0-1 0,0 1 0,-1 0 1,1-1-1,0 1 0,0 0 0,-1 0 0,1-1 1,0 1-1,-1-1 0,1 1 0,0 0 0,-1-1 1,1 1-1,-1-1 0,1 1 0,-1-1 0,0 1 1,1-1-1,-1 1 0,1-1 0,-1 0 0,-1 1 1,-2-3-105,-13-10-48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14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15691,'-31'40'1623,"11"-16"-642,2 0-1,-18 32 1,32-49-824,0 1 1,0 0-1,1 1 1,0-1-1,1 0 1,0 1-1,0 0 1,0-1-1,1 1 1,1 0-1,0 0 1,0 9-1,1-14-125,-1 0-1,1 0 0,0 0 1,0 1-1,0-1 0,0 0 1,1 0-1,0-1 0,-1 1 0,2 0 1,-1-1-1,0 1 0,1-1 1,-1 1-1,1-1 0,0 0 0,3 2 1,-1-1-8,0-2 1,-1 1-1,1 0 1,0-1 0,0 0-1,0 0 1,1-1-1,-1 0 1,0 1-1,1-2 1,8 2-1,2-2 55,-1-1 0,0 0 0,0-2-1,0 1 1,0-2 0,0 0 0,-1 0 0,21-10-1,-20 7 72,0-2-1,0 1 0,0-2 0,-1 0 1,-1 0-1,14-14 0,-21 18-74,-1 0 0,1 0-1,-1 0 1,-1-1 0,1 0 0,-1 0-1,0 0 1,-1 0 0,1-1 0,-2 1-1,1-1 1,-1 0 0,0 0-1,1-15 1,-2 19-55,-1 1 0,-1 0 0,1 0 1,0-1-1,-1 1 0,1 0 0,-1 0 0,0 0 0,0 0 0,-1 0 0,1 0 0,0 0 0,-1 0 0,0 0 0,0 1 1,-3-5-1,2 4-24,-1-1 0,0 1 0,0 0 0,0 1 0,0-1 0,0 1 0,-1-1 1,1 1-1,-1 1 0,-5-3 0,0 2-221,0 0 0,-1 0 0,1 1-1,-1 0 1,1 1 0,-1 0 0,1 0 0,-1 1 0,-18 5 0,-28 15-682,39-13 279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2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1 276 16628,'4'-8'1211,"-3"5"-991,1 1 0,-1 0 0,0 0 0,1 0 1,-1 0-1,1 0 0,-1 0 0,1 0 0,0 0 0,0 1 0,2-3 0,-3 4-154,-1 0 0,0 0-1,1 1 1,-1-1 0,0 0-1,1 0 1,-1 0-1,0 0 1,1 0 0,-1 0-1,0 0 1,0 1 0,1-1-1,-1 0 1,0 0 0,1 0-1,-1 1 1,0-1-1,0 0 1,0 0 0,1 1-1,-1-1 1,0 0 0,0 0-1,0 1 1,0-1-1,1 0 1,-1 1 0,0-1-1,0 0 1,0 1 0,0-1-1,0 0 1,0 1 0,0-1-1,0 0 1,0 1-1,0-1 1,0 0 0,0 1-1,0-1 1,0 0 0,-1 1-1,1 19 894,-14 69 260,7-58-1042,-2 47-1,9-77-174,0 0 0,-1 0-1,1-1 1,0 1 0,0 0 0,0 0 0,0-1 0,0 1-1,1 0 1,-1 0 0,0-1 0,0 1 0,0 0 0,1 0 0,-1-1-1,0 1 1,1 0 0,-1-1 0,1 1 0,-1 0 0,1-1-1,0 2 1,0-2 0,-1 0-1,1 0 1,0 0-1,-1 0 1,1 0-1,0 0 1,-1 0-1,1 0 1,0 0-1,-1 0 0,1 0 1,-1-1-1,1 1 1,0 0-1,-1 0 1,1-1-1,-1 1 1,1 0-1,-1-1 1,2 0-1,28-28 52,-29 28-48,49-58 57,-24 27-35,40-39 1,-65 70-28,20-15-17,-21 16 16,1-1 0,-1 1 0,1 0 0,-1-1 0,1 1 0,-1 0 0,1 0 0,-1-1 0,1 1 0,-1 0 0,1 0 0,-1 0 0,1 0 0,-1 0 0,1 0-1,-1 0 1,1 0 0,-1 0 0,1 0 0,-1 0 0,1 0 0,-1 0 0,1 0 0,-1 0 0,1 0 0,-1 1 0,1-1 0,-1 0 0,1 0 0,-1 1 0,1-1-1,-1 0 1,0 1 0,1-1 0,-1 0 0,1 1 0,-1-1 0,0 0 0,1 1 0,-1-1 0,0 1 0,0-1 0,1 1 0,-1-1 0,0 1 0,2 9-10,-1-1 1,-1 0 0,0 0 0,0 1 0,-1-1 0,-3 18 0,0 4-3,2-14 22,1-12 1,1-1 0,-1 1 0,0 0 1,1-1-1,0 1 0,0 0 0,1 0 1,-1-1-1,1 1 0,0-1 0,2 7 1,-2-11-5,-1 1 0,0 0 0,1-1 1,-1 1-1,0-1 0,1 0 0,-1 1 1,0-1-1,1 1 0,-1-1 0,1 1 1,-1-1-1,1 0 0,-1 1 0,1-1 1,-1 0-1,1 0 0,0 1 0,-1-1 1,1 0-1,-1 0 0,1 0 0,-1 0 1,1 0-1,0 0 0,-1 0 0,1 0 1,-1 0-1,1 0 0,1 0 1,0-1 10,0 0 1,1 0 0,-1 0 0,0 0 0,0 0-1,0 0 1,0-1 0,3-1 0,30-35 213,40-73 215,-27 36-471,-48 75 23,0 1-1,0-1 0,0 0 0,0 0 0,0 0 0,0 0 0,0 1 0,1-1 0,-1 0 0,0 0 0,0 0 0,0 0 0,0 0 0,0 1 1,0-1-1,0 0 0,0 0 0,0 0 0,0 0 0,0 0 0,1 0 0,-1 1 0,0-1 0,0 0 0,0 0 0,0 0 0,0 0 0,0 0 0,1 0 1,-1 0-1,0 0 0,0 0 0,0 0 0,0 0 0,0 0 0,1 0 0,-1 0 0,0 0 0,0 1 0,0-2 0,0 1 0,1 0 0,-1 0 1,0 0-1,0 0 0,0 0 0,0 0 0,0 0 0,1 0 0,-1 0 0,0 0 0,0 0 0,0 0 0,0 0 0,0 0 0,1 0 0,-1-1 1,0 1-1,0 0 0,0 0 0,0 0 0,0 0 0,0 0 0,0 0 0,0-1 0,1 15-60,-5 31-88,2-26 125,0 0-1,1 0 1,1 1 0,3 26 0,-2-45 30,-1 1 1,0 0-1,0-1 1,1 1-1,-1-1 1,1 1-1,-1 0 1,1-1-1,0 0 1,0 1-1,0-1 1,0 1-1,0-1 1,0 0-1,0 0 1,0 1-1,0-1 0,0 0 1,1 0-1,-1 0 1,3 1-1,-2-1 6,-1-1 0,1 0 0,-1 0 0,1 0 0,0 0 0,-1 0 0,1 0 0,0 0 0,-1-1 0,1 1 0,-1 0 0,1-1 0,-1 0 0,1 1 0,-1-1 0,1 0 0,-1 0 0,0 1 0,1-1 0,-1 0 0,0 0 0,2-3 0,7-6 50,0 0 1,-1-1-1,0-1 0,-1 0 1,10-17-1,28-66 18,-45 93-83,-9 46-368,6-31 333,-2 7-16,-2 31 0,6-47 54,0 0 1,0 1 0,0-1-1,0 0 1,1 0 0,-1 0 0,1 0-1,0 0 1,1 0 0,-1 0-1,1 0 1,-1 0 0,1-1 0,3 5-1,-4-7 4,1 0-1,-1 0 1,0 0-1,1 1 1,0-2-1,-1 1 0,1 0 1,0 0-1,-1 0 1,1-1-1,0 1 1,0-1-1,0 1 0,0-1 1,-1 0-1,1 0 1,0 0-1,0 0 1,0 0-1,0 0 0,0 0 1,0 0-1,-1-1 1,1 1-1,0-1 1,0 0-1,0 1 0,-1-1 1,3-2-1,5-1 3,1-1 0,-2-1-1,1 0 1,8-7 0,13-15 19,-1 0 1,-2-2 0,-1-2 0,-1 0-1,-1-1 1,-3-1 0,0-1 0,-2-2-1,22-59 1,-38 87-25,-1 7-2,-1-1 0,0 0 1,0 1-1,0-1 0,0 0 1,-1 0-1,1 0 0,-1 1 1,0-1-1,0-5 0,0 8 3,0 0-1,0 0 0,0 0 1,0 0-1,0 0 0,0-1 1,0 1-1,0 0 0,0 0 1,0 0-1,0 0 0,0 0 1,0 0-1,0 0 0,0 0 1,0 0-1,-1 0 0,1 0 1,0 0-1,0 0 0,0-1 1,0 1-1,0 0 0,0 0 1,0 0-1,0 0 0,0 0 1,-1 0-1,1 0 0,0 0 1,0 0-1,0 0 0,0 0 1,0 0-1,0 0 0,0 0 1,0 0-1,0 0 0,-1 0 1,1 0-1,0 0 0,0 0 0,0 0 1,0 1-1,0-1 0,0 0 1,0 0-1,0 0 0,0 0 1,0 0-1,0 0 0,-1 0 1,1 0-1,0 0 0,0 0 1,0 0-1,0 0 0,0 0 1,0 1-1,0-1 0,0 0 1,0 0-1,-8 10-25,-8 15-12,3 2 51,2 0 0,1 1 0,1 0 0,1 1 0,1 0 0,-3 36 0,8-45-26,1-1-1,1 1 1,1-1-1,0 1 1,1-1 0,2 1-1,0-1 1,0 0 0,2 0-1,11 25 1,-8-30-561,-7-19-940,-9-28-826,-5-2 754,-1 0 0,-2 2 0,-26-46-1,28 59 2120,0 0-1,-2 1 0,-24-26 1,39 42 2523,8 4-1616,16 3-599,-18-3-309,27 5 515,43 0 1,-38-5-1371,1-2 1,48-7-1,-61 3-35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1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18644,'-4'19'1912,"-1"6"-1383,0 10-273,-2 3 960,-1 11-688,3 3-136,2-2-432,1-1-232,2-11-408,2-6-112,2-13-329,0-8 601,2-14 80,0-8-232,1-18 80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1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22157,'12'8'-312,"0"-1"0,20 8 0,11 7-285,-32-15 438,-1 0-1,0 0 1,0 1-1,-1 0 0,0 1 1,10 13-1,-17-20 194,0 1-1,0-1 1,0 1-1,0 0 1,-1-1 0,1 1-1,-1 0 1,0 0-1,0 0 1,0 0 0,0 0-1,-1 0 1,1 0-1,-1 1 1,0-1-1,0 0 1,0 0 0,0 0-1,0 0 1,-1 1-1,0-1 1,1 0 0,-1 0-1,0 0 1,0 0-1,-1 0 1,1-1 0,-1 1-1,1 0 1,-3 2-1,-3 3 246,-1-1 0,0 0-1,0 0 1,0-1-1,-1 0 1,0-1-1,0 0 1,0 0-1,-1-1 1,1 0 0,-1 0-1,0-1 1,0-1-1,-1 0 1,-13 2-1,22-4-320,1 0 0,-1 0-1,0 0 1,0 0-1,1 0 1,-1 0 0,1-1-1,-1 1 1,0-1-1,1 1 1,-1-1 0,1 1-1,-1-1 1,1 0-1,-1 0 1,1 0 0,-1 1-1,1-2 1,0 1-1,0 0 1,-1 0 0,1 0-1,0 0 1,0-1-1,0 1 1,0-1 0,0 1-1,1-1 1,-2-1-1,1-2-80,0 1 1,0-1-1,1 1 0,-1-1 0,1 0 0,0 1 0,1-1 1,-1 1-1,1-1 0,1-5 0,8-29-598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1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20124,'-13'30'2065,"-2"9"-1481,1 9-272,0 5 920,7 8-608,2-1-88,5 0-271,5-3-193,2-6-209,3-7-119,3-12-192,0-5-152,-3-11-376,-3-8-296,-3-8 856,-2-7-216,-5-9-25</inkml:trace>
  <inkml:trace contextRef="#ctx0" brushRef="#br0" timeOffset="1">59 398 15235,'-20'-19'2665,"3"6"-1273,2 1-472,8 0 2161,7 2-1345,4 1-231,11 1-441,5-2-256,8 1-392,5-2-192,6 1-392,0 0-328,-3 1-672,-3-1 984,-16 4-192,-6 1-160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1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2 125 17884,'-1'-5'323,"1"0"0,0-1 0,0 1 0,0 0 0,0 0-1,1 0 1,0 0 0,0 0 0,1 0 0,-1 0 0,1 0 0,0 0 0,1 0 0,-1 1 0,1-1 0,0 1 0,0 0 0,0 0 0,0 0 0,1 0 0,0 0 0,-1 1-1,1-1 1,1 1 0,7-5 0,-11 8-300,0-1 1,0 1-1,0 0 0,0-1 0,1 1 0,-1 0 0,0-1 0,0 1 1,0 0-1,0 0 0,0 0 0,0 0 0,0 0 0,0 0 0,0 1 1,1-1-1,-1 0 0,0 0 0,0 1 0,0-1 0,0 1 0,0-1 1,1 2-1,0-1-14,-1 0 1,0 1-1,0-1 0,0 0 1,0 1-1,0-1 1,-1 1-1,1 0 0,0-1 1,-1 1-1,1 0 1,-1-1-1,1 4 1,0 4-19,0 1 1,-1 0-1,0 0 1,-1 11 0,-25 114-8,17-98 28,1 1-1,-2 50 0,9-84-9,1-1 0,0 0-1,0 0 1,1 1-1,-1-1 1,1 0-1,-1 0 1,3 6 0,-2-8-2,-1 0 0,1 0 0,0 0 0,-1 0 1,1-1-1,0 1 0,0 0 0,0 0 0,-1-1 1,1 1-1,0 0 0,0-1 0,0 1 0,0-1 0,0 0 1,0 1-1,0-1 0,1 0 0,-1 1 0,0-1 1,0 0-1,0 0 0,0 0 0,0 0 0,0 0 1,0 0-1,1 0 0,-1-1 0,0 1 0,2-1 0,5-1-3,0-1 0,0 0-1,0 0 1,-1-1 0,1 0-1,-1-1 1,0 1 0,0-1-1,7-8 1,59-59-36,-60 57 33,-7 9 1,83-94-44,-75 81 11,0 0 0,0-1-1,16-33 1,-45 87-114,-9 38-1,18-55 144,2 1 0,0 0 0,1 0 0,1 1 0,0 31 0,2-48 14,0 0 0,0 1-1,0-1 1,0 0 0,1 0-1,0 1 1,-1-1 0,1 0 0,0 0-1,0 0 1,0 0 0,0 0-1,0 0 1,0 0 0,1 0-1,-1 0 1,1-1 0,-1 1 0,5 2-1,-5-3 4,1 0 0,0-1 0,0 1 0,0-1 0,0 1-1,0-1 1,0 0 0,0 0 0,0 0 0,0 0 0,0 0 0,0 0-1,0-1 1,0 1 0,0-1 0,0 1 0,-1-1 0,1 0 0,0 0 0,0 0-1,-1 0 1,1 0 0,2-2 0,7-5 29,0-1-1,0 0 1,-1-1-1,-1 0 1,0-1 0,0 1-1,-1-2 1,10-17-1,4-11 138,20-53 0,-35 72-134,-6 16-36,1 0-1,0-1 0,0 1 0,0 0 0,6-9 0,-15 61-127,1-16-127,1 1 0,1-1-1,2 1 1,2 34 0,0-63 220,0 0 1,0-1-1,1 1 1,-1 0-1,1-1 1,0 1-1,0 0 1,0-1-1,0 1 1,0-1-1,0 1 1,1-1-1,-1 0 1,3 3-1,10 1-241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1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19 20540,'3'-12'2086,"-3"16"-647,-6 27-4,0 105-459,6-116-975,1 0 1,1-1-1,1 1 1,10 35-1,-12-51 16,1 1-1,-1-1 1,1 0 0,0 0-1,0 0 1,1 0 0,-1 0 0,1-1-1,0 1 1,6 5 0,-7-7-2,-1-1 1,1 0 0,0 0 0,0 0-1,0 0 1,0-1 0,0 1 0,0 0-1,0-1 1,0 0 0,0 1 0,0-1 0,0 0-1,0 0 1,0 0 0,0 0 0,0 0-1,0 0 1,0-1 0,0 1 0,0-1-1,0 0 1,0 1 0,0-1 0,3-2-1,2-1 40,1-1-1,-1 0 0,0-1 0,0 0 0,0 0 1,-1 0-1,0-1 0,0 0 0,-1 0 0,7-12 1,0-1 63,-2 0 0,0 0 1,6-23-1,-12 33-92,0 0-1,-1 0 0,0 0 1,-1-1-1,0 1 1,-1-1-1,0 1 1,-1-13-1,0 22-25,0 0-1,0 1 0,0-1 0,0 0 0,0 0 0,0 1 1,-1-1-1,1 0 0,0 1 0,0-1 0,-1 0 0,1 1 0,0-1 1,-1 1-1,1-1 0,0 0 0,-1 1 0,1-1 0,-1 1 1,1-1-1,-2 0 0,2 1-2,-1 0 1,0 0-1,1 0 1,-1 0-1,1 0 1,-1 0-1,1 0 1,-1 1-1,1-1 1,-1 0-1,1 0 1,-1 0-1,1 1 1,0-1-1,-1 0 1,1 0-1,-1 1 1,1-1-1,0 0 1,-1 1-1,1-1 1,-1 1-1,-1 2-13,-1 0 1,1-1-1,0 1 0,0 1 0,0-1 0,1 0 1,-3 5-1,2 2-31,0-1 0,0 1 1,0 0-1,1 0 1,1 0-1,1 17 0,-1-24 28,0 0-1,1 0 1,0 0-1,0 0 0,0 0 1,0 0-1,0 0 1,0 0-1,1 0 1,-1-1-1,4 4 1,-4-4 7,0-1 0,1 1 1,-1-1-1,1 0 0,0 0 1,-1 0-1,1 0 1,0 0-1,0 0 0,-1 0 1,1-1-1,0 1 0,0-1 1,0 1-1,0-1 1,0 0-1,0 0 0,0 0 1,3 0-1,2-1-11,0 0 0,-1-1-1,1 1 1,-1-2 0,0 1 0,0-1-1,0 1 1,0-2 0,0 1 0,0-1-1,-1 0 1,10-8 0,-2-1-3,0 0-1,-1 0 1,17-24-1,2-16 3,-29 50 16,0 0 0,-1 0-1,1-1 1,-1 1 0,0 0-1,0-1 1,0 1-1,-1-1 1,1 1 0,-1-1-1,0 1 1,0-1-1,0 0 1,-1-4 0,1 7 4,0 1 1,-1-1-1,1 1 1,0 0-1,0-1 1,-1 1-1,1-1 1,0 1-1,0 0 1,-1-1-1,1 1 0,-1 0 1,1-1-1,0 1 1,-1 0-1,1-1 1,-1 1-1,1 0 1,-1 0-1,1-1 1,0 1-1,-1 0 1,1 0-1,-1 0 1,1 0-1,-1 0 1,1 0-1,-1 0 1,1 0-1,-1 0 1,1 0-1,-1 0 1,1 0-1,-1 0 0,1 0 1,-1 0-1,1 1 1,-1-1-1,1 0 1,-1 0-1,1 0 1,-1 1-1,-20 15-103,10-3 84,0 0-1,1 1 1,0 0-1,2 1 1,-1 0-1,2 0 1,0 1-1,1 0 1,-7 26-1,12-39 29,1 0 0,-1 0 0,1 1 0,-1-1 0,1 0 0,0 0 0,0 1-1,0-1 1,1 0 0,-1 0 0,1 1 0,0-1 0,0 0 0,0 0 0,2 4 0,-2-5 0,1-1 0,-1 1 0,1 0 0,-1 0 1,1-1-1,0 1 0,0-1 0,0 1 1,0-1-1,0 0 0,0 0 0,0 0 1,1 0-1,-1 0 0,0 0 0,1-1 0,-1 1 1,0-1-1,1 0 0,-1 1 0,3-1 1,27 0 12,-1-2 1,0-1 0,52-11 0,24-4-247,-90 17 116,-1 0 0,1 1 0,-1 1-1,25 3 1,-20 4-43,-21-8 381,-9-11 386,-7-11-92,1-1 1,1 0-1,2-1 1,-19-46-1,30 69-534,1-1 0,-1 1 0,0 0 0,1-1 1,0 1-1,-1-1 0,1 1 0,0-1 0,0 1 0,0-1 0,-1 1 0,2-1 1,-1 1-1,0-1 0,0 1 0,0-1 0,2-2 0,-1 3-83,0 0 0,0 0 0,0 0 0,1 0-1,-1 1 1,0-1 0,1 0 0,-1 0 0,1 1-1,-1-1 1,1 1 0,-1 0 0,1-1 0,-1 1-1,1 0 1,-1 0 0,3 0 0,38-9-699,-19 1 288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2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208 273 16764,'-1'-2'176,"-1"1"1,0-1 0,1 0-1,-1 1 1,0-1-1,0 1 1,0 0 0,0-1-1,0 1 1,0 0 0,0 0-1,0 0 1,-1 1 0,1-1-1,0 0 1,-1 1 0,1 0-1,0-1 1,-1 1 0,1 0-1,0 0 1,-1 1-1,1-1 1,0 0 0,-1 1-1,1-1 1,0 1 0,-3 1-1,-5 1 110,1 1 0,-1 0 0,1 0 0,0 1 0,-10 8 0,9-6-172,0 0 0,0 1-1,-13 15 1,20-21-110,1 1-1,0 0 1,0 0 0,0 0 0,0 0 0,0 0-1,1 0 1,-1 1 0,1-1 0,0 0 0,0 1-1,0-1 1,0 1 0,1-1 0,-1 1 0,1-1-1,0 5 1,0-7-7,0 0 0,0 0 0,0 0 0,1 0 1,-1 0-1,0 0 0,1 0 0,-1 0 0,0 0 0,1 0 0,-1-1 0,1 1 0,-1 0 0,1 0 0,0 0 0,-1-1 0,1 1 1,0 0-1,-1-1 0,1 1 0,0-1 0,0 1 0,0-1 0,1 1 0,-1 0-3,1-1 0,0 1-1,0-1 1,0 0 0,0 0 0,0 0 0,0 0-1,0 0 1,0 0 0,0 0 0,3-1-1,4-2-24,0 0-1,0-1 0,15-8 0,-7 2 17,-8 5-56,0 0 0,0 0 0,1 1 1,19-7-1,-27 11 47,0-1 0,0 1 0,0-1-1,0 1 1,1 0 0,-1 0 0,0 0 0,0 0-1,0 1 1,0-1 0,0 0 0,0 1 0,0-1 0,0 1-1,0 0 1,0 0 0,0 0 0,0 0 0,-1 0-1,1 0 1,0 0 0,-1 1 0,1-1 0,-1 0 0,1 1-1,-1 0 1,1-1 0,-1 1 0,0 0 0,2 3 0,1 5-57,0 0 0,-1 0 0,0 0 0,0 1 0,-1-1 0,0 1 1,-1 0-1,0 15 0,-2 11 10,-5 41 0,1-37 381,-1-1-1,-3 0 1,-1-1-1,-2 0 1,-24 56 0,33-90-225,0 1 0,0-1 0,-1 1-1,-5 5 1,9-11-83,0 1 1,-1-1-1,1 1 0,0-1 0,-1 1 0,1-1 0,0 1 0,-1-1 0,1 0 1,-1 1-1,1-1 0,0 1 0,-1-1 0,1 0 0,-1 0 0,1 1 0,-1-1 1,0 0-1,1 0 0,-1 0 0,1 1 0,-1-1 0,1 0 0,-1 0 0,1 0 1,-1 0-1,0 0 0,1 0 0,-1 0 0,1 0 0,-1 0 0,1-1 0,-1 1 0,1 0 1,-1 0-1,1 0 0,-1-1 0,1 1 0,-1 0 0,1 0 0,-1-1 0,1 1 1,-1-1-1,1 1 0,-1 0 0,1-1 0,0 1 0,-1-1 0,1 1 0,0-1 1,-1 1-1,1-1 0,0 1 0,0-1 0,0 1 0,-1-1 0,1 1 0,0-1 1,0 1-1,0-1 0,0 0 0,-2-9-50,0 1 1,1-1-1,0 1 1,0-1-1,1 0 1,1 1-1,-1-1 0,1 0 1,3-10-1,4-11-162,16-43 0,-4 23 55,3 1 0,38-62 0,69-88 37,-2 5 131,-122 184-1,0 1-1,-1-1 0,0-1 1,4-12-1,-9 23-7,1-1-1,-1 1 0,1-1 0,-1 0 0,0 1 0,0-1 1,0 0-1,0 1 0,0-1 0,0 0 0,0 1 1,-1-1-1,1 0 0,-1 1 0,1-1 0,-1 1 1,0-2-1,0 2 1,0 0 1,0 0-1,-1 0 1,1 0-1,0 1 1,0-1-1,0 0 1,-1 1-1,1-1 1,0 1-1,-1 0 1,1-1-1,0 1 1,-1 0-1,1 0 1,-1 0-1,1 0 1,0 0-1,-1 0 0,1 0 1,-1 0-1,1 0 1,0 1-1,-3 0 1,-4 1 17,0 1 0,0 0 0,0 1 0,0 0 0,0 0-1,1 0 1,-1 1 0,1 0 0,0 1 0,1-1 0,0 1 0,-1 1 0,-9 12 0,6-5 25,0 1 0,1-1 0,0 2 0,1-1 0,1 1 0,-6 19 0,10-24-24,0 1-1,0-1 1,1 1-1,1 0 1,0 0 0,1 0-1,0 0 1,1-1-1,0 1 1,3 14-1,-3-22-22,0-1 1,0 1-1,0-1 0,1 1 0,-1-1 0,1 1 0,0-1 0,0 0 0,0 1 0,0-1 0,1-1 0,-1 1 0,1 0 0,0 0 0,-1-1 0,1 0 1,1 1-1,-1-1 0,0 0 0,0-1 0,1 1 0,-1 0 0,1-1 0,-1 0 0,1 0 0,0 0 0,0 0 0,-1-1 0,1 1 0,0-1 1,0 0-1,-1 0 0,1-1 0,7 0 0,2-2-6,0 0 0,0 0 0,-1-1 0,1-1 0,-1 0 0,0-1 0,0 0 0,0-1 0,13-10 0,-8 4 20,0-1-1,-1-1 0,-1 0 0,0-1 1,12-17-1,-13 7 32,-14 26-35,-4 9 3,-1 2-4,0 1 0,0-1 0,1 1 0,1 0 0,0 1 0,1-1 0,0 0 0,1 25 0,0-36-5,1 0-1,0 0 0,1 1 1,-1-1-1,0 0 1,0 0-1,0 0 1,1 0-1,-1 0 1,1 0-1,-1 0 0,0 0 1,1 0-1,0 0 1,-1 0-1,1 0 1,0 0-1,-1 0 0,1 0 1,0 0-1,0-1 1,0 1-1,0 0 1,1 0-1,-1-1 3,1 1 0,-1-1 0,1 0 0,-1 0 0,1 0 0,-1 0 0,1 0-1,-1 0 1,0-1 0,1 1 0,-1 0 0,1-1 0,-1 1 0,0-1 0,1 1 0,0-2 0,7-3 17,-1 0 0,0-1 0,-1 1 1,12-13-1,14-18-4,30-43 0,-14 16-332,-49 63 307,0 0 0,0 0-1,0-1 1,0 1 0,0 0-1,0 0 1,0 0 0,0 0 0,0 0-1,1-1 1,-1 1 0,0 0-1,0 0 1,0 0 0,0 0 0,0 0-1,0 0 1,1-1 0,-1 1-1,0 0 1,0 0 0,0 0-1,0 0 1,0 0 0,1 0 0,-1 0-1,0 0 1,0 0 0,0 0-1,0 0 1,1 0 0,-1 0 0,0 0-1,0 0 1,0 0 0,0 0-1,1 0 1,-1 0 0,0 0 0,0 0-1,0 0 1,1 0 0,-1 9-111,-4 17 55,3-25 50,-1 12 16,-14 70 325,15-75-274,1 0 1,-1-1-1,1 1 1,1 0-1,-1-1 1,2 1-1,-1 0 0,4 12 1,-5-19-72,1-1 1,-1 1-1,0 0 1,0 0-1,0 0 1,1-1-1,-1 1 0,0 0 1,1 0-1,-1-1 1,0 1-1,1 0 1,-1-1-1,1 1 1,-1-1-1,1 1 0,-1 0 1,1-1-1,0 1 1,-1-1-1,1 0 1,0 1-1,-1-1 1,1 1-1,0-1 0,0 0 1,-1 0-1,1 1 1,0-1-1,0 0 1,0 0-1,-1 0 0,1 0 1,0 0-1,0 0 1,0 0-1,-1 0 1,1 0-1,0 0 1,0 0-1,0-1 0,-1 1 1,1 0-1,0-1 1,0 1-1,-1 0 1,1-1-1,0 1 1,-1-1-1,1 1 0,-1-1 1,1 1-1,0-1 1,-1 0-1,1 1 1,0-2-1,3-3-99,0 0 0,0-1 0,0 1-1,0-1 1,2-7 0,7-15-290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2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19500,'-6'4'1977,"2"3"-1393,1-1-544,3-2 1112,1 2-1568,5-2 632,4 1-416,4 2-192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2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155 328 17676,'-13'4'650,"0"1"1,1 0-1,0 1 1,0 1-1,1 0 1,-17 12-1,23-15-498,1 0 0,0 0 0,0 0-1,0 1 1,0 0 0,1-1 0,-1 1-1,1 1 1,0-1 0,1 0 0,-1 1 0,1-1-1,0 1 1,1 0 0,0 0 0,-2 10-1,3-14-135,-1 0 0,1 0 0,0 0 0,0 1 0,0-1-1,0 0 1,0 0 0,0 0 0,1 1 0,-1-1 0,1 0-1,-1 0 1,1 0 0,0 0 0,0 0 0,0 0 0,0 0 0,0 0-1,1 0 1,-1-1 0,0 1 0,1 0 0,-1-1 0,1 1-1,0-1 1,-1 0 0,1 1 0,0-1 0,0 0 0,0 0 0,0 0-1,0 0 1,0 0 0,0-1 0,0 1 0,1-1 0,-1 1-1,0-1 1,0 0 0,0 0 0,4 0 0,2-1-12,0 1-1,0-1 1,-1-1-1,1 0 1,0 0 0,-1 0-1,0-1 1,1 0 0,-1 0-1,11-8 1,1-3-2,-1-1 1,0-1-1,-2 0 0,0-2 1,0 1-1,-2-2 1,0 0-1,17-33 0,-19 28 3,0-1-1,-1-1 0,-2 0 0,0 0 0,-2-1 0,7-53 0,-13 72-7,0 0-1,-1-1 0,0 1 0,0 0 1,-1 0-1,-3-14 0,4 21 3,-1 0 0,1 0 0,0 0 0,-1 0 0,1 0 0,-1 1-1,1-1 1,-1 0 0,1 0 0,-1 0 0,0 0 0,0 1 0,1-1 0,-1 0 0,0 1 0,0-1 0,0 0 0,1 1-1,-1-1 1,0 1 0,0 0 0,0-1 0,-2 0 0,1 1 0,0 1 0,0-1 0,0 0 0,0 1 0,0-1 0,0 1-1,0-1 1,0 1 0,0 0 0,0 0 0,0 0 0,0 0 0,0 0 0,1 1 0,-1-1 0,-2 3 0,-8 7 31,0 2 1,0-1 0,1 2-1,1-1 1,0 1 0,1 1-1,1 0 1,0 0 0,1 1 0,-7 21-1,13-34-32,0 0 0,1 0 0,-1 0 0,1 0 0,-1 0 0,1 0 0,0 0 0,0 0 0,0 0 0,0 0 0,1 0 0,-1 0 0,1 0 0,1 4 0,0-5-25,-1 0 0,0 0 0,1 0 1,-1 0-1,1 0 0,0 0 0,-1 0 1,1-1-1,0 1 0,0-1 0,0 0 1,0 1-1,1-1 0,-1 0 0,0 0 1,0 0-1,5 1 0,58 10-767,-53-11 622,0 0 1,0 2 0,0-1-1,0 2 1,12 4 0,-20-6 149,0 0 0,-1 0 0,1 1 0,-1-1 0,0 1 0,0 0 0,0 0 0,0 0 0,0 0 0,0 0 0,-1 0 0,0 1 0,0 0 0,0-1 0,0 1 0,0 0 0,-1 0 0,1 0 0,0 4 0,0 2 34,0 0 0,-1-1 0,0 1 0,-1 0 0,0 0 0,-2 14 0,-14 58-897,13-69 575,2-9 138,0-6-102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2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45 19380,'5'2'627,"-1"-1"1,1 0-1,0 0 0,-1 0 1,10-1-1,-13 0-554,-1 0-1,1 0 0,-1 0 1,1 0-1,0 0 1,-1 0-1,1 0 0,-1 0 1,1-1-1,-1 1 1,1 0-1,-1 0 0,1-1 1,-1 1-1,1 0 1,-1-1-1,1 1 0,-1-1 1,1 1-1,-1 0 1,1-2-1,-1 1-25,1 0 0,-1 1 0,0-1 0,0 0 0,0 0 0,0 0 0,0 0 0,-1 0 0,1 0-1,0 0 1,0 1 0,0-1 0,-1 0 0,1 0 0,-1 0 0,1 1 0,0-1 0,-1 0 0,1 0 0,-2 0 0,1-1-35,0 0 0,0 0 1,0 1-1,-1-1 0,1 0 0,0 1 0,-1-1 1,0 1-1,1 0 0,-1 0 0,0-1 0,0 1 1,1 0-1,-1 0 0,0 0 0,0 1 1,0-1-1,0 0 0,0 1 0,0 0 0,-1-1 1,1 1-1,0 0 0,0 0 0,0 0 1,0 0-1,0 0 0,0 1 0,0-1 0,0 1 1,0-1-1,0 1 0,0 0 0,0 0 1,-4 1-1,1 1-23,0 1 1,1-1-1,-1 0 1,1 1-1,-1 0 1,1 0-1,0 1 0,0-1 1,1 1-1,0 0 1,-6 9-1,6-7-3,1-1 0,-1 1 1,1 0-1,0 1 0,1-1 0,0 0 0,0 0 0,0 13 0,1-18 11,0-1 0,0 1 0,0 0-1,0-1 1,1 1 0,-1 0 0,0 0 0,1-1 0,0 1-1,-1-1 1,1 1 0,0 0 0,0-1 0,-1 1 0,1-1 0,1 0-1,-1 1 1,0-1 0,0 0 0,0 0 0,1 1 0,-1-1-1,0 0 1,1 0 0,-1-1 0,1 1 0,0 0 0,-1 0-1,1-1 1,-1 1 0,1-1 0,0 1 0,-1-1 0,1 0-1,0 0 1,0 0 0,-1 0 0,1 0 0,0 0 0,2-1 0,9 0-50,0-2 1,0 0 0,-1-1 0,0 0 0,0 0-1,12-7 1,70-43-352,-62 35 273,-1 0-20,-17 9 21,1 2 1,0-1-1,18-6 1,-32 15 126,-1 0 0,1-1 0,0 1 0,-1 0 0,1 0 0,-1-1 0,1 1 0,0 0 0,-1 0 0,1 0 0,0 0 0,-1 0 0,1 0 0,0 0 0,-1 0 1,1 0-1,0 0 0,-1 0 0,1 0 0,-1 0 0,1 1 0,0-1 0,-1 0 0,1 0 0,-1 1 0,2 0 0,-2-1 11,0 1 0,1 0-1,-1 0 1,0 0 0,0-1 0,0 1 0,0 0-1,0 0 1,1 0 0,-2 0 0,1 0 0,0-1-1,0 1 1,0 0 0,0 0 0,0 0 0,-1 1-1,-21 42 480,18-36-394,-2 3 53,3-4-15,-1-1 1,1 1-1,0 1 1,0-1 0,1 0-1,-2 10 1,4-17-118,-1 1 1,1-1-1,0 1 1,0-1-1,0 0 1,0 1-1,0-1 1,0 1-1,0-1 1,0 1-1,0-1 1,0 0-1,0 1 1,0-1-1,1 1 1,-1-1-1,0 1 1,0-1-1,0 0 1,0 1-1,1-1 1,-1 1-1,0-1 1,0 0 0,1 1-1,-1-1 1,0 0-1,1 0 1,-1 1-1,1-1 1,13-2 249,16-16-104,-28 17-159,43-33-70,-31 22-167,2 0 1,0 1-1,0 1 0,18-9 1,-32 19 196,-1-1 0,0 0 0,0 1 0,1-1 0,-1 1 0,0-1 0,0 1 0,1 0 0,-1 0 0,1 0 0,-1-1 0,0 1 0,1 0 0,-1 1 0,0-1 0,1 0 0,-1 0 0,1 1 0,-1-1 0,0 0 0,0 1 0,2 0 0,-2 0 10,0 0-1,0 0 1,0 0-1,-1 0 1,1 1-1,0-1 0,-1 0 1,1 0-1,-1 0 1,1 1-1,-1-1 1,0 0-1,1 1 1,-1-1-1,0 0 0,0 1 1,0-1-1,0 2 1,-1 8-38,0-1 1,-1 1-1,0-1 1,-4 13-1,6-21 71,-7 21 98,3-7-272,-1 1 1,-9 19-1,14-38 82,0-7-68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17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36 12891,'-4'5'372,"-4"3"2490,16-9-242,5-3-2213,0 1-1,0 1 1,0 1-1,1 0 1,-1 0-1,0 1 1,18 3-1,-17-3-221,80 6 303,190 4-77,325-14-342,-443-3-241,-166 6 134,1 1 0,-1-1 0,0 1-1,1-1 1,-1 1 0,0-1 0,0 1-1,1-1 1,-1 1 0,0-1 0,0 0 0,0 1-1,0-1 1,0 1 0,0-1 0,0 1-1,0-1 1,0 1 0,0-1 0,0 0-1,0 1 1,0-1 0,0 1 0,-1-1 0,1 1-1,0-1 1,-1 0 0,0-7-113,1-11-97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3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27 268 17372,'-1'-1'167,"-1"1"1,1-1 0,-1 0-1,1 1 1,-1-1-1,1 0 1,0 0 0,-1 0-1,1 0 1,0 0-1,0 0 1,0 0 0,0-1-1,0 1 1,0 0-1,0-1 1,0 1 0,1 0-1,-1-1 1,0 1-1,1-1 1,-1-1 0,0-1 86,1 0 0,-1 0 0,1 0 1,0 0-1,0 0 0,1 0 0,-1 0 0,2-7 1,3-3 263,-1 0 1,2 0 0,12-23-1,-12 27-386,0 1-1,0 0 1,1 1-1,0-1 1,0 1-1,1 0 1,0 1-1,1 0 0,-1 0 1,1 1-1,1 0 1,12-6-1,-17 10-115,0 0 0,0 0 0,0 1 0,0-1-1,0 1 1,1 0 0,-1 0 0,0 1 0,1 0 0,-1-1-1,1 2 1,-1-1 0,0 1 0,1 0 0,-1 0 0,0 0 0,0 1-1,0 0 1,0 0 0,0 0 0,0 0 0,0 1 0,-1 0-1,1 0 1,-1 0 0,7 7 0,-8-7-26,0 1 0,0 0 0,0 0 0,-1 1 0,1-1 0,-1 0 0,0 1 0,0-1-1,-1 1 1,1 0 0,-1-1 0,0 1 0,0 0 0,-1 0 0,1 0 0,-1 0 0,0 0 0,-1 6 0,-2 12-39,0-1 0,-13 39 1,9-34 29,4-16 10,-36 165-10,35-151 15,1 0 0,2-1 0,0 1 0,2 0 0,4 31 0,-4-52-2,-1 0 0,1 0 0,0 0 1,0 0-1,1 0 0,-1 0 0,1-1 0,0 1 0,0-1 1,0 1-1,0-1 0,1 0 0,-1 1 0,5 2 0,-6-5 0,1 0-1,0 0 0,0 0 0,-1 0 0,1-1 0,0 1 0,0 0 0,0-1 0,0 1 0,0-1 0,0 0 0,0 0 0,0 0 0,0 0 0,0 0 0,0 0 0,0-1 0,0 1 0,0 0 0,0-1 0,0 0 0,0 1 0,0-1 0,0 0 0,0 0 0,-1 0 0,1 0 0,0-1 0,-1 1 0,3-2 0,9-8-215,0 0 0,-1-1 0,0 0 1,14-21-1,38-61-1540,-35 48 1369,-4 9-184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3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 0 16339,'-24'44'1329,"-1"-2"-1,-52 66 0,-76 68 756,42-50-1050,-23 47-43,115-145-938,2 1 0,1 0 0,1 1-1,-16 48 1,25-54-307,5-22 191,1-1 0,0 0 0,0 0 0,0 0 0,0 0 0,0 1 0,0-1 0,0 0 0,0 0 0,0 0 0,1 0 0,-1 0 0,0 1 0,1-1 0,-1 0 0,1 0 0,0 2 0,0-3 1,-1 0-1,1 0 1,-1 0-1,1 0 1,-1 0 0,1 0-1,-1 0 1,1 0-1,0 0 1,-1 0 0,1 0-1,-1 0 1,1 0-1,-1 0 1,1 0 0,-1 0-1,1-1 1,-1 1-1,1 0 1,-1 0 0,1-1-1,-1 1 1,0 0-1,1-1 1,-1 1 0,1 0-1,-1-1 1,0 1-1,1-1 1,-1 1 0,0 0-1,1-1 1,-1 1-1,0-2 1,16-19-601,-14 17 401,11-16-494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3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67 19180,'0'-3'223,"0"0"1,1 0-1,-1 0 0,1 0 1,0 0-1,0 0 0,0 1 1,0-1-1,0 0 0,1 0 1,-1 1-1,1-1 0,0 1 1,-1-1-1,1 1 0,0 0 1,1 0-1,-1 0 0,0 0 1,1 0-1,-1 0 0,1 1 0,2-2 1,-3 2-153,0 0 1,0 0 0,0 0-1,0 1 1,0-1 0,0 1-1,1-1 1,-1 1 0,0 0-1,0 0 1,0 0 0,1 0-1,-1 0 1,0 0 0,0 1-1,0-1 1,0 1 0,0-1-1,0 1 1,0 0 0,0 0-1,0 0 1,0 0 0,0 0-1,0 1 1,-1-1 0,1 0-1,0 1 1,-1-1-1,1 1 1,-1 0 0,3 3-1,-3-3-53,0 0 0,0 1-1,0-1 1,0 1 0,-1-1-1,1 1 1,-1 0-1,1-1 1,-1 1 0,0 0-1,0-1 1,0 1 0,0-1-1,0 1 1,-1 0-1,1-1 1,-1 1 0,-1 4-1,-3 5 43,0 0 1,-10 17-1,11-22-27,-43 74 307,26-46-41,-33 70 0,53-102-284,-1 0 0,1 1 0,0 0 0,0-1 0,0 1 0,1 0-1,-1-1 1,1 1 0,0 0 0,0 0 0,1 6 0,-1-9-32,1 1 0,-1-1 1,1 1-1,0-1 0,0 1 1,0-1-1,0 0 0,0 1 0,0-1 1,0 0-1,1 0 0,-1 0 1,0 0-1,0 0 0,1 0 0,-1 0 1,1 0-1,-1 0 0,1-1 1,-1 1-1,1-1 0,0 1 1,-1-1-1,1 0 0,0 1 0,-1-1 1,4 0-1,33 1-1298,-26-1 905,-1 1 0,21 2 0,-13 3-126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3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 19860,'2'-5'2648,"0"9"-875,-2 21-134,-3 37-975,0-13-560,-15 141-1797,19-218-602,-1 3 1616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3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16339,'1'7'1785,"1"-1"-937,-1-2-224,4-2 865,0-1-233,5-4-280,0 0-160,6-2-328,1-2-272,5-2-768,-1 2-352,1 2 736,-5 0-192,-6 2-120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3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77 397 17396,'2'-1'156,"-1"1"1,1-1 0,0 0 0,-1 1-1,1-1 1,0 0 0,-1 0-1,1 0 1,-1 0 0,0 0-1,1-1 1,-1 1 0,0 0 0,0-1-1,1 1 1,-1-1 0,1-1-1,21-35 712,-16 25-169,14-23 552,27-63 0,-41 81-1105,0 0 1,-2 0-1,0-1 0,-1 1 0,3-38 1,-7 54-130,0 0 0,0 0 0,0 1 0,0-1 0,0 0 1,0 0-1,0 1 0,-1-1 0,1 0 0,-1 1 0,1-1 1,-1 0-1,0 1 0,1-1 0,-1 1 0,0-1 0,0 1 0,0-1 1,-1 1-1,1 0 0,0-1 0,0 1 0,-3-2 0,2 3-4,1-1 1,-1 1-1,0-1 0,1 1 0,-1 0 0,0 0 0,1 0 0,-1 0 0,0 0 0,1 0 0,-1 1 1,0-1-1,1 0 0,-1 1 0,1-1 0,-1 1 0,1 0 0,-1-1 0,1 1 0,-1 0 0,1 0 0,-1 0 1,1 0-1,0 0 0,-2 2 0,-9 8 10,1 1 1,0 1-1,0 0 0,1 0 1,1 1-1,-13 25 1,-36 97-56,52-121 33,5-14-1,-4 10 5,1 1-1,-1-1 1,2 1-1,0 0 1,0 0 0,1 0-1,1 0 1,-1 17 0,2-28-4,1 0 1,-1 1-1,0-1 1,1 0 0,-1 1-1,1-1 1,-1 0 0,1 0-1,0 1 1,-1-1-1,1 0 1,0 0 0,0 0-1,0 0 1,0 0 0,0 0-1,0 0 1,0 0-1,0-1 1,0 1 0,0 0-1,1-1 1,-1 1 0,0-1-1,1 1 1,-1-1-1,0 1 1,1-1 0,-1 0-1,0 0 1,1 0 0,-1 0-1,0 0 1,1 0-1,-1 0 1,0 0 0,3-1-1,6 0 21,0-1 0,0-1 1,18-6-1,-22 7-16,8-4 12,-5 3-24,0-1 1,1 1 0,-1 0 0,1 1 0,14-1 0,-22 2-7,0 1 0,0 0 0,-1 0 0,1 1 1,0-1-1,0 0 0,0 1 0,0-1 0,0 1 0,-1-1 1,1 1-1,0 0 0,-1 0 0,1 0 0,0 0 0,-1 0 1,1 0-1,-1 0 0,0 0 0,1 1 0,-1-1 0,0 1 1,0-1-1,0 1 0,0-1 0,0 1 0,0 0 0,0-1 1,0 1-1,-1 0 0,1 0 0,-1-1 0,1 1 1,-1 0-1,1 3 0,-1 8 35,-1 1 0,0 0 0,-6 25 0,7-38-594,2-17-985,-2 14 1446,0 0-1,0 0 0,0 0 0,0 0 0,0 0 0,1 0 1,-1 0-1,1 0 0,0 0 0,-1 1 0,1-1 0,2-3 0,6-4-503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3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58 12803,'6'-3'1052,"-1"-1"0,1 1 1,-1-1-1,0 0 1,0 0-1,0-1 0,-1 1 1,1-1-1,6-10 0,-11 9 259,-8 6-639,-8 4-47,7 2-557,0 0 1,0 1-1,0-1 1,1 1-1,0 1 1,1 0-1,0 0 1,0 0-1,0 1 1,-8 17-1,14-26-66,1 0 1,0 0-1,0 0 1,0 1-1,-1-1 0,1 0 1,0 0-1,0 0 0,0 1 1,0-1-1,-1 0 1,1 0-1,0 1 0,0-1 1,0 0-1,0 0 0,0 1 1,0-1-1,0 0 1,0 1-1,0-1 0,0 0 1,0 0-1,0 1 0,0-1 1,0 0-1,0 0 1,0 1-1,0-1 0,0 0 1,1 0-1,-1 1 0,0-1 1,0 0-1,0 0 1,0 1-1,0-1 0,1 0 1,-1 0-1,0 0 0,0 1 1,0-1-1,1 0 1,-1 0-1,0 0 0,0 0 1,1 0-1,-1 1 0,1-1 1,-1 0 3,1 0 1,0 0-1,0 0 0,-1 0 1,1-1-1,0 1 1,0 0-1,-1 0 1,1-1-1,0 1 0,-1 0 1,1-1-1,0 1 1,-1 0-1,1-1 1,0 0-1,0 0 15,-5 35 553,0-24-551,2 1 1,0 0-1,0-1 0,0 15 1,2-23-27,0 1 1,0 0 0,0-1 0,1 1 0,-1 0 0,1-1 0,0 1 0,-1-1 0,1 1 0,2 3-1,-2-5 3,0 0-1,-1 0 1,1 0 0,0 0-1,0-1 1,0 1-1,0 0 1,0 0-1,0-1 1,0 1-1,0-1 1,0 1-1,0-1 1,0 1-1,0-1 1,0 0-1,0 1 1,1-1-1,-1 0 1,0 0-1,0 0 1,0 0-1,0 0 1,2 0-1,0-1 6,0 0-1,0 0 1,0 0-1,-1 0 1,1 0-1,0-1 1,-1 1 0,1-1-1,-1 0 1,0 0-1,1 1 1,-1-2-1,0 1 1,0 0-1,0 0 1,-1-1-1,3-3 1,4-6 9,-1-1 1,6-14 0,-7 16 1,-1-1 1,-1 1 0,0-1 0,0 0 0,-1 0 0,-1-1 0,0 1 0,1-18 0,-3 29-15,0 0 0,0 0-1,0 1 1,0-1 0,0 0 0,0 0 0,0 0 0,-1 1 0,1-1 0,0 0 0,0 0 0,-1 0 0,1 1 0,-1-1 0,1 0 0,0 1 0,-1-1 0,1 0 0,-1 1 0,0-1 0,1 0 0,-1 1 0,1-1 0,-1 1-1,0-1 1,1 1 0,-2-1 0,1 1 4,-1 0 0,1 0 0,-1 0 0,1 0-1,0 0 1,-1 0 0,1 0 0,-1 0 0,1 1 0,0-1-1,-1 1 1,1-1 0,0 1 0,-2 0 0,-4 3-237,1 0 0,-1 0 0,1 1 0,-8 8 0,10-10-333,3-2 454,0 0 1,-1 0 0,1 0 0,0 0-1,0 0 1,0 0 0,1 0-1,-1 1 1,0-1 0,0 0-1,1 1 1,-2 1 0,2-1-477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4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17084,'0'0'109,"1"0"1,-1 0 0,0 1 0,0-1 0,1 0-1,-1 0 1,0 0 0,1 0 0,-1 0-1,0 0 1,1 0 0,-1 1 0,0-1-1,1 0 1,-1 0 0,0 0 0,1-1 0,-1 1-1,0 0 1,1 0 0,-1 0 0,0 0-1,1 0 1,-1 0 0,0 0 0,1 0-1,-1-1 1,0 1 0,0 0 0,1 0 0,-1 0-1,0-1 1,0 1 0,1 0 0,-1 0-1,0-1 1,16-9 1195,-16 10-1240,21-16 623,-1-1-1,-1 0 0,-1-2 1,0 0-1,21-31 0,-28 28-351,-13 15-126,-9 9-59,1 4-103,1 0 0,-1 0 0,1 1 0,1 1-1,-1-1 1,-12 17 0,9-9-44,0 0 1,1 1-1,-10 20 1,18-30-31,1-1 1,-1 1-1,1 0 1,1 0-1,-1 0 1,-1 10-1,3-16-7,0 1 1,0 0-1,0 0 1,0 0-1,0 0 0,0 0 1,0 0-1,1 0 0,-1-1 1,0 1-1,0 0 0,1 0 1,-1 0-1,0 0 1,1-1-1,-1 1 0,1 0 1,-1 0-1,1-1 0,1 2 1,-1-1-45,0-1-1,0 1 1,1-1 0,-1 0 0,0 0 0,0 1 0,1-1-1,-1 0 1,0 0 0,1 0 0,-1 0 0,0 0 0,0-1-1,1 1 1,-1 0 0,0 0 0,0-1 0,1 1 0,1-2-1,10-4-610,1-2-1,-1 1 0,-1-2 1,0 0-1,21-19 1,-24 20 390,22-19-686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4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16596,'-2'0'193,"1"0"0,-1 1 0,0-1 0,1 1 1,-1 0-1,1-1 0,-1 1 0,1 0 0,0 0 0,-1 0 1,1 0-1,0 0 0,-1 0 0,1 1 0,0-1 1,0 0-1,0 1 0,0-1 0,0 0 0,1 1 1,-1-1-1,0 1 0,1 0 0,-1-1 0,1 1 1,-1-1-1,1 1 0,-1 1 0,-1 7 88,0 0 0,1 1-1,-1 11 1,2-18-233,0 0 1,0 0-1,0 0 0,1-1 1,-1 1-1,1 0 0,0 0 1,0 0-1,0 0 0,0-1 1,1 1-1,-1 0 0,1-1 1,5 7-1,-6-8-23,1-1 1,0 1-1,0-1 0,1 1 1,-1-1-1,0 0 0,0 1 0,1-1 1,-1 0-1,1-1 0,-1 1 1,1 0-1,-1-1 0,1 1 1,-1-1-1,1 0 0,-1 0 0,1 0 1,-1 0-1,1 0 0,0-1 1,-1 1-1,6-2 0,-4 0 78,1 0 0,0 1 0,0-2 0,-1 1-1,1-1 1,-1 1 0,0-1 0,0 0 0,0-1-1,0 1 1,5-7 0,-7 8-12,0 0-1,0-1 1,0 1 0,0-1 0,-1 1-1,1-1 1,-1 0 0,0 0 0,1 0-1,-1 0 1,0 0 0,-1 0 0,1 0-1,-1 0 1,1 0 0,-1 0 0,0 0-1,0 0 1,0-1 0,-1-3 0,0 5-121,0 0 0,1 1 0,-1-1 0,0 0 0,0 1 0,0-1 0,0 1 0,0-1 0,0 1 0,-1 0 0,1-1 0,0 1 0,-1 0 0,1 0 0,-1 0 0,1 0 0,-1 0 0,0 0 0,1 1 0,-1-1 0,0 0-1,0 1 1,1-1 0,-1 1 0,0 0 0,0-1 0,0 1 0,0 0 0,1 0 0,-3 1 0,-2-1-327,1 1 0,-1-1 0,1 1 0,-1 1 0,1-1-1,0 1 1,-1 0 0,-8 5 0,-7 5-542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4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38 299 10282,'-12'18'1187,"9"-15"-813,0 1 0,0 0 0,1 0-1,-1-1 1,1 1 0,0 1-1,0-1 1,1 0 0,-1 0 0,1 1-1,-1 5 1,2-9-284,1 0-1,-1 0 1,0 0 0,1 0-1,-1 0 1,1 0 0,-1 0-1,1-1 1,-1 1 0,1 0-1,0 0 1,0-1 0,-1 1-1,1 0 1,0-1 0,0 1-1,0 0 1,-1-1 0,1 1-1,0-1 1,0 0 0,0 1-1,0-1 1,0 0 0,0 1-1,0-1 1,0 0 0,0 0-1,0 0 1,0 0 0,0 0-1,0 0 1,2-1 0,38-3 1290,19-14-251,-1-1-1,100-50 1,-90 38-748,507-198 92,-510 212-2212,-64 16 955,-4 1 186,-8 3-175,-14 4-61,8 0 255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19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99 14707,'0'0'84,"-1"-1"0,1 1 0,-1-1 0,1 0 0,0 1 0,-1-1 0,1 0-1,0 1 1,0-1 0,-1 0 0,1 1 0,0-1 0,0 0 0,0 1 0,0-1 0,0 0 0,0 1 0,0-1 0,0 0 0,0 0-1,0 1 1,0-1 0,1 0 0,-1 0 0,14-17 1174,-6 12-789,-1 1 1,1 0-1,10-5 0,-4 3-133,0 2-1,1-1 0,-1 2 1,1-1-1,0 2 1,19-2-1,-27 4-282,0 0 0,0 1-1,0 0 1,-1 0 0,1 0 0,0 1-1,0 0 1,0 1 0,0 0 0,-1 0-1,1 0 1,-1 0 0,1 1 0,-1 0-1,0 1 1,6 4 0,-10-7-48,0 1 0,-1 0-1,1-1 1,0 1 0,-1 0 0,0 0 0,1 0 0,-1 0-1,0 0 1,0 1 0,0-1 0,0 0 0,0 1-1,-1-1 1,1 0 0,-1 1 0,0-1 0,1 1 0,-1-1-1,0 0 1,0 1 0,-1-1 0,1 1 0,0-1-1,-1 0 1,1 1 0,-1-1 0,0 0 0,0 1 0,0-1-1,0 0 1,0 0 0,-1 0 0,-1 3 0,-3 4-3,-1-1 0,0 0 0,0 0 0,-1 0 0,0-1 0,-14 10 0,-43 25 28,35-24 47,-48 39 0,75-54-63,-1 1 0,1-1 0,0 0 0,0 1 1,0 0-1,1-1 0,-1 1 0,1 0 0,0 0 1,0 1-1,0-1 0,1 0 0,-3 9 0,4-11-7,0 0 0,0 1 0,0-1 0,0 0 0,0 1 0,1-1 0,-1 0 0,1 1 0,-1-1 0,1 0 0,0 0 0,0 0 0,0 1 0,0-1 0,0 0-1,1 0 1,-1-1 0,1 1 0,-1 0 0,1 0 0,0-1 0,-1 1 0,1-1 0,0 1 0,0-1 0,0 0 0,0 0 0,3 2 0,5 1 3,0-1 1,-1 1-1,2-2 1,-1 1-1,0-1 0,0-1 1,1 0-1,-1 0 1,0-1-1,1-1 1,-1 1-1,13-4 0,-15 3 18,0-1 0,0 1 0,0-2 0,0 1 1,-1-1-1,0 0 0,1-1 0,-1 0 0,0 0 0,-1 0 0,1-1 0,-1 0 0,0 0 0,0-1 0,0 0 0,6-9 0,-10 13 15,-1 0 1,1 0-1,-1 0 1,0-1-1,0 1 1,0-1-1,0 1 1,0-1-1,0 1 1,-1-1-1,1 1 1,-1-1-1,0 1 1,0-1-1,0 0 1,0 1-1,0-1 1,0 1-1,-1-1 1,1 0-1,-1 1 1,0-1-1,0 1 1,0 0-1,0-1 1,0 1-1,0 0 1,-1-1-1,1 1 1,-1 0-1,0 0 1,1 0-1,-1 1 1,0-1-1,0 0 1,0 1-1,-1-1 1,1 1-1,-4-3 1,1 2-20,0-1 0,0 1 1,0 0-1,0 0 0,0 1 0,-1-1 1,1 1-1,0 0 0,-1 1 0,1-1 0,-1 1 1,1 0-1,-1 1 0,1-1 0,-1 1 1,1 0-1,0 0 0,-8 4 0,-5 7-1278,17-5 4,12-3 574,2-3 57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74 129 15523,'1'-11'971,"0"1"0,1 0 0,1 0 0,-1 0 0,2 0 0,8-18 0,-11 25-787,1 0-1,0 0 1,0 1-1,1-1 1,-1 1 0,0-1-1,1 1 1,0 0-1,-1 0 1,1 0-1,0 0 1,0 0-1,0 1 1,1-1-1,-1 1 1,0 0-1,0 0 1,1 0-1,-1 0 1,0 1-1,1-1 1,-1 1-1,1 0 1,4 0-1,-4 1-128,0-1-1,1 0 0,-1 1 0,0 0 0,0 0 1,0 0-1,-1 0 0,1 1 0,0-1 0,0 1 1,-1 0-1,1 0 0,-1 0 0,1 1 0,4 4 1,-4-2-31,0-1 0,-1 1 0,0 0 0,0-1 0,0 1 1,0 1-1,-1-1 0,0 0 0,0 1 0,2 6 1,-2 2-17,0 0 1,0-1 0,-1 1 0,-1 0 0,-1 0-1,0 0 1,0-1 0,-6 24 0,-1-13 25,0-1 0,-1 0 0,-2 0 0,0 0 0,-25 35 0,6-17 201,-63 68-1,86-102-194,4-3-15,0 0-1,0-1 1,-1 0 0,1 1-1,-1-1 1,0 0-1,0-1 1,0 1-1,0-1 1,0 0-1,-8 4 1,12-6-24,0 0 1,-1 0-1,1 0 0,0 0 1,0 0-1,0 0 0,0 0 1,-1 0-1,1 0 0,0 0 1,0 0-1,0 0 0,-1 0 1,1 0-1,0 0 0,0 0 1,0 0-1,0-1 0,-1 1 1,1 0-1,0 0 0,0 0 1,0 0-1,0 0 0,0 0 1,-1 0-1,1 0 0,0-1 1,0 1-1,0 0 0,0 0 1,0 0-1,0 0 0,0 0 1,0-1-1,0 1 0,-1 0 1,1 0-1,0 0 0,0-1 1,0 1-1,0 0 0,0 0 1,0 0-1,0 0 0,0-1 1,0 1-1,4-13 20,10-11-37,-11 20-1,0 0 0,1 0 1,-1 0-1,1 1 0,0 0 0,0-1 0,0 1 0,0 0 0,0 1 0,1-1 0,-1 1 0,1 0 1,0 0-1,-1 0 0,1 1 0,0 0 0,0 0 0,0 0 0,9 0 0,-8 1-13,0 1 0,1 0 0,-1 0-1,0 0 1,0 1 0,1 0 0,-1 0 0,0 1-1,-1-1 1,1 1 0,0 1 0,-1-1-1,0 1 1,0 0 0,5 5 0,-2-2-37,-5-4 74,0 0 1,0 0-1,1 0 1,-1 0-1,1-1 0,-1 0 1,9 4-1,-11-5 7,1-1 0,0 0 0,-1 0 0,1 0 0,-1 0 0,1 0 0,0 0 0,-1 0 0,1-1 0,-1 1 0,1-1 0,-1 1 0,1-1 0,-1 1 0,1-1 0,-1 0 0,0 0 0,1 0 0,-1 1 0,0-1 0,0-1 0,1 1 0,-1 0 0,0 0 0,0 0 0,1-2 0,10-14 111,-1 1 0,0-1 0,-1-1 0,-1 0 0,-1 0 0,10-34 0,-16 42-468,-5 13-957,-2 1-456,-1-6 1074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4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48 26510,'1'1'1992,"0"2"-1584,-1 4-224,-4-4 608,4-1-231,4-4-377,2-1-224,3-4-521,2-1-359,1-2-504,-2 0 1120,-5-3-296,0 3-232</inkml:trace>
  <inkml:trace contextRef="#ctx0" brushRef="#br0" timeOffset="1">86 375 19108,'2'14'2121,"-2"-1"-1257,-3-3-416,3-1 1496,1-2-816,6 0-543,3 2-161,0 2-328,0 0-120,0 5-168,-1 1-88,0 2-329,-2-3-271,-4-3 656,-3-6-160,-3-11-96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5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15203,'8'2'323,"1"1"1,-1-2-1,0 1 0,1-1 0,-1 0 0,1 0 0,0-1 1,14-2-1,2 1-58,70-2 312,106-16 1,91-30-34,-46 6-249,-245 43-294,61-10 80,86-1 0,-130 11-62,-1 0 0,1 1 0,0 1 0,0 1 0,-1 1 0,1 0 0,-1 1 0,0 1 0,28 14 0,-30-15-259,-10-8-119,-8-6 156,0 3 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33 15827,'0'-1'289,"0"0"0,0-1-1,-1 1 1,1-1-1,0 1 1,-1 0 0,1-1-1,-1 1 1,0-1-1,1 1 1,-1 0 0,0 0-1,0 0 1,1-1-1,-1 1 1,0 0 0,0 0-1,0 0 1,-1 0-1,1 0 1,0 1 0,0-1-1,0 0 1,-1 0-1,1 1 1,0-1-1,-1 1 1,1-1 0,0 1-1,-1 0 1,1-1-1,-1 1 1,1 0 0,-1 0-1,-1 0 1,-1 0-124,0 0 0,-1 0 0,1 0 1,0 1-1,0-1 0,0 1 0,-1 0 1,1 0-1,0 1 0,0-1 0,-5 4 0,2 0-124,0 1-1,0-1 1,0 2 0,1-1-1,0 1 1,0 0-1,1 0 1,0 1-1,0-1 1,0 1-1,-5 16 1,6-16-59,2-1-1,-1 1 1,1 0-1,0 0 1,1 0-1,-1 0 1,2 0-1,-1 0 1,1 0-1,0 0 1,1 0-1,0 0 1,3 12-1,-3-18-2,-1 0 0,1 0 0,-1-1-1,1 1 1,0 0 0,0-1-1,0 1 1,0-1 0,0 1 0,0-1-1,0 0 1,0 1 0,0-1-1,1 0 1,-1 0 0,2 2 0,-1-3 2,-1 1 0,0-1 0,0 0 1,0 1-1,1-1 0,-1 0 0,0 0 1,0 0-1,1 0 0,-1 0 0,0 0 1,1 0-1,-1-1 0,0 1 0,0 0 1,1-1-1,1 0 0,5-3-78,0-1 0,0 0 0,-1-1 0,0 0 0,10-9 0,14-10-225,-30 24 313,0 1-1,0-1 0,0 1 1,0 0-1,0 0 0,0-1 0,0 1 1,0 0-1,0 0 0,0 0 1,0 0-1,0 0 0,0 0 0,0 0 1,1 1-1,-1-1 0,0 0 1,0 1-1,0-1 0,0 0 0,0 1 1,0-1-1,-1 1 0,1 0 1,0-1-1,0 1 0,0 0 0,0-1 1,-1 1-1,1 0 0,0 0 1,-1 0-1,1 0 0,0-1 0,0 3 1,2 3-17,1 1 1,-1-1-1,0 1 1,1 8 0,0-5-12,-1 0 22,72 203 130,-75-211-66,1 0 0,0-1 0,-1 1 0,1 0 0,-1-1-1,1 1 1,-1 0 0,0 0 0,0 0 0,0-1 0,0 1 0,0 0 0,0 0 0,-1-1 0,1 1 0,0 0 0,-1 0-1,1-1 1,-1 1 0,0 0 0,0-1 0,1 1 0,-3 1 0,1-1 48,0-1 0,-1 0 0,1 1-1,-1-1 1,1 0 0,-1 0 0,0-1 0,1 1 0,-1 0-1,0-1 1,0 0 0,1 1 0,-7-2 0,-48-1 758,40 1-610,0 0 1,-28 3-1,45-2-255,-1 0 1,1 0 0,0 0-1,-1 0 1,1 0 0,0 0-1,-1 0 1,1 0-1,-1 0 1,1 0 0,0 0-1,-1 0 1,1 0 0,0 0-1,-1 1 1,1-1-1,0 0 1,-1 0 0,1 0-1,0 1 1,0-1 0,-1 0-1,1 0 1,0 0-1,0 1 1,-1-1 0,1 0-1,0 1 1,0-1 0,0 0-1,-1 0 1,1 1-1,0-1 1,0 0 0,0 1-1,0-1 1,0 0-1,0 1 1,0-1 0,0 1-1,0-1 1,0 0 0,0 1-1,0-1 1,0 0-1,0 1 1,0-1 0,0 0-1,0 1 1,0-1 0,0 0-1,0 1 1,1-1-1,-1 0 1,0 1 0,0-1-1,0 0 1,1 0 0,-1 1-1,0-1 1,1 1-159,0 0 1,0 1-1,0-1 1,0-1-1,1 1 1,-1 0-1,0 0 1,0 0-1,1-1 1,-1 1-1,0 0 1,1-1-1,-1 1 1,2-1-1,-1 0-163,0 0 1,0 0-1,-1 0 0,1 0 0,0-1 1,0 1-1,0-1 0,-1 1 0,1-1 0,0 0 1,-1 0-1,1 0 0,-1 0 0,1 0 1,-1 0-1,3-2 0,19-25-1991,-22 27 2299,16-24-1652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5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20612,'0'0'66,"0"0"-1,0 0 0,0 0 0,0 1 1,0-1-1,0 0 0,-1 0 0,1 0 1,1 0-1,-1 0 0,0 0 0,0 0 1,0 0-1,0 0 0,0 0 0,0 1 1,0-1-1,0 0 0,0 0 0,0 0 1,0 0-1,0 0 0,0 0 0,0 0 1,0 0-1,0 0 0,0 0 1,0 0-1,0 0 0,0 0 0,0 0 1,0 0-1,1 1 0,-1-1 0,0 0 1,0 0-1,0 0 0,0 0 0,0 0 1,0 0-1,0 0 0,0 0 0,0 0 1,0 0-1,0 0 0,1 0 0,-1 0 1,0 0-1,0 0 0,0 0 0,0 0 1,0 0-1,0 0 0,0 0 0,0 0 1,0-1-1,0 1 0,0 0 0,1 0 1,-1 0-1,0 0 0,0 0 0,1 16 1688,-1 28-1465,0-30 47,-1 9-252,0-15-82,1-1 0,0 0 0,0 1 0,0-1 0,1 0 0,0 1 0,0-1 0,1 0 0,4 12 0,-5-18-11,0 0 0,0 0 0,0 0-1,0 0 1,0 0 0,0 0 0,0-1-1,0 1 1,1 0 0,-1-1 0,0 1-1,0 0 1,1-1 0,-1 1-1,0-1 1,1 0 0,-1 0 0,1 1-1,-1-1 1,3 0 0,35-3-389,-16 1 47,-19 3 263,0-1 0,0 0 0,0 1 0,0 0 1,0 0-1,1 0 0,-1 0 0,-1 1 0,1-1 1,0 1-1,0 0 0,-1 0 0,1 1 0,-1-1 0,0 1 1,1 0-1,3 4 0,-4-2 31,1 0 1,-1 0-1,0 0 1,0 0-1,-1 0 0,1 1 1,-1 0-1,0-1 1,-1 1-1,1 0 0,0 8 1,-1-5 193,-1 1-1,1-1 1,-2 1 0,1-1 0,-1 0-1,-1 1 1,1-1 0,-2 0 0,1 1 0,-1-1-1,-1-1 1,0 1 0,0 0 0,0-1-1,-9 12 1,11-17-59,-1 0-1,1-1 0,-1 1 0,0-1 1,0 1-1,0-1 0,0 0 1,0 0-1,-1 0 0,1 0 1,0-1-1,-1 1 0,0-1 1,1 0-1,-1 0 0,0 0 0,-6 0 1,7-1-172,0-1 0,-1 1 1,1-1-1,0 1 0,0-1 0,0 0 1,0 0-1,0-1 0,0 1 0,0-1 1,0 1-1,0-1 0,0 0 0,1 0 1,-1 0-1,1 0 0,0-1 0,-1 1 1,1 0-1,0-1 0,-2-3 0,-2-5-132,0 0 0,0 0 0,1 0-1,-7-23 1,0-15-613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5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17596,'7'-9'2520,"6"2"-1431,0 2-433,1 0 1984,5-1-1295,4 0-289,0-1-440,3 1-216,2-1-432,-5 1-304,0 1-864,-1 0 1032,-5 4-184,1 1-121</inkml:trace>
  <inkml:trace contextRef="#ctx0" brushRef="#br0" timeOffset="1">726 60 18220,'-11'26'2272,"4"7"-1455,-5 7-377,-1 2 1688,0 4-1296,0-1-224,3 1-224,-1-1-175,2-8-249,2-6-145,1-10-311,2-7-264,-3-14-528,1-3 1000,-1-13-248,0-11-160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5:5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40 20948,'-4'1'233,"-1"0"-1,1 1 0,-1 0 0,1 0 0,0 0 0,0 1 0,0-1 0,0 1 1,0 0-1,0 0 0,1 0 0,0 1 0,-1-1 0,1 1 0,0 0 0,-4 7 0,4-5-167,0 1-1,1 0 0,-1 0 1,1-1-1,1 1 0,-1 0 0,1 1 1,0-1-1,1 0 0,0 12 0,0-19-56,0 1-1,0 0 0,0 0 0,0-1 0,0 1 0,0 0 1,0 0-1,1-1 0,-1 1 0,0 0 0,0-1 0,1 1 1,-1 0-1,0-1 0,1 1 0,-1 0 0,0-1 0,1 1 1,-1-1-1,1 1 0,-1-1 0,1 1 0,0-1 1,-1 1-1,1-1 0,1 1 0,-1-1 7,0 0 0,0 1 0,1-1 0,-1 0 1,0 0-1,0 0 0,1-1 0,-1 1 0,0 0 0,0 0 0,1-1 1,-1 1-1,0-1 0,1 0 0,5-2 54,0-1 1,-1 0 0,0 0-1,7-7 1,11-11 236,22-25 0,-39 40-208,-1-1 0,0 0 0,-1 0 0,1 0 0,-2-1 0,1 1 1,6-19-1,-11 26-86,0 0 1,0 1 0,1-1 0,-1 0 0,0 0 0,0 1-1,0-1 1,0 0 0,0 1 0,0-1 0,0 0-1,0 0 1,0 1 0,0-1 0,-1 0 0,1 1 0,0-2-1,-9-1 163,6 4-163,1 0 0,0 0 1,-1 0-1,1 0 0,0 0 1,0 0-1,0 1 0,-3 1 1,-6 7-172,0 1 0,1 0 0,0 1 1,1 0-1,0 0 0,-9 19 0,13-22-114,0 1-1,0-1 1,1 1-1,1 0 1,0 1-1,0-1 1,1 0-1,0 1 1,0 18-1,5-12-289</inkml:trace>
  <inkml:trace contextRef="#ctx0" brushRef="#br0" timeOffset="1">536 346 16251,'-1'32'2152,"0"-17"-1497,1-1 0,0 1 0,0 0 1,2-1-1,0 1 0,1-1 0,0 0 1,9 24-1,-12-37-630,1 1 0,0-1 0,0 1-1,-1-1 1,1 0 0,0 1 0,0-1 0,0 0 0,0 0 0,0 0 0,1 0 0,-1 0 0,0 0-1,0 0 1,1 0 0,-1 0 0,1 0 0,1 0 0,-2-1-3,0 0-1,0 0 1,1 1 0,-1-2-1,0 1 1,0 0-1,1 0 1,-1 0 0,0 0-1,0-1 1,0 1 0,1-1-1,-1 1 1,0-1 0,0 1-1,0-1 1,0 0 0,1 0-1,2-2 52,-1-1 0,1 1 0,-1-1 0,0 0-1,0 0 1,0 0 0,0 0 0,-1 0 0,0 0 0,2-7 0,0 1 118,-1 0 1,-1 0 0,0-1 0,0 1 0,-1-1 0,0-11-1,-1 19-120,0-1 0,-1 1-1,1-1 1,-1 1 0,0-1-1,0 1 1,0 0 0,0-1-1,-3-5 1,2 8-43,1-1 1,0 1-1,0-1 1,-1 1-1,1-1 0,0 1 1,-1 0-1,0 0 0,1-1 1,-1 1-1,0 1 1,1-1-1,-1 0 0,0 0 1,0 1-1,0-1 0,0 1 1,-3-1-1,1 1-136,0 0 0,1 0 0,-1 1-1,1-1 1,-1 1 0,1 0 0,-1 0 0,1 1-1,0-1 1,-1 1 0,1 0 0,0-1 0,0 1 0,0 0-1,0 1 1,1-1 0,-1 1 0,0-1 0,1 1-1,0 0 1,0 0 0,0 0 0,0 0 0,-3 5 0,4-1-429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4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 18004,'-17'-2'2513,"14"2"-1428,10 2 259,28 0-677,1 0-1,63-7 0,4 0-2398,-97 5 1332,-4-1 301,-1 1 0,1 0 0,0 0 0,0 0-1,0 0 1,0 0 0,0 1 0,-1-1 0,1 0 0,0 1 0,0 0 0,0-1 0,-1 1-1,1 0 1,1 1 0,-1 3-628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4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18564,'-6'9'1616,"6"-6"-1024,5-2-199,10-2 743,3-2-168,6-1-264,3-2-144,5 2-136,-1 1-64,2 3-192,0 0-176,-3 3-680,0-1-328,-4 4 800,-4-3-136,-11-10-168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 18324,'0'0'58,"0"-1"-1,0 1 1,0 0 0,0 0 0,0 0-1,0 0 1,0-1 0,0 1 0,0 0-1,0 0 1,0 0 0,0 0 0,0-1-1,0 1 1,0 0 0,0 0 0,0 0-1,-1 0 1,1 0 0,0 0 0,0-1-1,0 1 1,0 0 0,0 0 0,0 0-1,0 0 1,-1 0 0,1 0 0,0 0-1,0 0 1,0 0 0,0-1 0,0 1-1,-1 0 1,1 0 0,0 0 0,0 0-1,0 0 1,0 0 0,-1 0 0,1 0-1,0 0 1,0 0 0,0 0 0,0 0-1,-1 0 1,1 0 0,0 0 0,0 1-1,0-1 1,0 0 0,0 0 0,-1 0-1,1 0 1,0 0 0,0 0 0,0 0-1,0 0 1,0 0 0,0 1 0,0-1-1,-1 0 1,-7 16 1725,-4 22-596,4-10-811,-15 62 13,20-76-390,1-1-1,1 1 1,0-1-1,1 23 0,0-35 0,0-1 0,0 1 0,0 0-1,0-1 1,1 1 0,-1 0-1,0-1 1,0 1 0,0-1-1,1 1 1,-1 0 0,0-1-1,1 1 1,-1-1 0,0 1-1,1-1 1,-1 1 0,1-1-1,-1 1 1,1-1 0,-1 0-1,1 1 1,-1-1 0,1 0-1,-1 1 1,1-1 0,0 0 0,-1 0-1,1 1 1,-1-1 0,1 0-1,0 0 1,-1 0 0,1 0-1,0 0 1,-1 0 0,1 0-1,0 0 1,29-8-58,-19 4 36,-4 2 8,-1 1 1,1 0-1,0 0 1,-1 1-1,1-1 1,0 1 0,-1 1-1,1-1 1,0 1-1,-1 0 1,1 1-1,11 4 1,-13-4 1,0 1 1,0 0-1,0 0 1,-1 0-1,0 0 1,1 1-1,-1 0 1,-1 0-1,1 0 1,0 0-1,-1 1 1,0-1-1,0 1 1,0 0-1,-1 0 1,2 5-1,-1-2 60,-1 0 1,0 1-1,0-1 0,-1 0 1,0 1-1,0-1 0,-1 0 1,-1 1-1,1-1 0,-1 1 1,0-1-1,-1 0 0,0 0 1,-1 0-1,1 0 0,-1 0 1,-1 0-1,0-1 0,-5 9 1,6-11 12,0 0 0,0-1 0,0 1 0,-1-1 0,0 0 0,0 0 0,0 0 0,0 0 0,-1-1 0,0 0 0,1 1 0,-1-2 0,0 1 0,0-1 0,-1 0 0,1 0 0,0 0 0,-1 0 0,1-1 0,-1 0 1,1-1-1,-1 1 0,0-1 0,1 0 0,-1 0 0,0-1 0,1 1 0,-1-1 0,-7-3 0,10 3-163,0 0 1,0 0-1,0 0 0,0-1 1,0 0-1,1 1 0,-1-1 0,0 0 1,1 0-1,0-1 0,-1 1 1,1 0-1,0-1 0,0 1 1,0-1-1,1 0 0,-1 0 1,-2-5-1,3 4-57,-1-1 0,1 0 0,0 1 0,0-1 0,0 0 0,1 0 0,0 0 0,0 0 0,0 1 0,1-1-1,-1 0 1,2-5 0,9-22-632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20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48 18316,'-2'0'1944,"5"-2"-1344,11 2-183,6-1 911,15-5-480,5 0-80,10 0-304,2 1-128,4-2-208,-3 1-120,-9 2-432,-5 1-312,-16 1-496,-6 2 928,-13 2-184,-2 3-200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4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73 22109,'-4'-10'1848,"5"2"-1352,4 1-216,5 2 817,1 0-329,5 2-424,4 1-120,4-2-328,5 1-104,2 0-648,1 0-425,-2-1 1033,-1-2-216,-9-4-176</inkml:trace>
  <inkml:trace contextRef="#ctx0" brushRef="#br0" timeOffset="1">543 533 20540,'1'39'1569,"0"0"-1257,-1 0-160,2-2 528,-1-4-320,-1-7-568,3-4-280,-1-7-464,-2-7-193,-5-8 785,1-7-240,0-17-184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4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51 18028,'1'-2'277,"-1"-1"0,0 1 0,0-1 0,1 1 0,-2-1 0,1 1 0,0-1 0,0 1 0,-1 0 0,1-1 0,-1 1 0,0-1 0,0 1 0,-1-2 0,2 3-194,-1 0-1,0 0 1,1 0-1,-1 0 1,0 1 0,1-1-1,-1 0 1,0 1 0,0-1-1,0 0 1,0 1-1,1-1 1,-1 1 0,0 0-1,0-1 1,0 1 0,0 0-1,0-1 1,0 1-1,0 0 1,0 0 0,0 0-1,0 0 1,0 0 0,0 0-1,-1 0 1,1 0-1,0 0 1,0 1 0,0-1-1,0 0 1,1 1 0,-1-1-1,0 1 1,0-1 0,0 1-1,-1 0 1,-3 3 2,0-1 0,1 1 1,-1 0-1,1 1 0,0-1 1,0 1-1,1-1 0,-1 1 1,1 0-1,0 0 0,1 1 1,-4 7-1,-2 9-48,-11 39 0,14-39-28,-3 31 0,7-45-31,0 0 0,1 1 0,0-1 0,1 1 0,0-1 0,3 16 0,-4-23 15,1 0 1,-1 0-1,0 0 1,0 0 0,1 0-1,-1 0 1,1 0-1,-1 0 1,1 0 0,0 0-1,-1 0 1,1 0-1,0 0 1,0 0 0,-1 0-1,1-1 1,0 1-1,0 0 1,0 0 0,0-1-1,0 1 1,0-1 0,0 1-1,0-1 1,0 0-1,0 1 1,1-1 0,-1 0-1,0 0 1,0 1-1,0-1 1,0 0 0,0 0-1,1 0 1,-1-1-1,0 1 1,0 0 0,0 0-1,0-1 1,0 1-1,0 0 1,0-1 0,0 1-1,0-1 1,0 1-1,0-1 1,0 0 0,2-1-1,4-3-29,0 0 1,-1 0-1,1-1 0,-1 0 0,6-8 1,-1 0 2,-1-1 1,0-1 0,-2 0 0,11-26 0,9-16-285,-28 58 310,0 0 1,1 0-1,-1 0 1,0 0-1,0-1 1,0 1-1,0 0 0,0 0 1,0 0-1,1 0 1,-1 0-1,0 0 0,0 0 1,0 0-1,0 0 1,0 0-1,1 0 1,-1 0-1,0 0 0,0 0 1,0 0-1,0 0 1,0 0-1,0 0 0,1 0 1,-1 1-1,0-1 1,0 0-1,0 0 0,0 0 1,0 0-1,0 0 1,1 0-1,-1 0 1,0 0-1,0 0 0,0 1 1,0-1-1,0 0 1,0 0-1,0 0 0,0 0 1,0 0-1,0 0 1,0 1-1,0-1 0,0 0 1,0 0-1,0 0 1,0 0-1,0 0 1,0 1-1,0-1 0,0 0 1,0 0-1,0 0 1,0 0-1,0 0 0,0 0 1,0 1-1,0-1 1,0 0-1,0 0 0,0 0 1,0 0-1,4 51-579,-3-31 459,1 0 1,1-1 0,0 0-1,7 20 1,-8-33 118,1 0 1,-1 0-1,1 0 1,0-1-1,1 1 0,-1-1 1,1 0-1,0 0 1,0 0-1,1 0 1,0-1-1,0 0 1,0 0-1,0 0 0,0-1 1,11 6-1,-3-3 10,-2-1 0,-1 0 0,1 0 0,-1 1 0,0 1 1,14 11-1,-22-16 23,-1-1 1,1 1 0,-1 0-1,0-1 1,1 1 0,-1 0-1,0 0 1,0 0 0,0 0-1,0 0 1,0 0 0,-1 0-1,1 0 1,-1 0 0,1 0-1,-1 1 1,0-1 0,0 0 0,0 0-1,0 0 1,0 0 0,0 1-1,-1-1 1,1 0 0,-1 0-1,1 0 1,-1 0 0,0 0-1,0 0 1,0 0 0,0 0-1,0 0 1,0 0 0,-1 0-1,1-1 1,-4 4 0,-4 5 235,0-1 1,-1 0 0,-1 0 0,1-1 0,-1-1 0,-17 10 0,4-5 282,0-1-1,-32 10 1,48-18-405,-1-1-1,1 1 1,-1-2-1,0 1 0,-15 0 1,22-2-191,1 0 0,-1 0 0,1 0 0,-1-1 0,1 1 0,-1 0 0,1 0 0,-1-1 0,1 1 0,0-1 0,-1 1 0,1-1 0,0 0 0,-1 0 0,1 1 0,0-1 0,0 0 0,0 0 0,0 0 0,0 0 0,0 0 0,0-1 0,0 1 0,0 0 0,0 0 1,1 0-1,-1-1 0,0 1 0,1-1 0,-1 1 0,1 0 0,-1-1 0,1 1 0,0-1 0,0 1 0,0-1 0,0 1 0,0-1 0,0 1 0,0-1 0,1-1 0,-1-4-333,2 0 0,-1 0 0,1 1 1,0-1-1,0 1 0,4-9 0,4-4-511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4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44 18788,'-2'-3'178,"0"0"0,-1 0 0,1 0 0,0 0 0,-1 0 0,1 1 0,-1-1 0,0 1 0,0-1 0,0 1 0,0 0 0,-1 0 0,1 1 0,0-1 0,-1 1 0,1-1 0,-1 1 0,0 0 0,1 1 0,-1-1-1,0 1 1,1-1 0,-1 1 0,0 0 0,0 0 0,1 1 0,-6 0 0,2 1-82,0 1-1,1-1 1,-1 1-1,1 0 1,0 0-1,0 1 1,0 0-1,0 0 1,1 1-1,-1-1 1,1 1-1,0 0 1,-6 10-1,3-5-88,1 1 0,0 1 0,0-1 0,2 1 0,-1 0 0,2 0 0,-1 1 0,2 0 0,0 0 0,0-1 0,1 2 0,1-1 0,0 0 0,1 0 0,0 0 0,1 0 0,0 1 0,1-1 0,5 14 0,-7-25-11,1 0 0,-1 1-1,1-1 1,0 0 0,0 0 0,0 0-1,0 0 1,1 0 0,-1-1 0,0 1-1,1 0 1,-1-1 0,1 1 0,0-1-1,-1 1 1,1-1 0,0 0 0,0 1-1,0-1 1,0 0 0,0 0 0,0-1-1,0 1 1,1 0 0,-1-1 0,0 1-1,0-1 1,0 0 0,1 0 0,-1 0-1,0 0 1,0 0 0,5-1 0,-1 0-8,-1-1 0,1 0 0,0 0 0,-1 0 0,1-1 0,-1 0 0,0 0 0,0-1 0,0 1 0,0-1 0,8-8 0,-1-3-36,0 1 0,-1-2-1,0 0 1,-1 0 0,-1 0 0,-1-1-1,-1-1 1,0 1 0,-1-1 0,-1-1 0,0 1-1,2-23 1,-7 41 40,0-1-1,1 0 0,-1 0 1,0 0-1,0 1 1,0-1-1,0 0 1,0 0-1,0 0 1,0 1-1,0-1 0,0 0 1,0 0-1,0 0 1,0 0-1,0 1 1,-1-1-1,1 0 0,0 0 1,-1 1-1,1-1 1,-1 0-1,1 0 1,-2 0-1,2 1 2,-1 1 0,0-1 0,0 1 0,1 0 0,-1 0 0,0-1 0,1 1 0,-1 0 0,0 0 1,1 0-1,-1 0 0,1 0 0,0-1 0,-1 1 0,1 0 0,0 0 0,0 0 0,-1 0 0,1 0 0,0 2 0,-5 19-22,1 1-1,2 0 0,-1 28 1,3-42 30,0 0-1,0-1 1,1 1-1,1 0 1,-1 0 0,1-1-1,1 1 1,-1-1 0,2 0-1,-1 0 1,8 13-1,-4-13 4,1-1 0,0 0 0,0 0 0,1 0 0,-1-1 0,1-1 0,1 0 0,-1 0 0,1 0 0,12 3 0,29 15 7,-45-20 54,0 1-1,0 0 1,0 0-1,0 0 1,-1 1-1,0-1 1,0 1-1,0 0 1,0 1-1,-1-1 1,5 9-1,-7-11-20,-1 1 0,0-1 1,0 1-1,0 0 0,0-1 0,0 1 0,-1 0 0,1 0 0,-1-1 0,0 1 0,-1 0 0,1 0 0,0-1 1,-1 1-1,0 0 0,0-1 0,0 1 0,0-1 0,-1 1 0,1-1 0,-1 1 0,0-1 0,-2 3 0,-6 7 155,-1 0-1,0-1 1,-1 0-1,0-1 1,-1 0-1,0-1 0,0-1 1,-1 0-1,0 0 1,-1-2-1,0 0 0,-26 9 1,38-15-296,1-1 0,-1 1 0,0 0 0,1-1 0,-1 1 0,0-1 0,1 0 0,-1 0 0,0 0 0,1 0 0,-5-1 0,6 0 63,0 1 1,1-1-1,-1 0 1,0 1-1,0-1 0,0 0 1,1 0-1,-1 1 1,0-1-1,1 0 0,-1 0 1,1 0-1,-1 0 1,1 0-1,-1 0 0,1 0 1,0 0-1,0 0 0,-1 0 1,1 0-1,0 0 1,0 0-1,0 0 0,0 0 1,0 0-1,0 0 1,0 0-1,1 0 0,-1 0 1,0 0-1,1-2 1,4-16-484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4 188 11739,'-1'-9'564,"-1"0"1,2 0 0,-1 0 0,1 0 0,1-1 0,0 1 0,0 0-1,0 0 1,1 0 0,1 0 0,6-16 0,-7 21-432,0 0 0,0 0 1,0 0-1,0 1 0,1-1 0,-1 1 1,1 0-1,0-1 0,0 1 1,1 0-1,-1 1 0,0-1 0,1 1 1,0-1-1,-1 1 0,1 0 1,0 0-1,0 1 0,0-1 0,1 1 1,-1 0-1,0 0 0,0 0 1,1 1-1,-1 0 0,0-1 0,6 2 1,-5-1-92,1 1 1,-1 0 0,1 0 0,-1 0-1,0 1 1,0 0 0,0 0-1,0 0 1,0 0 0,0 1 0,-1 0-1,1 0 1,7 7 0,-6-5-21,-1 1 0,0 1 0,0-1 0,0 1 0,-1 0 0,0 0 0,0 0 0,4 12 0,-2-2-16,-2 0 0,0 0 1,-1 0-1,0 1 1,-1-1-1,-1 1 0,-3 34 1,-4-20 15,0 0 0,-2 0-1,-17 42 1,11-37 114,-15 72-1,27-98-98,1 1 1,0 0-1,0 0 1,1 0-1,1 0 1,0 0-1,0 0 1,1 0-1,1-1 1,5 16-1,-5-18-27,1-1 0,0 0 0,0 0-1,1 0 1,0 0 0,0-1-1,1 0 1,0 0 0,0-1 0,0 1-1,13 8 1,-9-9-32,0 0 0,0 0 1,1-1-1,-1 0 0,1-1 0,1 0 0,21 4 1,6-3-102,0-2 1,1-2 0,-1-1-1,48-7 1,-53 4 57,-34 3 64,-1 0 1,1 0-1,0 0 1,0 0-1,0 0 1,0 0-1,0 0 1,0 0-1,0 0 1,0 0-1,0 0 1,0 0-1,0 0 1,0 1-1,0-1 1,0 0-1,0 0 1,0 0-1,0 0 1,0 0-1,0 0 1,0 0-1,0 0 1,0 0-1,0 0 1,0 0-1,0 0 1,0 0-1,0 0 1,0 1-1,0-1 1,0 0-1,0 0 1,0 0-1,0 0 1,0 0-1,0 0 1,0 0-1,0 0 1,0 0-1,0 0 1,0 0-1,0 0 1,0 0-1,0 0 1,0 0-1,1 0 1,-1 0-1,0 0 1,0 1-1,0-1 1,0 0-1,0 0 1,0 0-1,0 0 1,0 0-1,0 0 1,0 0-1,0 0 1,0 0-1,0 0 1,0 0-1,1 0 1,-1 0-1,0 0 1,0 0-1,-5 4-5,-23 15 67,0 2 1,2 0 0,-37 39-1,56-53-47,1 0 1,0 1-1,0 0 0,0 0 0,1 0 0,0 1 0,1 0 1,0 0-1,1 0 0,-1 0 0,2 0 0,-1 1 0,1 0 0,1-1 1,0 1-1,0 0 0,1 12 0,1-16-44,0 0 0,0-1 0,1 1 0,0 0-1,0-1 1,0 0 0,1 1 0,-1-1 0,1 0 0,1 0 0,-1-1 0,1 1-1,-1-1 1,1 0 0,1 0 0,6 6 0,8 3-303,0 0 0,42 20 1,-41-23 55,1 1 0,19 15 1,-28-15 204,0 0 0,0 0 0,-1 1 0,-1 1 0,0 0 0,-1 0 1,0 1-1,-1 0 0,-1 1 0,0 0 0,9 29 0,-10-22 264,-1 0 0,0 0 0,-2 0 0,-1 1 0,0-1 0,-2 1 0,0-1 0,-5 25 0,3-35 57,0 0 0,-1 0-1,0 0 1,-1-1 0,-1 1-1,0-1 1,0 0 0,-1 0 0,0-1-1,-1 0 1,0 0 0,-12 12 0,14-17-161,-1 1 1,0-1 0,0-1 0,0 1-1,0-1 1,-1 0 0,0-1 0,0 0-1,0 0 1,0 0 0,-1-1-1,1 0 1,0 0 0,-1-1 0,0 0-1,1 0 1,-1-1 0,0 0 0,1 0-1,-13-2 1,11 0-292,1 0-1,-1-1 0,1 0 1,-1 0-1,1-1 1,0 0-1,0 0 0,1-1 1,-1 0-1,1 0 1,0-1-1,1 0 0,-1 0 1,1 0-1,0-1 1,1 0-1,0 0 0,0-1 1,0 1-1,1-1 1,0 0-1,0-1 0,1 1 1,1 0-1,-1-1 1,-1-11-1,1-16-878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18676,'4'2'1936,"6"-1"-1335,9-5-249,3-2 792,16-5-496,5-2-64,4 0-304,0 2-200,-1 2-520,-6 5-256,-8 4-472,-6 1 240,-16 6 535,-9 3-327,-8 5-72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4 445 17356,'-4'10'1808,"6"-4"-1272,13-6-216,8 0 889,12-9-569,3-1-264,8-4-616,4 0-408,-2-4 584,-4 0-152,-4 3-129</inkml:trace>
  <inkml:trace contextRef="#ctx0" brushRef="#br0" timeOffset="1">475 7 18044,'2'-2'180,"0"1"1,1 1-1,-1-1 1,1 0-1,-1 0 1,1 1-1,-1 0 1,1-1-1,0 1 1,-1 0-1,1 0 1,-1 1-1,1-1 1,0 0-1,2 2 1,2-1-65,-1 1 0,0 0 0,0 0-1,0 1 1,6 3 0,-7-3-99,-1 0 1,1 0-1,-1 1 0,1 0 0,-1 0 0,0 0 0,0 0 0,-1 1 0,1-1 0,-1 1 1,0 0-1,0 0 0,3 9 0,-3-6 8,-1 0 0,0 0 0,-1 1 0,0-1 0,0 0 1,-1 1-1,1-1 0,-3 13 0,-3 9-38,-2 1 0,-1-2 0,-1 1 0,-14 29 0,16-40-82,-32 66-640,36-80 517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139 169 18212,'-2'-9'518,"-1"-1"-1,0 1 1,-1 0-1,1 1 1,-8-12 0,10 19-447,1-1 0,-1 1 1,0 0-1,0 0 0,0 0 0,0-1 1,0 1-1,-1 0 0,1 0 1,0 1-1,0-1 0,-1 0 0,1 0 1,0 1-1,-1-1 0,1 0 0,-3 0 1,3 2-19,-1-1 0,1 0 0,-1 0 0,1 1 0,-1-1 0,1 1 0,0-1 0,-1 1 0,1-1 0,0 1 0,0 0 0,-1 0 0,1 0 0,0 0 0,0 0 0,0 0 0,0 0 0,0 0 0,0 0 0,0 0 0,0 0 0,0 3 0,-7 8 12,1 1 1,1 0 0,0 0 0,1 1-1,1-1 1,-6 25 0,4-5-56,-3 60 0,9-18-12,1-67-1,0-1 0,0 1-1,0-1 1,1 0 0,0 0-1,1 0 1,5 12 0,-7-18 3,-1 1 0,1-1 0,-1 0 0,1 0 1,0 0-1,0 0 0,0 0 0,-1 0 0,1 0 0,0-1 0,0 1 1,0 0-1,0 0 0,0-1 0,1 1 0,-1 0 0,0-1 0,0 0 0,0 1 1,1-1-1,-1 1 0,0-1 0,0 0 0,1 0 0,1 0 0,-1 0 3,1-1 0,-1 0 0,0 1-1,1-1 1,-1 0 0,0 0 0,0-1-1,1 1 1,-1 0 0,0-1-1,0 1 1,2-3 0,5-6 35,0 0 0,0 0 1,13-21-1,-4-1 205,0-2 1,-2 0-1,-2-1 0,-1-1 0,-2 0 1,-1 0-1,-2-1 0,6-59 1,-14 60 137,-4 20-161,4 16-212,-1-1 0,1 1 0,0 0 0,0-1 0,0 1 0,0 0 1,-1 0-1,1-1 0,0 1 0,0 0 0,-1 0 0,1-1 0,0 1 0,0 0 0,-1 0 0,1 0 0,0 0 0,-1-1 0,1 1 0,0 0 0,0 0 0,-1 0 0,1 0 0,0 0 0,-1 0 0,1 0 0,0 0 0,-1 0 0,1 0 0,0 0 0,-1 0 0,1 0 1,-1 0-1,0 1-3,0 0 1,0-1-1,0 1 1,-1 0-1,1 0 1,0 0 0,0 0-1,0 0 1,1 0-1,-1 0 1,0 0-1,0 1 1,1-1 0,-1 0-1,0 0 1,1 1-1,-1-1 1,1 0 0,-1 2-1,-6 33-54,6-27 37,-6 33-772,2 1-1,2-1 0,1 1 0,7 59 1,-5-97 622,0-3 91,0-1 1,0 1 0,0 0 0,1-1-1,-1 1 1,0 0 0,1 0 0,-1-1-1,1 1 1,-1-1 0,1 1 0,0 0-1,0-1 1,-1 1 0,1-1 0,3 3-1,4-9-799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19 216 17932,'1'1'117,"0"-1"-1,0 1 1,0 0 0,0-1-1,1 0 1,-1 1 0,0-1 0,0 0-1,0 0 1,1 1 0,-1-1-1,0 0 1,0 0 0,1 0 0,-1-1-1,0 1 1,0 0 0,1 0-1,-1-1 1,2 0 0,-1 0 49,1-1 0,0 1-1,-1-1 1,1 0 0,-1 0 0,0 0 0,0 0 0,3-3 0,4-6 413,-1-1 1,12-24-1,-15 29-269,2-6 13,-1-1 1,6-16-1,-10 27-276,-1-1 0,0 0 0,0 0 0,-1 0-1,1 1 1,-1-1 0,1 0 0,-1 0 0,-1 0 0,1 0 0,0 0 0,-1 0 0,-1-5 0,1 8-38,1 0 0,0 0 1,-1 0-1,1 0 0,-1 0 1,0 0-1,1 1 0,-1-1 0,1 0 1,-1 0-1,0 0 0,0 1 1,0-1-1,1 1 0,-1-1 0,0 0 1,0 1-1,0 0 0,0-1 1,0 1-1,0-1 0,0 1 0,0 0 1,0 0-1,0 0 0,0-1 1,0 1-1,0 0 0,0 0 0,0 0 1,0 1-1,0-1 0,0 0 1,0 0-1,0 1 0,0-1 0,0 0 1,0 1-1,0-1 0,0 1 1,-1 0-1,-2 1 11,-1 1 1,1 0-1,0 0 1,0 0-1,0 0 0,0 1 1,-4 4-1,0 3-12,0 1-1,1 0 0,0 1 1,1 0-1,1 0 1,0 0-1,0 0 1,1 1-1,1 0 0,0-1 1,1 1-1,1 0 1,0 1-1,1-1 0,0 0 1,1 0-1,6 26 1,-7-37-9,1-1 1,0 1 0,0 0-1,0 0 1,0 0 0,0-1-1,1 1 1,-1-1 0,1 1-1,-1-1 1,1 1 0,0-1-1,0 0 1,0 0 0,1 0-1,-1 0 1,4 2 0,-3-3 0,-1 0 0,0 0 1,0-1-1,1 1 0,-1-1 0,0 0 1,1 1-1,-1-1 0,0 0 0,1 0 1,-1-1-1,0 1 0,1 0 0,-1-1 1,0 1-1,0-1 0,1 0 0,-1 0 1,0 0-1,0 0 0,0 0 0,3-2 1,6-6 2,0 0 1,-1 0-1,0-1 0,0 0 1,-1-1-1,-1 0 1,9-15-1,-6 10 22,1 0 0,23-24 0,-35 40-25,0 0 1,1-1-1,-1 1 0,0 0 0,1-1 0,-1 1 1,0 0-1,1 0 0,-1-1 0,0 1 0,1 0 1,-1 0-1,1 0 0,-1-1 0,0 1 0,1 0 1,-1 0-1,1 0 0,-1 0 0,1 0 0,-1 0 1,1 0-1,-1 0 0,0 0 0,1 0 0,-1 0 1,1 0-1,-1 0 0,1 1 0,-1-1 0,0 0 0,1 0 1,-1 0-1,0 1 0,1-1 0,-1 0 0,1 0 1,-1 1-1,0-1 0,0 0 0,1 1 0,-1-1 1,0 0-1,1 1 0,-1-1 0,0 0 0,0 1 1,0-1-1,0 1 0,1-1 0,-1 0 0,0 1 1,0-1-1,0 1 0,0-1 0,0 1 0,0-1 1,0 0-1,0 1 0,0 0 0,4 34 12,-4-31-10,0 24 2,0-19-7,0-1 0,0 0 1,0 1-1,1-1 0,1 0 1,3 14-1,-5-22 4,0 0 0,0 1 0,0-1 0,0 0 0,0 0 0,0 1 0,1-1 0,-1 0 0,0 1 0,0-1 0,0 0 0,0 0 0,1 1 0,-1-1 0,0 0 0,0 0 0,1 0 0,-1 1 0,0-1 0,0 0 0,1 0 0,-1 0 0,0 0 0,1 0 0,-1 0 0,0 0 0,1 1 0,-1-1 0,0 0 0,0 0 0,1 0 0,-1 0 0,0 0 0,1 0 0,-1 0 0,1-1 0,11-9 28,11-25-1,-19 28-29,15-24 4,-9 13 7,0 1 1,1 0 0,1 0-1,1 1 1,0 1 0,20-18 0,-31 32-12,-1-1 0,0 1-1,1 0 1,-1 0 0,1 1 0,-1-1 0,1 0 0,0 0 0,-1 1 0,1-1 0,0 1 0,-1-1 0,1 1 0,0 0 0,-1 0 0,1 0 0,0 0 0,0 0 0,2 0-1,-2 1 2,-1 0-1,1-1 0,-1 1 1,1 0-1,-1 0 0,0 0 1,1 0-1,-1 0 0,0 0 1,0 1-1,0-1 0,0 0 1,0 1-1,0-1 0,0 0 1,1 3-1,2 6-1,-1-1 1,0 1-1,0 0 0,-1 0 1,1 11-1,-3-21 2,2 21 2,-2-15 6,0 0 1,1 0 0,0 0-1,0 0 1,0-1 0,1 1 0,0 0-1,0 0 1,0-1 0,3 6-1,-4-11-2,-1 1-1,1-1 1,-1 1-1,1-1 0,-1 0 1,1 1-1,-1-1 1,1 0-1,0 1 1,-1-1-1,1 0 0,-1 0 1,1 0-1,0 1 1,-1-1-1,1 0 1,0 0-1,-1 0 0,1 0 1,-1 0-1,1 0 1,0 0-1,-1 0 1,1-1-1,0 1 0,-1 0 1,1 0-1,-1 0 1,1-1-1,0 1 1,-1 0-1,1-1 0,-1 1 1,1 0-1,0-1 1,19-19-6,-13 14-128,4-2-482,-7 10-560,-4-1 1112,-1 0 0,1 0-1,0 0 1,-1 0 0,1 0 0,-1 0 0,1 0-1,-1-1 1,0 1 0,1 0 0,-1 0-1,0 0 1,0-1 0,1 1 0,-1 0 0,0-1-1,0 1 1,0-1 0,-1 1 0,-12 6-557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6 295 15243,'-1'-4'418,"0"1"1,0-1-1,0 0 0,0 1 0,1-1 0,-1 0 1,1 0-1,0 1 0,1-7 0,6-35 1765,-6 39-1818,2-8 115,1-1 0,0 1 1,2 0-1,-1 0 1,2 1-1,14-24 0,-17 30-417,0 1 0,0 0-1,1 0 1,0 1 0,0-1 0,1 1-1,0 0 1,-1 0 0,2 1 0,-1 0-1,0 0 1,1 0 0,0 1 0,0 0-1,9-3 1,-15 6-85,1-1-1,0 1 1,0 0-1,-1 0 1,1 1 0,0-1-1,0 0 1,-1 0-1,1 1 1,0-1 0,-1 1-1,1 0 1,-1-1 0,1 1-1,0 0 1,-1 0-1,0 0 1,1 0 0,-1 0-1,0 0 1,1 0-1,-1 1 1,0-1 0,0 0-1,0 1 1,0-1-1,1 4 1,4 4-424,-1 1 0,-1 1 0,5 14 0,-1-2-525,0-11 472,2-6-106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14 195 19068,'-2'-4'279,"0"0"1,0 0-1,0 0 0,1 0 0,0-1 0,0 1 1,0 0-1,0-1 0,1 1 0,-1-1 1,1 1-1,1-5 0,-1 6-181,1 1 1,0-1-1,0 1 1,0-1-1,0 1 0,0-1 1,0 1-1,1 0 1,-1-1-1,1 1 0,0 0 1,0 0-1,0 0 1,0 1-1,0-1 0,0 0 1,0 1-1,0-1 0,1 1 1,-1 0-1,5-2 1,-5 2-59,0 0 1,1 0 0,-1 0-1,1 0 1,0 0 0,-1 1-1,1-1 1,-1 1-1,1 0 1,0 0 0,-1 0-1,1 0 1,0 0 0,-1 1-1,1-1 1,0 1 0,4 1-1,-4 0-12,1 0 0,-1 0 0,0 0 0,0 0 0,0 1 0,0-1 0,0 1 0,-1 0 0,1 0 0,-1 0 0,3 4 0,1 3-12,-1 0 0,-1 0 0,1 1 0,-1 0 0,-1 0 0,0 0 0,2 16 0,-2 6-2,-4 60 0,1 6-14,0-98 0,0 0 0,0-1 0,0 1 0,0 0 0,0 0 1,0-1-1,0 1 0,0 0 0,0-1 0,0 1 1,0 0-1,1 0 0,-1-1 0,0 1 0,0 0 1,1-1-1,-1 1 0,0-1 0,1 1 0,-1 0 0,1-1 1,-1 1-1,1-1 0,-1 1 0,1-1 0,-1 1 1,1-1-1,-1 1 0,1-1 0,0 0 0,-1 1 0,1-1 1,0 0-1,-1 0 0,1 1 0,0-1 0,0 0 1,-1 0-1,1 0 0,0 0 0,-1 0 0,1 0 0,0 0 1,0 0-1,-1 0 0,1 0 0,0 0 0,-1-1 1,1 1-1,0 0 0,-1 0 0,1-1 0,0 1 0,-1-1 1,1 1-1,0 0 0,-1-1 0,1 0 0,7-4 3,-1 0-1,0-1 0,11-10 0,-16 13-3,25-24-555,-2 0 0,-1-2 0,-2-1 0,22-37 0,-42 63 180,0 0 1,0-1 0,0 1 0,-1 0-1,1-1 1,-1 0 0,0 1 0,-1-1 0,1 1-1,-1-9 1,0-4-921</inkml:trace>
  <inkml:trace contextRef="#ctx0" brushRef="#br0" timeOffset="1">349 0 13923,'-7'9'1912,"0"3"-967,-5 7-393,0 5 2112,-3 8-1551,-3 8-449,-2 6-96,-2 6-216,-2 2-112,1 2-48,1-2-64,2-9-192,3-6-256,8-15-552,7-8-153,4-19 753,8-9-168,10-11-240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21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13755,'10'6'1984,"12"-1"-855,4-3-425,11-5 2120,5-3-1711,5-1-393,0-2-216,1-1-960,-4 0 1824,-7 3-1328,-4 4-40,-7 3-24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6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14299,'0'1'160,"0"0"0,0 0 0,0 0 0,0 0 0,0-1 0,0 1 0,1 0 0,-1 0 0,0 0 0,1 0 0,-1-1 0,0 1 0,1 0 0,-1 0 0,1 0 0,-1-1 0,1 1-1,-1 0 1,1-1 0,0 1 0,-1-1 0,1 1 0,0-1 0,0 1 0,1 0 0,0 0 59,0 0 0,0-1 0,1 1 0,-1-1 0,0 1 0,1-1 0,-1 0-1,1 0 1,3 0 0,2-1 42,-1-1-1,1 1 1,0-1-1,-1-1 1,10-3-1,-9 2-166,1-1 0,-1 0 0,0-1 0,0 0 0,0 0-1,-1-1 1,0 0 0,9-11 0,-13 15-70,0-1 0,0 0 0,-1 0-1,1 0 1,-1 0 0,0-1 0,0 1 0,0-1 0,-1 1-1,0-1 1,0 0 0,0 1 0,0-1 0,-1 0 0,0 0-1,0 1 1,0-1 0,0 0 0,-2-6 0,2 10-15,0-1 0,-1 1 0,1 0 1,-1-1-1,1 1 0,-1 0 1,1 0-1,-1-1 0,0 1 0,0 0 1,1 0-1,-1 0 0,0 0 0,0 0 1,0 0-1,0 0 0,0 0 0,-1 0 1,1 0-1,0 1 0,0-1 1,0 0-1,-1 1 0,1-1 0,0 1 1,-1-1-1,1 1 0,-1 0 0,1 0 1,0 0-1,-1-1 0,1 1 0,-1 1 1,1-1-1,-3 0 0,1 1 6,-1 0 1,1 0-1,-1 1 0,1-1 0,-1 1 1,1-1-1,0 1 0,0 0 0,0 0 1,0 1-1,0-1 0,1 1 0,-4 2 0,-1 5-2,1-1 0,0 1 0,1 0 0,0 0-1,0 1 1,1-1 0,1 1 0,0 0-1,0 0 1,1 0 0,0 1 0,1-1-1,0 15 1,1-24-10,0 0-1,0 0 0,0 0 1,0 1-1,0-1 1,1 0-1,-1 0 1,1 0-1,-1 0 0,1 0 1,0 0-1,0 0 1,0 0-1,0-1 1,0 1-1,0 0 0,3 3 1,-2-5-1,-1 1 0,1 0 1,-1 0-1,1-1 0,-1 1 1,1-1-1,-1 0 0,1 1 1,0-1-1,-1 0 0,1 0 1,0 0-1,-1 0 0,1 0 0,0 0 1,-1-1-1,1 1 0,-1 0 1,1-1-1,-1 1 0,1-1 1,-1 0-1,1 1 0,1-2 1,18-10 27,0 0 0,-1-2 0,34-29 1,-30 23 26,42-27-1,-64 45-50,0 1 0,1 0 0,-1-1 0,1 1 0,0 0 0,-1 0 0,1 0 0,0 1-1,-1-1 1,1 1 0,4-1 0,-6 1-3,1 1-1,-1-1 1,0 0-1,0 1 0,0-1 1,0 1-1,-1-1 1,1 1-1,0-1 1,0 1-1,0 0 1,0-1-1,0 1 0,-1 0 1,1 0-1,0 0 1,-1 0-1,1 0 1,-1-1-1,1 1 1,-1 0-1,1 0 0,-1 0 1,1 0-1,-1 0 1,0 1-1,0-1 1,1 0-1,-1 0 1,0 2-1,1 48 51,-1-42-32,0 0 0,0-1 0,0 1 0,4 17 1,-4-26-18,1 1 0,-1-1 1,0 1-1,0-1 0,0 0 1,0 1-1,0-1 0,0 1 1,1-1-1,-1 0 0,0 1 1,0-1-1,1 0 0,-1 1 1,0-1-1,1 0 0,-1 1 1,0-1-1,0 0 0,1 0 1,-1 0-1,1 1 0,-1-1 1,0 0-1,1 0 0,-1 0 1,1 0-1,-1 1 0,0-1 1,1 0-1,-1 0 0,1 0 1,-1 0-1,0 0 0,1 0 1,-1 0-1,1 0 0,-1 0 1,0-1-1,1 1 0,-1 0 1,1 0-1,-1 0 0,0 0 1,1-1-1,-1 1 0,0 0 1,1 0-1,-1 0 0,0-1 0,1 1 1,-1 0-1,0-1 0,1 1 1,-1-1-1,19-20 151,-17 19-135,13-19 98,16-21 58,-29 39-169,0 0 0,1 1 0,-1-1-1,1 1 1,-1 0 0,1 0 0,0 0 0,0 0 0,0 1-1,0-1 1,4-1 0,-6 3-8,0 0 1,0 0-1,0 0 0,0 0 0,0 0 0,0 0 1,0 0-1,0 0 0,0 1 0,0-1 1,0 0-1,0 1 0,0-1 0,0 0 0,0 1 1,-1-1-1,1 1 0,0 0 0,0-1 1,0 1-1,-1 0 0,1-1 0,0 1 0,-1 0 1,1 0-1,-1 0 0,1-1 0,-1 1 1,1 0-1,-1 0 0,1 0 0,-1 0 0,0 0 1,1 2-1,7 40-47,-7-34 40,0 7 3,-1-12 5,0 0-1,0 0 1,1 0-1,-1 0 0,1 0 1,-1-1-1,1 1 1,1 0-1,-1 0 1,0-1-1,4 8 0,-4-11 2,-1 0 0,1 0-1,-1 0 1,1 0-1,-1 0 1,0 0-1,1 0 1,-1-1-1,1 1 1,-1 0-1,0 0 1,1 0 0,-1 0-1,1 0 1,-1-1-1,0 1 1,1 0-1,-1 0 1,0-1-1,1 1 1,-1 0-1,0 0 1,0-1 0,1 1-1,-1 0 1,0-1-1,0 1 1,1-1-1,-1 1 1,0 0-1,0-1 1,0 0 0,9-15 27,-8 14-24,9-24-85,-8 19-309,0 0 0,1 1 0,0-1 1,0 1-1,7-11 0,-9 17 372,-1 0 0,0 0 1,0 0-1,0 0 0,0-1 1,0 1-1,0 0 0,1 0 1,-1 0-1,0 0 1,0 0-1,0 0 0,0 0 1,0 0-1,1 0 0,-1 0 1,0 0-1,0 0 0,0 0 1,0 0-1,0 0 0,1 0 1,-1 0-1,0 0 1,0 0-1,0 0 0,0 0 1,0 0-1,0 0 0,1 0 1,-1 1-1,0-1 0,0 0 1,0 0-1,0 0 0,0 0 1,0 0-1,0 0 1,1 0-1,-1 0 0,0 1 1,0-1-1,0 0 0,0 0 1,0 0-1,0 0 0,0 0 1,0 1-1,0-1 0,0 0 1,0 0-1,2 7-639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 15859,'-1'1'235,"1"0"0,-1 0 0,0 0 0,1 0 0,-1 0 0,1 0 0,0 0 0,-1 1 0,1-1 0,0 0 0,0 0 0,0 0 0,-1 0 0,1 0-1,0 0 1,1 1 0,-1 0 0,2 4-16,0 1 188,0-1-1,-1 0 1,1 1-1,0 8 0,-5-38 3113,1 16-2754,-1 19-584,-7 64-167,2-21-81,-2 68-1,10-123 66,1-1 0,-1 1 0,0 0 0,0 0 0,0 0 0,0 0 0,1-1 0,-1 1 0,0 0 0,0 0 0,1 0 0,-1 0 0,0 0 0,0 0 0,0 0 0,1 0 0,-1 0 0,0 0-1,0-1 1,1 1 0,-1 0 0,0 0 0,0 1 0,1-1 0,-1 0 0,0 0 0,0 0 0,1 0 0,-1 0 0,0 0 0,0 0 0,1 0 0,-1 0 0,0 0 0,0 1 0,0-1 0,1 0 0,-1 0 0,0 0 0,0 0 0,0 1 0,0-1 0,1 0 0,-1 0 0,0 0 0,0 1 0,0-1 0,0 0 0,0 0 0,0 1 0,0-1 0,0 0-1,0 0 1,0 1 0,0-1 0,0 0 0,0 0 0,0 1 0,0-1 0,0 0 0,0 0 0,0 1 0,12-19-69,1-14 39,-2 0 0,8-43 0,-8 33 22,-7 24 15,-2 8-7,0 0 0,1 0 0,0 0 0,0 1 0,1-1-1,1 1 1,-1 0 0,1 0 0,12-15 0,-17 24-4,0-1 0,1 0 0,-1 1 0,1-1 1,0 1-1,-1-1 0,1 0 0,-1 1 1,1-1-1,0 1 0,-1 0 0,1-1 0,0 1 1,0-1-1,-1 1 0,1 0 0,0 0 0,0-1 1,-1 1-1,1 0 0,0 0 0,0 0 0,0 0 1,0 0-1,-1 0 0,1 0 0,0 0 1,0 0-1,0 1 0,-1-1 0,1 0 0,0 0 1,0 1-1,-1-1 0,1 0 0,0 1 0,0-1 1,-1 1-1,1-1 0,-1 1 0,1-1 0,0 1 1,-1 0-1,1-1 0,-1 1 0,1 0 1,-1-1-1,0 1 0,1 1 0,1 0-16,-1 1 0,0 0 1,0 0-1,0 0 0,0 0 0,0 0 0,-1 1 0,0-1 0,1 0 0,-1 0 0,-1 6 1,-1 0 11,-1 1 0,0 0 1,0-1-1,-1 1 0,-1-1 0,0 0 1,-10 15-1,-48 54-1137,60-74 823,-14 13-432,17-16 727,0-1-1,-1 1 0,0-1 1,1 1-1,-1-1 1,1 1-1,-1-1 0,0 1 1,1-1-1,-1 0 1,0 1-1,1-1 1,-1 0-1,0 0 0,1 0 1,-1 1-1,0-1 1,0 0-1,1 0 1,-1 0-1,0 0 0,-1 0 1,2-5-495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6:5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10898,'24'-12'1544,"-1"-1"-1,0-1 0,-1-1 0,26-23 1,-37 29-1248,1 0 0,0 1 0,0 0 0,0 1 0,1 0 0,0 1 0,1 0-1,-1 1 1,1 1 0,0 0 0,0 1 0,1 0 0,-1 2 0,0-1 0,27 2 0,-39 0-268,1 0-1,-1 1 1,1-1-1,0 1 0,-1-1 1,1 1-1,-1 0 1,0 0-1,1 0 1,-1 0-1,0 1 0,1-1 1,-1 0-1,0 1 1,0 0-1,0 0 1,0-1-1,-1 1 0,1 0 1,0 0-1,-1 0 1,1 1-1,-1-1 1,0 0-1,0 1 0,0-1 1,0 1-1,0-1 1,0 1-1,-1-1 1,1 1-1,-1-1 0,0 1 1,1-1-1,-1 1 1,-1 0-1,1 3 1,-2 5 90,0-1 1,0 1 0,-1 0 0,0-1-1,-1 0 1,0 1 0,-9 15 0,1-8 112,-1-1 1,0 0-1,-27 26 1,27-30-133,0 1-1,0 1 1,2 0 0,-1 0 0,-9 20 0,20-34-98,1 0 0,-1 0 0,1 0 0,-1 0 1,1 1-1,-1-1 0,1 0 0,0 0 0,0 0 0,0 0 0,0 0 1,0 0-1,0 0 0,0 0 0,0 1 0,0-1 0,0 0 1,0 0-1,1 0 0,-1 0 0,1 0 0,-1 0 0,1 2 0,0-2-1,1 0-1,-1 0 0,0 1 0,1-1 0,-1 0 0,0 0 0,1 0 0,-1-1 0,1 1 0,0 0 0,-1 0 0,1-1 1,2 1-1,3 1-5,1-1 0,-1 0 0,1-1 0,-1 1 1,14-3-1,0-2-224,0-1 0,0-1 0,-1-1 0,0-1 1,0 0-1,-1-2 0,0 0 0,33-25 0,-36 22-82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18324,'3'12'565,"0"1"0,-1-1-1,-1 1 1,0 0 0,-2 13 0,2 3 53,0 197 495,1-217-1030,1-12-1,3-15 6,47-142 123,-43 135-177,0 1 0,2 1 0,1 0-1,22-29 1,-30 46-32,1 0-1,-1 0 1,1 1 0,0 0-1,0 0 1,1 0-1,0 1 1,10-6-1,-16 9 0,1 0-1,0 1 1,-1-1-1,1 0 1,0 0-1,0 1 0,0-1 1,0 1-1,0 0 1,0 0-1,0 0 0,0 0 1,-1 0-1,1 0 1,0 0-1,0 0 1,0 1-1,0-1 0,0 1 1,0-1-1,0 1 1,-1 0-1,1 0 1,0 0-1,-1 0 0,1 0 1,0 0-1,-1 0 1,1 1-1,-1-1 0,0 0 1,1 1-1,-1-1 1,0 1-1,0 0 1,0-1-1,0 1 0,1 3 1,-1-1 20,0 0-1,0 0 1,0 0 0,-1 0-1,1 0 1,-1 0 0,0 0 0,-1 0-1,1 0 1,-1 0 0,1 0 0,-1 0-1,0 0 1,-1 0 0,1 0 0,-1 0-1,1 0 1,-1-1 0,0 1 0,-1-1-1,1 0 1,-5 5 0,-2 4 107,-2 0 1,1-1-1,-2 0 0,-19 15 1,23-21-177,1 0-1,-1-1 1,1 1 0,-1-1 0,-13 4 0,18-7 7,1 0-1,0-1 1,-1 1-1,1-1 1,-1 1 0,1-1-1,0 0 1,-1 0 0,1 0-1,-1 0 1,1 0 0,0-1-1,-1 1 1,1-1-1,0 1 1,-1-1 0,1 0-1,0 0 1,0 0 0,-1 0-1,1-1 1,0 1 0,0 0-1,-3-4 1,-8-12-306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18636,'-4'5'1824,"10"-2"-1159,2-3-297,9 0 904,5 0-408,5 0-288,5 1-200,3 0-528,0 2-368,-5-4-600,-1 1 936,-14-2-224,-5 2-128</inkml:trace>
  <inkml:trace contextRef="#ctx0" brushRef="#br0" timeOffset="1">83 145 15371,'-8'10'1689,"8"-3"-889,5-2-312,5-5 1216,4-3-647,8-7-457,3-2-288,8-3-688,3-3-337,6-2 593,2 2-160,3-4-192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21 14067,'-2'-2'220,"-1"0"1,0 0-1,0 0 1,0 0-1,0 0 1,0 1-1,-1-1 1,1 1-1,0 0 1,-1 0-1,1 0 1,-1 0-1,1 1 1,-1-1-1,1 1 1,-1 0-1,1 0 1,-1 1-1,1-1 1,-1 1-1,1-1 1,-1 1-1,1 0 1,-1 0-1,1 1 1,0-1-1,0 1 1,0-1-1,-4 4 1,-3 1 1,1 1 0,0 0 1,1 1-1,-1 0 0,2 0 0,-1 0 1,1 1-1,-7 11 0,6-6-164,0 0 0,1 1 0,1 0-1,0 0 1,-4 18 0,8-26-55,0 1 1,1 0 0,-1-1-1,2 1 1,-1 0-1,1 0 1,0 0 0,1-1-1,0 1 1,0 0-1,1-1 1,3 13 0,-4-18-1,0 0 0,0 0 0,0 0-1,0 0 1,0 0 0,1 0 0,-1-1 0,0 1 0,1 0 0,0-1 0,-1 1 0,1-1 0,0 0 0,0 0 0,-1 1 0,1-1 0,0 0 0,0 0 0,4 0 0,-3 0 5,0-1 0,0 1 0,1-1 0,-1 0 0,0 0 0,1-1 0,-1 1 0,0-1 0,1 1 0,-1-1 0,6-2 0,1-2 24,-1 0 1,1 0-1,-1-1 0,0 0 0,0-1 1,0 1-1,7-10 0,-2 1 46,-1 0 0,-1 0 0,0-1 0,-1-1 0,9-19 0,-15 25-34,0 1-1,-1-1 1,0 0 0,0-1 0,-1 1-1,-1-1 1,0 1 0,-1-1 0,0-22 0,-5 19-367,4 15 298,0 0 1,0-1-1,-1 1 1,1 0-1,0 0 1,0 0-1,0 0 1,-1 0-1,1-1 1,0 1-1,0 0 1,-1 0-1,1 0 1,0 0-1,0 0 1,-1 0-1,1 0 1,0 0-1,0 0 1,-1 0-1,1 0 1,0 0-1,0 0 1,-1 0 0,1 0-1,0 0 1,0 0-1,-1 0 1,1 1-1,-1-1 1,0 1 2,0 0 1,0 0 0,-1 0 0,1 0 0,0 1-1,0-1 1,0 0 0,0 1 0,0-1 0,0 0-1,1 1 1,-2 2 0,0 3-57,0-1 0,1 0 0,-1 1 0,1 12 1,1 5-334</inkml:trace>
  <inkml:trace contextRef="#ctx0" brushRef="#br0" timeOffset="1">338 235 17108,'-3'37'1480,"1"2"-1032,-1-1-224,0 5 784,3-1-576,3-6-752,0-8 456,2-8-200,1-8-56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19740,'1'13'1825,"-2"13"-1209,-4 4-272,5 7 984,2 3-544,4 5-344,4-2-240,1-6-592,3-5-296,-1-11-512,0-8 1816,-3-12-872,-4-5-144,-6-15-136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27 20740,'6'-4'277,"0"1"-1,0 0 0,0 0 0,0 0 0,1 1 0,-1 0 0,1 0 0,0 0 1,-1 1-1,1 0 0,0 1 0,0-1 0,0 1 0,-1 1 0,1-1 1,0 1-1,11 3 0,-17-3-260,1 0 1,-1-1-1,1 1 1,-1 0-1,1 0 1,-1 1-1,0-1 1,0 0-1,1 0 1,-1 1-1,0-1 1,0 0-1,0 1 1,0-1-1,-1 1 1,1-1 0,0 1-1,-1 0 1,1-1-1,-1 1 1,1 0-1,-1-1 1,0 1-1,0 0 1,1 0-1,-1-1 1,-1 1-1,1 0 1,0 0-1,0-1 1,-1 1-1,1 0 1,-1-1-1,0 4 1,-3 6-17,-1 1 0,0-1 0,-12 20 0,11-22 33,-39 64 5,23-38-23,1 0 0,-20 46 1,39-77-13,1 0 0,0-1 0,0 1-1,0 0 1,0 0 0,1 0 0,-1 0 0,1 0 0,0 6 0,0-9-3,1 0 0,-1 0 0,0 0 0,1 0 0,-1-1 1,0 1-1,1 0 0,-1 0 0,1 0 0,0 0 0,-1-1 0,1 1 0,-1 0 0,1 0 0,0-1 0,0 1 0,-1-1 0,1 1 0,0-1 0,0 1 0,0-1 0,0 1 1,0-1-1,0 0 0,0 1 0,-1-1 0,1 0 0,0 0 0,0 0 0,0 0 0,0 1 0,0-2 0,0 1 0,0 0 0,0 0 0,0 0 0,0 0 0,0 0 0,0-1 1,0 1-1,2-1 0,14-5-199,-1-1 1,1 0 0,-1-1-1,-1 0 1,1-2-1,-1 0 1,25-22 0,-12 7-104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30 16179,'8'-5'836,"0"0"0,1 0-1,-1 0 1,11-3 0,-19 8-768,1 0-1,-1-1 1,0 1 0,1 0 0,-1 0 0,0 0 0,0 0 0,1 0-1,-1 0 1,0 0 0,1 0 0,-1 0 0,0 0 0,0 0-1,1 0 1,-1 0 0,0 0 0,1 0 0,-1 0 0,0 0 0,1 1-1,-1-1 1,0 0 0,0 0 0,1 0 0,-1 0 0,0 1 0,0-1-1,0 0 1,1 0 0,-1 0 0,0 1 0,0-1 0,0 0 0,1 0-1,-1 1 1,0-1 0,0 0 0,0 0 0,0 1 0,0-1 0,0 0-1,0 1 1,0-1 0,0 0 0,1 0 0,-1 1 0,0-1-1,-1 0 1,1 1 0,0-1 0,-3 16 994,-9 4-706,-1-1 1,0-1-1,-1 0 0,-1-1 0,-23 20 1,7-5-185,-5 4-99,18-18-23,0 0 1,-27 39-1,44-56-48,0 0 1,0 0-1,0 0 1,0 0-1,1 0 1,-1 1 0,1-1-1,-1 0 1,1 1-1,-1-1 1,1 0-1,0 1 1,0-1-1,-1 1 1,1-1-1,0 0 1,0 1-1,1 2 1,-1-4-2,1 1 1,-1 0-1,1-1 1,-1 1-1,1-1 1,-1 1-1,1 0 1,0-1-1,-1 1 1,1-1-1,0 0 1,-1 1 0,1-1-1,0 1 1,-1-1-1,1 0 1,0 0-1,0 1 1,0-1-1,-1 0 1,1 0-1,2 0 1,5 0 9,1 0-1,-1-1 1,0 0 0,13-3 0,-19 3-8,175-45-1337,-105 26 722,-39 10 277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16195,'4'-15'886,"1"0"0,0 0-1,1 1 1,1 0-1,0 0 1,9-13 0,-11 20-650,0 0 1,1 0-1,-1 1 0,1 0 1,1 0-1,-1 0 1,1 1-1,0 0 0,0 0 1,0 0-1,1 1 1,9-4-1,-16 8-216,1-1-1,0 0 1,-1 0-1,1 1 1,0-1 0,0 1-1,0 0 1,-1-1-1,1 1 1,0 0 0,0 0-1,0 0 1,-1 0-1,1 0 1,0 1 0,0-1-1,0 1 1,-1-1-1,1 1 1,0-1 0,-1 1-1,1 0 1,0 0-1,-1 0 1,1 0 0,-1 0-1,1 0 1,-1 0-1,0 1 1,0-1 0,1 0-1,-1 1 1,0-1-1,0 1 1,0-1 0,0 1-1,-1-1 1,1 1-1,1 3 1,0 4-4,0-1 0,0 1 1,-1 0-1,0-1 0,-1 1 0,0 17 1,-4 9 3,-17 69-1,13-72-7,2-1 0,-5 59-1,11-88-9,-1 0 0,1 0-1,0 0 1,1 0 0,-1 0 0,0-1-1,1 1 1,-1 0 0,1 0-1,-1 0 1,1 0 0,0 0-1,0-1 1,0 1 0,0 0-1,0-1 1,0 1 0,0-1 0,1 1-1,-1-1 1,2 2 0,0-1 2,-1-1 0,0 0 0,0 0 0,1-1 0,-1 1 0,1 0 0,-1-1 0,1 1 0,-1-1 0,1 0 0,-1 0 0,1 0 0,-1 0 0,1 0 0,-1-1 0,5 0 0,9-4-189,1-1-1,0 0 1,-1-1 0,-1-1 0,1 0 0,-1-1 0,0-1 0,-1 0 0,0-1 0,-1 0 0,0-1-1,-1-1 1,-1 0 0,14-19 0,-23 28 94,0 0-1,0 1 0,0-1 1,0 0-1,-1-1 1,0 1-1,0 0 0,0 0 1,0 0-1,0-1 1,-1-7-1,-4-20-661</inkml:trace>
  <inkml:trace contextRef="#ctx0" brushRef="#br0" timeOffset="1">367 1 17940,'-3'10'899,"0"0"-1,-1-1 1,0 1 0,-10 15 0,-2 7-33,-10 25-286,-171 419 735,183-422-2924,14-54 1599,0 0 0,0 0-1,0 0 1,0 0-1,0 0 1,0 0 0,0 0-1,0 0 1,1 0 0,-1 0-1,0 0 1,0-1-1,0 1 1,0 0 0,0 0-1,0 0 1,0 0 0,0 0-1,0 0 1,0 0-1,0 0 1,0 0 0,1 0-1,-1 0 1,0 0 0,0 0-1,0 0 1,0 0-1,0 0 1,0 1 0,0-1-1,0 0 1,0 0 0,0 0-1,0 0 1,0 0-1,0 0 1,0 0 0,1 0-1,-1 0 1,0 0 0,0 0-1,0 0 1,0 0-1,0 0 1,0 0 0,0 0-1,0 0 1,0 0 0,0 1-1,0-1 1,0 0-1,0 0 1,5-8-207,5-15-307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21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0 147 15715,'25'-20'905,"1"0"-1,1 2 1,0 1-1,2 1 0,-1 2 1,61-22-1,-84 34-821,-1 1 1,1 0-1,0 0 0,-1 1 1,1-1-1,0 1 0,0 0 1,4 1-1,-8-1-72,1 0 1,-1 1-1,0-1 1,0 0-1,0 1 0,0-1 1,0 1-1,0-1 1,0 1-1,0-1 1,-1 1-1,1 0 0,0-1 1,0 1-1,0 0 1,-1 0-1,1-1 0,0 1 1,-1 0-1,1 0 1,0 0-1,-1 0 0,1 0 1,-1 0-1,0 0 1,1 0-1,-1 0 0,0 0 1,0 1-1,0-1 1,1 0-1,-1 0 1,0 0-1,-1 0 0,1 0 1,0 0-1,0 0 1,-1 2-1,0 4-9,-1 0 0,-1-1 0,1 1-1,-1-1 1,0 1 0,-1-1 0,1 0 0,-9 10 0,-40 43-30,-4-7 15,38-37 17,1 1 0,1 0 0,-25 33 0,39-47-2,1-1-1,0 1 1,0 0-1,0 0 1,0 0 0,0 0-1,0 0 1,1 0-1,-1 0 1,0 0 0,1 0-1,0 0 1,0 1-1,-1-1 1,1 0 0,0 0-1,1 3 1,0-3-13,-1 0 0,1-1 1,0 0-1,0 1 1,0-1-1,0 1 0,0-1 1,0 0-1,0 0 0,0 1 1,1-1-1,-1 0 0,0 0 1,1 0-1,-1 0 0,1-1 1,-1 1-1,1 0 0,-1-1 1,1 1-1,-1-1 1,4 1-1,4 1-118,0 0-1,0-1 1,0-1 0,0 0-1,0 0 1,1 0-1,8-3 1,65-15-283,-78 17 388,46-14-301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18956,'-7'18'1936,"-2"3"-1431,-2 4-201,1 8 904,3 5-640,-2 3-88,3 2-264,2-1-56,3-4-160,1-2-88,3-11-368,1-2-176,0-15 112,1-8 336,2-11-136,0-7-136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18748,'5'0'203,"-1"1"1,0-1-1,0 0 0,0 0 0,0 0 1,1 0-1,-1-1 0,0 0 1,8-2-1,38-17-473,-28 11-81,24-3-1537,-30 9 2289,-11 1-272,0 1-1,0-1 1,0 0 0,-1-1-1,1 1 1,-1-1-1,0 0 1,1 0-1,-1 0 1,-1-1 0,6-4-1,1-3 215,-1-1-1,14-21 0,-17 23-150,0 0 0,-1-1 1,-1 0-1,0 0 0,3-14 0,-5 21-115,-1-1 1,0 1-1,-1-1 0,1 1 0,-1-1 1,0 0-1,0 1 0,0-1 1,-1 1-1,1-1 0,-1 0 1,0 1-1,-1 0 0,1-1 1,-5-7-1,6 11-61,-1 0 1,1 0-1,-1 0 1,0 0-1,1 0 1,-1 1-1,0-1 0,1 0 1,-1 1-1,0-1 1,0 0-1,0 1 0,0-1 1,0 1-1,0-1 1,0 1-1,0 0 0,0-1 1,0 1-1,0 0 1,0 0-1,0 0 1,0 0-1,-1 0 0,0 0-2,0 0 1,0 1-1,0 0 0,0-1 0,0 1 0,0 0 0,0 0 0,0 0 0,1 0 1,-1 0-1,-2 3 0,-3 3 1,0 0 0,0 0 0,-10 17 0,-2 5 4,-22 45 1,34-59-2,0 0 1,1 1-1,1 0 1,0 0-1,-2 18 1,7-31-15,-1-1 1,1 0 0,0 0-1,0 0 1,0 0 0,0 0-1,0 0 1,0 0 0,1 1 0,-1-1-1,1 0 1,0 0 0,-1 0-1,3 3 1,-3-4-1,1 0 0,0-1-1,0 1 1,0 0 0,1 0 0,-1-1 0,0 1-1,0-1 1,0 1 0,0-1 0,1 1 0,-1-1-1,0 0 1,0 1 0,1-1 0,-1 0 0,0 0-1,1 0 1,-1 0 0,0 0 0,1 0 0,-1-1-1,0 1 1,2-1 0,9-2 14,-1 0 1,1-1-1,16-7 0,-17 6-4,0 0 0,1 1 0,14-3 0,-25 6-14,0 1-1,0 0 1,0 0-1,0 0 1,1 0-1,-1-1 1,0 2-1,0-1 1,0 0-1,0 0 1,1 0 0,-1 0-1,0 1 1,0-1-1,0 0 1,0 1-1,0-1 1,0 1-1,0 0 1,0-1-1,0 1 1,0 0-1,0-1 1,0 1-1,1 1 1,-1 0 7,0 0 0,-1 0 1,1 0-1,0 0 0,0 0 1,-1 0-1,1 0 0,-1 1 1,0-1-1,0 0 0,0 0 1,0 4-1,-1 3-246,0-1 0,-1 1 0,0 0 0,0-1 0,-6 15 0,4-18-947,3-13 659,1-5-49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90 16860,'1'0'127,"0"1"1,0-1 0,-1 0 0,1 0 0,0 1 0,0-1 0,-1 0 0,1 0 0,0 0-1,0 0 1,0 0 0,-1 0 0,1 0 0,0 0 0,0 0 0,0-1 0,-1 1-1,1 0 1,0 0 0,0-1 0,-1 1 0,1-1 0,0 1 0,-1 0 0,1-1-1,0 1 1,-1-1 0,1 0 0,-1 1 0,2-2 0,17-22 1572,-14 17-1142,10-16 506,-14 21-1012,-1 1 0,1 0 0,0-1-1,-1 1 1,0-1 0,1 1 0,-1-1 0,0 1 0,1-1 0,-1 1 0,0-1 0,0 1-1,0-1 1,0 1 0,0-1 0,-1-1 0,1 3-41,-1 0 1,1-1-1,0 1 1,-1 0-1,1 0 0,0-1 1,-1 1-1,1 0 1,0 0-1,-1 0 0,1 0 1,-1 0-1,1 0 1,0-1-1,-1 1 0,1 0 1,-1 0-1,1 0 1,0 0-1,-1 0 1,1 1-1,-1-1 0,1 0 1,0 0-1,-1 0 1,1 0-1,-1 0 0,1 0 1,0 1-1,-1-1 1,1 0-1,0 0 0,-1 1 1,1-1-1,0 0 1,-1 0-1,1 1 0,-16 11 180,4 0-163,1 0-1,0 1 1,1 0-1,0 1 1,1 0 0,0 1-1,1-1 1,1 2-1,1-1 1,0 1-1,-6 28 1,11-42-58,1 0 0,-1 0 0,1 0 0,0 1 0,0-1 0,0 0 0,0 0 0,0 0 0,0 0 0,1 0 0,-1 0 0,1 0 0,0 3 0,0-4-20,0-1-1,-1 1 1,1 0 0,-1-1 0,1 1 0,0-1 0,-1 1 0,1-1 0,0 1-1,0-1 1,-1 1 0,1-1 0,0 0 0,0 1 0,0-1 0,-1 0 0,1 0-1,0 0 1,0 0 0,0 1 0,0-1 0,0 0 0,-1-1 0,1 1 0,0 0-1,0 0 1,0 0 0,0 0 0,-1-1 0,1 1 0,0 0 0,0-1 0,1 0-1,6-3-233,0 0-1,0-1 1,0 1-1,-1-2 1,0 1-1,8-8 1,-2 2-92,17-15-431</inkml:trace>
  <inkml:trace contextRef="#ctx0" brushRef="#br0" timeOffset="1">251 37 15363,'-1'0'131,"1"0"-1,-1 0 0,0 0 1,1 0-1,-1 0 0,1 0 0,-1 0 1,0 0-1,1 0 0,-1 0 1,1 0-1,-1 0 0,1 0 1,-1 0-1,0 1 0,1-1 1,-1 0-1,1 0 0,-1 1 0,1-1 1,-1 1-1,1-1 0,-1 0 1,1 1-1,0-1 0,-1 1 1,1 0-1,-14 16 773,11-12 28,-4 5-231,1 0-1,0 1 1,-8 21 0,12-28-616,0 1-1,1-1 1,0 0 0,0 1-1,0-1 1,0 1 0,1-1-1,0 1 1,0-1-1,0 1 1,0-1 0,1 1-1,1 7 1,-2-12-63,1 1 1,-1 0-1,0-1 1,1 1-1,-1 0 1,0-1-1,1 1 1,-1 0-1,1-1 1,-1 1-1,1-1 1,-1 1-1,1-1 1,-1 1-1,1-1 1,-1 1-1,1-1 1,0 1-1,-1-1 1,1 0-1,0 0 1,-1 1-1,1-1 1,0 0-1,0 0 0,1 1 1,-1-2 12,1 1 0,0 0 0,-1 0 0,1-1 0,0 1 0,-1-1 0,1 0 0,-1 1-1,1-1 1,-1 0 0,3-1 0,3-3 98,-1-1-1,0 1 0,8-10 0,-8 8-63,-1 1 0,0-1 0,0 0 0,-1 0 0,0-1 0,0 1 0,-1-1-1,0 0 1,2-8 0,-4 14-103,-1-1-1,1 1 1,-1 0-1,0 0 1,1 0-1,-1 0 1,0-1-1,0 1 1,-1 0-1,1 0 1,0 0-1,-1-1 1,1 1-1,-1 0 1,0 0-1,0 0 1,1 0-1,-1 0 1,-1 0-1,1 0 1,0 1-1,0-1 1,-1 0-1,1 1 1,-1-1-1,1 1 1,-1-1-1,0 1 1,0 0-1,0-1 1,1 1-1,-1 0 1,0 0-1,0 1 1,0-1-1,-1 0 1,1 1-1,-2-1 1,-19-3-215,0 4-110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17036,'24'-21'2200,"-10"7"-384,26-18 1,-34 28-1473,-1 1 1,1 0-1,0 0 1,0 0-1,1 0 1,-1 1-1,0 0 1,12-1 0,-17 2-313,0 1 0,-1 0 0,1 0 0,0 0 0,0 0 0,-1 0 1,1 0-1,0 0 0,0 0 0,-1 0 0,1 0 0,0 0 1,-1 0-1,1 1 0,0-1 0,0 0 0,-1 1 0,1-1 0,0 0 1,-1 1-1,1-1 0,-1 1 0,1-1 0,0 1 0,-1-1 1,1 1-1,-1-1 0,1 1 0,0 0 0,-1 1 1,0 0-1,1-1 1,-1 1-1,0 0 1,0-1 0,1 1-1,-2 0 1,1 0-1,0-1 1,0 1 0,0 0-1,-1 2 1,-2 6 24,-1-1 0,0 0 1,-7 14-1,-40 59 94,-11 21-87,60-99-63,0 0 0,0 1 1,0-1-1,1 1 0,0 0 0,-1-1 1,1 9-1,0-12-5,1 0 1,0 0-1,0 0 1,1 0-1,-1 1 1,0-1-1,0 0 1,0 0-1,1 0 0,-1 0 1,1 0-1,-1 0 1,1 0-1,-1 0 1,1-1-1,-1 1 1,1 0-1,0 0 1,-1 0-1,1-1 1,0 1-1,0 0 0,0 0 1,0-1-1,-1 1 1,1-1-1,0 1 1,0-1-1,0 1 1,0-1-1,0 0 1,0 1-1,0-1 1,0 0-1,1 0 0,-1 0 1,0 0-1,2 0 1,5 0-119,0-1 1,0 0-1,1 0 0,-1 0 1,0-1-1,0-1 0,0 1 0,14-8 1,58-35-347,-79 44 455,30-20-295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2 132 18380,'-1'6'2296,"2"-6"-1455,8-10-297,5-2 1352,9-6-792,4-1-167,8-1-393,0 1-280,7 3-400,0 4-280,-8 4-681,-2 4-135,-12 6 864,-9 0-232,-14 4-288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0 578 18204,'19'0'1560,"8"-13"-1104,4-4-192,11-6 216,4-3-520,3-7 281,-4-3-129,4 1-288</inkml:trace>
  <inkml:trace contextRef="#ctx0" brushRef="#br0" timeOffset="1">509 76 20180,'-10'10'633,"1"0"-1,0 0 1,1 0-1,-15 24 1,20-28-498,-1 1 1,1-1-1,0 1 1,0 0-1,1 0 1,0 0-1,0 0 1,1 1-1,-1-1 1,1 11-1,1-18-134,0 1-1,0 0 0,0 0 0,1 0 0,-1 0 0,0-1 1,0 1-1,1 0 0,-1 0 0,0-1 0,1 1 1,-1 0-1,1-1 0,-1 1 0,1 0 0,-1-1 0,1 1 1,-1 0-1,1-1 0,0 1 0,-1-1 0,1 1 1,0-1-1,0 0 0,-1 1 0,1-1 0,0 0 0,0 1 1,0-1-1,-1 0 0,1 0 0,0 0 0,0 0 1,0 0-1,-1 0 0,1 0 0,0 0 0,0 0 0,0 0 1,0 0-1,-1 0 0,2-1 0,5 0-51,0-1-1,0 0 0,12-5 1,-14 5 28,-1 0 3,3-1-32,-1 1 0,1 0 0,-1 0 0,1 0 0,13-1 0,-19 3 46,0 0 0,0 0 1,1 0-1,-1 0 0,0 1 0,1-1 0,-1 0 1,0 1-1,0-1 0,1 1 0,-1-1 1,0 1-1,0 0 0,0-1 0,0 1 0,0 0 1,0 0-1,0 0 0,0 0 0,0-1 1,0 1-1,0 1 0,-1-1 0,1 0 0,0 0 1,-1 0-1,1 0 0,-1 0 0,1 1 0,-1-1 1,0 0-1,1 0 0,-1 1 0,0-1 1,0 0-1,0 1 0,0-1 0,0 2 0,0 4 0,-1 1-1,1 0 1,-1-1-1,-1 1 1,1-1-1,-2 1 1,1-1-1,-1 0 1,0 0-1,0 0 0,-4 7 1,0-3 32,-1 0 1,1 0-1,-1 0 1,-1-1-1,-16 14 1,22-21-43,0-1 0,0 1 0,-1-1 0,1 0 0,-1 0 0,1 0 0,-1-1 0,0 1 0,1-1 0,-1 0 1,0 0-1,0 0 0,0 0 0,-5 0 0,6-2 34,1 1 1,0 0-1,0-1 1,0 1 0,0-1-1,0 1 1,0-1-1,0 0 1,0 0-1,0 0 1,0 0-1,0 0 1,1-1-1,-1 1 1,0 0-1,1-1 1,-1 1-1,1-1 1,0 0-1,-1 1 1,1-1-1,0 0 1,0 0 0,0 0-1,0 0 1,0 0-1,1 0 1,-2-3-1,-3-31-7,4-5-10</inkml:trace>
  <inkml:trace contextRef="#ctx0" brushRef="#br0" timeOffset="2">552 71 16740,'20'-10'1568,"-4"1"-976,1 3-248,-3 1 680,-1-3-256,-1 3-752,-2-3-208,-5 3 232,-3-2-96,-2-1-192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15923,'1'40'1993,"-1"4"-1097,-1-1-384,1-1 1417,4-2-825,2-6-880,1-5-368,-1-13-48,4-6 104,-6-16-192,-1-8-112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78 18292,'-9'2'236,"0"0"0,1 1 0,0 0 1,0 1-1,0 0 0,0 0 0,1 1 0,-1 0 1,1 0-1,0 1 0,1 0 0,-1 0 0,1 1 0,0-1 1,1 1-1,0 0 0,0 1 0,0-1 0,-4 13 1,7-18-231,1 0 0,0 1 0,0-1 0,1 0 1,-1 1-1,0-1 0,1 1 0,0-1 0,-1 1 0,1-1 1,0 1-1,0-1 0,0 1 0,1 0 0,-1-1 1,1 0-1,1 5 0,-2-5-5,1-1 1,0 0-1,0 0 1,0 0-1,0 1 0,0-1 1,0 0-1,1 0 1,-1 0-1,0 0 0,1-1 1,-1 1-1,0 0 1,1 0-1,-1-1 0,1 1 1,-1-1-1,1 0 1,-1 1-1,1-1 0,-1 0 1,1 0-1,-1 0 1,1 0-1,-1 0 0,1 0 1,-1 0-1,1 0 0,0-1 1,1 0-1,8-1 12,-1-2 0,1 1 0,-1-2-1,1 1 1,-1-1 0,-1-1 0,1 0 0,-1 0 0,0-1-1,10-9 1,3-5 37,-1-1-1,28-38 1,-42 52-31,-1 0 1,-1 0 0,0 0-1,0-1 1,0 0 0,-1 0-1,5-17 1,-9 26-19,0 0 0,0 0-1,0 0 1,0-1 0,0 1 0,1 0-1,-1 0 1,0 0 0,0 0 0,0 0-1,0-1 1,0 1 0,0 0 0,0 0 0,0 0-1,0 0 1,0-1 0,0 1 0,0 0-1,0 0 1,0 0 0,0 0 0,0-1-1,0 1 1,0 0 0,0 0 0,0 0-1,0 0 1,-1 0 0,1-1 0,0 1 0,0 0-1,0 0 1,0 0 0,0 0 0,0 0-1,0 0 1,0-1 0,-1 1 0,1 0-1,0 0 1,0 0 0,0 0 0,0 0 0,-8 6 21,-9 16 9,-3 9 114,1 1 0,2 1 1,1 1-1,1 1 0,2 0 0,-13 58 0,25-90-117,1 1 0,-1-1 0,1 1 0,-1-1 0,1 1-1,0-1 1,0 1 0,1-1 0,-1 1 0,1-1 0,0 1-1,0-1 1,0 1 0,2 2 0,-2-3-20,0-1-1,1 0 1,0 0 0,-1 0-1,1-1 1,0 1 0,0 0-1,0-1 1,0 1 0,1-1-1,-1 1 1,0-1-1,0 0 1,1 0 0,-1 0-1,1-1 1,-1 1 0,1 0-1,3-1 1,-51 9-692,24-8 546,4 0-640,-30-2 1,43 1 771,1 0-1,0-1 1,0 1 0,-1-1-1,1 0 1,0 0 0,0 0 0,0 0-1,0-1 1,0 1 0,0-1-1,0 0 1,1 1 0,-1-1-1,-3-4 1,0-6-225,13-3-3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19580,'-16'11'799,"0"1"0,1 1 1,-26 26-1,37-35-685,1 0 0,-1 0 0,1 1 0,0 0 0,0-1 0,0 1 0,1 0 0,-1 0 0,1 0 0,1 1 0,-1-1 0,1 1 0,0-1 0,0 1 0,0-1 0,1 1 0,0-1 0,0 7 0,0-11-108,0 0 0,1 0 0,-1 0 1,0 0-1,0 0 0,1 0 0,-1 0 1,1 0-1,-1 0 0,1 0 0,-1 0 0,1 0 1,0-1-1,-1 1 0,1 0 0,0-1 1,-1 1-1,1 0 0,0-1 0,0 1 0,0-1 1,0 1-1,0-1 0,-1 1 0,1-1 1,0 1-1,0-1 0,0 0 0,0 0 1,0 0-1,0 1 0,0-1 0,0 0 0,0 0 1,0 0-1,0-1 0,0 1 0,0 0 1,0 0-1,0 0 0,0-1 0,0 1 1,2-1-1,3-2-4,-1 1 0,1 0 1,-1-1-1,0 0 0,9-7 1,24-27-63,-29 28-129,-1 0 0,2 1 0,14-12 0,-23 20 163,-1 0 0,1-1 0,-1 1 0,1 0 1,-1 0-1,1-1 0,-1 1 0,0 0 0,1 0 1,0 0-1,-1 0 0,1-1 0,-1 1 0,1 0 1,-1 0-1,1 0 0,-1 0 0,1 0 0,-1 0 1,1 1-1,-1-1 0,1 0 0,-1 0 0,1 0 1,-1 0-1,1 0 0,-1 1 0,1-1 0,0 1-8,0 0 0,0 0-1,-1 0 1,1 0-1,-1 0 1,1 0-1,0 0 1,-1 0 0,0 0-1,1 0 1,-1 0-1,1 2 1,2 43-322,-3-33 285,25 152 416,-19-135-100,-5-22-115,-1 0 0,1 1-1,-1-1 1,-1 0 0,0 0-1,0 0 1,0 1 0,-1-1-1,-1 0 1,1-1 0,-1 1 0,0 0-1,-1-1 1,0 0 0,0 1-1,-1-2 1,1 1 0,-1 0-1,-1-1 1,0 0 0,1 0-1,-2-1 1,1 0 0,-1 0-1,1 0 1,-1-1 0,-1 0-1,-11 5 1,17-8-154,-1 0 0,1 0 0,0-1 0,-1 1-1,1-1 1,0 0 0,-1 1 0,1-1 0,-1 0 0,1-1 0,-1 1-1,1 0 1,0-1 0,-1 1 0,1-1 0,0 0 0,-1 0 0,-3-1-1,5 1-7,0 0 0,0 0 0,-1 0 0,1-1 0,0 1-1,0 0 1,0 0 0,0 0 0,0-1 0,1 1 0,-1-1 0,0 1-1,0-1 1,1 1 0,-1-1 0,1 1 0,0-1 0,-1 1 0,1-1-1,0 1 1,0-1 0,0 0 0,0 1 0,0-1 0,0 1 0,1-1-1,-1 0 1,1-1 0,5-17-339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0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77 195 17676,'-1'-1'106,"0"1"0,-1 0 0,1-1 1,0 1-1,0 0 0,0 0 0,-1-1 0,1 1 1,0 0-1,0 0 0,-1 0 0,1 1 0,0-1 1,0 0-1,-1 0 0,1 1 0,0-1 0,0 1 1,0-1-1,0 1 0,-1-1 0,1 1 0,0 0 1,0-1-1,0 1 0,0 0 0,1 0 0,-1 0 1,0 0-1,0 0 0,0 0 0,1 0 0,-1 0 1,0 0-1,1 0 0,-1 0 0,0 2 0,-3 7 134,0 0 0,0 0 0,-2 16 0,4-21-141,-4 23 8,2-1 0,0 1 0,2 1 0,1-1 0,2 0-1,4 37 1,-4-60-83,0-1-1,0 1 0,0-1 1,0 1-1,1-1 0,-1 0 1,1 0-1,0 0 0,5 7 1,-6-10-13,0 0 1,0 0-1,0 0 1,0 0 0,0 0-1,0-1 1,0 1-1,0 0 1,0-1 0,0 1-1,0-1 1,0 1-1,1-1 1,-1 0 0,0 1-1,0-1 1,0 0-1,1 0 1,-1 0-1,0 0 1,0 0 0,1 0-1,-1 0 1,0 0-1,0 0 1,1-1 0,-1 1-1,0-1 1,0 1-1,0-1 1,1 1 0,-1-1-1,0 1 1,0-1-1,0 0 1,0 0 0,0 1-1,1-3 1,6-5 55,1 0 1,-2 0-1,1-1 1,-1 0-1,0 0 1,7-15-1,29-63 301,26-98 456,-66 183-702,-2 8-77,2 23 33,4 36-40,-5-58-41,-1-1 0,1 0 0,-1 0 0,2 0 0,-1-1 0,1 1 0,5 9 0,-7-14 2,-1 0 1,1 0 0,0-1-1,-1 1 1,1 0-1,0 0 1,0-1-1,0 1 1,0 0 0,-1-1-1,1 1 1,0-1-1,0 1 1,0-1-1,0 1 1,0-1 0,0 0-1,0 0 1,1 1-1,-1-1 1,0 0-1,0 0 1,0 0 0,0 0-1,0 0 1,0 0-1,0-1 1,0 1-1,0 0 1,0 0-1,0-1 1,0 1 0,0-1-1,0 1 1,0-1-1,1 0 1,3-2 5,-1 0 0,0-1 0,0 1-1,0-1 1,7-8 0,5-9 38,0-1-1,-1-1 1,-2 0-1,0 0 1,-1-1-1,-2-1 1,9-27-1,-16 22 13,-7 18-12,4 12-41,0 0-1,-1 0 0,1 0 1,-1 0-1,1 0 0,0 0 1,-1 0-1,1 0 0,-1 0 0,1 0 1,0 0-1,-1 0 0,1 0 1,-1 1-1,1-1 0,0 0 1,-1 0-1,1 0 0,0 0 1,-1 1-1,1-1 0,0 0 1,-1 0-1,1 1 0,0-1 0,0 0 1,-1 1-1,1-1 0,0 0 1,-1 1-1,-1 3 1,-1 0 1,0 0-1,1 0 1,0 0-1,0 0 1,0 0-1,1 1 1,-1-1-1,1 1 0,0-1 1,0 1-1,1 0 1,-1 9-1,1-8-3,0-1-1,0 1 1,1 0 0,-1 0-1,1 0 1,1-1-1,-1 1 1,1 0 0,0-1-1,5 10 1,-6-13 1,0 0 0,1 0 0,-1 0 0,1-1 0,-1 1 0,1-1 1,0 1-1,0-1 0,-1 0 0,1 1 0,0-1 0,0 0 0,0 0 0,1 0 1,-1-1-1,0 1 0,0 0 0,0-1 0,0 0 0,1 1 0,-1-1 0,0 0 1,1 0-1,-1 0 0,0 0 0,0-1 0,1 1 0,-1-1 0,0 1 0,0-1 1,0 0-1,0 0 0,0 1 0,0-2 0,3-1 0,5-3 2,0 0-1,-1-1 1,0 0-1,0 0 1,13-15-1,-16 15 2,1 0 1,-1-1-1,0 0 0,-1 0 0,0 0 1,0-1-1,-1 1 0,0-1 1,-1 0-1,0-1 0,0 1 0,2-11 1,-5 19-4,0 1 0,0 0 0,0 0 0,0 0 0,0 0 0,0 0 0,0 0 0,0-1 0,0 1 0,0 0 0,0 0 0,0 0 0,1 0 0,-1 0 0,0-1 0,0 1 0,0 0 0,0 0 0,-1 0 0,1 0 0,0-1 0,0 1 0,0 0 0,0 0 0,0 0 0,0 0 0,0 0 0,0 0 0,0-1 0,0 1 0,0 0 0,0 0 0,0 0 0,-1 0 0,1 0 0,0 0 0,0 0 0,0-1 0,0 1 0,0 0 0,0 0 0,-1 0 0,1 0 0,0 0 0,0 0 0,0 0 0,0 0 0,-7 7 0,-4 13 0,7-5-7,0 0 1,-3 19-1,6-28 6,0-1-1,1 0 1,0 1-1,0-1 1,0 1-1,1-1 1,-1 0-1,1 1 1,4 9-1,-5-14 2,1 1-1,0-1 1,-1 0-1,1 0 1,0 0-1,0 1 1,0-1-1,0 0 1,0 0-1,0 0 1,0 0-1,0 0 1,1-1 0,-1 1-1,0 0 1,0 0-1,1-1 1,-1 1-1,0-1 1,1 1-1,-1-1 1,1 0-1,-1 1 1,1-1-1,-1 0 1,1 0 0,-1 0-1,1 0 1,-1 0-1,0-1 1,1 1-1,1-1 1,5-1 0,0-1 0,0 0 1,0 0-1,10-6 1,-10 4 5,4-1-3,4-3 7,0 2 0,33-12-1,-46 18-9,0 0 0,0 0 0,0 0 1,0 1-1,0-1 0,1 1 0,-1 0 0,0 0 0,0 0 0,0 0 0,0 0 0,1 1 0,-1-1 0,0 1 0,0 0 0,0 0 0,0 0 0,0 1 0,0-1 0,-1 1 1,1-1-1,0 1 0,3 3 0,-5-4 6,-1-1 1,1 1-1,0 0 1,-1 0 0,1 0-1,0 0 1,-1 0-1,1 0 1,-1-1-1,0 1 1,1 0 0,-1 1-1,0-1 1,1 0-1,-1 0 1,0 0-1,0 0 1,0 0 0,0 0-1,0 0 1,0 0-1,0 0 1,-1 0-1,1 2 1,0-3 2,-1 0 0,1 1 0,0-1 1,0 0-1,0 0 0,0 0 0,-1 1 0,1-1 0,0 0 1,0 0-1,0 0 0,-1 0 0,1 1 0,0-1 0,0 0 0,-1 0 1,1 0-1,0 0 0,0 0 0,-1 0 0,1 0 0,0 0 1,0 0-1,-1 0 0,1 0 0,0 0 0,0 0 0,-1 0 0,1 0 1,0 0-1,0 0 0,-1 0 0,-11-12 309,2-4-146,0-1 0,2 1 0,0-2 1,1 1-1,1-1 0,0 0 0,-4-29 0,10 46-175,-1 0 0,1 0-1,0 0 1,0 0 0,0-1-1,0 1 1,0 0 0,0 0-1,1 0 1,-1 0 0,0 0-1,0 0 1,1 0 0,-1 0-1,1 0 1,-1 1 0,1-1-1,-1 0 1,1 0 0,-1 0-1,1 0 1,0 1 0,0-1-1,-1 0 1,1 0 0,0 1-1,0-1 1,0 1-1,0-1 1,0 1 0,0-1-1,-1 1 1,1 0 0,0-1-1,0 1 1,0 0 0,2-1-1,5 1-144,-1-1-1,1 1 1,-1 0 0,12 2-1,1 0-388,-20-2 529,11 1-286,0-1 1,0 0-1,0-1 1,0 0 0,17-5-1,-13-1-293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22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71 16187,'-21'4'583,"1"2"0,-1 0 0,-27 13-1,36-14-394,1 1 0,0 0 0,1 1-1,-1 0 1,1 1 0,0 0 0,-9 10-1,17-16-170,1-1-1,-1 1 0,1-1 0,-1 1 1,1 0-1,0 0 0,0 0 0,0-1 1,0 1-1,0 0 0,0 0 0,0 0 1,0 1-1,1-1 0,-1 0 0,1 0 1,0 0-1,0 0 0,0 1 0,0-1 1,0 0-1,0 0 0,0 0 0,1 0 1,-1 1-1,1-1 0,-1 0 0,1 0 1,0 0-1,0 0 0,0 0 0,0 0 1,0-1-1,0 1 0,1 0 0,-1 0 1,1-1-1,-1 1 0,3 1 0,2 2-13,0-1-1,0 0 1,0-1-1,0 1 0,1-1 1,0 0-1,-1-1 1,1 0-1,0 0 0,0 0 1,9 1-1,-2-2 63,0-1-1,0 0 1,1 0-1,-1-2 1,0 0 0,15-4-1,-21 4 44,0 0 0,0-1 0,0 0 0,0 0 0,-1-1 0,1 0 0,-1 0-1,0 0 1,-1-1 0,1 0 0,11-12 0,-17 15-65,1 0 0,0 0 0,0 0 0,-1 0-1,1 0 1,-1-1 0,0 1 0,0 0 0,0-1 0,0 1-1,0-1 1,0 1 0,0-1 0,-1 0 0,0 1 0,1-1 0,-1 0-1,0 1 1,0-1 0,0 0 0,-1 1 0,1-1 0,-1 1 0,1-1-1,-1 0 1,0 1 0,0-1 0,0 1 0,-3-4 0,1 2-62,0 0 0,0 0 1,-1 1-1,0-1 1,0 1-1,0 0 1,0 0-1,0 1 0,0-1 1,-1 1-1,0 0 1,1 0-1,-1 0 1,-8-2-1,4 3-228,0-1 1,0 1-1,0 0 0,0 1 0,0 0 1,-12 2-1,16-2 104,1 1 0,0 0-1,-1 0 1,1 0 0,0 0 0,0 1 0,0 0 0,0 0 0,0 0-1,0 0 1,0 0 0,1 1 0,-1 0 0,-5 6 0,8-9 101,1 1 1,-1 0 0,0 0-1,1 0 1,-1 0-1,1 0 1,-1 0-1,1 0 1,0 0 0,-1 0-1,1 0 1,0 0-1,0 1 1,-1 0-1,6 17-575</inkml:trace>
  <inkml:trace contextRef="#ctx0" brushRef="#br0" timeOffset="1">861 1 16756,'-12'1'220,"-1"0"0,1 1 1,0 0-1,1 1 1,-1 1-1,0 0 0,1 0 1,0 1-1,0 1 1,0 0-1,1 0 0,0 1 1,0 0-1,0 1 1,1 0-1,1 0 0,-1 1 1,1 0-1,1 1 0,-1 0 1,2 0-1,-8 15 1,12-22-205,1 0 1,-1 1 0,1 0 0,0-1-1,0 1 1,1-1 0,-1 1 0,1 0 0,-1 0-1,1-1 1,0 1 0,1 0 0,-1 0-1,1-1 1,0 1 0,-1 0 0,2-1-1,-1 1 1,0-1 0,1 1 0,-1-1-1,1 0 1,0 1 0,0-1 0,1 0 0,-1 0-1,0-1 1,1 1 0,0 0 0,0-1-1,0 0 1,0 1 0,0-1 0,6 3-1,7 2 46,1-1 0,0 0-1,0-1 1,1 0-1,-1-2 1,1 0 0,0-1-1,-1-1 1,1 0-1,0-2 1,0 0 0,0-1-1,0 0 1,-1-2-1,21-6 1,-31 8 27,-1 0-1,0-1 1,0 0-1,0 0 1,-1-1-1,1 1 1,-1-1 0,0 0-1,10-10 1,-14 12-55,1 0-1,0-1 1,-1 1 0,1-1 0,-1 1 0,0-1-1,0 0 1,0 1 0,0-1 0,0 0-1,-1 0 1,1 0 0,-1 1 0,1-1 0,-1 0-1,0 0 1,-1 0 0,1 0 0,0 0 0,-1 1-1,1-1 1,-1 0 0,0 0 0,0 1 0,-2-6-1,-1 2-78,1 0 0,-1 0 0,0 0-1,0 0 1,-1 1 0,0-1 0,0 1-1,0 0 1,0 1 0,-1-1 0,0 1-1,0 0 1,0 1 0,-9-5 0,3 3 30,-1 1 0,1 0 1,-1 1-1,0 0 0,1 0 1,-1 2-1,-14-1 0,-18 3-209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1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40 20116,'-9'12'2209,"9"-7"-1577,2-5-256,3-2 1528,7-8-2152,-2 0 600,3-6-344,-5-3-112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2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25 14475,'-5'-24'5606,"5"24"-5533,0 0 1,0 0-1,0 0 1,0 0-1,0 0 0,0 0 1,-1 0 954,1 0-955,1 16 1137,49 402 164,-41-388-1377,-1-20-588,-8-10 531,0-1 1,1 1-1,-1 0 1,1 0-1,-1 0 1,0 0 0,1 0-1,-1 0 1,1-1-1,-1 1 1,0 0-1,1 0 1,-1 0 0,0-1-1,1 1 1,-1 0-1,0-1 1,0 1-1,1 0 1,-1-1 0,0 1-1,0 0 1,1-1-1,-1 1 1,0 0-1,0-1 1,0 1 0,0-1-1,0 1 1,0-1-1,4-23-867,-4 9 335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87 17476,'1'-1'147,"-1"-1"0,1 1 0,-1-1 1,0 0-1,0 1 0,0-1 0,0 0 1,0 0-1,0 1 0,-1-1 0,1 0 1,0 1-1,-1-1 0,1 1 0,-1-1 0,0 0 1,1 1-1,-1-1 0,0 1 0,0 0 1,0-1-1,0 1 0,0 0 0,0-1 1,-3-1-1,2 2 20,0 0 0,0 0 0,0 0 0,-1 0 1,1 0-1,0 1 0,-1-1 0,1 1 0,-1-1 0,1 1 1,-1 0-1,1 0 0,0 0 0,-1 0 0,1 0 0,-1 1 1,1-1-1,-3 1 0,0 1-99,0 1 0,0-1-1,0 1 1,0 0 0,0 0 0,1 0 0,-1 0 0,1 1-1,0 0 1,0 0 0,0 0 0,1 0 0,-1 1-1,1-1 1,0 1 0,1 0 0,-1 0 0,-2 7 0,0 1-68,0 0 1,1 1-1,0 0 1,1-1-1,0 2 1,0 14-1,3-21-19,0 0 1,1 1-1,0-1 0,0 0 0,1 0 1,5 14-1,-6-19 6,0 0 1,0 0-1,0-1 1,1 1-1,0-1 1,-1 1-1,1-1 1,0 1-1,4 3 1,-4-5 5,-1 0 0,0-1 0,0 1 0,1 0 0,-1 0 0,1-1 1,-1 1-1,1-1 0,-1 0 0,1 1 0,-1-1 0,1 0 0,-1 0 0,1 0 0,-1 0 0,1 0 0,-1 0 0,1 0 1,-1 0-1,3-1 0,-1 0 8,1-1-1,-1 0 1,0 1 0,1-1 0,-1-1 0,0 1 0,-1 0-1,1-1 1,0 1 0,0-1 0,-1 0 0,0 0 0,0 0-1,1 0 1,-2 0 0,4-7 0,1-2 88,-1 0 0,-1-1 0,5-18 1,-4 13 60,-2 0 1,-1 0 0,0 0 0,-1-1 0,-1 1-1,0 0 1,-2 0 0,0-1 0,-6-21 0,3 27-108,1 12-618,4 23-1238,3-4 904,1-1-1,1 0 1,13 30-1,0-7-249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17740,'5'0'1888,"-4"19"-1208,-1 4-312,5 15 1241,-3 7-569,7 12-616,0 5-160,3 1-256,-1 1-56,-1-9-224,-2-4-160,-1-12-352,2-7-192,-5-17-1369,-4-13 1825,-6-4-304,-4-12-304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16283,'1'4'1913,"8"5"-985,4-2-312,10 0 1257,2 1-481,8-4-504,2-1-240,5-3-632,-1-2-320,-2-5 1352,-3-3-1024,-1-6-40,-3-2-40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 17388,'-3'16'962,"1"-1"-1,-1 30 1,3-39-768,0 0 0,1 1 1,0-1-1,0 0 0,0 0 0,0 0 0,1 0 0,0 0 0,0-1 1,4 7-1,-6-11-191,1 0 1,-1-1 0,0 1-1,1 0 1,-1-1-1,1 1 1,-1-1 0,1 1-1,-1-1 1,1 1-1,-1-1 1,1 1 0,-1-1-1,1 0 1,0 1-1,-1-1 1,1 0 0,0 1-1,-1-1 1,1 0 0,0 0-1,-1 0 1,1 0-1,0 1 1,-1-1 0,1 0-1,1 0 1,-1-1-1,0 1 0,0-1 0,1 1 0,-1-1 0,0 0 0,0 0 0,0 1 1,0-1-1,0 0 0,0 0 0,0 0 0,0 0 0,1-2 0,3-4 34,-1 0 0,0 0 0,5-13 0,6-29 210,-13 40-153,0-1-1,1 1 1,0 0-1,0 0 1,6-9-1,-6 19-29,-1 7-75,1 12-53,4 77-93,10 104 558,-11-160-154,1-1 1,26 77 0,-27-103-196,9 29-24,-15-40-25,1-1 0,0 1 1,-1 0-1,0 0 0,1 0 0,-1 0 0,0 0 0,-1 0 0,1 0 0,0 0 0,-2 5 1,1-7 9,1-1 0,-1 1 0,1-1 0,-1 1 0,1 0 0,-1-1 0,1 1 0,-1-1 0,0 1 0,0-1 0,1 1 0,-1-1 0,0 0 0,1 1 0,-1-1 0,0 0 0,0 0 0,0 1 0,0-1 0,1 0 0,-1 0 0,0 0 0,0 0 0,0 0 0,1 0 0,-1 0 0,0-1 0,0 1 0,0 0 0,0 0 0,1 0 0,-1-1 0,0 1 0,0-1 0,0 1 0,-3-2 45,0 0 1,0 0-1,0 0 0,0 0 0,-5-5 0,1-1-18,1 0 1,0 0-1,0 0 0,1-1 0,0 0 0,0 0 1,1-1-1,1 0 0,-1 0 0,2 0 0,-1 0 1,1 0-1,1-1 0,-2-17 0,2 10-249,1 0 0,1 0 0,1 0 0,0 1 0,2-1 0,0 0-1,1 1 1,6-20 0,5-7-118,1-3-82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19780,'-2'94'4695,"42"300"-3883,-34-367-798,-6-27-13,0 0-1,0 1 1,0-1-1,0 0 1,0 0 0,0 1-1,0-1 1,0 0-1,0 0 1,0 1-1,0-1 1,0 0-1,0 0 1,1 1-1,-1-1 1,0 0-1,0 0 1,0 1-1,0-1 1,1 0-1,-1 0 1,0 0-1,0 0 1,1 1-1,-1-1 1,0 0-1,0 0 1,0 0 0,1 0-1,-1 0 1,0 0-1,1 0 1,-1 0-1,0 0 1,0 0-1,1 1 1,-1-2-1,8-8 12,1-17 4,-8 25-16,11-50 49,10-99 0,-8 43-20,-9 68-24,-4 25-11,1-1-1,1 1 0,0-1 0,9-23 0,-12 38 2,1-1 1,-1 0 0,0 0-1,0 1 1,0-1-1,1 1 1,-1-1 0,0 0-1,1 1 1,-1-1 0,1 1-1,-1-1 1,1 0-1,-1 1 1,1-1 0,-1 1-1,1 0 1,-1-1-1,1 1 1,0-1 0,-1 1-1,1 0 1,0-1-1,-1 1 1,1 0 0,0 0-1,-1 0 1,2-1 0,0 2-7,-1-1 1,0 1-1,0-1 1,0 1-1,0 0 1,0-1-1,0 1 1,0 0 0,-1 0-1,1-1 1,0 1-1,0 0 1,0 0-1,-1 0 1,2 2-1,2 5-75,1 0 0,-1 1 0,3 11 0,-3-8 15,-1 0-1,0 0 1,-1 0-1,0 0 1,-1 1 0,-1 22-1,-1-29 66,1-1-1,-1 1 1,-1-1 0,1 0-1,-1 0 1,1 1-1,-1-1 1,-3 5-1,3-7 11,0-1 0,0 1 1,0-1-1,0 1 0,0-1 0,0 0 0,0 0 0,-1 0 0,1 0 0,-1 0 0,1-1 0,-1 1 1,0-1-1,0 0 0,-3 2 0,4-3-88,-1 1 1,1-1-1,-1 0 1,1 0-1,0 0 0,-1 0 1,1 0-1,0 0 1,-1-1-1,1 1 1,0-1-1,-1 1 1,1-1-1,0 0 0,0 0 1,0 0-1,0 0 1,0-1-1,0 1 1,0 0-1,0-1 1,0 0-1,0 1 0,1-1 1,-1 0-1,1 0 1,-1 0-1,1 0 1,0 0-1,0 0 0,0 0 1,0 0-1,0 0 1,0-1-1,1 1 1,-1 0-1,1-1 1,-1 1-1,1 0 0,0-4 1,1-7-611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65 20948,'0'0'45,"0"0"-1,0 0 1,0 0-1,0 0 0,0 0 1,0-1-1,0 1 0,0 0 1,0 0-1,0 0 0,0 0 1,0 0-1,0-1 1,0 1-1,0 0 0,0 0 1,0 0-1,0 0 0,0 0 1,0-1-1,0 1 0,0 0 1,0 0-1,0 0 0,0 0 1,0 0-1,-1 0 1,1 0-1,0-1 0,0 1 1,0 0-1,0 0 0,0 0 1,0 0-1,0 0 0,-1 0 1,1 0-1,0 0 1,0 0-1,0 0 0,0 0 1,0 0-1,-1 0 0,1 0 1,0 0-1,0 0 0,0 0 1,0 0-1,0 0 0,-1 0 1,-7 6 728,-7 13 231,11-11-908,1 0-1,0 0 1,1 0 0,-1 0-1,2 1 1,-1-1 0,1 0-1,0 1 1,1 0 0,0-1-1,1 1 1,-1-1-1,2 1 1,-1-1 0,1 0-1,0 1 1,6 12 0,-7-19-94,0-1 0,-1 1 0,1-1 0,0 1 0,0-1 0,1 1 0,-1-1 0,0 0 0,0 0 0,1 1 0,-1-1 0,0 0 0,1 0 0,0 0-1,-1-1 1,1 1 0,-1 0 0,1-1 0,0 1 0,-1-1 0,1 1 0,3 0 0,-2-2 7,0 1 0,0 0-1,0-1 1,0 0 0,0 1-1,0-1 1,0 0 0,0-1-1,0 1 1,-1 0 0,1-1-1,2-2 1,6-4 47,0-1 0,-1 0 0,0-1 0,13-18 0,-12 14 86,0 0 0,-2-1 0,11-20 0,-18 30-86,1-1-1,-1 0 1,0 1 0,0-1 0,-1 0-1,1 0 1,-1 0 0,-1 0 0,1 0 0,-1 0-1,0 0 1,0 0 0,-2-6 0,2 10-44,0 1-1,0-1 1,-1 1 0,1-1 0,-1 1 0,1-1 0,-1 1 0,0 0 0,1-1-1,-1 1 1,0 0 0,0 0 0,0 0 0,0-1 0,0 1 0,0 0 0,0 0-1,0 0 1,0 0 0,-3-1 0,3 2-48,-1 0 0,1 0 0,0-1 0,-1 1 1,1 0-1,-1 0 0,1 0 0,0 0 0,-1 1 0,1-1 0,-1 0 0,1 1 1,0-1-1,-1 1 0,1-1 0,0 1 0,-2 1 0,-3 1-315,1 1-1,0 0 0,0 0 0,0 0 1,1 1-1,-1 0 0,-6 10 1,2-2-244,4-5-148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16428,'6'14'718,"-2"0"1,0 0-1,0 1 1,-2-1-1,0 1 1,1 22-1,0-3 114,4 47 130,-2-20-444,17 80 0,-16-124-407,-5-17-107,-1 0 0,0 0-1,0 0 1,0 0 0,0 0 0,0 0 0,0 0 0,1 0 0,-1 0 0,0 0 0,0 0 0,0 0 0,0 0 0,0 0 0,1 0 0,-1 0 0,0 0 0,0 0 0,0 0 0,0 0 0,1 0 0,-1 0 0,0 0 0,0 0 0,0 0 0,0 0 0,0 0 0,0 0 0,1 0 0,-1 0 0,0 0 0,0 0 0,0-1 0,0 1-1,0 0 1,0 0 0,0 0 0,0 0 0,1 0 0,-1 0 0,0-1 0,0 1 0,0 0 0,0 0 0,0 0 0,0 0 0,0 0 0,0-1 0,7-30 251,-6-13 64,-6-70 1,2 72-121,3-70 0,3 104-342,2 12 22,5 12-63,-9-14 164,11 23-238,-6-13 111,-1 0-1,1-1 1,1 0 0,0 0 0,11 12 0,-17-22 138,0 0 1,0 0 0,0 0 0,0 0-1,0 0 1,0 0 0,0 0 0,0 0 0,1-1-1,-1 1 1,0 0 0,1-1 0,-1 1-1,0-1 1,1 0 0,-1 1 0,1-1 0,-1 0-1,0 0 1,1 0 0,-1 0 0,1 0 0,-1 0-1,1 0 1,-1 0 0,2-1 0,0 0 23,0-1 0,-1 1 0,1-1 0,-1 0 0,0 0 0,1 0 0,-1 0 0,0 0 0,0 0 0,0-1 0,-1 1 0,3-4 0,4-7 175,-1-1 1,-1-1-1,9-26 0,-9 18 133,-1 0-1,0-1 1,-2 0-1,1-39 1,-4 63-310,0-1 0,0 0 0,1 1 0,-1-1 0,0 0 0,0 0 1,0 1-1,0-1 0,0 0 0,-1 1 0,1-1 0,0 0 0,0 0 0,0 1 0,-1-1 1,1 0-1,0 1 0,-1-1 0,1 1 0,-1-2 0,-6 13 130,-5 29-84,2 9-44,1 1 1,2 0-1,1 93 0,6-140-14,0 0-1,0 1 0,1-1 0,-1 0 0,1 0 1,0 0-1,0 0 0,0-1 0,0 1 0,2 4 0,-2-6 0,0 0-1,-1-1 1,1 1-1,0 0 1,0-1-1,0 1 1,-1 0-1,1-1 1,0 1-1,0-1 1,0 0-1,0 1 1,0-1-1,0 0 1,0 1-1,0-1 1,0 0-1,0 0 1,0 0-1,0 0 1,0 0-1,1 0 0,-1 0 1,0 0-1,0 0 1,0-1-1,0 1 1,0 0-1,0-1 1,0 1-1,1-2 1,23-9 86,-17 7-255,0 0-1,0 1 0,0 0 1,0 0-1,1 1 1,8-2-1,-15 4 58,1 0 0,-1 0 0,1 0 0,-1 1 0,0-1 1,1 0-1,-1 1 0,0 0 0,1-1 0,-1 1 0,0 0 0,0 0 0,1 0 0,-1 1 0,0-1 0,0 0 0,-1 1 0,1-1 0,0 1 0,0 0 0,-1 0 0,1 0 0,-1 0 0,1 0 0,-1 0 0,2 4 0,2 7-580,-4-5-97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16051,'6'7'488,"0"0"0,1 0 0,0-1 0,1 0 0,11 7-1,-17-12-403,0 0 0,-1 0 0,1 0 0,0 0 0,-1-1 0,1 1 0,0-1 0,0 1 0,-1-1 0,1 0 0,0 0 0,0 0 0,0 0 0,0 0 0,-1 0 0,1 0 0,0 0 0,0-1 0,0 1 0,-1-1 0,1 1 0,0-1 0,-1 0 0,1 0 0,0 0 0,-1 0 0,1 0 0,-1 0 0,1 0 0,-1 0 0,0-1 0,0 1 0,1 0 0,-1-1 0,0 1 0,1-3 0,2-2 140,-1 0-1,0-1 1,0 1-1,-1-1 1,0 0-1,0 0 1,0 0-1,0-8 1,-1 11-127,0 0 0,-1 1 0,0-1 1,0 1-1,0-1 0,0 0 0,-1 1 0,1-1 0,-1 1 1,0-1-1,0 1 0,-1-1 0,1 1 0,0 0 1,-1-1-1,0 1 0,0 0 0,-2-3 0,3 5-72,1 1-1,-1-1 0,0 0 1,1 1-1,-1-1 0,0 1 1,0-1-1,1 1 0,-1-1 1,0 1-1,0 0 0,0-1 1,0 1-1,0 0 0,0-1 1,1 1-1,-1 0 0,0 0 1,0 0-1,0 0 1,0 0-1,0 0 0,0 0 1,-2 1-1,2 0-4,-1-1 0,1 1 1,-1 0-1,1 0 0,-1 0 0,1 0 1,-1 1-1,1-1 0,0 0 0,0 1 0,0-1 1,-2 2-1,-1 4-2,0 1 1,0-1-1,1 1 1,-4 11-1,3-4-18,0 1 0,1 0 0,1 0 0,0 20 0,1-27-10,1-1 0,1 1 1,0 0-1,0 0 0,0 0 1,1-1-1,1 1 0,-1-1 1,6 11-1,-7-18-37,-1 1 0,1-1 1,0 1-1,0-1 0,0 0 0,0 1 0,0-1 0,0 0 1,0 0-1,1 0 0,-1 0 0,0 0 0,1 0 1,-1 0-1,0 0 0,1-1 0,-1 1 0,1 0 0,-1-1 1,1 1-1,0-1 0,-1 0 0,1 1 0,-1-1 1,1 0-1,0 0 0,-1 0 0,1 0 0,1-1 0,3 0-112,0-1 0,0 0-1,0 0 1,0-1-1,-1 0 1,8-4 0,12-8-303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27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33 16331,'9'-23'1654,"-5"13"60,-10 28-379,-23 77-779,5 1 0,-15 134 0,36-217-553,-2 21-30,0 0 0,2 0-1,1 0 1,5 55 0,-2-87-20,-1-1 1,0 1 0,1 0-1,-1 0 1,1-1 0,-1 1-1,1 0 1,0-1 0,0 1-1,0-1 1,-1 1 0,2-1-1,-1 1 1,1 1 0,-1-3 3,0 0 1,0 1 0,0-1-1,0 0 1,-1 1 0,1-1-1,0 0 1,0 0 0,0 0-1,0 0 1,0 0 0,0 0-1,-1 0 1,1 0 0,0 0-1,0 0 1,0 0 0,0 0-1,0-1 1,-1 1 0,1 0-1,0-1 1,0 1 0,0-1-1,-1 1 1,1-1 0,0 1-1,-1-1 1,1 1 0,0-1-1,0-1 1,5-4-69,0-1 0,-1 0 0,0 0 1,0 0-1,0-1 0,-1 0 0,4-11 0,16-40-501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16908,'-3'0'386,"0"1"0,1-1 1,-1 1-1,0 0 1,0 0-1,0 0 0,1 0 1,-1 1-1,0-1 1,1 1-1,-1-1 0,1 1 1,0 0-1,-1 0 1,-2 3-1,-29 36 2166,30-36-2387,-3 6-18,-1-1 1,2 1-1,-1 0 0,1 0 1,1 1-1,0 0 0,-6 23 1,11-34-151,0-1 0,0 1 0,0 0 1,0-1-1,0 1 0,0 0 0,0-1 0,0 1 1,0-1-1,0 1 0,0-1 0,1 1 0,-1 0 1,0-1-1,0 1 0,1-1 0,-1 1 0,0-1 1,1 1-1,-1-1 0,1 1 0,-1-1 0,0 0 1,1 1-1,-1-1 0,1 1 0,-1-1 0,1 0 1,-1 1-1,1-1 0,0 0 0,-1 0 0,1 0 1,-1 1-1,1-1 0,-1 0 0,1 0 0,0 0 1,-1 0-1,1 0 0,0 0 0,-1 0 0,1 0 1,-1 0-1,1 0 0,-1-1 0,1 1 0,1 0 1,38-12-180,-27 8 115,-11 3 63,13-3-54,-1 1 1,1 1 0,23-2-1,-35 3 56,0 1-1,0 0 1,0 0 0,0 1-1,0-1 1,0 0-1,-1 1 1,1 0-1,0 0 1,0 0 0,0 0-1,0 0 1,-1 0-1,1 1 1,-1-1-1,1 1 1,-1 0-1,1 0 1,-1 0 0,0 0-1,0 0 1,0 0-1,0 1 1,0-1-1,1 3 1,-2-2 37,-1 0-1,1 0 1,0 0 0,-1-1 0,0 1-1,0 0 1,0 0 0,0 0 0,0 0-1,-1 0 1,1 0 0,-1-1-1,1 1 1,-1 0 0,0 0 0,0-1-1,-1 1 1,1 0 0,-1-1 0,1 1-1,-1-1 1,0 0 0,1 0 0,-1 0-1,-3 3 1,0 0 61,0 0 0,0 0 0,0-1 0,-1 1 0,0-1 0,0-1 0,0 1 0,0-1 0,-9 3 0,13-5-174,-1 0 1,1-1-1,-1 1 1,1-1-1,0 1 0,-1-1 1,1 0-1,-1 0 0,1-1 1,-1 1-1,1 0 1,-1-1-1,1 1 0,0-1 1,-1 0-1,1 0 0,0 0 1,-4-2-1,5 2-6,-1 0-1,1 0 0,0 0 1,0-1-1,0 1 1,-1 0-1,1-1 1,1 1-1,-1-1 0,0 1 1,0-1-1,0 0 1,1 1-1,-1-1 1,1 0-1,-1 1 1,1-1-1,0 0 0,0 0 1,0 1-1,0-1 1,0 0-1,0 0 1,0 1-1,0-1 0,1-2 1,5-11-743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72 194 19636,'11'-12'737,"-1"0"-1,0 0 1,0-1-1,10-19 1,-16 24-503,0 0 0,0 0 1,-1 0-1,0-1 1,0 1-1,-1-1 1,0 0-1,-1 0 0,1-10 1,-2 18-219,0 0 0,0 0 1,0 1-1,0-1 0,0 0 1,0 0-1,0 0 0,-1 1 1,1-1-1,0 0 0,0 0 1,0 1-1,-1-1 0,1 0 0,-1 1 1,1-1-1,0 0 0,-1 1 1,1-1-1,-2 0 0,2 0-2,-1 1 0,1 0 0,-1 0-1,1 0 1,-1 0 0,1 0 0,-1 0-1,0-1 1,1 1 0,-1 1 0,1-1 0,-1 0-1,1 0 1,-1 0 0,0 0 0,1 0-1,-1 0 1,1 1 0,-1-1 0,1 0-1,-1 1 1,-3 1 63,0 1 0,0 0 0,0 0 0,1 0 0,-6 5 0,-4 8 46,1 0 0,0 0 0,1 1 0,0 1 0,2-1 0,0 2 0,1-1 0,1 1 0,1 0 0,0 1 0,-3 25 0,9-42-119,-1 1 0,1 0 1,0 0-1,0 0 0,0 0 0,1 0 0,0 0 0,-1 0 0,1 0 1,1-1-1,-1 1 0,0 0 0,1-1 0,0 1 0,0-1 1,3 5-1,-3-6-37,0 0 0,0 0 0,0 0 0,0-1 0,1 1 0,-1 0 1,0-1-1,1 0 0,0 0 0,-1 1 0,1-1 0,0-1 0,-1 1 0,1 0 1,0-1-1,0 1 0,0-1 0,0 0 0,-1 0 0,1 0 0,0 0 0,5-2 1,1 0 51,0 0 0,0 0 0,0-1 0,-1 0 0,1-1 0,-1 0 0,0 0 0,0-1 0,-1 0 0,13-11 0,15-20-127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14555,'4'-17'1772,"-2"7"-167,-1 18 1198,3 25-1329,14 62-1,-6-37-1334,36 151-190,-47-205-27,0 0-1,0 0 1,1 0-1,-1 0 1,1 0-1,0 0 1,0 0-1,1-1 1,3 5-1,-6-7 47,0-1 0,1 1 1,-1-1-1,1 0 0,-1 0 0,1 1 1,-1-1-1,1 0 0,-1 0 0,1 1 1,-1-1-1,1 0 0,-1 0 0,1 0 0,-1 0 1,1 0-1,-1 0 0,1 0 0,0 0 1,-1 0-1,1 0 0,-1 0 0,1 0 1,-1 0-1,1 0 0,-1-1 0,1 1 0,1-1-51,0-1-1,-1 1 1,1 0 0,-1-1-1,1 1 1,-1-1-1,0 0 1,1 1-1,-1-1 1,0 0-1,1-2 1,8-19-698,0 1 1,-2-1 0,8-32-1,11-77-1490,-23 106 1939,16-118-687,-14 86 5669,-2 245-1642,0-145-2922,1 0 0,14 58 0,-19-99-103,1 2-75,-1 0 0,1 0-1,0 0 1,-1-1 0,1 1 0,1 0 0,-1 0 0,0-1-1,1 1 1,-1-1 0,1 1 0,0-1 0,-1 0-1,1 1 1,0-1 0,3 2 0,-1-5-283,-2-8-136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 17620,'-7'0'1848,"5"1"-592,14-1 217,4 0-305,9-4-416,3-2-216,6-4-704,2 0-456,2-1 592,1 2-152,-4-4-88</inkml:trace>
  <inkml:trace contextRef="#ctx0" brushRef="#br0" timeOffset="1">496 99 21036,'-7'22'605,"1"0"0,0 1 0,-3 36 0,8-53-566,1-1 0,-1 0 0,1 0 0,1 0 0,-1 0 1,1 0-1,0 1 0,0-1 0,0 0 0,1-1 0,-1 1 0,1 0 1,1 0-1,-1-1 0,1 1 0,-1-1 0,1 0 0,0 1 0,1-2 0,-1 1 1,1 0-1,5 4 0,-7-6-19,0-1-1,0 0 1,1 0 0,-1 0-1,0 0 1,0 0 0,1 0 0,-1 0-1,0-1 1,1 0 0,-1 1-1,0-1 1,1 0 0,-1 0 0,1 0-1,-1 0 1,0 0 0,3-1-1,-1-1 38,0 1-1,0 0 0,-1-1 0,1 0 0,-1 0 0,1 0 0,-1 0 0,0-1 0,0 1 0,3-4 0,2-3 164,-1 0-1,0 0 1,0 0 0,-1-1-1,0 0 1,7-18-1,-9 17 56,0 0-1,-1 0 0,-1 0 1,3-22-1,-4 29-243,-1 0 0,0 0 0,0 0 0,0 0 0,0 0 0,-1 0 0,0 0 0,1 1 0,-1-1 0,-1 0 0,1 0 0,-1 0 0,1 1 0,-1-1 0,0 1 0,0-1 0,-4-3 0,5 6-94,0 0-1,0 0 1,-1 0-1,1 0 1,0 0-1,-1 0 1,1 0-1,0 1 1,-1-1-1,1 1 1,-1-1-1,1 1 1,-1-1-1,1 1 1,-1 0-1,1 0 1,-1 0-1,1 0 1,-1 0-1,-2 0 1,-30 13-273,8-4-119,5-7-85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21829,'6'36'1752,"-1"2"-1384,0 4-152,4 1 560,1 0-320,1-5-832,1-3-560,-1-15 768,-1-9-184,0-11-104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87 293 18508,'-2'-1'190,"0"-1"0,-1 0 0,1 1 1,-1 0-1,1 0 0,-1 0 0,1 0 0,-1 0 0,0 0 1,0 1-1,1-1 0,-1 1 0,0 0 0,0 0 0,0 0 1,1 0-1,-6 1 0,6 0-132,0 0-1,0 1 1,0-1 0,0 1 0,0-1 0,0 1-1,1 0 1,-1-1 0,1 1 0,-1 0 0,1 0-1,-1 0 1,1 1 0,0-1 0,0 0 0,0 0-1,0 1 1,1-1 0,-1 0 0,1 1-1,-1 2 1,-1 3-40,1 1-1,0-1 0,1 1 1,0-1-1,0 1 0,2 12 1,-1-19-18,-1-1 0,0 1 0,1 0 0,-1 0 0,1 0 0,0-1-1,0 1 1,-1 0 0,1-1 0,0 1 0,0-1 0,1 1 0,-1-1 0,0 1 0,3 1 0,-3-3 1,0 1-1,0-1 0,1 1 1,-1-1-1,0 0 1,1 1-1,-1-1 1,0 0-1,1 0 1,-1 0-1,1 0 0,-1 0 1,0 0-1,1-1 1,-1 1-1,0 0 1,1-1-1,-1 1 1,0-1-1,0 1 1,1-1-1,-1 0 0,0 1 1,2-3-1,6-3 48,0-1-1,-1 0 0,1-1 0,-1 0 0,-1-1 1,0 1-1,0-2 0,0 1 0,9-19 0,3-12 407,17-47-1,-35 83-414,30-85 721,-27 77-556,-1-1-1,-1 0 0,0 0 1,-1 0-1,1-13 0,-5 15 147,-1 16-126,-4 21-35,0 7-351,2 0 0,1 0 0,1 1 0,2-1 0,2 1-1,5 47 1,-5-78 75,1-1-1,-1 1 1,1 0-1,0 0 1,0 0-1,0 0 1,0-1-1,0 1 1,1 0-1,-1-1 1,1 1-1,-1-1 1,4 3-1,-4-4 65,0-1 0,0 1 1,0-1-1,0 1 0,0-1 0,0 1 0,1-1 1,-1 1-1,0-1 0,0 0 0,1 0 0,-1 0 0,0 0 1,0 0-1,1 0 0,-1 0 0,0 0 0,0 0 1,1-1-1,-1 1 0,0 0 0,0-1 0,1 1 1,-1-1-1,0 0 0,0 1 0,0-1 0,0 0 1,0 1-1,2-3 0,20-17-568</inkml:trace>
  <inkml:trace contextRef="#ctx0" brushRef="#br0" timeOffset="1">510 210 18636,'-49'71'3910,"84"-102"-2217,-27 23-1731,-1 0 1,0 0 0,-1-1 0,1 1 0,-2-1 0,8-14-1,-11 22-114,1 9 84,1 17 48,-3-15-5,0-2-43,1-1-1,0 0 0,0 0 1,0 1-1,6 9 1,-8-15 0,1-1 0,0 0 0,0 1 0,0-1 0,-1 0 0,1 0 0,1 0 0,-1 0 0,0 0 0,0 0 0,0 0 0,1 0 0,-1 0 0,0 0 0,1-1 0,-1 1 0,0-1 0,1 1 0,-1-1 0,1 1 0,-1-1 0,1 0 0,-1 0 0,1 0 0,-1 0 0,1 0 0,-1 0 0,1 0 0,-1 0 0,1 0 0,-1-1 0,1 1 0,-1-1 0,3 0 0,2-2-158,0-1 0,0 1 0,-1-1 0,1 0 0,-1-1 1,0 1-1,0-1 0,0 0 0,-1 0 0,8-11 0,8-17-655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3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45 284 14915,'-13'50'2823,"-13"97"-1,23-119-2408,1 1-1,2 0 1,1-1-1,8 55 1,-8-81-411,-1 0 0,1 0 1,-1 1-1,1-1 0,0 0 1,0 0-1,0 0 0,0 0 0,0 0 1,3 2-1,-4-4-6,0 1-1,0-1 1,0 0-1,1 0 1,-1 0 0,0 0-1,0 0 1,0 1-1,1-1 1,-1 0-1,0 0 1,0 0 0,1 0-1,-1 0 1,0 0-1,0 0 1,1 0-1,-1 0 1,0 0 0,0 0-1,1 0 1,-1 0-1,0 0 1,0 0-1,0 0 1,1 0 0,-1 0-1,0 0 1,0 0-1,1 0 1,-1 0-1,0-1 1,8-13-159,-1-17-10,-2 0-1,3-49 1,-3 24 79,-3 35 86,24-188 375,-17 156 108,30-97 0,-38 144-408,1 0 1,0 1-1,1-1 0,-1 1 1,1 0-1,0-1 1,0 1-1,7-7 1,-10 12-62,0-1 0,1 1 0,-1 0 0,0 0 0,0-1 0,1 1 0,-1 0 0,0 0 0,1 0 0,-1 0 0,0 0 0,1-1 1,-1 1-1,0 0 0,1 0 0,-1 0 0,0 0 0,1 0 0,-1 0 0,0 0 0,1 0 0,-1 0 0,0 0 0,1 0 0,-1 0 0,0 0 0,1 0 0,-1 1 0,0-1 1,1 0-1,-1 0 0,1 1 0,5 10 76,-1 16-45,-5-4-16,-2 0-1,-5 32 0,4-32-1,0 0 1,1 30 0,2-53-22,0 1 1,0-1 0,0 1-1,0-1 1,0 0 0,0 1-1,0-1 1,0 1 0,1-1-1,-1 0 1,0 1 0,0-1-1,0 1 1,0-1 0,0 0-1,1 1 1,-1-1 0,0 0-1,0 1 1,1-1 0,-1 0-1,0 0 1,1 1 0,-1-1-1,0 0 1,1 0-1,-1 0 1,0 1 0,1-1-1,-1 0 1,0 0 0,2 0-1,14-4-61,24-21-134,-28 17 110,-3 3-32,0 0 0,-1 1 0,2 0 0,-1 1 0,0 0 0,1 1 0,14-3 0,-22 4 89,0 1 0,0 0 0,0 0 0,0-1 0,0 1 0,1 1 0,-1-1 0,0 0 0,0 0 0,0 1 0,0-1 0,0 1 0,0 0-1,0 0 1,0-1 0,0 1 0,0 0 0,-1 1 0,1-1 0,0 0 0,-1 0 0,1 1 0,-1-1 0,1 1 0,-1 0 0,1-1 0,-1 1 0,0 0-1,0 0 1,0-1 0,0 1 0,0 0 0,-1 0 0,1 0 0,0 0 0,-1 0 0,1 1 0,-1-1 0,0 0 0,0 3 0,0 2 98,-1 0-1,0-1 1,0 1 0,0-1 0,-1 1 0,0-1 0,0 0 0,0 1 0,-1-1 0,0 0-1,-1-1 1,1 1 0,-1-1 0,-8 10 0,0-1 373,-1-1 0,0 0 1,-1-1-1,-17 11 0,20-15-168,0-1 0,0-1 0,-18 8 0,27-13-298,-1 0 0,1 0 0,-1 0 0,1 0 0,-1 0 0,0-1 0,0 1 0,1-1 1,-1 0-1,0 1 0,0-1 0,1-1 0,-1 1 0,0 0 0,0-1 0,1 1 0,-1-1 0,0 0 0,1 0 1,-1 0-1,1 0 0,-4-2 0,1-7-187,4-1-172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19764,'-1'0'99,"1"0"-1,-1 0 0,0 0 1,0 1-1,1-1 0,-1 0 1,0 1-1,1-1 1,-1 1-1,0-1 0,1 0 1,-1 1-1,1 0 1,-1-1-1,1 1 0,-1-1 1,1 1-1,-1-1 0,1 1 1,0 0-1,-1-1 1,1 1-1,0 0 0,-1 0 1,1-1-1,0 1 0,0 1 1,-5 26 360,5-22-173,-3 27 236,3 0 0,0 0 0,2 1 0,2-1 1,1 0-1,15 53 0,-20-86-522,2 7 4,0 1-1,1-1 1,7 13-1,-10-19-2,0 0 0,1 0 0,-1-1 0,1 1 0,-1 0 0,0-1-1,1 1 1,-1 0 0,1-1 0,-1 1 0,1-1 0,0 1 0,-1-1 0,1 1-1,0-1 1,-1 1 0,1-1 0,0 0 0,-1 1 0,1-1 0,0 0 0,0 1-1,-1-1 1,1 0 0,0 0 0,0 0 0,0 0 0,-1 0 0,1 0-1,0 0 1,0 0 0,0 0 0,-1 0 0,1 0 0,0-1 0,0 1 0,-1 0-1,1-1 1,0 1 0,0 0 0,-1-1 0,1 1 0,0-1 0,-1 1 0,1-1-1,-1 1 1,1-1 0,0 1 0,-1-1 0,1 0 0,5-8 1,0 1 1,-1-1-1,0 0 1,8-17-1,14-28 4,-24 50-4,-1 1 0,1 0 0,-1-1 0,1 1 0,0 1 0,0-1 0,0 0 0,1 1 0,-1-1 0,1 1 0,6-3 0,-7 4-3,0 0 1,0 0-1,0 1 0,0-1 0,0 1 0,0 0 0,0 0 0,0 0 0,0 0 0,0 1 0,0-1 0,0 1 0,-1 0 0,1-1 0,0 1 0,0 1 0,0-1 0,-1 0 0,1 1 0,0-1 1,-1 1-1,1 0 0,-1 0 0,0 0 0,0 0 0,0 0 0,0 0 0,0 1 0,0-1 0,1 4 0,1-1 12,-1 1-1,1-1 1,-1 1-1,-1-1 1,1 1 0,-1 0-1,0 0 1,-1 0-1,1 0 1,-1 1-1,0-1 1,-1 0 0,0 10-1,-1-9 51,-1-1-1,0 0 1,0 0-1,0 0 1,-1-1 0,0 1-1,0-1 1,-1 1-1,1-1 1,-1 0-1,0 0 1,0-1-1,-1 1 1,0-1 0,0 0-1,0 0 1,0-1-1,0 1 1,-6 2-1,3-2-23,1 0 0,-1 0 1,0-1-1,0 0 0,0-1 0,0 0 0,-1 0 0,1 0 0,0-1 0,-1-1 0,1 1 0,-1-1 0,-14-2 0,20 1-206,-1 0 0,0-1 0,1 1-1,-1-1 1,1 0 0,0 0 0,0 0 0,-1 0 0,1-1 0,1 1 0,-5-4 0,6 5 105,1 0 1,-1 0-1,0 1 1,1-1-1,-1 0 1,1 0-1,-1 0 1,1 0-1,-1 0 1,1 0-1,-1 0 1,1 1-1,0-1 1,0 0-1,-1 0 1,1 0-1,0-1 0,0 1 1,0 0-1,0 0 1,0 0-1,1 0 1,-1 0-1,0 0 1,0 0-1,0 0 1,1 0-1,-1 1 1,1-1-1,-1 0 1,1 0-1,-1 0 1,1 0-1,-1 0 1,1 1-1,0-1 1,0 0-1,-1 0 1,1 1-1,0-1 1,0 1-1,0-1 1,-1 0-1,1 1 1,0 0-1,2-1 0,14-6-656,5 0-17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18708,'6'-4'338,"0"0"-1,0 0 1,0-1-1,-1 0 1,1 0 0,-1-1-1,0 1 1,-1-1-1,1-1 1,-1 1-1,0 0 1,-1-1 0,0 0-1,0 0 1,0 0-1,-1 0 1,0 0 0,0 0-1,-1-1 1,0 1-1,0-14 1,0 20-294,-1 1 1,-1-1-1,1 0 0,0 0 1,0 0-1,0 0 1,0 0-1,-1 0 0,1 1 1,0-1-1,-1 0 1,1 0-1,0 0 0,-1 1 1,1-1-1,-1 0 1,1 1-1,-1-1 0,0 0 1,1 1-1,-2-2 1,1 2-14,0 0 0,1 0 0,-1 0 0,0 0 0,1 0 0,-1 0 1,0 0-1,1 0 0,-1 0 0,1 1 0,-1-1 0,0 0 0,1 0 1,-1 1-1,0-1 0,1 0 0,-1 1 0,1-1 0,-1 1 1,1-1-1,-1 1 0,-3 2 52,1 1-1,0-1 1,0 1 0,1-1 0,-1 1 0,1 0 0,-3 6-1,0 4-22,0 1 0,1 0 0,1 0 0,0 1 0,-1 22 0,4-27-66,0 0 0,0-1 0,1 1 0,0-1 0,0 1 0,2-1 0,-1 0 0,8 20 0,-9-28 3,0-1 1,-1 1-1,1-1 1,0 1-1,0-1 1,0 1 0,0-1-1,0 0 1,0 0-1,0 1 1,0-1-1,1 0 1,-1 0-1,0 0 1,1 0-1,-1 0 1,1-1-1,-1 1 1,3 1-1,-2-2 1,-1 0 0,1 0-1,-1 0 1,0 0-1,1-1 1,-1 1-1,0 0 1,1-1 0,-1 1-1,0-1 1,0 1-1,1-1 1,-1 1-1,0-1 1,0 0 0,0 0-1,0 0 1,2-1-1,3-4-5,-1 0-1,0-1 1,0 1-1,-1-1 1,0 0 0,5-10-1,5-19 6,-1 0 0,-2-1 0,-1 0-1,6-53 1,-12 80-70,-1 19 25,3 30-7,-4-25 34,0-1 13,16 75-65,-16-79 67,1-1 0,0 1 1,1-1-1,-1 0 0,2 0 0,-1 0 1,10 12-1,-13-18-9,1-1 1,-1 0-1,0 1 1,0-1-1,0 0 0,1 0 1,-1 0-1,1 0 1,-1 0-1,1 0 0,-1 0 1,1 0-1,-1 0 1,1-1-1,0 1 0,-1-1 1,1 1-1,0-1 1,0 0-1,-1 0 0,1 0 1,3 0-1,-2-1-35,-1 1 0,0-1 0,1 0 0,-1-1-1,0 1 1,0 0 0,0-1 0,0 1 0,0-1-1,0 1 1,0-1 0,0 0 0,-1 0 0,3-3-1,1-3-102,0 0-1,0-1 0,0 0 0,-1 0 0,-1 0 1,1-1-1,1-10 0,1-24-206,-7-2-146</inkml:trace>
  <inkml:trace contextRef="#ctx0" brushRef="#br0" timeOffset="1">206 0 20524,'-2'14'1569,"2"-4"-1705,3-2-432,3-7 1144,1-1-288,0-10-400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71 322 16852,'-5'4'420,"0"0"0,0 0 0,0 0 0,1 0 0,-1 1 0,1 0 0,0 0 0,1 0 0,-1 0 0,1 1 0,0 0 0,0-1 0,1 1 0,-1 0 0,1 0 0,1 0 0,-3 10 0,2-4-348,1 1-1,0 0 0,0-1 0,1 1 1,1 0-1,0-1 0,5 24 1,-5-31-70,0-1 0,1 1-1,-1-1 1,1 0 0,0 1 0,1-1 0,-1 0 0,1 0 0,3 4 0,-5-7-2,0 0 0,0 0 0,0 0 1,0 0-1,1 0 0,-1 0 0,0-1 0,0 1 0,1 0 0,-1-1 1,0 1-1,1-1 0,-1 0 0,0 1 0,1-1 0,-1 0 0,1 0 0,-1 0 1,0 0-1,1 0 0,-1 0 0,1 0 0,-1 0 0,0-1 0,1 1 1,-1 0-1,0-1 0,1 1 0,-1-1 0,0 0 0,0 1 0,1-1 0,-1 0 1,2-1-1,2-2 8,0-1-1,-1 1 1,1-1 0,-1 0 0,1 0 0,-2 0 0,1-1 0,5-10-1,20-52 65,-27 61-60,19-56 290,-4-1-1,-2-1 1,-3 0-1,6-106 0,-19 137 12,0 28-130,-2 19-56,-2 56-275,3 0-1,15 135 1,-12-197 32,0 13 85,2 0-1,0 0 0,1 0 1,10 28-1,-3-31-129,3-10-52</inkml:trace>
  <inkml:trace contextRef="#ctx0" brushRef="#br0" timeOffset="1">486 309 16187,'4'2'167,"0"0"0,0 0 0,1-1-1,-1 0 1,1 1 0,-1-2-1,1 1 1,-1 0 0,1-1-1,-1 0 1,1 0 0,0 0 0,-1-1-1,1 0 1,-1 0 0,1 0-1,-1 0 1,1 0 0,-1-1 0,0 0-1,0 0 1,0 0 0,0-1-1,0 1 1,0-1 0,-1 0-1,1 0 1,-1 0 0,0 0 0,0-1-1,0 0 1,0 1 0,-1-1-1,1 0 1,-1 0 0,0 0-1,2-6 1,0 1 139,0-1 0,-1 1 0,0-1 0,-1 0 1,2-10-1,-4 17-230,0 1 1,1-1-1,-1 1 1,0-1-1,0 1 1,0-1-1,-1 1 1,1-1-1,-1 1 1,1-1-1,-1 1 1,0-1-1,0 1 1,0 0 0,0-1-1,0 1 1,-1 0-1,1 0 1,0 0-1,-1 0 1,0 0-1,0 0 1,1 1-1,-1-1 1,-4-2-1,5 3-43,-1 0 0,1 1 0,-1-1 0,0 0 0,0 1 0,1-1 0,-1 1 0,0 0 0,1 0 0,-1 0 0,0-1 0,0 2 0,0-1 1,1 0-1,-1 0 0,0 0 0,0 1 0,-1 0 0,-1 1 2,1-1 0,0 1 0,-1 0 1,1 0-1,0 0 0,0 0 0,0 1 1,-3 3-1,-1 2 3,0 1-1,0 0 1,1 0 0,0 0 0,-5 12-1,6-10-80,1 1-1,0 0 1,0 0-1,1 1 1,1-1-1,0 1 1,1-1-1,0 1 1,1 0-1,2 21 1,-1-28-70,0 1 1,0-1-1,1-1 1,0 1-1,0 0 0,0 0 1,1-1-1,0 1 1,0-1-1,6 8 0,-5-9 23,-1-1 0,0 0 0,1 0-1,-1 0 1,1 0 0,0-1-1,0 0 1,0 0 0,0 0-1,0 0 1,1 0 0,-1-1-1,1 0 1,-1 0 0,8 1-1,27-1-485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28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1 14083,'-24'72'3859,"15"-51"-2755,-8 36 0,10-8-610,2 0 0,2 1 0,2-1 1,7 56-1,-1 28-1189,-8-100-339,2-32 987,1 0 1,-1 0-1,1 0 0,-1 0 0,0 0 0,0 1 0,1-1 0,-1 0 1,0-1-1,0 1 0,0 0 0,0 0 0,0 0 0,0 0 0,0-1 1,0 1-1,0 0 0,-1-1 0,1 1 0,-2 0 0,-10 1-457</inkml:trace>
  <inkml:trace contextRef="#ctx0" brushRef="#br0" timeOffset="1">0 486 16211,'7'2'1841,"13"-6"-993,3-9-384,13 1 960,6-2-415,8-2-553,1-2-464,1 5 128,-2 1-136,-13-1-224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18756,'0'-1'1840,"-1"3"-661,-1 8-149,-1 18 293,4 2-621,1 0 0,10 53 0,21 58-346,-29-123-312,1 0 1,1 0-1,0-1 1,2 0 0,0 0-1,15 23 1,-22-38-24,0 0 0,0 0 0,1-1 0,-1 1 0,1-1 0,-1 1 0,1-1 0,-1 0 0,1 1-1,-1-1 1,1 0 0,0 0 0,0 0 0,0 0 0,0 0 0,0-1 0,0 1 0,3 0 0,-3-1 6,0 0 0,-1-1 0,1 1 0,-1 0 0,1-1 0,-1 1 0,1-1 0,-1 0-1,0 1 1,1-1 0,-1 0 0,0 0 0,1 0 0,-1 0 0,0 0 0,0 0 0,0 0 0,2-3 0,2-4 89,0 0 0,-1-1 0,1 1 0,-2-1 0,1 0 1,2-12-1,1-10 86,-2 1 1,-1-1 0,-2 0 0,0 0-1,-2 0 1,-2 0 0,-6-39-1,7 65-191,-7-37 76,7 40-93,1-1 1,-1 1 0,0 0 0,0-1 0,0 1 0,0 0 0,0 0 0,-1 0-1,1 0 1,-1 0 0,1 0 0,-1 0 0,-2-2 0,4 4-2,0 0 1,0 0-1,-1 0 1,1 0-1,0 0 1,-1 0-1,1 0 1,0 0-1,-1 0 1,1 0-1,0 0 1,0 0-1,-1 0 1,1 0-1,0 0 1,-1 0-1,1 0 1,0 0-1,0 0 1,-1 0-1,1 0 1,0 1-1,0-1 1,-1 0-1,1 0 1,0 0-1,0 0 1,0 1-1,-1-1 1,1 0-1,0 0 1,0 1-1,0-1 1,-1 0-1,1 0 1,0 1-1,0-1 1,0 0-1,0 0 1,0 1-1,0-1 1,0 0-1,0 1 1,0-1-1,0 0 1,0 0-1,0 1 1,0-1-1,0 0 1,0 1-1,0-1 1,-1 21-324,1-19 266,5 51-1483,-5-50 1386,0 0 0,1 0 1,0-1-1,0 1 0,-1 0 0,2-1 1,-1 1-1,0 0 0,0-1 0,1 1 1,0-1-1,-1 0 0,1 1 0,0-1 1,0 0-1,3 2 0,-4-3 125,-1-1 1,1 0-1,0 1 0,0-1 0,-1 0 1,1 0-1,0 1 0,-1-1 0,1 0 1,0 0-1,0 0 0,-1 0 0,1 0 1,0 0-1,0 0 0,-1 0 0,1-1 1,0 1-1,-1 0 0,1 0 0,0-1 1,-1 1-1,1 0 0,0-1 0,-1 1 1,1 0-1,0-1 0,-1 1 0,1-1 1,0 0-1,11-12-687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128 215 17340,'-6'0'605,"1"0"0,-1 0 0,1 1 0,-1 0 0,1 0 0,-1 0 1,1 1-1,0-1 0,-1 1 0,-4 3 0,6-2-446,0-1 1,1 1-1,-1 0 0,1 0 0,0 0 1,0 1-1,0-1 0,0 1 0,1-1 1,-1 1-1,1 0 0,0 0 0,-2 5 1,0 1-135,1 1 0,-1-1-1,2 0 1,0 1 0,0 0 0,1-1 0,0 1 0,1 0 0,0 0 0,1-1 0,0 1 0,0 0 0,6 17 0,-7-27-25,1 1 1,-1-1-1,0 0 0,1 0 0,-1 0 1,1 0-1,0 0 0,-1 0 0,1 0 1,0-1-1,0 1 0,-1 0 0,1 0 1,0 0-1,0-1 0,0 1 0,0-1 1,0 1-1,0 0 0,0-1 0,0 0 1,2 1-1,-1 0 1,0-1 0,0 0-1,0-1 1,0 1 0,0 0 0,0-1 0,-1 1 0,1-1-1,0 1 1,0-1 0,-1 0 0,1 1 0,1-3 0,8-3 9,-2-2 0,1 0 0,14-14 1,-14 12 3,12-12 2,49-41 21,-63 57-33,0 0-1,1 0 0,0 1 1,0 0-1,1 1 0,17-7 0,-25 11-3,0-1-1,0 1 1,0 0 0,0-1-1,0 1 1,1 0-1,-1 0 1,0 0-1,0 0 1,0 1-1,0-1 1,0 1-1,0-1 1,0 1-1,-1-1 1,1 1-1,0 0 1,0 0 0,0 0-1,-1 0 1,1 0-1,0 1 1,2 1-1,-2 0 2,0-1 0,-1 0 0,1 1 0,-1 0 0,1-1-1,-1 1 1,0 0 0,0-1 0,0 1 0,0 0 0,0 0 0,-1 0-1,1 0 1,-1 0 0,0 4 0,-3-34 336,-1 0-1,-1 0 0,-12-33 1,10 35-143,-4-6 19,5 12-107,19 36-307,-9-11 93,1 0 1,-1 1 0,1-2-1,1 1 1,-1-1 0,1 1-1,0-2 1,0 1 0,0-1-1,13 7 1,-15-9 48,0-1 1,0 0-1,-1 0 0,1 0 0,0 0 1,0 0-1,0-1 0,0 0 1,0 0-1,0 0 0,0 0 0,0-1 1,0 1-1,0-1 0,0 0 1,-1-1-1,1 1 0,0 0 0,-1-1 1,1 0-1,-1 0 0,7-4 1,0-3 45,-1 0 0,0 0 1,0-1-1,-1 0 1,0 0-1,-1-1 0,0 0 1,-1 0-1,0-1 1,-1 0-1,0 0 0,-1 0 1,0-1-1,-1 1 1,2-16-1,-6 36 156,-4 111 607,5-107-740,0-1 1,2 1-1,0 0 0,0-1 1,1 1-1,0-1 0,1 0 0,7 17 1,-10-27-16,-1 0 0,1 0 0,-1 0-1,1 0 1,0-1 0,-1 1 0,1 0 0,0 0 0,-1 0 0,1-1 0,0 1 0,0-1 0,0 1 0,0 0 0,-1-1 0,3 1 0,-3-1-38,1 0 0,-1 0 0,1 0 1,-1 0-1,1 0 0,0 0 0,-1 0 1,1 0-1,-1 0 0,1 0 0,-1-1 0,1 1 1,0 0-1,-1 0 0,1 0 0,-1-1 1,1 1-1,-1 0 0,0-1 0,1 1 0,0-1 1,1-1-264,0-1 1,0 0-1,0 1 1,-1-1-1,1 0 1,-1 0-1,0 0 1,0 0-1,2-4 0,-1-6-127,1-1 0,-2 1 0,0-24 0,0-11-658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14867,'-5'20'1809,"5"4"-1041,0 1-600,0-2 2240,3 1-1400,1-3-863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62 364 15811,'-16'-14'1147,"12"10"-755,0 0 1,0 1-1,-1-1 1,-7-4-1,11 8-331,1 0 0,-1 0 0,1 0 0,0 0 0,-1 0 0,1 0 0,0 0 0,-1 0 0,1 0 0,0 0 0,-1 1 0,1-1 0,0 0 0,-1 0 0,1 0-1,0 0 1,-1 1 0,1-1 0,0 0 0,0 0 0,-1 1 0,1-1 0,0 0 0,0 0 0,-1 1 0,1-1 0,0 0 0,0 1 0,0-1 0,0 0 0,0 1 0,-1-1 0,1 0 0,0 1 0,0-1 0,0 0 0,0 1 0,0-1 0,0 0 0,0 1 0,-2 19 782,2-18-661,-3 35 1098,2 44 0,1-69-1175,1 0 0,1 0-1,0-1 1,1 1 0,0 0-1,1-1 1,8 19 0,-11-28-96,0 0 1,0 0-1,0 0 0,1 1 1,-1-1-1,1 0 0,-1-1 1,1 1-1,0 0 0,0 0 1,0-1-1,0 1 0,0-1 1,0 0-1,0 0 0,0 1 1,0-1-1,1-1 1,-1 1-1,1 0 0,-1-1 1,4 1-1,-3-1-5,1 0 1,-1 0-1,1-1 0,-1 1 0,0-1 1,1 0-1,-1 0 0,0-1 1,0 1-1,0 0 0,1-1 1,-2 0-1,1 0 0,0 0 1,4-4-1,6-6 10,-1-1 0,0 0 0,-1-1 0,0-1 0,-2 1-1,1-2 1,-2 1 0,0-1 0,7-21 0,-4 7 50,-2 0 1,-1-1-1,-1-1 0,3-37 0,-10 62-52,0 1 1,0-1-1,-1 1 0,-1-9 1,2 15-13,0 0 0,0 0 0,0-1 1,0 1-1,0 0 0,0 0 0,0-1 1,0 1-1,0 0 0,0-1 0,0 1 1,0 0-1,0 0 0,0-1 0,0 1 0,-1 0 1,1 0-1,0 0 0,0-1 0,0 1 1,0 0-1,-1 0 0,1 0 0,0-1 1,0 1-1,0 0 0,-1 0 0,1 0 0,0 0 1,0 0-1,-1 0 0,1-1 0,0 1 1,-1 0-1,-7 18-57,3 8-298,0 1 0,2 0-1,1 0 1,1 0 0,2 0-1,5 37 1,-6-61 225,8 41-1055,-7-42 1119,0 0 1,-1 1 0,1-1-1,0 0 1,0 0 0,0 0-1,0-1 1,0 1 0,0 0 0,1 0-1,-1-1 1,1 1 0,-1 0-1,1-1 1,0 0 0,-1 1-1,5 1 1,12-2-665</inkml:trace>
  <inkml:trace contextRef="#ctx0" brushRef="#br0" timeOffset="1">374 0 17132,'-6'76'1823,"0"-20"-876,3 0 1,2 1-1,9 81 1,-7-131-894,0 0 1,1-1-1,-1 1 0,1-1 1,1 1-1,2 6 0,-4-12-46,0 0 0,-1 0 0,1 0 0,-1 0 0,1 0-1,0 0 1,0 0 0,0-1 0,-1 1 0,1 0 0,0 0 0,0-1 0,0 1-1,0-1 1,0 1 0,0-1 0,0 1 0,1-1 0,-1 0 0,0 1 0,0-1-1,0 0 1,0 0 0,0 0 0,1 0 0,-1 0 0,0 0 0,0 0-1,0 0 1,0 0 0,0-1 0,0 1 0,1 0 0,-1-1 0,0 1 0,0-1-1,0 1 1,0-1 0,0 0 0,0 1 0,-1-1 0,3-1 0,8-7 9,-1 0 0,1-1 0,-1 0 1,-1-1-1,10-13 0,-13 14-33,2 0 0,-1 1 0,1 0 0,1 1 0,-1 0 0,2 0-1,18-12 1,-27 19 11,1 0-1,-1 1 1,0-1 0,1 0-1,-1 1 1,1-1-1,-1 1 1,1 0-1,-1-1 1,1 1 0,-1 0-1,1 0 1,0 0-1,-1 0 1,1 0-1,-1 1 1,1-1-1,-1 0 1,1 1 0,-1-1-1,1 1 1,-1-1-1,3 2 1,-3-1 7,1 1 0,-1-1 0,0 1 1,1-1-1,-1 1 0,0-1 0,0 1 1,0 0-1,0 0 0,0-1 0,0 1 0,0 0 1,-1 0-1,1 0 0,-1 0 0,0 0 0,1 4 1,-1 4 107,0-1-1,-1 0 1,0 1 0,0-1 0,-1 1 0,0-1 0,-1 0 0,0 0 0,0 0 0,-1-1-1,0 1 1,-1-1 0,1 0 0,-2 0 0,1 0 0,-1-1 0,-14 14 0,15-16-32,-1 0 0,-1 0 1,1 0-1,-1-1 0,0 1 1,0-2-1,0 1 1,0-1-1,-13 4 0,14-6-75,0 1 1,1-2-1,-1 1 0,0-1 0,0 1 0,0-2 0,1 1 0,-1-1 0,0 1 1,1-2-1,-1 1 0,0-1 0,1 0 0,-7-2 0,-6-9-133,3 1-34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18428,'-4'23'1976,"4"14"-1127,0 3-305,0 10 1168,2 6-520,4 1-312,1 1-151,1-7-345,-1-3-256,3-15-504,0-8-353,-2-13 1130,1-8-521,-2-7-145,0-5-47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18908,'4'0'202,"0"-1"-1,0 0 1,0 0-1,0 0 1,0 0-1,0-1 1,0 1-1,-1-1 1,1 0-1,0 0 1,-1-1-1,0 1 1,6-6 0,5-5 363,19-24 1,-28 31-298,10-12 172,16-24 0,-27 36-334,-1 0-1,0 0 1,0-1-1,0 1 1,-1-1-1,1 1 1,-2-1-1,3-10 1,-4 16-86,0 0 0,1 0 0,-1 0 0,0 0 0,0 0 0,0 1 1,0-1-1,0 0 0,0 0 0,0 0 0,0 0 0,0 0 0,0 0 0,0 0 1,-1 1-1,1-1 0,0 0 0,-1 0 0,1 0 0,0 1 0,-1-1 0,1 0 1,-1 0-1,1 1 0,-1-1 0,0 0 0,1 1 0,-1-1 0,0 1 0,1-1 1,-1 1-1,0-1 0,0 1 0,1-1 0,-1 1 0,0 0 0,0-1 0,0 1 1,0 0-1,-1-1 0,-1 2 19,1-1 0,-1 1-1,1-1 1,-1 1 0,1 0 0,0-1 0,-1 1 0,1 1 0,0-1 0,0 0 0,-1 0 0,1 1-1,-3 2 1,-3 5 17,0-1 0,0 1 0,1 0 0,0 1-1,1 0 1,0 0 0,1 0 0,0 0 0,-4 12 0,3-5-49,1 0 0,0 1 1,2-1-1,0 1 1,-1 21-1,4-33-7,0 0 1,0 1-1,1-1 0,-1 0 1,4 11-1,-4-16 0,0 0 1,1 0-1,-1 0 0,0 0 0,1 0 1,-1 0-1,1-1 0,-1 1 1,1 0-1,-1 0 0,1 0 0,0 0 1,-1-1-1,1 1 0,0 0 0,0 0 1,0-1-1,-1 1 0,1-1 0,0 1 1,0-1-1,0 1 0,0-1 0,0 0 1,0 1-1,0-1 0,0 0 0,0 0 1,0 1-1,0-1 0,0 0 1,0 0-1,0 0 0,0 0 0,0-1 1,0 1-1,0 0 0,0 0 0,0-1 1,0 1-1,0 0 0,1-1 0,5-3 5,-2 1 0,1 0 0,0-1 0,0 0 0,-1-1 0,0 1 0,5-6-1,33-42 13,-23 28-10,3-4-33,-14 15 1,1 1-1,1 1 1,17-16 0,-27 26 22,-1 0-1,1 0 1,0 0-1,1 1 1,-1-1-1,0 0 0,0 1 1,0-1-1,0 1 1,0-1-1,1 1 1,-1-1-1,0 1 0,1 0 1,-1-1-1,0 1 1,0 0-1,1 0 0,2 0 1,-4 1 0,1-1 1,0 1-1,0-1 1,0 1-1,-1 0 1,1-1-1,0 1 1,0 0-1,-1-1 1,1 1-1,-1 0 1,1 0-1,-1 0 1,1-1-1,-1 1 0,1 0 1,-1 0-1,0 0 1,1 0-1,-1 1 1,2 7-8,-1 0 0,0 1 1,0-1-1,-2 13 0,1-16 10,-2 24 73,1-19-8,0-1 1,1 0-1,0 0 0,0 1 0,1-1 0,1 0 1,2 12-1,-3-21-56,-1-1 0,0 0 0,0 1-1,0-1 1,1 1 0,-1-1 0,0 0 0,0 1 0,1-1 0,-1 0 0,0 1 0,0-1 0,1 0 0,-1 0-1,0 1 1,1-1 0,-1 0 0,1 0 0,-1 1 0,0-1 0,1 0 0,-1 0 0,1 0 0,-1 0 0,0 0-1,1 0 1,-1 0 0,1 0 0,-1 0 0,1 0 0,-1 0 0,1 0 0,-1 0 0,0 0 0,1 0 0,-1 0-1,1 0 1,-1 0 0,0 0 0,1-1 0,-1 1 0,1 0 0,-1 0 0,0-1 0,1 1 0,-1 0 0,0 0 0,1-1-1,-1 1 1,0 0 0,0-1 0,1 0 0,14-17 204,-15 17-210,16-25 234,14-35-1,-22 42-241,1 0-1,1 1 1,1 0-1,23-31 0,-33 48-4,0 0 1,-1 0-1,1 0 0,0 1 0,0-1 0,-1 0 0,1 0 0,0 1 0,0-1 0,0 1 0,0-1 0,0 1 0,0-1 0,0 1 0,0-1 0,0 1 0,0 0 0,0-1 1,0 1-1,0 0 0,0 0 0,1 0 0,-1 0 1,0 1 0,0-1 1,0 1-1,-1-1 0,1 1 1,0 0-1,-1-1 0,1 1 0,0 0 1,-1-1-1,1 1 0,-1 0 1,1 0-1,-1 0 0,0-1 0,1 1 1,-1 0-1,0 0 0,1 0 1,-1 1-1,2 8-50,0 0 0,-1 1 0,-1 15 0,0-20 37,1 155-966,-1-161 978,-1 0 1,1 1-1,0-1 1,0 0-1,0 1 1,0-1 0,0 0-1,0 0 1,0 1-1,0-1 1,0 0-1,0 1 1,1-1-1,-1 0 1,0 0-1,0 1 1,0-1 0,0 0-1,0 1 1,0-1-1,1 0 1,-1 0-1,0 0 1,0 1-1,0-1 1,1 0-1,-1 0 1,0 0 0,0 1-1,1-1 1,-1 0-1,0 0 1,0 0-1,1 0 1,-1 0-1,0 1 1,0-1-1,1 0 1,-1 0 0,0 0-1,1 0 1,-1 0-1,0 0 1,1 0-1,7-5-224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18524,'-1'0'127,"-1"1"-1,1-1 1,0 0 0,0 1-1,0-1 1,0 0 0,-1 1-1,1 0 1,0-1 0,0 1-1,0-1 1,0 1 0,0 0-1,0 0 1,0 0 0,1 0-1,-1 0 1,0-1 0,0 2-1,1-1 1,-1 0 0,0 0 0,1 0-1,-1 0 1,0 2 0,-8 33 1408,7-22-1396,0 0 0,1 1 0,1-1 0,0 0 0,1 1 0,0-1-1,1 0 1,1 0 0,0 0 0,1 0 0,8 20 0,-11-32-136,1 1 0,-1-1 0,0 0 1,1 0-1,-1 0 0,1 0 0,0 0 0,-1 0 0,1-1 0,0 1 0,0 0 0,0-1 1,0 1-1,1-1 0,-1 0 0,0 0 0,0 0 0,5 1 0,-5-2 7,0 1 0,0-1 0,0 0 0,1 0 0,-1-1-1,0 1 1,0 0 0,1-1 0,-1 1 0,0-1 0,0 0 0,0 0-1,0 0 1,0 0 0,0 0 0,0 0 0,0 0 0,-1-1 0,1 1-1,0-1 1,2-2 0,4-6 75,1 0 0,-2-1 0,1 0 0,-2-1 0,1 1 0,-1-1 0,5-17 0,24-92 859,-29 97-714,-2 56 106,-2 2-352,-1 1 18,1 1 0,11 53 1,-13-87-3,1-1 1,-1 1 0,0 0-1,1 0 1,-1-1 0,1 1 0,0 0-1,-1-1 1,1 1 0,0-1-1,0 1 1,0-1 0,0 1 0,1-1-1,-1 0 1,0 1 0,0-1-1,1 0 1,1 1 0,-2-1-5,0-1-1,1 0 1,-1 0 0,0 0 0,0 0-1,0 0 1,0 0 0,0 0 0,0-1 0,0 1-1,1 0 1,-1-1 0,0 1 0,0-1 0,0 1-1,0-1 1,0 1 0,-1-1 0,1 1-1,0-1 1,0 0 0,1-1 0,5-6-188,1 0 0,-1 0 0,-1-1 1,9-14-1,-15 22 159,54-101-1808,-42 73 1317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21717,'1'74'2245,"0"-15"-1964,-9 94 0,7-152-46,1-6-67,0-17 15,3-31-72,-1 27-68,-2 26-42,0 0-1,0 0 0,0 0 1,0 0-1,0 0 0,0 0 1,0 0-1,0 0 0,0 0 1,0 0-1,0 0 0,0 0 1,0 0-1,0 0 0,0 0 1,0 0-1,0 0 0,-3 14-78,2-8 15,1 0-7,-1-1 0,0 1 0,0 0-1,0 0 1,-1-1 0,0 1-1,0-1 1,-1 1 0,-4 7 0,7-13 71,0 0 0,0 0 0,0 0 1,0 0-1,0 0 0,0 0 0,0 0 0,-1 0 1,1 0-1,0 1 0,0-1 0,0 0 1,0 0-1,0 0 0,0 0 0,0 0 1,-1 0-1,1 0 0,0 0 0,0 0 1,0 0-1,0 0 0,0 0 0,0 0 1,-1 0-1,1 0 0,0 0 0,0 0 1,0 0-1,0 0 0,0 0 0,0 0 1,-1 0-1,1 0 0,0 0 0,0 0 1,0-1-1,0 1 0,0 0 0,0 0 0,0 0 1,-1 0-1,1 0 0,0 0 0,0 0 1,0 0-1,0-1 0,-3-8 118,1-10 136,2 11-96,0 1 0,1-1 1,-1 0-1,5-15 0,-17 104 600,5-46-536,1-4 115,1 0 1,-1 43 0,6-74-326,0 1-1,0 0 1,-1 0 0,1-1 0,0 1-1,0 0 1,1 0 0,-1 0 0,0-1-1,0 1 1,0 0 0,0 0 0,1-1-1,-1 1 1,0 0 0,1-1 0,-1 1-1,0 0 1,1-1 0,-1 1 0,1-1-1,-1 1 1,2 0 0,-2-1-6,1 0-1,0 0 1,-1 0 0,1 0 0,0 0 0,-1 0-1,1 0 1,-1 0 0,1 0 0,0-1 0,-1 1 0,1 0-1,-1 0 1,1-1 0,0 1 0,-1-1 0,1 1-1,-1 0 1,1-1 0,0 0 0,27-32 35,-27 33-42,22-35 24,21-40 0,-28 45-31,1 1 0,38-48 1,-54 75 2,0 1 1,1-1-1,-1 1 1,1-1-1,-1 1 1,1 0-1,0 0 1,-1 0-1,1 0 1,0 0-1,0 0 1,0 0-1,-1 0 0,1 1 1,0-1-1,2 0 1,-2 1 1,-1 1 0,0-1 0,0 0 0,0 0 0,0 1 0,0-1 0,0 1 0,0-1 0,0 1 0,0-1 0,0 1 0,0 0 0,0-1 0,0 1 0,0 0 0,0 0 0,-1-1 0,1 1 0,0 0 0,-1 0 0,1 0 0,0 0 0,-1 0 0,1 0 0,-1 0 0,0 0 0,1 1 0,-1-1 0,0 2 0,5 18-87,-1 1 0,-1 0 1,0 0-1,-2 0 0,-1 0 1,-1 0-1,-5 31 0,3-42-892,1-12 554,-1-6 208,1-16-172</inkml:trace>
  <inkml:trace contextRef="#ctx0" brushRef="#br0" timeOffset="1">536 76 18036,'-1'0'125,"1"0"0,-1 0 0,1-1 1,-1 1-1,1 0 0,-1 0 0,1 0 0,0 0 0,-1 0 1,1 0-1,-1 0 0,1 0 0,-1 0 0,1 0 1,-1 0-1,1 0 0,-1 0 0,1 0 0,0 1 0,-1-1 1,1 0-1,-1 0 0,1 0 0,0 1 0,-1-1 1,1 0-1,-1 1 0,1-1 0,0 0 0,0 1 0,-1-1 1,1 1-1,-13 13 1469,7-3-1184,0 0 1,1 0-1,0 0 0,0 1 0,1 0 0,-3 19 1,1-1-296,-2 47 1,8-72-115,1 39-21,-1-42 17,0 0 1,0 0-1,1 0 0,-1 0 1,1 0-1,-1 0 0,1 0 0,0-1 1,0 1-1,-1 0 0,1 0 1,1-1-1,-1 1 0,0-1 1,0 1-1,1-1 0,-1 1 0,3 1 1,-3-3 0,0 1-1,0-1 1,0 0 0,1 1 0,-1-1 0,0 0 0,0 0 0,0 0-1,1 0 1,-1 0 0,0 0 0,0 0 0,0-1 0,0 1 0,1 0-1,-1-1 1,0 1 0,0 0 0,0-1 0,0 1 0,0-1 0,0 0-1,0 1 1,0-1 0,0 0 0,0 0 0,0 0 0,0 0-1,-1 1 1,2-3 0,23-31-18,-24 32 19,21-40 82,-2-1 1,-2-2 0,-2 0-1,20-87 1,-43 174-1175,2 1 1,1 1-1,6 85 1,-2-122 759,0-5 185,0 1 0,0-1 0,1 1-1,-1 0 1,0-1 0,1 1 0,0-1 0,0 1-1,-1-1 1,2 0 0,-1 1 0,0-1 0,3 5-1,-4-7 124,0 0 0,1 0 0,-1 0 0,0 0 0,0 1 0,0-1 0,1 0 0,-1 0 0,0 0 0,0 0 0,1 0 0,-1 0 0,0 0 0,0 0-1,1 0 1,-1 1 0,0-1 0,0 0 0,1 0 0,-1 0 0,0 0 0,0 0 0,0-1 0,1 1 0,-1 0 0,0 0 0,0 0 0,1 0 0,-1 0 0,0 0 0,0 0-1,1 0 1,-1-1 0,0 1 0,0 0 0,0 0 0,1 0 0,9-16-1027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18212,'-25'121'2983,"2"-15"-1352,19-83-1314,-2 11 232,2-1 0,1 1 0,2 59 0,1-91-518,1 0 0,-1 1 0,0-1 0,0 0 0,1 0 0,-1 0 0,1 0 0,0 0 0,0 0 1,0 0-1,0 0 0,0 0 0,0 0 0,0 0 0,1-1 0,1 3 0,-2-3-16,0-1 1,0 0-1,-1 1 0,1-1 0,0 0 0,0 1 1,0-1-1,0 0 0,0 0 0,0 0 1,0 0-1,0 0 0,0 0 0,0 0 1,0 0-1,0-1 0,0 1 0,0 0 0,0 0 1,0-1-1,-1 1 0,1-1 0,0 1 1,1-2-1,5-3 27,0 0 1,-1-1-1,1 0 1,-2 0 0,1 0-1,5-9 1,21-29 90,-17 22-56,1 0-1,27-28 0,-41 48-75,-1 1-1,1-1 1,-1 1-1,1 0 1,0-1-1,0 1 1,-1 0-1,1 0 1,0 0-1,0 0 1,0 1-1,0-1 1,0 0-1,1 1 1,-1-1-1,0 1 1,3 0-1,-4 0 0,0 1 0,1-1-1,-1 0 1,0 1 0,1 0-1,-1-1 1,0 1 0,0 0-1,1 0 1,-1 0 0,0-1-1,0 1 1,0 1 0,0-1-1,0 0 1,0 0 0,-1 0-1,1 0 1,0 0 0,0 1-1,-1-1 1,1 0 0,-1 1-1,1-1 1,-1 1 0,1 2-1,2 15-83,0 1 0,-1 0-1,0-1 1,-2 1 0,0 0 0,-2 0-1,0 0 1,-7 27 0,9-45-25,-6 15-653,2-14 389,-2-9 66,-4-15-103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4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16171,'-1'4'607,"-1"0"-1,1-1 0,-1 1 1,1 0-1,-1-1 0,0 0 1,0 1-1,-1-1 0,1 0 1,-1 0-1,0 0 0,1 0 1,-6 3-1,0 0-210,-1-1 1,0 0-1,0 0 1,0 0 0,-1-1-1,1-1 1,-1 0-1,-14 3 1,8-3-293,-1-1 1,1 0 0,-1-1 0,-23-2 0,39 1-173,-1 0 0,1 0 0,-1-1 0,1 1 0,0 0 0,-1-1 0,1 1 0,-1 0 0,1-1 0,0 0 0,-3-1 0,4 2 28,-1 0 0,1-1 0,0 1 1,0 0-1,0 0 0,-1-1 0,1 1 1,0 0-1,0 0 0,0-1 0,0 1 1,0 0-1,0-1 0,0 1 0,0 0 1,0-1-1,0 1 0,0 0 0,0-1 1,0 1-1,0 0 0,0-1 0,0 1 1,0 0-1,0 0 0,0-1 0,1 1 1,-1 0-1,0-1 0,0 1 0,0 0 1,1-1-1,2-3-375,1 0 1,0 1-1,0-1 0,1 1 1,4-4-1,6-4 83,5-10-532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28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0 16604,'-31'37'1541,"7"-10"-567,1 1-1,-26 42 1,44-62-867,0 0 1,1 1-1,0 0 1,1-1-1,0 2 1,0-1 0,0 0-1,2 1 1,-1-1-1,1 1 1,0-1-1,1 1 1,1 16-1,0-23-75,-1-1-1,1 1 0,-1 0 0,1-1 0,0 1 0,0 0 0,0-1 0,0 1 0,1-1 0,-1 1 0,1-1 0,-1 0 0,1 0 0,0 0 0,0 0 0,0 0 0,0 0 0,3 1 0,-2-1 10,1 0 1,-1 0-1,1-1 1,-1 1 0,1-1-1,0 0 1,0-1-1,0 1 1,0 0-1,0-1 1,6 0 0,0-1 52,1 0 1,-1-1 0,1 0-1,-1-1 1,0 0 0,0 0-1,0-1 1,15-9 0,-17 8 5,0 0 1,0 0 0,-1-1-1,0 0 1,0-1-1,-1 0 1,0 0 0,0 0-1,0-1 1,-1 0-1,8-15 1,-11 19-87,0-1 0,-1 1 0,1 0 0,-1-1 1,0 1-1,0-1 0,-1 1 0,1-1 0,-1 1 0,0-1 0,0 1 0,-1-1 1,1 1-1,-1-1 0,0 1 0,0-1 0,0 1 0,-1 0 0,1 0 0,-1-1 1,0 1-1,-1 0 0,1 1 0,-1-1 0,1 0 0,-5-3 0,3 2-39,-1 1 0,0 0-1,0 0 1,0 1 0,0 0-1,0 0 1,-1 0 0,1 0-1,-1 1 1,0 0 0,0 0-1,0 0 1,0 1-1,-12-1 1,18 2 16,-1 0 0,1 0 0,-1 0 0,1 0 0,-1 0 0,1 0 0,0 1 0,-1-1 0,1 0 0,-1 0 0,1 1 0,-1-1 0,1 0 0,0 0 0,-1 1 0,1-1 0,0 0 0,-1 1 0,1-1 0,-1 1 0,-2 8-205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93 16347,'0'0'57,"0"0"0,0 0 0,0 0-1,0 0 1,0 1 0,-1-1 0,1 0-1,0 0 1,0 0 0,0 0 0,0 1-1,0-1 1,0 0 0,0 0 0,0 0-1,0 0 1,-1 0 0,1 0-1,0 0 1,0 1 0,0-1 0,0 0-1,0 0 1,-1 0 0,1 0 0,0 0-1,0 0 1,0 0 0,0 0 0,-1 0-1,1 0 1,0 0 0,0 0-1,0 0 1,0 0 0,-1 0 0,1 0-1,0 0 1,0 0 0,0 0 0,0 0-1,-1 0 1,1 0 0,0 0 0,0 0-1,0 0 1,0-1 0,0 1-1,-1 0 1,1 0 0,0 0 0,0 0-1,0 0 1,0 0 0,0-1 0,0 1-1,0 0 1,-1 0 0,1 0 0,0 0-1,0 0 1,0-1 0,0 1 0,0 0-1,-5 16 1558,-1 40-701,2 0 1,3 1-1,2-1 1,12 80-1,-12-132-845,0 1-1,0-1 0,0 0 1,1 1-1,-1-1 0,1 0 0,0 0 1,4 6-1,-6-9-53,1 0 0,-1-1 0,1 1 0,-1-1 0,1 1 0,0-1 0,-1 1 0,1-1 0,-1 0 0,1 1 0,0-1-1,-1 0 1,1 0 0,0 1 0,0-1 0,-1 0 0,1 0 0,0 0 0,0 0 0,-1 0 0,2 0 0,0 0-1,-1-1 0,1 1 0,-1-1-1,1 1 1,-1-1 0,0 0 0,1 0 0,-1 0 0,0 0 0,0 0-1,1 0 1,-1 0 0,0 0 0,1-2 0,7-10 47,0 0 1,0-1-1,-2 0 0,11-26 1,-11 24-19,0 1-1,0 0 1,2 0 0,10-14 0,-19 29-41,0-1 1,0 1-1,1-1 1,-1 1-1,0-1 0,0 1 1,1 0-1,-1-1 1,0 1-1,0-1 1,1 1-1,-1 0 1,1-1-1,-1 1 1,0 0-1,1 0 1,-1-1-1,1 1 1,-1 0-1,0 0 1,1-1-1,-1 1 1,1 0-1,-1 0 1,1 0-1,-1 0 1,1 0-1,-1 0 1,1 0-1,-1 0 1,1 0-1,-1 0 0,1 0 1,-1 0-1,1 0 1,-1 0-1,1 1 1,-1-1-1,1 0 1,-1 0-1,0 0 1,1 1-1,-1-1 1,1 0-1,-1 0 1,0 1-1,1-1 1,-1 1-1,0-1 1,1 0-1,-1 1 1,0-1-1,1 1 1,9 29 15,-9-26-18,6 33-27,-4-22-38,0 1 0,1 0 1,7 15-1,-11-30 50,0 0 0,1 0 0,-1 0-1,0 0 1,1 0 0,-1 0 0,1-1 0,-1 1 0,1 0 0,-1 0 0,1 0 0,-1-1 0,1 1-1,0 0 1,-1-1 0,1 1 0,0-1 0,0 1 0,-1 0 0,1-1 0,0 0 0,0 1 0,0-1-1,0 0 1,0 1 0,0-1 0,-1 0 0,1 0 0,0 0 0,0 1 0,0-1 0,0 0 0,0-1-1,0 1 1,0 0 0,0 0 0,0 0 0,0 0 0,0-1 0,0 1 0,-1 0 0,1-1-1,0 1 1,0-1 0,0 1 0,0-1 0,-1 1 0,1-1 0,0 0 0,0 0 0,5-5-252,0 0 0,-1 0 0,0-1 1,7-10-1,-11 15 198,26-42-1525,-15 23 415,1 1 0,0 0-1,2 1 1,0 1 0,18-17 0,-32 34 1105,-1 0 1,1 0 0,0 0 0,0 0-1,0 1 1,0-1 0,0 0 0,0 1-1,0-1 1,0 1 0,0-1-1,0 1 1,0-1 0,1 1 0,-1 0-1,0 0 1,0-1 0,0 1 0,1 0-1,-1 0 1,0 0 0,0 0 0,0 0-1,0 1 1,2-1 0,-2 1 133,0 0 0,1 0 0,-1 1 1,0-1-1,0 0 0,0 0 0,0 1 0,0-1 0,0 0 1,0 1-1,-1-1 0,1 1 0,0-1 0,-1 1 1,1 0-1,-1-1 0,1 3 0,-1-3 21,0-1 0,0 1 1,0 0-1,0-1 0,0 1 0,0-1 0,0 1 1,1-1-1,-1 1 0,0 0 0,0-1 0,1 1 1,-1-1-1,0 1 0,1-1 0,-1 0 0,0 1 1,1-1-1,-1 1 0,1-1 0,-1 0 0,1 1 1,-1-1-1,1 0 0,0 1 0,0-1-7,-1 0-1,1 0 0,0-1 0,-1 1 1,1 0-1,-1 0 0,1 0 0,0-1 1,-1 1-1,1 0 0,-1-1 0,1 1 1,-1-1-1,1 1 0,-1-1 0,1 1 1,-1 0-1,1-2 0,20-31 1277,-17 26-1123,-2 4-191,-1 1-1,1-1 1,0 0-1,0 0 1,0 1-1,0 0 1,1-1-1,-1 1 1,1 0-1,2-2 1,-4 3-28,0 1 1,-1 0-1,1 0 0,0 0 1,-1-1-1,1 1 0,0 0 1,0 0-1,-1 0 0,1 0 1,0 0-1,-1 0 0,1 0 1,0 1-1,0-1 0,-1 0 1,1 0-1,0 0 0,0 1 1,1 0-2,0 0 0,-1 1-1,1-1 1,-1 0 0,1 1 0,-1-1 0,0 1 0,1 0 0,1 3 0,12 22 47,-2 1 1,20 56-1,2 6 49,-26-68-27,10 30-1,-17-45-68,0 0 1,-1 0 0,1 0-1,-2 1 1,1-1-1,-1 0 1,0 1 0,-2 11-1,2-18-1,0 0 0,0 0-1,0 0 1,0 0 0,-1 0 0,1 0-1,0 0 1,-1 0 0,1 0-1,0 0 1,-1 0 0,1 0 0,-1 0-1,0 0 1,1 0 0,-1-1-1,0 1 1,0 0 0,1-1-1,-1 1 1,0 0 0,0-1 0,0 1-1,0-1 1,0 1 0,0-1-1,0 1 1,0-1 0,0 0 0,0 1-1,0-1 1,0 0 0,0 0-1,-1 0 1,0 0 6,0-1 0,1 1 1,-1-1-1,0 1 0,1-1 0,-1 0 0,0 0 0,1 1 1,-1-1-1,1 0 0,-1-1 0,1 1 0,0 0 0,-1 0 1,1-1-1,0 1 0,0 0 0,0-1 0,-1-1 0,-3-6 9,1 0-1,1 0 1,0 0-1,0-1 1,0 1-1,1-1 1,1 1-1,0-1 0,0 0 1,1 1-1,0-1 1,1 0-1,0 0 1,0 1-1,1-1 1,5-16-1,5-10-37,2 1-1,35-64 1,-48 98 18,9-19 15,47-92-64,-49 92 192,0 0 0,-1-1 0,7-35 0,-13 40 296,-5 20 39,-8 24 168,5-2-299,1 1 1,1 0-1,1 0 1,1 0-1,1 0 0,2 0 1,3 28-1,-3-52-298,1 0 0,0 1 0,-1-1 0,2 0 0,-1 0 0,0 1-1,1-1 1,2 5 0,-3-7-55,-1-1 0,1 1 0,-1-1-1,1 1 1,-1-1 0,1 1 0,-1-1-1,1 1 1,0-1 0,-1 1 0,1-1 0,0 0-1,-1 1 1,1-1 0,0 0 0,-1 0-1,1 0 1,0 1 0,0-1 0,-1 0 0,1 0-1,0 0 1,0 0 0,-1 0 0,1 0-1,0-1 1,0 1 0,-1 0 0,1 0 0,0 0-1,-1-1 1,1 1 0,0 0 0,-1-1-1,1 1 1,0-1 0,-1 1 0,1 0 0,-1-1-1,1 1 1,-1-1 0,1 0 0,-1 1-1,1-2 1,3-2-222,0-1 0,0 0 0,-1-1-1,0 1 1,0-1 0,0 1 0,-1-1 0,1 0-1,1-10 1,0-3-172,4-38 0,-5-4-292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14443,'-3'21'2033,"0"1"-1241,2-4-368,1-1 2152,3-5-2432,3-5-392,2-6 288,1-3-192,1-6-184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15107,'2'24'1160,"0"0"0,-4 33 0,2 30 1307,2-68-2038,1 0 1,1 0 0,0-1-1,10 26 1,38 68 220,-49-105-635,8 12 0,-2 1 1,0 1-1,9 33 1,-17-48 7,0 0 0,0 0 0,0 0 0,-1 0 1,0 0-1,0 0 0,-2 11 0,1-13 8,0-1 0,0 0 0,0 0 0,0 0 0,-1 0 0,1 0 0,-1 0 0,0 0 1,0 0-1,0-1 0,0 1 0,0 0 0,-1-1 0,1 0 0,-4 3 0,3-3 14,0 0 1,0-1-1,0 1 1,-1-1 0,1 1-1,0-1 1,-1 0-1,1 0 1,-1 0 0,1-1-1,-1 1 1,1-1-1,-1 0 1,0 0 0,1 0-1,-1 0 1,1-1-1,-1 1 1,1-1 0,-1 0-1,1 0 1,-1 0-1,1-1 1,0 1 0,0-1-1,0 0 1,0 0 0,0 0-1,-5-4 1,1 0 13,0-1 1,0 1 0,1-1-1,0 0 1,0-1 0,1 1-1,0-1 1,0 0 0,1-1-1,-5-11 1,6 10-48,0-1 0,0 0 0,1 0-1,0 0 1,0 0 0,2 0 0,-1 0 0,1 0 0,1-1 0,2-14 0,-1 18-12,0 0 0,1 0 0,0 0 0,0 1 0,1-1 0,0 1 0,0 0 0,0 0 0,1 0 1,0 0-1,1 1 0,-1 0 0,1 0 0,10-8 0,21-10-127,13-11-1421,-47 32 1438,1 0 1,-1 0-1,0 0 0,0-1 0,-1 1 0,1-1 0,-1 0 0,0 0 0,0 0 0,0 0 0,2-4 0,1-20-466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12 17836,'0'-1'78,"0"1"0,0-1 0,0 1 0,0-1 0,0 1 0,-1-1 0,1 1 0,0-1 0,0 1 0,0 0 0,-1-1-1,1 1 1,0-1 0,-1 1 0,1-1 0,0 1 0,-1 0 0,1-1 0,0 1 0,-1 0 0,1-1 0,-1 1 0,1 0 0,-1 0 0,1 0 0,-1-1 0,1 1 0,0 0 0,-1 0 0,1 0 0,-1 0 0,1 0 0,-1 0 0,1 0 0,-1 0 0,0 0 0,1 0 0,-1 0 0,1 0 0,-1 0 0,1 0 0,0 0 0,-1 0 0,1 1 0,-1-1 0,1 0 0,-1 0-1,0 1 1,-2 0 177,0 0-1,1 0 0,-1 1 0,0-1 1,1 1-1,-1-1 0,-3 4 0,1 1-174,1 1-1,0-1 0,0 1 0,0 0 0,1 0 0,0 0 1,0 0-1,1 1 0,0-1 0,0 1 0,1-1 1,0 1-1,0 0 0,1-1 0,0 1 0,0 0 0,1 0 1,3 13-1,-4-21-75,0 1 0,0-1 0,0 1 1,0 0-1,0-1 0,0 1 0,1-1 0,-1 1 1,0-1-1,1 1 0,-1-1 0,0 1 1,1-1-1,-1 1 0,0-1 0,1 1 0,-1-1 1,1 1-1,-1-1 0,1 0 0,-1 1 1,1-1-1,-1 0 0,1 1 0,-1-1 1,1 0-1,-1 0 0,1 0 0,0 1 0,0-1 1,0 0 7,0-1 1,0 1-1,1-1 0,-1 1 1,0-1-1,0 1 1,0-1-1,0 0 1,0 1-1,0-1 1,-1 0-1,1 0 1,0 1-1,1-3 0,3-3 67,0-1 0,0 0 0,4-10 0,-2 3 66,0 0-1,-1 0 0,-1 0 1,0-1-1,-1 0 1,2-17-1,-7 30-19,-3 7-73,-2 9-66,1 0-485,0 1 0,1-1 0,1 1 1,0 0-1,0 21 0,4-29-14,2-9-186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57 16171,'-25'106'4391,"25"-105"-4367,0-1 1,-1 1 0,1-1 0,0 1-1,0-1 1,0 0 0,0 1 0,0-1-1,-1 1 1,1-1 0,0 1-1,0-1 1,0 1 0,0-1 0,0 1-1,0-1 1,0 0 0,1 1 0,-1-1-1,0 1 1,0-1 0,0 1-1,0-1 1,1 1 0,-1-1 0,0 0-1,0 1 1,1-1 0,-1 0-1,0 1 1,1-1 0,0 1 0,11-10-456,13-25-1148,-2-6-557,22-54-1,-45 94 2184,0 0-1,0 0 1,0 0-1,0 0 1,0 0-1,0 0 1,0 0-1,0 0 1,0 0-1,0 0 1,0 0-1,0 0 1,0 0-1,0 0 1,0 0-1,0 1 1,0-1 0,0 0-1,0 0 1,0 0-1,0 0 1,1 0-1,-1 0 1,0 0-1,0 0 1,0 0-1,0 0 1,0 0-1,0 0 1,0 0-1,0 0 1,0 0-1,0 0 1,0 0-1,-1 15 1029,-4 23 464,0-7-350,-2 48 0,8-72-1185,1-11-58,-2-18-102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 21109,'-3'-1'266,"0"1"1,0 0 0,0-1 0,0 2 0,-1-1 0,1 0-1,0 0 1,0 1 0,0 0 0,0 0 0,0-1 0,0 2 0,0-1-1,0 0 1,1 1 0,-6 3 0,0 0-144,0 0 1,1 1 0,0 0-1,-10 10 1,17-15-121,-4 3-15,1 0 0,-1 0 0,1 0 0,-4 9 0,6-12 0,1-1 0,0 1 0,-1 0 0,1-1 0,0 1 0,0 0 0,0-1 0,-1 1-1,1 0 1,0-1 0,0 1 0,0 0 0,0 0 0,0-1 0,0 1 0,0 0 0,0-1 0,0 1-1,1 0 1,-1 0 0,0-1 0,0 1 0,1 0 0,-1-1 0,0 1 0,1-1 0,-1 1 0,1 0-1,-1-1 1,1 1 0,-1-1 0,1 1 0,-1-1 0,1 1 0,-1-1 0,1 0 0,-1 1-1,1-1 1,0 0 0,-1 1 0,1-1 0,0 0 0,-1 0 0,1 0 0,0 1 0,0-1 0,1 0-1,16 3-320,38 1-1,-38-4 239,0 1 0,28 6 0,-36-4 72,-1-1 0,1 2 0,14 6 0,-21-9 43,-1 0 0,0 1 0,0-1 0,1 0 0,-1 1 0,0-1 0,0 1-1,-1 0 1,1-1 0,0 1 0,0 0 0,-1 0 0,1 0 0,-1 1 0,0-1 0,0 0 0,0 0 0,0 1 0,2 4 0,-4-5 20,1 0 0,0-1 0,-1 1 0,1 0 0,-1 0 0,0 0 0,1 0 0,-1-1 0,0 1 0,0 0 1,0-1-1,0 1 0,0-1 0,-1 1 0,1-1 0,0 1 0,-1-1 0,1 0 0,-1 0 0,1 0 0,-1 0 0,0 0 0,1 0 0,-1 0 0,-3 1 0,-6 2 209,1 0-1,-22 6 1,-106 8-531,125-16-2493,71-14 1658,-15-2 361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20908,'-2'10'207,"0"0"0,2 1 0,-1-1 0,1 0-1,1 1 1,-1-1 0,2 0 0,0 1 0,0-1-1,1 0 1,0 0 0,0-1 0,1 1 0,1-1-1,-1 0 1,9 12 0,-12-20-191,0 1-1,0-1 1,0 1-1,1-1 1,-1 0 0,0 0-1,1 0 1,-1 0-1,1 0 1,-1 0 0,1 0-1,-1 0 1,1-1 0,0 1-1,-1 0 1,1-1-1,0 1 1,-1-1 0,1 0-1,0 0 1,0 0 0,0 0-1,-1 0 1,1 0-1,0 0 1,0 0 0,-1-1-1,1 1 1,0-1 0,-1 1-1,1-1 1,0 0-1,-1 1 1,1-1 0,-1 0-1,1 0 1,1-2 0,8-5 112,0-1 1,-1 0-1,-1-1 1,10-12 0,-1 3 54,-12 13-121,0 0 0,1 0 0,0 1 0,0 0 1,0 0-1,8-4 0,-12 8-58,-1 0-1,1 0 1,-1 0 0,1 0 0,-1 1 0,1-1 0,-1 1-1,1 0 1,0-1 0,-1 1 0,1 0 0,0 1 0,-1-1 0,1 0-1,0 1 1,-1 0 0,1-1 0,-1 1 0,1 0 0,-1 0-1,1 0 1,-1 1 0,4 2 0,1 2-11,-1 0 0,1 0 0,-1 1-1,-1 0 1,1 1 0,-1-1 0,5 11 0,17 22-5,-27-39 15,1-1 1,-1 1-1,0-1 0,1 1 1,-1-1-1,1 1 1,-1-1-1,1 0 1,-1 1-1,1-1 1,-1 1-1,1-1 0,-1 0 1,1 1-1,0-1 1,-1 0-1,1 0 1,-1 0-1,1 1 1,0-1-1,-1 0 0,1 0 1,0 0-1,-1 0 1,1 0-1,0 0 1,-1 0-1,1 0 1,-1-1-1,1 1 0,0 0 1,-1 0-1,1 0 1,0-1-1,-1 1 1,1 0-1,-1-1 1,1 1-1,-1 0 1,1-1-1,-1 1 0,1-1 1,-1 1-1,1-1 1,-1 1-1,1-2 1,2-1 14,-1-1 0,1 0 1,-1 0-1,0 0 0,1-6 1,11-31 87,-11 28-118,1 0 1,0 0-1,2 0 0,-1 1 0,8-13 1,-12 25-3,-1-1 1,0 1-1,0-1 1,1 1-1,-1-1 1,0 1 0,1-1-1,-1 1 1,1-1-1,-1 1 1,1 0-1,-1-1 1,0 1-1,1-1 1,0 1 0,-1 0-1,1 0 1,-1-1-1,1 1 1,-1 0-1,1 0 1,-1 0-1,1 0 1,0 0 0,-1-1-1,1 1 1,0 0-1,0 1-21,0-1-1,-1 1 1,1-1-1,0 1 0,-1 0 1,1-1-1,0 1 1,-1-1-1,1 1 1,-1 0-1,0 0 0,1-1 1,-1 1-1,1 0 1,-1 0-1,1 1 1,6 37-1505,-5 30-734,-3-54 1592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152 265 20492,'-1'-1'166,"-1"-1"-1,0 1 0,0-1 0,0 1 0,0 0 1,0 0-1,0 0 0,0 0 0,0 0 0,0 0 0,-1 0 1,1 1-1,0-1 0,0 1 0,-1 0 0,1 0 1,0-1-1,-1 2 0,-3-1 0,2 1 22,1 0-1,-1 0 1,1 1-1,0-1 1,0 1-1,0 0 1,-1 0-1,2 0 1,-1 0-1,0 0 1,-4 5-1,0 1-59,1 0-1,0 0 0,0 1 1,0-1-1,2 1 0,-1 1 1,1-1-1,-4 11 0,5-7-112,0-1 1,-2 22-1,4-30-15,1 0 0,0 0-1,0 0 1,0 0 0,1 0 0,-1 0 0,1 0 0,0 0 0,0 0 0,0 0-1,1 0 1,2 5 0,-3-9 1,-1 1 0,0 0 1,1-1-1,-1 1 0,1-1 0,-1 1 0,1 0 0,-1-1 0,1 1 1,0-1-1,-1 0 0,1 1 0,0-1 0,-1 1 0,1-1 0,0 0 1,-1 1-1,1-1 0,0 0 0,0 0 0,-1 0 0,1 0 0,0 0 1,0 0-1,-1 0 0,2 0 0,0 0 0,0-1 1,0 1-1,-1-1 1,1 0-1,-1 0 1,1 0-1,0 0 0,-1 0 1,0 0-1,1 0 1,1-2-1,3-4 1,0 0 0,0 0-1,7-13 1,3-10 104,-1-1 0,-1-1-1,-2 0 1,-1 0 0,-2-1-1,-1-1 1,-2 1 0,-1-1-1,1-69 1,-5 100-66,-1-1 0,-1 0 0,1 1 0,0-1 0,-1 0 0,0 1 0,0-1 0,-3-6 0,4 10-35,0 0-1,0-1 1,0 1 0,0 0-1,0 0 1,0 0 0,0 0 0,0 0-1,-1 0 1,1 0 0,0 0-1,0-1 1,0 1 0,0 0 0,0 0-1,0 0 1,-1 0 0,1 0-1,0 0 1,0 0 0,0 0 0,0 0-1,-1 0 1,1 0 0,0 0-1,0 0 1,0 0 0,0 0 0,0 0-1,-1 0 1,1 0 0,0 0-1,0 0 1,0 0 0,0 0 0,0 0-1,-1 0 1,1 1 0,0-1-1,0 0 1,0 0 0,0 0 0,0 0-1,0 0 1,-1 0 0,1 0-1,0 0 1,0 1 0,0-1 0,0 0-1,0 0 1,0 0 0,0 0-1,0 1 1,-7 22 87,2 4-116,2 1 0,1-1 0,1 1 1,1-1-1,2 1 0,1-1 0,0 0 1,3 0-1,0 0 0,11 29 0,-15-50-98,1 0-1,0 0 0,0 0 0,0-1 0,1 1 0,0-1 1,0 0-1,0 0 0,6 5 0,-7-8 77,0 0 0,0 0 0,-1-1 0,1 1 1,1-1-1,-1 1 0,0-1 0,0 0 0,0 0 0,1 0 0,-1-1 0,0 1 0,1-1 0,-1 0 0,1 0 1,-1 0-1,0 0 0,1-1 0,3 0 0,32-11-394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0 293 18580,'2'4'349,"0"0"-1,-1 1 1,0-1-1,0 0 1,0 1-1,0-1 1,-1 1 0,0-1-1,0 1 1,-1 8-1,1 11 879,1-5-607,-1-1-220,2 0 1,-1 0-1,2-1 1,9 33-1,-12-49-386,1 0 1,-1 0 0,1 1-1,-1-1 1,1 0-1,-1 0 1,1 0-1,0 0 1,-1 0-1,1 1 1,0-1-1,0-1 1,0 1 0,0 0-1,0 0 1,0 0-1,0 0 1,0-1-1,1 1 1,-1 0-1,0-1 1,0 1-1,0-1 1,2 1-1,-1-1 2,-1-1-1,1 1 1,0 0-1,-1-1 0,1 1 1,0-1-1,-1 1 0,1-1 1,-1 0-1,1 0 0,-1 0 1,1 1-1,-1-1 0,0-1 1,3-1-1,4-6 55,0 0-1,-1 0 0,12-20 1,-18 28-65,27-48 238,31-74 0,-57 119-230,11-24 43,-12 27-55,-1 1-1,0-1 1,0 1-1,0-1 1,1 1-1,-1-1 1,0 1-1,1-1 1,-1 1-1,0-1 1,1 1-1,-1 0 1,1-1-1,-1 1 1,1 0-1,-1-1 0,1 1 1,-1 0-1,1-1 1,-1 1-1,1 0 1,-1 0-1,1 0 1,0 0-1,-1-1 1,1 1-1,-1 0 1,1 0-1,-1 0 1,1 0-1,0 0 1,-1 0-1,1 0 1,-1 1-1,1-1 0,-1 0 1,1 0-1,0 0 1,-1 1-1,1-1 1,-1 0-1,1 0 1,0 1-1,2 4-2,0 0-1,0 0 0,0 1 1,-1-1-1,1 0 1,-2 1-1,1 0 0,0-1 1,-1 1-1,1 10 1,2 5-16,0-4 4,3 16-32,2 1 1,18 44-1,-26-75 43,0-1 1,0 0-1,0 1 0,1-1 0,-1 0 1,1 0-1,3 3 0,-5-4 4,1-1-1,-1 0 1,1 1-1,-1-1 0,1 0 1,-1 1-1,1-1 1,0 0-1,-1 0 1,1 0-1,-1 0 0,1 0 1,0 0-1,-1 1 1,1-1-1,-1-1 0,1 1 1,0 0-1,-1 0 1,1 0-1,-1 0 1,1 0-1,0 0 0,-1-1 1,1 1-1,-1 0 1,1 0-1,-1-1 0,1 1 1,-1-1-1,1 1 1,-1 0-1,1-1 1,-1 1-1,0-1 0,1 1 1,-1-1-1,0 1 1,1-1-1,-1 1 1,1-1-1,7-14 41,-1 1 0,0-1 0,-1 0-1,0-1 1,6-30 0,-5 21 2,2-10 3,-5 17-49,1 0-1,0 0 1,1 1 0,10-19-1,-16 36 1,0 0 0,0-1 0,0 1 0,0 0 0,0 0 0,1-1 0,-1 1 0,0 0 0,0-1 0,0 1 0,0 0 0,0-1 0,1 1 0,-1 0 0,0 0 0,0-1 0,1 1 0,-1 0 0,0 0 0,0 0 0,1-1-1,-1 1 1,0 0 0,1 0 0,-1 0 0,0 0 0,0 0 0,1 0 0,-1 0 0,0-1 0,1 1 0,-1 0 0,0 0 0,1 0 0,-1 0 0,0 0 0,1 0 0,-1 1 0,0-1 0,1 0 0,-1 0 0,0 0 0,1 0 0,-1 0 0,0 0 0,1 0 0,-1 1 0,0-1-1,0 0 1,1 0 0,-1 0 0,0 1 0,0-1 0,1 0 0,-1 0 0,0 1 0,0-1 0,0 0 0,0 1 0,1-1 0,-1 1 0,7 18-76,-7-19 77,18 105-191,-14-73 228,1-1 1,18 58-1,-22-85-18,1 0 0,-1 0-1,1-1 1,0 1 0,0-1 0,0 1-1,1-1 1,-1 0 0,1 0 0,0 0-1,0 0 1,5 4 0,-7-6-16,0-1 0,0 1 0,0-1 0,0 1 0,0-1 0,0 0 0,0 1 0,1-1 0,-1 0 0,0 0 0,0 0 0,0 0 0,0 0 0,0 0 0,0 0-1,0 0 1,1-1 0,-1 1 0,1-1 0,0 0-22,0 0 0,0 0 0,0-1 0,0 1-1,0-1 1,0 1 0,-1-1 0,1 0-1,0 1 1,-1-1 0,0 0 0,2-4 0,3-4-173,-1 0 0,-1 0 0,0-1 1,0 0-1,-1 0 0,-1 0 0,0 0 0,0-1 1,-1 1-1,0 0 0,-1-1 0,-1 1 1,-2-16-1,-9-35-405</inkml:trace>
  <inkml:trace contextRef="#ctx0" brushRef="#br0" timeOffset="1">473 0 18772,'0'9'1800,"2"1"-1448,2-7-640,0-3 1089,3-3-633,1-1-168,3-2-240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148 498 19172,'-2'0'107,"-10"0"609,1 1 1,0 0 0,-1 1 0,-20 5-1,29-5-604,-1-1 0,1 1-1,-1 0 1,1 0-1,0 0 1,0 0 0,0 1-1,0-1 1,0 1-1,1 0 1,-1 0 0,1 0-1,-1 0 1,1 0-1,0 0 1,0 1-1,1-1 1,-3 5 0,1 3-52,0 0 1,0-1-1,1 1 1,1 0-1,-1 0 1,2 1-1,0-1 1,0 0-1,3 17 1,-2-19-38,1 1 0,0 0 0,0-1 0,1 0 0,1 0 0,0 0 0,0 0 0,0 0 0,1-1 0,0 1 0,7 6 0,-10-13-18,-1 0 1,1 0-1,0 0 0,0 0 1,0-1-1,0 1 0,0-1 0,0 1 1,0-1-1,1 0 0,-1 0 1,0 0-1,1 0 0,-1 0 0,1-1 1,-1 1-1,1-1 0,-1 0 0,1 1 1,-1-1-1,1 0 0,-1-1 1,1 1-1,-1 0 0,1-1 0,-1 1 1,1-1-1,-1 0 0,1 0 1,-1 0-1,0 0 0,1 0 0,-1 0 1,0-1-1,3-1 0,3-4 1,1-1 0,-1 1 0,-1-1 1,1 0-1,-2-1 0,1 0 0,5-10 0,4-9 26,0-2 1,-3 0-1,0-1 0,-2 0 0,-1-1 1,-2 0-1,-1 0 0,-1-1 1,-2 0-1,-1 0 0,-2 0 1,-4-53-1,1 71-15,-1 0 0,0 0 0,-1 0 0,-1 1 1,-10-22-1,13 31-24,0 0 1,-1 0 0,0 0 0,0 1-1,0-1 1,-1 1 0,1-1 0,-1 1-1,0 1 1,0-1 0,-1 0 0,1 1-1,-1 0 1,0 0 0,1 0 0,-1 1-1,-1-1 1,-5-1 0,8 3-4,-1 1 0,1 0 0,-1 0 0,1 0 1,0 0-1,-1 1 0,1-1 0,0 1 0,0-1 0,-1 1 0,1 1 0,0-1 0,0 0 0,0 1 1,0-1-1,0 1 0,0 0 0,1 0 0,-1 0 0,0 0 0,1 0 0,0 1 0,0-1 0,-1 1 1,1 0-1,1 0 0,-3 3 0,-2 4-14,1 0 1,0 0-1,0 0 1,1 1 0,1-1-1,-5 22 1,5-13 12,1 0 0,0 0 0,2 0 0,0 1 0,4 28 0,-3-41 7,0 1-1,1-1 0,0 0 0,0 0 0,0 0 0,1-1 1,0 1-1,0-1 0,0 1 0,1-1 0,0 0 0,1 0 1,-1-1-1,1 1 0,0-1 0,0 0 0,11 7 1,-13-10-11,0 0 1,1 0 0,-1-1-1,1 1 1,0-1 0,-1 0-1,1 0 1,0 0 0,0-1-1,0 1 1,-1-1 0,1 0-1,0 0 1,7-1 0,-5-1-26,0 1-1,0-1 1,0 0 0,0-1-1,0 1 1,-1-1 0,1-1 0,6-3-1,4-7-113,1 0 0,-1-1 0,-1-1 1,14-18-1,-17 18 45,-9 11 82,0 1 0,0-1 0,1 1 0,0 0 0,-1 1 1,1-1-1,1 1 0,6-5 0,-11 7 29,1 1 0,0 0 0,-1 0 0,1-1 0,-1 1 0,1 0 0,0 0 0,-1 0 1,1 0-1,0 0 0,-1 0 0,1 0 0,0 0 0,-1 0 0,1 0 0,0 0 0,-1 0 0,1 0 0,-1 1 0,1-1 0,0 0 1,-1 0-1,1 1 0,-1-1 0,1 0 0,-1 1 0,1-1 0,-1 1 0,1-1 0,-1 1 0,1-1 0,-1 1 0,1-1 0,-1 1 1,0-1-1,1 1 0,-1-1 0,0 1 0,0 0 0,1-1 0,-1 1 0,0 1 0,8 31 156,-8-29-148,7 89 463,-6-64-205,2 0-1,0 0 1,8 28-1,-11-56-260,0 0 1,0 0-1,1 0 0,-1-1 0,0 1 0,1 0 0,-1 0 1,0 0-1,1 0 0,-1-1 0,1 1 0,0 0 1,-1 0-1,1-1 0,0 1 0,-1 0 0,1-1 0,0 1 1,-1-1-1,1 1 0,0-1 0,0 1 0,0-1 1,0 0-1,0 1 0,-1-1 0,3 0 0,-1 0-117,0 0 0,0 0 0,0 0 0,0-1 1,0 1-1,-1-1 0,1 1 0,0-1 0,0 0 0,0 0 0,0 0 0,2-1 0,1-2-346,1 0 0,-1 0 0,0 0 0,0-1-1,0 0 1,7-10 0,-4 1-399</inkml:trace>
  <inkml:trace contextRef="#ctx0" brushRef="#br0" timeOffset="1">539 55 17044,'-12'-54'2820,"11"60"-597,-2 96 303,7-38-2146,21 97-1,-18-127-216,2 0 0,2-2-1,1 1 1,25 48 0,-35-77-145,1 1-2,-1 0 0,1 0 0,0 0 0,0 0 0,0-1 0,0 1 0,1-1 0,0 0 0,0 0 0,0 0 0,1-1 0,6 5 0,-11-7-29,1-1 1,-1 0-1,0 0 0,1 0 0,-1 1 0,0-1 0,1 0 1,-1 0-1,0 0 0,1 0 0,-1 0 0,1 0 0,-1 0 1,0 0-1,1 0 0,-1 0 0,1 0 0,-1 0 0,0 0 1,1 0-1,-1 0 0,0 0 0,1-1 0,-1 1 0,0 0 0,1 0 1,-1 0-1,0-1 0,1 1 0,-1 0 0,0 0 0,1-1 1,-1 1-1,0 0 0,0 0 0,1-1 0,0-17-450,-13-18-244,2 18 449,0 1 0,-2 0 1,0 0-1,-1 2 0,0-1 1,-23-19-1,6 9 694,-2 1-1,-44-27 0,75 52-384,0 0 0,0-1 1,1 1-1,-1 0 0,0-1 0,1 1 0,-1-1 0,0 1 1,1-1-1,-1 0 0,1 1 0,-1-1 0,1 0 0,-1 1 1,1-1-1,0 0 0,-1 1 0,1-2 0,0 2-27,0-1 1,0 1-1,0 0 0,0-1 1,1 1-1,-1 0 0,0-1 1,0 1-1,1 0 0,-1-1 1,0 1-1,0 0 0,1 0 1,-1 0-1,0-1 0,1 1 1,-1 0-1,0 0 0,1 0 1,-1-1-1,1 1 0,-1 0 1,0 0-1,1 0 0,-1 0 0,1 0 1,41-3 565,-26 2-544,158-22-1757,-129 19 1381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6:4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13475,'-19'12'1992,"17"-11"-1894,0-1 0,0 1 0,0 0-1,1 0 1,-1 1 0,0-1 0,1 0 0,-1 1-1,1-1 1,-1 1 0,-2 2 0,24 3 863,-3 0-893,1-1-1,-1-1 0,1 0 0,21 2 0,74 5-96,-84-10 52,615 41 38,-110-18-93,1-24-116,-254-3 41,744-34-56,-590 14 137,179 2 30,0 37-11,826 66-22,-595-106 92,-699 14-68,377-36-14,-471 38-31,-21 4-44,-1-1 0,37-11 0,-63 14 61,-3 0 27,0 1 0,0 0 0,-1 0 1,1-1-1,0 1 0,0 0 0,0-1 0,0 1 0,0-1 0,0 1 0,-1-1 0,1 0 0,0 1 0,1-2 0,-2-2-76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33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28 19252,'-2'6'1849,"-2"-1"-1513,8-3-640,0-8 488,2-5-32,3-1-112,-1 1-256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7:5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0 489 19852,'17'3'834,"0"0"0,1 0 0,-1-2 0,1 0 0,-1-1 1,19-3-1,102-19 426,-138 22-1256,98-22 438,180-67 1,76-72-938,-54-12-2826,-262 143 2590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161 401 18924,'-1'-3'143,"0"1"0,0 0 1,0-1-1,0 1 0,-1 0 0,1 0 0,-1 0 0,1 0 1,-1 0-1,1 0 0,-1 0 0,0 1 0,0-1 0,0 1 1,0-1-1,0 1 0,-1 0 0,1 0 0,0 0 1,0 0-1,-1 0 0,1 0 0,-1 0 0,1 1 0,-1 0 1,1-1-1,-1 1 0,1 0 0,-1 0 0,1 0 0,-1 0 1,-3 1-1,2 1-75,0-1 0,0 0 0,0 1 0,0 0 1,0-1-1,0 2 0,1-1 0,-1 0 0,1 1 0,-1 0 1,1-1-1,0 1 0,0 1 0,0-1 0,1 0 0,-1 1 1,1-1-1,-4 7 0,1 3-70,1 0 0,0 0 0,0 0 0,2 0-1,-1 1 1,2-1 0,0 1 0,0 0 0,1-1 0,1 1 0,5 26 0,-6-38 1,1 0 0,-1 0 0,1 0 0,0-1 0,0 1-1,-1 0 1,1 0 0,1 0 0,-1-1 0,0 1 0,0-1 0,1 1 0,-1-1 0,2 2 0,-2-2 3,0-1 1,0 1-1,0-1 0,0 1 0,0-1 1,1 0-1,-1 1 0,0-1 0,0 0 0,0 0 1,0 0-1,0 0 0,1 0 0,-1 0 0,0 0 1,0 0-1,0 0 0,0-1 0,0 1 1,0 0-1,1-1 0,-1 1 0,0-1 0,0 1 1,0-1-1,0 0 0,1-1 0,6-5 46,1 0-1,-2-1 0,1 0 1,-1 0-1,0 0 0,-1-1 1,0-1-1,7-12 0,4-12 296,13-38-1,-3-17 636,-22 120-685,-3-12-838,1 1 1,1-1-1,1 0 0,0 0 0,2 0 0,0 0 1,18 31-1,-24-48 466,0 0-1,0 0 1,0 0 0,1 0-1,-1 0 1,1-1 0,0 1 0,-1 0-1,1-1 1,0 1 0,0-1 0,0 0-1,0 0 1,0 1 0,0-1-1,0-1 1,0 1 0,1 0 0,2 0-1,21-6-847</inkml:trace>
  <inkml:trace contextRef="#ctx0" brushRef="#br0" timeOffset="1.46">446 1 18572,'-4'16'381,"1"1"0,1-1 0,0 1 0,1 0 0,2 27 0,0-11 154,-2 18 76,3 1 0,2-1 0,19 96 0,-22-144-550,0 0 0,0 0 0,0 0 0,0 0 0,0 0 0,0 0 0,1 0 0,-1-1 0,1 1 0,0-1-1,0 1 1,3 2 0,-5-5-39,1 0-1,-1 1 1,1-1-1,-1 0 1,1 0-1,-1 1 0,1-1 1,-1 0-1,1 0 1,0 0-1,-1 0 1,1 0-1,-1 0 0,1 0 1,0 0-1,-1 0 1,1 0-1,-1 0 1,1 0-1,0 0 1,-1 0-1,1-1 0,0 1 1,1-1 8,-1 0 1,1-1-1,0 1 1,-1 0-1,1-1 1,-1 1-1,0-1 0,1 1 1,-1-1-1,1-1 1,8-14 142,-1 0 0,9-25 0,-11 24-61,1 1 0,16-26 0,-23 41-109,-1 1 0,1-1 0,0 1 0,1 0 0,-1 0 0,0-1 0,0 1 0,0 0 0,1 0 0,-1 0 0,1 0 0,-1 0 0,0 1 0,3-2 0,-3 2-4,-1 0 1,1 0 0,-1 0 0,1 1-1,0-1 1,-1 0 0,1 0 0,-1 0-1,1 0 1,-1 1 0,1-1 0,-1 0-1,1 1 1,-1-1 0,1 0-1,-1 1 1,1-1 0,-1 1 0,1-1-1,-1 1 1,0-1 0,1 1 0,-1-1-1,0 1 1,1-1 0,-1 1 0,0-1-1,0 1 1,1-1 0,-1 1-1,0 0 1,0-1 0,0 1 0,0-1-1,0 1 1,0 0 0,0-1 0,0 2-1,1 6 35,-1 1 0,0-1 0,0 1 0,-1-1 0,0 1 0,-1-1-1,1 1 1,-2-1 0,1 0 0,-1 0 0,0 0 0,-1 0 0,0-1 0,0 1 0,-1-1-1,0 0 1,0 0 0,0 0 0,-1-1 0,0 0 0,0 0 0,-1-1 0,0 1 0,0-2-1,0 1 1,-12 6 0,17-11-108,1 1 0,0-1-1,0 1 1,-1-1 0,1 1-1,-1-1 1,1 1 0,0-1 0,-1 0-1,1 0 1,-1 0 0,1 0-1,0 0 1,-1 0 0,1 0 0,-1-1-1,1 1 1,0 0 0,-1-1-1,1 1 1,0-1 0,-1 1 0,1-1-1,0 0 1,0 1 0,0-1-1,0 0 1,-1 0 0,0-2 0,1 2-26,1 0 0,-1-1 0,1 1 0,-1-1 1,1 1-1,0 0 0,-1-1 0,1 1 1,0-1-1,0 1 0,0-1 0,0 1 0,0-1 1,1 1-1,-1-1 0,0 1 0,1-1 1,-1 1-1,1-1 0,-1 1 0,1 0 0,0-1 1,0 1-1,-1 0 0,1 0 0,0 0 1,2-2-1,10-10-844</inkml:trace>
  <inkml:trace contextRef="#ctx0" brushRef="#br0" timeOffset="2.46">860 256 17708,'1'-2'195,"0"-1"0,0 1-1,0-1 1,0 1 0,0-1 0,-1 0 0,0 1 0,1-1 0,-1 0 0,0 1 0,0-1-1,0 0 1,0 1 0,-1-1 0,1 1 0,-1-1 0,-1-2 0,2 3-64,-1 0-1,0 1 1,0-1 0,0 1-1,0 0 1,0-1 0,0 1 0,-1 0-1,1-1 1,0 1 0,-1 0-1,1 0 1,0 0 0,-1 0 0,1 0-1,-1 1 1,0-1 0,1 0 0,-1 1-1,0-1 1,1 1 0,-1 0-1,0-1 1,0 1 0,1 0 0,-1 0-1,-3 0 1,2 1-45,0-1 0,0 1 0,1 0 0,-1 0-1,0 0 1,0 0 0,0 0 0,1 1 0,-1-1 0,1 1 0,-1 0 0,1 0 0,0 0-1,-1 0 1,1 0 0,0 0 0,0 1 0,1-1 0,-1 1 0,-2 4 0,-1 1-51,1 0 0,1 1 0,-1-1 1,1 1-1,-3 14 0,4-13-47,1-1 1,-1 1-1,2 0 0,-1-1 1,1 1-1,3 14 0,-3-22-3,0 0 1,1 1-1,-1-1 0,1 0 0,0 0 0,-1 0 0,1 0 0,0 0 1,1 0-1,-1 0 0,0 0 0,0-1 0,1 1 0,-1 0 0,1-1 1,-1 1-1,1-1 0,0 1 0,0-1 0,-1 0 0,1 0 1,0 0-1,0 0 0,0 0 0,0 0 0,1 0 0,-1-1 0,0 1 1,0-1-1,0 0 0,0 1 0,1-1 0,2 0 0,8 0-114,1 0-1,0 1 0,0 1 1,-1 0-1,19 5 0,-24-4 73,-1 0-1,0 0 0,0 1 1,-1 0-1,1 0 0,-1 0 1,0 1-1,0 0 1,0 0-1,-1 0 0,7 8 1,-5-3 29,-1 0 0,1 1-1,-2-1 1,1 1 0,-1 0 0,-1 1 0,0-1 0,-1 1 0,0 0 0,-1-1 0,0 1 0,0 14 0,-1-16 119,-1 0 0,0 0 0,0 1 0,-1-1 0,-1 0 0,0 0 0,0 0 0,-1 0 0,0 0 0,-1-1 0,0 1 0,-1-1 0,1 0 0,-11 13 0,15-21-70,-1 0 0,0 1 1,0-1-1,0 0 0,0 0 1,0 0-1,0 0 0,0 0 1,0 0-1,-1 0 0,1 0 0,0-1 1,-1 1-1,1 0 0,0-1 1,-1 1-1,1-1 0,-1 1 1,1-1-1,-1 0 0,1 0 0,-1 1 1,1-1-1,-1 0 0,1-1 1,-1 1-1,1 0 0,-1 0 1,1 0-1,0-1 0,-1 1 0,1-1 1,-1 1-1,1-1 0,-2-1 1,1 0-16,-1 1 1,1-2 0,0 1-1,0 0 1,0 0 0,0-1-1,1 1 1,-1-1 0,1 1-1,-1-1 1,1 0 0,0 1-1,0-1 1,0 0 0,0 0-1,0-5 1,0-8-74,0 0-1,1 0 1,0 0 0,2 0 0,0 0-1,0 1 1,2-1 0,5-15-1,9-20-191,25-50-1,-9 25 119,-31 68 128,54-141-195,-49 124 218,-2 1 0,0-1 0,-1-1 1,1-29-1,-10 26 59,4 28-66,0 1 0,0-1-1,0 1 1,-1-1 0,1 1-1,0-1 1,0 1 0,-1-1-1,1 1 1,0-1 0,-1 1-1,1 0 1,0-1 0,-1 1-1,1 0 1,-1-1 0,1 1-1,-1 0 1,1 0 0,-1-1-1,0 1 1,0 0 1,1 0-1,-1 0 0,0 0 1,0 0-1,1 1 0,-1-1 1,0 0-1,1 0 0,-1 1 0,1-1 1,-1 0-1,0 1 0,1-1 1,-1 1-1,1-1 0,-1 1 1,1-1-1,-1 1 0,0 0 0,-5 6 22,1 0-1,0 1 1,0 0 0,1 0-1,0 0 1,0 0-1,-3 14 1,-15 64 125,16-59-60,-4 55 0,9-75-80,1-1-1,0 1 1,0 0 0,1-1 0,0 1-1,0-1 1,0 1 0,1-1-1,0 1 1,0-1 0,1 0-1,0 0 1,0 0 0,5 7 0,-6-11-61,-1 0 0,1-1 0,0 1 1,0 0-1,0-1 0,1 0 0,-1 1 1,0-1-1,0 0 0,1 0 0,-1 0 1,1 0-1,-1 0 0,1-1 1,-1 1-1,1-1 0,-1 0 0,1 0 1,0 0-1,-1 0 0,1 0 0,-1 0 1,1-1-1,4 0 0,2-2-120,-1 0 1,1 0-1,-1-1 0,0 0 1,15-9-1,4-9-277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23501,'-21'118'4128,"6"62"-3905,14-163-89,-1 14-119,-2 76 33,5-94-68,0-1-1,0 1 1,1-1 0,1 0 0,0 0 0,6 16-1,-8-26-41,0 1 0,0-1-1,0 0 1,0 0 0,1 0 0,-1 0-1,0 0 1,1 0 0,0 0-1,0-1 1,-1 1 0,1-1 0,0 1-1,0-1 1,0 1 0,1-1-1,-1 0 1,0 0 0,0 0 0,1-1-1,-1 1 1,0 0 0,1-1-1,-1 1 1,1-1 0,-1 0-1,0 0 1,1 0 0,-1 0 0,1 0-1,-1-1 1,1 1 0,-1-1-1,0 1 1,1-1 0,2-1 0,5-3-186,1 1 0,-1-1 0,0-1 0,0 0 0,-1 0 1,14-12-1,17-16-519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95 17524,'-2'1'170,"1"0"0,-1 0 1,0 0-1,1 0 0,-1 0 0,0 0 1,1 1-1,0-1 0,-1 1 1,1-1-1,0 1 0,0-1 0,-1 1 1,1 0-1,0 0 0,1-1 1,-1 1-1,0 0 0,1 0 0,-1 0 1,1 0-1,-1 0 0,1 0 1,0 0-1,0 0 0,0 0 0,0 3 1,1-3-112,-1 0 1,1-1 0,0 1-1,0 0 1,0-1 0,0 1-1,0-1 1,0 1 0,0-1-1,0 1 1,1-1 0,-1 0-1,1 0 1,-1 1-1,1-1 1,-1 0 0,1 0-1,-1 0 1,1-1 0,0 1-1,0 0 1,0-1 0,-1 1-1,1-1 1,0 0 0,0 1-1,0-1 1,0 0-1,2 0 1,1-1-42,-1 1 1,1-1-1,-1 0 0,1 0 0,-1-1 0,0 1 1,0-1-1,0 0 0,1 0 0,-2 0 1,1-1-1,0 1 0,0-1 0,-1 0 0,1 0 1,-1 0-1,0 0 0,0-1 0,0 0 0,2-4 1,-2 5 26,0-2 0,-1 1 0,1 0 1,-1 0-1,0-1 0,0 1 0,-1-1 0,1 0 1,-1 0-1,0 1 0,0-1 0,-1 0 0,1 0 1,-1 0-1,0 0 0,-1 0 0,1 0 1,-3-8-1,3 11-40,0 1 0,-1 0 1,1-1-1,-1 1 1,1 0-1,-1 0 0,0-1 1,1 1-1,-1 0 0,0 0 1,0 0-1,0 0 0,0 0 1,0 0-1,0 0 1,0 0-1,0 0 0,0 0 1,0 1-1,-1-1 0,1 0 1,0 1-1,-1-1 0,1 1 1,0 0-1,-2-1 1,0 1 7,0 0 0,1 1 0,-1-1 0,1 1 0,-1-1 0,1 1 0,-1 0 0,1 0 0,-1 0 0,1 0 1,0 1-1,-1-1 0,-1 2 0,-5 4 24,1 0 1,0 1-1,0 0 0,0 0 1,-10 15-1,10-9-47,0 0-1,1 1 1,1 0 0,0 0-1,1 0 1,0 1 0,-3 21 0,7-27-16,-1 1 0,1 0 0,1 0 1,0 0-1,0-1 0,1 1 1,1 0-1,-1-1 0,2 1 1,0 0-1,7 19 0,-8-28-57,-1 1-1,1 0 1,-1-1 0,1 1-1,0-1 1,0 1 0,0-1-1,0 0 1,1 0 0,-1 0-1,0 0 1,1 0 0,-1 0-1,1-1 1,0 1 0,0-1-1,0 0 1,-1 0 0,1 0-1,5 1 1,-4-2-11,0 1 0,0-1 0,1 0 0,-1-1 0,0 1 0,0-1 0,0 0 0,0 0 0,0 0 0,0-1 0,0 1 0,-1-1 0,1 0 0,0 0 0,3-2 0,29-27-522,2-14-202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98 106 17748,'-9'9'362,"0"1"0,1-1 0,0 1 1,1 1-1,0-1 0,1 1 0,0 0 0,0 1 1,1-1-1,1 1 0,-4 14 0,4-9-94,0 0-1,1 1 1,1-1-1,1 0 1,0 1-1,1-1 1,4 28 0,-4-43-252,1 0 0,-1 0 1,0 0-1,1 0 0,0 1 1,-1-1-1,1 0 1,0 0-1,0 0 0,0 0 1,0 0-1,1-1 1,-1 1-1,0 0 0,1-1 1,0 1-1,-1 0 0,1-1 1,0 0-1,3 3 1,-4-4-6,1 1 1,0-1-1,0 0 0,0 1 1,0-1-1,0 0 1,0 0-1,0 0 1,1 0-1,-1-1 1,0 1-1,-1 0 0,1-1 1,0 1-1,0-1 1,0 0-1,0 0 1,0 0-1,0 0 1,-1 0-1,1 0 0,0 0 1,1-2-1,22-20 114,12-9 21,-35 30-136,1 1 0,-1-1 0,1 1 1,-1-1-1,1 1 0,0 0 0,0 0 0,-1 0 0,1 0 1,0 1-1,0-1 0,5 1 0,-5 0-8,-1 1 1,0-1-1,0 1 0,0 0 1,0 0-1,0 0 0,0 0 1,0 0-1,0 0 0,0 1 1,-1-1-1,1 1 0,0-1 0,-1 1 1,1-1-1,-1 1 0,0 0 1,0 0-1,1 0 0,-1 0 1,0 0-1,-1 0 0,1 0 1,0 0-1,0 0 0,-1 0 1,1 3-1,2 10 28,0 0 0,2 28 0,-4-34 0,0 35 153,-2-32-77,1 0 0,1 0 0,0 0-1,0-1 1,5 15 0,-6-25-100,0-1 1,0 0 0,0 0-1,0 0 1,0 0-1,0 0 1,0 0-1,0 1 1,0-1-1,0 0 1,0 0-1,0 0 1,0 0-1,0 0 1,1 0-1,-1 0 1,0 0-1,0 1 1,0-1 0,0 0-1,0 0 1,0 0-1,0 0 1,0 0-1,1 0 1,-1 0-1,0 0 1,0 0-1,0 0 1,0 0-1,0 0 1,0 0-1,1 0 1,-1 0 0,0 0-1,0 0 1,0 0-1,0 0 1,0 0-1,0 0 1,1 0-1,-1 0 1,0 0-1,0 0 1,0 0-1,0 0 1,0 0-1,0 0 1,1 0-1,-1 0 1,0-1 0,0 1-1,0 0 1,7-9 140,2-12-51,24-78-195,-22 62-1141,25-57 0,-36 93 1161,1 0 0,-1-1 0,1 1 0,-1 0 0,1 0 0,-1 0 1,1 0-1,0 0 0,0 1 0,0-1 0,-1 0 0,1 0 0,0 0 0,0 1 0,1-2 1,-1 2 19,-1 0 1,1 0-1,-1 0 1,0 0 0,1 0-1,-1 0 1,0 0-1,1 1 1,-1-1 0,0 0-1,1 0 1,-1 0 0,0 0-1,1 1 1,-1-1-1,0 0 1,1 0 0,-1 0-1,0 1 1,0-1-1,1 0 1,-1 1 0,0-1-1,0 0 1,0 1 0,1-1-1,-1 0 1,0 1-1,0-1 1,0 1 0,2 4-342,0 1 0,-1-1 0,1 1 0,0 10 0,0 17-399,-2-21 544,0 0 0,2-1-1,3 20 1,-5-31 244,0 0 1,0 0-1,0 1 0,0-1 1,0 0-1,0 0 1,0 1-1,0-1 0,0 0 1,1 0-1,-1 0 1,0 1-1,0-1 0,0 0 1,0 0-1,0 1 1,1-1-1,-1 0 0,0 0 1,0 0-1,0 0 1,0 1-1,1-1 1,-1 0-1,0 0 0,0 0 1,1 0-1,-1 0 1,0 0-1,0 0 0,1 0 1,-1 1-1,0-1 1,0 0-1,1 0 0,-1 0 1,0 0-1,0 0 1,1 0-1,-1 0 0,0-1 1,0 1-1,1 0 1,-1 0-1,0 0 1,0 0-1,0 0 0,1 0 1,-1 0-1,0 0 1,0-1-1,1 1 0,-1 0 1,0 0-1,0 0 1,0 0-1,0-1 0,1 1 1,-1 0-1,0 0 1,0-1-1,0 1 0,0 0 1,0 0-1,0 0 1,0-1-1,9-15-449,17-55-662,-18 44 975,2 0 0,1 1 0,1 1 1,15-26-1,-26 50 226,-1 0 1,1 0 0,-1 1-1,1-1 1,-1 0-1,1 0 1,-1 0 0,1 1-1,0-1 1,0 0-1,-1 1 1,1-1 0,0 1-1,0-1 1,0 1-1,0-1 1,0 1 0,1-1-1,-1 1-13,-1 0 0,1 1 0,-1-1 0,1 0 0,-1 0 0,0 1 0,1-1 0,-1 0 0,0 1 0,1-1 0,-1 0 0,0 1 0,1-1 0,-1 1 0,0-1 0,0 1 0,1-1 0,-1 0 0,0 1 0,0-1 0,0 1 0,0-1 0,0 1 0,1-1 0,-1 1 0,2 41 2176,-2-40-2210,-4 44 1386,2-33-1189,1 1-1,1-1 0,-1 0 0,2 1 0,0-1 0,3 15 1,-4-28-235,0 0 1,0 1-1,0-1 1,0 1-1,0-1 1,0 1-1,1-1 1,-1 1-1,0-1 1,0 1-1,0-1 1,0 0 0,1 1-1,-1-1 1,0 1-1,1-1 1,-1 0-1,0 1 1,0-1-1,1 0 1,-1 1-1,1-1 1,-1 0-1,0 1 1,1-1-1,-1 0 1,1 0 0,-1 0-1,0 1 1,1-1-1,-1 0 1,1 0-1,-1 0 1,1 0-1,-1 0 1,1 0-1,-1 0 1,1 0-1,-1 0 1,1 0 0,-1 0-1,1 0 1,-1 0-1,1 0 1,-1-1-1,0 1 1,1 0-1,-1 0 1,1 0-1,-1-1 1,0 1-1,1 0 1,-1 0-1,1-1 1,-1 1 0,0 0-1,1-1 1,-1 1-1,0-1 1,0 1-1,1 0 1,-1-1-1,0 0 1,18-27-556,11-35-1926,30-97-1,-47 118 1797</inkml:trace>
  <inkml:trace contextRef="#ctx0" brushRef="#br0" timeOffset="1">683 0 16011,'-1'1'122,"-1"-1"0,1 0 0,0 1 0,0-1 0,0 1 0,0-1 0,0 1 0,0 0 0,0-1 0,0 1 0,0 0 0,0 0 0,0 0 0,1 0 0,-1 0 0,0 0 0,1 0 0,-1 0 0,0 0 0,1 0 0,-1 0 0,1 0 0,0 0 0,-1 0 0,1 1 0,-1 1 0,-5 36 1381,6-36-1233,-2 25 350,2 0 0,1 0 0,1 0 1,8 38-1,31 107 395,-40-170-1004,5 19 6,-3-9-80,0-1 1,0 1-1,2-1 1,-1 0-1,1-1 1,11 17-1,-16-28 49,0 0 0,0 1 0,0-1 0,0 0 0,0 0 0,0 1 0,0-1 0,0 0 0,0 0 0,1 0 0,-1 1 0,0-1 0,0 0 0,0 0 0,0 0 0,0 0 0,1 1 0,-1-1 0,0 0 0,0 0 0,0 0 0,1 0 0,-1 0 0,0 0 0,0 0 0,1 1 0,-1-1 0,0 0 0,0 0 0,1 0-1,-1 0 1,0 0 0,0 0 0,1 0 0,-1 0 0,0 0 0,0 0 0,0 0 0,1-1 0,0-9-281,-6-19-191,-4 9 83,0 0 0,-1 0-1,-1 1 1,-1 1-1,-1 0 1,-26-29 0,15 23 398,-1 0 1,0 2 0,-49-33 0,66 50 612,0 0 1,-1 0-1,1 1 0,-16-6 1,60 10 2880,43-7-2415,-41 1-1527,0-1-1,0-2 1,-1-1 0,-1-2-1,52-25 1,-61 21-205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21397,'3'2'2408,"1"10"-1592,2 9-368,1 8 2081,5 14-1729,2 9-248,0 8-304,2 3-48,1 3-104,-2 0-112,-2-7-320,0-4-264,-2-12-856,-1-7 1216,4-16-192,-1-5-208</inkml:trace>
  <inkml:trace contextRef="#ctx0" brushRef="#br0" timeOffset="1">188 875 23725,'-1'27'2377,"-1"-10"-1777,2-11-352,2-5 1248,0-6-1560,1-5-712,4-8 712,1-3-272,-3-9-184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14819,'-1'3'105,"0"-1"0,0 0 1,1 1-1,-1-1 0,1 0 0,0 1 0,-1-1 0,1 1 0,0-1 0,0 1 0,1 3 1,0 7 38,-20 503 1985,4-174-1675,4 337-194,3-48-119,7-599-136,1 384 89,8-344-23,-7-113 469,-6-6-311,5 18-141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15267,'1'0'79,"-1"1"-1,1 0 0,-1-1 1,1 1-1,-1-1 1,1 1-1,-1-1 0,1 1 1,-1-1-1,1 0 1,0 1-1,-1-1 0,1 0 1,0 1-1,-1-1 0,1 0 1,0 0-1,0 0 1,-1 0-1,2 1 0,19 2 239,-19-3-126,109 11 595,146-4 0,-221-8-723,453-32 178,-129 3-50,406-24-50,-449 28-142,268-11-94,266-23-563,-721 48 611,1 5 1,229 20 0,-41-5 73,-211-9-22,-103 1-21,0 0 0,0 1 0,0-1 0,0 1 0,0 0 0,5 2 0,-9-3 17,-1 0 0,1 0-1,-1 0 1,1 1 0,-1-1 0,1 0-1,-1 1 1,1-1 0,-1 0 0,0 1-1,1-1 1,-1 0 0,1 1-1,-1-1 1,0 1 0,1-1 0,-1 0-1,0 1 1,0-1 0,1 1 0,-1-1-1,0 1 1,0-1 0,0 1 0,0 0-1,0 0 4,0 0-1,-1 1 1,1-1-1,0 0 1,-1 0-1,1 0 1,-1 0-1,0 0 1,1 0-1,-1 0 1,0 0-1,0 0 1,1 0-1,-1 0 1,0-1-1,-2 2 1,-10 9-7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40 18476,'2'-1'154,"1"0"1,-1 1-1,1-1 0,-1 0 1,1 0-1,-1-1 0,0 1 0,3-2 1,12-6-57,-6 4-78,1 2 0,0 0 0,1 0 0,-1 1 0,0 0 0,1 1 0,17 1 0,-27 0-16,1 0-1,-1 1 0,0-1 0,0 1 0,0 0 0,0 0 0,0 0 0,0 0 1,0 1-1,0-1 0,0 1 0,0 0 0,-1 0 0,1 0 0,-1 0 0,1 0 1,-1 0-1,0 1 0,0-1 0,0 1 0,0 0 0,0-1 0,-1 1 0,1 0 1,-1 0-1,0 0 0,1 0 0,-2 0 0,1 0 0,0 0 0,-1 1 0,1-1 1,-1 5-1,1 10 138,-2 0 0,0 0 0,0 0 0,-2 0 1,0 0-1,-2-1 0,0 1 0,0-1 0,-11 21 1,-10 16 615,-47 72 0,-44 41-49,5-8-2191,100-139 1156,12-20 316,0 0 1,1 0-1,-1 0 0,0 0 0,0 0 0,0 0 1,0 0-1,0 0 0,0 0 0,0 0 1,0 0-1,0 0 0,0 0 0,0 0 1,0 0-1,0 0 0,0 0 0,0 0 0,0 0 1,0 0-1,0 0 0,0 0 0,0 0 1,1 0-1,-1 0 0,0 0 0,0 0 1,0 0-1,0 0 0,0 0 0,0 0 0,0 0 1,0 0-1,0 0 0,0 0 0,0 1 1,0-1-1,0 0 0,0 0 0,0 0 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6 573 17012,'-5'12'1552,"5"-13"-514,8-9-266,106-124 944,18-21-792,47-89 220,-176 239-1118,0 0 4,1 0 1,-1 0 0,1 1 0,0-1-1,6-4 1,-9 8-29,-1 1 0,0 0-1,1 0 1,-1 0 0,0-1 0,1 1 0,-1 0-1,0 0 1,1 0 0,-1 0 0,0 0-1,1 0 1,-1 0 0,0-1 0,1 1-1,-1 0 1,1 0 0,-1 0 0,0 1 0,1-1-1,-1 0 1,0 0 0,1 0 0,-1 0-1,1 0 1,-1 0 0,0 0 0,1 1-1,-1-1 1,0 0 0,1 1 0,0 0-1,0 1 0,0-1 0,-1 0 0,1 1 1,0 0-1,-1-1 0,1 1 0,-1-1 0,1 1 0,-1 0 1,0-1-1,0 3 0,8 61 69,15 111-647,-18-148 337,2 1 1,1-2 0,1 1 0,14 26 0,-20-47 173,1 0 0,0 0 1,8 11-1,-10-16 21,1 0 1,-1 0-1,0 0 0,1 0 1,-1-1-1,1 1 0,4 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33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29 18868,'-6'3'2176,"5"4"-1503,0-7-353,-1-4 1000,2-5-1456,3 0 592,6 1-352,-1-1-192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0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2304 10898,'2'-3'143,"-1"1"-1,0-1 1,0 0-1,0 1 0,0-1 1,0 0-1,0 0 1,-1 0-1,1 1 1,-1-5-1,2-6 98,66-347 2770,69-287-1891,163-232-796,-279 825-268,-9 19 33,1 0-1,33-57 1,-39 81-72,0 1-1,0 1 1,1-1 0,0 1 0,0 1 0,1-1 0,0 2 0,1-1 0,0 1-1,0 0 1,0 1 0,19-8 0,-6 6-10,2 0 0,-1 1 0,1 2 0,0 0 0,0 2 0,49-1 0,-36 5-22,-1 2-1,1 1 1,72 18-1,-91-17-10,0 1 0,0 0 0,0 2 0,-1 0 0,0 1-1,-1 0 1,0 2 0,0 0 0,-1 1 0,0 0 0,-1 2 0,-1-1 0,0 2-1,18 25 1,13 31 281,63 138 0,-52-93 72,57 116 101,115 347 1,-192-472-393,82 168 1,-94-231 3,2 0 0,1-2 0,3-1 0,1-1 0,2-1 0,41 37 0,-30-39 52,2-2 1,1-2 0,2-2-1,0-2 1,72 30-1,277 84 379,-307-115-519,95 15 1,-143-36-64,0-2 0,0-2 0,0-2-1,70-6 1,-30-9-24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24 639 16748,'-2'-3'170,"0"0"1,-1 1-1,1-1 1,0 0-1,0 0 1,1 0 0,-1 0-1,1-1 1,-1 1-1,1 0 1,0-1-1,0 1 1,1-1-1,-1 1 1,1-1 0,-1 1-1,1-1 1,0 0-1,1 1 1,-1-1-1,1 1 1,-1-1 0,1 1-1,0-1 1,0 1-1,0 0 1,3-4-1,2-8 138,2 0 0,0 0 0,1 1-1,14-19 1,-5 11-119,0 0-1,26-23 0,-39 39-165,1 0-1,1 1 1,-1 0 0,1 1 0,0-1-1,0 1 1,0 0 0,1 1 0,-1 0-1,1 0 1,0 1 0,11-2-1,-18 3-18,1 1-1,0 0 0,0 0 0,0 0 0,-1 0 0,1 1 0,0-1 0,0 0 1,-1 1-1,1-1 0,0 1 0,-1 0 0,1-1 0,0 1 0,-1 0 0,1 0 0,-1 0 1,1 0-1,-1 0 0,0 1 0,1-1 0,-1 0 0,0 1 0,0-1 0,0 0 1,0 1-1,0-1 0,0 1 0,0 0 0,-1-1 0,1 1 0,-1 0 0,1-1 0,0 4 1,0 3 0,0 1 0,0-1 0,-1 1 0,0-1 0,-1 0 0,-1 12 0,-7 23 15,-27 81 0,20-77 11,-10 54-1,25-95-29,0 0-1,0-1 1,0 1-1,1 0 1,0-1 0,1 1-1,-1 0 1,1-1-1,0 1 1,0 0 0,3 5-1,-3-9-25,0 0-1,0 0 1,0 0-1,1 0 1,-1 0-1,1 0 1,0 0-1,-1 0 1,1-1-1,0 1 1,0-1-1,0 1 1,0-1-1,0 0 1,0 0-1,0 0 1,1 0-1,-1 0 1,0-1-1,1 1 1,-1 0-1,0-1 1,1 0-1,-1 0 1,0 0-1,1 0 0,-1 0 1,1 0-1,3-1 1,5-1-227,0-1 0,0 0-1,0 0 1,-1-1 0,1 0 0,-1-1 0,0 0 0,0-1-1,11-8 1,4-5-284,-1-1 0,26-27-1,-11 4-351</inkml:trace>
  <inkml:trace contextRef="#ctx0" brushRef="#br0" timeOffset="1">593 289 16492,'-23'46'1496,"-8"8"-1008,-3 1-160,-9 9 672,0 4-360,-3 5-160,3 3-79,0-3-161,3 0-152,9-9-480,4-5-305,13-19 593,4-8-104,10-34-80</inkml:trace>
  <inkml:trace contextRef="#ctx0" brushRef="#br0" timeOffset="2">740 107 18580,'-1'0'42,"1"0"0,0 0 0,0-1-1,0 1 1,-1 0 0,1 0 0,0 0 0,0 0 0,0-1-1,-1 1 1,1 0 0,0 0 0,0-1 0,0 1 0,0 0 0,0 0-1,0-1 1,0 1 0,0 0 0,-1 0 0,1-1 0,0 1-1,0 0 1,0 0 0,0-1 0,0 1 0,0 0 0,0 0 0,1-1-1,-1 1 1,0 0 0,0 0 0,0-1 0,0 1 0,0 0-1,0 0 1,0-1 0,0 1 0,1 0 0,-1 0 0,0 0 0,0-1-1,1 1 1,9-12 145,5 1 113,0 0-1,1 2 0,0-1 0,25-9 1,-30 14-265,1 1 0,-1 0 1,1 1-1,0 0 0,0 1 1,0 0-1,22 0 0,-32 2-24,0 0 0,-1 1 0,1-1 0,0 0 0,0 0 0,0 1-1,0-1 1,0 1 0,0 0 0,-1-1 0,1 1 0,0 0 0,-1 0-1,1 0 1,0 0 0,-1 0 0,1 1 0,-1-1 0,0 0 0,1 1-1,-1-1 1,2 4 0,-2-2 9,0 0 1,0 0-1,0 0 0,0 0 1,-1 1-1,1-1 0,-1 0 1,0 0-1,0 1 0,0-1 1,0 0-1,-2 5 0,-1 8 83,-2 1-1,0-1 1,-15 30-1,19-44-96,-40 77 299,26-52-186,0 2 0,-19 52-1,33-78-141,0-1-1,1 1 0,-1 0 0,0 0 0,1 0 0,0-1 0,-1 1 1,1 0-1,0 0 0,1 0 0,-1 0 0,0-1 0,1 1 0,0 0 1,-1 0-1,1-1 0,0 1 0,3 4 0,-2-4-87,0-1-1,0 0 1,1 0-1,-1 0 1,1 0-1,-1 0 1,1-1-1,0 1 1,0-1-1,0 0 0,0 0 1,0 0-1,0 0 1,0 0-1,0 0 1,0-1-1,5 1 1,7 0-63,0-1-1,0 0 1,0-1 0,0 0 0,24-6-1,28-15-501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1 19212,'-7'24'1985,"-9"15"-1433,-11 8-272,-12 10 1248,-4 14-1128,0-1-8,0-1-112,5-4-184,3-10-456,4-8-312,8-12-488,6-12 936,5-22-200,1-10-192</inkml:trace>
  <inkml:trace contextRef="#ctx0" brushRef="#br0" timeOffset="1">62 280 16756,'17'9'1304,"4"8"-1008,1 0-96,10 3 392,4 2-392,1-4 32,2-2 48,-2-6-184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15603,'-3'362'6348,"-7"177"-3653,10-531-2637,-15 415 1065,-1 254-1104,36-309-2826,-12-270 700,-6-77 1415,-2-20 333,1-4 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96 20796,'-15'109'2171,"7"-59"-1722,2 0-1,1 81 1,5-130-451,0 0 1,0 1-1,0-1 0,0 0 0,0 0 0,0 0 1,0 0-1,0 1 0,1-1 0,-1 0 1,0 0-1,1 0 0,-1 0 0,1 0 0,0 0 1,-1 0-1,1 0 0,0 0 0,-1 0 1,1 0-1,0 0 0,2 1 0,-2-2-4,0 0-1,0 0 1,0 0-1,0 0 1,0 0 0,1 0-1,-1-1 1,0 1-1,0 0 1,0-1-1,0 1 1,0 0-1,0-1 1,0 1-1,0-1 1,0 0 0,0 1-1,0-1 1,0 0-1,0 1 1,-1-1-1,2-2 1,5-3-40,0 0 10,0-1 0,-1 2 0,2-1 1,7-4-1,-14 9 36,0 1-1,0-1 1,0 0 0,0 1 0,0-1-1,0 1 1,0 0 0,0-1 0,0 1-1,0 0 1,0 0 0,0-1 0,0 1 0,1 0-1,-1 0 1,0 0 0,0 0 0,0 1-1,0-1 1,0 0 0,0 0 0,0 1-1,0-1 1,0 0 0,0 1 0,0-1 0,0 1-1,0-1 1,0 1 0,0 0 0,0-1-1,0 1 1,-1 0 0,1 0 0,0 0-1,0-1 1,-1 1 0,1 0 0,-1 0 0,1 0-1,0 2 1,2 4 9,-1 1-1,0 0 1,0 0-1,0 0 1,-1 0 0,0 0-1,-1 0 1,0 1-1,0-1 1,-2 9 0,0-2 44,-1-1 0,0 1 0,-1-1 0,-11 25 0,12-32 17,0 0 0,-1 0 0,0 0 0,-1 0-1,-7 8 1,11-14-88,0 0 0,0 0-1,0 0 1,0 0 0,0 0 0,0 0-1,0 0 1,0 0 0,-1 0 0,1-1-1,0 1 1,0 0 0,-1-1-1,1 1 1,0-1 0,-1 0 0,1 1-1,-1-1 1,1 0 0,0 0 0,-1 0-1,1 0 1,-1 0 0,1 0 0,-1 0-1,1-1 1,0 1 0,-1 0-1,1-1 1,0 1 0,-1-1 0,1 1-1,0-1 1,0 0 0,-1 0 0,1 1-1,0-1 1,-2-2 0,0-1-8,0 0 0,0 0 0,0-1 0,1 1 0,-1-1 1,1 1-1,0-1 0,0 0 0,-1-9 0,-4-28-202</inkml:trace>
  <inkml:trace contextRef="#ctx0" brushRef="#br0" timeOffset="1">77 91 16548,'4'-2'1560,"3"2"-1168,0-1-144,6-1 1408,3-1-1280,5-1-216,9 0-360,6-1-352,7 4 560,0 0-64,3 1-152</inkml:trace>
  <inkml:trace contextRef="#ctx0" brushRef="#br0" timeOffset="2">555 455 18220,'-7'58'1672,"-1"-9"-1200,0-3-192,5-12 409,-1-4-409,8-15-865,-2-9 674,9-15-330,4-7-167</inkml:trace>
  <inkml:trace contextRef="#ctx0" brushRef="#br0" timeOffset="3">732 0 17828,'-2'1'183,"0"0"-1,0-1 1,0 1 0,0 0 0,1 0 0,-1 0-1,0 0 1,1 1 0,-1-1 0,1 0-1,0 1 1,-1-1 0,1 1 0,-2 2 0,-16 28 733,14-23-217,-3 5-541,0 0 1,2 0-1,0 0 1,0 1 0,1 0-1,1 0 1,1 1-1,-2 15 1,4-30-165,1 0 1,0 0-1,0 0 1,0 0-1,0-1 1,0 1-1,0 0 1,0 0-1,0 0 1,0 0-1,0 0 1,0 0-1,0-1 1,1 1 0,-1 0-1,0 0 1,0 0-1,1-1 1,-1 1-1,1 0 1,-1 0-1,1-1 1,-1 1-1,2 1 1,-1-2 1,0 0 1,0 0 0,0 0-1,-1 0 1,1-1 0,0 1 0,0 0-1,0 0 1,-1-1 0,1 1-1,0-1 1,0 1 0,-1 0-1,1-1 1,0 1 0,0-1-1,-1 0 1,1 1 0,0-2-1,30-35-32,-4-9 17,-19 32 31,0 0-1,1 0 1,18-21 0,-27 35-15,1 0 1,-1 0 0,0-1-1,0 1 1,0 0 0,1 0-1,-1 0 1,0-1 0,1 1 0,-1 0-1,0 0 1,0 0 0,1 0-1,-1 0 1,0 0 0,1 0-1,-1-1 1,0 1 0,1 0-1,-1 0 1,0 0 0,1 0-1,-1 0 1,0 0 0,0 1-1,1-1 1,-1 0 0,0 0 0,1 0-1,-1 0 1,0 0 0,1 0-1,-1 0 1,0 1 0,0-1-1,1 0 1,-1 0 0,0 0-1,0 1 1,1-1 0,-1 0-1,0 0 1,0 1 0,0-1-1,0 0 1,1 1 0,-1-1-1,0 0 1,0 0 0,0 1 0,0-1-1,0 0 1,0 1 0,0-1-1,0 0 1,0 1 0,0-1-1,0 0 1,0 1 0,4 21-66,-4-21 64,5 136-225,-5-86 337,2 0-1,2 0 1,16 72-1,-17-103 843,-4-19-863,1-1 1,-1 1-1,1-1 0,-1 1 0,1-1 0,-1 1 0,0-1 1,1 0-1,-1 1 0,0-1 0,1 0 0,-1 1 0,0-1 1,0 0-1,1 0 0,-1 0 0,-1 0 0,-12 4 14,-82 25 105,96-28-251,0-1 0,-1 0 0,1 0-1,0 0 1,0 0 0,0 0 0,0 0 0,-1 0-1,1 0 1,0 0 0,0-1 0,0 1 0,0 0-1,-1 0 1,1 0 0,0 0 0,0 0 0,0 0-1,0 0 1,0 0 0,-1 0 0,1 0-1,0-1 1,0 1 0,0 0 0,0 0 0,0 0-1,0 0 1,0 0 0,-1-1 0,1 1 0,0 0-1,0 0 1,0 0 0,0 0 0,0 0 0,0-1-1,0 1 1,0 0 0,0 0 0,0 0 0,0-1-1,0 1 1,0 0 0,0 0 0,0 0 0,0 0-1,0-1 1,0 1 0,0 0 0,0 0-1,0 0 1,1 0 0,-1-1 0,3-9-419,6-9-203,2 1-231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54 16211,'1'-7'1190,"0"4"-874,0 0-1,0 1 0,-1-1 0,1 0 0,-1 0 0,0 0 0,0 1 1,0-1-1,0 0 0,0 0 0,-1 0 0,1 1 0,-1-1 1,-1-3-1,2 6-260,0 0 0,0 0 1,-1-1-1,1 1 0,0 0 1,0 0-1,0 0 0,0 0 1,-1 0-1,1 0 0,0 0 1,0-1-1,0 1 0,-1 0 0,1 0 1,0 0-1,0 0 0,0 0 1,-1 0-1,1 0 0,0 0 1,0 0-1,0 0 0,-1 0 1,1 0-1,0 0 0,0 0 1,0 1-1,-1-1 0,1 0 1,0 0-1,0 0 0,0 0 0,-1 0 1,1 0-1,0 0 0,0 1 1,0-1-1,-8 11 835,-4 15-530,11-25-248,-7 16-68,1 1 1,1-1-1,0 1 0,2 0 0,0 0 0,-2 23 1,6-39-45,0 0 0,0-1 1,0 1-1,0 0 1,0-1-1,0 1 0,1 0 1,-1-1-1,1 1 1,-1-1-1,1 1 0,-1-1 1,1 1-1,0-1 1,0 1-1,0-1 0,0 1 1,0-1-1,2 2 1,-2-2-1,0-1 1,1 1 0,-1 0 0,0-1-1,1 0 1,-1 1 0,0-1 0,1 0-1,-1 0 1,1 1 0,-1-1 0,0 0-1,1 0 1,-1-1 0,1 1 0,-1 0-1,3-1 1,5-3 0,0 1 1,0-1-1,0-1 0,-1 0 1,9-6-1,14-12-114,0-2 0,36-40 0,-14 14-182,-52 50 289,-1 1 0,0 0 0,0 0 0,0 0 0,1-1 0,-1 1 0,0 0 0,1 0 0,-1 0 0,0 0 0,0 0 0,1 0 1,-1 0-1,0-1 0,1 1 0,-1 0 0,0 0 0,1 0 0,-1 0 0,0 0 0,0 0 0,1 1 0,-1-1 0,0 0 0,1 0 0,-1 0 0,0 0 0,1 0 0,-1 0 0,0 0 0,0 1 0,1-1 0,-1 0 0,0 0 0,0 0 0,1 1 0,-1-1 0,0 0 0,0 0 0,0 1 0,0-1 0,1 0 0,-1 0 0,0 1 0,0-1 0,0 0 0,0 1 0,0-1 0,0 0 0,0 0 0,0 1 0,0-1 0,0 0 0,0 1 0,0-1 0,0 0 0,0 1 0,0-1 0,0 0 0,0 1 0,1 20-74,-2 4 68,-5 208 243,7-183 279,3 1-1,16 79 0,-20-129-498,-1-1 1,1 1-1,0-1 1,0 1-1,0-1 0,-1 1 1,1-1-1,0 0 1,0 1-1,-1-1 0,1 1 1,0-1-1,-1 0 1,1 1-1,-1-1 0,1 0 1,0 1-1,-1-1 0,1 0 1,-1 0-1,1 1 1,-1-1-1,1 0 0,-1 0 1,1 0-1,-1 0 1,1 0-1,-1 1 0,1-1 1,-1 0-1,1 0 1,-1 0-1,1 0 0,-1-1 1,-18 2 116,-8-4-294,1-1 0,1-2 0,-1 0 0,1-2 0,0 0 0,-35-18 0,41 14-153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17308,'4'42'865,"-2"67"1,-2-49-576,-27 630 1119,2 109-1823,44-541-1582,-14-211 1576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68 18244,'0'-1'104,"0"1"1,0-1 0,0 0-1,0 0 1,0 1-1,0-1 1,0 0 0,-1 1-1,1-1 1,0 0-1,0 1 1,-1-1-1,1 0 1,-1 1 0,1-1-1,0 1 1,-1-1-1,1 0 1,-1 1-1,0-1 1,1 1 0,-1 0-1,1-1 1,-1 1-1,0-1 1,1 1 0,-1 0-1,-1-1 1,1 1 25,-1 0 0,1 0 1,0 0-1,-1 1 1,1-1-1,-1 0 0,1 1 1,-1-1-1,1 0 1,0 1-1,-1 0 0,1-1 1,-2 2-1,-2 2 97,0 0 1,0 0-1,0 0 0,0 0 0,-7 10 0,1 3-171,1 0 0,1 1 1,0 0-1,2 0 0,0 1 0,1-1 0,1 2 0,0-1 0,2 1 0,0-1 1,0 38-1,3-53-63,0 1 0,1-1 0,-1 1 0,1-1 0,0 0 0,0 1 0,0-1 0,1 0 0,2 7 0,-3-11 5,-1 1-1,1 0 1,0 0 0,-1 0-1,1-1 1,0 1 0,-1 0-1,1-1 1,0 1 0,0-1-1,0 1 1,-1-1 0,1 1-1,0-1 1,0 1 0,0-1-1,0 0 1,1 1 0,0-1-1,0 0 1,-1 0 0,1-1 0,0 1 0,-1 0 0,1-1-1,-1 1 1,1-1 0,-1 1 0,1-1 0,-1 0 0,1 1-1,-1-1 1,3-2 0,4-3 37,-1-1 0,0 0 0,0-1-1,-1 1 1,0-1 0,0 0 0,-1-1 0,0 0 0,5-11-1,4-11 341,12-44 0,-23 67-293,8-34 297,-10 39-339,-1 0 0,1-1 1,-1 1-1,0 0 0,0 0 0,0 0 0,0-1 0,0 1 0,-1 0 0,-1-5 0,2 8-48,0 0-1,0 0 0,0-1 0,0 1 0,0 0 0,-1 0 0,1-1 1,0 1-1,0 0 0,0 0 0,-1-1 0,1 1 0,0 0 0,0 0 1,-1 0-1,1-1 0,0 1 0,0 0 0,-1 0 0,1 0 0,0 0 1,-1 0-1,1 0 0,0 0 0,0 0 0,-1 0 0,1 0 0,0 0 1,-1 0-1,1 0 0,0 0 0,-1 0 0,1 0 0,0 0 0,0 0 1,-1 0-1,1 0 0,0 0 0,-1 0 0,1 0 0,0 1 0,0-1 1,-1 0-1,1 0 0,0 0 0,0 1 0,-1-1 0,1 0 0,0 0 1,0 0-1,0 1 0,0-1 0,-1 0 0,1 0 0,0 1 0,0-1 1,0 0-1,0 1 0,0-1 0,0 0 0,0 1 0,-11 20-974,6-3 468,1 1 1,1 0-1,-2 30 0,4-11-297</inkml:trace>
  <inkml:trace contextRef="#ctx0" brushRef="#br0" timeOffset="1">303 312 16227,'5'27'1297,"-5"12"-1001,-2 4-144,-1 7 400,0 1-136,3-2-224,3-6-296,4-11 152,1-11-64,2-14-40,2-10-8</inkml:trace>
  <inkml:trace contextRef="#ctx0" brushRef="#br0" timeOffset="2">507 1 20876,'-6'20'1569,"0"10"-1249,-2 6-144,5 5 360,0 2-88,3-1-656,0-2-424,4-9 560,1-3-128,5-20-120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 19372,'-1'-1'102,"1"0"0,0 1 0,0-1 0,0 0 0,0 1 0,0-1 0,1 0 0,-1 0 0,0 1 0,0-1 0,0 0 1,1 1-1,-1-1 0,0 0 0,1 1 0,-1-1 0,0 0 0,2 0 0,-2 1-49,0 0 1,0 0 0,1 0-1,-1-1 1,1 1 0,-1 0-1,0 0 1,1 0 0,-1 0-1,0 0 1,1 0 0,-1 0-1,0 0 1,1 1 0,-1-1-1,0 0 1,1 0 0,-1 0-1,0 0 1,1 0 0,-1 0-1,0 1 1,0-1 0,1 0-1,-1 0 1,1 1 0,0 0 25,1 1 0,-1-1 0,1 1 0,-1 0 0,0-1 0,0 1 1,0 0-1,1 0 0,-2 0 0,1 0 0,1 3 0,0 6-43,0 1 1,-1-1-1,0 1 0,-1 0 0,-1-1 0,0 1 1,-4 19-1,-4 4 178,-15 39-1,15-49 7,1 0 0,1 0 0,-6 41-1,12-64-206,1-1-1,0 0 1,0 1-1,0-1 1,0 0 0,0 1-1,0-1 1,0 0-1,0 1 1,0-1-1,0 0 1,1 1-1,-1-1 1,1 0-1,-1 0 1,1 1-1,-1-1 1,1 0-1,0 0 1,0 0-1,-1 0 1,1 0-1,0 0 1,0 0-1,0 0 1,0 0 0,2 1-1,0-1-13,-1-1 0,1 1 1,0-1-1,0 1 0,0-1 0,-1 0 0,1 0 1,0 0-1,0 0 0,0-1 0,0 1 0,4-2 0,3 0-80,1 0-1,-1-1 0,0 0 0,0-1 1,0 0-1,0 0 0,-1-1 0,1 0 1,16-13-1,-3-7-85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2 129 16668,'-1'-6'254,"1"0"0,0 0-1,0 1 1,1-1 0,0 0 0,0 1 0,0-1 0,1 0 0,0 1 0,0-1 0,0 1 0,6-10 0,-5 11-148,0 1-1,0-1 0,0 1 1,0-1-1,1 1 0,-1 0 1,1 1-1,0-1 1,0 1-1,0-1 0,0 1 1,0 0-1,0 1 1,1-1-1,-1 1 0,8-2 1,-10 3-92,0 0 1,-1-1 0,1 1 0,-1 0 0,1 0 0,-1 0-1,1 0 1,0 0 0,-1 1 0,1-1 0,-1 0-1,1 1 1,-1-1 0,1 1 0,-1 0 0,1-1-1,-1 1 1,1 0 0,-1 0 0,0 0 0,0 0 0,1 0-1,-1 0 1,0 0 0,0 1 0,0-1 0,0 0-1,0 0 1,0 1 0,-1-1 0,1 1 0,0-1-1,-1 1 1,1-1 0,-1 1 0,0-1 0,1 1 0,-1-1-1,0 1 1,0 2 0,1 7 24,0-1-1,-1 1 1,-1 0-1,-3 18 1,-28 106 93,22-103-114,2 0-1,1 0 1,1 0-1,-2 55 1,8-85-18,0 0 0,0 1 0,0-1 0,1 0 0,-1 0 0,0 0 0,1 0 0,-1 0 0,1 0 0,0-1 0,0 1 0,-1 0 0,1 0 0,0 0 0,3 2 0,-3-3-2,-1 0 1,1-1-1,0 1 1,0-1-1,0 1 0,0-1 1,0 1-1,0-1 0,0 0 1,0 0-1,0 1 1,0-1-1,0 0 0,0 0 1,0 0-1,0 0 0,0 0 1,1 0-1,-1 0 0,0-1 1,1 0-1,5-1-69,-1-1 0,1 0 0,-1 0 0,0-1 0,0 0 0,-1 0 0,7-6 0,8-8-649,0-1 1,-1-1-1,-2-1 1,0 0-1,19-31 1,-14 13-185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42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13 108 15723,'6'-8'391,"1"0"0,1 0 0,-1 1-1,1 0 1,0 1 0,1 0 0,0 0-1,0 0 1,15-6 0,-10 6 17,0 0 0,1 1-1,0 0 1,0 2 0,29-5 0,-41 8-364,1 0 1,0-1-1,0 2 1,-1-1-1,1 0 0,0 1 1,0-1-1,-1 1 1,1 0-1,-1 1 0,7 2 1,-9-3-40,1 0 1,-1-1 0,0 1 0,0 0-1,0 0 1,0 1 0,0-1-1,0 0 1,-1 0 0,1 0 0,0 1-1,-1-1 1,1 0 0,-1 1-1,1-1 1,-1 0 0,1 1-1,-1-1 1,0 1 0,0-1 0,0 1-1,0-1 1,0 1 0,0-1-1,0 0 1,0 1 0,0-1 0,-1 1-1,1-1 1,-1 0 0,1 1-1,-1-1 1,0 2 0,-7 11 56,1 0-1,-2-1 1,0 0 0,0 0 0,-1-1-1,-17 16 1,-10 13 98,6-3 47,-42 70-1,62-90-166,2 0 0,0 1 0,0 1 0,2-1 0,1 1 0,-7 32 0,12-47-36,1 1 0,-1-1 0,1 0 0,0 1-1,0-1 1,1 0 0,0 0 0,-1 0 0,2 1-1,-1-1 1,1 0 0,-1 0 0,1 0-1,1-1 1,-1 1 0,5 6 0,-3-6 0,0-1 0,0 0 1,0 0-1,0-1 0,1 1 0,0-1 0,0 0 1,0 0-1,0 0 0,0-1 0,0 0 1,1 0-1,-1 0 0,1-1 0,6 2 1,5-1 57,0 0 0,0-1 0,0-1 1,0-1-1,0 0 0,0-1 1,0-1-1,0 0 0,0-1 0,-1-1 1,1-1-1,-1 0 0,-1-2 1,1 1-1,-1-2 0,21-15 0,-34 22-19,1 0-1,-1 0 0,0 0 0,0 0 0,0 0 1,0-1-1,0 1 0,0-1 0,-1 1 0,1-1 0,-1 0 1,0 1-1,0-1 0,0 0 0,0 0 0,0 0 1,-1 0-1,1 0 0,-1-6 0,0 6-2,-1 0-1,1 0 1,-1-1 0,0 1-1,0 0 1,-1 0-1,1 0 1,-1 0-1,1 0 1,-1 0 0,0 0-1,0 1 1,0-1-1,-1 1 1,1-1 0,0 1-1,-6-3 1,-1-3 19,-2 1 0,1 1 0,-1 0 1,0 0-1,-14-4 0,18 7-99,0 1 1,0 0-1,0 1 0,0-1 1,-1 1-1,1 1 0,0-1 0,0 1 1,-1 1-1,-7 0 0,-1 5-455,16-6 446,-1 0 0,1 0 0,0 0 0,-1 0 0,1 0 0,0 0 0,0 0 0,-1 0 0,1 0 0,0 1 0,-1-1 0,1 0-1,0 0 1,-1 0 0,1 1 0,0-1 0,0 0 0,0 0 0,-1 0 0,1 1 0,0-1 0,0 0 0,0 1 0,-1-1 0,1 0 0,0 0 0,0 1 0,0-1 0,0 0 0,0 1 0,0-1 0,0 0 0,0 1 0,-1-1 0,1 0-1,0 1 1,1-1 0,-1 0 0,0 1 0,0-1 0,0 1 0,1-1-6,0 0 0,0 0-1,0 0 1,0 0 0,0 0 0,1 0-1,-1 0 1,0-1 0,0 1-1,0 0 1,0-1 0,0 1 0,0-1-1,0 1 1,0-1 0,0 1-1,0-1 1,-1 0 0,2 0 0,18-16-660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1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15787,'-6'22'1993,"-1"-1"-1217,-6 6-264,-2 3 1112,-2 6-551,-1 4-129,-2 8-368,-3 0-112,3 1-224,-1 0-224,9-5-800,-1-1 752,10-11-128,3-12-88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14179,'3'-7'471,"1"1"-1,0-1 1,0 1 0,0 0-1,0 0 1,1 1-1,0-1 1,0 1 0,1 0-1,-1 0 1,1 1 0,0 0-1,0 0 1,12-6-1,-10 6-289,1 0 0,1 0-1,-1 1 1,0 0-1,1 0 1,0 1 0,0 1-1,-1-1 1,1 2-1,14 0 1,-23 0-172,1 0 0,0 0-1,-1 0 1,1 0 0,-1 1 0,0-1 0,1 0-1,-1 1 1,1-1 0,-1 1 0,1 0-1,-1 0 1,0-1 0,0 1 0,1 0 0,-1 0-1,0 0 1,0 0 0,0 0 0,0 0 0,0 1-1,0-1 1,0 0 0,0 3 0,0-2 1,0 1 1,0 0-1,-1 0 1,0 0 0,1 0-1,-1 0 1,0 0-1,-1 0 1,1 0-1,0 0 1,-2 5-1,-3 7 18,0 0-1,-1-1 0,-13 23 1,18-36-27,-40 69 72,24-45-175,2 0 0,1 2 0,-10 27 1,22-51 19,1 0 1,0 1 0,1-1 0,-1 0-1,1 1 1,-1-1 0,1 0 0,0 7-1,1-9 57,-1 1 0,0-1 0,1 1 0,-1-1 0,1 1 0,-1-1 0,1 1 0,0-1 0,0 0 0,-1 1 0,1-1 0,0 0 0,0 0 0,3 2 0,-1 0-9,1-1-1,-1 0 0,1-1 0,0 1 0,0-1 0,0 1 0,0-1 0,0 0 0,0-1 0,0 1 0,0-1 0,0 0 1,5 0-1,30 0-409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 20012,'4'-4'1825,"-1"4"-1353,0 3-208,-3 11 800,1 6-272,-1 11-400,-1 7-192,-2 12-168,-3 1-32,1 4-176,-3-3-168,1-5-384,2-6-200,-3-12-872,1-7 1375,0-18-311,3-4-304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14523,'0'-14'1496,"6"8"-815,4 3-209,4 3 856,2 2-304,5-2-280,4-3-368,2-4-728,0-3-1776,-2-6 1944,2 0-320,-4-1-248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9 293 14723,'-1'4'342,"-1"1"-20,1 0 1,-1 0-1,1 0 1,1 1-1,-1 5 1,1-11-291,0 0 1,0 0-1,0 1 0,0-1 1,0 0-1,0 0 1,0 0-1,0 0 1,0 0-1,0 0 1,0 1-1,0-1 0,0 0 1,0 0-1,0 0 1,0 0-1,0 0 1,0 0-1,0 1 1,0-1-1,0 0 0,0 0 1,1 0-1,-1 0 1,0 0-1,0 0 1,0 0-1,0 0 1,0 0-1,0 0 1,0 0-1,1 0 0,-1 1 1,0-1-1,0 0 1,0 0-1,0 0 1,0 0-1,0 0 1,1 0-1,-1 0 0,0 0 1,0 0-1,0 0 1,0 0-1,0 0 1,1-1-1,8-3 652,8-9-78,69-59 1249,105-96 120,-186 163-1823,0 0-1,-1-1 1,1 1-1,-1-1 1,5-11-1,-8 17-125,-1-1-1,1 0 0,-1 0 1,1 0-1,-1 0 1,0 0-1,1 0 1,-1 0-1,0 0 1,0 0-1,0 0 1,0 0-1,0 0 0,0 0 1,0 0-1,0 1 1,0-1-1,0 0 1,0 0-1,-1 0 1,1 0-1,0 0 1,-1 0-1,1 0 1,-1 0-1,1 0 0,-1 1 1,1-1-1,-1 0 1,0 0-1,1 1 1,-1-1-1,0 0 1,0 1-1,1-1 1,-1 0-1,0 1 0,0-1 1,0 1-1,0 0 1,0-1-1,0 1 1,1 0-1,-1 0 1,0-1-1,0 1 1,0 0-1,0 0 0,-2 0 1,-3 0-8,0-1 1,-1 1-1,1 1 1,0-1-1,0 1 1,0 0-1,-1 1 1,1-1-1,0 1 1,1 0-1,-1 1 1,0 0-1,1 0 1,-1 0-1,1 0 1,0 1-1,0 0 1,0 0-1,-6 7 1,-3 3-30,1 1 0,0 1 0,1 0 1,-17 31-1,21-34 35,1 1 0,1 1 1,0-1-1,0 1 0,1 0 0,1 0 1,1 1-1,0-1 0,1 1 0,0 19 1,2-33-35,0-1 0,0 1 0,0 0 0,0 0 1,1 0-1,-1 0 0,0-1 0,1 1 0,0 0 1,-1 0-1,1-1 0,0 1 0,0-1 0,0 1 1,0 0-1,0-1 0,0 0 0,0 1 0,0-1 1,1 0-1,-1 1 0,1-1 0,1 1 0,-1-1-49,0-1 0,1 1 0,-1-1-1,0 0 1,0 1 0,0-1 0,1 0 0,-1 0-1,0-1 1,0 1 0,0 0 0,1-1 0,-1 1-1,0-1 1,0 0 0,0 0 0,0 0 0,3-1-1,87-56-2933,-14 8 342,-76 48 2550,1 1 1,0-1-1,0 1 0,0 0 0,0 0 0,0 0 0,0 0 0,3 0 0,-5 1 97,0 0 0,-1 0 0,1 0 0,0 1 0,-1-1 1,1 0-1,-1 0 0,1 0 0,-1 0 0,1 1 0,0-1 0,-1 0 1,1 1-1,-1-1 0,1 0 0,-1 1 0,1-1 0,-1 1 1,0-1-1,1 1 0,-1-1 0,0 1 0,1-1 0,-1 1 1,0-1-1,1 1 0,-1-1 0,0 1 0,0-1 0,0 1 1,1 0-1,-1-1 0,0 1 0,0-1 0,0 1 0,0 0 0,0-1 1,0 1-1,0 0 0,0-1 0,-1 1 0,1-1 0,0 1 1,0-1-1,-1 2 0,-5 22 117,-1-1 1,-1 0-1,-1 0 0,-1-1 1,-17 28-1,17-30-330,-11 20 47,18-35 1</inkml:trace>
  <inkml:trace contextRef="#ctx0" brushRef="#br0" timeOffset="1">478 238 16556,'15'11'4755,"-13"-10"-4646,-1-1 1,1 0 0,-1 0 0,1 0-1,-1 0 1,1 0 0,0 0-1,-1-1 1,1 1 0,-1 0 0,1-1-1,-1 1 1,0-1 0,1 0 0,2-1-1,30-20 1241,-32 20-1247,-1 1 0,1-1 1,0 1-1,-1-1 0,1 1 0,-1-1 0,0 0 1,1 0-1,-1 0 0,0 0 0,0 0 0,0 0 0,0 0 1,-1 0-1,2-4 0,-2 5-89,0 1 1,0 0 0,0 0-1,0 0 1,0-1-1,0 1 1,0 0-1,0 0 1,0 0-1,0-1 1,0 1-1,0 0 1,0 0 0,0 0-1,0-1 1,-1 1-1,1 0 1,0 0-1,0 0 1,0-1-1,0 1 1,0 0-1,0 0 1,-1 0-1,1 0 1,0 0 0,0-1-1,0 1 1,0 0-1,-1 0 1,1 0-1,0 0 1,0 0-1,0 0 1,-1 0-1,1 0 1,0 0 0,0 0-1,0 0 1,-1 0-1,-10 4 217,-9 11-131,9-5-114,1 1 0,0 0 1,1 1-1,1 0 0,0 1 1,0-1-1,1 2 0,1-1 1,0 1-1,1 0 0,0 0 1,1 0-1,1 0 0,0 1 1,-1 18-1,4-31 7,0 0 1,0 1-1,0-1 0,0 0 1,1 1-1,-1-1 0,1 0 0,-1 1 1,1-1-1,0 0 0,-1 0 1,1 0-1,0 1 0,1-1 1,-1 0-1,0 0 0,1-1 1,-1 1-1,1 0 0,-1 0 0,1-1 1,0 1-1,0-1 0,0 1 1,0-1-1,0 0 0,0 0 1,0 0-1,0 0 0,0 0 1,0 0-1,1-1 0,-1 1 0,0-1 1,3 1-1,1-1 20,0 0-1,0 0 1,0 0-1,0-1 1,-1 0-1,1 0 1,0-1-1,-1 0 1,1 0 0,-1 0-1,0 0 1,1-1-1,6-4 1,21-23-15,2-5 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833 190 12539,'2'-2'403,"0"-1"1,0 1-1,-1-1 1,1 0 0,-1 0-1,1 0 1,-1 0-1,0 0 1,0 0 0,-1 0-1,1 0 1,-1 0 0,1 0-1,-1 0 1,0 0-1,0 0 1,-1-7 0,0 7-96,-1-1 1,1 0 0,-1 1-1,1-1 1,-1 1 0,0 0 0,-1 0-1,1-1 1,0 1 0,-1 1 0,0-1-1,-5-4 1,-3-2-69,-1 2 0,-1-1 0,1 1-1,-1 1 1,-1 0 0,-23-6 0,9 4-311,-1 1 1,0 2-1,0 1 0,0 1 0,0 1 0,-1 2 1,-49 5-1,57-2-52,0 2 1,1 0-1,-1 1 1,1 1-1,1 1 1,0 1-1,0 0 1,0 2-1,1 0 1,-31 26-1,31-21-339,0 1-1,2 0 1,0 2-1,1 0 0,1 0 1,1 2-1,0 0 0,-13 29 1,20-34-281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2 222 19388,'-1'-7'219,"0"0"-1,1 0 1,0 0 0,1 0-1,-1 0 1,1 0-1,0 1 1,1-1 0,0 0-1,0 1 1,0-1-1,1 1 1,4-8 0,0 0 4,1 0 1,1 1 0,0 0 0,18-19 0,-24 28-200,1 1 1,0-1-1,0 1 1,0 0-1,1 0 0,-1 0 1,1 0-1,7-2 1,-11 4-22,0 1 1,0-1-1,0 1 1,0 0-1,1 0 1,-1 0-1,0 0 1,0 0 0,0 0-1,0 0 1,0 0-1,0 0 1,1 0-1,-1 1 1,0-1-1,0 0 1,0 1-1,0-1 1,0 1-1,0-1 1,0 1-1,0-1 1,0 1-1,0 0 1,-1 0-1,1-1 1,0 1 0,0 0-1,0 0 1,-1 0-1,1 0 1,-1 0-1,1 0 1,-1 0-1,1 0 1,-1 0-1,1 0 1,-1 0-1,0 0 1,0 0-1,1 0 1,-1 0-1,0 1 1,0 0-1,2 23 7,0-1-1,-1 1 1,-2-1-1,-6 47 1,2-36 9,1 43 0,4-75-16,0 1 1,1 0-1,-1 0 1,1 0-1,-1-1 1,1 1-1,0 0 0,1-1 1,-1 1-1,0-1 1,1 1-1,0-1 1,0 0-1,4 5 1,-4-6 4,0 0 1,1 0-1,-1 0 1,1 0 0,0 0-1,0-1 1,-1 1-1,1-1 1,0 0 0,0 0-1,0 0 1,1 0-1,-1-1 1,0 1 0,0-1-1,0 0 1,5 0 0,4 0-63,0-1 0,-1-1 0,1 0 0,-1 0 1,1-1-1,-1 0 0,0-1 0,0-1 1,-1 0-1,1 0 0,-1-1 0,11-8 0,-9 6-179,-1-2-1,0 0 1,0 0-1,-1-1 1,-1 0 0,0 0-1,0-1 1,-1-1-1,9-16 1,1-11-424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16580,'-18'10'1792,"-1"12"-1056,-5 1-288,-1 11 1209,1 6-649,-5 9-320,0 6-88,-2 2-256,5 0-80,3-1-88,3-6 0,4-7-336,2-5-296,8-15-624,5-8 2104,4-10-1128,0-5-72,5-16-64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15107,'3'-2'311,"0"1"-1,0-1 0,0 1 1,0-1-1,0 0 1,0 0-1,0 0 0,0 0 1,-1-1-1,4-4 1,22-31 1030,-20 27-760,3-5-218,-1 0 0,0 0 0,-2-1 0,0 0 0,-1 0 0,0-1 0,-2 0-1,0 0 1,3-23 0,-10 24-11,2 17-340,-1 0-1,1-1 0,0 1 0,0 0 0,0 0 0,0 0 0,-1-1 0,1 1 0,0 0 0,0 0 0,0 0 0,-1 0 0,1 0 0,0-1 0,0 1 1,0 0-1,-1 0 0,1 0 0,0 0 0,0 0 0,-1 0 0,1 0 0,0 0 0,0 0 0,-1 0 0,1 0 0,0 0 0,0 0 0,-1 0 0,1 0 0,0 0 1,0 0-1,-1 1 0,-1 0 16,0 0 0,1 0 0,-1 1 0,0-1 0,1 1 1,-1-1-1,1 1 0,0-1 0,0 1 0,-1 0 0,1 0 1,-1 2-1,-12 24-80,2-1-1,1 2 1,1 0 0,1 0 0,1 1 0,-6 57 0,14-86 48,-1 0 0,1 0 0,0 0 1,0 0-1,0 0 0,0 0 0,0 0 0,0 0 1,0 0-1,0 0 0,1 0 0,-1 0 1,0 0-1,0 0 0,1 0 0,-1 0 1,1 0-1,-1 0 0,1 0 0,0 1 0,0-2 4,0 0 0,-1 0 0,1 0-1,0 0 1,-1 0 0,1 0-1,0 0 1,-1 0 0,1 0 0,-1 0-1,1-1 1,0 1 0,-1 0-1,1 0 1,-1-1 0,1 1 0,-1 0-1,1-1 1,-1 1 0,1 0-1,-1-1 1,1 1 0,0-2 0,29-34 17,4-17 83,21-29 181,-55 81-279,0 1 1,1-1-1,-1 0 1,1 0-1,-1 1 1,1-1-1,-1 1 1,1-1-1,0 0 1,-1 1-1,1-1 1,0 1-1,-1-1 1,1 1-1,0 0 1,0-1-1,-1 1 1,1 0-1,0-1 1,1 1-1,-1 0-2,-1 1 0,1-1 0,-1 0 1,0 1-1,1-1 0,-1 1 0,0-1 0,1 1 0,-1-1 0,0 1 0,0-1 1,1 1-1,-1-1 0,0 1 0,0-1 0,0 1 0,0-1 0,0 1 0,0-1 1,0 1-1,0-1 0,0 2 0,-4 42-80,4-39 73,-4 15-37,3-14 51,-1 0 0,1 1 1,1-1-1,-1 0 0,2 12 0,-1-18-2,0 0 0,1 1-1,-1-1 1,0 0-1,1 0 1,-1 0 0,1 0-1,-1 0 1,0 0-1,1-1 1,-1 1-1,1 0 1,-1 0 0,0 0-1,1 0 1,-1 0-1,0 0 1,1-1 0,-1 1-1,0 0 1,1 0-1,-1-1 1,0 1 0,0 0-1,1 0 1,-1-1-1,0 1 1,0 0 0,1-1-1,-1 1 1,0 0-1,0-1 1,18-20 122,20-31 0,-24 32-80,0 0 0,28-28 1,-41 47-50,-1 0 1,1 1 0,0-1-1,-1 0 1,1 1-1,-1-1 1,1 1 0,0-1-1,-1 1 1,1-1-1,0 1 1,0-1-1,0 1 1,-1 0 0,1-1-1,0 1 1,0 0-1,0 0 1,0 0 0,-1 0-1,1-1 1,0 1-1,0 0 1,0 1 0,0-1-1,0 0 1,-1 0-1,3 0 1,-2 1-5,0 0 0,0 0 0,-1 1 0,1-1 0,0 0-1,0 0 1,-1 0 0,1 1 0,0-1 0,-1 0 0,1 0 0,-1 1 0,0-1 0,1 1 0,-1 1 0,2 11-140,-1-1-1,-2 24 1,1-34 97,-2 108-2651,2-101 2209,4-8-107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 18716,'-5'31'1163,"1"0"1,2 0-1,2 45 1,15 91 201,-3-58-1120,-12-109-243,0 0-1,0 0 1,0 0-1,0 0 1,0 0-1,0 0 1,0 0-1,0 0 1,0 0-1,0 0 1,0 1-1,0-1 1,0 0-1,0 0 1,0 0-1,0 0 1,0 0 0,0 0-1,0 0 1,0 0-1,0 0 1,0 0-1,0 0 1,0 0-1,0 0 1,0 1-1,0-1 1,0 0-1,0 0 1,0 0-1,0 0 1,0 0-1,0 0 1,0 0 0,1 0-1,-1 0 1,0 0-1,0 0 1,0 0-1,0 0 1,0 0-1,0 0 1,0 0-1,0 0 1,0 0-1,0 0 1,0 0-1,0 0 1,0 0-1,1 0 1,-1 0 0,0 0-1,0 0 1,0 0-1,0 0 1,0 0-1,0 0 1,0 0-1,0 0 1,0 0-1,0 0 1,0 0-1,0 0 1,0 0-1,0 0 1,1 0-1,-1 0 1,3-5 38,2-9-26,0 0-1,-1 0 1,0 0-1,1-22 1,4-10-85,57-212-533,-64 253 586,-1 1 5,-1 1-1,1-1 0,0 1 1,1-1-1,-1 1 1,1-1-1,-1 1 1,1 0-1,0 0 1,0 0-1,1 0 1,-1 0-1,0 0 1,1 1-1,4-4 1,-6 5 10,0 1 1,0 0-1,0 0 1,0 0 0,0 0-1,0 1 1,-1-1-1,1 0 1,0 0-1,0 0 1,0 1 0,0-1-1,0 0 1,-1 1-1,1-1 1,0 1 0,0-1-1,-1 1 1,1-1-1,0 1 1,-1 0 0,1-1-1,0 1 1,-1 0-1,1-1 1,-1 1 0,1 0-1,-1 0 1,0-1-1,1 2 1,12 26-43,-11-20 92,0 0 1,0 0-1,-1 0 1,0 0 0,-1 0-1,0 0 1,0 0 0,-1 0-1,0 0 1,0 0 0,-1 0-1,0 0 1,-5 13 0,3-11 40,0-1 1,-1 1 0,0-1-1,0 0 1,-1 0 0,-1-1-1,1 0 1,-1 0 0,-16 14-1,20-20-266,0 0 1,0 0-1,0 0 0,-1 0 1,1-1-1,0 1 0,-6 1 1,8-3 118,1 0 0,-1 0 0,0 0 0,1 0 0,-1 0 0,1 0 1,-1 0-1,0 0 0,1 0 0,-1 0 0,0 0 0,1 0 0,-1 0 0,1 0 1,-1-1-1,0 1 0,1 0 0,-1-1 0,1 1 0,-1-1 0,0 1 28,0-1 0,1 0-1,0 0 1,-1 0-1,1 1 1,0-1 0,-1 0-1,1 0 1,0 0-1,0 0 1,0 0-1,-1 0 1,1 1 0,0-1-1,0 0 1,1 0-1,-1 0 1,0 0 0,0-1-1,6-31-649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44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0 219 12507,'2'-7'288,"0"1"1,0 0-1,0 0 1,1 0-1,0 0 0,0 0 1,1 0-1,-1 1 1,1 0-1,0-1 1,1 2-1,-1-1 1,7-5-1,8-5 703,0 0 0,25-14 0,-24 17-401,0 1 1,0 0-1,1 2 1,0 0 0,1 2-1,25-7 1,-44 14-532,0-1 0,1 1 1,-1-1-1,0 1 0,0 0 1,1 0-1,-1 0 1,0 1-1,1-1 0,-1 1 1,0 0-1,0 0 0,0 0 1,0 0-1,0 0 0,0 1 1,4 1-1,-6-2-40,0 0 0,0 0 0,0 1 0,0-1 0,0 0 0,-1 0 0,1 0 1,0 0-1,-1 1 0,1-1 0,0 0 0,-1 1 0,0-1 0,1 1 0,-1-1 0,1 2 0,-1 0-9,-1 0-1,1 0 1,0 0-1,-1 0 0,1 0 1,-1 0-1,0-1 1,0 1-1,0 0 1,-2 4-1,-4 5 11,-1 0 0,0 0-1,0-1 1,-1 0 0,-18 17 0,-58 42 53,56-48-24,-41 40 1,67-58-50,0-1 1,1 0-1,-1 1 1,1-1-1,-1 1 0,-1 4 1,3-7-2,1 0 0,0 0 0,-1 0 1,1 0-1,0 0 0,0 0 0,0-1 0,-1 1 0,1 0 1,0 0-1,0 0 0,0 0 0,1 0 0,-1 0 1,0 0-1,0 0 0,0 0 0,1 0 0,-1 0 0,0-1 1,1 1-1,-1 0 0,1 0 0,-1 0 0,1-1 0,0 1 1,-1 0-1,1 0 0,0-1 0,-1 1 0,1-1 0,0 1 1,0-1-1,-1 1 0,3 0 0,3 2-61,0-1 0,0 0 0,1 0 0,0 0 0,-1-1 0,1 0 0,13 1-1,53-4-780,-56 1 795,29-2-183,-2-1-37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57 16388,'1'-25'2160,"-1"8"-1048,-8 4-512,-4 12 1665,1 6-1009,-6 21-464,-4 9-144,-4 13-416,0 7-144,-3 9-152,0 1-112,4-4-328,1 0-256,9-15-472,2-8-168,8-15 943,3-7-287,3-7-272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57 16764,'0'2'134,"0"-1"1,0 1-1,0-1 1,0 1 0,0-1-1,-1 1 1,1-1 0,0 0-1,-1 1 1,1-1-1,-1 1 1,0-1 0,1 0-1,-1 0 1,0 1-1,0-1 1,-1 1 0,1 0 129,-13 20 1017,-27 50 49,41-72-1332,-1 0-1,1 1 1,0-1-1,0 0 1,-1 1-1,1-1 1,0 0-1,0 0 0,0 1 1,0-1-1,-1 0 1,1 1-1,0-1 1,0 1-1,0-1 1,0 0-1,0 1 1,0-1-1,0 0 1,0 1-1,0-1 1,0 0-1,0 1 1,0-1-1,0 0 1,0 1-1,0-1 1,1 0-1,-1 1 1,0-1-1,0 0 1,0 1-1,0-1 1,1 1-1,11-5-266,17-16-346,31-35-619,49-39-696,-106 92 1859,0 0-1,0 0 0,0 0 0,0 1 1,0-1-1,0 1 0,0 0 0,0-1 0,0 1 1,6 0-1,-8 1 65,-1 0-1,1 0 1,-1 0 0,1 0-1,-1 0 1,1 0 0,-1 0 0,1 0-1,-1 1 1,1-1 0,-1 0 0,1 0-1,-1 1 1,1-1 0,-1 0 0,0 1-1,1-1 1,-1 0 0,0 1 0,1-1-1,-1 0 1,0 1 0,1-1 0,0 2-1,-1-1 20,1 1 0,-1 0 0,0 0 0,1-1 0,-1 1 0,0 0 0,0 0 0,0 0-1,0 0 1,-1 3 0,-3 15 178,-1-1-1,-1 0 1,0 0-1,-2 0 0,-11 20 1,-12 33 1016,30-71-1178,1-1 0,0 1-1,0-1 1,-1 1 0,1-1-1,0 1 1,0-1 0,0 1-1,0-1 1,0 1 0,-1 0-1,1-1 1,0 1 0,0-1-1,0 1 1,0-1 0,1 1-1,-1-1 1,0 1 0,0-1-1,0 1 1,0 0 0,1 0-1,9-4 258,19-20-123,-26 20-99,176-164-160,-176 165 80,-1-1-16,1 1 1,0-1-1,0 1 0,0 0 0,1 0 0,-1 0 1,0 0-1,1 0 0,-1 1 0,7-3 0,-9 4 25,-1 0-1,0 0 1,1 0-1,-1 0 1,0 0-1,1 0 0,-1 0 1,0 0-1,1 0 1,-1 0-1,0 0 1,1 0-1,-1 1 1,0-1-1,1 0 0,-1 0 1,0 0-1,1 0 1,-1 0-1,0 1 1,0-1-1,1 0 1,-1 0-1,0 1 0,0-1 1,1 0-1,-1 0 1,0 1-1,0-1 1,0 0-1,1 0 0,-1 1 1,0-1-1,0 1 1,0 16-181,-9 18-34,8-33 198,-7 19-84,5-15 108,1 0-1,-1 0 0,1 0 1,0 1-1,1-1 0,0 1 1,0-1-1,0 11 0,1-17 6,0 1-1,0-1 1,0 0-1,0 0 1,0 1-1,0-1 1,0 0-1,0 1 1,0-1-1,0 0 1,0 0-1,1 1 0,-1-1 1,0 0-1,0 0 1,0 0-1,0 1 1,1-1-1,-1 0 1,0 0-1,0 0 1,1 1-1,-1-1 1,0 0-1,0 0 1,1 0-1,-1 0 1,0 0-1,0 0 1,1 0-1,-1 0 1,0 1-1,0-1 1,1 0-1,-1 0 1,0 0-1,1 0 1,-1 0-1,1-1 1,13-5 118,11-15 84,-11 6-62,-11 10-116,1 1 0,0-1-1,1 1 1,-1 0 0,1 0 0,0 1 0,-1-1 0,9-3 0,-30 33-435,-2-2 263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7 920 19092,'-1'0'88,"1"0"1,0 0-1,-1 0 0,1 0 0,0-1 1,-1 1-1,1 0 0,0 0 1,-1-1-1,1 1 0,0 0 0,0 0 1,-1-1-1,1 1 0,0 0 0,0-1 1,-1 1-1,1 0 0,0-1 1,0 1-1,0-1 0,0 1 0,0 0 1,0-1-1,-1 1 0,1-1 0,0 1 1,0 0-1,0-1 0,0 1 1,0-1-1,1 1 0,-1 0 0,0-1 1,0 1-1,0 0 0,0-1 1,0 1-1,0-1 0,1 1 0,-1-1 1,7-19 1406,67-116 1683,57-58-2598,-37 58-356,-54 76-212,105-172-1329,-143 228 1281,3-6-39,1 0 1,-1-1 0,3-13 0,-7 22 50,0-1-1,0 1 1,-1-1 0,1 0-1,-1 1 1,0-1 0,0 1-1,0-1 1,0 0 0,0 1-1,-1-1 1,1 1 0,-1-1-1,1 0 1,-1 1 0,0 0 0,0-1-1,0 1 1,-1-1 0,-1-2-1,1 4-27,1-1 1,-1 1-1,0-1 0,1 1 0,-1 0 0,0 0 0,0 0 0,-3-2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2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26 19772,'11'-21'2854,"-9"16"-1439,-9 14-1,-11 19-652,2 1 0,2 1 0,-15 39 0,6-11-772,5-17-184,-74 190-2914,86-208 1623,6-23 1444,0 0-1,0 0 1,0 0-1,0 0 1,1 0-1,-1 0 0,0 0 1,0 0-1,0 0 1,0-1-1,0 1 1,0 0-1,0 0 0,0 0 1,1 0-1,-1 0 1,0 0-1,0 0 1,0 0-1,0 0 1,0 0-1,0 0 0,1 0 1,-1 0-1,0 0 1,0 1-1,0-1 1,0 0-1,0 0 0,0 0 1,0 0-1,0 0 1,1 0-1,-1 0 1,0 0-1,0 0 0,0 0 1,0 0-1,0 0 1,0 1-1,0-1 1,0 0-1,0 0 1,0 0-1,0 0 0,0 0 1,0 0-1,0 0 1,0 0-1,0 1 1,0-1-1,1 0 0,-1 0 1,0 0-1,0 0 1,-1 0-1,1 0 1,0 0-1,0 1 0,0-1 1,0 0-1,0 0 1,9-9-1093,2-8 46,16-34 1,-26 48 989,26-51-1179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3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74 14523,'21'-42'3155,"-55"163"262,15-45-3318,-17 141 0,35-210-150,-3 26-836,2 0 1,4 47 0,-5-84-4662,-12-14 3101,5 0 1449,-26-43 801,30 51 1720,1-1 1,1 0 0,-7-22-1,11 31-1312,0 1-1,0-1 0,0 0 1,0 0-1,0 0 1,0 1-1,0-1 0,1 0 1,-1 0-1,0 1 1,1-1-1,0 0 0,-1 1 1,1-1-1,0 0 1,0 1-1,0-1 0,0 1 1,0-1-1,0 1 1,0 0-1,1 0 0,-1-1 1,3-1-1,3-2 158,2 0 0,-1 0 0,14-6-1,-2 1-623,-9 4 231,0 0 1,0-2-1,11-8 0,5-10-145</inkml:trace>
  <inkml:trace contextRef="#ctx0" brushRef="#br0" timeOffset="1">349 0 16492,'-68'166'5601,"59"-138"-5051,1 0 0,2 1 1,0-1-1,-1 32 0,7-57-514,0 0 0,0 0 0,0-1 0,0 1 0,0 0 0,1 0 0,-1 0 0,1-1 0,0 1 0,0 0 0,0 0 0,0-1 0,0 1 0,3 4 0,-2-6-31,-1 0 0,0 0 0,0 0-1,1 0 1,-1 0 0,0-1 0,1 1-1,-1 0 1,1-1 0,-1 1 0,1-1 0,-1 1-1,1-1 1,-1 0 0,1 0 0,-1 1-1,1-1 1,0 0 0,-1-1 0,1 1 0,-1 0-1,1 0 1,-1-1 0,1 1 0,-1-1-1,1 1 1,-1-1 0,2 0 0,10-6-54,0 1-1,-1-2 1,-1 1 0,18-15 0,11-8-144,-39 29 189,0 0 0,0 0-1,0 1 1,0-1 0,0 1 0,0-1 0,0 1-1,0-1 1,0 1 0,0-1 0,0 1 0,1 0-1,-1 0 1,0 0 0,0-1 0,0 1 0,0 0-1,3 1 1,-4-1 0,0 0 0,1 1 1,-1-1-1,0 1 0,1-1 0,-1 1 0,0-1 0,1 1 0,-1-1 0,0 1 0,0-1 0,1 1 1,-1-1-1,0 1 0,0-1 0,0 1 0,0-1 0,0 1 0,0-1 0,0 1 0,0-1 0,0 1 1,0 0-1,0-1 0,0 1 0,0 0 0,-1 3-11,0 0 1,0 0-1,-1 1 1,1-1-1,-1 0 1,0 0-1,0 0 1,-3 4-1,-8 6-19,0-1-1,-1-1 1,0 0 0,-1-1-1,0 0 1,0-1-1,-1-1 1,-1-1 0,1 0-1,-1-1 1,-1 0 0,-20 4-1,36-11-56,-23 4-614,24-4 691,1 0-1,-1 0 0,0 0 1,1 0-1,-1-1 0,1 1 0,-1 0 1,0 0-1,1 0 0,-1 0 1,1-1-1,-1 1 0,0 0 0,1-1 1,-1 1-1,1 0 0,-1-1 1,1 1-1,0-1 0,-1 1 0,1-1 1,-1 1-1,1-1 0,0 1 1,-1-1-1,1 1 0,0-1 0,-1 1 1,1-1-1,0 0 0,0 1 1,0-1-1,0 1 0,0-1 0,0 0 1,-1 1-1,2-2 0,2-17-386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3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11 13979,'3'-11'10743,"-5"17"-9070,-45 114 109,31-69-1701,2 0 0,3 0 0,-8 86 0,19-87-237,6 58 1,-6-107 134,0-1 0,0 0 1,0 1-1,0-1 0,0 0 0,0 1 1,0-1-1,0 0 0,0 1 0,0-1 0,1 1 1,-1-1-1,0 0 0,0 1 0,0-1 1,0 0-1,1 0 0,-1 1 0,0-1 0,0 0 1,1 1-1,-1-1 0,0 0 0,1 0 1,-1 0-1,0 1 0,0-1 0,1 0 1,-1 0-1,1 0 0,-1 0 0,13-3-547,14-17-231,-24 17 696,14-11-801,-1 0 0,0-1 0,-1-1 0,21-29 0,-18 16 117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3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62 18028,'-2'10'1108,"-8"37"2135,10-43-3014,0-1 1,-1 1 0,1-1 0,1 1 0,-1-1-1,1 1 1,-1-1 0,1 0 0,0 1-1,0-1 1,2 5 0,-2-8-198,-1 1-1,1 0 1,-1 0-1,1 0 1,-1-1-1,1 1 1,-1 0-1,1-1 1,0 1-1,-1 0 1,1-1-1,0 1 1,0-1-1,-1 1 1,1-1-1,0 1 1,0-1-1,0 0 1,0 1-1,0-1 1,0 0-1,-1 0 1,1 0-1,0 0 1,0 1-1,2-2 1,-1 1-7,1-1 0,-1 1 0,1-1 0,-1 0 0,1 0 0,-1 0 0,0 0 0,0 0 0,4-3 0,2-2-5,0-1 1,-1 0-1,1 0 0,6-9 1,-14 15-20,36-50 144,-34 48-132,0-1 1,0 0-1,0-1 1,-1 1-1,1 0 1,-1 0-1,0-1 1,0 1 0,0 0-1,-1-1 1,0-7-1,0 11-11,0 1-1,0-1 1,0 1 0,0-1-1,0 1 1,0-1 0,0 1-1,0-1 1,0 1 0,0-1-1,-1 1 1,1-1 0,0 1-1,0-1 1,-1 1 0,1-1-1,0 1 1,-1 0 0,1-1-1,0 1 1,-1 0 0,1-1-1,0 1 1,-1 0-1,1-1 1,-1 1 0,1 0-1,-2-1 1,1 1-1,0 0-1,0 0 1,0 0-1,0 1 1,0-1 0,0 0-1,1 0 1,-1 1-1,0-1 1,0 0 0,0 1-1,0-1 1,-1 2-1,-26 22-25,13-6-49,2 1 0,0 0 0,1 1 0,0 1 0,2-1 0,1 2 0,0 0 0,2 0 1,0 0-1,2 1 0,-4 30 0,8-51 2,1 0-1,0 0 1,0-1 0,0 1 0,0 0-1,0 0 1,0 0 0,0-1 0,0 1-1,1 0 1,-1 0 0,1-1 0,-1 1-1,1 0 1,1 2 0,-1-4 26,-1 0 0,1 1 0,-1-1 0,1 0 0,-1 1 0,1-1 0,-1 0 1,1 0-1,0 1 0,-1-1 0,1 0 0,-1 0 0,1 0 0,0 0 0,-1 0 0,1 0 0,0 0 0,-1 0 0,1 0 0,-1 0 0,1 0 0,0 0 1,-1-1-1,1 1 0,-1 0 0,1 0 0,0-1 0,0 1 0,3-3-126,1 0 0,-1 0 0,1-1-1,-1 1 1,0-1 0,0 0 0,6-8 0,14-21-677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17860,'-19'26'1384,"0"1"0,-24 46 0,38-63-1170,0 0 1,1 1 0,0 0-1,1 0 1,0 0 0,0 0-1,1 1 1,1-1 0,0 1 0,1 19-1,0-28-201,1 1-1,-1-1 0,1 0 1,-1 0-1,1 0 0,0 0 1,0-1-1,1 1 0,-1 0 1,1 0-1,-1-1 0,1 1 1,0-1-1,0 1 0,0-1 1,0 0-1,3 3 0,-3-4-18,1 1 0,-1-1 0,0 0 0,1 0 0,-1-1 0,0 1-1,1 0 1,-1-1 0,1 1 0,-1-1 0,1 0 0,-1 0-1,1 0 1,0 0 0,-1 0 0,1 0 0,-1-1 0,1 1-1,-1-1 1,0 0 0,5-2 0,5-3-52,0-1 1,-1-1-1,0 0 0,0-1 0,0 0 1,-1 0-1,13-17 0,-23 26 53,0-1-1,1 1 1,-1-1-1,0 1 1,1-1-1,-1 1 1,1 0-1,-1-1 1,0 1-1,1-1 0,-1 1 1,1 0-1,-1-1 1,1 1-1,-1 0 1,1 0-1,0 0 1,-1-1-1,1 1 0,-1 0 1,1 0-1,-1 0 1,1 0-1,0 0 1,0 0 2,-1 1 0,1-1 1,-1 1-1,0-1 0,1 1 0,-1-1 1,0 1-1,0-1 0,1 1 0,-1-1 1,0 1-1,0-1 0,0 1 0,0-1 1,1 1-1,-1 0 0,0-1 1,0 1-1,0 0 0,-4 43-3,2-33-11,2-10 18,-1 1 0,1-1 0,0 0 0,0 0-1,0 0 1,0 0 0,0 0 0,0 1 0,0-1 0,0 0-1,0 0 1,1 0 0,-1 0 0,0 0 0,1 0-1,-1 0 1,1 0 0,-1 0 0,1 0 0,0 0-1,-1 0 1,1 0 0,0 0 0,-1 0 0,1 0-1,0-1 1,2 2 0,-2-1 1,1-1 1,0 0-1,0 0 0,0 0 0,-1 0 0,1 0 1,0 0-1,0 0 0,0-1 0,-1 1 1,1-1-1,0 1 0,-1-1 0,1 0 0,2-1 1,8-5 16,0 0 1,0-1 0,14-12 0,-13 9-13,22-18-100,-33 27 68,1 1 0,-1-1 0,0 1 0,1 0 0,-1 0 0,0 0-1,1 0 1,0 0 0,-1 1 0,1-1 0,-1 1 0,1-1-1,3 1 1,-4 1 11,-1-1 0,0 1-1,0-1 1,0 1-1,0 0 1,0-1-1,0 1 1,0 0 0,0 0-1,0 0 1,0 0-1,0 0 1,0 0 0,-1 0-1,1 0 1,0 0-1,-1 0 1,1 1 0,-1-1-1,1 0 1,-1 0-1,0 1 1,0-1-1,1 0 1,-1 0 0,0 1-1,0-1 1,0 0-1,0 1 1,-1 1 0,-3 46-223,4-45 207,-13 56 212,-1-1 1,-35 86-1,20-61 710,29-84-883,0 0 0,0 0 1,0 0-1,0-1 0,0 1 0,0 0 1,0 0-1,0 0 0,0 0 0,0-1 1,0 1-1,-1 0 0,1 0 0,0 0 1,0 0-1,0-1 0,0 1 0,0 0 1,0 0-1,0 0 0,-1 0 0,1 0 1,0 0-1,0-1 0,0 1 0,0 0 1,0 0-1,-1 0 0,1 0 0,0 0 1,0 0-1,0 0 0,-1 0 0,1 0 1,0 0-1,0 0 0,0 0 0,0 0 1,-1 0-1,1 0 0,0 0 0,0 0 0,0 0 1,-1 0-1,1 0 0,0 0 0,0 0 1,0 0-1,0 0 0,-1 0 0,1 1 1,0-1-1,0 0 0,0 0 0,0 0 1,0 0-1,0 0 0,-1 0 0,1 1 1,0-1-1,0 0 0,0 0 0,0 0 1,0 0-1,0 1 0,0-1 0,0 0 1,0 0-1,0 1 0,-9-19 233,8 14-148,-2-5-158,0 1 1,0 0 0,1-1-1,0 0 1,1 1 0,0-1-1,0 0 1,1 0 0,0 0 0,1 1-1,0-1 1,0 0 0,1 0-1,0 1 1,0-1 0,6-11-1,6-13-1084,1 2 0,36-54 0,-41 69 977,17-26-528,3 1-105</inkml:trace>
  <inkml:trace contextRef="#ctx0" brushRef="#br0" timeOffset="1">657 66 17772,'-23'9'1729,"0"1"1,1 1 0,1 1 0,-37 26-1,57-37-1715,0-1-1,0 1 0,0-1 0,0 1 0,1 0 1,-1-1-1,0 1 0,1 0 0,-1 0 1,1 0-1,-1-1 0,1 1 0,-1 0 1,1 0-1,-1 0 0,1 0 0,-1 1 0,2-2-19,-1 1 0,0-1-1,0 0 1,1 0-1,-1 1 1,0-1 0,0 0-1,1 1 1,-1-1-1,1 0 1,-1 0-1,0 0 1,1 1 0,-1-1-1,0 0 1,1 0-1,-1 0 1,1 0-1,-1 0 1,0 0 0,1 0-1,-1 0 1,1 0-1,-1 0 1,0 0 0,1 0-1,0 0 1,41-7-696,-33 6 616,-4 0 8,10-2-126,0 1 0,22-1 0,-34 3 192,-1 0-1,1 0 1,-1 0-1,1 0 1,-1 0 0,1 1-1,-1-1 1,0 1-1,1 0 1,-1 0-1,1-1 1,-1 1-1,0 1 1,0-1-1,0 0 1,1 1-1,-1-1 1,-1 1-1,1-1 1,0 1 0,0 0-1,2 3 1,-3-3 32,-1 0 1,1 0 0,-1-1-1,0 1 1,1 0 0,-1 0-1,0 0 1,0 0 0,0-1-1,-1 1 1,1 0 0,0 0-1,-1 0 1,1-1 0,-1 1 0,0 0-1,1 0 1,-1-1 0,0 1-1,0-1 1,0 1 0,0-1-1,0 1 1,-2 1 0,-5 6 173,0-1 1,-15 13 0,14-14-48,-5 7-207,-1-2 1,0 0-1,-1-1 1,0 0-1,-20 9 0,36-20 45,0 0 0,-1 1 0,1-1-1,-1 0 1,1 0 0,-1 1 0,1-1-1,-1 0 1,1 0 0,-1 0 0,1 0-1,-1 0 1,1 0 0,-1 0 0,1 0-1,-1 0 1,1 0 0,-1 0-1,1 0 1,0 0 0,-1 0 0,1-1-1,-1 1 1,1 0 0,-1 0 0,1 0-1,-1-1 1,1 1 0,-1-1 0,-2-15-502,4-2-53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3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69 13779,'-6'12'1896,"9"-6"-831,4-3-401,6-5 1992,0-4-1431,8-2-353,1-2-24,5-5-672,2 1-520,-3 0 384,-4 2-72,-3 4-176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3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18124,'1'1'152,"0"0"0,0 0 0,0 0 0,0 0 0,0 0 0,0 0 1,0 0-1,0 1 0,0-1 0,-1 0 0,1 0 0,0 1 0,-1-1 0,1 0 0,-1 1 0,0-1 1,1 1-1,-1-1 0,0 0 0,0 1 0,0 2 0,-2 37 659,1-31-152,-35 224 2078,28-191-2683,3-1-185,5-42 128,0 0 0,0 0 0,0 1 0,0-1-1,0 0 1,0 0 0,0 0 0,0 0 0,1 0 0,-1 0 0,0 0-1,0 0 1,0 1 0,0-1 0,0 0 0,0 0 0,0 0 0,0 0 0,0 0-1,0 0 1,1 0 0,-1 0 0,0 0 0,0 0 0,0 0 0,0 0-1,0 0 1,0 0 0,1 0 0,-1 0 0,0 0 0,0 0 0,0 0-1,0 0 1,0 0 0,0 0 0,0 0 0,1 0 0,-1 0 0,0 0 0,0 0-1,0 0 1,0 0 0,0 0 0,0 0 0,0 0 0,0 0 0,1 0-1,-1-1 1,0 1 0,0 0 0,0 0 0,0 0 0,0 0 0,0 0-1,6-6-92,16-24-320,8-11-39,-28 39 398,0 0 1,1-1-1,-1 1 1,1 0-1,-1 0 0,1 0 1,0 1-1,0-1 1,0 0-1,0 1 0,0 0 1,4-1-1,-6 2 34,0 0 0,0 0-1,1 0 1,-1 0 0,0 0 0,0 0 0,0 0-1,0 1 1,0-1 0,1 1 0,-1-1-1,0 1 1,0-1 0,0 1 0,0-1 0,0 1-1,0 0 1,-1 0 0,1-1 0,0 1-1,0 0 1,0 0 0,-1 0 0,1 0 0,0 0-1,-1 0 1,1 0 0,-1 0 0,1 0-1,-1 0 1,0 0 0,1 0 0,-1 1 0,0-1-1,0 0 1,0 2 0,2 4-47,-1 1 0,0-1 0,-1 1 1,0 8-1,-1-8 176,0 1 1,-1-1-1,0 0 0,-1 0 1,0 0-1,0 0 0,0-1 1,-1 1-1,0-1 0,-1 0 1,0 0-1,0-1 0,-6 7 1,7-8 56,-1 0-1,0 0 1,0 0 0,-1-1 0,1 0 0,-1 0 0,0 0-1,0-1 1,0 0 0,0 0 0,-1 0 0,0-1 0,1 0-1,-1 0 1,-13 1 0,18-3-234,0 0-1,1 0 1,-1 0 0,0 0-1,0 0 1,1 0 0,-1-1 0,0 1-1,1-1 1,-1 1 0,1-1-1,-1 0 1,0 0 0,1 1-1,0-1 1,-1 0 0,1 0 0,-1-1-1,1 1 1,0 0 0,0 0-1,0-1 1,0 1 0,0 0-1,0-1 1,0 1 0,-1-3-1,1 2-102,1-1 0,-1 0 0,0 0-1,1 1 1,0-1 0,-1 0-1,1 0 1,0 1 0,1-1-1,-1 0 1,0 0 0,1 1 0,-1-1-1,1 0 1,0 0 0,2-3-1,7-9-852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55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454 70 12827,'58'-51'4354,"-32"32"15,-80 50-1639,-90 64-2304,-136 117 0,273-206-425,1-1-1,1-1 1,0 1-1,-1 0 1,1 0 0,1 0-1,-1 1 1,1 0-1,0 0 1,-4 8 0,8-14-2,0 1 0,0-1 0,0 1 0,-1-1 0,1 1 0,0-1 0,0 1 0,0-1 0,0 1 0,0 0 1,0-1-1,0 1 0,1-1 0,-1 1 0,0-1 0,0 1 0,0-1 0,0 1 0,1-1 0,-1 1 0,0-1 0,0 1 1,1-1-1,-1 1 0,0-1 0,1 1 0,-1-1 0,1 0 0,-1 1 0,0-1 0,1 0 0,-1 1 0,1-1 0,-1 0 0,1 0 1,-1 1-1,1-1 0,-1 0 0,1 0 0,0 0 0,-1 0 0,1 0 0,-1 0 0,1 0 0,-1 0 0,1 0 0,-1 0 0,1 0 1,0 0-1,0 0 0,33-3-40,-32 3 41,138-32 84,-40 7-40,-60 16-45,48-9-605,-76 16 346,-1 1-1,1 0 1,-1 1-1,1 1 0,16 2 1,-15 1-124,-13 0-116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3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22 404 17132,'0'0'83,"0"0"0,0 1 0,0-1 0,0 0 0,0 0 0,0 0 0,0 0 0,0 0 1,0 0-1,0 0 0,0 0 0,0 0 0,0 0 0,0 1 0,0-1 0,0 0 0,0 0 1,0 0-1,0 0 0,0 0 0,0 0 0,0 0 0,0 0 0,1 0 0,-1 0 0,0 0 0,0 0 1,0 0-1,0 0 0,0 0 0,0 0 0,0 0 0,0 0 0,0 0 0,0 0 0,1 0 0,-1 0 1,0 0-1,0 0 0,0 0 0,0 0 0,0 0 0,0 0 0,0 0 0,0 0 0,0 0 0,1 0 1,-1 0-1,0 0 0,0 0 0,0 0 0,0 0 0,0 0 0,0 0 0,0 0 0,0 0 1,0 0-1,0-1 0,0 1 0,9-7 1940,8-10-403,-1-3-361,18-28 0,-29 40-1160,-1 0-1,1 0 0,-1-1 1,-1 0-1,0 1 0,5-19 1,-8 26-104,0 1 0,0-1 0,0 1 0,0-1 0,0 1 0,0 0 0,1-1 0,-1 1 0,0-1 0,0 1 0,0-1 0,-1 1 0,1-1 0,0 1 1,0-1-1,0 1 0,0 0 0,0-1 0,0 1 0,-1-1 0,1 1 0,0-1 0,0 1 0,-1 0 0,1-1 0,-1 1 0,-9 3-247,-11 18-147,8-6 202,2 0 0,0 1 1,0 1-1,2 0 0,0 0 0,1 1 0,0 0 0,-9 37 0,17-53 181,0-1 0,-1 1 0,1-1 0,0 1-1,0-1 1,0 1 0,0-1 0,0 1 0,0-1 0,1 1 0,-1-1 0,0 1 0,1-1-1,-1 0 1,1 1 0,-1-1 0,1 1 0,1 1 0,-1-2 4,0 0-1,0 0 1,0-1 0,0 1-1,1 0 1,-1-1 0,0 1-1,0-1 1,0 1 0,1-1 0,-1 1-1,0-1 1,0 0 0,1 0-1,-1 0 1,0 0 0,2 0-1,6 0-32,0-2-1,0 1 0,0-1 1,0-1-1,8-3 0,-8 3 12,3-1-15,4-1 4,0 0 0,0 1 0,21-3 0,-34 6 41,1 1-1,-1 0 1,0 0 0,1 0 0,-1 0-1,1 0 1,-1 1 0,0-1-1,1 1 1,-1 0 0,0 0-1,0 0 1,0 0 0,0 1-1,0-1 1,0 1 0,0 0-1,0 0 1,0 0 0,-1 0-1,1 0 1,2 4 0,-7-10 166,0 1 0,1-1 0,0 1 0,0-1 0,0 0 1,0 1-1,1-1 0,-1-5 0,-2-42 365,2 31-238,0 4-191,0 11-108,0 0 0,1 0-1,-1 0 1,1 0 0,0-1 0,1 1-1,-1 0 1,1 0 0,0 0-1,2-5 1,-3 9-4,1 1-1,-1 0 1,0 0 0,1 0-1,-1 0 1,0 0-1,1 0 1,-1 0 0,0-1-1,1 1 1,-1 0-1,0 0 1,1 0-1,-1 1 1,0-1 0,1 0-1,-1 0 1,0 0-1,1 0 1,-1 0 0,0 0-1,1 0 1,-1 1-1,0-1 1,0 0 0,1 0-1,-1 0 1,0 1-1,1-1 1,-1 0-1,0 0 1,0 1 0,0-1-1,1 1 1,13 13-473,-8-8 129,-3-3 270,0-1 0,0 1 0,0-1 0,0 0 0,0-1 0,1 1 0,-1 0 0,1-1 0,-1 0 0,1 0 0,0 0 0,-1 0 0,1 0 0,0-1 0,0 0 0,-1 0 0,1 0 0,0 0 0,0 0 0,0-1 0,-1 0 0,1 0 0,0 0 0,-1 0 0,1 0 0,-1-1 0,6-3 0,-3 2 171,-1-1 1,0 0-1,1 0 1,-1-1-1,-1 0 1,1 0 0,-1 0-1,0 0 1,0 0-1,0-1 1,-1 0-1,0 0 1,0 0 0,-1 0-1,3-8 1,-45 128 322,34-96-554,4-10 67,-1 0-1,1 0 0,1 1 0,-2 15 0,3-24 80,0 0 0,0 0 1,0 1-1,0-1 0,0 0 0,0 1 0,0-1 1,0 0-1,0 0 0,0 1 0,0-1 0,0 0 0,0 1 1,0-1-1,0 0 0,0 1 0,0-1 0,0 0 1,0 0-1,1 1 0,-1-1 0,0 0 0,0 0 1,0 1-1,0-1 0,1 0 0,-1 0 0,0 0 1,0 1-1,1-1 0,-1 0 0,0 0 0,0 0 1,1 0-1,-1 0 0,0 1 0,0-1 0,1 0 0,-1 0 1,1 0-1,12-8 28,11-18 77,59-88 337,-32 43-256,-49 68-181,-1 1 0,1-1 0,0 1 0,0 0 0,1 0 0,-1 0 0,5-3 0,-7 5-3,0-1-1,1 1 1,-1 0-1,0 0 1,0 0-1,1 0 1,-1 0-1,0 0 1,0 0-1,1 0 1,-1 0-1,0 0 1,1 0-1,-1 0 1,0 0-1,0 0 1,1 0-1,-1 0 1,0 0-1,1 0 1,-1 0-1,0 0 1,0 0-1,1 1 1,-1-1-1,0 0 1,0 0-1,1 0 1,-1 0-1,0 1 1,4 15-75,-4 8-354,-6 34-1,4-37 381,0 0 0,1 31 0,4-41-101,2-13 10</inkml:trace>
  <inkml:trace contextRef="#ctx0" brushRef="#br0" timeOffset="1">711 0 15131,'-4'9'1240,"-1"7"-1047,2-1-418,3 0 1274,6-1-833,1-3-296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58:3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61 484 14507,'-19'38'1809,"12"-25"-1303,0-1 0,1 1-1,1 0 1,0 0 0,-5 26 0,10-39-478,0 0 1,-1 1-1,1-1 1,0 1-1,0-1 1,0 0-1,0 1 0,0-1 1,0 1-1,0-1 1,0 0-1,0 1 1,0-1-1,0 1 1,0-1-1,0 0 0,0 1 1,0-1-1,1 1 1,-1-1-1,0 0 1,0 1-1,0-1 1,1 0-1,-1 1 1,0-1-1,0 0 0,1 1 1,-1-1-1,0 0 1,0 0-1,1 1 1,-1-1-1,0 0 1,1 0-1,-1 0 1,1 1-1,0-1 0,0 0 20,0 0 0,1-1 0,-1 1 0,1 0 0,-1-1 0,0 1 0,1-1 0,-1 1 0,0-1 0,0 0-1,2 0 1,31-26 335,-7-2-138,-1-1 1,-2-1-1,-1-1 0,-1-1 1,-2-1-1,-1-1 1,-2-1-1,-2 0 0,20-67 1,-32 92-213,-1 1 1,0 0 0,-1-1 0,0 0-1,0-10 1,-1 20-39,0-1 0,0 1 0,0-1 1,0 1-1,0 0 0,0-1 0,0 1 0,-1-1 0,1 1 0,0 0 0,-1 0 1,0-1-1,1 1 0,-1 0 0,0 0 0,1-1 0,-1 1 0,0 0 0,0 0 1,0 0-1,0 0 0,0 0 0,0 0 0,0 1 0,0-1 0,0 0 1,-1 0-1,1 1 0,0-1 0,0 1 0,-1-1 0,1 1 0,0-1 0,-1 1 1,1 0-1,-1 0 0,1 0 0,0 0 0,-1 0 0,1 0 0,-1 0 0,1 0 1,0 0-1,-1 1 0,1-1 0,0 1 0,-1-1 0,1 1 0,-1 0 0,-9 3-24,0 1 0,1 0-1,0 0 1,0 1 0,0 1-1,1 0 1,0 0 0,-9 10-1,8-7 15,-1 1 0,2 0-1,0 1 1,0 0 0,-13 26-1,21-37 12,0 1-1,0 0 1,0-1-1,0 1 1,0 0-1,1 0 1,-1 0-1,1-1 1,-1 1-1,1 0 1,0 0-1,-1 0 1,1 0 0,0 0-1,0 0 1,1 0-1,-1 0 1,0 0-1,1 0 1,-1 0-1,1 0 1,-1-1-1,1 1 1,0 0-1,0 0 1,0-1-1,0 1 1,0 0-1,0-1 1,1 1-1,2 2 1,3 0-43,0 0 0,0 0 0,0-1 1,0 0-1,1 0 0,13 3 0,-14-5 4,1 1-1,-1 1 1,0-1-1,0 1 0,0 1 1,12 7-1,-14-6 49,-1 0-1,0 0 0,0 0 1,-1 1-1,0-1 0,0 1 1,0 0-1,0 0 0,-1 0 1,0 1-1,0-1 0,-1 0 1,0 1-1,0-1 1,0 1-1,-1 12 0,-1-4-166,0 0 1,0 0-1,-1 0 0,-1 0 0,-1 0 0,-6 16 0,4-21-322,10-24 157</inkml:trace>
  <inkml:trace contextRef="#ctx0" brushRef="#br0" timeOffset="1">613 1 18724,'-8'24'2232,"-7"6"-1471,-5 1-329,-1 3 1848,5 3-1736,2 0-296,2 1-872,6-2-344,4-6 768,2-3-216,1-3-216</inkml:trace>
  <inkml:trace contextRef="#ctx0" brushRef="#br0" timeOffset="2">523 686 19060,'-6'16'2153,"0"-6"-1545,1-12 648,2-3-8,-3-18-312,-1-9 57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0:0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31 120 17932,'-1'0'174,"-1"1"-1,1-1 1,0 0 0,0 1-1,-1-1 1,1 0 0,0 0-1,-1 0 1,1 0 0,0 0-1,-1 0 1,1 0 0,0 0-1,-2-1 1,2 1-74,0-1 1,1 1-1,-1 0 1,1-1-1,-1 1 0,1-1 1,-1 1-1,1-1 1,-1 1-1,1-1 1,-1 1-1,1-1 1,0 1-1,-1-1 0,1 0 1,0 1-1,-1-1 1,1 0-1,0 1 1,0-2-1,-1-2 143,1 1 0,0-1 0,0 1 0,1-1 0,-1 1 0,1-1 0,0 1 0,0-1 0,2-5 0,-1 4-107,0 0 0,0 0-1,1 0 1,-1 1 0,1-1 0,0 1 0,1 0-1,-1 0 1,1 0 0,0 0 0,7-5 0,-9 7-116,0 1 1,0 0 0,-1 0-1,1 1 1,0-1-1,0 0 1,0 0 0,0 1-1,0 0 1,0-1-1,0 1 1,0 0 0,1 0-1,-1 0 1,0 0-1,0 0 1,0 0 0,0 1-1,0-1 1,0 1 0,0 0-1,0-1 1,0 1-1,0 0 1,-1 0 0,1 0-1,0 0 1,0 0-1,-1 1 1,1-1 0,-1 1-1,3 1 1,1 3-4,0 0 1,-1 0-1,1 0 0,-1 1 1,-1 0-1,1-1 0,-1 1 1,0 1-1,-1-1 0,1 0 1,-2 0-1,1 1 1,0 10-1,0 9 22,-1 1 1,-4 36-1,2-43-28,1-21-12,0 1 0,0-1 0,0 1 0,-1-1-1,1 1 1,0-1 0,0 1 0,0-1 0,0 1 0,0-1 0,0 1 0,1-1 0,-1 0 0,0 1 0,0-1-1,0 1 1,0-1 0,0 1 0,1-1 0,-1 0 0,0 1 0,0-1 0,1 1 0,-1-1 0,0 0 0,1 1-1,-1-1 1,0 0 0,1 1 0,-1-1 0,0 0 0,1 0 0,-1 1 0,1-1 0,-1 0 0,1 0 0,-1 0-1,1 0 1,-1 0 0,0 1 0,1-1 0,-1 0 0,1 0 0,-1 0 0,1 0 0,-1 0 0,1 0 0,-1-1-1,1 1 1,-1 0 0,1 0 0,-1 0 0,0 0 0,1 0 0,-1-1 0,1 1 0,-1 0 0,0 0 0,1-1-1,-1 1 1,1-1 0,30-21-22,-25 17 22,138-99 0,-115 91-57,-27 13 52,1-1 0,0 0 0,0 0 0,0 0 0,0-1-1,-1 1 1,1 0 0,-1-1 0,1 0 0,-1 0 0,0 0 0,1 0-1,-1 0 1,2-3 0,1-5 135,1-1 0,-2 0 0,0 0 0,0 0 0,-1-1 0,3-14 0,-7 97 147,2-63-278,0 0 0,0 0-1,0-1 1,1 1 0,0-1 0,1 1 0,4 8 0,-7-16-33,0 1 0,0-1 1,0 1-1,0-1 0,1 1 1,-1-1-1,0 1 0,0-1 0,1 1 1,-1-1-1,0 1 0,1-1 1,-1 0-1,1 1 0,-1-1 0,1 0 1,-1 1-1,0-1 0,1 0 1,-1 1-1,1-1 0,-1 0 1,1 0-1,-1 0 0,1 0 0,-1 1 1,1-1-1,0 0 0,-1 0 1,1 0-1,-1 0 0,1 0 0,-1 0 1,1 0-1,-1 0 0,1-1 1,-1 1-1,1 0 0,-1 0 1,1 0-1,-1-1 0,1 1 0,-1 0 1,1 0-1,-1-1 0,1 1 1,18-24-2833,-11 13 2189,1 4-226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0:0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 15547,'0'0'84,"0"0"-1,0-1 0,0 1 0,1 0 0,-1 0 1,0 0-1,0 0 0,0 0 0,1 0 1,-1 0-1,0 0 0,0 0 0,1 0 1,-1 0-1,0 0 0,0 0 0,0 0 1,1 0-1,-1 0 0,0 0 0,0 0 0,0 0 1,1 0-1,-1 0 0,0 0 0,0 0 1,0 0-1,1 0 0,-1 0 0,0 1 1,0-1-1,0 0 0,1 0 0,-1 0 1,0 0-1,0 0 0,0 1 0,0-1 0,0 0 1,0 0-1,1 0 0,-1 1 0,0-1 1,0 0-1,0 0 0,0 0 0,0 1 1,0-1-1,0 0 0,0 0 0,0 1 0,0-1 1,0 0-1,0 0 0,0 0 0,0 1 1,0-1-1,0 0 0,0 0 0,0 0 1,0 1-1,-1-1 0,2 21 1335,-1-20-1129,0 26 638,-2-1-1,-1 0 1,-1 0 0,-12 41 0,11-49-659,-1-1 1,-1 0-1,-1-1 1,0 1-1,-1-1 1,-1-1-1,-17 23 1,25-36-249,0 0 1,0 0-1,0 0 1,0-1 0,0 1-1,0 0 1,0-1 0,0 1-1,-1-1 1,1 0 0,0 0-1,-1 0 1,1 0-1,-1 0 1,1 0 0,-1-1-1,0 1 1,-3-1 0,4 0-26,0 0 0,-1-1 0,1 1 1,0-1-1,0 0 0,0 1 0,0-1 1,0 0-1,1 0 0,-1 0 0,0-1 1,0 1-1,1 0 0,-1-1 0,0 1 1,1-1-1,0 1 0,-1-1 0,1 0 1,0 0-1,0 1 0,-2-4 0,-2-6-49,1 1 0,-1-1 0,2 0 0,0 0-1,0-1 1,1 1 0,-1-13 0,2 18 28,1 1 0,-1 0 1,1 0-1,0-1 0,1 1 0,-1 0 1,1 0-1,0 0 0,1 0 1,-1 0-1,1 0 0,0 0 1,0 0-1,1 1 0,-1-1 1,1 1-1,6-8 0,-8 11 20,0-1 1,0 1-1,1 1 0,-1-1 1,0 0-1,0 0 1,1 0-1,-1 1 0,1-1 1,-1 1-1,1-1 0,-1 1 1,1-1-1,-1 1 0,1 0 1,-1 0-1,1 0 0,-1 0 1,1 0-1,1 0 0,0 1-2,0 0-1,0 0 1,-1 0 0,1 0-1,0 0 1,0 1-1,-1-1 1,1 1-1,3 3 1,3 3-12,0 0 0,-1 1-1,14 19 1,2 10 31,-13-21 105,1 0-1,23 25 1,-31-38-96,1 1 0,-1-1 0,1 0 1,1 0-1,-1-1 0,0 0 0,1 0 0,0 0 0,0 0 1,0-1-1,0 0 0,11 2 0,-2-2-629,0 0 1,0-2-1,0 0 0,1 0 0,21-4 0,-18-1-103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0:0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16556,'11'3'2456,"3"-5"-1192,1-2-536,3-5 2441,1 1-1552,2-1-825,2 0-376,-3-1-1024,-2 2-537,-5 4 929,-2 2-208,-4 4-192</inkml:trace>
  <inkml:trace contextRef="#ctx0" brushRef="#br0" timeOffset="1">62 179 19172,'-4'13'2313,"8"0"-1217,3-4-440,8-6 1768,0-2-847,7-4-745,-1-4-176,2-2-608,0 1-496,-4-7-848,1 4 1120,-4-3-208,-3-6-184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0:0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10 294 18092,'-6'33'5133,"5"-23"-4866,0-1-1,0 1 1,1 0-1,0 0 1,0 0 0,1-1-1,0 1 1,1 0-1,0-1 1,1 1 0,4 9-1,-6-17-263,0-1 0,0 1 0,0-1 0,0 0 0,0 0 0,0 0 0,0 1 0,0-1 0,1 0 0,-1 0 0,0-1 0,1 1 0,-1 0 0,1 0-1,-1-1 1,1 1 0,-1-1 0,1 1 0,-1-1 0,1 0 0,0 1 0,-1-1 0,1 0 0,0 0 0,1 0 0,6-1-3,-1 0 1,1-1 0,14-4-1,5-1-44,-24 6 32,0 1 0,0 0 0,0-1 0,0 1 1,0 1-1,0-1 0,0 0 0,0 1 0,0 0 0,0 0 0,0 0 0,0 1 0,0-1 1,0 1-1,3 2 0,-4-1 12,0-1-1,-1 0 1,0 1 0,1-1 0,-1 1-1,0 0 1,0-1 0,-1 1 0,1 0 0,0 0-1,-1 0 1,0 0 0,0 1 0,0-1-1,0 0 1,0 1 0,-1-1 0,0 0 0,1 5-1,-1 1 115,-1 0-1,1 1 1,-2-1-1,1 0 0,-1 0 1,-1 0-1,0 0 1,0 0-1,0-1 0,-6 10 1,7-13-111,0-1 0,-1 0 0,1 0 0,-1 0 0,0-1 1,0 1-1,0-1 0,0 1 0,-1-1 0,1 0 0,-1 0 0,0-1 0,0 1 1,0-1-1,0 0 0,0 0 0,0 0 0,-1-1 0,1 1 0,-1-1 0,-8 1 1,11-2-87,-1 0 1,1 0-1,0 0 0,-1-1 1,1 1-1,0-1 1,-1 1-1,1-1 1,0 0-1,0 0 1,-1 0-1,1 0 1,0-1-1,0 1 1,0 0-1,-2-3 1,-1-1-19,1 0 0,0 0 0,0-1 0,-7-10 0,-10-25-511</inkml:trace>
  <inkml:trace contextRef="#ctx0" brushRef="#br0" timeOffset="1">18 288 22501,'12'-3'2336,"1"-1"-1736,4-1-304,2-2 1433,5 0-1145,0 0-304,5 1-928,1 0-552,-1 1 960,0-2-160,1 2-169</inkml:trace>
  <inkml:trace contextRef="#ctx0" brushRef="#br0" timeOffset="2">661 175 19020,'-13'21'1744,"3"5"-1223,0 0-249,1-2 976,3 2-584,6-2-768,-3-1-272,2-6-664,1-1-249,0-6 913,0-8-264,0-1-272</inkml:trace>
  <inkml:trace contextRef="#ctx0" brushRef="#br0" timeOffset="3">427 18 15443,'-1'-1'128,"0"0"0,0 0-1,0-1 1,0 1 0,0 0-1,0 0 1,0 0 0,0 0-1,-1 0 1,1 0-1,0 0 1,-1 1 0,1-1-1,0 0 1,-1 1 0,1-1-1,-1 1 1,1-1 0,-1 1-1,0 0 1,1 0 0,-1 0-1,1 0 1,-1 0 0,1 0-1,-1 0 1,1 0 0,-1 1-1,1-1 1,-1 0-1,1 1 1,-1-1 0,1 1-1,-1 0 1,1 0 0,0-1-1,-1 1 1,1 0 0,0 0-1,0 0 1,-1 0 0,1 0-1,0 1 1,0-1 0,-1 2-1,-4 6 136,0 0 0,1 1-1,0 0 1,0 0 0,1 0 0,0 0-1,1 1 1,0-1 0,1 1-1,0 0 1,0 0 0,2 0 0,-1 0-1,1 0 1,1 0 0,2 14 0,-3-23-242,0 0 0,0 0 1,1 0-1,-1 0 0,1 0 1,0 0-1,-1 0 0,1 0 1,0 0-1,0 0 1,0-1-1,0 1 0,0 0 1,1-1-1,-1 1 0,0-1 1,1 1-1,-1-1 0,1 0 1,0 0-1,-1 1 1,1-1-1,0 0 0,0-1 1,0 1-1,0 0 0,-1 0 1,5 0-1,-3-1-16,0 0-1,0-1 1,0 1 0,0-1-1,0 1 1,0-1 0,-1 0-1,1 0 1,0 0-1,0-1 1,-1 1 0,1 0-1,-1-1 1,1 0 0,-1 0-1,1 0 1,-1 0-1,0 0 1,2-3 0,1-1-12,0-1 1,0 0 0,-1-1-1,0 1 1,0-1 0,-1 0 0,0 0-1,-1 0 1,1 0 0,1-11-1,-4 15 5,1 0-1,-1 0 0,0 0 0,0-1 1,0 1-1,-1 0 0,1 0 0,-1 0 1,0 0-1,-2-5 0,2 7 1,0 0 0,0 0 0,0-1 0,-1 1 0,1 0 0,-1 0 0,0 1 0,1-1 0,-1 0 0,0 0-1,0 1 1,0-1 0,0 1 0,0 0 0,0-1 0,0 1 0,-1 0 0,-2 0 0,3 0-4,0 0 0,0 0 0,-1 1 0,1 0-1,0-1 1,0 1 0,-1 0 0,1 0 0,0 0 0,-1 0 0,1 1 0,0-1 0,0 1 0,-1-1-1,1 1 1,0 0 0,0 0 0,-3 1 0,2 0-16,0 1-1,0-1 1,0 1-1,0-1 1,0 1 0,1 0-1,-1 0 1,1 0-1,0 0 1,-3 5 0,2-1-166,-1 0 0,1 1 1,1 0-1,-1-1 0,1 1 1,1 0-1,-1 0 0,1 0 1,0 16-1,2-20 60,-1 0-1,0 0 1,1 0 0,0 0 0,0 0 0,0 0 0,0 0-1,1 0 1,0-1 0,-1 1 0,1-1 0,1 1-1,-1-1 1,0 0 0,1 0 0,4 5 0,9 5-564</inkml:trace>
  <inkml:trace contextRef="#ctx0" brushRef="#br0" timeOffset="4">770 289 20180,'-4'5'347,"1"-1"0,1 1 0,-1-1 0,1 1 0,0 0 0,0 0 0,0 0 0,0 0 0,1 1 0,0-1 0,0 0 0,1 1 0,-1 4-1,1-7-299,0 0-1,0 0 1,0 0-1,0 0 0,1 0 1,-1 0-1,1 0 0,0 0 1,0 0-1,0-1 0,0 1 1,0 0-1,1-1 0,-1 1 1,1 0-1,-1-1 0,1 0 1,0 1-1,0-1 1,0 0-1,1 0 0,-1 0 1,0 0-1,4 2 0,-4-4-41,0 1-1,0 0 1,0-1 0,0 0-1,0 1 1,0-1-1,0 0 1,0 0 0,0 0-1,0 0 1,-1 0-1,1 0 1,0-1 0,0 1-1,0-1 1,0 1-1,0-1 1,0 0 0,-1 0-1,1 1 1,0-1-1,0-1 1,-1 1 0,1 0-1,-1 0 1,1 0-1,-1-1 1,0 1 0,1-1-1,-1 1 1,0-1-1,0 0 1,0 1 0,1-4-1,2-1 26,-1 0-1,0 0 1,-1-1 0,0 1 0,0-1-1,0 0 1,0 1 0,0-14-1,-2 14 7,-1 0 0,1 1 0,-1-1 0,-1 0 1,1 1-1,-1-1 0,0 1 0,0 0 0,-1-1 0,1 1 0,-1 0 0,0 0 0,0 1 0,-1-1 0,0 1 0,0 0 0,0 0 0,0 0 0,-9-6 0,10 7-31,0 1 0,0 0-1,0 0 1,-1 1 0,1-1 0,-1 1 0,1-1-1,-1 1 1,1 0 0,-1 1 0,0-1 0,0 0-1,0 1 1,1 0 0,-1 0 0,0 0 0,0 1-1,1-1 1,-1 1 0,0 0 0,0 0 0,1 0-1,-1 0 1,1 1 0,-1-1 0,1 1 0,0 0-1,-1 0 1,1 0 0,-4 5 0,5-6-90,0 1-1,1 0 1,-1 0 0,1 0 0,-1 0-1,1 0 1,0 0 0,0 1 0,0-1 0,0 0-1,1 0 1,-1 1 0,1-1 0,-1 1-1,0 3 1,1-4 36,0-1 0,1 0 0,-1 0 0,0 1 0,0-1 0,0 0 0,1 1 0,-1-1 0,1 0 0,-1 0 0,1 1 0,-1-1 0,1 0 0,0 0 0,-1 0 0,1 0 0,0 0 0,0 0 0,0 0 0,0 0 0,0 0 0,0-1 0,0 1 0,0 0 0,0-1 0,1 1 0,-1 0 1,0-1-1,0 1 0,0-1 0,3 1 0,18 0-541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0:0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1170 0 19620,'-1'2'2185,"2"5"-1209,3 4-400,4 11 1528,0 5-575,2 9-761,3 0-224,3 7-328,1-2-216,-3-1-840,2-4-472,-3-7 1056,-1-2-233,-7-4-167</inkml:trace>
  <inkml:trace contextRef="#ctx0" brushRef="#br0" timeOffset="1">1361 540 20396,'4'18'2217,"0"-4"-1369,-1-3-432,-1-6 1873,2-4-1953,-1-4-200,-3-7-112,-2-1-232</inkml:trace>
  <inkml:trace contextRef="#ctx0" brushRef="#br0" timeOffset="2">1 1214 21237,'1'0'1473,"84"-20"-267,122-13-1,-8 2-176,-101 8-1859,-2-5 1,-1-4 0,-1-3 0,129-71-1,-209 97 854,-12 7-84,0 1 0,-1 0 0,1 0 1,0 0-1,-1 0 0,1 0 0,0 0 0,0 0 0,3 0 1,2-1-125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1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837 316 9578,'-12'-8'283,"0"0"-1,-1 0 0,-1 2 1,1-1-1,-1 2 1,0 0-1,0 1 1,-1 0-1,1 1 1,-1 0-1,0 1 1,1 1-1,-25 1 0,-1 2 57,0 2 0,1 1-1,-72 20 1,63-12-166,-84 36-1,116-42-148,1 1 1,0 0-1,0 1 0,1 1 0,0 0 0,1 1 1,0 0-1,-22 26 0,27-25-2,1-1 0,0 2 0,1-1 0,1 1 0,0 0 0,0 0 0,1 1 0,1-1 0,0 1 0,1 0 0,-1 25 0,3-5 23,1-1 1,2 1-1,12 58 0,-8-57-15,2 0-1,2 0 0,29 62 0,-30-77-29,1-1 0,1 0 0,1-1 0,0-1 0,1 0 0,1-1-1,29 25 1,-24-24-37,2-2 1,-1 0-1,2-1 0,0-2 0,0 0 0,1-2 0,1 0 0,0-2 0,0 0 0,1-2 0,-1-1 0,1-1 0,0-1 0,1-1 0,-1-2 0,0 0 0,0-2 0,0-1 0,0-1 0,39-11 0,-12-2-46,0-3 0,-1-2 0,69-40 0,136-103-73,-168 102 38,-3-4 1,139-140-1,-212 193 96,0-1 0,0 0 0,-2-1 0,0-1 0,18-35 0,-26 44 35,0 0 0,0-1-1,-1 0 1,0 0 0,0 1 0,-1-1 0,0 0 0,-1 0 0,1-1 0,-2 1 0,0 0 0,0 0 0,0 1 0,-1-1 0,-4-11-1,-2-2 68,-2 0 0,-1 1 0,0 0-1,-2 0 1,0 2 0,-1-1 0,-29-28-1,17 21-2,-1 2-1,-1 1 1,-2 1-1,-39-23 1,49 34-98,-1 2 1,0 0 0,0 1 0,-1 1-1,0 1 1,-1 1 0,1 1 0,-1 1-1,0 1 1,-32 0 0,-23 6-51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1:1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 1 11202,'-36'4'238,"0"3"-1,0 0 0,1 3 0,0 1 1,1 1-1,0 2 0,1 1 1,1 2-1,0 1 0,1 2 0,-37 31 1,52-37-154,2 1 0,0 1 0,1 0 0,0 1 0,1 0 0,1 1 0,1 0 0,1 1 1,0 0-1,2 1 0,0 0 0,-9 40 0,10-25-58,1-1 0,2 1 0,1 0-1,2 0 1,2 0 0,0 0 0,9 35 0,-6-46-33,1 0-1,1-1 1,1 0 0,1 0-1,13 24 1,-13-31-5,0-2-1,1 1 1,1-1-1,0-1 1,1 0-1,0 0 1,1-2-1,14 12 1,-8-10-22,-1-1 0,2-1 0,0-1 0,0 0 0,1-1 0,0-2 0,0 0 0,39 7 0,-31-10-7,0-1-1,1-2 1,-1-1 0,1-1-1,-1-1 1,29-7 0,-10-1-75,-1-2 1,91-37 0,-67 17-123,71-44 1,116-94-31,-133 81 121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1:1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998 376 12627,'-27'-13'1312,"-7"-1"-960,-22-4-168,-6-2 896,-11-5-792,-4-3-48,-9-8-224,-5-2-112,-10-7-208,-2 4 24,2 1 184,4 2-56,8 18-64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55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36 16812,'-2'2'1848,"15"1"-880,6-3-272,14-2 1233,6-2-737,5-2-232,6-1-8,-1 0-431,1 1-353,-7 2-881,-4-1 1554,-16 5-881,-10 2-72,-11-2-24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1:1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3343 62 12699,'-154'-28'988,"105"17"-1023,0 2-1,0 2 1,0 3-1,-57 1 1,15 12 34,0 3 0,-148 40 0,-166 84 30,101-9-115,-24 10-16,-338 121 325,565-213-106,3 5 1,2 4-1,-147 110 0,209-138-133,1 3 0,-35 37-1,58-55-7,0 1 1,1-1-1,0 2 0,1-1 0,0 1 1,2 0-1,-1 1 0,1 0 0,-7 28 1,12-35 12,0-1 0,0 1 0,1 0 1,0 0-1,0-1 0,0 1 0,1 0 0,0 0 1,1-1-1,-1 1 0,1-1 0,0 1 1,1-1-1,0 0 0,0 0 0,0 0 1,1 0-1,-1 0 0,2-1 0,-1 0 0,0 0 1,1 0-1,0 0 0,10 7 0,2-1 2,0 0 0,1 0 0,0-2 0,1 0 0,0-1 0,0-1 0,21 5 0,40 7 4,1-4 1,0-3-1,103 3 0,252-28 23,126-59-2,-3-33 0,49-8 7,-538 102-11,355-67-73,-337 57-21,-2-4 0,148-64 0,-207 77 69,-1-1 1,-1-2-1,0 0 1,-1-2-1,-1 0 1,42-42 0,-57 51 42,-1 0 1,0 0-1,-1-1 1,0 0-1,0-1 1,-1 1 0,0-1-1,-1 0 1,0 0-1,-1 0 1,0-1-1,0 1 1,-1-1 0,0 0-1,-1 0 1,-1 0-1,1 0 1,-2 1 0,0-1-1,0 0 1,-5-19-1,2 16 30,-1 1 0,-1-1-1,0 1 1,-1 0 0,0 0-1,-1 1 1,-1 0 0,0 0-1,0 1 1,-1 1 0,-1-1-1,-22-16 1,3 5 29,-1 2-1,0 1 0,-68-29 1,41 26-81,0 3-1,-1 1 1,-79-11 0,37 14-188,-125-1-1,80 18-478,0 6 0,-256 49 0,216-20 267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0 552 17244,'40'-16'3363,"26"-10"-2843,75-40 0,62-47-190,-121 66-233,14-8-104,27-17-625,173-72 0,-258 131-2445,-46 13 2299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1 15827,'0'0'49,"0"1"0,1 0-1,-1-1 1,0 1-1,1 0 1,-1-1 0,0 1-1,0 0 1,0-1 0,0 1-1,0 0 1,0 0-1,0-1 1,0 1 0,0 0-1,0 0 1,0-1 0,0 1-1,0 0 1,0-1-1,-1 1 1,1 0 0,0-1-1,-1 1 1,1 0-1,0-1 1,-2 2 0,-14 20 42,10-15 173,-115 155-87,-90 129-138,137-167 71,65-107-87,1 1 1,1 0-1,0 0 0,1 1 0,-4 25 0,10-40-22,-1-1-1,1 1 0,-1 0 1,1 0-1,1 0 0,-1 0 1,0 0-1,1 0 0,0 0 1,0 0-1,2 6 0,-1-8 4,-1 0 1,0 0-1,0-1 0,0 1 0,1-1 1,-1 1-1,1-1 0,0 1 0,-1-1 1,1 0-1,0 1 0,0-1 0,-1 0 0,1 0 1,0-1-1,0 1 0,0 0 0,0-1 1,0 1-1,1-1 0,-1 1 0,4-1 1,3 0 32,1 0 1,-1-1 0,0 0-1,1-1 1,-1 1 0,17-7-1,55-26 199,-47 19-137,196-95-1126,-79 36 226,-84 43 380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315 135 16388,'1'-19'805,"0"10"-515,-1-1 0,1 0 0,-2 1 0,1-1 0,-4-14 0,3 22-241,1 0 1,-1-1 0,0 1-1,0 0 1,0 0-1,-1-1 1,1 1 0,0 0-1,-1 0 1,1 1 0,-1-1-1,0 0 1,0 0-1,1 1 1,-1-1 0,0 1-1,-1-1 1,1 1-1,0 0 1,0 0 0,0 0-1,-1 0 1,1 1-1,0-1 1,-1 0 0,-4 0-1,1 1-33,-1 0-1,0 0 0,0 1 0,0-1 1,0 2-1,0-1 0,1 1 1,-1 0-1,0 0 0,1 1 1,0-1-1,-1 2 0,1-1 0,1 1 1,-1 0-1,0 0 0,-5 5 1,-6 6-35,0 2 1,1-1 0,-23 34 0,32-40 7,0-1 0,1 1 1,0 0-1,1 1 0,0-1 0,1 1 0,-4 13 0,7-20-7,0 0 1,1-1-1,-1 1 0,1 0 0,0-1 0,0 1 0,0 0 1,0 0-1,1-1 0,-1 1 0,1 0 0,0-1 1,0 1-1,1-1 0,-1 1 0,1-1 0,-1 1 0,1-1 1,0 0-1,0 0 0,1 0 0,-1 0 0,1 0 0,-1-1 1,1 1-1,4 2 0,8 5-99,1-1-1,28 12 1,-28-15 79,0 1 0,-1 1 0,0 1 0,26 19 0,-38-25 35,0 0-1,0 0 1,0 0 0,0 0 0,-1 0-1,1 1 1,-1-1 0,0 1 0,0 0 0,-1 0-1,1-1 1,-1 1 0,1 0 0,-1 0-1,-1 0 1,1 1 0,0-1 0,-1 0 0,0 0-1,0 0 1,0 0 0,-1 1 0,1-1-1,-3 8 1,0-5 83,1 1 0,-2-1-1,1 1 1,-1-1 0,0 0-1,0 0 1,-1-1 0,0 1-1,0-1 1,-9 7 0,3-2 262,-1-1 1,0-1 0,-1 0-1,-20 11 1,32-19-358,0 0 0,0-1 0,0 1 0,0-1 0,0 1 1,0-1-1,0 1 0,0-1 0,0 0 0,0 0 0,0 1 0,0-1 0,0 0 0,0 0 0,0 0 0,0 0 1,0 0-1,0 0 0,0-1 0,-2 1 0,2-1-35,1 0 1,-1 1-1,1-1 0,-1 1 1,1-1-1,-1 0 1,1 1-1,0-1 0,-1 0 1,1 1-1,0-1 0,0 0 1,0 1-1,0-1 0,-1 0 1,1 0-1,0 1 1,0-1-1,0 0 0,0 0 1,1 1-1,-1-2 0,1-5-150,1 1 0,-1-1-1,1 1 1,1 0 0,3-9-1,11-14-428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17268,'0'5'184,"0"1"0,0-1 0,0 0 0,0 1 0,-1-1-1,0 0 1,-2 10 0,-2 11 29,2 240 449,5-82-126,-4-140-91,-2 0 1,-11 50-1,28-128-339,20-39-1,-16 36-227,4-8-330,31-49 0,-52 93 435,1 0-1,0-1 1,0 1-1,-1 0 1,1 0-1,0 0 1,0-1-1,0 1 1,1 0-1,-1 0 1,0 0-1,0 1 1,0-1-1,3-1 1,-4 2 13,1 0-1,-1 0 1,1 0 0,-1 0-1,0 1 1,1-1 0,-1 0-1,0 0 1,1 0 0,-1 1-1,0-1 1,1 0 0,-1 0-1,0 1 1,1-1 0,-1 0-1,0 1 1,0-1 0,1 0-1,-1 1 1,0-1 0,0 0-1,0 1 1,0-1 0,1 0-1,-1 1 1,0-1-1,0 1 1,0-1 0,0 0-1,0 1 1,0 0 0,1 6-24,-1 0 0,0 0 0,0 0 0,-1 11 0,-1-7 24,1-1 0,-1 0 0,0 0 0,-1 1 0,-1-2 0,1 1 0,-8 13 0,14-42 126,9-12-95,1 0 0,32-57-1,-45 87-30,0 1-1,1 0 1,-1-1-1,0 1 1,0-1-1,0 1 0,0 0 1,1-1-1,-1 1 1,0 0-1,0-1 1,1 1-1,-1 0 1,0-1-1,1 1 0,-1 0 1,0 0-1,1-1 1,-1 1-1,0 0 1,1 0-1,-1 0 0,1-1 1,-1 1-1,0 0 1,1 0-1,-1 0 1,1 0-1,-1 0 1,0 0-1,1 0 0,-1 0 1,1 0-1,-1 0 1,1 0-1,-1 0 1,0 0-1,1 0 1,-1 0-1,1 1 0,-1-1 1,0 0-1,1 0 1,-1 0-1,0 1 1,1-1-1,-1 0 1,0 0-1,1 1 0,-1-1 1,0 0-1,1 1 1,-1-1-1,13 27-99,-8-15 44,-3-8 42,0 0 1,0-1 0,1 1-1,0 0 1,0-1 0,0 1-1,0-1 1,0 0 0,1 0-1,-1 0 1,8 4 0,-8-6 11,0 1 1,0-1-1,0 0 1,0-1-1,1 1 1,-1 0 0,0-1-1,0 0 1,0 0-1,0 0 1,1 0 0,-1 0-1,0-1 1,0 1-1,0-1 1,0 0 0,6-2-1,2-3 30,1 0 0,-1 0-1,0-1 1,-1 0 0,0-1-1,0-1 1,-1 1 0,0-1 0,0-1-1,-1 0 1,0 0 0,-1 0-1,0-1 1,-1 0 0,0-1 0,-1 1-1,5-17 1,-9 26 7,0 0 0,-1-1 0,1 1-1,-1 0 1,0-1 0,1 1 0,-1 0 0,0-1 0,-1 1 0,1 0-1,-1-4 1,1 5-23,0 1 0,0 0 0,0 0 0,0-1 0,-1 1 0,1 0 0,0 0 0,0-1 0,0 1 0,-1 0 0,1 0 1,0-1-1,0 1 0,0 0 0,-1 0 0,1 0 0,0 0 0,0-1 0,-1 1 0,1 0 0,0 0 0,-1 0 0,1 0 0,0 0 0,-1 0 0,1 0 0,0 0 0,0 0 0,-1 0 0,0 0 0,-14 9 156,7 1-112,0 0 0,1 0 0,0 0 0,0 1 0,1 0 0,-6 15 0,4-6-65,0 1 1,-7 37 0,14-54-2,0 0 0,0 0 0,1 0 0,0 1 1,0-1-1,0 7 0,1-10 11,-1-1 0,0 1 0,0 0 0,0 0 1,1-1-1,-1 1 0,0 0 0,1-1 0,-1 1 0,1-1 0,-1 1 0,1-1 1,-1 1-1,1 0 0,-1-1 0,1 0 0,-1 1 0,1-1 0,0 1 0,-1-1 1,1 0-1,-1 1 0,1-1 0,0 0 0,0 0 0,-1 1 0,1-1 1,0 0-1,-1 0 0,1 0 0,0 0 0,0 0 0,-1 0 0,1 0 0,0 0 1,0 0-1,-1-1 0,1 1 0,0 0 0,-1 0 0,1-1 0,1 1 0,6-4-12,1 1 0,-1-1 0,0-1-1,0 0 1,0 0 0,-1 0 0,14-13-1,1-3 1,19-25 0,-25 28-19,-1-1-1,0-1 0,-2 0 1,17-34-1,-42 84-36,0 0-1,3 1 1,-8 36 0,17-65 72,-1 0 0,1 0 0,0 0 0,0 0 0,0 0 0,0 0 0,0 1 0,0-1 1,1 0-1,-1 0 0,0 0 0,1 0 0,0 0 0,0-1 0,-1 1 0,1 0 0,0 0 0,0 0 0,1-1 1,-1 1-1,0 0 0,1-1 0,-1 1 0,0-1 0,1 0 0,0 1 0,-1-1 0,1 0 0,0 0 1,0 0-1,0 0 0,-1 0 0,1-1 0,0 1 0,0 0 0,0-1 0,4 1 0,2 0 1,-1-1 0,1 0 0,-1 0 0,0-1 0,1 0 0,-1 0 0,0-1 0,0 0 0,12-4 0,-6 0 65,-1-1 0,1 0 0,-1-1 0,-1 0 0,1 0 0,-2-1 0,1-1 0,-1 0 0,-1-1 0,1 1 0,-2-2 0,0 1 0,0-1 0,-1-1 0,0 1 0,-1-1 0,8-26 0,-11 18 557,-7 16-146,-4 11 40,4-1-453,0 0 1,1 1-1,0-1 0,0 1 1,0 0-1,1 0 1,-1 0-1,1 0 0,-1 8 1,2-11-138,1-1-1,-1 1 1,0 0 0,1 0-1,0 0 1,0 0 0,0 0 0,0 0-1,0-1 1,1 1 0,-1 0 0,1 0-1,0 0 1,0-1 0,0 1 0,0 0-1,0-1 1,0 1 0,1-1 0,0 1-1,-1-1 1,3 3 0,-3-4 47,0 0-1,0-1 1,0 1 0,0 0 0,0-1 0,1 1 0,-1-1 0,0 1 0,0-1-1,0 1 1,1-1 0,-1 0 0,0 0 0,0 1 0,1-1 0,-1 0 0,0 0-1,1 0 1,-1-1 0,0 1 0,0 0 0,1 0 0,-1-1 0,2 0 0,17-13-363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126 222 17212,'-1'-1'147,"-1"0"0,0 1 0,1-1 0,-1 0 0,0 1 0,1 0 1,-1-1-1,0 1 0,0 0 0,0 0 0,1 0 0,-1 0 0,0 0 0,0 0 0,0 0 1,1 1-1,-1-1 0,0 1 0,0-1 0,1 1 0,-1 0 0,0-1 0,1 1 1,-3 2-1,-1 0 7,-1 1 0,1 0 0,-1 1 0,1-1 0,-4 7 0,-20 28 46,26-36-215,2 0 0,-1 1 0,0-1 0,1 1 0,-1-1 0,1 1 0,0 0 1,1-1-1,-1 1 0,0 6 0,1-10 9,0 1 1,0 0-1,0-1 0,0 1 1,0 0-1,0-1 0,0 1 1,1-1-1,-1 1 0,0 0 1,0-1-1,1 1 0,-1-1 1,0 1-1,1-1 1,-1 1-1,0-1 0,1 1 1,-1-1-1,1 1 0,-1-1 1,1 0-1,-1 1 0,1-1 1,-1 0-1,1 1 0,0-1 1,-1 0-1,1 0 0,-1 1 1,1-1-1,0 0 0,-1 0 1,1 0-1,-1 0 0,1 0 1,0 0-1,-1 0 0,1 0 1,0 0-1,-1 0 0,1 0 1,0-1-1,27-9-125,-15 2 90,-1 0 0,0-1 1,0 0-1,15-16 0,39-48 85,-59 64-15,13-13 160,-1-1-1,-2 0 1,0-1-1,-2-1 1,23-50-1,-36 64 7,-5 11-29,-9 14-60,-1 10-107,2 0 0,0 0-1,2 1 1,0 1 0,2-1 0,-8 52 0,14-67-23,0 0 1,0 0-1,1 0 1,1 0-1,-1 0 1,2 0-1,-1 0 1,4 10-1,-5-18 15,1 0 0,0 1-1,0-1 1,0 1 0,0-1-1,0 0 1,1 0 0,-1 1-1,1-1 1,-1 0 0,1 0-1,0-1 1,0 1 0,0 0-1,0 0 1,0-1-1,0 0 1,0 1 0,0-1-1,1 0 1,-1 0 0,0 0-1,1 0 1,-1 0 0,1-1-1,-1 1 1,1-1 0,0 0-1,-1 1 1,1-1 0,-1-1-1,1 1 1,-1 0-1,1 0 1,4-2 0,3-1-17,0-1 1,0 1 0,0-2-1,-1 1 1,0-2 0,0 1-1,0-1 1,-1 0-1,1-1 1,10-11 0,4-6 4,39-53 1,-46 53 29,-1-2 0,13-27-1,-19 35-24,-19 62-44,2-14 44,-20 83-39,24-94 45,1 0 0,1 0-1,1 38 1,1-55-18,1 0 0,-1 0 0,0-1 0,0 1 0,1 0 0,-1 0 0,1-1 0,-1 1-1,1 0 1,0-1 0,0 1 0,-1 0 0,1-1 0,0 1 0,1-1 0,-1 0 0,0 1 0,2 1-1,-3-3 3,1 0 0,-1 0 0,1 1-1,-1-1 1,1 0 0,0 0-1,-1 0 1,1 0 0,-1 0-1,1 1 1,-1-1 0,1 0-1,0 0 1,-1 0 0,1-1 0,-1 1-1,1 0 1,0 0 0,-1 0-1,1 0 1,0-1 0,0 0 4,1 0 0,-1 1 0,0-1 0,1-1 0,-1 1 0,0 0 0,0 0 0,0 0 1,0-1-1,2-2 0,10-23-209,-2-13-56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18828,'-12'14'1456,"-1"3"-1152,2-2-192,8-2 128,4-2-584,8-8 448,4-2-24,4-1-288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64 17108,'-65'42'2221,"39"-26"-1562,0 0-1,1 2 0,-33 32 0,56-49-645,1 0 0,-1 1 0,1-1 0,0 1 0,-1 0 0,1-1 0,0 1 0,0 0 0,0 0 0,0-1 0,-1 5 0,2-5-15,0-1-1,1 0 1,-1 1-1,0-1 1,0 0-1,0 1 0,0-1 1,0 0-1,0 0 1,1 1-1,-1-1 0,0 0 1,0 1-1,0-1 1,1 0-1,-1 0 1,0 1-1,0-1 0,1 0 1,-1 0-1,0 0 1,1 1-1,-1-1 0,0 0 1,0 0-1,1 0 1,-1 0-1,0 0 1,1 0-1,-1 0 0,0 0 1,1 0-1,-1 0 1,0 0-1,1 0 0,-1 0 1,1 0-1,-1 0 1,5 0-39,0-1 1,0 0-1,0 0 1,0-1 0,-1 1-1,1-1 1,-1 0-1,6-3 1,13-9-140,0-1 0,-1-2 0,33-31 0,49-65-108,-92 101 239,-12 12 49,0 0 0,0 0 0,0 0 0,0 0 0,0-1-1,0 1 1,0 0 0,0 0 0,0 0 0,0 0 0,0 0 0,0 0 0,0 0 0,0 0 0,0 0 0,1 0 0,-1 0 0,0 0-1,0 0 1,0 0 0,0 0 0,0 0 0,0 0 0,0 0 0,0 0 0,0 0 0,0 0 0,1 0 0,-1 0 0,0 0 0,0 0-1,0 0 1,0 0 0,0 0 0,0 0 0,0 0 0,0 0 0,0 0 0,0 0 0,1 0 0,-1 0 0,0 0 0,0 0 0,0 0-1,0 0 1,0 0 0,0 0 0,0 0 0,0 1 0,0-1 0,0 0 0,0 0 0,0 0 0,0 0 0,0 0 0,0 0 0,0 0 0,0 0-1,0 0 1,-6 25 51,5-21-46,-7 21 38,0 0-1,2 0 0,1 1 0,1 0 1,-1 42-1,5-63-77,0 0 0,1 0 1,0 0-1,0-1 0,0 1 1,2 5-1,-2-9 4,-1 0 1,0 1 0,1-1-1,0 0 1,-1 0-1,1 0 1,-1-1-1,1 1 1,0 0-1,0 0 1,0 0-1,-1 0 1,1-1-1,0 1 1,0 0-1,0-1 1,0 1 0,0-1-1,0 1 1,0-1-1,1 1 1,-1-1-1,0 0 1,0 0-1,0 1 1,0-1-1,0 0 1,1 0-1,-1 0 1,0 0-1,0 0 1,2-1 0,3-1-22,-1-1 1,0 0-1,0 0 1,0 0 0,0-1-1,0 1 1,-1-1-1,0 0 1,0-1-1,5-5 1,23-28-345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23 18188,'-1'-2'104,"0"1"1,0-1-1,0 1 1,0-1-1,0 1 1,0 0-1,-1-1 1,1 1-1,0 0 1,-1 0-1,1 0 0,-1 0 1,1 0-1,-1 0 1,1 1-1,-1-1 1,0 0-1,1 1 1,-1-1-1,0 1 1,0 0-1,1-1 1,-1 1-1,0 0 0,0 0 1,1 0-1,-1 0 1,0 0-1,0 1 1,-1 0-1,-4 0-1,1 0 0,0 0 0,-1 1 0,1 0 0,0 0 0,0 0 0,-7 5 0,4-1-84,1 0 0,-1 1 0,1 1 0,0-1 0,1 1 0,0 0-1,-7 11 1,9-13-47,1 0-1,0 1 1,1 0-1,-1 0 1,1 0-1,1 0 1,0 0-1,-1 1 0,2-1 1,-2 14-1,3-20 20,-1 0-1,1 0 1,0 0-1,0 0 1,0 0-1,0 0 0,0 0 1,1 0-1,-1 0 1,0 0-1,0 0 1,1 0-1,-1 0 0,0-1 1,1 1-1,-1 0 1,1 0-1,-1 0 1,1 0-1,-1-1 0,1 1 1,0 0-1,0 0 1,-1-1-1,1 1 1,0-1-1,0 1 0,-1-1 1,1 1-1,0-1 1,0 1-1,0-1 1,0 0-1,0 1 0,0-1 1,0 0-1,0 0 1,0 0-1,0 0 1,0 0-1,0 0 0,0 0 1,0 0-1,0 0 1,-1 0-1,1 0 1,0-1-1,0 1 0,1-1 1,7-1-47,-1-1 1,0 0-1,0-1 1,9-5-1,-14 8 38,15-9-61,-7 3-9,1 0-1,-1 2 0,1-1 1,18-4-1,-28 9 64,0 0 0,0 1 0,0-1 0,0 1 0,0 0 0,1 0 0,-1-1 1,0 1-1,0 1 0,0-1 0,0 0 0,1 1 0,-1-1 0,0 1 0,0-1 0,0 1 0,0 0 0,0 0 0,0 0 0,0 0 0,-1 0 0,1 0 1,0 1-1,-1-1 0,1 1 0,0-1 0,-1 1 0,0 0 0,1-1 0,-1 1 0,0 0 0,2 3 0,0 4-52,0 1 0,0-1-1,-1 0 1,0 1 0,-1-1-1,0 1 1,0-1 0,-1 1-1,0 0 1,-1-1 0,-2 12-1,-2 8-37,-2-1-1,-14 39 0,2-17 332,-3 0-1,-44 72 0,-73 82 1204,132-193-1310,4-6-61,0-1 0,0 0 0,-1 1 0,1-1 1,-1-1-1,0 1 0,0 0 0,-8 4 1,12-8-51,0 1 1,0-1-1,-1 0 1,1 0-1,0 0 1,-1 1-1,1-1 1,0 0-1,-1 0 1,1 0-1,0 0 1,-1 0 0,1 0-1,0 0 1,-1 0-1,1 0 1,0 0-1,-1 0 1,1 0-1,0 0 1,-1 0-1,1 0 1,0 0-1,-1 0 1,1 0-1,0 0 1,-1-1 0,1 1-1,0 0 1,-1 0-1,1 0 1,0-1-1,0 1 1,-1 0-1,1 0 1,0-1-1,0 1 1,-1 0-1,1 0 1,0-1-1,0 1 1,0 0 0,0-1-1,-1 1 1,1 0-1,0-1 1,-1-19-196,1 18 168,1-16-170,1 1 0,1 1-1,0-1 1,10-28 0,30-64-595,-39 100 737,15-34-169,2 1 0,27-41 1,-34 61 294,2 1 1,0 1 0,1 0 0,1 1-1,26-21 1,-40 37-29,0 1 1,0-1-1,0 0 1,0 1-1,0 0 0,0 0 1,1 0-1,-1 1 1,1-1-1,4 0 0,-6 2-34,-1 0-1,0-1 0,0 1 0,0 1 0,0-1 0,0 0 1,0 0-1,0 1 0,0-1 0,0 1 0,0 0 0,0 0 1,0 0-1,0 0 0,0 0 0,0 0 0,0 0 0,-1 0 1,1 1-1,-1-1 0,1 1 0,-1-1 0,1 1 0,1 2 0,-1-2-7,-1 0-1,1 1 0,0-1 0,-1 1 0,0-1 0,0 1 1,1-1-1,-1 1 0,-1 0 0,1 0 0,0-1 0,0 5 0,0-7 66,3-4-15,2-7 40,0-4 293,-1 0-1,-1 0 1,-1 0 0,0-1 0,-1 0 0,0 1-1,-1-1 1,-1 0 0,-1 0 0,-5-30-1,6 45-379,0 0 0,0 0-1,0 1 1,0-1 0,0 0-1,0 0 1,1 0 0,-1 1 0,0-1-1,0 0 1,1 0 0,-1 1-1,0-1 1,1 0 0,-1 1-1,1-1 1,-1 0 0,1 1-1,-1-1 1,1 0 0,-1 1-1,1-1 1,0 1 0,-1-1-1,1 1 1,0 0 0,-1-1-1,1 1 1,0 0 0,0-1-1,0 1 1,30-10-718,-22 8 426,148-36-2750,-110 28 2334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54 17356,'-10'-3'352,"1"0"0,-1 2 0,0-1 0,0 1 0,0 0 0,0 1 0,0 1 1,-18 2-1,22-2-280,0 1-1,0 0 1,1 0 0,0 1 0,-1-1 0,1 1 0,0 0-1,0 1 1,0-1 0,1 1 0,-1 0 0,1 0 0,0 0-1,0 1 1,0 0 0,-3 5 0,2-2-80,1 0 1,0 0-1,0 0 1,1 1-1,-1-1 0,2 1 1,-3 15-1,4-22-10,1 1 0,0 0 0,0 0 0,0 0-1,0 0 1,0-1 0,1 1 0,-1 0 0,1 0-1,0-1 1,0 1 0,1 3 0,-1-4 2,0-1 1,1 1-1,-1-1 1,0 1-1,1-1 0,-1 0 1,0 1-1,1-1 1,0 0-1,-1 0 1,1 0-1,0 0 0,-1 0 1,1-1-1,0 1 1,0-1-1,0 1 1,-1-1-1,1 1 0,3-1 1,2 0-33,1 0 0,0 0 0,0-1 0,0 0 0,-1 0 0,1-1 0,-1 0 0,1-1 0,-1 1 0,0-1 0,1-1 0,7-5 0,12-7-110,39-33 0,-64 47 154,100-93-165,-89 82 154,-40 70 95,17-38-52,1 0 1,1 1-1,1 0 1,-9 37-1,16-56-24,-1 0-1,1 1 1,0-1-1,0 0 1,-1 1-1,1-1 1,0 0-1,1 1 1,-1-1-1,0 0 1,0 1-1,0-1 1,1 0-1,-1 1 1,1-1-1,-1 0 1,1 0-1,-1 1 1,1-1-1,0 0 1,0 1-1,0-1 0,0-1 1,0 1-1,0-1 0,0 1 0,0-1 1,0 0-1,0 0 0,1 1 0,-1-1 1,0 0-1,0 0 0,0 0 0,0 0 1,0 0-1,0 0 0,0 0 0,0 0 1,0-1-1,2 0 0,4-1 5,0-1-1,0 0 1,0 0-1,-1-1 1,0 0-1,9-6 1,83-83 43,-72 66-104,2 0 0,1 2 0,35-24 0,-63 48 44,0 1 0,0-1 0,0 0 0,0 0 0,1 1 1,-1-1-1,0 1 0,0-1 0,1 1 0,-1-1 0,1 1 0,-1 0 1,0 0-1,1 0 0,-1-1 0,0 1 0,1 1 0,2-1 1,-4 1 3,1-1 1,0 1-1,-1 0 1,1-1-1,-1 1 1,1 0 0,-1 0-1,1 0 1,-1-1-1,1 1 1,-1 0-1,0 0 1,1 0 0,-1 0-1,0 0 1,0 0-1,0-1 1,0 1-1,0 0 1,0 0 0,0 0-1,0 0 1,0 0-1,0 0 1,0 0-1,-1 0 1,0 1 0,-12 43 123,10-37-45,0 0 0,1 1 0,-1-1 0,2 1 1,-2 11-1,3-20-68,0 1 1,0-1 0,0 1-1,0-1 1,0 0 0,0 1-1,0-1 1,0 1 0,1-1-1,-1 0 1,0 1-1,0-1 1,0 0 0,1 1-1,-1-1 1,0 0 0,0 1-1,1-1 1,-1 0 0,0 1-1,0-1 1,1 0-1,-1 0 1,0 1 0,1-1-1,-1 0 1,1 0 0,-1 0-1,0 1 1,1-1 0,-1 0-1,0 0 1,1 0 0,-1 0-1,1 0 1,-1 0-1,0 0 1,1 0 0,-1 0-1,1 0 1,-1 0 0,0 0-1,1 0 1,0-1 0,18-5 130,62-39 20,-65 34-202,1 1 0,0 1-1,0 0 1,1 1 0,0 1-1,25-6 1,-42 13 39,0 0 1,0-1-1,0 1 0,0 0 1,0-1-1,0 1 0,0 0 1,0 0-1,0 0 1,0 0-1,0 0 0,0 0 1,0 0-1,0 1 1,0-1-1,0 0 0,0 1 1,0-1-1,0 0 1,0 1-1,0-1 0,0 1 1,0 0-1,0-1 0,0 1 1,-1 0-1,1-1 1,0 1-1,0 0 0,-1 0 1,1 0-1,0-1 1,-1 1-1,1 0 0,-1 0 1,0 0-1,1 0 0,0 2 1,-1 2 14,1 1 1,-1-1-1,0 1 0,-1-1 1,1 1-1,-3 7 0,1 15 285,2-27-280,0 0 1,0 0-1,0-1 0,0 1 1,0 0-1,0 0 0,1-1 1,-1 1-1,0 0 1,1-1-1,-1 1 0,0 0 1,1-1-1,-1 1 0,1 0 1,-1-1-1,1 1 1,-1-1-1,1 1 0,0-1 1,-1 1-1,1-1 0,-1 1 1,1-1-1,0 0 1,1 1-1,0-1 7,0 1-1,0-1 1,0 0 0,0 0-1,0 0 1,0 0 0,0 0 0,0 0-1,0-1 1,2 0 0,8-2 45,-1-1 1,20-9 0,-26 10-43,77-40-64,-48 24-249,1 2 1,53-19-1,-85 35 250,0 0 0,0 0 0,0 0 0,0 1 0,1-1 0,-1 1 0,0 0 0,0 0-1,0 0 1,0 0 0,6 2 0,-8-2 34,-1 1 1,1-1-1,0 1 0,0 0 0,0-1 1,0 1-1,0 0 0,-1-1 0,1 1 1,0 0-1,-1 0 0,1 0 0,0-1 1,-1 1-1,1 0 0,-1 0 0,0 0 1,1 0-1,-1 0 0,0 0 0,1 0 1,-1 0-1,0 0 0,0 0 1,0 1-1,0-1 0,0 0 0,0 0 1,0 0-1,0 0 0,-1 0 0,1 0 1,0 0-1,-1 0 0,1 1 0,-25 63-85,24-63 40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56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257 110 16171,'10'-10'983,"1"1"-1,0 0 1,0 1-1,1 0 0,18-9 1,-15 9-295,-6 2-457,1 1-1,0 0 0,1 0 1,-1 1-1,1 1 0,0 0 1,0 0-1,0 1 0,0 0 1,18 0-1,-27 2-222,-1 0 0,0 0 0,1-1 1,-1 1-1,0 1 0,1-1 0,-1 0 0,0 0 0,1 0 0,-1 1 0,0-1 0,0 1 1,1-1-1,-1 1 0,0-1 0,0 1 0,0 0 0,1-1 0,-1 1 0,0 0 1,0 0-1,0 0 0,-1 0 0,1 0 0,0 0 0,0 0 0,0 0 0,-1 0 0,1 1 1,0-1-1,-1 0 0,1 0 0,-1 1 0,0-1 0,1 0 0,-1 0 0,0 1 1,0-1-1,0 0 0,0 1 0,0-1 0,0 1 0,0-1 0,0 0 0,-1 0 0,1 1 1,0-1-1,-1 0 0,1 1 0,-2 1 0,-1 5-18,-1 0-1,0 0 1,0 0 0,-1 0-1,0-1 1,-11 13-1,-30 25-124,-80 61-1,57-51 53,13-10 1,-41 35-65,81-65 103,1 0 1,0 1-1,-19 28 1,33-43 39,0-1 1,1 1-1,-1 0 0,0 0 0,1-1 1,-1 1-1,1 0 0,-1 0 1,1 0-1,-1 0 0,1 0 0,0 0 1,-1-1-1,1 1 0,0 0 1,0 0-1,0 0 0,0 0 0,-1 0 1,1 0-1,1 0 0,-1 0 1,0 0-1,0 2 0,2-3-9,-1 1-1,1 0 1,0-1-1,-1 1 1,1-1-1,0 1 1,0-1-1,-1 0 1,1 0-1,0 0 1,3 0-1,-1 0 1,4 0-1,0 1 0,0 0 0,0 1 0,0 0 0,-1 0 0,1 1 0,0 0 0,-1 0 0,0 0 0,11 8 0,1 3 10,0 0 1,20 22 0,-28-24 60,0-2 0,1 1 1,0-1-1,0-1 0,1-1 0,1 1 0,22 9 0,-32-17-5,0 1-1,0-1 0,1 0 0,-1 0 1,0-1-1,1 1 0,-1-1 0,1 0 1,-1 0-1,1 0 0,-1-1 0,0 0 1,1 0-1,-1 0 0,0 0 0,0 0 1,0-1-1,0 0 0,0 0 1,0 0-1,0 0 0,0-1 0,-1 0 1,0 1-1,1-1 0,-1 0 0,0-1 1,0 1-1,3-6 0,1-1 77,-1 1-1,-1-1 0,0-1 1,0 1-1,-1-1 1,-1 1-1,0-1 0,0 0 1,-1 0-1,2-17 1,-3 13 16,-1-1 0,-2-23-1,1 34-225,0 0 0,1 0-1,-2 0 1,1 0-1,-1 1 1,1-1-1,-1 0 1,-1 1-1,1-1 1,0 1 0,-6-7-1,4 9-2172,4 4 1355,0-1 860,1 0 1,-1-1 0,1 1 0,-1-1 0,0 1 0,1 0 0,-1-1 0,1 1 0,-1-1 0,1 0 0,0 1 0,-1-1-1,1 1 1,0-1 0,-1 0 0,1 0 0,-1 1 0,2-1 0,16 2-857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16179,'0'0'56,"0"0"0,0 0-1,0 0 1,1 0-1,-1 0 1,0 1-1,0-1 1,0 0-1,1 0 1,-1 0 0,0 0-1,0 1 1,0-1-1,0 0 1,0 0-1,1 0 1,-1 0 0,0 1-1,0-1 1,0 0-1,0 0 1,0 1-1,0-1 1,0 0-1,0 0 1,0 0 0,0 1-1,0-1 1,0 0-1,0 0 1,0 1-1,0-1 1,0 0-1,0 0 1,0 1 0,0-1-1,0 0 1,0 0-1,0 0 1,0 1-1,0-1 1,-1 0-1,1 0 1,0 0 0,0 1-1,0-1 1,0 0-1,-1 0 1,1 0-1,0 0 1,0 0 0,-1 1-1,-11 17 902,6-9 327,0 0-1196,0 0 0,1 1 0,0-1 0,1 1 0,0 1 0,1-1 0,0 1 1,0-1-1,1 1 0,0 0 0,0 12 0,2-22-90,1 1 0,-1-1 0,0 0 0,0 1-1,0-1 1,1 0 0,-1 1 0,0-1 0,1 0 0,0 0-1,-1 0 1,1 1 0,0-1 0,-1 0 0,1 0 0,0 0 0,0 0-1,0 0 1,0 0 0,0-1 0,0 1 0,0 0 0,2 1-1,-1-1 0,1 0 0,-1-1 0,1 1 0,0 0 0,-1-1 0,1 0 0,0 1 0,-1-1 0,1 0 0,0-1-1,2 1 1,5-2-9,-1 0-1,1 0 1,-1-1-1,0-1 1,16-7-1,13-12-25,37-30-1,7-4-35,-82 56 71,1 1 0,-1 0 0,0-1 0,1 1 0,-1 0 0,0-1 0,1 1 0,-1 0 0,1-1 0,-1 1 0,0 0 0,1 0 0,-1 0 0,1-1 0,-1 1 0,1 0 0,-1 0 0,1 0 0,-1 0 0,1 0 0,-1 0 0,1 0 0,-1 0 0,1 0 0,-1 0 0,1 0 0,-1 0 0,1 0 0,-1 1 0,1-1 0,-1 0 0,0 0 0,1 0 0,-1 1 0,1-1 0,-1 0 0,0 1 0,1-1 0,-1 0 0,1 1 0,-1-1 0,0 0 0,0 1 0,1-1 0,-1 1 0,0-1 0,0 1 0,1-1 0,-1 0 0,0 1 0,0-1 0,0 1 0,0-1 0,0 1 0,0-1 0,0 1 0,0-1 0,0 1 0,0-1 0,0 1 0,0 0 0,-5 43-100,3-24 43,1-19 57,1 0 1,0 0-1,0 0 1,0 0-1,0 0 0,0 0 1,1 0-1,-1 0 1,0 0-1,0 0 0,1 0 1,-1 0-1,0 0 0,1 0 1,-1 0-1,1-1 1,0 1-1,-1 0 0,1 0 1,-1 0-1,1-1 1,0 1-1,0 0 0,-1-1 1,1 1-1,0 0 1,0-1-1,2 1 0,-1 0-3,0-1 0,0 0 0,1 1 0,-1-1 0,0 0 0,1-1 0,-1 1 0,0 0 0,1-1 0,-1 1 0,0-1 0,3-1-1,10-4-51,-1-1 0,26-16-1,-37 21 41,33-22-54,28-17-96,-63 40 159,0 1 1,0-1-1,0 1 1,0-1-1,1 1 0,-1-1 1,0 1-1,0 0 1,0-1-1,0 1 0,1 0 1,-1 0-1,0 0 1,0 0-1,0 0 0,1 0 1,1 0-1,-3 1 7,1-1-1,-1 0 1,1 1-1,-1-1 1,1 1-1,-1-1 1,0 1-1,1-1 1,-1 1-1,0-1 1,1 1-1,-1-1 1,0 1-1,0-1 1,1 1-1,-1 0 1,0-1-1,0 1 1,0-1-1,0 1 1,0 0-1,0-1 1,0 2-1,-1 6-23,0-1 1,0 0-1,0 0 1,-5 11-1,4-10-55,0-3-26,2-2 77,-1-1 1,1 0-1,-1 0 1,1 1-1,-1-1 1,0 0-1,0 0 1,0 0-1,-1 0 1,1 0-1,0 0 1,-1-1-1,1 1 1,-4 3-1,-1-3-98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22589,'-20'8'1720,"11"-3"-1664,5 1-296,7-4-144,4-2 696,9 0-344,0-2-296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19572,'3'0'1681,"0"3"-1385,-2 16-176,-1 8 744,0 13-680,2 6-32,2 9-56,2 2-64,2 2-192,1-1-160,2-9-232,1-4-136,-1-14-209,-1-4-895,-4-14 1280,-6-11-304,-3 3-40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34 266 15067,'-3'-2'243,"0"-1"-1,0 1 1,0-1-1,1 0 1,-1 0 0,1 0-1,0 0 1,0 0-1,0-1 1,0 1-1,1 0 1,-1-1 0,0-4-1,1 5-99,1 0-1,0 0 1,0 0-1,0 1 1,0-1-1,0 0 1,1 0-1,0 0 1,-1 0-1,1 0 1,0 0-1,0 1 1,0-1-1,1 0 1,-1 1-1,1-1 1,2-3-1,6-6 84,0 0 0,1 0 0,0 1 0,0 1 0,1-1-1,1 2 1,24-15 0,-18 14-159,0 0 1,1 1-1,0 1 1,1 1-1,22-4 1,-27 8-60,-1 0 1,1 2 0,-1-1-1,1 2 1,0 0 0,-1 1-1,1 1 1,-1 0 0,1 1-1,-1 1 1,0 0 0,21 10 0,-26-10-20,-1 1 0,0 0 0,0 1 0,0 0 0,-1 0 0,0 1 0,0 0 0,0 0 0,-1 1 0,0 0 0,-1 0 1,0 1-1,0 0 0,-1 0 0,0 0 0,0 0 0,-1 1 0,-1 0 0,5 15 0,-6-12 37,0 0-1,0 1 1,-2-1-1,1 1 1,-2-1-1,0 0 1,0 1-1,-1-1 1,-1 0-1,0 0 1,-1 0 0,0-1-1,-1 1 1,-1-1-1,0 0 1,0 0-1,-1-1 1,-1 0-1,-14 17 1,9-13 90,-1-1 0,0-1 0,-1 0 1,0-1-1,-1-1 0,0 0 0,-1-1 1,0-1-1,0 0 0,-1-2 1,0 0-1,-37 9 0,47-14-223,0-1 0,1 0 0,-1-1 0,0 1 0,0-2 0,-14-1 0,20 2 13,1 0 0,-1-1 0,1 1 0,-1 0 0,1-1 0,-1 1 0,1-1 0,-1 1 0,1-1 1,0 0-1,0 0 0,-1 0 0,1 0 0,0 1 0,0-2 0,0 1 0,0 0 0,0 0 0,0 0 0,0 0 0,0-1 0,0 1 0,1 0 0,-1-1 1,0 1-1,1 0 0,0-1 0,-1 1 0,1-1 0,0 1 0,-1-1 0,1 1 0,0-1 0,0 1 0,0-1 0,0 1 0,1-1 0,-1 1 1,0-1-1,1 1 0,0-2 0,6-13-725,6 3-188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3 325 17036,'0'0'53,"0"0"0,0 0 1,0 0-1,0 0 0,-1 1 1,1-1-1,0 0 0,0 0 1,0 0-1,0 0 0,0 1 1,0-1-1,0 0 0,0 0 1,0 0-1,-1 1 0,1-1 1,0 0-1,0 0 1,0 0-1,0 1 0,0-1 1,0 0-1,0 0 0,0 0 1,1 1-1,-1-1 0,0 0 1,0 0-1,0 0 0,0 0 1,0 1-1,0-1 0,0 0 1,0 0-1,0 0 0,1 0 1,-1 1-1,0-1 0,0 0 1,0 0-1,0 0 0,0 0 1,1 0-1,-1 0 0,0 1 1,0-1-1,0 0 0,1 0 1,-1 0-1,0 0 1,0 0-1,1 0 0,13-7 1142,18-19-787,-30 24-332,25-22 215,42-49-1,-58 60-127,-1 0 1,-1-1-1,0 0 0,-1 0 0,0-1 0,6-19 0,-13 31-99,0-1-1,0 0 0,0 1 1,0-1-1,-1 0 0,0 0 1,0 0-1,0 1 0,0-1 1,0 0-1,-1 0 0,1 1 1,-1-1-1,0 0 0,-2-5 1,2 8-32,0 0 0,0 0 0,1-1 0,-1 1 0,0 0 1,0 0-1,0 0 0,0 0 0,0 0 0,-1 0 0,1 0 0,0 1 0,0-1 0,-1 0 1,1 1-1,0-1 0,-2 0 0,0 0-8,1 1 1,-1 0 0,0 0-1,1 0 1,-1 0-1,1 0 1,-1 0-1,1 1 1,-1-1-1,1 1 1,-1 0-1,1 0 1,-3 1-1,-2 2-6,-1 0 0,1 0 0,0 1 0,1 1-1,-1-1 1,1 1 0,0 0 0,1 0 0,-1 0 0,1 1-1,0 0 1,-4 8 0,-3 6-34,1 1 0,-16 44 0,21-47-11,0 1 0,-4 25-1,9-39-9,0 0 0,1-1 0,0 1-1,0 0 1,0 0 0,0-1 0,1 1 0,0 0 0,0-1-1,0 1 1,1 0 0,4 9 0,-5-14-27,1 1 1,-1 0-1,1 0 0,-1-1 1,1 1-1,0-1 1,0 0-1,0 1 0,-1-1 1,1 0-1,0 0 0,0 0 1,1 0-1,-1-1 1,0 1-1,0 0 0,0-1 1,0 1-1,1-1 0,-1 0 1,0 0-1,0 0 1,1 0-1,-1 0 0,0-1 1,0 1-1,1-1 0,-1 1 1,3-2-1,6-2-146,0 0 0,0 0 0,-1-1 0,15-9 0,27-21-329,6-9-127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17724,'-3'1'236,"-64"26"2335,61-24-2423,0 0-1,0 1 1,0 0 0,0 0 0,1 0-1,-1 0 1,-8 11 0,13-14-169,0 0 1,0 0-1,0 0 1,0 1 0,0-1-1,1 0 1,-1 1 0,0-1-1,1 0 1,-1 1-1,1-1 1,0 1 0,-1-1-1,1 0 1,0 1-1,0-1 1,0 3 0,0-3-3,0 0 1,1 0 0,-1 0 0,1 0 0,-1 0 0,1 0-1,-1 0 1,1-1 0,0 1 0,-1 0 0,1 0-1,0 0 1,0-1 0,-1 1 0,1-1 0,0 1 0,0 0-1,0-1 1,1 1 0,5 2-81,1-1-1,-1 0 0,1 0 1,0-1-1,9 1 1,-4 0 97,-9-1-11,6 0-28,1 1 0,-1 0 0,0 1 0,0 0 0,11 5 1,-19-7 49,0 0 1,0 0-1,0 0 1,0 0-1,0 1 1,0-1-1,0 1 1,-1 0 0,1-1-1,-1 1 1,1 0-1,-1 0 1,1 0-1,-1 0 1,0 0-1,0 0 1,0 0 0,0 1-1,-1-1 1,1 0-1,0 0 1,-1 1-1,0-1 1,1 1-1,-1-1 1,0 0 0,0 1-1,-1 3 1,-1 2 89,0 0 0,0-1 0,-1 1 0,0-1 0,0 0 0,-1 0 0,0 0 0,0 0 1,0 0-1,-1-1 0,-10 11 0,7-9 3,-1 0 1,0 0 0,0-1-1,0 0 1,0-1-1,-1 0 1,-17 8-1,25-13-90,0 0 0,0 0-1,0-1 1,-1 1-1,1-1 1,0 1 0,0-1-1,-1 0 1,1 1-1,0-1 1,-1 0 0,1-1-1,0 1 1,-1 0 0,1-1-1,-3 0 1,-4-15 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19044,'13'48'1176,"-2"0"-1,7 90 1,-11-72-633,-3-33-345,41 252 662,-44-278-851,1 0 1,0 0 0,0-1-1,1 1 1,5 10 0,-7-16 0,0 0 0,-1 0 0,1 0 0,0 0 0,0 0 0,0 0 0,0 0 0,0 0 0,0 0 0,0 0 0,0 0 0,0-1 0,1 1 0,-1 0 0,0-1 0,0 1 0,0-1 0,1 0 0,-1 1 1,0-1-1,1 0 0,-1 0 0,0 0 0,1 0 0,-1 0 0,0 0 0,1 0 0,-1 0 0,0 0 0,1-1 0,-1 1 0,0 0 0,1-1 0,-1 0 0,0 1 0,1-2 0,5-1 52,-1-2-1,0 1 1,0-1-1,-1 0 1,1 0-1,-1 0 1,0-1-1,-1 0 1,5-6-1,35-64 446,-39 66-438,50-103 628,-47 93-958,0-1 0,-2 0-1,7-38 1,-13 40-548,-3 12 346,-2 13-88,-4 13-65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15491,'12'-1'1065,"-1"0"1,1-1-1,-1-1 0,0 0 0,14-5 0,-10 3 205,30-6 0,-40 11-1222,0-1-1,0 1 0,0 0 0,1 0 0,-1 0 0,0 1 0,0 0 0,0 0 0,10 3 0,-15-3-41,1-1 0,0 0-1,-1 0 1,1 0 0,-1 1-1,1-1 1,0 0-1,-1 0 1,1 0 0,0 0-1,-1 0 1,1 0 0,0 0-1,-1 0 1,1 0 0,-1-1-1,1 1 1,0 0 0,-1 0-1,1 0 1,-1-1 0,1 1-1,0 0 1,-1-1-1,1 1 1,-1-1 0,1 1-1,-1 0 1,1-1 0,-1 1-1,0-1 1,1 1 0,-1-1-1,0 0 1,1 1 0,-1-1-1,0 1 1,0-1 0,1 1-1,-1-1 1,0 0-1,0 1 1,0-1 0,0 0-1,0 1 1,0-1 0,0 0-1,0 0 1,-2-40 278,2 34-235,-1 4-27,-2-32 411,-14-62 0,12 87-320,3 9-31,4 18-28,-1-13-60,1 0 0,0 0 0,0 0-1,0 0 1,1 0 0,-1 0 0,1-1 0,0 1-1,0-1 1,0 0 0,0 0 0,1 0-1,-1 0 1,1-1 0,0 1 0,-1-1-1,6 2 1,-5-3-2,1 1-1,-1-1 0,1-1 1,0 1-1,0 0 0,0-1 1,-1 0-1,1 0 0,0-1 1,0 1-1,-1-1 0,1 0 1,0 0-1,-1-1 0,10-3 1,-3-1-2,0 1 1,-1-2 0,1 1 0,-1-1 0,-1-1-1,1 0 1,-1 0 0,0-1 0,-1 0 0,0-1-1,-1 0 1,0 0 0,0 0 0,-1-1 0,0 0-1,-1 0 1,-1-1 0,0 1 0,4-14 0,-8 23-1,0 0-1,1 1 1,-1-1 0,0 1 0,0-1 0,0 0 0,0 1 0,0-1 0,0 0 0,0 1 0,-1-1 0,1 1 0,0-1-1,-2-2 1,2 3 7,-1 1-1,1 0 1,0 0-1,0 0 1,0-1-1,0 1 0,-1 0 1,1 0-1,0 0 1,0 0-1,-1 0 1,1-1-1,0 1 1,0 0-1,-1 0 1,1 0-1,0 0 0,0 0 1,-1 0-1,1 0 1,0 0-1,0 0 1,-1 0-1,1 0 1,0 0-1,0 0 1,-1 0-1,1 0 0,0 0 1,-1 1-1,-11 10-73,6-2 59,0 1-1,0 0 1,2 1 0,-1-1 0,1 1 0,-4 20-1,4-14 41,1 0-1,0 0 0,1 32 0,2-45-50,0-1-1,0 1 1,1-1-1,-1 0 1,1 1-1,0-1 1,0 0-1,0 0 1,1 0-1,-1 0 1,1 0-1,0 0 1,0 0-1,0 0 1,0-1-1,0 1 1,0-1-1,1 1 0,-1-1 1,1 0-1,0 0 1,-1 0-1,1 0 1,0-1-1,0 1 1,0-1-1,1 1 1,-1-1-1,4 0 1,2 2-281,1-1-1,0-1 1,0 0 0,0 0-1,0-1 1,0 0 0,0-1-1,17-3 1,1-3-391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22149,'-10'0'1624,"7"3"-1336,2 1-184,7 2 232,4 3-472,7 2-928,1 1 1064,3 2-288,0 2-128,3-2-176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33 102 16564,'-8'29'972,"0"1"0,2 0 0,2-1 0,0 2 0,2 33 0,13 151 1045,-6-161-2041,-4-32 47,-1-20-11,-1-4-5,-2-36-87,1-22-409,3 0 0,2 1 0,4 0 0,1 0 0,32-110 0,-36 158 412,0-1 0,0 1 1,1 0-1,1 1 1,7-13-1,-12 21 81,1 1 0,-1-1 0,0 0-1,0 1 1,1-1 0,-1 1 0,1 0 0,-1-1 0,1 1-1,0 0 1,0 0 0,-1 0 0,1 0 0,0 0 0,0 0 0,0 1-1,0-1 1,0 1 0,0-1 0,0 1 0,0 0 0,0 0 0,0 0-1,0 0 1,0 0 0,0 0 0,0 0 0,0 1 0,0-1 0,0 1-1,0-1 1,0 1 0,0 0 0,0 0 0,-1 0 0,1 0-1,0 0 1,2 2 0,1 1 20,1 0-1,-2 1 0,1-1 1,0 1-1,-1-1 1,0 1-1,0 1 0,-1-1 1,1 1-1,-1-1 1,0 1-1,-1 0 0,1 0 1,-1 0-1,0 0 0,-1 1 1,1-1-1,-1 0 1,-1 1-1,1 8 0,-1-6 70,-1 0-1,0 0 0,-1 0 0,0 1 0,0-1 0,-1-1 1,0 1-1,0 0 0,-1-1 0,0 1 0,-1-1 1,0-1-1,-9 13 0,1-5 188,0-2 0,0 1 0,-19 12-1,24-19-224,0-1 0,-1-1 0,0 0 0,0 0 0,0 0 0,-1-1 0,-14 4 0,23-8-114,0 1 0,-1-1 0,1 0 1,0 0-1,0 1 0,0-1 0,0 0 0,0 0 0,0 0 1,0 0-1,0-1 0,0 1 0,-1 0 0,1 0 0,0-1 1,0 1-1,0 0 0,0-1 0,0 1 0,0-1 0,0 1 1,1-1-1,-1 0 0,-1 0 0,1-1-17,0 1 1,0-1-1,1 1 0,-1-1 0,1 1 1,-1-1-1,1 1 0,-1-1 0,1 0 1,0 1-1,0-1 0,0 1 0,0-1 1,1-3-1,1-7-244,0 1 0,1-1 0,8-18 0,-9 25 263,19-51-875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56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26 19820,'0'-1'51,"0"1"0,0 0 0,0-1 0,0 1 0,0-1 0,0 1 0,0-1 0,0 1 0,0-1 0,-1 1 0,1 0 0,0-1-1,0 1 1,-1-1 0,1 1 0,0 0 0,-1-1 0,1 1 0,0 0 0,-1-1 0,1 1 0,0 0 0,-1 0 0,1-1 0,-1 1 0,1 0 0,0 0 0,-1 0 0,1-1-1,-2 1 1,-19 0 386,14 1-322,1 1 0,-1 0 0,-13 5 1,9-1-19,1 1 1,0 0-1,0 0 0,0 1 1,1 1-1,0-1 1,1 2-1,0-1 0,0 1 1,-8 14-1,7-7-44,0-1 0,0 2 0,2-1 0,0 1 0,1 0 0,-4 20-1,8-27-12,0 0 0,1 1 0,0-1 0,1 0-1,0 1 1,1-1 0,0 0 0,4 19 0,-4-26-16,1 1 1,-1-1-1,1 0 1,0 0 0,0 0-1,0 0 1,1 0-1,-1 0 1,1 0-1,0-1 1,0 1-1,1-1 1,-1 0 0,0 0-1,1 0 1,0 0-1,0-1 1,0 0-1,0 1 1,0-1-1,0-1 1,0 1 0,1-1-1,4 2 1,0-2 32,1 0 0,-1-1 0,0 0 0,0 0 0,1-1 0,-1 0 0,0-1 0,0 0 0,0 0 0,0-1 0,-1 0 0,1-1 0,-1 1 0,14-9 0,-4 0 93,1 0 1,-2-2-1,1 1 1,-2-2-1,17-18 0,-20 17-18,0 0-1,-1 0 1,-1-1-1,-1-1 1,13-27-1,-19 36-84,0-1 0,0-1 0,-1 1 0,-1 0 0,1-1 0,-2 0 0,1 1 0,-2-1 0,1 0 0,-2 0 0,-2-20 0,3 27-53,-1 1 0,0 0 1,0-1-1,-1 1 0,1 0 1,-1 0-1,1 0 0,-1 0 1,0 0-1,0 0 0,0 0 1,0 1-1,-1-1 1,1 1-1,-1 0 0,0-1 1,1 1-1,-5-2 0,2 2-112,1 0 0,-1 0 0,0 1 0,0-1 0,0 1 0,0 0 0,0 0 0,-1 1 0,1 0-1,0 0 1,-7 0 0,4 1-137,0 0 1,0 0-1,0 1 0,0 0 0,0 1 0,1 0 1,-1 0-1,1 0 0,-1 1 0,1 0 0,0 0 1,1 1-1,-1 0 0,-11 12 0,9 0-606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17756,'-2'0'146,"0"1"1,0 0 0,0 0-1,0 1 1,0-1 0,0 0-1,0 1 1,0-1-1,1 1 1,-1-1 0,1 1-1,-1 0 1,-1 2 0,-17 28 268,19-29-308,-8 18 259,0-1 0,1 1 0,2 1 0,0-1 0,1 1 0,1 0 0,-1 26-1,2 16 108,7 78 0,16 93-181,-17-220-187,-2-24-32,-1-26 4,-5-25 16,-2 2-1,-17-61 1,24 117-91,-1-5 1,-1 1 0,0-1 0,0 1-1,-1 0 1,1 0 0,-6-9 0,8 14-3,0 1 0,-1 0 0,1 0-1,0-1 1,0 1 0,0 0 0,0 0 0,0 0 0,0-1 0,0 1 0,-1 0 0,1 0 0,0-1 0,0 1 0,0 0 0,0 0 0,-1 0 0,1 0 0,0-1 0,0 1 0,-1 0-1,1 0 1,0 0 0,0 0 0,-1 0 0,1 0 0,0 0 0,0 0 0,-1 0 0,1 0 0,0 0 0,0 0 0,-1 0 0,1 0 0,0 0 0,0 0 0,-1 0 0,1 0 0,0 0-1,0 0 1,-1 0 0,1 0 0,0 0 0,0 0 0,-1 0 0,1 1 0,0-1 0,-5 16-7,4 23-17,2-29 18,1 0 0,-1 0 0,2 0 0,-1 0 0,2-1 0,-1 1 0,1-1 0,0 0 0,6 9 0,-8-15 5,0 0 1,1 0 0,-1 0-1,0 0 1,1-1 0,0 1-1,-1-1 1,1 0 0,0 0 0,0 1-1,0-2 1,1 1 0,-1 0-1,0-1 1,1 1 0,-1-1-1,1 0 1,-1 0 0,1-1-1,0 1 1,-1-1 0,1 0 0,0 0-1,-1 0 1,1 0 0,0 0-1,6-3 1,-1 1 2,-1-2 1,0 1-1,0-1 0,0-1 0,0 1 1,0-1-1,-1-1 0,0 1 1,0-1-1,-1-1 0,0 1 1,8-10-1,-2 0 11,0 0 1,-1-1-1,-1 0 1,12-28-1,-17 34 2,-3 7-11,0-1 0,0 1 0,0-1 0,0 0 1,-1 0-1,1 0 0,-1 0 0,-1 0 0,1 0 0,-1 0 0,0-9 0,0 13-3,0 1-1,0 0 0,0-1 1,0 1-1,0 0 0,0 0 0,0-1 1,0 1-1,0 0 0,-1-1 1,1 1-1,0 0 0,0 0 0,0-1 1,0 1-1,-1 0 0,1 0 1,0-1-1,0 1 0,-1 0 1,1 0-1,0 0 0,0-1 0,-1 1 1,1 0-1,0 0 0,0 0 1,-1 0-1,1 0 0,0 0 0,-1 0 1,1 0-1,0 0 0,-1 0 1,1 0-1,0 0 0,-1 0 0,1 0 1,0 0-1,0 0 0,-1 0 1,1 0-1,0 0 0,-1 0 1,1 0-1,0 0 0,0 1 0,-1-1 1,1 0-1,0 0 0,0 0 1,-1 0-1,1 1 0,0-1 0,0 0 1,-1 0-1,1 1 0,0-1 1,0 0-1,-15 19 12,5-1 40,1 0 1,2 1-1,-1-1 0,2 2 1,1-1-1,0 1 1,1-1-1,1 1 0,0 33 1,3-48-36,0-1 1,1 0-1,0 0 0,-1 1 1,2-1-1,-1 0 0,0 0 1,1 0-1,2 4 1,-3-7-14,-1 0 1,1 1 0,0-1-1,0 0 1,0 0 0,0 0-1,0 0 1,0-1 0,0 1-1,0 0 1,0 0 0,0-1-1,0 1 1,1 0 0,-1-1-1,0 1 1,0-1 0,1 0-1,-1 1 1,0-1 0,1 0-1,-1 0 1,0 0 0,1 0-1,-1 0 1,0 0 0,1 0 0,-1 0-1,0-1 1,1 1 0,-1 0-1,2-2 1,2 0-3,1-1 0,0 0 1,-1-1-1,0 1 0,1-1 0,-2 0 1,1-1-1,0 1 0,-1-1 0,0 0 1,0 0-1,5-7 0,3-9-6,19-40 0,-21 39-49,-2 1 0,0-1-1,7-36 1,-14 50-54,-3 7 40,-8 14 18,-10 24 73,5-4 138,-13 46 0,24-67-113,1 1 0,1-1-1,0 0 1,0 1 0,2 0-1,-1-1 1,3 20 0,-1-27-40,1 1 0,-1-1 1,1 0-1,0 0 0,1 0 1,-1 0-1,1 0 0,0 0 1,0-1-1,0 1 0,5 3 1,-7-6-8,0-1 0,0 0-1,0 0 1,0 0 0,0 0 0,1 0 0,-1 0 0,0 0 0,1 0 0,-1 0 0,1 0 0,-1-1-1,1 1 1,-1-1 0,1 1 0,-1-1 0,1 0 0,-1 1 0,1-1 0,0 0 0,-1 0 0,1 0 0,0 0-1,-1 0 1,1-1 0,-1 1 0,1 0 0,0-1 0,-1 0 0,1 1 0,-1-1 0,1 0 0,-1 1-1,0-1 1,1 0 0,-1 0 0,0 0 0,1 0 0,-1 0 0,0-1 0,1 0 0,14-19 12,0 0 0,19-36-1,1-2-1,54-61-1,-78 106-10,0 1 1,1 1-1,1 0 1,-1 1-1,2 0 1,20-11-1,-31 20-4,0 0 0,0 0 0,0 0 0,1 1 0,-1-1-1,0 1 1,1 0 0,4 0 0,-8 1 1,0 0 0,0 0 1,1 0-1,-1 0 0,0 1 1,0-1-1,0 0 0,0 1 0,0-1 1,0 0-1,0 1 0,0-1 1,0 1-1,0 0 0,-1-1 1,1 1-1,0 0 0,0-1 0,0 1 1,-1 0-1,1 0 0,0 0 1,-1 0-1,1 0 0,-1 0 0,1 0 1,-1 0-1,1 0 0,-1 0 1,0 0-1,1 0 0,-1 0 1,0 0-1,0 0 0,0 0 0,0 0 1,0 2-1,0 8-3,-1 0 1,0 0-1,-1 0 0,0 0 1,-1 0-1,-5 13 0,-7 31 19,13-46-11,-4 37 7,6-44-10,0 0 1,0 1-1,0-1 0,0 0 0,1 1 1,-1-1-1,0 0 0,1 1 1,0-1-1,-1 0 0,1 0 0,0 0 1,0 0-1,0 0 0,3 4 1,-3-6 0,0 1 1,0 0-1,1-1 1,-1 1-1,0-1 1,0 1-1,1-1 1,-1 0 0,0 1-1,1-1 1,-1 0-1,0 0 1,1 0-1,-1 0 1,0 0-1,1 0 1,-1 0-1,0-1 1,1 1 0,-1 0-1,0-1 1,0 1-1,1-1 1,-1 1-1,0-1 1,0 0-1,0 0 1,0 1-1,0-1 1,0 0-1,2-2 1,4-3 20,-1 0 1,1 0-1,7-10 0,-2 1 46,-1-1 0,0 0-1,-1 0 1,-1-1 0,-1 0-1,0-1 1,-1 0-1,-1 0 1,-1-1 0,0 1-1,-1-1 1,-2 0 0,2-24-1,-4 38-50,-1 0-1,1 0 0,-1 0 1,1 1-1,-3-7 0,3 9-16,-1 1-1,1 0 0,-1 0 1,1 0-1,-1 0 0,1 0 1,-1 0-1,1 0 0,-1 0 1,0 0-1,0 0 0,1 0 1,-1 0-1,0 1 1,0-1-1,0 0 0,0 1 1,0-1-1,0 0 0,0 1 1,0-1-1,0 1 0,-1 0 1,1-1-1,-2 1 1,2 0-4,1 0 0,-1 0 0,1 0 0,-1 0 1,1 0-1,-1 0 0,1 0 0,-1 0 1,1 0-1,-1 1 0,1-1 0,-1 0 1,1 0-1,0 1 0,-1-1 0,1 0 0,-1 1 1,1-1-1,0 1 0,-1-1 0,1 0 1,0 1-1,-1-1 0,1 1 0,0-1 1,0 1-1,0-1 0,-1 1 0,1-1 0,0 1 1,0-1-1,0 1 0,0-1 0,0 1 1,0-1-1,0 1 0,0-1 0,0 1 0,0-1 1,0 1-1,0-1 0,0 1 0,0-1 1,0 1-1,1-1 0,-1 1 0,0-1 1,1 1-1,-1 2-35,1-1 0,0 1 0,0-1 0,0 0 0,0 1 0,0-1 1,0 0-1,3 4 0,0-3-297,0 0 0,0-1 1,0 1-1,0-1 1,1 0-1,-1 0 0,0 0 1,1-1-1,-1 1 0,1-1 1,0 0-1,0-1 0,-1 1 1,1-1-1,0 0 0,0 0 1,-1 0-1,9-2 0,-3-2-800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21797,'-6'13'1976,"6"-3"-1416,3-5-248,8-5 1081,5 0-1497,-2-5 312,-2-5-152,-5-4-280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17628,'5'-18'1465,"-5"18"-1451,0 0-1,0 0 0,0 0 1,0 0-1,0 0 0,0-1 0,0 1 1,0 0-1,0 0 0,0 0 1,0 0-1,0 0 0,0 0 0,0 0 1,0 0-1,0 0 0,0 0 1,1-1-1,-1 1 0,0 0 0,0 0 1,0 0-1,0 0 0,0 0 0,0 0 1,0 0-1,0 0 0,0 0 1,0 0-1,0 0 0,0 0 0,0 0 1,0 0-1,0 0 0,1 0 1,-1 0-1,0 0 0,0 0 0,0 0 1,0 0-1,0 0 0,0-1 1,0 1-1,0 0 0,0 1 0,0-1 1,1 0-1,-1 0 0,0 0 1,0 0-1,0 0 0,0 0 0,0 0 1,0 0-1,0 0 0,0 0 1,0 0-1,0 0 0,0 0 0,0 0 1,0 0-1,1 0 0,-1 0 1,0 0-1,0 0 0,0 0 0,0 0 1,0 1-1,3 8 467,-1 13 228,0 219 1290,0 16-1944,-2-256-55,0 9-8,0-1 0,1 1 0,0-1 0,1 0 0,0 1 0,6 15 0,-8-25 11,1 1 0,-1 0 0,1 0 0,-1 0 0,1-1 0,-1 1 0,1 0-1,-1 0 1,1-1 0,0 1 0,-1 0 0,1-1 0,0 1 0,-1-1 0,1 1 0,0-1 0,0 1-1,0-1 1,-1 0 0,1 1 0,0-1 0,0 0 0,0 0 0,0 0 0,0 1 0,0-1-1,0 0 1,-1 0 0,1 0 0,0 0 0,0-1 0,0 1 0,0 0 0,0 0 0,0 0 0,0-1-1,-1 1 1,1 0 0,0-1 0,0 1 0,0-1 0,-1 1 0,1-1 0,1-1 0,5-3 34,-1-1 0,0 1-1,0-1 1,5-7 0,-9 11-27,25-33 316,-1-1 0,37-70 0,30-88 776,-18 6-42,-53 123-3269,-36 119 1305,7-19 238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58 398 18388,'11'-23'1248,"-1"-1"1,-1 0-1,-1 0 1,-1-1-1,4-33 1,-10 43-869,-2 15-373,1 0 1,0 0-1,0-1 0,0 1 1,0 0-1,0 0 1,0 0-1,-1 0 0,1 0 1,0 0-1,0-1 1,0 1-1,0 0 0,-1 0 1,1 0-1,0 0 1,0 0-1,0 0 0,-1 0 1,1 0-1,0 0 1,0 0-1,0 0 0,0 0 1,-1 0-1,1 0 1,0 0-1,0 0 0,0 0 1,-1 0-1,1 0 1,0 0-1,0 0 0,0 1 1,0-1-1,-1 0 1,1 0-1,-2 2-1,-1 0-1,1-1 1,0 1 0,0 0 0,0 1-1,0-1 1,-2 4 0,-10 16-165,0 1 0,2 0-1,1 1 1,0 1 0,2-1 0,-6 29 0,14-52 144,1 0-1,0 0 0,-1 0 1,1 0-1,0 0 1,0 0-1,0 0 0,0 0 1,0 0-1,0 0 1,0 0-1,0 0 0,0 0 1,0 0-1,0 0 1,1 0-1,-1 0 0,0 0 1,2 1-1,-2-2 7,1 0 0,-1 0-1,1 0 1,-1 0 0,1 0-1,-1 0 1,1 0-1,-1 0 1,1 0 0,-1 0-1,1 0 1,0 0 0,-1 0-1,1 0 1,-1 0 0,1-1-1,-1 1 1,1 0 0,-1 0-1,0-1 1,1 1 0,-1 0-1,1-1 1,0 0 0,30-29-221,-31 29 229,26-28-104,4-6 82,0 2 0,65-53-1,-95 85 9,1 0 0,-1 1 0,1-1-1,-1 1 1,1-1 0,0 1 0,-1-1-1,1 1 1,0-1 0,0 1 0,-1 0-1,1-1 1,0 1 0,0 0 0,0 0 0,-1 0-1,1 0 1,0-1 0,0 1 0,0 0-1,-1 0 1,1 1 0,0-1 0,0 0-1,0 0 1,-1 0 0,1 0 0,1 1 0,-1 0-12,0 0 0,-1 0-1,1 0 1,0 1 0,-1-1 0,1 0 0,-1 0 0,1 0 0,-1 1 0,0-1 0,0 0 0,1 1 0,-1-1 0,0 0 0,0 3 0,-1 9-196,-1 0 0,-4 21-1,5-30 168,-20 92-663,21-95 707,0-1 0,0 0-1,0 0 1,0 1 0,0-1-1,0 0 1,0 0 0,-1 1 0,1-1-1,0 0 1,0 1 0,0-1 0,0 0-1,0 1 1,0-1 0,0 0-1,0 0 1,1 1 0,-1-1 0,0 0-1,0 1 1,0-1 0,0 0-1,0 0 1,0 1 0,0-1 0,1 0-1,-1 0 1,0 1 0,0-1 0,0 0-1,1 0 1,-1 0 0,0 1-1,10-7-207,19-22 69,-20 18 59,27-25 39,49-36 1,-72 61 106,0 1 0,1 1 0,0 0 0,0 1 0,1 0-1,-1 1 1,32-8 0,-43 14-48,-1-1-1,0 1 1,0-1-1,1 1 1,-1 0-1,1 0 0,-1 0 1,0 0-1,0 1 1,1-1-1,-1 1 1,0-1-1,1 1 1,-1 0-1,0 0 0,0 0 1,3 1-1,-4 0-7,0-1-1,1 0 0,-1 1 1,0-1-1,0 1 1,0 0-1,0-1 0,0 1 1,-1 0-1,1-1 0,0 1 1,-1 0-1,1 0 0,-1 0 1,0 0-1,0 0 1,1-1-1,-1 1 0,-1 0 1,1 0-1,0 2 0,-7 45-58,7-49 61,0 0 0,0 1 0,0-1 1,0 0-1,0 0 0,0 1 0,0-1 0,0 0 0,0 1 0,0-1 1,0 0-1,0 0 0,0 1 0,0-1 0,0 0 0,0 1 1,0-1-1,1 0 0,-1 0 0,0 1 0,0-1 0,0 0 0,0 0 1,1 0-1,-1 1 0,0-1 0,0 0 0,0 0 0,1 0 1,-1 1-1,0-1 0,0 0 0,1 0 0,-1 0 0,0 0 0,1 0 1,-1 0-1,13-3 22,12-15 17,46-50-5,-47 44-178,40-33-1,-41 45-205,-22 11 341,-1 1 0,1 0-1,-1 0 1,0 0-1,1 0 1,-1 0 0,1 0-1,-1 0 1,1 0 0,-1 0-1,0 0 1,1 0-1,-1 0 1,1 0 0,-1 0-1,0 0 1,1 1-1,-1-1 1,1 0 0,-1 0-1,0 0 1,1 1 0,-1-1-1,0 0 1,1 0-1,-1 1 1,0-1 0,0 0-1,1 1 1,-1-1 0,0 0-1,0 1 1,1-1-1,-1 1 1,0-1 0,0 0-1,0 1 1,0-1-1,0 1 1,0-1 0,1 0-1,-1 1 1,0-1 0,0 1-1,0-1 1,0 0-1,-1 1 1,1-1 0,0 1-1,0-1 1,0 0 0,0 1-1,0-1 1,-1 1-1,-9 41-282,7-33 341,1-1 1,0 1-1,0 1 1,0 10-1,2-20-36,0 1 0,0-1 0,0 1 0,0-1 1,0 0-1,0 1 0,0-1 0,0 1 0,0-1 0,0 0 0,1 1 0,-1-1 0,0 0 0,0 1 0,0-1 1,0 0-1,1 1 0,-1-1 0,0 0 0,0 1 0,1-1 0,-1 0 0,0 0 0,1 1 0,-1-1 0,0 0 1,1 0-1,-1 1 0,0-1 0,1 0 0,-1 0 0,1 0 0,15-2 271,16-13 94,3-9-342,-1-2 1,-1-2 0,-1 0 0,47-57 0,-84 93-213,0 0 1,1 1 0,-7 16 0,7-13 198,1-5 57,0-1 1,1 1-1,0 0 0,0 0 0,1 0 1,-1 14-1,2-20-58,0 0 0,0 0 1,0 0-1,0 0 0,0 0 0,0 0 1,1 0-1,-1 0 0,0 0 0,1 0 0,-1 0 1,1 0-1,-1 0 0,1-1 0,-1 1 1,1 0-1,0 0 0,-1 0 0,1-1 1,0 1-1,1 1 0,0-2 7,-1 1 1,1-1-1,0 1 1,0-1 0,0 0-1,-1 0 1,1 0-1,0 0 1,0 0-1,0 0 1,-1 0-1,1 0 1,0-1-1,0 1 1,-1-1-1,5-1 1,4-2 59,1-1 0,-1 0 0,1-1 0,-1 0 1,-1 0-1,18-16 0,47-54 146,-46 44-278,-28 32 37,0 0 1,0 0-1,1-1 1,-1 1-1,0 0 0,0 0 1,0 0-1,0 0 1,0 0-1,0 0 1,0 0-1,0 0 1,0-1-1,0 1 1,0 0-1,1 0 1,-1 0-1,0 0 0,0 0 1,0 0-1,0 0 1,0 0-1,0 0 1,1 0-1,-1 0 1,0 0-1,0 0 1,0 0-1,0 0 1,0 0-1,0 0 0,1 0 1,-1 0-1,0 0 1,0 0-1,0 0 1,0 0-1,0 0 1,0 0-1,0 0 1,1 0-1,-1 0 0,0 0 1,0 0-1,0 0 1,0 1-1,0-1 1,0 0-1,0 0 1,0 0-1,0 0 1,1 0-1,-1 0 1,1 12-150,-4 26-47,2-19-103,0-16 271,1-1-1,0 1 1,0 0-1,0-1 1,0 1-1,1-1 1,-1 1-1,1-1 0,-1 1 1,1 0-1,0-1 1,0 0-1,0 1 1,0-1-1,0 0 1,1 1-1,-1-1 1,1 0-1,-1 0 0,1 0 1,2 1-1,14 5-139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16396,'-15'22'4280,"-4"17"-3983,2 0-1,2 2 1,1 0-1,2 0 1,2 1-1,-6 47 1,17-71-258,-1-18-38,0 0 0,0 0-1,1 0 1,-1 0 0,0 0-1,0 0 1,0 0 0,0 0 0,1 0-1,-1 0 1,0 0 0,0 0-1,0 0 1,0 0 0,0 0-1,1 0 1,-1 0 0,0 0-1,0 0 1,0 0 0,0 0-1,1 0 1,-1 0 0,0 0-1,0 0 1,0 0 0,0 0-1,0-1 1,1 1 0,-1 0-1,0 0 1,0 0 0,0 0-1,0 0 1,0 0 0,0 0-1,0-1 1,0 1 0,1 0-1,-1 0 1,0 0 0,0 0-1,0-1 1,0 1 0,0 0-1,13-32 38,-6 6-19,-3 11-8,0-1 0,-1 1-1,2-26 1,-5 41-12,0 1-1,0-1 1,0 0 0,0 0-1,0 0 1,0 0-1,0 0 1,-1 0-1,1 0 1,0 0 0,0 0-1,0 0 1,0 0-1,0 0 1,0 1-1,0-1 1,0 0 0,0 0-1,-1 0 1,1 0-1,0 0 1,0 0-1,0 0 1,0 0 0,0 0-1,0 0 1,0 0-1,-1 0 1,1 0-1,0 0 1,0 0 0,0 0-1,0 0 1,0-1-1,0 1 1,0 0-1,0 0 1,0 0 0,-1 0-1,1 0 1,0 0-1,0 0 1,0 0-1,0 0 1,0 0 0,0 0-1,0 0 1,0 0-1,0-1 1,0 1 0,0 0-1,-6 12-30,0 16-46,-5 44 0,10-62 69,0-1 0,1 0-1,0 0 1,1 1 0,0-1 0,0 0-1,1 0 1,6 17 0,-7-24 18,0 0 0,-1 0 1,1 0-1,0 0 0,1 0 1,-1 0-1,0 0 0,1 0 1,-1-1-1,1 1 0,-1 0 1,1-1-1,0 0 0,-1 1 1,1-1-1,0 0 0,0 0 1,0 0-1,0 0 0,0 0 1,0 0-1,1-1 0,-1 1 1,0-1-1,0 1 0,0-1 1,1 0-1,-1 0 0,0 0 1,0 0-1,0 0 0,1-1 1,-1 1-1,0-1 0,0 1 1,0-1-1,0 0 0,0 0 1,0 0-1,4-2 0,4-3 107,-1 0 1,1 0-1,-1-1 0,0 0 0,0-1 0,12-14 0,-3-2 231,-1 0 0,-1-2 0,22-44 0,-9 14 65,-29 56-412,0 0 0,0 0 0,0 0 0,0 0 0,0 0 0,0 0 1,0-1-1,0 1 0,0 0 0,0 0 0,0 0 0,0 0 0,1 0 0,-1 0 0,0-1 0,0 1 0,0 0 0,0 0 0,0 0 0,0 0 0,0 0 0,0 0 0,0 0 0,1 0 0,-1 0 1,0 0-1,0 0 0,0-1 0,0 1 0,0 0 0,0 0 0,0 0 0,1 0 0,-1 0 0,0 0 0,0 0 0,0 0 0,0 0 0,0 0 0,1 0 0,-1 0 0,0 0 0,0 0 1,0 0-1,0 1 0,0-1 0,0 0 0,1 0 0,-1 0 0,0 0 0,0 0 0,0 0 0,0 0 0,0 0 0,0 0 0,0 0 0,0 0 0,0 1 0,1-1 0,-1 0 0,0 0 0,4 14-34,0 23-64,-4-33 86,1 4-14,-1 0 1,2 0 0,-1-1-1,6 16 1,-7-21 23,1-1 0,-1 0 0,1 0 0,-1 1-1,1-1 1,0 0 0,-1 0 0,1 0 0,0 0 0,0 0 0,0 0 0,0 0-1,0 0 1,0 0 0,0 0 0,1 0 0,-1-1 0,0 1 0,0 0 0,1-1-1,-1 1 1,0-1 0,0 0 0,1 1 0,-1-1 0,1 0 0,-1 0 0,0 0-1,1 0 1,-1 0 0,1 0 0,-1 0 0,0 0 0,1 0 0,-1-1 0,3 0-1,9-6 6,0 0-1,-1 0 0,1-2 0,-1 1 0,-1-2 0,20-19 0,-16 15-5,9-8-18,-15 11-60,2 1 0,0 1 1,0 0-1,0 0 1,21-11-1,-31 20 58,1-1 0,-1 0 0,1 1 0,-1 0 0,1-1 1,-1 1-1,1 0 0,-1-1 0,1 1 0,-1 0 0,1 0 0,0 0 0,-1 1 0,1-1 0,-1 0 1,1 0-1,-1 1 0,1-1 0,-1 1 0,2 0 0,1 2-51,-1-1 0,1 1 1,-1 0-1,0 0 0,5 5 0,-5-4 36,0-1 0,0 0 0,0 0 0,1 0-1,-1 0 1,5 2 0,-3-3 28,-1 0 1,1 0-1,0 0 0,0-1 0,0 0 1,0 0-1,0-1 0,0 1 1,0-1-1,1 0 0,-1 0 0,0-1 1,0 1-1,0-1 0,0-1 1,0 1-1,5-3 0,10-4-201,-1-1 1,36-22-1,-38 20-265,0 1 0,23-9 0,-39 18 443,0 1 1,0-1-1,0 1 0,0 0 1,-1 0-1,1-1 1,0 1-1,0 0 0,0 0 1,0 0-1,0 0 1,0 0-1,0 0 0,0 0 1,0 0-1,0 0 0,0 0 1,-1 1-1,1-1 1,0 0-1,0 1 0,0-1 1,0 0-1,0 1 1,-1-1-1,1 1 0,0 0 1,0-1-1,-1 1 0,1-1 1,0 1-1,-1 0 1,1 0-1,-1-1 0,1 1 1,-1 0-1,1 0 1,-1 0-1,0 0 0,1-1 1,-1 1-1,0 0 0,1 1 1,0 5-103,0 1 1,0-1-1,-1 0 1,0 13 0,-1-8 75,2 55 24,-9 258 809,6-298-635,-1-1-1,-1 1 1,-1-1 0,-12 37-1,16-62-99,1 1 0,0-1 0,-1 0 0,1 0-1,-1 0 1,1 1 0,-1-1 0,0 0 0,1 0 0,-1 0-1,0 0 1,0 0 0,0 0 0,0 0 0,0-1 0,0 1-1,0 0 1,0 0 0,-2 0 0,2-1 3,1 0 0,-1 0 0,0 0 1,0 0-1,1 0 0,-1 0 0,0-1 0,0 1 0,1 0 1,-1 0-1,0-1 0,0 1 0,1-1 0,-1 1 1,0 0-1,1-1 0,-1 0 0,1 1 0,-1-1 1,1 1-1,-1-1 0,0-1 0,-3-4 150,0 0-1,1 0 1,-1-1 0,1 0-1,-2-8 1,-3-9-84,2-1 0,1 1 0,1-1 0,1 0 0,1 0 0,1 0 0,3-28 0,-1 38-231,1 1-1,0 0 1,1 0-1,1 0 1,0 0-1,1 0 1,0 1-1,1 0 1,1 0 0,0 1-1,0-1 1,1 2-1,19-22 1,9 2-253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 16259,'3'-14'1527,"-1"8"-731,-2 7 269,-16 110 2204,-3 59-2614,4-29-521,9-90-93,-13 167 206,18-215-228,1 0 0,1 1 0,-1-1 0,0 0 0,1 0 0,-1 1 0,3 3 1,-3-6-12,0-1 1,0 1 0,0-1 0,1 0-1,-1 1 1,0-1 0,0 0 0,1 1 0,-1-1-1,0 0 1,1 1 0,-1-1 0,0 0-1,1 0 1,-1 1 0,0-1 0,1 0-1,-1 0 1,1 0 0,-1 0 0,0 1 0,1-1-1,-1 0 1,1 0 0,0 0 0,0 0 11,0-1 1,1 1-1,-1 0 1,0-1-1,0 1 1,0-1-1,1 0 1,-1 1 0,0-1-1,0 0 1,0 1-1,0-1 1,1-2-1,15-14 180,-1-2-1,-1 0 1,-1-1-1,17-33 1,-15 27-64,68-114 324,71-162 0,-142 270-1161,-13 32 681,0 0 0,1 0 0,-1-1 0,0 1 0,0 0 0,0 0 0,0 0 0,0 0 0,0-1 0,0 1 0,0 0 0,0 0 0,1 0 0,-1 0 0,0-1 0,0 1 0,0 0 1,0 0-1,0 0 0,0 0 0,0-1 0,0 1 0,0 0 0,0 0 0,0 0 0,-1 0 0,1-1 0,0 1 0,0 0 0,0 0 0,0 0 0,0 0 0,0-1 0,0 1 0,0 0 0,0 0 1,-1 0-1,1 0 0,0 0 0,0-1 0,0 1 0,0 0 0,-1 0 0,-8 4-279,-9 10 47,18-14 228,-24 21-516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15115,'9'21'2249,"-2"1"-1089,-2 3-496,1 4 2265,0 3-1625,3 1-552,2 2-264,5-5-992,1-6-328,6-11-448,4-6 648,5-11 191,1-6-295,1-13-208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74 15667,'0'-1'108,"1"0"-1,-1 0 0,0 0 0,1 0 0,-1 0 0,0 0 0,0 0 1,0-1-1,0 1 0,0 0 0,0 0 0,0 0 0,-1 0 1,1 0-1,0 0 0,-1 0 0,1 0 0,0 0 0,-1 0 1,1 0-1,-1 0 0,0-1 0,0 2-29,0-1-1,0 1 1,0 0-1,-1 0 1,1 0 0,0 0-1,0 0 1,0 0-1,0 0 1,0 0 0,0 1-1,0-1 1,0 0 0,0 1-1,0-1 1,0 0-1,0 1 1,0-1 0,0 1-1,1 0 1,-1-1-1,0 1 1,0 0 0,-1 1-1,-11 11 281,0 0 0,0 1 0,2 0 0,-1 1 0,2 0-1,0 1 1,1 0 0,-11 27 0,16-34-298,-10 26 122,14-33-170,-1 0 0,1 0 0,-1 0 0,1-1 0,0 1 0,0 0 0,-1 0 0,1 0 0,1 0 0,-1 0 0,0-1 0,0 1 0,1 0 0,-1 0-1,1 0 1,1 2 0,-2-4-8,1 1-1,-1 0 1,1-1 0,0 1-1,0-1 1,-1 1-1,1-1 1,0 1-1,0-1 1,-1 1-1,1-1 1,0 0-1,0 0 1,0 1-1,0-1 1,0 0-1,0 0 1,0 0-1,-1 0 1,1 0-1,0 0 1,0 0 0,0 0-1,0 0 1,0 0-1,0-1 1,0 1-1,0 0 1,-1-1-1,1 1 1,0 0-1,1-2 1,30-17 3,-31 18-5,17-13 2,0 0 0,-2-2 0,28-30 0,36-60 64,-68 89-42,6-3 19,-18 20-44,1 0 0,-1 0 0,0 0 0,0 0 0,0 0 0,1 0 1,-1 0-1,0 0 0,0 0 0,0 0 0,0 0 0,1 0 0,-1 0 0,0 0 0,0 0 1,0 0-1,1 0 0,-1 0 0,0 0 0,0 0 0,0 0 0,1 0 0,-1 1 0,0-1 1,0 0-1,0 0 0,0 0 0,0 0 0,1 0 0,-1 0 0,0 1 0,0-1 0,0 0 1,0 0-1,0 0 0,0 0 0,0 1 0,1-1 0,-1 0 0,0 0 0,0 0 0,0 0 1,0 1-1,0-1 0,0 0 0,0 0 0,0 0 0,0 1 0,0-1 0,0 0 1,0 0-1,0 8 9,-1-1 1,0 0 0,0 0 0,-2 9-1,-28 119 61,30-114-24,2-20-43,-1-1-1,0 1 1,0-1 0,1 0 0,-1 1-1,0-1 1,1 1 0,-1-1-1,0 0 1,1 1 0,-1-1-1,1 0 1,-1 0 0,0 1-1,1-1 1,-1 0 0,1 0 0,-1 0-1,1 1 1,-1-1 0,1 0-1,-1 0 1,1 0 0,-1 0-1,1 0 1,-1 0 0,1 0 0,-1 0-1,1 0 1,-1 0 0,1 0-1,-1-1 1,1 1 0,-1 0-1,1 0 1,-1 0 0,1-1-1,-1 1 1,1 0 0,-1 0 0,0-1-1,1 1 1,0-1 0,17-11 69,0 0 0,-1-1 0,-1-1 0,30-31 1,-20 20-15,-1 0 18,-8 7-52,1 1 0,1 0 0,1 1 1,28-17-1,-47 32-27,0 0 0,0 1 0,0-1-1,0 1 1,0-1 0,0 1 0,0-1 0,0 1 0,0 0 0,0-1 0,0 1 0,0 0 0,0 0 0,1 0 0,-1 0 0,0 0 0,0 0 0,0 0 0,0 1 0,0-1 0,0 0-1,2 1 1,-2 0 0,0 0-1,0 0 1,-1-1-1,1 1 1,0 0-1,-1 0 1,1 0-1,-1 0 1,1 0-1,-1 0 0,0 1 1,1-1-1,-1 0 1,0 0-1,0 0 1,1 0-1,-1 0 1,0 2-1,-1 8-18,1-1 0,-2 1 0,-3 19-1,3-21 8,-1 0 9,-2 17 3,4-25 2,1-1 0,0 1 0,0 0 0,0 0 0,0 0 1,0 0-1,0 0 0,0 0 0,0 0 0,0 0 0,0 0 0,1-1 0,-1 1 0,0 0 0,0 0 0,1 0 0,-1 0 0,1-1 1,0 2-1,0-1 1,-1-1-1,1 0 1,0 0 0,0 0 0,-1 0 0,1 0 0,0 0 0,-1 0 0,1 0-1,0-1 1,-1 1 0,1 0 0,0 0 0,-1 0 0,1-1 0,0 1 0,-1 0-1,1-1 1,0 1 0,-1-1 0,1 1 0,-1-1 0,1 1 0,-1-1 0,1 1-1,0-1 1,17-19 19,-14 15-14,15-16 13,-4 3-23,1 1 0,27-22 0,-42 38-5,0 0 0,0 0 0,0 0 0,0 0 0,0 0 1,1 1-1,-1-1 0,0 1 0,0-1 0,1 1 0,-1-1 1,0 1-1,1 0 0,-1-1 0,0 1 0,1 0 0,-1 0 1,0 0-1,3 0 0,-3 1-18,-1-1 1,1 1 0,0-1-1,0 1 1,0-1-1,-1 1 1,1 0-1,0-1 1,-1 1-1,1 0 1,-1 0-1,1-1 1,-1 1-1,1 0 1,-1 0 0,1 0-1,-1 0 1,0 0-1,1 0 1,-1 1-1,2 7-311,-1-1 0,-1 1 0,0-1 0,-1 15 0,1-17 71,-4 52-1519,4-55 1131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13075,'-1'20'1061,"-1"-1"0,-2 0 0,0 0 0,-12 35 0,8-30-321,2 0 1,-5 27 0,11-46-654,-1 1 58,0-1 0,1 1 0,-1-1 0,2 12 0,-1-16-130,0 0 0,1-1 1,-1 1-1,0 0 0,0-1 0,0 1 1,1-1-1,-1 1 0,0 0 0,1-1 0,-1 1 1,0-1-1,1 1 0,-1-1 0,1 1 1,-1-1-1,1 1 0,-1-1 0,1 1 0,-1-1 1,1 0-1,0 1 0,-1-1 0,1 0 0,-1 1 1,1-1-1,0 0 0,-1 0 0,1 0 1,0 0-1,-1 0 0,1 0 0,0 1 0,-1-2 1,1 1-1,0 0 0,-1 0 0,1 0 0,0 0 1,-1 0-1,1 0 0,0-1 0,-1 1 1,1 0-1,0-1 0,-1 1 0,1 0 0,-1-1 1,1 1-1,0-1 0,18-11-9,0-1-1,-1-1 1,-1-1 0,26-27 0,-16 16-79,-14 14 26,7-8-124,0 1 1,2 1-1,0 1 0,36-22 1,-57 39 159,0-1 1,0 0-1,0 1 1,0-1-1,0 1 0,0-1 1,0 1-1,0-1 1,0 1-1,0 0 1,1-1-1,-1 1 0,0 0 1,0 0-1,0 0 1,1 0-1,-1 0 1,0 0-1,0 0 0,0 1 1,0-1-1,1 0 1,-1 1-1,2 0 1,-3 0 8,1 0 0,-1 0 0,1 0 0,-1 0 0,1 0 1,-1 0-1,1 1 0,-1-1 0,0 0 0,0 0 1,0 0-1,0 1 0,0-1 0,0 0 0,0 0 0,0 0 1,0 1-1,0-1 0,-1 1 0,-2 11 61,-1 0-1,0-1 0,-7 13 1,10-22-41,-69 138 1953,69-139-1893,-8 12 239,8-14-306,1 0 0,0 0 0,-1 1 0,1-1 0,0 0 0,-1 1 0,1-1 0,-1 0 0,1 0 0,0 0 0,-1 0 0,1 1 0,-1-1 0,1 0 0,0 0 0,-1 0 0,1 0 0,-1 0 0,1 0 0,-1 0 0,1 0 0,-1 0 0,1 0 0,0 0 0,-1 0 0,1 0 0,-1-1 0,1 1 0,0 0 0,-1 0-1,0-1 1,-8-9 360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165 212 17684,'0'-2'178,"1"0"-1,-1 0 1,0 0 0,1-1 0,-1 1 0,0 0 0,0 0 0,0 0-1,-1 0 1,1 0 0,0-1 0,-1 1 0,0 0 0,1 0-1,-1 0 1,-1-3 0,1 5-104,0-1 0,0 0-1,0 0 1,0 1 0,0-1 0,0 1 0,0-1-1,0 1 1,0-1 0,0 1 0,0 0-1,0-1 1,0 1 0,-1 0 0,1 0 0,0 0-1,0 0 1,0 0 0,0 0 0,0 0-1,-1 0 1,1 0 0,0 0 0,0 1 0,0-1-1,0 0 1,0 1 0,0-1 0,0 1 0,0 0-1,0-1 1,0 1 0,-2 1 0,-7 5 24,0 1 0,1 0 1,0 0-1,0 1 0,1 1 1,0-1-1,0 1 1,1 0-1,0 1 0,1 0 1,1 0-1,-1 0 0,2 1 1,-1 0-1,2 0 1,-4 18-1,6-28-97,1 1 0,0-1 0,-1 1 0,1-1-1,0 0 1,0 1 0,1-1 0,-1 0 0,0 1 0,1-1 0,-1 0 0,1 1 0,0-1 0,0 0-1,2 4 1,-2-5 2,0 0-1,0 0 0,0 0 1,0 0-1,0 0 1,0 0-1,0 0 0,1-1 1,-1 1-1,0 0 1,1-1-1,-1 1 0,0-1 1,1 1-1,-1-1 1,1 0-1,-1 0 0,1 0 1,1 1-1,3-2 7,0 0 0,1 1 0,-1-2 0,0 1 0,0-1 0,1 0 0,-1 0 0,0-1 0,10-5 0,3-5 48,0 0 0,-1-1 1,0-1-1,-1 0 0,-1-1 0,23-30 1,-11 9 123,-2-2 0,27-52 0,-48 82-153,0 1 3,-1 0 0,0 0 0,0-1 0,0 1 0,-1-1 0,-1 0 0,4-17 0,-22 46-105,-2 13 35,2 1 0,1 1 0,2 1 0,1 0 0,2 0 0,-6 43 1,15-77 39,1 1 0,-1 0 0,1-1 0,0 1 0,0 0 0,0-1 0,1 1 0,-1 0 0,1-1 0,-1 1 1,1 0-1,0-1 0,0 1 0,0-1 0,0 1 0,0-1 0,1 0 0,1 3 0,-1-4 1,0 1 0,0-1-1,0 0 1,0 0 0,0 0-1,0 0 1,0 0 0,1 0-1,-1-1 1,0 1 0,1-1-1,-1 1 1,0-1 0,1 0-1,-1 0 1,0 0 0,1 0 0,-1-1-1,0 1 1,5-2 0,8-2 1,0 0 1,0-1-1,-1-1 1,0 0-1,0-2 1,0 1-1,-1-1 1,0-1-1,14-13 1,4-5-39,-1-1 1,32-41 0,-72 84-47,1 1 0,1 0 0,1 0 0,0 1 0,1 0 0,1 0 1,-5 27-1,9-42 82,1-1 1,0 1-1,0-1 1,0 1 0,0 0-1,0-1 1,0 1-1,0 0 1,0-1 0,1 1-1,-1 0 1,1-1-1,-1 1 1,1-1-1,0 1 1,-1-1 0,1 1-1,0-1 1,0 1-1,0-1 1,0 0-1,0 0 1,1 1 0,-1-1-1,0 0 1,0 0-1,1 0 1,-1 0-1,1-1 1,-1 1 0,1 0-1,-1 0 1,1-1-1,-1 1 1,1-1 0,0 0-1,-1 1 1,1-1-1,0 0 1,-1 0-1,1 0 1,0 0 0,1 0-1,7-1 9,1 0-1,-1-1 1,0 0-1,0 0 1,15-6-1,-3-1 2,0 0 0,0-2 0,-1-1 0,-1 0 0,0-2 0,22-18 0,-27 19-34,0 0 1,-2-2-1,1 1 0,-2-2 0,0 0 1,-1 0-1,17-34 0,-26 46 3,0-1-1,0 1 1,-1-1-1,0 0 1,0 0-1,1-8 1,-2 12 15,0 1-1,0-1 1,0 1 0,0-1-1,0 1 1,0-1-1,0 1 1,0-1 0,-1 1-1,1-1 1,0 1 0,0-1-1,0 1 1,-1-1 0,1 1-1,0-1 1,0 1-1,-1-1 1,1 1 0,0-1-1,-1 1 1,1 0 0,-1-1-1,1 1 1,-1-1 0,0 1-4,-1 0 1,1 0 0,0 0-1,0 0 1,0 0 0,0 1-1,0-1 1,-1 0 0,1 1-1,0-1 1,0 0 0,0 1 0,0-1-1,0 1 1,0 0 0,0-1-1,-1 2 1,-10 8 40,1 0 0,0 1 0,0 0 0,1 0 0,1 1-1,0 0 1,1 1 0,0 0 0,0 0 0,2 1 0,0 0 0,0 0 0,-5 24 0,11-37-33,-1 1-1,1-1 1,0 0 0,-1 0 0,1 0-1,0 1 1,0-1 0,0 0 0,0 0-1,0 1 1,0-1 0,0 0 0,0 0 0,1 1-1,-1-1 1,0 0 0,1 0 0,-1 0-1,1 0 1,-1 1 0,1-1 0,0 0 0,-1 0-1,1 0 1,0 0 0,0 0 0,0-1-1,0 1 1,0 0 0,0 0 0,0 0 0,0-1-1,0 1 1,0-1 0,0 1 0,0-1-1,0 1 1,1-1 0,0 1 0,1-1 16,0 0 1,0 0 0,0 0-1,0 0 1,0-1 0,0 1-1,0-1 1,0 1 0,-1-1-1,1 0 1,0 0 0,0-1-1,-1 1 1,1 0-1,3-4 1,-2 2-7,0 0 0,-1-1-1,1 0 1,-1 0 0,0 0 0,1 0 0,-2 0-1,1-1 1,-1 1 0,1-1 0,1-5-1,12-35-16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6:57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10 15515,'7'-7'1077,"-9"5"-206,-17 9 143,-1 3-492,1 1-1,1 1 0,0 0 1,1 2-1,0 0 1,1 1-1,-27 31 0,33-33-400,1-1-1,0 1 1,1 1-1,0-1 0,1 1 1,1 1-1,0-1 1,1 1-1,0 0 0,1 1 1,-3 29-1,7-39-82,0 0 0,0 0 0,0 0 0,1 0 0,0 0 0,0 0 0,1 0 0,0 0 0,0 0 0,0-1 0,0 1 0,1 0 0,0-1 0,0 0 0,1 0 0,0 0 0,-1 0 0,2-1 0,-1 1 0,0-1 0,1 0 0,0 0 0,0-1 0,0 0 0,0 1 0,1-2 0,-1 1 0,1 0 0,-1-1 0,1 0 0,0-1 0,0 1 0,0-1 0,0 0 0,0-1 0,0 1 0,12-2 0,-2-1 65,-1-1 0,0 0 0,0-1 0,0-1-1,0 0 1,-1-1 0,0-1 0,0 0-1,18-13 1,-10 4 101,0 0-1,-1-2 0,0-1 1,25-30-1,-34 34-96,0 0 0,-2-1 0,1 0 0,8-21 0,-15 30-86,-1 0 1,-1 0-1,1 0 0,-1-1 0,0 1 0,-1-1 1,0 1-1,0-1 0,0 1 0,-1-1 0,0 0 1,-1 1-1,-1-9 0,0 12-79,1 0 0,-1 0 0,0 0 0,0 0 0,0 0 0,-1 0 0,1 1 0,-1-1 0,0 1 0,0 0 0,0 0 0,0 0 0,-1 0 0,1 0 0,-1 1 0,0 0 0,1 0 0,-1 0 0,-8-3 0,3 2-86,0 0 0,0 0-1,0 1 1,0 1 0,0-1 0,0 1 0,-1 1-1,-12 0 1,-10 4-399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210 174 15539,'0'-6'463,"1"0"-1,-2-1 0,1 1 0,-1 0 1,1 0-1,-2 0 0,1-1 0,-1 1 1,0 1-1,-5-13 0,6 16-354,-1 0-1,1 0 0,-1 0 0,1 1 1,-1-1-1,0 0 0,1 0 1,-1 1-1,0-1 0,0 1 1,0 0-1,0 0 0,-1-1 1,1 1-1,0 1 0,0-1 1,-1 0-1,1 0 0,0 1 1,-1 0-1,1-1 0,-1 1 1,1 0-1,-1 0 0,1 0 1,0 0-1,-1 1 0,1-1 1,-1 1-1,1-1 0,-3 2 0,-3 1-78,1 1 0,-1-1-1,1 1 1,0 1 0,0 0-1,0 0 1,0 0-1,1 0 1,0 1 0,0 0-1,0 1 1,1-1-1,0 1 1,1 0 0,-1 1-1,1-1 1,1 1-1,-1-1 1,1 1 0,0 0-1,-2 16 1,4-22-49,1 0-1,-1 0 1,1 0 0,0 0-1,0 0 1,0 0 0,0 0 0,1 0-1,-1 0 1,0 0 0,1 0-1,-1 0 1,1 0 0,0 0-1,0 0 1,-1 0 0,3 3 0,-1-4 0,-1 0 0,0 0 0,1 0 0,-1 0 0,1 0 0,-1 0 0,1 0 0,0 0 0,-1 0 1,1-1-1,0 1 0,0-1 0,-1 1 0,1-1 0,0 0 0,2 0 0,8 0-96,0-1 0,1 0 0,-1-1 0,23-7 0,-5 2-94,-23 5 164,-1 1 0,1 1-1,-1-1 1,1 1 0,0 1 0,-1-1-1,10 2 1,-13-1 31,0 0 1,1 1-1,-1-1 1,0 0-1,0 1 0,0 0 1,0 0-1,-1 0 0,1 0 1,-1 0-1,1 0 1,-1 1-1,1-1 0,-1 1 1,0-1-1,2 6 0,2 3-27,-1 0-1,0 0 0,-1 0 0,0 1 1,-1 0-1,0 0 0,-1 0 0,1 18 1,-1 4-9,-6 61 1,2-72 174,-1 0 0,-1 0 0,-1 0 0,0-1 0,-2 0-1,-1 0 1,-1-1 0,-1 0 0,-19 32 0,26-49-60,0 0 1,-1-1-1,1 1 0,-1-1 0,0 1 1,0-1-1,-6 4 0,9-6-58,0-1 0,1 1 1,-1-1-1,0 0 0,0 1 0,1-1 0,-1 0 1,0 1-1,0-1 0,0 0 0,1 0 0,-1 0 0,0 0 1,0 0-1,0 0 0,0 0 0,1 0 0,-1 0 0,0 0 1,0 0-1,0 0 0,1-1 0,-1 1 0,0 0 1,0-1-1,1 1 0,-1 0 0,0-1 0,0 1 0,1-1 1,-1 1-1,1-1 0,-1 0 0,0 1 0,1-1 0,-1 1 1,1-1-1,-1 0 0,1 0 0,0 1 0,-1-1 1,1 0-1,0 0 0,-1 1 0,1-1 0,0 0 0,0 0 1,0 0-1,0 1 0,0-1 0,0 0 0,0-1 0,-1-9-45,1 0-1,0 0 0,0 0 1,1 0-1,1 0 0,0 1 0,0-1 1,1 1-1,0-1 0,6-10 0,9-19-198,24-40 0,-40 75 223,153-224-409,-49 79 379,-99 139 47,37-60 25,-40 63-15,0-1-1,0 1 1,-1-1 0,0 0 0,0 0 0,2-13 0,-5 21-10,0 0-1,0 1 1,0-1-1,0 1 1,0-1 0,0 0-1,0 1 1,0-1 0,0 1-1,0-1 1,0 1-1,0-1 1,0 0 0,0 1-1,0-1 1,0 1 0,-1-1-1,1 1 1,0-1-1,0 1 1,-1-1 0,1 1-1,0-1 1,-1 1 0,1-1-1,-1 1 1,1-1-1,-1 1 1,1-1 0,-1 1 0,0 0 0,0 0 1,0 0-1,0 0 0,0 0 1,0 0-1,0 1 0,0-1 1,0 0-1,0 0 0,0 1 1,0-1-1,1 0 0,-1 1 1,-2 0-1,-30 27 41,15-9-15,0 1 0,-21 34 0,32-44-69,1 0-1,0 1 1,1-1 0,0 1-1,1 0 1,0 1 0,1-1-1,-2 13 1,5-21-30,-1-1-1,1 1 1,0-1-1,0 0 1,0 1-1,0-1 1,1 1-1,-1-1 1,1 0-1,-1 1 0,1-1 1,0 0-1,0 1 1,0-1-1,2 3 1,-2-3 9,0-1 1,1 1-1,-1-1 0,1 0 1,0 0-1,-1 1 1,1-1-1,0 0 0,0-1 1,0 1-1,-1 0 1,1 0-1,0-1 0,0 1 1,0-1-1,0 0 1,0 0-1,0 0 0,3 0 1,24-2-386,5-6-148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15915,'-16'11'812,"0"1"0,1 1-1,0 0 1,1 1-1,-24 31 1,29-32-584,0 0 0,0 1 0,2-1 0,0 1 1,0 1-1,2-1 0,-8 31 0,12-42-232,0 1-1,0 0 0,1 1 1,0-1-1,0 0 0,0 0 1,0 0-1,1 0 0,-1 0 1,1 0-1,2 6 0,-2-9-4,-1 0 1,1 1-1,0-1 0,0 0 0,0 0 0,0 0 0,0 0 0,0 0 0,0 0 1,0 0-1,0 0 0,1 0 0,-1 0 0,0 0 0,1-1 0,-1 1 1,0-1-1,1 1 0,-1-1 0,1 1 0,-1-1 0,0 0 0,1 0 0,-1 0 1,1 0-1,-1 0 0,1 0 0,-1 0 0,1 0 0,-1 0 0,1-1 0,-1 1 1,2-1-1,5-2-21,0 0-1,-1 0 1,1-1 0,-1 0 0,0 0-1,0 0 1,-1-1 0,1 0 0,-1-1-1,0 1 1,-1-1 0,1-1 0,5-7-1,-1-1 29,1 0 0,-2-1 0,0-1 0,11-30 0,-15 34 7,0 1 0,-2-1 1,0 0-1,3-18 0,-6 31-6,0-1 1,0 1 0,0 0 0,0 0-1,0 0 1,0 0 0,0 0 0,0 0 0,0 0-1,0 0 1,0 0 0,0 0 0,0 0-1,0 0 1,0-1 0,0 1 0,0 0-1,0 0 1,0 0 0,0 0 0,0 0-1,0 0 1,0 0 0,0 0 0,0 0-1,0 0 1,0-1 0,0 1 0,0 0 0,0 0-1,0 0 1,0 0 0,0 0 0,0 0-1,0 0 1,0 0 0,0 0 0,0 0-1,0 0 1,0 0 0,-1 0 0,1-1-1,0 1 1,0 0 0,0 0 0,0 0-1,0 0 1,0 0 0,0 0 0,0 0 0,0 0-1,0 0 1,0 0 0,-1 0 0,1 0-1,0 0 1,0 0 0,0 0 0,0 0-1,0 0 1,0 0 0,0 0 0,0 0-1,0 0 1,0 0 0,-1 0 0,-4 8-13,-5 10-6,0 7 62,2 0 1,0 1-1,2 0 1,1 0-1,-2 34 1,7-58-25,0 0 0,0 0 0,0 1 0,0-1 0,0 0 0,1 1 0,-1-1 0,1 0 0,-1 0 0,1 0 0,0 1 0,0-1 0,0 0 0,0 0 0,0 0 0,2 2 0,-2-3-7,-1-1-1,1 1 1,0-1 0,-1 0 0,1 1 0,0-1 0,-1 0 0,1 0 0,0 1 0,-1-1 0,1 0-1,0 0 1,-1 0 0,1 0 0,0 0 0,0 0 0,-1 0 0,1 0 0,0 0 0,0 0-1,1-1 12,0 0-1,0 1 1,0-1-1,0 0 0,0 0 1,0 0-1,0-1 0,-1 1 1,3-2-1,9-10 78,-1 0 0,0-1 0,-1 0 0,0 0 0,9-19 0,39-81 216,-46 80-354,-10 28-72,-9 21 6,-1 3 94,1 1 0,0 0 0,2 0-1,0 0 1,-2 33 0,6-51 20,0 0 0,0 0 0,0 0 0,0 0 0,0 0 0,0 0 0,0 0 0,0 0 0,0 0 0,1 0 0,-1 0 0,0 0 0,1 0 0,-1 0 0,1 0 0,-1 0 0,1 0 0,-1 0 0,1 0 0,0 0 0,-1 0 0,1-1 0,0 1 0,1 1 0,-1-2 2,0 0 0,1 1 0,-1-1 0,0 0 0,0 0 1,1 0-1,-1 0 0,0-1 0,0 1 0,1 0 0,-1 0 0,0-1 0,0 1 0,0-1 0,1 1 0,-1-1 0,1 0 0,8-5 59,0-1 0,-1 0 1,12-12-1,-17 15-52,129-127 347,-71 68-673,-61 62 277,0 0 0,-1 0 0,1 0 0,0 0 0,0 0 0,0 1 0,0-1 0,0 0 0,0 1 0,1-1 0,-1 0 0,0 1-1,2-1 1,-3 1 22,1 0 0,-1 0-1,0 0 1,0 1-1,1-1 1,-1 0-1,0 0 1,0 0 0,1 1-1,-1-1 1,0 0-1,0 0 1,0 1-1,1-1 1,-1 0-1,0 0 1,0 1 0,0-1-1,0 0 1,0 1-1,0-1 1,0 0-1,0 0 1,1 1-1,-1-1 1,0 0 0,0 1-1,0-1 1,0 0-1,-1 1 1,1-1-1,0 0 1,0 1-1,-10 42-498,6-27 105,3-13 277,-2 31-510,2-33 612,1 1 1,0 0-1,1-1 1,-1 1-1,0 0 1,0 0-1,1-1 1,-1 1-1,1-1 1,-1 1-1,1 0 1,0-1-1,0 1 1,-1-1-1,1 1 1,2 1-1,11 4-275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38 376 18444,'3'7'438,"-1"-1"1,-1 1-1,1-1 0,-1 1 1,0-1-1,-1 1 0,0 10 1,-6 50 833,2-35-705,-9 105 304,-12 135-373,27-257-528,-2-15 29,0 0 1,0 0-1,0 0 0,0 0 1,0 0-1,1 0 1,-1 0-1,0 0 0,0 0 1,0 0-1,0 0 0,0 0 1,0 0-1,1 0 0,-1 0 1,0 0-1,0 0 0,0 0 1,0 0-1,0 0 0,1 0 1,-1 0-1,0 0 0,0 0 1,0 0-1,0 0 1,0 0-1,1 0 0,-1 0 1,0 0-1,0 0 0,0 0 1,0-1-1,0 1 0,0 0 1,0 0-1,0 0 0,0 0 1,1 0-1,-1 0 0,0 0 1,0-1-1,0 1 0,0 0 1,12-23-41,67-260-323,-42 139 288,-35 136 71,117-388-390,-114 380 352,1 0 0,1 0 0,0 0 0,12-17 0,-18 33 37,-1-1 1,0 1-1,1-1 0,-1 1 1,0-1-1,1 1 0,-1-1 1,1 1-1,-1-1 1,1 1-1,-1-1 0,1 1 1,-1 0-1,1-1 0,0 1 1,-1 0-1,1-1 1,-1 1-1,1 0 0,0 0 1,-1 0-1,2-1 1,-1 2 0,-1-1 1,1 0-1,-1 1 1,1-1-1,-1 0 1,0 1-1,1-1 1,-1 0-1,0 1 1,1-1 0,-1 1-1,0-1 1,1 1-1,-1-1 1,0 1-1,0-1 1,1 1-1,-1-1 1,0 1 0,0 0-1,3 28-99,-5-3 74,0-1-1,-2 0 1,-1-1 0,-1 1-1,-12 29 1,-54 113-255,69-160 119,-1 0 0,2-1 1,-1 1-1,-1 11 0,4-18 141,0 1 1,0-1-1,0 0 1,0 1-1,0-1 1,0 0-1,0 1 1,0-1-1,0 0 1,0 1-1,0-1 1,1 0-1,-1 0 1,0 1-1,0-1 1,0 0-1,1 0 1,-1 1-1,0-1 1,0 0-1,1 0 1,-1 1-1,0-1 1,1 0-1,-1 0 1,0 0-1,0 0 1,1 0-1,-1 1 1,0-1-1,1 0 1,-1 0-1,0 0 1,1 0-1,-1 0 1,0 0-1,1 0 1,-1 0-1,0 0 1,1 0-1,0 0 1,16-3-470,-15 3 371,8-2-117,-1 1 1,1 1-1,0-1 0,-1 2 0,1-1 0,0 1 1,17 5-1,-25-6 232,0 1 1,1-1-1,-1 1 1,0 0-1,0 0 1,0 0 0,0 0-1,1 0 1,-2 0-1,1 1 1,0-1-1,0 1 1,0-1-1,-1 1 1,1 0-1,-1 0 1,1 0-1,-1-1 1,0 1-1,1 1 1,-1-1-1,0 0 1,-1 0-1,1 0 1,0 0-1,0 1 1,-1-1 0,0 0-1,1 1 1,-1-1-1,0 0 1,0 1-1,0-1 1,0 0-1,-1 1 1,1-1-1,-1 0 1,0 3-1,-1 1 133,-1 0 0,0 0 0,0-1 0,0 1 0,0-1 0,-1 0 0,0 1-1,0-2 1,-1 1 0,1 0 0,-1-1 0,0 0 0,-8 5 0,4-2 207,-1-1 0,-1 0 1,1-1-1,-1 0 0,0-1 0,-16 5 0,22-8-222,-1 0 0,1 0 0,0 0 0,0-1 0,-1 0 0,1 0 0,-8-1 0,12 1-149,0-1 0,-1 1 0,1 0-1,0 0 1,0-1 0,0 1 0,0-1 0,0 1 0,0-1 0,0 1 0,1-1-1,-1 0 1,0 0 0,0 1 0,0-1 0,0 0 0,1 0 0,-1 0 0,1 0-1,-1 0 1,0 1 0,1-1 0,-1-1 0,1 1 0,0 0 0,-1 0 0,1 0 0,0 0-1,0 0 1,0 0 0,-1 0 0,1 0 0,0 0 0,1 0 0,-1-1 0,0 1-1,0 0 1,0 0 0,1 0 0,-1 0 0,0 0 0,2-1 0,0-4-140,0 0-1,0 1 1,1-1 0,0 1 0,7-9 0,6-4-627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0 609 15283,'35'-42'6786,"0"-13"-4938,-29 45-1804,-1-1 0,0 0-1,-1-1 1,0 1-1,-1-1 1,0 0-1,0 0 1,1-22-1,-8 20 63,4 14-103,0 0 0,-1 0 0,1-1 0,0 1 0,0 0 0,0 0 0,-1 0 1,1 0-1,0 0 0,-1 0 0,1 0 0,0 0 0,0-1 0,-1 1 0,1 0 0,0 0 0,0 0 0,-1 0 0,1 1 0,0-1 0,-1 0 0,1 0 0,0 0 0,0 0 0,-1 0 0,1 0 1,0 0-1,0 0 0,-1 1 0,-1 0 4,1 0 1,-1 1 0,1-1 0,-1 0-1,1 1 1,-1 0 0,1-1 0,0 1-1,0 0 1,-2 3 0,-2 7-19,0-1 0,0 1 0,1 0 0,1 1 0,0-1 0,1 0 0,0 1 0,1 0 0,1 21 1,0-33-14,0 1 0,0-1 0,0 1 0,1-1 0,-1 0 0,1 1 0,-1-1 0,1 1 0,-1-1 0,1 0 0,0 1 0,-1-1 0,1 0 0,0 0 1,0 1-1,0-1 0,0 0 0,0 0 0,0 0 0,1 0 0,-1-1 0,0 1 0,0 0 0,3 1 0,-1-1-38,0-1 1,0 1-1,0-1 0,0 0 1,0 0-1,0 0 0,0 0 0,0 0 1,0-1-1,0 1 0,5-3 0,5-2-231,0 0 0,0-1-1,0 0 1,14-11 0,-8 4-53,1 0 0,0 2 0,1 0 0,33-11 0,-44 18 344,0-1 0,0 0-1,0 0 1,0-1 0,-1 0 0,0-1 0,16-14-1,49-61 174,-52 54-35,-1 0-1,17-31 0,-30 45-56,0 0 0,-2-1-1,0 0 1,0 0-1,-2 0 1,5-27 0,-8 37-49,-1 1 0,0-1 1,0 1-1,0-1 1,0 1-1,-1-1 0,0 1 1,0-1-1,-2-4 1,2 7-26,1 1 0,-1 0 0,1 0 1,-1 0-1,1 0 0,-1 0 0,0 0 0,1 0 1,-1 0-1,0 0 0,0 0 0,0 0 1,0 1-1,0-1 0,0 0 0,0 0 0,0 1 1,0-1-1,0 1 0,0-1 0,0 1 1,0 0-1,-1-1 0,1 1 0,0 0 1,0 0-1,0-1 0,-1 1 0,1 0 0,0 0 1,0 1-1,-1-1 0,1 0 0,0 0 1,0 1-1,0-1 0,-2 1 0,-2 1-3,0 1 0,1 0 0,-1 0 0,1 1 0,0-1 0,0 1 0,0 0 0,0 0 0,1 0 0,-1 0 0,1 1 0,0-1 0,-3 9 0,-5 8 1,-14 39 0,17-35 5,0 0 0,2 0 0,-4 32 0,8-41 0,1 0 1,1 0 0,0 1 0,1-1-1,0 0 1,6 21 0,-5-30-3,0-1 1,0 0-1,1 1 1,0-1-1,0 0 1,0-1-1,8 10 0,-9-12-5,0-1 1,0 1-1,0-1 0,1 0 0,-1 0 0,1 0 0,0 0 0,-1 0 0,1 0 0,0-1 0,0 1 0,0-1 0,0 0 0,0 0 0,1 0 1,-1 0-1,5 0 0,-8-1-2,1 0 0,0 0-1,-1 0 1,1 0 0,0 0 0,0 0 0,-1 0 0,1 0 0,0 0 0,0 0 0,-1 0 0,1 0 0,0 0 0,-1-1 0,1 1 0,0 0 0,-1-1 0,1 1 0,0 0 0,-1-1-1,1 1 1,-1-1 0,1 1 0,-1-1 0,1 1 0,-1-1 0,1 1 0,0-2 0,-1 1-3,0 0 0,0-1 0,0 1 0,0 0 0,0 0-1,0-1 1,0 1 0,0 0 0,-1 0 0,1 0 0,0-1 0,-1 1 0,1 0 0,-2-2 0,-1-4-14,-1 1 0,0 0 0,-1 0 0,-6-8 0,-96-81 1107,106 94-1056,1 1 0,-1-1 1,0 0-1,1 1 1,-1-1-1,1 0 0,-1 1 1,1-1-1,-1 0 1,1 0-1,0 1 1,-1-1-1,1 0 0,0 0 1,0 0-1,-1 1 1,1-1-1,0 0 0,0-2 1,0 3-17,0-1 0,1 1 0,-1-1 0,0 0 0,1 1 0,-1-1 0,0 1 1,1-1-1,-1 1 0,1-1 0,-1 1 0,1-1 0,-1 1 0,1-1 0,-1 1 0,1 0 0,0-1 0,-1 1 0,2-1 1,4-1-54,1 0-1,-1 1 1,1 0 0,8-1 0,-4 1-251,5-3 173,0 1 0,26-11 0,7-5-121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20 237 18788,'-4'14'675,"0"0"0,1 1 1,1 0-1,1 0 0,-1 22 0,1-4-337,1-32-328,-2 24 115,2 43 0,1-62-119,0 1 0,0-1 0,0 0 0,0 1-1,1-1 1,0 0 0,1 0 0,-1 0 0,1-1 0,0 1-1,1 0 1,3 4 0,-5-8-3,-1 0 1,1-1-1,-1 1 1,1-1-1,0 1 1,0-1-1,0 0 1,0 0-1,0 0 0,0 0 1,0 0-1,0 0 1,0-1-1,0 1 1,0-1-1,1 1 1,-1-1-1,0 0 0,0 0 1,1 0-1,-1 0 1,0 0-1,0-1 1,0 1-1,1-1 0,-1 1 1,0-1-1,0 0 1,4-1-1,1-2 10,0 0-1,0-1 0,0 1 0,-1-1 1,1 0-1,-1-1 0,5-6 0,6-8 28,-2-1 0,0 0 0,-2-1 0,0-1 0,-2 0 0,0-1 0,-2 0 0,0 0 0,-2-1 0,0 0 0,-2 0 1,3-36-1,-12 102-109,0-11-26,2 0 0,1-1 0,1 1 0,6 44-1,-5-70 119,0 0 0,0 0 0,0 1 0,1-1 0,-1 0-1,1 0 1,0 0 0,1 0 0,3 5 0,-5-8-12,0 1 1,0-1-1,1 0 1,-1 0-1,0-1 0,0 1 1,1 0-1,-1 0 1,0-1-1,1 1 1,-1 0-1,1-1 0,-1 1 1,0-1-1,1 0 1,-1 0-1,1 1 1,-1-1-1,1 0 0,0 0 1,-1 0-1,1-1 1,-1 1-1,1 0 1,-1 0-1,0-1 0,1 1 1,-1-1-1,1 0 1,2-1-1,4-3 63,-1 0 0,1 0 0,-1-1 0,0 0 0,-1 0 0,1-1 0,-1 0 0,-1 0 0,1-1 1,-1 1-1,0-1 0,5-12 0,-2 1 56,0 1 1,-1-2-1,-1 1 1,5-32-1,-9 42-90,6-49 86,-8 55-129,0 0 0,0-1-1,0 1 1,0 0 0,0 0 0,-1 0 0,0-1-1,1 1 1,-1 0 0,0 0 0,0 0-1,-1 0 1,1 0 0,-3-3 0,4 6-1,0 0 1,0-1 0,0 1 0,-1 0 0,1 0 0,0-1 0,0 1 0,-1 0 0,1-1 0,0 1-1,-1 0 1,1 0 0,0 0 0,-1-1 0,1 1 0,0 0 0,-1 0 0,1 0 0,0 0 0,-1 0-1,1 0 1,0 0 0,-1 0 0,1 0 0,-1 0 0,1 0 0,0 0 0,-1 0 0,1 0 0,0 0 0,-1 0-1,1 0 1,-1 0 0,-6 12-85,1 19-37,6-27 120,0-1 1,0 0 0,0 0-1,0 0 1,1 1 0,-1-1-1,1 0 1,0 0 0,0 0-1,0 0 1,0 0 0,1 0-1,-1 0 1,1 0 0,0-1-1,-1 1 1,1 0 0,0-1-1,1 0 1,-1 1 0,0-1-1,1 0 1,-1 0-1,1 0 1,0-1 0,0 1-1,-1-1 1,1 1 0,0-1-1,0 0 1,1 0 0,-1 0-1,0-1 1,0 1 0,6 0-1,4 0 14,0-1-1,0 0 0,0-1 1,0 0-1,-1-1 1,1-1-1,23-7 0,-12 1 13,-1 0 0,0-2 0,21-13 0,-32 17-13,-1 0 0,0-1 0,-1-1 0,1 0 0,-2 0 0,1 0 0,9-15 1,-16 19-20,0 1 0,-1-1 0,1 0 0,-1 0 1,0 0-1,2-9 0,-4 13 6,0 1 1,0-1-1,0 0 0,0 1 0,0-1 1,0 0-1,0 1 0,0-1 0,0 1 1,0-1-1,0 0 0,0 1 1,0-1-1,0 0 0,-1 1 0,1-1 1,0 1-1,0-1 0,-1 1 1,1-1-1,-1 1 0,1-1 0,0 1 1,-2-2-1,1 2-3,0 0 0,0 0 0,0-1 0,0 1 0,-1 0 0,1 0 1,0 0-1,0 0 0,0 0 0,-1 1 0,1-1 0,0 0 0,0 0 0,0 1 0,0-1 0,0 1 0,-1-1 0,0 2 0,-9 4-7,1 1 0,0 0-1,1 0 1,-1 1 0,2 0-1,-1 1 1,1 0 0,0 0-1,1 1 1,0 0 0,1 0-1,0 0 1,0 1 0,1 0-1,-5 18 1,9-27 18,0 0-1,1-1 1,-1 1 0,1 0 0,0-1-1,0 1 1,0 0 0,0 0-1,0-1 1,0 1 0,0 0-1,0 0 1,0-1 0,1 1-1,-1 0 1,1-1 0,0 1 0,-1 0-1,1-1 1,0 1 0,2 2-1,-2-3 1,1 1 1,0-1-1,0 0 0,-1 0 0,1 0 0,0 0 0,0 0 0,0-1 0,0 1 0,0 0 1,0-1-1,0 0 0,0 1 0,1-1 0,1 0 0,9-1 2,0 0-1,0 0 1,-1-2-1,20-5 1,137-51-336,-168 59 342,-1-1 0,1 1-1,-1-1 1,1 1-1,0 0 1,-1-1 0,1 0-1,-1 1 1,1-1 0,-1 1-1,1-1 1,-1 0-1,1 1 1,-1-1 0,0 0-1,1 1 1,-1-1 0,0 0-1,0 0 1,0 1-1,1-1 1,-1 0 0,0 0-1,0 1 1,0-1 0,0 0-1,0 0 1,0 1 0,-1-1-1,1 0 1,0 0-1,0 1 1,0-1 0,-1 0-1,1 0 1,0 1 0,-1-1-1,1 0 1,-1 0-1,-22-35 810,13 23-580,10 12-236,-4-5 32,0 0 0,1 0 1,-1-1-1,1 0 0,1 1 1,-1-1-1,1 0 0,-2-14 0,4 20-117,1 0-1,-1 0 1,0 0-1,0 0 1,1 0 0,-1 1-1,0-1 1,1 0-1,-1 0 1,1 0-1,-1 1 1,1-1-1,0 0 1,-1 1-1,1-1 1,0 0-1,-1 1 1,1-1-1,0 1 1,0-1-1,0 1 1,-1-1-1,1 1 1,0 0-1,0-1 1,0 1 0,1 0-1,31-7-1154,-24 6 1135,30-5-588,11 0-195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182 222 15939,'-24'14'1233,"0"2"0,-31 25-1,46-34-902,1 0 0,1 1 0,-1 0 0,1 0-1,1 1 1,-1 0 0,2 0 0,-1 0 0,-5 15 0,10-23-286,0 1 0,1-1 0,-1 1 0,1 0 0,-1-1 0,1 1 0,0 0 0,-1 0 0,1-1 0,0 1 1,0 0-1,0-1 0,1 1 0,-1 0 0,0-1 0,0 1 0,1 0 0,1 2 0,-1-3-26,-1 0 1,1 0-1,0 0 0,0 0 1,0 0-1,0 0 0,0-1 0,0 1 1,0 0-1,1-1 0,-1 1 0,0-1 1,0 1-1,0-1 0,1 0 0,-1 1 1,0-1-1,0 0 0,3 0 0,2 0-9,1 0 0,0-1 1,-1 0-1,1 0 0,0-1 0,-1 0 0,0 0 0,8-3 0,1-3-7,0-1 0,0 0 0,-1-1 0,-1 0 0,0-1 0,0-1 0,-1 0 0,-1-1 1,0 0-1,0-1 0,11-19 0,-9 11-4,-1-1 1,-1 0-1,-1-1 1,-1 1-1,-2-2 1,10-49 0,-16 68-21,0 0 0,-1 0 1,1 1-1,-2-1 1,1 0-1,-2-7 1,2 13 18,0 0 0,0-1 0,0 1 0,0 0 0,0-1 0,0 1 0,0 0 0,0 0 0,0-1 0,0 1 0,0 0 0,0 0 0,-1-1 0,1 1 0,0 0 0,0 0 0,0-1 0,0 1 0,-1 0 0,1 0 0,0 0 0,0-1 0,-1 1 0,1 0 0,0 0 0,0 0 0,-1 0 0,1 0 0,0 0 0,0-1 0,-1 1 0,1 0 0,0 0 0,-1 0 0,1 0 0,0 0 0,0 0 0,-1 0 0,1 0 0,0 0 0,-1 0 0,-1 2-8,1-1 0,-1 0 0,1 1 1,-1-1-1,1 1 0,0 0 0,-1-1 0,1 1 0,0 0 0,-2 3 0,-11 23-5,1 1-1,1 1 0,1-1 0,1 2 1,2-1-1,2 1 0,0 0 0,-2 55 1,8-81-11,0 1 1,1 0 0,-1-1 0,1 1-1,0-1 1,0 1 0,1-1-1,0 1 1,0-1 0,4 8-1,-5-11-52,1 1 0,0-1-1,0 0 1,0 0-1,0 0 1,0 0 0,1 0-1,-1 0 1,1-1 0,-1 1-1,1-1 1,-1 1-1,1-1 1,0 0 0,0 0-1,0 0 1,-1-1-1,1 1 1,0-1 0,6 1-1,0-1-215,0-1 1,-1 0-1,1 0 0,0-1 0,-1 0 0,1 0 0,-1-1 1,1 0-1,-1-1 0,0 0 0,-1 0 0,13-10 0,26-17-791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50 110 17244,'-11'16'1203,"-18"37"379,27-50-1437,1 0 1,-1 0 0,1 0 0,0 0-1,0 1 1,1-1 0,-1 1-1,1-1 1,-1 0 0,1 1 0,0-1-1,1 1 1,0 5 0,0-8-78,-1 1 0,1-1 0,0 1 1,0-1-1,0 0 0,0 0 0,0 1 0,0-1 1,0 0-1,1 0 0,-1 0 0,0 0 0,1 0 1,-1-1-1,1 1 0,-1 0 0,1-1 0,-1 1 1,1 0-1,-1-1 0,1 0 0,-1 1 0,1-1 1,0 0-1,-1 0 0,1 0 0,-1 0 0,1 0 1,0-1-1,-1 1 0,3-1 0,6 0 27,-1-1 1,1-1-1,17-6 0,-18 5-71,1-1 1,-1 0-1,0 0 1,0-1-1,-1 0 1,0-1-1,0 0 1,0 0-1,11-15 1,-14 17-37,-1-1 1,0 0-1,0-1 1,-1 1-1,0-1 1,0 0-1,-1 1 1,1-1-1,-2 0 1,1 0-1,-1-1 1,0 1-1,0 0 0,-1-13 1,0 17-3,0 0 1,0 1-1,-1-1 1,1 0-1,-1 1 1,0-1-1,0 1 1,0-1-1,0 1 1,0-1-1,0 1 1,-3-3-1,3 4 2,0 0 0,0 0 0,0 0-1,0 0 1,0 0 0,0 0 0,-1 0 0,1 1 0,0-1-1,0 0 1,-1 1 0,1-1 0,-1 1 0,1 0 0,0-1 0,-1 1-1,-1 0 1,-1 0-9,0 0 0,1 1-1,-1 0 1,0-1 0,1 1 0,-1 1-1,0-1 1,1 1 0,-1-1 0,1 1-1,0 0 1,0 0 0,0 0 0,0 1-1,-4 2 1,-3 5 41,0 0-1,0 1 1,1 0 0,1 0-1,0 1 1,0 0-1,1 0 1,1 1 0,0 0-1,1 0 1,0 0 0,1 1-1,-4 23 1,7-35-9,1 0 1,0 0 0,0 0-1,0 0 1,0-1 0,0 1-1,1 0 1,-1 0 0,0 0-1,1 0 1,-1 0 0,1-1-1,0 1 1,0 0 0,0 0-1,0-1 1,0 1-1,0-1 1,0 1 0,2 1-1,-1-1 3,0-1-1,1 1 1,-1-1-1,0 0 0,1 0 1,-1 0-1,1 0 1,-1 0-1,1-1 0,-1 1 1,1-1-1,-1 0 1,4 1-1,6-2 4,-1 0-1,0 0 1,1-1 0,-1 0-1,17-6 1,1-3-45,-1-1 0,0-1 1,29-19-1,75-56-344,-99 65 205,-25 17 131,-5 4 30,0-1 0,1 1 0,-1 0 0,1 0 0,-1 0 0,1 0 0,-1 1 0,7-2 0,-9 3 10,-1 0 0,0 0-1,1 0 1,-1 0 0,0 0 0,1 0 0,-1 0 0,1 0 0,-1 0 0,0 0 0,1 1 0,-1-1-1,0 0 1,1 0 0,-1 0 0,0 0 0,0 1 0,1-1 0,-1 0 0,0 0 0,0 1 0,1-1-1,-1 0 1,0 1 0,0-1 0,0 0 0,1 1 0,-1-1 0,0 0 0,0 1 0,0-1-1,0 0 1,0 1 0,0-1 0,0 0 0,0 1 0,0-1 0,0 0 0,0 1 0,0-1 0,0 1-1,0-1 1,0 0 0,0 1 0,0-1 0,0 0 0,0 1 0,-1-1 0,1 1 0,-7 24 269,6-22-204,-4 11 122,2-7-72,0 0 1,0 0-1,1 0 1,0 0-1,1 1 0,0-1 1,0 1-1,0-1 1,1 1-1,1 8 1,-1-14-103,1-1 0,-1 0 0,1 0 0,0 0 1,0 0-1,-1 0 0,1 0 0,0 0 1,0 0-1,0 0 0,0 0 0,0 0 0,0 0 1,1 0-1,-1-1 0,0 1 0,0-1 1,1 1-1,-1-1 0,0 1 0,0-1 0,1 0 1,-1 1-1,0-1 0,1 0 0,-1 0 1,1 0-1,-1 0 0,0 0 0,1-1 0,-1 1 1,3-1-1,6-1-60,0 0 1,20-7 0,-29 9 38,32-14-482,50-27 0,-57 27-332,1 0 1,57-19-1,-83 32 761,1 1-1,-1-1 1,1 1-1,-1 0 1,1 0 0,-1-1-1,1 1 1,-1 0-1,1 0 1,-1 0-1,1 1 1,0-1-1,-1 0 1,3 1-1,-3 0 38,-1-1-1,1 0 1,-1 1-1,1-1 1,-1 1-1,1-1 1,-1 1-1,0-1 1,1 1-1,-1-1 1,0 1-1,0-1 1,1 1-1,-1 0 1,0-1-1,0 1 1,0-1-1,1 1 1,-1-1-1,0 1 1,0 0-1,0-1 1,0 1-1,0 0 1,-1 0-1,0 5-45,-1 0-1,1 1 1,-2-1-1,1 0 0,-5 8 1,3-5 48,-6 10-78,5-9 106,0 1-1,0 0 1,-6 22 0,11-12-10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20236,'-8'39'1537,"-2"-10"-1417,0-4-512,5 1 768,2 1-104,3-5-160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178 253 16852,'0'-2'74,"-1"1"0,1 0 0,0 0 0,-1 0 0,1 0 1,-1 0-1,0 0 0,1 0 0,-1 0 0,0 0 0,0 0 0,1 0 1,-1 0-1,0 0 0,0 0 0,0 1 0,0-1 0,0 0 0,0 1 1,0-1-1,0 1 0,-1-1 0,-1 0 0,1 1-17,0 0 0,0 0 0,0 1-1,1-1 1,-1 0 0,0 1 0,0-1-1,0 1 1,0 0 0,1-1 0,-1 1-1,0 0 1,-2 2 0,-3 2 110,0 1-1,0-1 1,1 1-1,0 1 1,-9 11 0,4-3-97,2 0 0,-1 1 0,2 0 0,0 1 1,1 0-1,1 0 0,0 0 0,2 1 0,0 0 1,-3 34-1,6-48-82,1 0-1,0 0 1,1 0 0,-1 0 0,1 0 0,-1-1 0,3 7-1,-3-9 9,1 0-1,-1-1 1,1 1 0,-1 0-1,1 0 1,0 0-1,-1 0 1,1-1-1,0 1 1,0 0 0,-1 0-1,1-1 1,0 1-1,0-1 1,0 1-1,0-1 1,0 1-1,0-1 1,0 0 0,0 1-1,0-1 1,0 0-1,0 0 1,0 1-1,0-1 1,0 0-1,0 0 1,0 0 0,0-1-1,0 1 1,0 0-1,0 0 1,0 0-1,0-1 1,1 0-1,6-1-2,0-1-1,-1-1 1,1 0-1,-1 0 0,0 0 1,0-1-1,0 0 0,-1 0 1,0-1-1,8-9 0,3-4 140,-2 0 0,19-30-1,-11 11 375,-2-2-1,32-78 1,-43 89-85,-1-1 1,-1 0-1,-2-1 0,-1 0 1,2-32-1,-20 168-177,-4 22-435,15-102-202,1 1 0,4 47 0,-3-71 372,1 1-1,-1 0 0,0-1 0,1 1 0,0 0 0,0-1 0,0 1 0,0-1 0,0 1 0,0-1 0,1 0 0,-1 1 1,1-1-1,-1 0 0,1 0 0,0 0 0,0 0 0,0-1 0,3 4 0,-2-4 18,-1 0-1,1-1 1,-1 1-1,1 0 1,-1-1 0,1 1-1,0-1 1,-1 0-1,1 0 1,0 0-1,-1 0 1,1 0 0,0-1-1,-1 1 1,1-1-1,-1 1 1,1-1 0,-1 0-1,4-2 1,31-18-355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16091,'-110'154'5434,"107"-149"-5183,-1 0 1,2 1 0,-1-1-1,1 0 1,-3 8-1,5-12-240,-1 0-1,1-1 1,0 1-1,0 0 1,0 0-1,0-1 1,0 1-1,0 0 1,0 0 0,0 0-1,0-1 1,0 1-1,1 0 1,-1 0-1,0-1 1,0 1-1,1 0 1,-1-1-1,1 2 1,0-1-20,-1-1 0,1 1 0,0-1 0,0 0 0,0 1 0,-1-1 0,1 0 0,0 1 1,0-1-1,0 0 0,0 0 0,0 0 0,0 0 0,-1 0 0,1 0 0,0 0 0,0 0 1,0 0-1,0 0 0,0 0 0,1-1 0,8-1-100,0-1 0,0 0 0,0-1 0,0 0 0,-1-1 0,0 0 0,0 0 0,0-1 0,0 0 0,-1-1 0,8-7 0,-10 9-140,0-1-1,-1 0 1,0 0 0,0-1-1,-1 1 1,1-1 0,-1 0-1,-1 0 1,1-1 0,-1 1-1,-1-1 1,1 1 0,-1-1-1,-1 0 1,2-8 0,-3 15 202,0 0 0,0 0 0,0 0 0,0 1 1,0-1-1,0 0 0,0 0 0,0 0 0,0 1 1,0-1-1,-1 0 0,1 0 0,0 0 0,0 1 0,-1-1 1,1 0-1,0 0 0,-1 1 0,0-2 0,0 2 28,1 0 0,-1-1 0,1 1 1,-1 0-1,1 0 0,0 0 0,-1 0 0,1 0 0,-1 0 0,1 0 0,-1 0 0,1 1 0,-1-1 0,1 0 0,-1 0 0,1 0 0,0 0 0,-1 1 1,1-1-1,-1 0 0,1 0 0,0 1 0,-1-1 0,1 1 0,-4 1 18,2 1 0,-1 0 0,0 0 0,1 0 0,-1 1 0,-2 5 0,1-1 89,1 0 0,0 0 0,0 0 0,1 1 0,0-1 0,1 1 0,0 0 0,0 0 0,1-1 0,1 15 0,-1-20-45,0 0-1,1 0 1,0-1-1,-1 1 1,1 0-1,0-1 0,0 1 1,1-1-1,-1 1 1,0-1-1,1 0 1,0 1-1,-1-1 0,1 0 1,3 3-1,-3-4 10,1 1 0,-1-1-1,1 0 1,-1 0 0,1 0-1,0 0 1,-1 0 0,1-1-1,0 1 1,-1-1 0,1 0-1,0 0 1,0 0 0,-1 0-1,1 0 1,0 0 0,0-1-1,4-1 1,-2 1-28,1-1 0,0 0-1,-1 0 1,1-1 0,-1 1 0,0-1 0,0 0 0,0-1-1,0 1 1,0-1 0,-1 0 0,1 0 0,-1-1-1,0 1 1,-1-1 0,1 0 0,-1 0 0,0 0 0,0 0-1,0 0 1,-1-1 0,0 1 0,0-1 0,-1 0-1,1 0 1,-1 0 0,1-7 0,-2-9-275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01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3 18804,'10'-3'1544,"-10"18"-1160,-8 7-160,-2 10 537,0 4-169,-3 8-216,0 5-128,1 7-120,2-2-88,5-6-144,3-5-104,5-10-208,6-6-136,6-17-457,4-10 2194,5-19-1393,2-12-16,13-9 128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37 14715,'1'-2'160,"-1"1"0,0 0 0,0-1-1,0 1 1,0 0 0,0-1 0,0 1 0,0 0-1,-1 0 1,1-1 0,0 1 0,-1 0 0,1 0-1,-1-1 1,1 1 0,-1 0 0,0 0 0,1 0 0,-1 0-1,0 0 1,0 0 0,0 0 0,0 0 0,0 0-1,0 0 1,0 0 0,0 1 0,0-1 0,0 0-1,0 1 1,-1-1 0,1 1 0,0-1 0,0 1-1,-1 0 1,1 0 0,0-1 0,-1 1 0,1 0 0,0 0-1,0 0 1,-1 0 0,1 0 0,0 1 0,-1-1-1,1 0 1,-2 1 0,-4 1 99,0 0-1,1 1 1,-1 0 0,1 0 0,0 0-1,-1 1 1,-8 7 0,2-1-297,1 1 1,1 0-1,0 0 1,0 1-1,1 1 1,1-1-1,0 2 1,-11 21-1,19-34 5,1 0 1,0-1-1,-1 1 0,1 0 0,0-1 0,-1 1 0,1 0 0,0-1 0,0 1 0,-1 0 0,1 0 0,0-1 0,0 1 0,0 0 0,0 0 0,0-1 0,0 1 0,0 0 0,0 0 0,0-1 0,1 1 0,-1 0 0,0-1 0,0 1 0,1 0 0,-1-1 0,0 1 0,1 0 0,-1-1 0,1 1 0,-1 0 0,1-1 0,-1 1 0,1-1 0,-1 1 0,1-1 0,-1 1 0,1-1 0,0 0 0,-1 1 0,1-1 0,0 0 0,-1 1 0,1-1 0,0 0 0,0 0 0,-1 0 0,1 0 0,1 1 0,6-1-229,0 0 0,0 0 1,0 0-1,10-3 0,5 1-74,-14 2 262,0 1 0,-1 0 0,1 1 0,0 0 0,0 0 0,-1 0 0,1 1 0,-1 1 0,0-1 0,8 6 0,-13-7 91,-1-1-1,1 1 1,-1-1-1,0 1 1,1 0-1,-1 0 1,0 0 0,0 0-1,0 0 1,-1 1-1,1-1 1,-1 0-1,1 1 1,-1-1-1,0 1 1,1 0-1,-2-1 1,1 1 0,0 0-1,0 0 1,-1 0-1,1-1 1,-1 1-1,0 0 1,0 0-1,0 0 1,-1 0-1,1 0 1,0-1-1,-1 1 1,0 0 0,0 0-1,0-1 1,0 1-1,-1 2 1,-2 1 79,-1 0 0,1 0 0,-1 0 0,0-1 0,-1 0 0,1 0-1,-1 0 1,0 0 0,0-1 0,0 0 0,-1-1 0,1 1 0,-1-1 0,0-1 0,0 1 0,0-1 0,0 0 0,-1-1 0,1 0 0,0 0 0,-10 0 0,7-3-101,5-4-86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2 211 17460,'-1'3'284,"1"0"0,0 1 0,0-1 0,0 0 0,0 1 0,0-1 0,1 0 0,-1 0 0,1 1 0,0-1 0,0 0 0,2 5 1,-2-7-209,0 0 0,0 1 1,0-1-1,0 0 1,1 0-1,-1 0 1,0 0-1,0 0 0,1 0 1,-1 0-1,0-1 1,1 1-1,-1 0 1,1-1-1,-1 1 0,1-1 1,-1 0-1,1 1 1,-1-1-1,1 0 1,0 0-1,-1 0 0,1 0 1,-1 0-1,1 0 1,-1 0-1,1-1 1,2 0-1,8-2 142,0-1-1,0-1 1,-1 0-1,0 0 1,0-1-1,0-1 1,-1 0-1,18-15 1,-10 7 122,-1-2 0,-1 0 0,25-34 0,-34 41-139,0 0 0,9-21 0,-15 30-179,0-1 1,0 0-1,0 1 0,-1-1 0,1 0 1,-1 1-1,1-1 0,-1 0 1,1 0-1,-1 0 0,0 0 0,0 1 1,0-1-1,0 0 0,0 0 1,0 0-1,-1 0 0,1 1 0,-1-1 1,1 0-1,-1 0 0,1 0 1,-1 1-1,0-1 0,0 1 0,0-1 1,-2-2-1,2 3-17,-1 1 1,1-1-1,-1 0 1,0 1-1,0-1 0,1 1 1,-1-1-1,0 1 1,0 0-1,1-1 0,-1 1 1,0 0-1,0 0 1,0 1-1,1-1 0,-1 0 1,0 0-1,0 1 1,0-1-1,1 1 1,-1 0-1,0 0 0,1-1 1,-1 1-1,1 0 1,-1 0-1,-1 2 0,-3 1-26,0 1-1,0-1 0,0 2 1,1-1-1,-7 8 0,2 0-65,1 1 0,1-1 0,0 2 0,1-1 0,-8 25 0,11-29-74,1 1 1,1-1-1,0 1 1,0-1 0,1 1-1,0 0 1,1 0-1,0 0 1,2 12-1,-2-20 84,1-1-1,-1 0 0,1 1 1,-1-1-1,1 0 1,0 1-1,0-1 0,0 0 1,0 0-1,1 0 1,-1 0-1,0 0 0,1 0 1,-1 0-1,1 0 1,0-1-1,0 1 0,-1-1 1,1 1-1,0-1 1,0 0-1,1 1 0,-1-1 1,0 0-1,0-1 1,1 1-1,-1 0 0,0-1 1,1 1-1,-1-1 1,0 1-1,3-1 0,3 0-214,0-1 0,0 0-1,0 0 1,-1-1 0,1 0-1,0 0 1,-1 0 0,15-8-1,6-6-290,-1 0 0,-1-2 0,0-1-1,-1-1 1,23-25 0,10-15-227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12123,'-17'19'1306,"1"2"0,0 0 0,2 1 0,0 1 0,2 0 0,-17 42 0,29-64-1230,-1 0 0,0 1 0,1-1 0,0 1 0,-1-1 0,1 1-1,0-1 1,0 1 0,0-1 0,0 1 0,0-1 0,0 1 0,0-1 0,0 1 0,1 2 0,0-4-58,-1 1 0,1-1 0,0 1 0,-1-1 0,1 1-1,0-1 1,-1 1 0,1-1 0,0 0 0,-1 1-1,1-1 1,0 0 0,0 0 0,0 0 0,-1 0 0,1 1-1,0-1 1,0 0 0,0 0 0,-1-1 0,1 1 0,0 0-1,0 0 1,-1 0 0,1 0 0,0-1 0,0 1-1,-1 0 1,1-1 0,1 0 0,67-26-372,-54 19 204,1 1-1,0 1 1,1 0 0,-1 2 0,1 0 0,31-4-1,-46 8 134,0 0-1,0 0 0,0 0 0,0 0 1,0 1-1,0-1 0,0 0 0,0 1 1,0 0-1,0-1 0,4 3 0,-6-3 11,1 1-1,0-1 0,-1 1 0,1-1 0,-1 1 1,1 0-1,-1-1 0,1 1 0,-1 0 0,1-1 1,-1 1-1,1 0 0,-1 0 0,0-1 0,0 1 1,1 0-1,-1 0 0,0-1 0,0 1 0,0 0 1,0 1-1,0 1-1,-1 0-1,1 0 1,-1 0 0,0 0 0,0 0 0,-1-1-1,1 1 1,0 0 0,-1 0 0,0-1-1,1 1 1,-1-1 0,-4 4 0,-10 11-114,0-1 0,-24 18 1,32-28 99,-1 0 0,0 0 0,0-1 0,0 0 1,-1-1-1,0 0 0,-11 3 0,-6-2-96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11 372 12923,'0'0'71,"0"1"1,0-1-1,-1 0 1,1 1-1,0-1 0,0 0 1,0 1-1,-1-1 1,1 1-1,0-1 1,0 1-1,0-1 1,0 0-1,0 1 1,0-1-1,0 1 1,0-1-1,0 1 0,0-1 1,0 1-1,0-1 1,0 0-1,0 1 1,0-1-1,1 1 1,-1-1-1,0 1 1,0-1-1,0 0 0,1 1 1,-1-1-1,0 0 1,1 1-1,-1-1 1,0 0-1,1 1 1,-1-1-1,0 0 1,1 0-1,-1 1 0,0-1 1,1 0-1,-1 0 1,1 0-1,-1 1 1,0-1-1,1 0 1,-1 0-1,1 0 1,-1 0-1,1 0 0,-1 0 1,1 0-1,-1 0 1,0 0-1,1 0 1,-1 0-1,1 0 1,-1 0-1,1-1 1,-1 1-1,0 0 0,1 0 1,-1 0-1,1-1 1,-1 1-1,0 0 1,1-1-1,4-1 495,0 0-1,0 0 1,0-1-1,8-6 0,-1-1-148,-1-1 0,0 0 0,0-1-1,-1 0 1,0-1 0,-1 0 0,9-17-1,-13 20-320,0 1-1,-1-1 1,0 0-1,-1 0 0,0 0 1,0 0-1,-1 0 0,-1-1 1,0 1-1,0-1 0,-1-19 1,-1 28-96,1-1 1,0 1 0,-1 0 0,1 0-1,-1 0 1,0 0 0,1 0 0,-1 0-1,0 0 1,0 0 0,-1 0 0,1 0-1,0 0 1,-1 1 0,1-1-1,-1 1 1,1-1 0,-1 1 0,0-1-1,-1 0 1,1 1-9,0 0 0,0 1 0,1-1 0,-1 1-1,0-1 1,0 1 0,0 0 0,0 0 0,0 0 0,0 0 0,0 0-1,0 0 1,0 1 0,1-1 0,-1 1 0,0-1 0,0 1 0,0 0-1,1 0 1,-1-1 0,0 1 0,1 0 0,-3 2 0,-4 3-42,0 1 0,1 0 0,0 0-1,0 1 1,1 0 0,0 0 0,0 0 0,1 1 0,-6 11 0,3-4-38,1 1 0,0 1 0,2-1-1,-5 22 1,8-32 48,1-1 0,1 1 0,-1 0-1,1 0 1,0-1 0,0 1 0,3 11 0,-3-16 25,1 0-1,-1 0 1,1-1 0,0 1 0,-1 0 0,1 0-1,0-1 1,0 1 0,0 0 0,0-1 0,1 1-1,-1-1 1,0 1 0,1-1 0,-1 0 0,1 0 0,-1 0-1,1 1 1,-1-1 0,1-1 0,0 1 0,0 0-1,-1 0 1,1-1 0,0 1 0,0-1 0,0 1 0,0-1-1,0 0 1,3 0 0,2 0-15,0-1 0,1 0 1,-1 0-1,0-1 0,0 0 0,0 0 0,-1-1 0,1 0 1,0 0-1,-1-1 0,7-4 0,6-5-30,0-1 0,19-20-1,-5 0 87,-2-1-1,32-48 1,-39 51 35,-24 32-60,1-1 0,-1 0 0,0 1 0,1-1 0,-1 1 1,1-1-1,-1 0 0,1 1 0,-1-1 0,1 1 1,0-1-1,-1 1 0,1 0 0,-1-1 0,1 1 0,0 0 1,-1-1-1,1 1 0,0 0 0,0 0 0,-1-1 0,2 1 1,-1 0-2,-1 1 0,1-1 0,-1 1 0,1-1 0,-1 0 0,1 1 0,-1-1 0,0 1 0,1-1 0,-1 1 0,1-1 0,-1 1 0,0-1 0,0 1 0,1 0 0,-1-1 0,0 1 0,0-1 0,0 1 0,0 0 0,0 0 1,3 45-28,-3-37 24,0 2 19,0 0 0,1-1-1,0 1 1,1 0 0,0-1 0,6 16-1,-7-24 4,0 1 0,0-1 0,1 1 0,-1-1 0,1 1 0,-1-1 0,1 0 0,0 0 0,0 0-1,0 0 1,0 0 0,0 0 0,0-1 0,1 1 0,-1-1 0,1 0 0,-1 1 0,1-1 0,-1 0-1,1 0 1,0-1 0,-1 1 0,1 0 0,0-1 0,0 0 0,-1 1 0,1-1 0,0-1 0,0 1-1,4-1 1,4-1 55,0 0 0,-1-1 0,1 0 0,-1 0 0,0-1 0,12-7 0,57-39 330,-58 36-358,0 1 0,0 0 0,27-10 0,-47 22-50,0 1-1,0-1 1,0 1 0,0-1 0,0 1-1,1-1 1,-1 1 0,0 0 0,0 0-1,0-1 1,0 1 0,1 0 0,-1 0-1,0 0 1,0 0 0,0 1 0,1-1-1,-1 0 1,0 0 0,0 1 0,0-1-1,0 0 1,0 1 0,0-1-1,0 1 1,0 0 0,0-1 0,0 1-1,0 0 1,0 0 0,0-1 0,1 3-1,0 1-18,0 0-1,-1 1 0,1-1 1,-1 0-1,0 1 0,-1-1 1,1 7-1,0-7 13,-1 1 1,1-1-1,-1 0 1,1 0-1,1 0 0,-1 1 1,3 4-1,-4-9 11,0 1 0,1-1 0,-1 1 0,1-1 0,-1 1-1,1-1 1,-1 1 0,1-1 0,0 0 0,-1 1 0,1-1 0,-1 0 0,1 1-1,0-1 1,-1 0 0,1 0 0,0 0 0,-1 0 0,1 0 0,0 0 0,-1 1-1,1-1 1,0-1 0,-1 1 0,1 0 0,0 0 0,-1 0 0,1 0-1,0 0 1,-1-1 0,2 1 0,18-12-2,-19 11 2,27-21-52,-1-2 0,26-29 0,-33 31-166,1 1 0,1 2-1,47-34 1,-67 52 179,1-1-1,-1 1 0,1-1 1,0 1-1,-1 0 1,1 0-1,0 0 0,0 1 1,0-1-1,4 0 1,-6 1 28,-1 0 0,1 0 0,-1 0 0,1 1 0,0-1 0,-1 0 0,1 0 0,-1 0 0,1 1 0,-1-1 0,1 0 0,-1 0 0,1 1 0,-1-1 0,1 1 0,-1-1 0,0 0 0,1 1 0,-1-1 0,1 1 0,-1 0 0,1 0-5,-1 0 0,1 1 0,-1-1 0,1 0 0,-1 1 0,0-1 0,0 0 1,0 1-1,0-1 0,0 1 0,0-1 0,0 2 0,-3 11-204,0-1 0,0 1 0,-2-1 0,-10 23 0,15-35 210,-4 6-151,4-6 156,0-1 1,-1 0-1,1 0 0,0 0 1,0 0-1,0 0 1,0 0-1,0 1 1,0-1-1,0 0 0,0 0 1,0 0-1,-1 0 1,1 0-1,0 0 0,0 0 1,0 0-1,0 0 1,0 0-1,0 1 1,-1-1-1,1 0 0,0 0 1,0 0-1,0 0 1,0 0-1,0 0 1,-1 0-1,1 0 0,0 0 1,0 0-1,0 0 1,0 0-1,0 0 0,-1 0 1,1 0-1,0 0 1,0-1-1,0 1 1,0 0-1,0 0 0,0 0 1,-1 0-1,1 0 1,0 0-1,0 0 0,0 0 1,0 0-1,0-1 1,-6-12-274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21173,'-8'-3'1456,"2"3"-1944,0 0 464,6 3 552,3 1-344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14851,'0'1'110,"1"1"-1,0-1 0,0 0 1,0 0-1,0 0 0,0 0 1,0 0-1,1-1 1,-1 1-1,0 0 0,0 0 1,0-1-1,1 1 0,-1-1 1,0 1-1,1-1 1,-1 1-1,1-1 0,-1 0 1,0 0-1,3 0 1,0 0 53,-1 0 0,1-1 0,-1 1 1,1-1-1,-1 0 0,1 0 1,-1-1-1,5-1 0,4-4 254,-1 1-1,0-2 0,17-15 0,7-10 166,-1-2-1,-2-2 0,-2-1 0,-1-1 1,-2-1-1,30-62 0,-45 79-450,0-1 0,-2 0-1,-1 0 1,-1-1 0,-1 0-1,6-49 1,-13 72-131,0 0 0,0 1 0,0-1 0,0 0 0,0 1 0,0-1 1,-1 0-1,1 1 0,-1-1 0,0-2 0,0 3-1,1 1-1,0-1 1,-1 1 0,1-1-1,0 1 1,-1-1 0,1 1 0,-1 0-1,1-1 1,-1 1 0,1 0-1,-1-1 1,1 1 0,-1 0 0,1-1-1,-1 1 1,1 0 0,-1 0 0,1 0-1,-1 0 1,0-1 0,-1 2-4,0-1 0,1 0 0,-1 1 0,0-1 0,1 1 0,-1-1 0,1 1 0,-1 0 0,1-1 0,-1 1 0,1 0 0,-1 0 0,1 0 0,0 0 0,-1 1 0,1-1 0,0 0 0,0 0 0,-1 2 0,-6 9-32,1-1-1,1 1 1,0 0-1,0 0 1,1 1-1,-6 24 1,2 1-48,-4 44 0,11-72 48,2 0-1,-1 0 0,1 1 0,1-1 0,-1 0 1,4 14-1,-3-23 26,-1 1 0,1 0 0,-1 0 0,1 0 0,0 0 0,0 0 0,0-1 1,0 1-1,0-1 0,0 1 0,1 0 0,-1-1 0,0 0 0,1 1 0,-1-1 0,4 2 1,-3-2 1,0-1 0,0 1 0,0-1 0,0 1 0,0-1 0,0 0 0,1 0 1,-1 0-1,0 0 0,0 0 0,0 0 0,0-1 0,0 1 0,0-1 1,1 1-1,-1-1 0,0 0 0,-1 0 0,4-1 0,16-11-45,0-1 0,-1-1-1,0 0 1,-1-2 0,23-26-1,-17 18 37,3-3 19,-12 11-10,37-30 0,-52 46 10,0 0-1,-1 0 0,1 1 0,0-1 0,-1 0 0,1 1 0,0-1 1,0 1-1,0-1 0,0 1 0,0-1 0,0 1 0,0-1 0,0 1 1,-1 0-1,1 0 0,0 0 0,0-1 0,0 1 0,0 0 0,0 0 1,0 0-1,0 0 0,0 1 0,0-1 0,0 0 0,0 0 0,0 1 1,2 0-1,-2 0-1,0 1 1,0 0 0,0 0 0,0-1 0,-1 1-1,1 0 1,-1 0 0,1 0 0,-1 0 0,1 0-1,-1 0 1,0 0 0,0 0 0,0 3-1,-1 19 6,0-19 16,1 1 0,-1-1 0,1 1 0,1-1 0,-1 0 0,1 1 0,-1-1-1,2 0 1,-1 0 0,0 0 0,5 9 0,-6-13-11,1 0-1,0 0 1,-1-1 0,1 1 0,0-1-1,-1 1 1,1 0 0,0-1-1,0 1 1,-1-1 0,1 1-1,0-1 1,0 0 0,0 1-1,0-1 1,0 0 0,0 0 0,0 0-1,-1 1 1,1-1 0,0 0-1,1 0 1,1-1 7,0 1 0,0-1 0,-1 1 0,1-1 0,0 0 0,-1 0 0,5-2 0,4-4 38,-1 0 1,16-12-1,-22 15-30,70-60 11,-40 33-1037,40-28 0,-73 58 989,20-11-43,-21 11 38,1 1 0,-1 0 0,1 0 0,-1-1 0,1 1 0,-1 0 0,1 0 0,-1 0 0,1 0 0,-1-1 0,1 1 0,0 0 0,-1 0 0,1 0 0,-1 0 0,1 0 0,-1 0 0,1 1 0,-1-1 0,1 0 0,-1 0 0,1 0 0,-1 0 0,1 1 0,-1-1 0,1 0 0,-1 0 0,1 1 0,-1-1 1,1 0-1,-1 1 0,0-1 0,1 0 0,0 2 0,3 8-566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 16764,'-6'12'234,"2"0"1,0 0 0,0 0 0,1 0 0,0 1 0,1-1 0,0 18 0,-2 0 217,-73 649 3313,76-661-3676,5-31-38,102-555-3049,-95 519 2610,1 1 0,35-82 1,-46 126 392,1 0 0,0 0 0,0 1 1,0-1-1,1 1 0,-1 0 0,1-1 0,0 1 1,0 0-1,0 1 0,0-1 0,6-3 1,-8 5 10,1 1 1,-1-1 0,1 1 0,-1-1 0,1 1 0,0 0 0,-1 0 0,1 0 0,-1 0 0,1 0 0,0 0 0,-1 0 0,1 0 0,-1 1 0,1-1 0,0 1 0,-1-1 0,1 1 0,-1-1 0,0 1 0,1 0 0,-1 0 0,1 0 0,-1 0 0,0 0 0,0 0 0,1 0 0,-1 0 0,0 0 0,0 1 0,0-1 0,0 2 0,4 3 66,0 1 0,-1 0 0,0 0 0,-1 0 0,1 0 0,-1 0 0,-1 1 0,1 0 0,-1-1 0,-1 1 0,1 0 0,-1 0 0,-1 0 0,0 0 0,0 0 0,0 0 0,-4 16 0,2-13 93,-1-1 0,0 1-1,0-1 1,-1 1 0,-1-1 0,0-1 0,0 1-1,-1-1 1,0 1 0,-1-2 0,0 1 0,-12 11-1,11-13 31,-1 1-1,0-1 0,-11 6 0,17-11-241,1-1-1,-1 0 0,1 1 1,-1-1-1,0 0 0,1 0 1,-1 0-1,0-1 1,0 1-1,0-1 0,0 1 1,1-1-1,-1 0 0,0 0 1,0 0-1,0 0 0,-3-2 1,5 2 22,0 0 1,0-1-1,1 1 0,-1-1 1,0 1-1,1-1 1,-1 0-1,0 1 0,1-1 1,-1 0-1,1 1 1,-1-1-1,1 0 1,0 0-1,-1 1 0,1-1 1,0 0-1,-1 0 1,1 0-1,0 1 1,0-1-1,0 0 0,0 0 1,0 0-1,0 0 1,0 0-1,0 1 0,0-1 1,0 0-1,0 0 1,0 0-1,1-1 1,8-20-374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246 125 16147,'1'-1'79,"0"1"0,0-1 0,-1 1-1,1-1 1,0 0 0,-1 1 0,1-1-1,-1 0 1,1 1 0,-1-1 0,1 0-1,-1 0 1,1 1 0,-1-1 0,0 0-1,0 0 1,1 0 0,-1 1 0,0-1-1,0 0 1,0 0 0,0 0 0,0-1-1,-1 2-38,1-1-1,-1 1 0,0-1 0,0 1 1,0-1-1,0 1 0,0 0 1,0 0-1,0 0 0,0-1 0,0 1 1,0 0-1,0 0 0,0 0 1,0 0-1,1 1 0,-1-1 0,0 0 1,0 0-1,0 0 0,0 1 1,0-1-1,0 1 0,0-1 0,-1 1 1,-16 7 217,1 0 0,0 1 0,1 1 0,0 0 0,0 1 0,1 1 0,0 0 0,1 1 0,1 1 0,0 0 0,1 1 0,0 0 0,-13 23 0,24-34-249,-1-1 0,0 0 1,1 1-1,0-1 0,0 1 1,0-1-1,0 1 0,0 0 1,1-1-1,-1 1 0,1 7 1,1-10-9,-1 0 1,0 0 0,0 0 0,1 0-1,-1 0 1,0-1 0,1 1-1,-1 0 1,1 0 0,-1 0 0,1-1-1,-1 1 1,1 0 0,0 0-1,-1-1 1,1 1 0,0-1 0,-1 1-1,2 0 1,0 0-2,0-1 0,-1 1-1,1-1 1,0 1 0,0-1 0,-1 0 0,1 0-1,0 0 1,0 0 0,0 0 0,-1 0 0,1 0-1,3-1 1,4-2-7,1 0-1,-1-1 0,0 0 1,-1 0-1,1-1 1,-1 0-1,0-1 0,0 0 1,0 0-1,-1-1 1,8-7-1,3-7-1,0 0 1,26-41-1,-35 48 12,-1 1 0,0-2 0,-1 1 0,-1-1 0,0 0 0,-1 0 0,-1 0 0,0-1 0,2-25 0,-6 40-4,1 0 0,-1 0 0,0 1 0,0-1 0,0 0 0,0 0 0,0 1-1,0-1 1,0 0 0,0 0 0,-1 0 0,1 1 0,0-1 0,0 0 0,-1 1 0,1-1 0,0 0 0,-1 0-1,1 1 1,0-1 0,-1 0 0,1 1 0,-2-1 0,2 1-5,-1 0 0,1 0 0,-1 0 0,0 0 0,1 0 0,-1 0-1,0 1 1,1-1 0,-1 0 0,1 0 0,-1 1 0,1-1 0,-1 0 0,1 1 0,-1-1 0,1 1 0,-1-1 0,1 0 0,-1 1-1,0 0 1,-23 34-371,17-21 68,1 0-1,-7 23 1,12-32 221,-1 1-1,1 0 1,0 0-1,0-1 1,1 1-1,0 0 1,0 0-1,0 0 1,2 10-1,-1-14 67,-1-1 1,1 0 0,-1 1-1,1-1 1,-1 0-1,1 0 1,0 1-1,-1-1 1,1 0-1,0 0 1,0 0-1,0 0 1,0 0-1,2 2 1,-1-2-25,0 0 1,0-1-1,0 1 1,1 0 0,-1-1-1,0 1 1,1-1 0,2 1-1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38 13707,'-16'16'1269,"-27"35"-1,39-46-1095,0 0 0,1 1-1,0-1 1,0 1 0,1 0-1,-1 0 1,1 0-1,0 0 1,1 0 0,-1 0-1,0 12 1,2-16-172,1 0 0,-1-1 1,0 1-1,0-1 0,1 1 0,-1-1 0,1 1 1,0-1-1,-1 1 0,1-1 0,0 1 0,0-1 1,0 0-1,0 0 0,0 1 0,0-1 1,0 0-1,1 0 0,-1 0 0,0 0 0,0 0 1,1 0-1,-1 0 0,1-1 0,-1 1 0,1-1 1,-1 1-1,1-1 0,-1 1 0,1-1 1,0 0-1,2 1 0,8 0-277,0 0 1,0 0-1,18-3 0,-10 2-79,-9 0 170,41 2-1030,-49-2 1123,1 1-1,-1-1 0,1 1 0,-1 0 1,1 0-1,-1 0 0,0 1 1,0-1-1,0 1 0,0 0 0,6 4 1,-9-5 104,1 0 0,0-1 0,0 1 0,-1 0 0,1 0 0,0 0 1,-1 0-1,1 0 0,-1 1 0,0-1 0,1 0 0,-1 0 0,0 0 0,1 0 0,-1 0 0,0 0 1,0 1-1,0-1 0,0 0 0,0 0 0,0 0 0,-1 0 0,1 1 0,0-1 0,0 0 1,-1 0-1,1 0 0,-1 0 0,1 0 0,-1 0 0,1 0 0,-1 0 0,-1 2 0,-2 2 167,-1 0 0,1 0 0,-1 0 0,-8 6-1,-8 4 557,0 0-1,0-1 0,-2-1 0,1-2 0,-35 14 0,54-24-592,1 0 0,-1-1 0,0 1-1,0 0 1,0-1 0,1 0 0,-7 1 0,9-1-127,-1-1 1,0 1-1,1 0 1,-1 0-1,1 0 1,-1-1-1,0 1 1,1 0-1,-1-1 1,1 1-1,-1 0 1,1-1-1,-1 1 1,1-1-1,-1 1 1,1-1-1,0 1 1,-1-1-1,1 1 1,0-1-1,-1 1 1,1-1-1,0 1 1,-1-1-1,1 0 1,0 1-1,0-1 1,0 0-1,0 1 1,0-1-1,0 1 1,0-1-1,0 0 1,0 1-1,0-2 1,1-18 216</inkml:trace>
  <inkml:trace contextRef="#ctx0" brushRef="#br0" timeOffset="1">471 0 20244,'-6'25'1689,"-4"12"-1233,0 3-192,0 8 600,1 0-496,1-3-704,2-7 544,4-9-232,4-13-128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18252,'2'0'1891,"0"5"-1313,0 9-156,-18 380 4211,8-286-3987,7-100-609,0 4 27,0 0 1,1 0 0,1 0-1,1 12 1,-2-23-62,0 0 0,0-1 0,0 1 0,0 0 0,0-1 0,0 1 1,0 0-1,0-1 0,1 1 0,-1-1 0,0 1 0,0 0 0,1-1 1,-1 1-1,0-1 0,0 1 0,1-1 0,-1 1 0,1-1 0,-1 1 0,1-1 1,-1 1-1,0-1 0,1 1 0,-1-1 0,1 0 0,0 1 0,-1-1 0,1 0 1,-1 0-1,1 1 0,0-1 0,-1 0 0,1 0 0,-1 0 0,1 0 0,0 0 1,-1 0-1,2 0 0,-1-1 3,1 1 0,0-1 0,-1 0 0,1-1 0,-1 1 0,1 0 0,-1 0 0,1-1 0,-1 1 0,0-1 0,0 1 0,0-1 0,0 1-1,1-3 1,13-27 7,-1-1-1,-1 0 1,-2-1-1,-2-1 0,0 1 1,5-56-1,-11 51-223,-3 29-142,1 28 105,-1-8 187,-1 1 22,1 1 1,1-1-1,0 0 0,1 0 1,3 13-1,-5-23 41,1 0 0,-1 0-1,1 0 1,0 0 0,0 0 0,0 0 0,0 0 0,1 0 0,-1 0 0,0 0-1,1-1 1,-1 1 0,1 0 0,0-1 0,0 1 0,-1-1 0,1 0 0,0 0-1,0 1 1,0-1 0,0-1 0,0 1 0,1 0 0,-1 0 0,0-1 0,0 1-1,0-1 1,1 0 0,-1 0 0,0 1 0,0-1 0,1-1 0,3 0 0,4-1 15,-1 0 0,0-1 0,0 0 1,0 0-1,-1-1 0,1 0 1,-1-1-1,0 0 0,0 0 1,-1-1-1,1 0 0,9-11 1,7-9-22,41-55 0,-61 76-27,-3 3 0,1-1 0,0 1 0,-1 0 1,1-1-1,-1 1 0,0-1 0,0 1 1,1-5-1,-22 32-524,-23 63 375,38-76 234,0 1 0,1-1 0,1 1 0,0-1 0,-2 21 0,5-31-40,0-1 1,0 1-1,0-1 1,0 1-1,0 0 0,0-1 1,1 1-1,-1 0 0,1-1 1,-1 1-1,1-1 0,-1 1 1,1-1-1,0 1 1,-1-1-1,1 1 0,0-1 1,2 2-1,-1-2 2,-1 0-1,1 0 1,-1 0-1,1 0 1,0-1-1,-1 1 1,1-1-1,0 1 1,0-1-1,-1 1 1,1-1-1,0 0 1,0 0 0,0 0-1,-1 0 1,1 0-1,0-1 1,2 0-1,9-2 21,0 0 1,-1-1-1,1-1 0,-1 0 0,0-1 0,0 0 0,18-14 1,74-61-386,-101 79 328,102-94-1743,-103 99 850,-6 8 566,-5 13 231,5-16 123,-11 30 49,15-36-37,-1 0 0,0 0 0,1 0 0,0 0 0,-1 0 0,1 0 0,0 0 1,0 0-1,0 0 0,0 1 0,0-1 0,1 0 0,-1 0 0,1 0 0,0 2 1,0-3 0,0 0 1,0 0 0,0-1 0,0 1 0,0 0-1,0 0 1,0-1 0,0 1 0,0-1-1,0 1 1,1-1 0,-1 1 0,0-1 0,0 0-1,1 1 1,-1-1 0,0 0 0,0 0-1,1 0 1,-1 0 0,0 0 0,0 0 0,1-1-1,-1 1 1,0 0 0,0-1 0,1 1 0,-1 0-1,1-2 1,41-17 322,-37 16-298,21-11 75,-2-2 0,1-1 0,31-27 0,-43 32-175,-1-1 0,-1 0 0,0 0 0,-1-1 0,0-1 1,-1 0-1,8-16 0,-16 27 13,-1 0 0,1 0 0,-1 0 0,0 0 0,0 0 0,0-6 0,-1 9 33,0 1 0,0-1 0,0 1 1,0-1-1,0 1 0,0-1 0,0 1 1,0-1-1,0 1 0,0-1 0,0 1 1,-1-1-1,1 1 0,0-1 0,0 1 1,0 0-1,-1-1 0,1 1 0,0-1 1,-1 1-1,1 0 0,0-1 0,-1 0 1,0 1-2,0 0 0,0 0 1,0 0-1,1 0 0,-1 0 1,0 0-1,0 0 1,0 0-1,1 1 0,-1-1 1,0 0-1,0 0 0,0 1 1,1-1-1,-1 0 0,0 1 1,0-1-1,1 1 0,-2 0 1,-1 2 11,-1 0 0,1 0 0,0 1 0,0-1 1,0 1-1,0 0 0,1-1 0,-1 1 0,1 0 0,0 1 1,0-1-1,1 0 0,-2 6 0,1-4 25,0 0 0,1 0 0,0 0 1,0 0-1,1 0 0,-1 0 0,1 0 0,1 0 0,1 11 0,-1-15-11,0 0 1,0 1-1,0-1 0,0 0 0,0 0 1,1 0-1,-1 0 0,1 0 0,-1 0 1,1 0-1,0 0 0,0-1 1,0 1-1,0-1 0,0 1 0,0-1 1,0 0-1,0 0 0,1 0 0,-1 0 1,0 0-1,1 0 0,-1-1 0,1 1 1,-1-1-1,0 0 0,1 0 0,-1 0 1,1 0-1,2 0 0,5-1 14,0 1-1,-1-2 1,1 1 0,0-1-1,-1-1 1,14-5 0,-9 2-41,0-1 1,0-1 0,-1 0 0,-1-1-1,1 0 1,-1-1 0,-1 0 0,0-1-1,0 0 1,-1-1 0,-1 0 0,0 0-1,0-1 1,-1-1 0,10-24 0,-16 34-15,-1 1 1,0-1 0,-1 0-1,1 1 1,-1-1 0,1 0-1,-2-5 1,1 9 20,0 0 0,0-1 0,0 1 0,0 0 0,0-1 0,0 1 0,0-1 0,0 1 0,0 0 1,0-1-1,0 1 0,-1 0 0,1-1 0,0 1 0,0 0 0,0 0 0,-1-1 0,1 1 0,0 0 0,0-1 0,-1 1 0,1 0 0,0 0 0,-1 0 0,1-1 1,0 1-1,-1 0 0,0 0-1,0 0 0,0 0 0,0 0 0,0 1 0,0-1 0,0 0 0,0 1 0,0-1 0,1 1 1,-1-1-1,0 1 0,0-1 0,1 1 0,-1 0 0,0-1 0,-1 2 0,-7 9 18,1-1 0,0 1 0,0 1 0,1-1 0,0 1 0,1 1 0,0-1 0,1 1 0,1 0 0,0 0 0,1 0 0,0 1 0,1-1 0,-1 22 0,3-33-5,0 0 1,1-1-1,-1 1 0,0 0 0,1 0 0,-1 0 1,1-1-1,-1 1 0,1 0 0,0-1 0,0 1 1,0 0-1,0-1 0,0 1 0,0-1 0,0 1 1,0-1-1,1 0 0,-1 0 0,1 1 0,-1-1 1,1 0-1,-1 0 0,1 0 0,0-1 1,-1 1-1,1 0 0,0 0 0,-1-1 0,1 1 1,0-1-1,0 0 0,0 0 0,0 1 0,-1-1 1,5-1-1,5 1 9,1-1 1,0-1-1,0 0 1,17-5-1,-22 5-13,166-52-51,-40 11-348,-126 41 315,0 0 0,0 0 0,0 1 0,12-1 0,-19 2 57,0 0 0,0-1 0,1 1 0,-1 0 0,0 0 0,0 0 0,0 0 0,1 0 0,-1 0 0,0 0 0,0 0 0,1 0 0,-1 0 0,0 0 0,0 0 0,0 1 0,1-1 0,-1 0 0,0 0 0,0 0 0,1 0 0,-1 0 0,0 0 0,0 0 0,0 1 0,0-1 0,1 0 0,-1 0 0,0 0 0,0 0 0,0 1 0,0-1 0,0 0 0,0 0 0,1 0 0,-1 1-1,-6 6-666,-15 5 16,3-9 306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1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7015 268 5081,'-29'-6'1132,"-44"-4"0,48 7-477,0 0-1,-45-14 1,-106-40 137,-2 8 1,-366-52-1,287 81-430,-327 18-1,-254 64-147,-338 116 371,15 79-409,1159-257-176,-544 148 198,456-117-106,2 4 0,2 3 0,-159 98 0,133-60 8,-168 150 0,221-171-96,3 3-1,3 2 1,2 2 0,-48 79-1,82-115-11,2 2-1,1 0 1,1 1-1,2 0 0,1 1 1,-13 60-1,20-67 3,0 1-1,2-1 1,0 1 0,1 0-1,2-1 1,1 1-1,0 0 1,2-1 0,14 42-1,-6-31 3,2-1 0,1-1-1,1-1 1,2 0 0,1-1-1,2-1 1,0-1 0,2-1 0,54 47-1,-29-35 4,1-3 0,1-2 0,2-2 0,2-2 0,57 21 0,38 8 6,2-8 0,2-6 0,2-6 0,255 28 0,607 10 0,-725-61-10,579 19 33,-3-55-24,4-70-14,-617 48 71,342-104 0,371-195 281,-893 307-329,-2-2 1,-1-4-1,-3-2 1,-1-4 0,107-93-1,-157 121 21,0-1-1,-1-1 0,-1 0 1,-1-1-1,-1-1 1,-1-1-1,0 0 1,-2 0-1,-1-1 0,-1-1 1,-1 0-1,-1 0 1,-1-1-1,-2 0 0,5-48 1,-8 36-14,-1 0 1,-3 0-1,0 0 1,-3 1 0,-1-1-1,-2 1 1,-1 0-1,-2 1 1,-1 0-1,-3 0 1,0 2-1,-2 0 1,-2 1-1,-1 0 1,-1 2-1,-2 0 1,-46-46-1,26 33-43,-2 2 0,-2 3-1,-1 1 1,-3 3 0,0 2-1,-2 2 1,-58-25 0,-19 5-296,-224-56 0,213 72 175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02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359 0 17348,'-15'26'1872,"-1"9"-1256,-8 8-168,0 5 1065,1 7-761,3 1-88,7-2-152,3-2-88,8-11-184,2-3-104,9-10-208,-2-5-200,3-6-504,-4-5-208,-5-11-1337,1-1 1849,-4-8-336,-2-2-264</inkml:trace>
  <inkml:trace contextRef="#ctx0" brushRef="#br0" timeOffset="1">12 390 18028,'-8'0'1984,"4"0"-671,13 0 199,5-1-192,10-2-400,4 0-183,6 2-425,-1-2-232,7 3-569,-3 0-535,-1-2 848,-1 2-200,-5 3-152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22621,'7'-3'1608,"6"3"-1352,0-1-304,4 1-104,-2 1 400,-4 3-224,-6 2-192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20876,'3'2'1337,"4"-12"-1961,0-6 608,13 0 512,-3-1-136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15915,'2'-3'250,"1"0"-1,-1 0 0,1 0 0,0 0 1,0 1-1,0-1 0,1 1 0,-1 0 1,0 0-1,1 0 0,0 0 0,-1 1 1,1-1-1,5 0 0,-7 1-174,0 1-1,0 0 1,1 0 0,-1 0-1,0 0 1,0 0-1,0 1 1,0-1 0,0 1-1,0-1 1,0 1-1,0 0 1,0 0 0,0 0-1,0 0 1,0 0 0,0 0-1,-1 0 1,1 1-1,0-1 1,-1 1 0,1-1-1,-1 1 1,0-1 0,1 1-1,-1 0 1,0 0-1,1 2 1,2 4-7,-1 0 1,0 0-1,-1 1 1,0-1-1,0 1 1,-1-1-1,0 1 1,0-1-1,-2 18 1,-1 3 12,-9 46 0,-18 29 14,20-76-78,1 1-1,1 0 1,-4 34-1,11-61-15,0 0 0,-1 0-1,1 0 1,0 1 0,1-1 0,-1 0-1,0 0 1,1 0 0,-1 1-1,1-1 1,-1 0 0,1 0 0,0 0-1,2 4 1,-2-5-1,1 0 0,-1 0 0,1 0 0,-1 0 0,0 0 0,1 0 0,0 0 0,-1 0 0,1 0 0,0-1 0,-1 1 0,1-1 0,0 1 0,0-1 0,-1 0 0,1 0 0,0 0 0,3 0 0,3 0-19,0-1 0,0 0 0,-1-1-1,1 1 1,0-2 0,0 1 0,-1-1 0,0 0 0,1 0 0,-1-1 0,0 0 0,-1-1-1,1 1 1,6-7 0,-8 7 42,-1 0-1,1 0 0,-1 0 0,0-1 1,0 0-1,-1 1 0,1-1 0,-1 0 1,0-1-1,-1 1 0,1-1 0,-1 1 1,0-1-1,0 0 0,-1 1 1,0-1-1,0 0 0,0 0 0,0-8 1,-6-19-22</inkml:trace>
  <inkml:trace contextRef="#ctx0" brushRef="#br0" timeOffset="1">16 234 15859,'-7'4'1913,"4"-1"-1305,6-3-200,4-4 1104,8-4-719,3 0-265,8-4-800,4-2-369,2-2 537,-1 0-72,4 4-232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18540,'-30'10'1022,"0"0"0,-47 24 0,67-29-945,0 1-1,0 1 0,0 0 0,1 0 0,0 1 1,0 0-1,1 0 0,0 1 0,0 0 1,-8 13-1,15-20-108,0 0-1,0 0 1,0 0 0,0-1 0,0 1 0,1 0 0,-1 0-1,1 0 1,-1 0 0,1 0 0,0 0 0,-1 4 0,2-6 15,-1 1 1,0 0 0,1-1 0,-1 1-1,0-1 1,1 1 0,-1 0 0,1-1-1,-1 1 1,1-1 0,-1 1-1,1-1 1,-1 1 0,1-1 0,0 0-1,-1 1 1,1-1 0,0 0 0,-1 1-1,1-1 1,0 0 0,-1 0 0,1 0-1,0 0 1,0 0 0,-1 1-1,1-1 1,0 0 0,0-1 0,-1 1-1,1 0 1,0 0 0,-1 0 0,1 0-1,0 0 1,-1-1 0,2 1 0,21-6-372,29-10 0,-30 9 175,0 0 0,35-5-1,-51 11 155,-1 1 0,1-1 0,0 1 0,0 0 0,0 1 0,0-1-1,-1 1 1,1 0 0,0 1 0,-1 0 0,1-1 0,-1 2 0,0-1 0,10 6 0,-13-7 52,0 1 1,1 0-1,-1-1 1,0 1-1,0 0 1,-1 0-1,1 0 1,0 1 0,0-1-1,-1 0 1,0 1-1,1-1 1,-1 0-1,0 1 1,0 0-1,0-1 1,-1 1-1,1 0 1,-1-1-1,1 1 1,-1 0-1,0 0 1,0-1-1,0 1 1,0 0 0,-1 0-1,1-1 1,-1 1-1,1 0 1,-1-1-1,0 1 1,0-1-1,0 1 1,-1-1-1,-2 5 1,-2 3 128,0-1 0,-1 0 0,0 0 0,-1 0 0,0-1 0,0-1 0,-14 11 0,12-11-105,0 0 1,-1-1-1,1-1 1,-14 6 0,19-9-15,-1 0 0,1-1 1,0 0-1,-1 0 0,1 0 1,0 0-1,-1-1 0,1 0 1,-1 0-1,1 0 0,-8-2 1,-14-10-98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 18252,'-7'14'390,"0"1"0,1 0 0,1 1 1,0-1-1,1 1 0,-3 27 0,-2 98-120,9-137-264,1 46 6,0-46-3,-1 0-1,1 0 1,-1 0 0,1 0-1,1 0 1,-1 0 0,0-1 0,1 1-1,3 5 1,-4-8 4,-1 0 1,1-1 0,0 1-1,-1 0 1,1-1-1,0 1 1,0 0-1,0-1 1,-1 1-1,1-1 1,0 1 0,0-1-1,0 0 1,0 1-1,0-1 1,0 0-1,0 0 1,0 0 0,0 0-1,0 0 1,0 0-1,0 0 1,0 0-1,0 0 1,0 0-1,0 0 1,0 0 0,0-1-1,-1 1 1,1 0-1,0-1 1,0 1-1,0-1 1,1 0-1,2-2 47,0 1-1,0-1 1,0 0-1,-1-1 0,5-4 1,8-11 179,-2 0 0,0-1 0,-1 0 0,-1-1-1,14-36 1,33-116 929,-43 122-889,-15 47-195,-2 16-65,0 0-1,-5 21 0,0 4-45,1 4-7,1-20 20,1 1 0,1 0-1,1 0 1,1 0 0,6 40-1,-6-61 13,0 0-1,0 0 0,0 0 0,0 0 0,1 0 0,-1 0 0,0 0 0,1 0 1,-1 0-1,1 0 0,-1-1 0,1 1 0,-1 0 0,1 0 0,0-1 1,-1 1-1,1 0 0,0-1 0,0 1 0,-1 0 0,2 0 0,-1-1-8,0 0 0,0 0-1,-1 0 1,1 0 0,0 0-1,0 0 1,-1-1-1,1 1 1,0 0 0,0 0-1,0 0 1,-1-1 0,1 1-1,0 0 1,-1-1-1,1 1 1,0-1 0,-1 1-1,2-2 1,3-2-243,-1-1 0,1 0 1,-1 0-1,6-11 0,6-12-999,-1-1-1,15-41 1,-13 22 315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18644,'-19'11'1337,"2"-1"-107,0 1 0,-27 21-1,40-29-1243,1 0 0,0 0 0,0 0 0,0 0 0,1 0 0,-1 1 0,1-1 0,-1 1 0,1 0 0,0 0 0,1-1 0,-1 1 0,1 0 0,-1 1 0,1-1 0,1 0 0,-1 0 0,0 7 0,1-9-41,0-1 1,1 1 0,-1-1 0,0 0-1,1 1 1,-1-1 0,1 0-1,-1 1 1,1-1 0,-1 0 0,1 0-1,0 0 1,0 1 0,0-1-1,0 0 1,0 0 0,0 0 0,2 1-1,0 0-37,0 0-1,0 0 1,1 0-1,-1-1 1,0 0-1,1 1 1,3 0-1,8 0-209,0 1-1,25-1 0,-33-2 205,33 1-297,-20-1 223,0 0 0,0 2 0,39 7 0,-58-8 179,0-1 0,-1 0 1,1 0-1,0 0 0,0 1 1,0-1-1,0 1 0,0-1 1,-1 0-1,1 1 0,0-1 1,0 1-1,-1 0 0,1-1 1,0 1-1,-1-1 0,1 1 1,-1 0-1,1 0 0,-1-1 1,1 1-1,0 1 0,-1-1 13,0-1 0,0 1 0,0 0-1,0 0 1,-1 0 0,1 0 0,0-1 0,0 1 0,0 0-1,-1 0 1,1 0 0,0-1 0,-1 1 0,1 0 0,-1-1 0,1 1-1,-1 0 1,0 0 0,-4 4 144,0-1 0,0 1 0,0-2 0,-7 6 0,-16 8 757,-37 17 0,54-30-935,1 1 0,-1-2 0,0 1 0,0-1-1,0-1 1,0 0 0,-15 0 0,26-2 26,-1 0-1,0 0 1,1 1 0,-1-1 0,1 0-1,-1-1 1,0 1 0,1 0 0,-1 0 0,0 0-1,1 0 1,-1 0 0,1-1 0,-1 1-1,1 0 1,-1 0 0,0-1 0,1 1-1,-1 0 1,1-1 0,-1 1 0,1-1 0,0 1-1,-1-1 1,1 1 0,-1-1 0,1 1-1,0-1 1,-1 1 0,1-1 0,0 1-1,0-1 1,-1 0 0,1 1 0,0-1 0,0 1-1,0-1 1,0 0 0,0 1 0,0-1-1,0 1 1,0-1 0,0 0 0,0 1-1,0-1 1,0 0 0,0 1 0,1-1 0,-1 1-1,0-1 1,0 1 0,1-1 0,-1 0-1,0 1 1,1-1 0,0 0 0,8-14-163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153 187 17516,'0'-1'107,"0"0"0,0-1 0,0 1 0,1 0 0,-1-1 0,-1 1-1,1-1 1,0 1 0,0 0 0,0-1 0,-1 1 0,1-1 0,-1 1 0,1 0 0,-1 0 0,1-1 0,-1 1 0,0 0 0,0 0 0,-1-1 0,2 1-52,-1 0-1,0 1 1,0-1 0,-1 1 0,1-1 0,0 1-1,0-1 1,0 1 0,0 0 0,0 0-1,0-1 1,0 1 0,-1 0 0,1 0-1,0 0 1,0 0 0,0 1 0,0-1-1,-1 0 1,1 0 0,0 1 0,0-1-1,0 0 1,0 1 0,0-1 0,-1 2 0,-5 1 79,1 2 1,0-1-1,0 1 1,0-1-1,1 2 1,-1-1 0,1 1-1,1-1 1,-1 1-1,1 1 1,0-1-1,-4 9 1,0 0-107,1 1 0,1 0 0,0 0 0,-4 22 0,8-31-37,1 0 0,0 0 1,0 1-1,1-1 0,0 7 0,0-13 5,0 0 0,0 0 0,0 0 0,0 0 0,0 0 0,1 0 0,-1 0 0,0 0 0,0 0 0,1 0 0,-1 0 0,1 0 0,-1-1 0,1 1 0,-1 0 0,1 0 0,-1 0 0,1-1 0,0 1 0,0 0 0,-1-1 0,1 1 0,0-1 0,0 1 0,0-1 0,-1 1 0,1-1 0,0 1 0,0-1 0,0 0 0,0 0 0,0 1 0,0-1 0,0 0 0,0 0 0,0 0 0,0 0 0,0 0 0,0 0 0,0 0 0,0 0 0,0-1 0,0 1 0,0 0 0,1-1 0,5-2-38,0 0 0,0 0 0,0 0 1,0-1-1,-1 0 0,0-1 0,0 1 0,0-1 0,8-9 0,5-6-112,20-29-1,-9 4-16,-1 0 0,-3-2 1,32-78-1,-91 249-101,27-100 284,-3 4 76,2 1 1,1 0-1,-4 53 0,10-80-78,-1-1 0,1 1 0,0-1 0,0 1-1,0-1 1,1 1 0,-1-1 0,0 1 0,0-1 0,1 0-1,-1 1 1,1-1 0,-1 1 0,1-1 0,0 0 0,0 1-1,-1-1 1,1 0 0,0 0 0,0 0 0,0 0-1,2 2 1,-2-3 0,1 1 0,-1-1 0,1 0-1,-1 1 1,1-1 0,-1 0 0,1 0-1,-1 0 1,1 0 0,-1 0 0,0 0-1,1-1 1,-1 1 0,1 0 0,-1-1-1,1 1 1,-1-1 0,2 0 0,6-4 20,1-1 0,-1 0 0,0 0 0,12-12 0,14-16 1,-2-2 1,-2-1-1,29-44 0,-16 21-135,-38 51 71,-5 7 22,0 0 0,0 0 1,1 1-1,-1-1 0,1 0 1,-1 0-1,1 1 0,0-1 1,0 1-1,0-1 0,-1 1 1,1 0-1,3-2 0,-5 3 9,1 0-1,-1 0 1,0 0-1,0 0 0,0 0 1,1 0-1,-1 0 1,0 0-1,0 0 1,0 0-1,1 0 0,-1 0 1,0 0-1,0 0 1,0 0-1,1 0 1,-1 1-1,0-1 0,0 0 1,0 0-1,1 0 1,-1 0-1,0 0 0,0 0 1,0 1-1,0-1 1,0 0-1,1 0 1,-1 0-1,0 0 0,0 1 1,0-1-1,0 0 1,0 0-1,0 0 0,0 0 1,0 1-1,0-1 1,0 0-1,2 15-61,-6 13 1,-2 7 102,1-10 190,-3 40 0,8-64-212,-1-1-1,1 1 1,0 0-1,0 0 1,0 0 0,0-1-1,0 1 1,0 0-1,0 0 1,0 0-1,1-1 1,-1 1 0,0 0-1,0 0 1,1-1-1,-1 1 1,0 0-1,1-1 1,-1 1 0,1 0-1,-1-1 1,1 1-1,-1-1 1,1 1-1,-1 0 1,2 0 0,-1-1 1,0 0 0,0 0 0,0 0 1,0 0-1,0 0 0,0 0 1,0 0-1,0-1 0,0 1 1,0 0-1,0-1 0,0 1 1,0 0-1,0-1 0,0 1 1,-1-1-1,2 0 0,7-6 99,-1 1 0,15-16 0,-20 19-97,49-54 160,-31 33-236,46-41 0,-65 63 41,0 1 0,0-1 0,0 1-1,0 0 1,0-1 0,0 1 0,0 0-1,0 1 1,1-1 0,-1 0 0,4 0-1,-6 1 10,1 0 0,0 0 0,0 0 0,-1 0 0,1 1 0,0-1 0,-1 0 0,1 0-1,0 1 1,-1-1 0,1 0 0,0 1 0,-1-1 0,1 1 0,-1-1 0,1 1 0,-1-1 0,1 1-1,-1-1 1,1 1 0,-1-1 0,1 1 0,-1 0 0,0-1 0,1 1 0,-1 0 0,0-1 0,0 1-1,1 0 1,-1-1 0,0 1 0,0 0 0,0 0 0,0-1 0,0 1 0,0 0 0,0 1 0,-3 44-106,0-11 176,3-35-62,0 1 0,0-1 0,0 0 1,0 1-1,0-1 0,0 1 1,0-1-1,0 0 0,0 1 1,0-1-1,0 0 0,0 1 0,0-1 1,0 0-1,0 1 0,0-1 1,1 0-1,-1 1 0,0-1 1,0 0-1,0 1 0,1-1 0,-1 0 1,0 1-1,0-1 0,1 0 1,-1 0-1,0 1 0,1-1 0,-1 0 1,0 0-1,1 0 0,-1 0 1,0 1-1,1-1 0,-1 0 1,0 0-1,1 0 0,-1 0 0,1 0 1,-1 0-1,0 0 0,1 0 1,-1 0-1,0 0 0,1 0 1,-1 0-1,0 0 0,1 0 0,-1-1 1,1 1-1,-1 0 0,0 0 1,1 0-1,-1 0 0,0-1 1,0 1-1,1 0 0,-1 0 0,1-1 1,21-16 53,-19 15-48,30-28 56,-13 11-257,0 2 0,1 0 0,35-21-1,-53 36 135,0 1-1,0-1 1,0 1-1,0 0 0,0 0 1,0 0-1,1 0 1,-1 1-1,0-1 0,1 1 1,-1 0-1,0 0 1,1 0-1,3 1 0,-5-1 17,-1 1-1,0-1 0,1 1 0,-1 0 0,0 0 0,0 0 0,1-1 0,-1 1 1,0 0-1,0 0 0,0 1 0,0-1 0,0 0 0,0 0 0,0 0 0,-1 1 1,1-1-1,0 0 0,-1 1 0,1-1 0,-1 1 0,1-1 0,-1 1 0,0-1 1,1 1-1,-1-1 0,0 1 0,0-1 0,0 1 0,0-1 0,0 1 0,-1-1 1,0 3-1,1 2-107,-2 1 0,1 0 1,-1 0-1,0-1 0,0 1 0,-1-1 1,1 0-1,-2 0 0,-3 7 1,-6 3-125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 21429,'-2'43'1483,"-8"45"1,5-56-1050,2 1 0,1 60 1,2-90-410,0 1 0,1-1 0,-1 0 0,1 1 0,0-1 0,0 0 0,0 0 0,0 0 0,0 1 0,1-1 0,0-1 0,2 5 0,-3-6-20,0 0-1,0-1 1,0 1 0,0 0 0,0 0-1,1-1 1,-1 1 0,0-1 0,0 1-1,1-1 1,-1 0 0,0 0 0,1 1 0,-1-1-1,0 0 1,0 0 0,1 0 0,-1 0-1,0 0 1,1-1 0,-1 1 0,0 0-1,1-1 1,-1 1 0,0-1 0,0 1-1,0-1 1,1 1 0,-1-1 0,0 0-1,0 0 1,0 1 0,1-3 0,16-12 11,0-1 0,-2 0 0,0-1 0,-1-1 0,18-29 0,-13 21-15,88-128-518,-93 138 183,-15 17 325,0-1 0,1 0 0,-1 1 0,0-1 0,0 1 0,0-1 0,0 0 1,1 1-1,-1-1 0,0 1 0,0-1 0,0 0 0,0 1 0,0-1 0,0 1 0,0-1 0,0 1 0,0-1 0,0 0 0,0 1 0,-1-1 1,1 1-1,0-1 0,0 1 0,0 0 0,-15 45-199,13-40 200,-7 20-30,4-13 46,1 1 0,0-1 0,0 1-1,1-1 1,-1 22 0,4-34-6,0 0 1,0-1-1,0 1 0,0 0 0,0 0 0,0-1 0,0 1 0,0 0 1,0-1-1,0 1 0,0 0 0,1-1 0,-1 1 0,0 0 0,1-1 1,-1 1-1,0-1 0,1 1 0,-1-1 0,0 1 0,1 0 0,-1-1 1,1 0-1,-1 1 0,1-1 0,-1 1 0,2 0 0,-1-1 1,0 0-1,0 0 1,0 0 0,0 0-1,0 0 1,0 0 0,0 0-1,0-1 1,1 1-1,-1 0 1,0 0 0,0-1-1,0 1 1,0-1-1,1 0 1,6-4 10,0 0 0,-1-1 0,8-6 0,-14 11-12,83-78 43,-45 42-367,67-53-1,-103 88 280,0 0-1,0 0 0,0 0 0,0 0 1,1 1-1,-1 0 0,0-1 1,1 1-1,5-1 0,-8 2 33,-1 0 0,1 0 0,-1 0-1,1 0 1,-1 0 0,1 0 0,-1 0 0,1 0 0,-1 1-1,1-1 1,-1 0 0,1 0 0,-1 0 0,1 1 0,-1-1-1,0 0 1,1 1 0,-1-1 0,1 0 0,-1 1 0,0-1-1,1 0 1,-1 1 0,0-1 0,1 1 0,0 1-8,-1 0 0,0-1 1,1 1-1,-1 0 0,0-1 0,0 1 1,0 0-1,0-1 0,0 1 0,0 0 1,0-1-1,-1 3 0,-1 4-103,-1 1 1,0-1-1,0 1 1,-8 12-1,-7 19-504,17-37 387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3 176 19524,'0'0'61,"0"1"-1,-1-1 1,1 0 0,0 0-1,0 0 1,0 1 0,0-1-1,-1 0 1,1 0 0,0 1-1,0-1 1,0 0 0,0 0-1,0 1 1,0-1-1,0 0 1,0 0 0,0 1-1,0-1 1,0 0 0,0 0-1,0 1 1,0-1 0,0 0-1,0 1 1,0-1 0,0 0-1,0 0 1,0 1-1,0-1 1,0 0 0,0 0-1,1 1 1,-1-1 0,0 0-1,0 0 1,0 0 0,0 1-1,1-1 1,-1 0 0,0 0-1,0 0 1,1 1-1,14-4 1062,22-14-655,-35 16-396,15-9 9,0 0 0,0-1-1,19-17 1,-29 23-61,-1-1-1,0 0 1,0-1-1,-1 1 1,1-1-1,-1 0 1,-1-1-1,0 1 1,0-1-1,3-8 1,-5-1 60,-2 17-76,0-1-1,0 1 1,-1 0 0,1-1-1,0 1 1,0 0-1,0-1 1,-1 1 0,1 0-1,0 0 1,0-1-1,-1 1 1,1 0-1,0 0 1,-1-1 0,1 1-1,0 0 1,-1 0-1,1 0 1,0 0 0,-1-1-1,1 1 1,0 0-1,-1 0 1,0 0 0,0 0 0,-1 0 0,1 0 0,-1 1 1,0-1-1,1 1 0,-1-1 1,1 1-1,-1-1 0,1 1 0,-1 0 1,1-1-1,0 1 0,-1 0 0,1 0 1,0 0-1,-2 2 0,-5 5-12,0 2-1,0-1 0,1 1 1,0 0-1,0 0 0,1 1 1,1 0-1,0 0 0,0 1 1,1-1-1,0 1 0,1 0 1,1 0-1,0 0 0,-1 18 1,3-28 7,0 0 0,0 0 0,0 0 0,1 0 0,-1 0 0,0-1 1,1 1-1,-1 0 0,1 0 0,0 0 0,-1-1 0,1 1 1,0 0-1,0 0 0,0-1 0,0 1 0,0-1 0,1 1 1,-1-1-1,0 0 0,1 0 0,-1 1 0,3 0 0,-2-1 0,1 0-1,0 0 0,0 0 0,0-1 1,0 1-1,0-1 0,0 1 0,0-1 1,0 0-1,0 0 0,0-1 0,0 1 1,0-1-1,4 0 0,6-3-10,-1 0 0,0-1-1,0 0 1,0 0 0,14-10-1,55-42-92,-13 8-216,-59 43 244,-5 3 39,0 0-1,0 0 0,0 1 0,0-1 0,1 1 0,-1 0 0,0 0 1,1 1-1,0-1 0,5 0 0,-10 2 34,0 1 0,1-1-1,-1 0 1,0 0 0,1 0 0,-1 1 0,1-1 0,-1 0-1,0 0 1,0 1 0,1-1 0,-1 0 0,0 0 0,1 1-1,-1-1 1,0 1 0,0-1 0,0 0 0,1 1 0,-1-1-1,0 0 1,0 1 0,0-1 0,0 1 0,0-1 0,0 0-1,0 1 1,0-1 0,0 1 0,0-1 0,0 1 0,0-1-1,0 0 1,0 1 0,0-1 0,0 1 0,0 0 0,-5 16-43,5-16 49,-3 6-3,2-2 43,-1-1 0,1 1 0,-1-1-1,2 1 1,-1-1 0,0 7 0,1-11-33,0 1 0,0-1-1,0 1 1,0-1 0,0 1 0,0-1 0,0 0 0,0 1-1,1-1 1,-1 1 0,0-1 0,0 1 0,0-1-1,1 0 1,-1 1 0,0-1 0,1 0 0,-1 1-1,0-1 1,1 0 0,-1 1 0,0-1 0,1 0-1,-1 0 1,1 1 0,0-1 0,0 0 1,1 0 0,-1 1 0,1-1 0,-1 0 1,1-1-1,-1 1 0,1 0 0,-1 0 0,1-1 0,-1 1 0,1 0 1,1-2-1,82-35 45,-64 25-241,1 2 0,0 1 0,1 1 1,0 0-1,0 2 0,27-4 0,-47 10 126,0 0-1,0 0 1,1 0-1,-1 0 1,0 0-1,0 1 1,0-1-1,0 1 1,0 0-1,0 0 1,0 0-1,0 0 1,5 4-1,-7-4 16,0 0-1,1 0 1,-1 0-1,0 0 1,0 1 0,0-1-1,-1 0 1,1 0-1,0 1 1,0-1-1,-1 1 1,1-1-1,-1 0 1,1 1-1,-1-1 1,0 1 0,0-1-1,1 1 1,-1 0-1,0-1 1,0 1-1,0-1 1,-1 1-1,1-1 1,0 1 0,-1-1-1,1 1 1,-1-1-1,1 1 1,-2 1-1,-8 15-125,0-6 18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16908,'12'-5'742,"0"1"0,0 1 1,1 0-1,0 1 0,19-2 1,-29 4-676,0 0 0,0 0 0,0 0 0,0 0 0,0 0 0,0 1 0,-1-1 0,1 1 1,0 0-1,0 0 0,-1 0 0,1 0 0,0 0 0,-1 1 0,1-1 0,-1 1 0,0 0 0,1 0 1,-1 0-1,0 0 0,0 0 0,0 0 0,0 0 0,-1 1 0,1-1 0,-1 0 0,1 1 1,-1 0-1,0-1 0,0 1 0,1 3 0,-1 1-38,0-1 1,0 1-1,0 0 1,-1 0-1,0 0 1,0 0-1,-1-1 1,0 1-1,0 0 1,0 0-1,-1-1 1,-5 13-1,-3 3 7,-1-1 0,-19 28 0,19-32-19,1 0 0,0 0 0,-10 27 0,20-44-17,0 1 1,-1-1-1,1 1 0,0 0 1,0-1-1,0 1 1,-1-1-1,1 1 0,0 0 1,0-1-1,0 1 1,0-1-1,0 1 0,0 0 1,0-1-1,0 1 1,0-1-1,1 1 0,-1 0 1,0-1-1,0 1 1,0-1-1,1 1 0,-1-1 1,0 1-1,1-1 1,-1 1-1,0-1 0,1 1 1,-1-1-1,1 1 1,-1-1-1,1 0 0,-1 1 1,1-1-1,-1 0 0,1 1 1,-1-1-1,1 0 1,-1 0-1,1 1 0,0-1 1,-1 0-1,1 0 1,-1 0-1,1 0 0,0 0 1,-1 0-1,1 0 1,-1 0-1,1 0 0,0 0 1,-1 0-1,1 0 1,-1 0-1,1-1 0,0 1 1,41-12 54,-38 11-51,52-21-494,-2-2 0,0-3-1,77-51 1,-117 65-262,-9 6 254,-5 6 479,0 1 0,0 0 0,0 0 0,0 0-1,0 0 1,0-1 0,0 1 0,0 0 0,0 0-1,-1 0 1,1 0 0,0 0 0,0-1 0,0 1-1,0 0 1,0 0 0,0 0 0,0 0 0,-1 0 0,1 0-1,0 0 1,0 0 0,0 0 0,0-1 0,0 1-1,-1 0 1,1 0 0,0 0 0,0 0 0,0 0-1,0 0 1,0 0 0,-1 0 0,1 0 0,0 0-1,0 0 1,0 0 0,0 0 0,-1 0 0,1 0 0,0 0-1,0 0 1,0 1 0,-17 2-760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02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1 423 18636,'0'1'75,"0"0"0,0 0 0,0 0 0,0 0 0,0-1 1,0 1-1,1 0 0,-1 0 0,0 0 0,0 0 0,1 0 0,-1 0 0,1-1 0,-1 1 0,1 0 1,-1 0-1,1 0 0,0-1 0,-1 1 0,1 0 0,0-1 0,-1 1 0,1-1 0,0 1 1,0-1-1,0 1 0,-1-1 0,1 0 0,0 1 0,0-1 0,0 0 0,0 1 0,0-1 0,0 0 1,0 0-1,0 0 0,-1 0 0,1 0 0,0 0 0,0 0 0,0 0 0,0 0 0,0-1 0,0 1 1,0 0-1,0-1 0,0 1 0,-1 0 0,3-2 0,5-2 284,0-1 0,0 1 0,-1-2 0,9-6 0,-13 10-206,36-33 267,-2-2 1,-1-1-1,-2-2 1,31-46 0,-68 105-507,-2-4 11,-27 102 36,28-97-288,0 1-1,1 0 1,0 35-1,3-55 314,0 0 0,0-1 0,0 1 0,0 0 0,0 0 1,0 0-1,0-1 0,0 1 0,0 0 0,0 0 0,0-1 0,0 1 0,1 0 0,-1-1 0,0 1 0,1 0 1,-1 0-1,0-1 0,1 1 0,-1-1 0,1 1 0,-1 0 0,1-1 0,-1 1 0,1-1 0,0 2 0,1-3-5,-1 1 0,0 0 0,0-1 0,0 1 0,0-1 0,0 1 0,0-1 0,0 1 0,0-1 0,0 0 0,0 1 0,0-1 0,-1 0 0,1 0 0,0 0 0,0-1 0,18-19-353</inkml:trace>
  <inkml:trace contextRef="#ctx0" brushRef="#br0" timeOffset="1">642 0 21893,'4'0'1896,"-7"7"-1368,0-1-384,2 1 152,-1-1-816,2 1 688,-1 4-304,-3 2-360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18412,'10'-3'1752,"5"0"-1112,2-1-255,6 1 647,4-1-224,5 1-416,4-3-376,4 0-848,0-2-1537,4-4 1977,-2-4-368,1-11-328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136 206 13755,'-82'121'4025,"73"-106"-3530,2 0 0,-1 0 1,2 1-1,0 0 0,1 0 1,-5 25-1,9-34-355,0-1 0,1 1 0,-1 0 0,2 11 0,-1-17-118,0 1 0,1 0 0,-1-1-1,0 1 1,1-1 0,-1 1 0,1-1 0,0 1 0,0-1 0,-1 1 0,1-1-1,0 1 1,0-1 0,0 0 0,0 0 0,0 0 0,1 1 0,-1-1-1,0 0 1,0 0 0,1 0 0,-1-1 0,1 1 0,-1 0 0,3 0-1,1 0-8,0 0-1,0-1 1,1 1-1,-1-1 0,0-1 1,0 1-1,0-1 1,0 0-1,0 0 0,0 0 1,0-1-1,0 0 1,0 0-1,-1 0 0,6-3 1,5-4-2,-1 0-1,0-1 1,18-15 0,-8 2 15,-1-2 0,-1 0 0,-1-1 0,-1-1 0,-2-1 0,0-1-1,-2 0 1,-2-1 0,0-1 0,10-37 0,-21 51-108,-12 37-48,-4 13 229,1 0 0,2 1 0,2 0 0,0 1 0,3 0-1,-3 60 1,8-91-70,0-1-1,1 1 1,-1-1 0,0 1-1,1-1 1,0 0-1,0 1 1,0-1-1,0 0 1,1 1-1,-1-1 1,1 0-1,0 0 1,-1 0 0,2 0-1,2 3 1,-3-4-6,1-1 1,-1 1 0,0-1 0,1 0 0,-1 0 0,1 0 0,-1 0-1,1 0 1,-1-1 0,1 1 0,-1-1 0,1 0 0,0 0-1,-1 0 1,1 0 0,0 0 0,-1 0 0,1-1 0,0 1-1,-1-1 1,1 0 0,3-1 0,6-3 30,0 0 0,-1-1 0,1 0 0,-1-1 0,-1 0-1,1-1 1,10-9 0,3-6 106,35-41 0,-41 42-144,-1 0 1,-1-2-1,-1 0 1,-1-1 0,-2 0-1,12-30 1,-23 51-37,0 0 0,0 1 0,-1-1-1,1 0 1,-1 0 0,1 0 0,-2-7 0,1 10 16,0 1-1,0 0 1,0-1-1,0 1 1,0 0-1,0 0 1,0-1-1,0 1 1,0 0-1,0-1 1,0 1-1,-1 0 1,1 0 0,0-1-1,0 1 1,0 0-1,0 0 1,-1-1-1,1 1 1,0 0-1,0 0 1,-1 0-1,1 0 1,0-1-1,0 1 1,-1 0-1,1 0 1,0 0-1,0 0 1,-1 0-1,1 0 1,0 0-1,0-1 1,-1 1 0,0 1-7,-1-1 1,1 1-1,0 0 1,0-1 0,0 1-1,0 0 1,0 0-1,0 0 1,0-1 0,0 1-1,0 0 1,1 0-1,-2 2 1,-5 7 9,1-1 0,0 1 0,0 0-1,1 1 1,1 0 0,0-1 0,0 1 0,1 1 0,0-1 0,1 0 0,0 1-1,0 15 1,2-25 8,0-1-1,0 1 1,0 0-1,0-1 1,0 1-1,1-1 1,-1 1 0,0 0-1,1-1 1,-1 1-1,1-1 1,0 1-1,-1-1 1,1 1-1,0-1 1,0 0-1,0 1 1,0-1-1,0 0 1,0 0-1,0 0 1,0 0-1,1 0 1,-1 0 0,0 0-1,1 0 1,-1 0-1,1 0 1,-1-1-1,1 1 1,-1-1-1,1 1 1,-1-1-1,1 0 1,-1 1-1,1-1 1,0 0-1,-1 0 1,1 0-1,-1 0 1,1 0-1,0-1 1,1 1 0,5-2 16,-1 0 0,1-1 0,0 1 0,-1-1 0,0-1 0,0 0 0,11-7 0,6-7-18,-1-1 0,-1-1-1,-1-1 1,-1-1 0,-1 0-1,-1-2 1,0 0 0,-2-1-1,22-48 1,-47 93-220,-10 34-1,17-45 219,-1 0 0,2 1 0,-1-1 0,1 0 0,0 1 0,1-1 0,1 12 0,-1-19 0,1-1 0,-1 1 1,0-1-1,1 1 0,-1-1 0,1 1 0,-1-1 0,1 1 0,-1-1 0,1 1 0,0-1 0,0 0 0,0 0 0,0 1 0,0-1 0,0 0 0,0 0 0,0 0 1,1 0-1,-1 0 0,0 0 0,2 0 0,0 0-7,-1 0 1,1 0 0,0-1-1,-1 1 1,1-1 0,0 0-1,-1 0 1,1 0 0,0 0-1,0 0 1,4-1 0,5-2-58,0-1 0,1 0 0,-2-1 0,14-6 0,26-18-291,0-2 1,-2-2-1,64-56 1,-119 95 341,0 2 0,0-1 0,1 0 0,0 1 0,0 0 0,1 0 1,-6 15-1,2-1-403,0 0 1,-5 25 0,12-43 338,-1 19-332,5-23 110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17948,'-6'5'1584,"5"8"-1296,4 2-448,4 0 952,12 0-1512,3-1-184,7-5 672,0-2-224,1-6-176</inkml:trace>
  <inkml:trace contextRef="#ctx0" brushRef="#br0" timeOffset="1">233 92 12123,'-27'26'2574,"17"-18"-1855,0 1-1,1 0 1,0 1 0,1 0 0,0 0 0,0 1-1,1 0 1,-9 18 0,16-29-702,0 0-1,0 0 1,0 1 0,-1-1 0,1 1-1,0-1 1,0 0 0,0 1-1,0-1 1,0 0 0,0 1 0,0-1-1,0 1 1,0-1 0,0 0 0,0 1-1,0-1 1,0 0 0,0 1 0,0-1-1,0 0 1,0 1 0,1-1-1,-1 1 1,0-1 0,0 0 0,0 1-1,1-1 1,-1 0 0,0 0 0,0 1-1,1-1 1,-1 0 0,0 0 0,1 1-1,-1-1 1,0 0 0,1 0-1,-1 0 1,0 1 0,1-1 0,-1 0-1,0 0 1,1 0 0,-1 0 0,0 0-1,1 0 1,-1 0 0,1 0 0,-1 0-1,0 0 1,1 0 0,0 0-1,23-5-292,-21 4 226,16-4-228,0-1-275,1 2 1,21-4-1,-36 8 448,0-1-1,0 1 0,-1 0 0,1 0 0,0 1 0,0-1 1,-1 1-1,1 0 0,0 0 0,-1 1 0,1-1 0,-1 1 1,0 0-1,7 4 0,-10-6 124,0 1-1,0 0 1,0 0 0,1 0 0,-1 0 0,0 0-1,0 0 1,0 0 0,-1 0 0,1 1-1,0-1 1,0 0 0,-1 1 0,1-1-1,-1 0 1,1 1 0,-1-1 0,1 0 0,-1 1-1,0-1 1,0 1 0,0 1 0,0 0 67,0-1 0,-1 1 0,0 0 1,0-1-1,0 0 0,0 1 1,0-1-1,0 0 0,0 1 0,-1-1 1,-2 4-1,-6 4 482,1-1 1,-1 0-1,-21 15 0,28-22-457,-38 24 568,38-24-713,0-1 0,0 0 1,0 1-1,0-1 0,0 0 0,0 0 0,-1-1 1,1 1-1,0 0 0,-1-1 0,-5 0 0,9 0 27,-1 0-1,1 0 0,-1-1 0,1 1 1,0 0-1,-1 0 0,1 0 1,-1-1-1,1 1 0,-1 0 0,1-1 1,0 1-1,-1 0 0,1-1 0,-1 1 1,1 0-1,0-1 0,0 1 0,-1-1 1,1 1-1,0 0 0,0-1 0,-1 1 1,1-1-1,0 1 0,0-1 1,0 1-1,0-1 0,0 1 0,0-1 1,0 1-1,0-1 0,0 1 0,0-1 1,0 1-1,0-1 0,0 1 0,0-1 1,1 0-1,4-16-328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190 434 18340,'-17'8'398,"1"0"0,0 1 1,1 0-1,0 2 0,1-1 1,0 2-1,1 0 0,0 1 0,1 0 1,-15 21-1,24-30-309,1-1 1,-1 2 0,1-1-1,0 0 1,-2 7-1,4-10-74,0-1-1,0 1 0,-1 0 1,1 0-1,0 0 0,0 0 1,0 0-1,0 0 1,0-1-1,0 1 0,0 0 1,0 0-1,0 0 0,1 0 1,-1 0-1,0-1 0,0 1 1,1 0-1,-1 0 0,1 0 1,-1-1-1,1 1 0,-1 0 1,1 0-1,-1-1 1,1 1-1,-1-1 0,1 1 1,0 0-1,0-1 0,-1 1 1,1-1-1,0 0 0,0 1 1,-1-1-1,1 0 0,2 1 1,1 0-3,1 0-1,0-1 1,0 1 0,0-1 0,-1 0 0,1-1 0,0 1-1,0-1 1,0 0 0,7-2 0,48-21-74,-59 24 60,25-13-84,0-1 0,-1-1 0,-1-1 0,-1-2 0,0 0 0,-1-1-1,31-36 1,-31 29-193,-1 0-1,-1-2 0,-2 0 0,-1-1 1,-1-1-1,15-40 0,-24 51 29,-1 0 1,5-27-1,-10 40 180,0-1 0,0 0 1,-1 0-1,0 1 0,0-1 1,-1 0-1,0 0 0,0 1 1,0-1-1,-4-9 1,4 14 55,1 0 1,-1 0 0,0 0-1,0 1 1,0-1 0,0 0 0,-1 1-1,1-1 1,0 1 0,-1-1-1,1 1 1,-1 0 0,1-1-1,-1 1 1,0 0 0,1 0 0,-1 0-1,-3-1 1,1 1 27,1 1 0,0-1 0,0 1 0,0-1 0,0 1 0,0 0 0,0 1 0,-1-1 0,1 0 0,0 1 0,-3 1 0,-5 1 134,-1 2 0,1 0 0,1 0 0,-1 1 0,-13 10 0,6-3 189,1 1-1,0 0 0,1 1 1,-16 21-1,25-28-182,0 1-1,1 0 0,0 0 1,1 0-1,0 1 0,0-1 1,1 1-1,0 0 0,1 1 1,-3 13-1,5-22-133,1 0-1,0 0 1,0 1-1,0-1 1,0 0-1,1 0 1,-1 0-1,1 0 1,-1 0-1,1 0 1,-1 0-1,1 0 1,0 0-1,0 0 1,0-1 0,0 1-1,0 0 1,1-1-1,-1 1 1,0 0-1,1-1 1,-1 0-1,1 1 1,0-1-1,-1 0 1,1 0-1,0 0 1,0 0-1,0 0 1,-1 0-1,1 0 1,0 0-1,0-1 1,4 1 0,7 2-104,-1-2 0,1 1 0,0-1 1,18-2-1,-22 1 20,18-1-139,0 1 0,-1 1 0,1 2-1,39 8 1,-60-9 211,1-1-1,-1 2 0,1-1 0,-1 1 1,0 0-1,1 0 0,-1 1 1,-1 0-1,1 0 0,-1 0 0,0 1 1,0-1-1,0 1 0,0 1 1,-1-1-1,0 1 0,0-1 0,0 1 1,-1 0-1,0 1 0,0-1 1,3 12-1,-4-11 22,0 0 1,-1 1-1,0-1 1,0 1-1,-1-1 1,0 0-1,0 1 1,-2 9-1,1-14-91,1 1 0,-1-1 0,0 1 1,0-1-1,-1 0 0,1 1 0,-1-1 0,1 0 0,-1 0 0,0 0 0,0 0 0,-1 0 0,1 0 1,0-1-1,-1 1 0,0-1 0,1 0 0,-6 4 0,-6 0-274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16075,'-4'11'383,"0"1"-1,-1-1 1,0 0-1,-1 0 1,0 0 0,-8 11-1,-10 17 715,-36 74-596,-63 167 0,120-273-594,0 1-1,1-1 1,0 1-1,0-1 1,0 1-1,1-1 1,0 13-1,1-20 80,0 0-1,0 1 0,0-1 0,0 0 0,0 1 1,0-1-1,0 0 0,0 1 0,0-1 0,0 0 1,1 1-1,-1-1 0,0 0 0,0 0 1,0 1-1,1-1 0,-1 0 0,0 0 0,0 1 1,1-1-1,-1 0 0,0 0 0,1 0 1,-1 0-1,0 1 0,0-1 0,1 0 0,-1 0 1,0 0-1,1 0 0,-1 0 0,0 0 0,1 0 1,-1 0-1,0 0 0,1 0 0,-1 0 1,0 0-1,1 0 0,-1 0 0,0 0 0,1 0 1,-1 0-1,0 0 0,1-1 0,-1 1 1,17-11-468,-2-4 98,0-1-1,-1-1 1,19-30 0,32-63-483,-59 99 815,44-79 1019,55-144 1,-131 310 482,-22 103 0,38-130-1175,2 0 1,3 1-1,1 71 1,4-112-322,0-4-56,0 1 0,0-1 0,0 1 0,1-1 0,0 0 0,0 1 0,1-1 0,-1 0 0,5 9 0,-5-31-1302,-4 0 1021,-1 1 0,-1 0 1,0 0-1,-1 0 0,-1 1 0,-16-29 1,-1 6 819,-38-45 1,62 82-412,0 1 0,-1 0 0,1 0 0,0 0 0,0 0 0,0-1 0,0 1 0,0 0 0,0 0 0,0 0 0,0 0 0,0-1 0,0 1 0,0 0 0,0 0 0,0 0 0,1-1 0,-1 1 0,0 0 0,0 0 0,0 0 0,0 0 0,0-1 0,0 1 0,0 0 0,0 0 0,0 0 0,1 0 0,-1 0 0,0 0 0,0-1 0,0 1 0,0 0 0,0 0 0,1 0 0,-1 0 1,0 0-1,0 0 0,0 0 0,0 0 0,1 0 0,-1 0 0,0 0 0,0 0 0,0 0 0,1 0 0,-1 0 0,0 0 0,0 0 0,0 0 0,0 0 0,1 0 0,-1 0 0,0 0 0,0 0 0,0 0 0,0 0 0,1 0 0,-1 0 0,0 0 0,0 1 0,0-1 0,18 2 263,-14-2-93,25 2 170,1-1 0,-1-2 0,36-5 0,84-21 582,-48 7-258,-95 19-655,0 0-1,0 0 1,-1 0-1,1 1 1,0 0 0,8 1-1,-12 0-29,-1-1-1,1 1 1,-1-1 0,0 1-1,1-1 1,-1 1-1,0 0 1,1 0 0,-1-1-1,0 1 1,0 0 0,0 0-1,0 0 1,0 1-1,0-1 1,0 0 0,0 0-1,0 0 1,0 1 0,-1-1-1,1 1 1,0-1-1,-1 0 1,1 1 0,-1-1-1,0 1 1,0-1-1,1 3 1,1 18 0,-1-1 0,-2 23 1,0-24 9,1 1 1,4 23 0,-4-44-15,-1 0 1,1 1-1,0-1 0,0 0 1,0 0-1,0 1 0,0-1 1,0 0-1,1 0 1,-1 1-1,0-1 0,0 0 1,0 0-1,0 1 1,0-1-1,0 0 0,0 0 1,0 1-1,1-1 0,-1 0 1,0 0-1,0 0 1,0 1-1,1-1 0,-1 0 1,0 0-1,0 0 1,0 0-1,1 1 0,-1-1 1,0 0-1,0 0 1,1 0-1,-1 0 0,0 0 1,0 0-1,1 0 0,-1 0 1,0 0-1,0 0 1,1 0-1,-1 0 0,0 0 1,1 0-1,-1 0 1,0 0-1,14-11 42,9-22-1,1-7-55,-13 19-206,1 1 0,1 1 0,1 0 0,0 0 0,25-23 1,-39 41 178,1 1 0,0-1 0,-1 1 0,1-1 0,0 1 0,-1-1 1,1 1-1,0-1 0,0 1 0,0-1 0,-1 1 0,1 0 1,0 0-1,0-1 0,0 1 0,0 0 0,-1 0 0,1 0 0,0 0 1,0 0-1,1 0 0,-1 0 10,0 1-1,-1-1 1,1 1 0,-1-1-1,1 1 1,0-1 0,-1 1-1,1-1 1,-1 1 0,1 0-1,-1-1 1,0 1 0,1 0-1,-1-1 1,0 1-1,1 0 1,-1-1 0,0 1-1,1 1 1,0 6-111,0-1 1,0 1-1,0 15 0,-1-12 103,0 1 38,0-6-103,0 0 1,1 0-1,-1 0 1,1-1 0,0 1-1,0 0 1,1 0 0,0-1-1,4 11 1,1-9-49,1-6-73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20020,'0'-3'207,"1"0"-1,-1 0 0,1 1 1,0-1-1,0 0 1,0 1-1,0-1 0,1 1 1,-1-1-1,1 1 1,-1 0-1,1-1 0,0 1 1,0 0-1,0 0 1,0 0-1,3-1 0,-5 2-150,1 1 0,0-1 0,0 1 0,0-1 0,0 1 0,0 0 0,0 0 0,0-1 0,0 1 0,0 0 0,0 0 0,1 0 0,-1 0 0,0 0 0,0 0 0,0 1 0,0-1 0,2 1 0,-2 0-14,1 0-1,0 0 0,0 0 0,-1 0 0,1 0 0,0 1 1,-1-1-1,0 1 0,1-1 0,-1 1 0,0 0 1,2 3-1,1 2-44,0 0 0,-1 0 1,0 0-1,-1 1 0,0-1 1,0 1-1,0 0 0,-1-1 1,0 1-1,-1 0 0,0 15 1,-3 5-13,-1-1 1,-9 31 0,7-33-18,-6 50 1,12-73 21,-1 0-1,1-1 0,0 1 1,0 0-1,1-1 1,-1 1-1,0-1 0,0 1 1,1 0-1,-1-1 0,1 1 1,-1-1-1,1 1 0,0-1 1,0 1-1,0-1 0,0 1 1,-1-1-1,2 0 0,-1 0 1,2 2-1,-1-1-56,0-1 0,0 0 0,0 0 0,0 0 0,0-1 0,1 1 0,-1 0 0,0-1 0,1 0 0,-1 1 0,0-1 0,1 0 0,3-1 0,3 0-156,1 0 1,-1-1-1,1-1 0,-1 1 1,0-2-1,11-4 0,3-3-246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35 17204,'-11'-1'1552,"9"2"-1144,5 1-208,15-1 760,7 1-760,11-2-696,7-3-336,6-4 544,-2-5-160,5-5-128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173 547 16964,'-20'16'743,"0"1"0,1 1 1,-25 30-1,35-37-503,0 0 1,1 1-1,1 0 0,0 0 0,0 1 1,1-1-1,-7 28 0,12-39-223,0 1 0,1-1 0,0 0 0,-1 1 0,1-1 1,0 1-1,0-1 0,0 1 0,0-1 0,0 0 0,0 1 0,0-1 0,0 1 0,1-1 0,-1 1 0,1-1 0,-1 0 0,2 3 0,-1-3-15,-1-1 1,1 1-1,0-1 1,-1 0 0,1 1-1,0-1 1,0 0-1,-1 1 1,1-1-1,0 0 1,0 0-1,-1 0 1,1 0-1,0 0 1,0 0-1,0 0 1,-1 0 0,1 0-1,0 0 1,0 0-1,0-1 1,-1 1-1,3-1 1,3-1-27,0-1 1,1-1 0,-1 1 0,0-1-1,-1 0 1,6-5 0,3-4-21,-1 0 1,-1-1 0,0 0-1,18-29 1,30-68 115,-28 46 38,-40 136-115,6-61 7,-2 10 41,1-1 0,1 1-1,1 0 1,0 0 0,4 34-1,-2-52-28,-1 0-1,0 0 0,1 0 0,-1 0 0,1 0 1,0-1-1,-1 1 0,1 0 0,0 0 0,0 0 0,0-1 1,0 1-1,1-1 0,-1 1 0,0-1 0,1 1 1,-1-1-1,1 0 0,-1 0 0,1 1 0,0-1 0,-1 0 1,4 1-1,-2-2 6,0 1 0,-1-1 0,1 0 1,-1 0-1,1 0 0,0 0 0,-1 0 0,1-1 0,-1 1 1,1-1-1,0 1 0,-1-1 0,0 0 0,1 0 0,-1 0 1,0-1-1,5-2 0,7-6 24,-1 0 0,0-1 1,-1-1-1,0 0 0,-1-1 1,0 0-1,9-16 0,0-1-34,-2-1-1,18-44 1,-21 39-352,-1-1 1,-2-1-1,-2 0 0,-1 0 0,-2-1 1,4-73-1,-11 104 187,0 1 0,-1-1 0,0 0 1,0 1-1,-1-1 0,-3-10 0,5 17 124,-1-1 0,1 1 1,-1 0-1,1 0 0,-1 0 0,0 1 0,1-1 0,-1 0 0,0 0 0,0 0 0,1 0 0,-1 1 1,0-1-1,0 0 0,0 1 0,0-1 0,0 1 0,0-1 0,0 1 0,-2-1 0,2 1 18,-1 0 1,0 0-1,1 0 0,-1 0 0,0 1 0,1-1 0,-1 1 0,0-1 0,1 1 0,-1 0 1,1 0-1,-1-1 0,1 1 0,0 0 0,-1 0 0,1 0 0,0 1 0,-2 1 0,-8 8 92,1 0-1,1 1 0,0 1 0,1-1 0,0 2 1,0-1-1,2 1 0,-7 17 0,3-3 179,2 0-1,0 2 0,-4 34 1,9-35 9,-1 31 0,4-53-240,0 0 1,0 0-1,1 0 0,0 0 1,0 0-1,1 0 1,0 0-1,0-1 0,0 1 1,5 8-1,-6-14-33,0 0 0,0 1 0,0-1-1,0 0 1,0 0 0,0 0 0,0 0 0,0 0 0,1 0-1,-1 0 1,0 0 0,1 0 0,-1 0 0,0-1-1,1 1 1,-1-1 0,1 1 0,-1-1 0,1 1-1,1-1 1,0 0-34,0 0-1,0 0 0,0-1 1,-1 1-1,1-1 1,0 1-1,0-1 0,0 0 1,-1 0-1,4-2 1,7-4-265,-1 0 0,-1-2 0,18-14 1,-20 15 98,13-12-247,19-15-379,-38 33 760,0 0-1,0 0 1,0 1 0,0-1 0,0 1 0,0-1 0,0 1 0,1 0-1,-1 0 1,1 0 0,5 0 0,-8 1 83,1 0 1,-1 1-1,0-1 0,0 0 1,0 1-1,0-1 0,0 0 1,0 1-1,0-1 1,0 1-1,0 0 0,0-1 1,0 1-1,-1 0 0,1 0 1,0-1-1,0 1 0,-1 0 1,1 0-1,0 0 0,-1 0 1,1 0-1,-1 0 0,1 0 1,-1 0-1,1 0 0,-1 0 1,0 0-1,0 0 1,0 0-1,1 0 0,-1 2 1,1 39 673,-2-37-595,-1 14 194,-1-1 0,0 0-1,-2 0 1,-10 28 0,14-42-260</inkml:trace>
  <inkml:trace contextRef="#ctx0" brushRef="#br0" timeOffset="1">891 44 19012,'0'-29'1744,"-1"18"-1303,-3 8-209,2 17 1480,-1 8-1296,3 12-176,0 8-8,-1 9-96,-2 8-32,3 8 88,0-1-24,2-5-48,6-6-152,1-7-688,1-10-2192,3-16 2535,4-11-319,-1-25-288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142 290 20516,'-1'-1'73,"0"0"1,0 0-1,0 0 0,0 0 0,0 0 0,-1 0 0,1 0 0,0 0 0,-1 0 0,1 1 1,0-1-1,-1 1 0,1-1 0,-1 1 0,1-1 0,-1 1 0,1 0 0,-1 0 0,1 0 1,-1 0-1,1 0 0,-1 0 0,1 0 0,-1 0 0,1 0 0,-1 1 0,1-1 0,0 1 1,-1-1-1,1 1 0,-1 0 0,1-1 0,0 1 0,-2 1 0,-4 2 80,1 0-1,-1 1 0,1 0 0,0 0 1,-8 9-1,6-5-65,1 0 1,1 0-1,-7 13 1,11-19-111,0 0 1,1 0 0,-1 0 0,1 0 0,0 1 0,0-1 0,0 1 0,0-1 0,1 1 0,-1-1-1,1 1 1,0-1 0,1 8 0,-1-11 14,0 0-1,0 1 1,0-1-1,0 1 0,1-1 1,-1 1-1,0-1 1,0 0-1,1 1 1,-1-1-1,0 0 1,0 1-1,1-1 1,-1 0-1,0 1 1,1-1-1,-1 0 1,0 0-1,1 1 1,-1-1-1,1 0 0,-1 0 1,0 0-1,1 1 1,-1-1-1,1 0 1,-1 0-1,1 0 1,0 0-1,16-4-144,11-14-43,-12 5 119,-1-1 1,-1 0-1,0-1 1,-1-1-1,-1 0 1,20-35 0,-8 7 135,29-77 1,-47 104-36,-1 6 11,-1 0 0,0 0 1,0-1-1,-1 1 0,2-21 1,-13 56 45,-23 149-211,27-136 77,2 0 1,3 66-1,0-93 36,0 0 0,1 1 0,0-1 0,5 14 0,-6-22 15,0 0 1,-1-1-1,1 1 1,0 0-1,0-1 1,-1 1-1,1 0 1,1-1-1,-1 1 1,0-1-1,0 0 1,0 1-1,1-1 1,-1 0-1,1 0 1,-1 0-1,1 0 1,-1 0-1,1 0 1,0 0-1,0 0 1,-1-1-1,1 1 1,0-1-1,0 1 1,-1-1-1,1 0 1,0 1-1,0-1 1,0 0-1,2-1 1,2 0 6,0-1 1,0 0 0,0 0-1,0-1 1,-1 0 0,1 0-1,-1 0 1,0-1 0,0 1-1,0-1 1,-1 0 0,1-1-1,-1 1 1,8-11 0,0-2 45,-1 1 1,-1-2-1,11-24 0,10-31 77,-28 64-150,0-1-1,-1 1 0,0-1 1,0 0-1,0-19 0,-2 28 13,0 1 0,0-1 0,0 0 0,0 1 0,0-1 0,0 0 0,0 0 0,0 1-1,0-1 1,0 0 0,-1 1 0,1-1 0,0 0 0,0 1 0,-1-1 0,1 1 0,0-1 0,-1 0 0,1 1-1,-1-1 1,1 1 0,-1-1 0,0 0 0,0 1-5,1 0 0,-1 0 1,1 0-1,-1 0 0,0 0 0,1 0 0,-1 1 1,1-1-1,-1 0 0,0 0 0,1 1 0,-1-1 1,1 0-1,-1 1 0,1-1 0,-1 0 0,1 1 0,0-1 1,-1 1-1,0 0 0,-3 3-72,0 1 1,1 0-1,0 0 0,-5 7 0,1 3-35,0 0-1,1 0 1,1 1-1,0 0 1,1 0-1,-4 31 1,8-44 116,0-1-1,0 0 1,0 0 0,0 1 0,1-1 0,-1 0-1,0 0 1,1 0 0,-1 0 0,1 1 0,0-1-1,0 0 1,0 0 0,0 0 0,0 0 0,0-1-1,1 1 1,-1 0 0,1 0 0,-1-1 0,1 1-1,0-1 1,-1 1 0,1-1 0,0 0 0,0 0-1,0 0 1,0 0 0,0 0 0,0 0 0,0 0-1,0-1 1,0 1 0,1-1 0,-1 1 0,0-1-1,3 0 1,9 1-13,1-1-1,-1-1 1,1 0 0,22-6-1,-25 5 7,57-10-32,110-16 112,-179 28-52,1 0 0,-1 0-1,0 0 1,0 0 0,1 0 0,-1 0 0,0 0 0,0 0 0,0 0 0,1 0 0,-1-1-1,0 1 1,0 0 0,1 0 0,-1 0 0,0 0 0,0-1 0,0 1 0,0 0 0,1 0-1,-1 0 1,0-1 0,0 1 0,0 0 0,0 0 0,0-1 0,0 1 0,0 0 0,0 0-1,0-1 1,0 1 0,0 0 0,1 0 0,-2-1 0,1 1 0,0 0 0,0 0 0,0-1-1,0 1 1,0 0 0,0 0 0,0-1 0,0 1 0,0 0 0,0 0 0,-1-1 0,-6-14 368,5 11-174,-12-25 708,-17-54-1,28 72-933,1 1 0,0 0 0,0-1 1,1 1-1,0-1 0,0 1 0,1-1 0,1 1 0,2-15 0,-2 22 52,0 0 0,0 0 0,1 0 0,-1 0 0,0 0 0,1 0 0,0 1 0,0-1 0,0 1 0,0-1 0,0 1 0,0 0 0,1 0 0,-1 0 0,1 0 0,0 0 0,-1 0 0,1 1 0,0-1 0,0 1 0,4-2 0,23-8-22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62 16339,'1'0'72,"-1"0"-1,1 0 1,-1 0-1,1 0 0,0-1 1,-1 1-1,1 0 0,-1 0 1,1 0-1,-1 1 1,1-1-1,-1 0 0,1 0 1,0 0-1,-1 0 0,1 0 1,-1 1-1,1-1 0,-1 0 1,1 0-1,-1 1 1,1-1-1,-1 0 0,0 1 1,1-1-1,-1 1 0,1-1 1,-1 0-1,0 1 0,1-1 1,-1 1-1,0-1 1,0 1-1,1-1 0,-1 1 1,0-1-1,0 1 0,0-1 1,0 1-1,1 0 1,-1-1-1,0 1 0,0-1 1,0 1-1,0-1 0,-1 2 1,-2 31 1364,2-27-975,-34 141 3376,-2 12-3066,37-157-805,0-1-1,-1 1 1,1-1 0,0 1-1,0 0 1,0-1 0,0 1-1,0-1 1,0 1 0,1 0-1,-1-1 1,1 3 0,-1-4 16,1 0 0,-1 0-1,0 1 1,0-1 0,1 0 0,-1 0 0,0 0 0,0 0-1,1 0 1,-1 0 0,0 0 0,1 0 0,-1 1 0,0-1-1,0 0 1,1 0 0,-1 0 0,0 0 0,1 0 0,-1-1-1,0 1 1,0 0 0,1 0 0,-1 0 0,0 0 0,1 0-1,-1 0 1,0 0 0,0-1 0,1 1 0,-1 0 0,0 0 0,0 0-1,0 0 1,1-1 0,-1 1 0,0-1 0,5-3-224,-1-1 0,0 0 0,0 0 0,6-10 0,100-193-3015,-29 48 2142,-77 154 1101,-3 3 25,1 0 1,-1 0-1,1 0 1,0 0-1,0 0 1,0 0-1,0 1 1,0-1-1,1 1 1,4-4 0,-7 6-6,1 0 0,-1 0 1,0 0-1,0 0 0,0-1 1,1 1-1,-1 0 0,0 0 1,0 0-1,0 0 1,1 0-1,-1 0 0,0 0 1,0 0-1,0 0 0,1 0 1,-1 0-1,0 0 0,0 0 1,0 0-1,1 0 1,-1 1-1,0-1 0,0 0 1,0 0-1,1 0 0,-1 0 1,0 0-1,0 0 1,0 0-1,0 1 0,1-1 1,-1 0-1,0 0 0,0 0 1,0 0-1,0 1 0,0-1 1,0 0-1,1 0 1,-1 1-1,2 13 154,-3 18 63,1-32-215,-20 146 1106,10-86-470,2 0 0,2 120 0,11-135-475,-4-43-188,-1 0 0,1 1 0,0-1 0,-1 1 0,1-1 0,0 0 1,1 0-1,-1 1 0,0-1 0,1 0 0,-1 0 0,1 0 0,0 0 0,3 2 1,-5-3 6,0-1 0,0 0 0,1 0 1,-1 0-1,0 0 0,0 1 0,1-1 1,-1 0-1,0 0 0,0 0 0,1 0 1,-1 0-1,0 0 0,1 1 0,-1-1 0,0 0 1,0 0-1,1 0 0,-1 0 0,0 0 1,1 0-1,-1 0 0,0 0 0,1-1 1,-1 1-1,0 0 0,1 0 0,-1 0 1,0 0-1,0 0 0,1 0 0,-1-1 1,0 1-1,0 0 0,1 0 0,-1 0 1,0-1-1,0 1 0,0 0 0,1 0 1,-1 0-1,0-1 0,0 1 0,0 0 1,0-1-1,1 1 0,-1 0 0,0 0 1,0-1-1,0 1 0,0 0 0,0-1 0,0 1 1,0 0-1,0-1 0,0 1 0,-1-22-434,-3 6 275,-1 0 0,0 0 0,-2 1 0,0 0 0,0 0 0,-14-19-1,-3-2 3,-37-39 0,54 66 177,4 5 0,0 0-1,0 0 0,0 1 1,-1-1-1,0 0 1,1 1-1,-1 0 0,-1 0 1,1 0-1,0 1 0,-1-1 1,-4-1-1,9 4-5,0 0 1,0 0-1,-1 0 0,1 0 0,0 0 0,0 0 1,0 0-1,-1 0 0,1 0 0,0 0 1,0 0-1,0 0 0,0 0 0,-1 0 1,1 0-1,0 0 0,0 0 0,0 0 1,0 0-1,0 0 0,-1 1 0,1-1 1,0 0-1,0 0 0,0 0 0,0 0 1,0 0-1,0 0 0,-1 1 0,1-1 0,0 0 1,0 0-1,0 0 0,0 0 0,0 0 1,0 1-1,0-1 0,0 0 0,0 0 1,0 0-1,0 0 0,0 1 0,2 10 54,9 9 31,-7-13-56,1-1 1,1 0 0,-1 0-1,1-1 1,0 0-1,0 0 1,0 0-1,0-1 1,1 0 0,0 0-1,0 0 1,0-1-1,1 0 1,-1-1-1,9 3 1,-5-4 23,-1 1-1,1-2 1,0 1-1,-1-1 1,1-1-1,0 0 1,-1-1 0,1 0-1,-1 0 1,12-5-1,-3 0 14,-1-1-1,-1 0 1,1-2 0,-2 0-1,1 0 1,-1-2-1,-1 0 1,0-1-1,-1 0 1,0-1 0,20-28-1,-31 38-67,0-1 1,0 0-1,0 1 0,-1-1 0,1 0 0,-1 0 0,1-7 1,-3 12-3,0-1 1,1 1 0,-1 0-1,0 0 1,0-1-1,0 1 1,0 0 0,0 0-1,0-1 1,0 1 0,0 0-1,0 0 1,0-1 0,0 1-1,0 0 1,0-1 0,0 1-1,0 0 1,0 0 0,0-1-1,0 1 1,-1 0 0,1 0-1,0-1 1,0 1 0,0 0-1,0 0 1,0 0 0,-1-1-1,1 1 1,0 0-1,0 0 1,0 0 0,-1 0-1,1-1 1,0 1 0,0 0-1,-1 0 1,1 0 0,0 0-1,0 0 1,-1 0 0,1 0-1,0 0 1,0 0 0,-1 0-1,1 0 1,0 0 0,0 0-1,-1 0 1,1 0 0,0 0-1,-1 0 1,1 0 0,0 0-1,0 0 1,-1 0-1,1 0 1,0 0 0,0 0-1,0 1 1,-1-1 0,1 0-1,0 0 1,0 0 0,0 0-1,-1 1 1,1-1 0,-16 12-65,5 2 106,1 0 0,0 1 0,1 0 0,1 0 0,0 1 0,1 0 0,1 0 0,0 1 0,2-1 0,-1 2 0,2-1 0,-2 25 0,5-37-1,0 0-1,0 0 1,0-1 0,0 1 0,3 7-1,-3-11-23,0 0 0,0 0 0,1 0 0,-1-1 1,0 1-1,1 0 0,-1 0 0,1 0 0,-1 0 0,1-1 0,-1 1 0,1 0 0,0 0 0,-1-1 0,1 1 0,0 0 0,-1-1 0,1 1 0,0-1 0,0 1 0,0-1 0,0 1 0,0-1 0,-1 0 0,1 1 0,0-1 0,0 0 0,0 0 0,0 0 0,0 0 0,0 0 0,0 0 0,0 0 0,0 0 0,2 0 0,1-2 31,1 1 1,0-1-1,0 0 0,-1-1 0,1 1 0,-1-1 0,1 0 0,-1 0 0,0 0 0,0-1 0,-1 1 0,6-7 0,6-8 141,17-26 0,-29 40-163,27-44 260,29-64 0,-50 94-328,-11 25-32,0 0 1,1 0-1,0-1 0,0 1 1,0 8-1,-1-2 4,0 6-100,1 0 0,2 29 0,-1-44 117,0 0 0,1 0 0,-1 0 0,1 0 0,0-1 0,0 1 0,0 0 0,0 0 0,1-1 0,-1 1 0,1-1 0,0 1 0,0-1 0,1 0 0,-1 0 0,1 0 0,-1 0 0,1 0 0,5 3 0,-6-4 35,0-2 1,0 1-1,0 0 1,0 0-1,0-1 1,0 1-1,0-1 1,0 1-1,0-1 1,4 0-1,27-6-249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03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19188,'-2'14'1873,"0"-5"-1273,1-4-224,1-2 648,0-1-432,-2-2-856,-3-9 32,-3-2-104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15075,'-1'23'1308,"-5"30"-1,0-1-365,3 750 4316,3-800-5251,-35-179 273,21 114-280,-3-3-25,-6-30 25,23 95 1,0 1 0,-1-1 0,1 1 0,0-1 0,0 1 1,0-1-1,0 1 0,0-1 0,0 0 0,0 1 0,0-1 0,0 1 0,0-1 1,0 0-1,0 1 0,0-1 0,0 1 0,1-1 0,-1 1 0,0-1 0,0 1 1,1-1-1,-1 1 0,0-1 0,1 1 0,-1-1 0,0 1 0,1-1 1,-1 1-1,1 0 0,-1-1 0,1 1 0,-1 0 0,1-1 0,-1 1 0,1 0 1,-1-1-1,1 1 0,-1 0 0,1 0 0,-1 0 0,1 0 0,0 0 0,0 0 1,3 0-19,0 1 1,0-1-1,0 1 1,0 0-1,6 3 1,4 1-214,-5-3 44,0 0 0,0-1-1,0 0 1,0 0-1,0-1 1,0 0 0,1-1-1,-1 0 1,0 0 0,0-1-1,0 0 1,0 0-1,0-1 1,-1-1 0,1 1-1,8-6 1,16-16-492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12683,'-7'20'937,"0"-1"-1,1 1 1,0 1 0,-4 36 0,5-23-272,-1-4-285,-14 90 882,18-99-950,1 0 0,0 0 0,4 32 0,-3-51-283,0-1-1,0 1 1,0 0 0,0 0 0,1-1-1,-1 1 1,1 0 0,0 0 0,-1-1-1,1 1 1,0-1 0,0 1 0,0 0 0,0-1-1,0 0 1,0 1 0,0-1 0,1 0-1,-1 1 1,0-1 0,1 0 0,-1 0-1,1 0 1,-1 0 0,1 0 0,-1-1 0,1 1-1,0 0 1,0-1 0,-1 1 0,1-1-1,0 0 1,0 0 0,-1 1 0,1-1-1,0 0 1,0 0 0,2-1 0,6-1 29,0 0 1,-1 0 0,0-1-1,1-1 1,12-6-1,20-9 30,51-23 68,-81 38-177,0 0 1,1 1-1,-1 0 1,1 1-1,24-1 0,-34 3 9,0 0-1,1 0 0,-1 1 1,0-1-1,0 1 0,1 0 0,-1 0 1,0 0-1,4 3 0,-6-4 11,0 1 0,0-1 1,0 1-1,0-1 0,-1 1 0,1 0 0,0 0 0,0-1 1,-1 1-1,1 0 0,0 0 0,-1 0 0,1 0 1,-1-1-1,1 1 0,-1 0 0,1 0 0,-1 0 0,0 0 1,0 0-1,1 0 0,-1 0 0,0 1 0,0-1 0,0 0 1,0 0-1,0 0 0,0 0 0,0 0 0,-1 0 1,1 0-1,0 0 0,-1 1 0,1-1 10,0-1-1,-1 1 0,1-1 1,0 1-1,0 0 1,-1-1-1,1 1 1,-1-1-1,1 1 0,0-1 1,-1 1-1,1-1 1,-1 0-1,1 1 1,-1-1-1,1 1 0,-1-1 1,1 0-1,-1 0 1,0 1-1,1-1 1,-1 0-1,1 0 0,-1 0 1,0 1-1,1-1 1,-1 0-1,0 0 1,1 0-1,-1 0 0,0 0 1,1 0-1,-1-1 1,1 1-1,-1 0 0,0 0 1,1 0-1,-1 0 1,1-1-1,-1 1 1,0 0-1,1-1 0,-1 1 1,0-1-1,-2-1 38,1 1-1,-1-1 0,1 0 0,-1 0 1,1-1-1,0 1 0,-3-4 0,1 0 2,1 0-1,0 0 1,0 0 0,1 0-1,0-1 1,0 1 0,0-1-1,1 1 1,0-1-1,1 0 1,-1-6 0,1 2-26,0 1 1,1 0-1,0 0 1,1 0-1,0 0 1,6-17-1,-6 24-26,-1-1 0,1 1 0,0-1 0,0 1 0,1 0 0,-1 0 0,0 0 0,1 0 0,0 0 0,0 0 0,0 1 0,0-1 0,0 1 0,0 0 0,1 0 0,-1 0 0,1 1 0,-1-1 0,1 1 0,0 0 0,-1 0 0,1 0 0,0 0 0,0 1 0,0-1 0,0 1 0,-1 0 0,8 1 0,9 1-199,1 1 0,-1 1-1,1 1 1,22 8 0,-21-6-233,-6-2 428,-5-1-76,0-1 0,18 3 0,-27-6-236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15115,'1'3'1497,"8"-8"-857,2 0-232,9-4 568,5-1-112,11 0-432,4 0-304,7-4 48,2-1-80,9-1-168</inkml:trace>
  <inkml:trace contextRef="#ctx0" brushRef="#br0" timeOffset="1">957 128 17932,'-26'14'618,"1"2"0,-35 29 0,54-40-559,0 1 1,0-1-1,0 1 0,1 1 0,0-1 0,0 1 1,0 0-1,1 0 0,0 0 0,1 0 0,-1 1 1,2 0-1,-5 15 0,6-21-52,1 0-1,-1 1 1,1-1 0,0 0-1,0 0 1,0 0 0,0 1-1,0-1 1,0 0-1,1 0 1,-1 0 0,1 1-1,0-1 1,-1 0 0,1 0-1,0 0 1,0 0 0,0 0-1,0 0 1,1-1 0,-1 1-1,0 0 1,1-1-1,-1 1 1,1 0 0,0-1-1,0 0 1,-1 1 0,1-1-1,0 0 1,0 0 0,0 0-1,0 0 1,0-1-1,0 1 1,4 0 0,1 0-3,-1 0 0,1 0 0,0-1 1,-1 0-1,1-1 0,-1 0 0,1 0 0,-1 0 1,1-1-1,-1 1 0,10-5 0,-2-1 17,0-1-1,0 0 1,0-1 0,-1 0-1,-1-1 1,0-1 0,0 0-1,-1 0 1,0-1 0,-1-1-1,12-18 1,-12 14 8,0 0 0,-1-1 0,-1 0 0,0 0 0,-2-1 0,0 0 0,-1 0 1,4-35-1,-9 28-201,0 26 162,-1 0 1,1 0-1,0-1 1,0 1-1,0 0 1,-1 0-1,1 0 0,0 0 1,0 0-1,-1 0 1,1 0-1,0 0 1,0 0-1,0 0 1,-1 0-1,1 0 0,0 0 1,0 0-1,-1 0 1,1 0-1,0 1 1,0-1-1,0 0 0,-1 0 1,1 0-1,0 0 1,0 0-1,0 0 1,0 1-1,-1-1 1,1 0-1,0 0 0,0 0 1,0 0-1,0 1 1,0-1-1,-1 0 1,1 0-1,0 0 0,0 1 1,0-1-1,0 0 1,0 0-1,0 1 1,0-1-1,0 0 1,-4 7-194,1 1 0,-1-1 0,-3 14 0,2-5-204,1 1-1,1 0 0,0 0 0,1 0 1,1 0-1,1 19 0,0-35 381,0 0-1,0 0 1,0 0-1,0 0 0,0 0 1,0 0-1,0 0 1,1 0-1,-1 0 1,0 0-1,0 0 0,1 0 1,-1 0-1,1 0 1,-1 0-1,1 0 1,-1 0-1,1-1 0,-1 1 1,1 0-1,0 0 1,-1-1-1,1 1 1,0 0-1,0-1 0,0 1 1,0 0-1,-1-1 1,1 0-1,0 1 0,0-1 1,0 1-1,2-1 1,13-1-439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87 13379,'-5'2'199,"-1"0"1,1 1-1,0-1 0,1 1 1,-1 0-1,0 1 1,1-1-1,0 1 0,0 0 1,0 0-1,-6 9 1,1-1 219,0 1 1,1 1 0,-6 14-1,7-14-77,1 0 0,1 0 0,0 1 0,1 0-1,-3 20 1,7-31-277,-1 1 1,1 0-1,-1 0 0,1 0 0,1 0 0,-1 0 0,1 0 1,0 0-1,0 0 0,0 0 0,1-1 0,0 1 0,0 0 1,0-1-1,0 1 0,1-1 0,-1 0 0,1 0 0,0 0 1,5 4-1,7 5-81,1-1-1,19 11 1,-19-13-115,0 1 1,15 13-1,-26-19 73,0 0 0,0 0 0,-1 0 0,1 1 0,-1 0 0,-1 0 0,1 0 0,-1 0 1,4 9-1,-4-5 43,0 1 1,-1 0-1,0-1 1,0 1-1,-1 0 0,-1 0 1,0-1-1,0 1 1,-1 0-1,0 0 1,-5 17-1,4-20 166,0-1-1,-1 0 1,0 1-1,0-1 1,0 0-1,-1-1 1,0 1-1,0-1 0,-1 0 1,0 0-1,0 0 1,0 0-1,-1-1 1,0 0-1,0 0 1,0-1-1,-8 5 0,12-8-75,0 0 0,1 0 0,-1 0 0,0 0-1,0 0 1,0-1 0,0 1 0,0-1-1,0 1 1,-1-1 0,1 0 0,0 0-1,0 0 1,0 0 0,0 0 0,0-1 0,0 1-1,0 0 1,0-1 0,0 0 0,0 1-1,0-1 1,-3-2 0,3 2-38,0-1 1,1 0-1,-1 0 1,0 0-1,1 0 1,-1 0-1,1 0 0,0 0 1,0-1-1,0 1 1,0 0-1,0-1 1,0 1-1,1 0 0,-1-1 1,1 1-1,0-1 1,-1 1-1,1-1 1,1-2-1,-1-7-50,2 0 0,0 0 1,0 0-1,1 0 0,0 0 0,1 1 0,1-1 1,8-16-1,57-85-249,-54 89 228,119-162-383,24-37-134,-154 214 527,1 1-13,-1 0 0,-1 0-1,1 0 1,-1-1 0,-1 0 0,4-12 0,-6 20 32,-1 0 0,1 0 0,-1 0 0,0 1 1,0-1-1,1 0 0,-1 0 0,0 0 0,0 0 0,0 0 0,0 1 0,0-1 0,0 0 0,0 0 1,0 0-1,-1 0 0,1 0 0,0 1 0,0-1 0,-1 0 0,1 0 0,0 0 0,-1 1 0,1-1 1,-1 0-1,1 1 0,-1-1 0,0 0 0,1 1 0,-1-1 0,1 0 0,-1 1 0,0-1 1,0 1-1,1-1 0,-1 1 0,0 0 0,0-1 0,0 1 0,1 0 0,-1 0 0,0-1 0,0 1 1,0 0-1,0 0 0,0 0 0,1 0 0,-1 0 0,0 0 0,0 0 0,-1 1 0,-5 0 9,0 0-1,0 1 1,1 0 0,-1 1-1,-9 4 1,-2 2 56,-1 1 1,2 1-1,-1 1 1,-28 25 0,38-29-37,0 0 1,0 1 0,1 0-1,0 0 1,0 0 0,1 1 0,0 0-1,1 0 1,0 1 0,-4 14-1,8-22-56,0-1 0,0 1 1,0-1-1,1 1 0,0-1 0,-1 1 0,1 0 0,0-1 0,0 1 0,0 0 0,1-1 0,-1 1 0,1 0 0,-1-1 0,1 1 0,0-1 0,0 1 0,0-1 0,0 0 0,0 1 0,1-1 0,-1 0 0,1 0 0,-1 0 0,1 0 0,0 0 1,0 0-1,0 0 0,0 0 0,0-1 0,0 1 0,1-1 0,-1 0 0,0 0 0,1 0 0,-1 0 0,4 1 0,-1 0-82,1-1 1,-1 0-1,1 0 1,-1-1-1,1 1 1,0-1-1,-1-1 1,1 1-1,0-1 1,-1 0-1,1 0 0,-1 0 1,1-1-1,-1 0 1,1 0-1,8-5 1,14-14-445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12547,'16'-5'1984,"13"0"-1112,7-2-336,5-2 1769,11 2-2049,2-1 240,-1 2-136,-1 2-96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44 100 17892,'-2'0'131,"1"0"1,0 1 0,-1-1-1,1 1 1,0-1-1,0 1 1,-1 0 0,1-1-1,0 1 1,0 0-1,0 0 1,0 0 0,0 0-1,0 0 1,0 0-1,0 0 1,0 0 0,0 0-1,1 1 1,-1-1-1,0 0 1,1 0 0,-1 1-1,0 2 1,-10 36 934,10-35-847,0 4-120,-1 0 0,1 0-1,0 0 1,1 0-1,0 0 1,1 11-1,-1-18-93,0 0 0,1 0 0,-1-1 0,1 1 0,-1-1 0,1 1-1,-1 0 1,1-1 0,0 1 0,0-1 0,0 1 0,0-1 0,0 0 0,0 1 0,0-1 0,0 0-1,0 0 1,1 0 0,-1 0 0,0 0 0,1 0 0,-1 0 0,1 0 0,-1 0 0,1-1-1,-1 1 1,1-1 0,0 1 0,-1-1 0,1 1 0,0-1 0,-1 0 0,1 0 0,0 0 0,-1 0-1,1 0 1,0 0 0,-1-1 0,4 0 0,7-2 5,0-1 0,-1 0 0,1 0 0,-1-2 0,0 1 0,-1-1 0,1-1 0,-1 0 0,0 0 0,-1-1 0,13-14 0,0-1-68,-2 0 0,0-2 0,20-34 0,-35 51-16,-2 4-2,0 0 0,-1-1 1,1 1-1,-1-1 1,0 1-1,0-1 1,0 0-1,-1 0 1,1 0-1,0-6 0,-18 48-874,12-25 877,1 0 1,1 1 0,0-1-1,1 0 1,0 1-1,1 15 1,0-26 44,0 0 0,1 1 0,-1-1 0,0 0 1,1 0-1,0 1 0,-1-1 0,1 0 0,0 0 0,0 0 0,0 0 0,0 0 0,1 0 0,-1 0 0,0 0 0,1-1 0,-1 1 1,1 0-1,0-1 0,0 1 0,-1-1 0,1 0 0,0 1 0,0-1 0,0 0 0,0 0 0,1-1 0,-1 1 0,0 0 1,0-1-1,0 1 0,1-1 0,-1 1 0,0-1 0,0 0 0,1 0 0,-1 0 0,0-1 0,1 1 0,-1 0 0,4-2 1,3 0-39,1-1 0,0 0 1,-1 0-1,0-1 1,0-1-1,14-8 1,23-16-226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87 376 15939,'-26'44'1589,"14"-25"-1051,1 0 1,1 1-1,-13 34 1,22-50-370,0 0 0,0 0 0,0-1 0,1 1 0,-1 8 0,1-12-142,0 1 0,0 0 1,0-1-1,1 1 1,-1 0-1,0-1 0,0 1 1,0 0-1,1-1 1,-1 1-1,0 0 0,0-1 1,1 1-1,-1-1 1,1 1-1,-1-1 0,1 1 1,-1-1-1,0 1 1,1-1-1,0 1 0,-1-1 1,1 1-1,-1-1 1,1 0-1,0 1 1,-1-1-1,1 0 0,-1 0 1,1 1-1,0-1 1,-1 0-1,1 0 0,0 0 1,0 0-1,-1 0 1,1 0-1,0 0 0,-1 0 1,1 0-1,0 0 1,0-1-1,8 0 14,-1-2 0,0 1 1,1-1-1,-1-1 0,0 1 0,0-2 1,-1 1-1,13-10 0,4-4-83,28-28 0,-27 21 16,0-2 1,-2-1 0,-1 0-1,-1-2 1,-1 0 0,-2-1-1,-1-1 1,-2-1 0,-1 0-1,10-36 1,-21 57 14,0 1 0,-1-1 0,0 0 0,-1 1-1,-1-16 1,0 26 10,0 0-1,0-1 0,0 1 1,0 0-1,0 0 0,-1-1 1,1 1-1,0 0 0,-1 0 1,1 0-1,-1 0 0,1 0 1,-1-1-1,0 1 0,1 0 1,-1 0-1,-1-1 0,2 2 2,-1 0 0,1 0 1,-1 0-1,0-1 0,1 1 0,-1 0 0,1 0 0,-1 0 0,1 0 0,-1 0 0,0 0 0,1 0 0,-1 0 0,1 0 0,-1 0 1,1 0-1,-1 0 0,1 1 0,-1-1 0,0 0 0,1 0 0,-1 0 0,1 1 0,-1 0 0,-3 1 9,1 0-1,1 1 0,-1 0 0,0-1 1,0 1-1,1 0 0,0 0 0,0 1 1,-3 3-1,-3 11 67,0 1 0,1-1 1,1 1-1,0 1 0,2-1 0,0 1 1,1 0-1,0 35 0,3-45-68,1-1-1,0 0 1,0 1-1,1-1 1,0 0 0,1 0-1,0 0 1,1-1-1,5 12 1,-6-15-55,1 1 0,0-1 1,0 0-1,0 0 0,1 0 0,-1-1 1,1 1-1,0-1 0,1-1 0,-1 1 1,1-1-1,-1 1 0,1-2 0,10 5 1,-10-5 22,1 0 1,-1-1-1,1 1 1,-1-1-1,9 0 1,33-6-193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304 383 13747,'-1'-3'76,"0"-1"0,-1 1 0,1 0 0,-1 0-1,1 0 1,-1 0 0,0 0 0,0 0 0,0 1 0,0-1 0,-1 1 0,1-1 0,-1 1-1,1 0 1,-1 0 0,0 0 0,0 0 0,0 1 0,0-1 0,0 1 0,0-1 0,-1 1 0,1 0-1,0 0 1,-1 1 0,1-1 0,0 1 0,-1 0 0,1 0 0,-1 0 0,1 0 0,-6 1-1,-1 0-5,1 1-1,-1 0 0,1 1 0,-1 0 1,1 0-1,0 1 0,0 0 0,1 1 0,-1 0 1,1 0-1,0 1 0,0 0 0,-13 13 1,13-11-39,1 0 0,0 1 0,0 0 0,1 0 0,0 0 0,0 1 0,1 0 0,1 0 1,-1 0-1,2 1 0,-1-1 0,-1 13 0,4-19-23,1 0 0,0 0 0,-1 0 0,1 0 0,1 0 0,-1 1 0,2 4 0,-2-7-3,0-1-1,1 0 0,-1 0 1,0 0-1,1 0 0,-1 0 1,1 0-1,0 0 0,-1-1 1,1 1-1,0 0 1,-1 0-1,1 0 0,0-1 1,0 1-1,0 0 0,0-1 1,0 1-1,0-1 0,0 1 1,0-1-1,0 1 0,0-1 1,0 1-1,0-1 0,0 0 1,0 0-1,0 0 0,0 0 1,0 0-1,0 0 0,0 0 1,2 0-1,3-1 24,0-1 1,-1 1-1,1-1 0,-1 0 0,1 0 1,-1-1-1,0 0 0,0 0 0,0 0 1,0 0-1,5-6 0,9-8 94,20-24-1,-30 31-79,36-41 412,60-88 0,-80 100-241,-2-1 0,-1 0 0,20-56-1,-36 83-213,-5 11-7,0-1 0,0 1 0,0 0 0,0-1 0,0 1 0,-1-1 0,1 1 0,-1-1 0,1 1 0,-1-1 0,0 1 0,0-1 0,0-3 0,-11 26-387,-3 30 147,3 1 1,2 0-1,-4 91 0,13-133 253,-2 17 22,1 0 1,1-1-1,2 1 0,8 48 1,-9-70-17,0 0-1,0-1 1,0 1 0,1 0 0,0-1 0,-1 1 0,1-1-1,1 0 1,-1 0 0,4 5 0,-5-7-4,0 0 0,1 0-1,-1 0 1,0-1 0,1 1 0,-1 0 0,1 0 0,-1-1-1,1 1 1,-1-1 0,1 0 0,-1 1 0,1-1 0,-1 0-1,1 0 1,0 0 0,-1 0 0,1 0 0,-1 0 0,1 0-1,0 0 1,-1-1 0,1 1 0,-1-1 0,1 1 0,-1-1-1,1 0 1,2-1 0,4-3 12,-1 0 0,1 0 0,-1-1 0,0 0 0,-1 0-1,1-1 1,7-10 0,36-58 84,-47 70-96,24-39 114,33-76 0,-48 92-100,-2 0 0,-1-1 1,-1 0-1,5-33 1,-11 17-66,-2 44 38,0 0 0,0 0 0,0 0 0,0 0 0,0 0 0,0 0 0,0 0 0,0 0 0,0 0 0,-1 0 0,1 0 0,0 0 0,-1 0 0,1 0 0,-1 0 0,1 0 0,-1 0 0,1 0 1,-1 0-1,0 1 0,0-1 0,1 0 0,-1 0 0,0 1 0,0-1 0,0 0 0,1 1 0,-1-1 0,0 1 0,0 0 0,0-1 0,0 1 0,-2-1 0,1 1-8,0 1 1,1-1 0,-1 1-1,1-1 1,-1 1-1,0-1 1,1 1 0,-1 0-1,1 0 1,-1 0-1,1 0 1,0 0 0,0 0-1,-1 0 1,1 0 0,0 1-1,0-1 1,0 0-1,0 1 1,-1 2 0,-18 38-145,17-34 125,-10 25-20,-17 70-1,27-87 88,0 0 0,1-1-1,1 1 1,0 0 0,1 0-1,4 32 1,-3-45-23,-1-1 0,1 1-1,0 0 1,-1-1 0,1 1-1,0-1 1,1 1 0,-1-1-1,0 0 1,1 1 0,-1-1 0,1 0-1,0 0 1,0 0 0,0 0-1,0 0 1,4 2 0,-3-2 1,-1-1 0,1 0 0,0 0 1,0-1-1,0 1 0,0-1 0,-1 1 0,1-1 1,0 0-1,0 0 0,0 0 0,0 0 0,0-1 0,0 1 1,0-1-1,-1 0 0,6-2 0,9-4 18,0 0 0,-1-2-1,0 0 1,0-1 0,22-19-1,70-68 9,-91 80-32,174-172-269,-190 187 254,0 1-1,0 0 1,1 0 0,-1 0 0,0 0-1,1 0 1,-1 0 0,1 0 0,-1 0-1,1 0 1,0 1 0,-1-1 0,1 1-1,2-1 1,-3 1 4,-1 0 1,1 0-1,-1 0 0,1 0 0,-1 1 0,0-1 0,1 0 0,-1 0 1,1 1-1,-1-1 0,0 0 0,1 1 0,-1-1 0,0 0 0,1 1 1,-1-1-1,0 1 0,1-1 0,-1 1 0,0-1 0,0 0 1,0 1-1,1-1 0,-1 1 0,0-1 0,0 1 0,0-1 0,0 1 1,0-1-1,0 2 0,0 6-25,0 0 0,-1 0 0,0-1 0,-2 12 1,2-17 32,-4 23 1,-2 11 195,-4 49 0,11-84-191,-1 0 1,1 1 0,0-1 0,0 0 0,0 0-1,0 0 1,0 0 0,0 1 0,0-1 0,0 0-1,0 0 1,1 0 0,-1 0 0,0 0 0,1 1-1,-1-1 1,1 0 0,-1 0 0,1 0 0,0 0-1,-1 0 1,1 0 0,0-1 0,0 1 0,1 1 0,-1-2 1,1 0 1,-1 0 0,0 0-1,1-1 1,-1 1 0,0 0-1,1-1 1,-1 1 0,0-1-1,0 1 1,1-1 0,-1 1-1,0-1 1,0 0 0,0 0 0,0 0-1,0 0 1,0 0 0,0 0-1,0 0 1,1-2 0,53-61 57,-38 41-220,36-35 0,-51 56 134,0 1 0,0-1 1,0 0-1,0 1 1,1-1-1,-1 1 1,0 0-1,1 0 1,-1 0-1,1 0 0,0 0 1,2 0-1,-4 1 12,0 0 0,0 0 1,0 0-1,0 0 0,0 0 0,0 0 0,0 1 0,0-1 0,0 0 0,0 1 0,-1-1 0,1 1 0,0-1 0,0 1 1,0-1-1,0 1 0,-1 0 0,1-1 0,0 1 0,-1 0 0,1-1 0,0 1 0,-1 0 0,1 0 0,-1 0 0,1 0 1,-1 0-1,0 0 0,1-1 0,-1 1 0,0 0 0,0 0 0,1 2 0,1 9 25,0 0 1,-1 1-1,-1-1 0,0 20 0,-1-16 183,3 31-1,-2-46-193,0 0 1,0-1 0,0 1-1,0 0 1,0-1-1,1 1 1,-1 0-1,0-1 1,0 1-1,1 0 1,-1-1-1,0 1 1,1 0 0,-1-1-1,0 1 1,1-1-1,-1 1 1,1-1-1,-1 1 1,1-1-1,-1 1 1,1-1-1,0 1 1,-1-1-1,1 0 1,0 1 0,-1-1-1,1 0 1,0 0-1,-1 1 1,1-1-1,0 0 1,-1 0-1,1 0 1,0 0-1,-1 0 1,1 0 0,0 0-1,0 0 1,-1 0-1,1 0 1,0 0-1,-1-1 1,1 1-1,0 0 1,-1 0-1,1-1 1,0 1 0,-1 0-1,1-1 1,-1 1-1,1-1 1,0 0-1,7-4 56,-1 1-1,-1-2 1,10-8-1,-13 12-46,76-74 233,-43 39-491,2 1 0,47-33 0,-80 66 153,0 0-1,0 0 1,0 0 0,0 0 0,1 1 0,-1-1 0,7 0 0,-11 3 67,0-1 0,0 1 0,1 0 0,-1 0 1,0 0-1,0 0 0,0 0 0,1 1 0,-1-1 0,0 0 0,0 1 0,0-1 0,0 0 1,0 1-1,0-1 0,0 1 0,0 0 0,0-1 0,0 1 0,0 0 0,0-1 1,0 1-1,0 0 0,-1 0 0,1 0 0,0 0 0,0 0 0,-1 0 0,1 0 1,-1 0-1,1 0 0,-1 0 0,0 0 0,1 0 0,-1 1 0,0-1 0,0 0 0,1 0 1,-1 0-1,0 0 0,-1 2 0,3 18 37,-2 32 1,0-1 150,2-41-138,3-7 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117 322 17612,'1'0'74,"1"1"1,-1 0 0,0 0-1,0 0 1,0 0 0,0 0-1,0 0 1,-1 0 0,1 0-1,0 1 1,0-1 0,-1 0-1,1 0 1,-1 1 0,1-1 0,-1 0-1,0 1 1,1-1 0,-1 0-1,0 1 1,0-1 0,0 1-1,0-1 1,0 1 0,0-1-1,0 0 1,-1 2 0,-10 50 360,7-34 25,-20 78 616,-53 143 0,72-228-1078,3-9-22,1 0 1,0 0-1,0 0 0,0 0 1,0 0-1,0 0 0,0 0 1,1 1-1,0-1 0,0 5 0,0-8 15,0 0-1,0 0 0,0 0 0,0 0 0,1 1 0,-1-1 0,0 0 0,0 0 1,0 0-1,0 0 0,1 0 0,-1 0 0,0 0 0,0 0 0,0 0 1,1 0-1,-1 1 0,0-1 0,0 0 0,0 0 0,1 0 0,-1 0 0,0 0 1,0-1-1,0 1 0,1 0 0,-1 0 0,0 0 0,0 0 0,0 0 0,1 0 1,-1 0-1,0 0 0,0 0 0,0 0 0,0-1 0,1 1 0,-1 0 0,0 0 1,0 0-1,0 0 0,0 0 0,0-1 0,0 1 0,1 0 0,-1 0 0,0 0 1,0-1-1,0 1 0,0 0 0,0 0 0,0-1 0,10-10-273,4-8-131,-1-1 1,-1-1 0,13-32 0,22-70-606,-39 101 853,6-24-138,-1 1 0,6-52 1,-17 91 218,-1 18 54,-1 24 33,-33 350 1980,30-339-3394,-8-88 996,-22-54 1,18 57 504,15 38-88,0-1 0,0 1-1,0 0 1,0 0-1,0 0 1,0 0 0,-1 0-1,1 0 1,0 0-1,0-1 1,0 1 0,0 0-1,0 0 1,0 0-1,0 0 1,0 0 0,0-1-1,0 1 1,0 0-1,0 0 1,0 0-1,0 0 1,0-1 0,0 1-1,0 0 1,0 0-1,0 0 1,0 0 0,0-1-1,0 1 1,0 0-1,0 0 1,0 0 0,0 0-1,0 0 1,0-1-1,0 1 1,0 0 0,1 0-1,-1 0 1,0 0-1,0 0 1,0 0 0,0 0-1,0-1 1,0 1-1,1 0 1,-1 0 0,0 0-1,0 0 1,0 0-1,0 0 1,0 0-1,1 0 1,-1 0 0,0 0-1,0 0 1,0 0-1,0 0 1,1 0 0,-1 0-1,0 0 1,0 0-1,0 0 1,0 0 0,0 0-1,1 0 1,8 5 2,0 4-6,-2-2-9,0-1-1,0 0 1,16 11-1,-20-16 24,-1 0 0,1 0 0,-1 0 0,1 0 0,-1 0-1,1 0 1,0 0 0,-1-1 0,1 0 0,0 1 0,0-1 0,-1 0 0,1 0-1,0-1 1,0 1 0,-1 0 0,1-1 0,5-1 0,-1-2 25,1 0 0,-1-1 0,1 1 0,-1-2 0,-1 1 0,1-1 0,-1 0 1,0 0-1,0 0 0,6-11 0,5-8 108,23-43 0,-38 63-132,28-57 74,-27 54-107,0 1 0,0 0 1,-1-1-1,0 0 1,-1 1-1,1-13 1,-2 20 18,0 0 0,0 0 0,0 0 0,0 0 0,0 0 0,1 0 0,-1-1 0,0 1 0,0 0 0,0 0 0,0 0 0,0 0 0,0 0 0,0 0 0,0 0 0,0 0 0,0 0 0,0-1 0,0 1 0,0 0 0,0 0 0,0 0 0,0 0 0,0 0 0,0 0 0,0 0 0,0 0 0,0 0 0,0-1 0,-1 1 0,1 0 0,0 0 1,0 0-1,0 0 0,0 0 0,0 0 0,0 0 0,0 0 0,0 0 0,0 0 0,0 0 0,0 0 0,0 0 0,-1-1 0,1 1 0,0 0 0,0 0 0,0 0 0,0 0 0,0 0 0,0 0 0,0 0 0,0 0 0,0 0 0,-1 0 0,1 0 0,0 0 0,0 0 0,0 0 0,0 0 0,0 0 0,-6 8-73,-4 15-10,1 3 85,2 1-1,1 0 1,1 0 0,1 0 0,0 34 0,3-59 6,1 0 0,0 0 0,0 0 0,0 0 0,0-1 1,1 1-1,-1 0 0,0 0 0,1 0 0,0 0 0,-1-1 0,1 1 1,0 0-1,0-1 0,0 1 0,0 0 0,0-1 0,0 1 1,2 1-1,-2-3-1,0 1 0,1-1 0,-1 0 1,0 0-1,1 1 0,-1-1 0,0 0 1,1 0-1,-1-1 0,0 1 0,1 0 0,-1 0 1,0-1-1,1 1 0,-1 0 0,0-1 1,0 1-1,1-1 0,-1 0 0,0 1 0,0-1 1,0 0-1,0 0 0,0 0 0,0 0 0,0 0 1,1-1-1,20-21 5,-1-1 0,0 0 0,-3-2 0,0 0 0,17-34 1,17-23-371,-41 72 32,-11 11 322,0 0 0,1 0 0,-1 0 0,0 0 0,0 0-1,1 0 1,-1 1 0,0-1 0,0 0 0,0 0 0,0 0-1,1 0 1,-1 1 0,0-1 0,0 0 0,0 0 0,0 1-1,0-1 1,0 0 0,1 0 0,-1 1 0,0-1 0,0 0-1,0 0 1,0 1 0,0-1 0,0 0 0,0 0 0,0 1 0,0-1-1,0 0 1,0 1 0,-4 33-186,3-28 156,-3 19-17,0 1 129,0 1 0,2-1 0,1 1 0,1 0 0,4 36 0,-3-60-47,-1-1 0,1 1-1,0-1 1,-1 0 0,1 1-1,0-1 1,0 0 0,1 0-1,-1 0 1,0 0 0,1 0 0,-1 0-1,4 3 1,-4-5-4,0 1-1,0 0 1,1 0 0,-1-1-1,1 1 1,-1 0 0,0-1-1,1 1 1,-1-1 0,1 0-1,-1 0 1,1 0 0,0 1 0,-1-1-1,1 0 1,-1-1 0,1 1-1,-1 0 1,1 0 0,-1-1-1,1 1 1,-1-1 0,1 1-1,1-2 1,6-3 65,1 0-1,-2-1 1,1 0-1,-1 0 0,0-1 1,0 0-1,-1-1 1,10-11-1,51-75 360,-59 80-387,18-28-32,-1-1 0,-3-2-1,-1 0 1,-3-2 0,-1 0-1,-3-1 1,13-66 0,-26 104-100,0 0 0,-1 0 0,0 0 0,-2-18 0,1 28 62,0-1-1,0 1 1,0-1 0,0 1-1,0 0 1,0-1-1,0 1 1,0-1-1,0 1 1,0 0 0,0-1-1,0 1 1,-1 0-1,1-1 1,0 1 0,0-1-1,0 1 1,-1 0-1,1-1 1,0 1-1,0 0 1,-1 0 0,1-1-1,0 1 1,-1 0-1,1 0 1,0-1-1,-1 1 1,1 0 0,-1 0-1,-8 7-144,-5 17 27,-14 47 343,4 2-1,-28 137 1,45-175-131,-30 174 512,32-168-688,3 0-1,1 0 0,6 48 0,-5-64-638,-3-13-831,3-11 1459,0-1 0,-1 0 0,1 0 0,0 0 0,0 1 0,0-1 0,0 0 0,0 0 0,-1 0 0,1 0 0,0 0 0,0 1 0,0-1 0,0 0 0,-1 0 0,1 0 0,0 0 1,0 0-1,0 0 0,-1 0 0,1 0 0,0 0 0,0 0 0,0 0 0,-1 0 0,1 0 0,0 0 0,0 0 0,0 0 0,-1 0 0,1 0 0,0 0 0,0 0 0,0 0 0,-1 0 0,1 0 0,0 0 0,0 0 0,0-1 0,-1 1 0,1-1-206,-1 0 0,0 0 1,1 0-1,-1 0 0,1 0 1,-1 0-1,1 0 0,0 0 1,0 0-1,-1 0 0,1 0 1,0 0-1,0 0 0,0 0 1,0 0-1,0-1 0,0 0 1,3-23-1660,14-32-234,-2 18 1841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17036,'-15'16'396,"1"1"1,0 1-1,2 0 0,0 1 1,1 1-1,1-1 1,1 2-1,-10 30 1,0 14 333,-15 94 1,20-86-367,-6 142 1,19-213-368,1-1 0,0 1 0,0 0 0,0-1 0,0 1-1,0-1 1,0 1 0,1 0 0,-1-1 0,1 1 0,-1-1 0,1 1-1,-1-1 1,1 1 0,0-1 0,-1 1 0,3 1 0,-3-3-1,1 0 0,0 0 0,0 0 0,-1 0 0,1 0 0,0 0 1,-1 0-1,1 0 0,0 0 0,-1 0 0,1 0 0,0-1 0,-1 1 0,1 0 0,-1-1 0,1 1 1,0 0-1,-1-1 0,1 1 0,-1-1 0,1 1 0,-1-1 0,1 1 0,-1-1 0,1 1 0,-1-1 1,1 0-1,8-10-111,-1-1 0,11-20 0,-15 25 36,15-26-195,13-22-682,68-90 0,-96 140 843,0 0 1,0 1-1,1-1 0,0 1 0,7-5 1,-11 9 101,-1-1 1,1 1 0,0 0 0,-1-1 0,1 1 0,0 0 0,-1-1 0,1 1 0,0 0-1,-1 0 1,1-1 0,0 1 0,0 0 0,-1 0 0,1 0 0,0 0 0,0 0 0,-1 0-1,1 0 1,0 0 0,0 1 0,-1-1 0,1 0 0,0 0 0,0 1 0,-1-1 0,1 0-1,0 1 1,-1-1 0,1 1 0,-1-1 0,1 1 0,0-1 0,-1 1 0,1-1 0,-1 1-1,1-1 1,-1 1 0,0 0 0,1-1 0,-1 1 0,0 0 0,1-1 0,-1 1 0,0 0-1,0-1 1,1 1 0,-1 0 0,0 0 0,0-1 0,0 1 0,0 1 0,2 17 19,-1 0 1,-1 0 0,0 0 0,-2 0 0,0 0-1,-1 0 1,-1-1 0,-11 34 0,13-70 512,5-10-243,10-49 0,-10 65-255,0 0 0,1 0 0,1 1 0,0-1 0,0 1 0,12-17 0,-15 25-9,1 0 0,0 0 1,0 0-1,0 1 0,0-1 0,0 1 0,1 0 1,-1 0-1,1 0 0,-1 0 0,5-1 1,47-12 130,-11 3-392,-37 10 64,-5 1 144,1 0 1,0 0-1,0 0 0,-1 0 0,1 0 0,0 0 1,-1-1-1,1 1 0,-1-1 0,0 0 1,1 0-1,-1 0 0,0 0 0,2-3 0,-1-5-171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11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1 131 18444,'15'-17'598,"2"1"1,0 0-1,0 1 0,2 1 1,20-13-1,-31 23-387,-1 0-1,0 1 0,1 0 1,0 0-1,15-3 1,-19 6-152,0-1 1,0 0-1,0 1 1,0 0-1,0 0 1,0 0-1,0 0 1,0 1-1,0 0 1,0-1-1,0 1 1,-1 1-1,1-1 1,4 3-1,-6-3-49,-1 0 0,1 1 0,-1-1 0,1 0 0,-1 1 0,0 0 1,0-1-1,1 1 0,-1 0 0,0 0 0,-1-1 0,1 1 0,0 0 0,0 0 0,-1 0 0,0 0 0,1 0 0,-1 0 0,0 0 0,0 0 0,0 0 0,0 0 0,0 0 0,0 0 0,-1 4 1,-1 3 4,0 0 0,-1 0 0,0 0 0,-6 11 1,-5 4-3,0-1 0,-1 0 1,-2-1-1,0-1 1,-22 20-1,13-13 2,-36 50-1,61-76-13,-1 0 0,1 0 0,-1 0 0,1 1-1,0-1 1,0 0 0,0 1 0,0-1 0,1 1 0,-1 0 0,1-1 0,-1 1 0,1 4 0,0-5 0,1 0 1,-1-1 0,1 1-1,0-1 1,-1 1-1,1-1 1,0 0 0,0 1-1,0-1 1,0 0 0,0 1-1,0-1 1,0 0 0,0 0-1,0 0 1,1 0-1,-1 0 1,0 0 0,1 0-1,-1-1 1,1 1 0,-1 0-1,2 0 1,17 5-122,0 0 1,0-2-1,0 0 0,0-1 0,40 0 1,10 2-238,-42-2 149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15467,'22'5'1361,"5"-4"-1089,10-1-256,6-1 272,7-2-184,-1 0 40,4 3-72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42 203 16604,'-14'18'1594,"10"-14"-1369,1 0 0,0 0-1,0 0 1,0 0 0,0 1 0,0-1 0,1 1 0,-2 5 0,15-14 201,-1-5-531,1-1-1,-1 0 0,-1 0 0,0-1 0,0 0 0,7-14 0,-4 7-179,21-24 0,-32 42 276,-1-1 0,0 1-1,0 0 1,0-1-1,1 1 1,-1 0-1,0-1 1,1 1-1,-1 0 1,0 0-1,0-1 1,1 1 0,-1 0-1,0 0 1,1 0-1,-1 0 1,1-1-1,-1 1 1,0 0-1,1 0 1,-1 0-1,0 0 1,1 0 0,-1 0-1,1 0 1,-1 0-1,0 0 1,1 0-1,0 0 1,3 12-136,-4 27-7,-1-27 34,1-6 19,0 0 0,0 0 0,1 0 0,0-1 0,0 1 0,2 7 0,-3-12 41,1 1 1,0-1-1,-1 0 1,1 1 0,0-1-1,0 0 1,0 0-1,0 0 1,0 1-1,0-1 1,0 0-1,0 0 1,0-1-1,1 1 1,-1 0 0,0 0-1,1 0 1,-1-1-1,0 1 1,1-1-1,-1 1 1,1-1-1,-1 0 1,1 1-1,-1-1 1,1 0 0,-1 0-1,1 0 1,-1 0-1,2-1 1,3 1-36,-1-1-1,0 0 1,1 0 0,-1-1 0,0 0 0,0 0-1,0 0 1,6-4 0,21-14-390</inkml:trace>
  <inkml:trace contextRef="#ctx0" brushRef="#br0" timeOffset="1">428 1 12939,'-39'94'2744,"35"-83"-2363,0 1 0,1 0-1,1 0 1,0 1 0,1-1-1,0 14 1,2-21-330,0 0 0,0 0 0,0 0 0,1 0 1,0 0-1,0-1 0,1 1 0,-1-1 0,1 0 0,0 1 0,0-1 0,6 6 0,15 24-324,-15-14 180,-1-1 0,-1 1 1,0 0-1,-2 1 0,0 0 1,-1-1-1,1 39 0,-4-45 172,-1 0 0,-1 0 0,0 1 1,-1-1-1,0 0 0,-1 0 0,-1 0 0,0 0 0,-1-1 0,0 0 0,-1 0 0,-10 17 0,14-27 22,0-1 0,-1 1 1,1 0-1,0 0 0,-1-1 0,0 1 0,1-1 0,-1 0 0,0 0 0,0 0 0,0 0 0,-6 2 0,7-4-63,1 1 0,-1-1 0,1 0 0,0 0 0,-1 0 0,1 0 0,-1 0 0,1 0 0,0 0 0,-1-1-1,1 1 1,0 0 0,-1-1 0,1 1 0,0-1 0,-1 0 0,1 1 0,0-1 0,0 0 0,0 0 0,-1 1 0,1-1 0,0 0 0,0 0 0,1 0 0,-1-1 0,0 1 0,0 0 0,0 0 0,1 0-1,-1-1 1,0 1 0,1 0 0,-1-2 0,-2-6-29,0 0 0,1 1 0,0-1 0,0 0 0,1 0 0,0 0-1,1 0 1,0-11 0,10-75-949,-9 84 813,5-23-240,18-62 0,-3 33-143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16420,'-13'9'544,"1"0"1,0 1 0,-16 16 0,26-24-506,-1 1 1,1-1 0,0 1-1,0-1 1,0 1 0,1 0-1,-1 0 1,0 0 0,1 0-1,0 0 1,0 0 0,0 0-1,0 1 1,0-1 0,1 0-1,0 1 1,-1-1 0,1 0-1,0 1 1,1-1 0,-1 0-1,2 6 1,-2-8-56,1 0 1,-1 0-1,1 1 1,0-1-1,0 0 1,-1 0-1,1 0 1,0 0-1,0-1 1,0 1-1,0 0 1,0 0-1,0-1 1,0 1-1,0 0 1,1-1-1,-1 1 1,0-1-1,0 1 1,0-1-1,1 0 1,-1 0-1,0 1 1,0-1 0,1 0-1,-1 0 1,2 0-1,40-5-745,-27 2 442,1 1 34,-1 0-39,1 0 0,0 1-1,19 2 1,-33-1 311,0 0 0,-1 0 0,1 1 0,0-1 0,-1 1 0,1-1 0,-1 1 0,1 0 0,-1 0 0,1 0 0,-1 0 0,1 1 1,-1-1-1,0 1 0,0-1 0,0 1 0,0 0 0,0 0 0,0-1 0,0 2 0,0-1 0,-1 0 0,1 0 0,-1 0 0,0 1 0,2 4 0,-3-6 42,1 1 0,-1 0-1,0 0 1,-1 0 0,1 0 0,0 0 0,-1-1 0,1 1 0,-1 0 0,1 0-1,-1-1 1,0 1 0,1 0 0,-1-1 0,0 1 0,0 0 0,-1-1 0,1 1 0,0-1-1,0 0 1,-1 1 0,-1 0 0,-35 27 491,36-28-485,-19 12 127,0-2 0,-1 0 1,-35 12-1,30-14-131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15 122 16692,'-5'26'1424,"1"-1"0,1 1 0,1 47 0,2-44-1004,-1-17-341,2 0 0,-1-1 1,2 1-1,0 0 0,4 16 1,-6-27-79,1-1 1,-1 1-1,0 0 1,0 0-1,0-1 1,1 1-1,-1 0 1,1-1-1,-1 1 1,0-1-1,1 1 1,-1 0-1,1-1 1,-1 1-1,1-1 1,-1 1-1,1-1 1,0 0-1,-1 1 1,1-1-1,0 0 1,-1 1-1,1-1 1,0 0-1,-1 1 1,1-1-1,0 0 1,0 0-1,-1 0 1,1 0 0,0 0-1,-1 0 1,1 0-1,0 0 1,0 0-1,-1 0 1,1 0-1,0-1 1,0 1-1,-1 0 1,1 0-1,0-1 1,-1 1-1,1 0 1,-1-1-1,1 1 1,0-1-1,-1 1 1,1-1-1,4-3 7,-1 1 0,0-1 0,0 0 1,0 0-1,4-6 0,10-18 130,-1 0 0,-2-1 0,0-1 1,-3 0-1,18-62 0,-25 78-22,-2 0 1,1-1-1,-2 0 0,0 0 0,-1-27 1,0 42-112,-1-1 0,0 0 1,0 0-1,0 1 0,0-1 1,0 0-1,0 1 1,-1-1-1,1 0 0,0 0 1,0 1-1,0-1 0,-1 0 1,1 1-1,0-1 1,-1 0-1,1 1 0,0-1 1,-1 1-1,1-1 0,-2 0 1,2 1-11,-1 0-1,1 0 1,-1 0 0,1 1 0,-1-1 0,1 0 0,-1 0 0,1 1-1,0-1 1,-1 0 0,1 1 0,-1-1 0,1 1 0,0-1 0,-1 0-1,1 1 1,0-1 0,0 1 0,-1-1 0,1 2 0,-14 31-440,10-18-1,2 0 1,0 1-1,0 23 0,2-33 208,0-1-1,0 1 0,1 0 0,0-1 0,0 1 0,0-1 0,1 1 0,-1-1 0,1 0 0,1 0 0,-1 1 0,1-2 0,3 6 0,-5-8 157,1-1 0,-1 1 0,1-1 0,-1 0 0,1 1 0,-1-1 0,1 0 0,0 0 0,0 0 0,-1 0 0,1 0 0,0-1 0,0 1 0,0-1 0,0 1-1,0-1 1,0 1 0,3-1 0,-1 0-25,1-1 0,-1 1 0,0-1 0,0 0 0,0 0 0,-1 0 1,1-1-1,0 1 0,4-3 0,30-19-714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112 507 14699,'-36'69'1826,"-13"28"-105,43-83-1395,1-1 1,1 1 0,1 0-1,0 0 1,-2 24 0,4-34-255,1-1 0,0 1 0,0 0 0,1-1 0,-1 1 1,2 6-1,-2-9-57,1-1 0,-1 1 1,1 0-1,-1 0 1,0 0-1,1-1 0,-1 1 1,1 0-1,0-1 0,-1 1 1,1 0-1,-1-1 0,1 1 1,0-1-1,0 1 1,-1-1-1,1 1 0,0-1 1,0 1-1,0-1 0,-1 0 1,1 0-1,0 1 0,0-1 1,0 0-1,0 0 1,0 0-1,0 0 0,-1 0 1,1 0-1,0 0 0,0 0 1,0 0-1,0 0 0,0-1 1,1 1-1,3-2 8,0 0 1,1-1-1,-1 1 0,0-1 0,0 0 1,0 0-1,-1-1 0,1 1 0,-1-1 0,0 0 1,0 0-1,0-1 0,0 1 0,-1-1 0,4-5 1,3-7 69,0-1 0,-2 0 0,8-21 0,-9 22-198,-1 0 0,-1 0 0,-1 0-1,-1 0 1,0-1 0,-1 1 0,-1-1 0,0 0-1,-3-22 1,2 39 54,0 0-1,0 0 1,0 0-1,-1-1 1,1 1-1,0 0 1,-1 0-1,1 0 1,-1 0-1,1 0 0,-1 0 1,1 0-1,-1 0 1,0 0-1,1 0 1,-2-1-1,1 2 20,1 0-1,0 0 0,-1 0 1,1 0-1,-1 0 0,1 0 1,0 0-1,-1 0 0,1 0 1,0 0-1,-1 0 0,1 1 1,-1-1-1,1 0 0,0 0 1,-1 0-1,1 1 0,0-1 0,0 0 1,-1 0-1,1 1 0,0-1 1,-1 0-1,1 1 0,0-1 1,0 0-1,0 1 0,-1-1 1,1 1-1,-2 3-138,-1 1 0,1-1 0,0 1 0,1-1 0,-3 10 0,3-6 88,0 1 0,0-1 0,1 1 0,0-1 0,0 1 0,3 10 0,-3-18 79,0 1 0,0-1 0,0 0 0,1 1 0,-1-1 0,1 0 0,-1 1 0,1-1 0,-1 0 0,1 0 1,0 0-1,0 1 0,0-1 0,-1 0 0,1 0 0,0 0 0,0 0 0,0 0 0,1-1 0,-1 1 0,0 0 0,0 0 0,0-1 0,1 1 0,-1-1 0,0 1 0,0-1 0,1 1 0,-1-1 0,1 0 0,-1 0 0,0 0 0,1 0 0,-1 0 0,0 0 0,1 0 0,-1 0 0,1 0 0,-1 0 0,0-1 0,1 1 0,-1-1 0,0 1 0,0-1 0,1 0 0,0 0 0,17-9-35,-1-2 0,0 0 1,0 0-1,-2-2 0,0 0 0,15-17 1,-14 15 20,30-30-32,65-83 0,-93 104 89,-1-1 0,-1-1 0,-2-1-1,0 0 1,15-44 0,-20 30 140,-9 39-162,-1 1 1,0-1-1,0 1 1,1 0-1,-2-1 1,1 1-1,0-1 1,0 1-1,-1-1 1,1 1-1,-1 0 1,0-1-1,0 1 1,0 0-1,-1-3 1,1 5-10,0-1 1,1 0-1,-1 1 0,0-1 1,0 0-1,0 1 0,0-1 1,0 1-1,0-1 1,0 1-1,0 0 0,1-1 1,-2 1-1,1 0 0,0 0 1,0 0-1,0 0 1,0 0-1,0 0 0,0 0 1,0 0-1,0 0 1,0 0-1,0 0 0,0 1 1,0-1-1,0 0 0,0 1 1,0-1-1,0 1 1,0 0-1,-32 20 156,30-18-143,-16 13 48,0 2 1,1 0-1,1 1 0,1 1 0,0 0 0,2 1 1,0 1-1,2 0 0,-19 46 0,18-33 25,1 0-1,2 1 1,1 0-1,2 1 1,2-1 0,-1 44-1,6-65-83,0-1 1,1 0-1,0 0 0,1 0 0,1 0 0,4 14 0,-7-26-10,1 1 0,0-1 0,0 0-1,0 1 1,0-1 0,0 0 0,0 0-1,0 0 1,1 0 0,-1 0 0,1 0-1,0 0 1,-1 0 0,1-1 0,0 1-1,0-1 1,0 1 0,0-1-1,0 0 1,1 0 0,-1 0 0,0 0-1,1 0 1,-1 0 0,0 0 0,1-1-1,-1 0 1,1 1 0,-1-1 0,1 0-1,-1 0 1,1 0 0,-1 0 0,0-1-1,1 1 1,-1-1 0,1 1 0,-1-1-1,0 0 1,1 0 0,-1 0-1,2-2 1,9-3 2,-1-1-1,-1 0 1,0-1 0,0 0-1,0-1 1,9-10-1,56-65 68,-74 80-65,72-93 68,-64 82-48,-1-1 1,-1 0 0,0-1-1,10-29 1,-18 45-23,0 0-1,1 0 1,-1 1 0,0-1 0,1 0 0,-1 1-1,0-1 1,0 0 0,0 0 0,0 0-1,0 1 1,0-1 0,0 0 0,0 0 0,0 0-1,0 1 1,0-1 0,0 0 0,0 0-1,-1 1 1,1-1 0,0 0 0,-1 0 0,1 1-1,0-1 1,-1 0 0,1 1 0,-1-1-1,0-1 1,-1 2-1,1 0 0,0 0-1,0 0 1,0 0 0,-1 1-1,1-1 1,0 0 0,0 0-1,0 1 1,0-1 0,-1 1-1,1-1 1,0 1 0,0-1-1,0 1 1,0 0 0,0-1-1,0 1 1,-1 1 0,-11 10 30,0 0 1,1 1 0,0 0 0,1 0 0,1 1 0,0 1 0,1 0-1,-11 24 1,18-35-21,1-1 0,0 1 0,0-1 0,0 1 0,0-1 0,1 1-1,-1-1 1,1 1 0,0 0 0,0-1 0,0 1 0,1 4 0,0-7-8,0 1 1,-1 0-1,1-1 0,0 1 1,0 0-1,-1-1 1,1 1-1,1-1 0,-1 1 1,0-1-1,0 0 1,0 0-1,1 1 0,-1-1 1,1 0-1,-1 0 1,1 0-1,-1 0 0,1-1 1,-1 1-1,1 0 1,0-1-1,0 1 0,-1-1 1,1 1-1,3-1 1,4 1-1,0-1 1,0 0-1,1-1 1,-1 0-1,0-1 1,0 1-1,-1-2 0,1 1 1,0-1-1,-1-1 1,0 1-1,1-1 1,-2-1-1,1 0 1,0 0-1,12-11 1,-3 1 10,0-1 1,-2 0 0,0 0-1,0-2 1,20-33-1,-33 48-8,23-43 89,-23 42-80,0 0 0,0 0-1,-1 0 1,0-1 0,0 1 0,0 0-1,0-1 1,0 1 0,-1-6-1,0 10-13,0 0 0,0 0 0,0 0 0,0 0 0,0-1-1,0 1 1,0 0 0,0 0 0,0 0 0,0 0 0,0 0-1,0-1 1,0 1 0,0 0 0,0 0 0,0 0-1,0 0 1,-1 0 0,1 0 0,0-1 0,0 1 0,0 0-1,0 0 1,0 0 0,0 0 0,0 0 0,0 0 0,-1 0-1,1 0 1,0-1 0,0 1 0,0 0 0,0 0 0,0 0-1,-1 0 1,1 0 0,0 0 0,0 0 0,0 0-1,0 0 1,-1 0 0,-6 4 16,-6 12 2,5-1 3,0 1-1,1 0 0,1 1 1,0-1-1,1 1 1,1 0-1,1 0 1,0 0-1,2 1 1,-1 26-1,2-42-14,0 0 0,0 0 0,0 1-1,1-1 1,-1 0 0,1 0 0,-1 0 0,1 1-1,0-1 1,-1 0 0,1 0 0,0 0-1,1 0 1,-1 0 0,0 0 0,0-1 0,3 3-1,-3-3-2,1 0 0,0 0 0,-1-1 0,1 1 0,0-1 0,0 1-1,-1-1 1,1 1 0,0-1 0,0 0 0,0 0 0,-1 0-1,1 0 1,0 0 0,0-1 0,-1 1 0,1 0 0,0-1 0,0 0-1,-1 1 1,1-1 0,2-1 0,17-9 8,0-2 0,-1 0 0,-1-1-1,0 0 1,29-31 0,-9 9-88,-16 16 2,-14 10-35,1 2 0,-1-1 1,2 1-1,21-13 0,-30 24-136,-5 5 150,-5 7 58,7-13 44,-21 36 219,21-35-180,-1 0 0,1 0 0,0 0 0,0 0 0,0 0 0,1 1 0,-1-1 0,1 0 0,0 0 0,0 7 0,0-9-30,0-1 0,0 1 0,0 0 0,1 0 0,-1-1 0,0 1 0,1 0 0,-1-1 0,0 1 0,1-1 0,-1 1 0,1 0 0,-1-1 0,1 1 0,-1-1 1,1 1-1,0-1 0,-1 1 0,1-1 0,0 0 0,-1 1 0,1-1 0,0 0 0,-1 1 0,1-1 0,0 0 0,0 0 0,-1 0 0,1 0 0,0 1 1,0-1-1,1-1 0,24-2 243,-24 2-246,21-7 1,0-1 1,0 0-1,-1-2 0,0-1 0,29-22 0,24-11-765,-68 41 671,-1 0-83,0 1 0,0 0 0,0 0 0,11-3 1,-16 6 136,-1 0 1,1 0 0,-1 0 0,1 0 0,0 0-1,0 0 1,-1 0 0,1 0 0,0 0 0,-1 0-1,1 0 1,-1 0 0,1 0 0,0 1 0,-1-1-1,1 0 1,0 0 0,-1 1 0,1-1 0,-1 0-1,2 1 1,-2 0-5,1 0 0,-1 0 0,1 0 0,-1 0-1,0 0 1,1 0 0,-1 0 0,0 1 0,0-1 0,1 0 0,-1 0-1,0 0 1,0 0 0,0 0 0,-1 0 0,1 0 0,0 2-1,-26 79 674,26-81-621,0-1 0,0 0 0,0 1 0,-1-1 0,1 1 0,0-1 0,0 1 0,0-1 0,0 1 0,0-1 0,0 1 0,0-1 0,0 0 0,0 1 0,0-1 0,0 1 0,1-1 0,-1 1 0,0-1 0,0 1 0,0-1 0,0 0 0,1 1 0,-1-1-1,0 0 1,0 1 0,1-1 0,-1 1 0,0-1 0,1 0 0,-1 0 0,0 1 0,1-1 0,-1 0 0,1 1 0,1-1 15,-1 0 1,0 0-1,1 0 0,-1 0 0,1 0 0,-1-1 0,0 1 1,1 0-1,-1-1 0,0 1 0,3-2 0,38-23 366,-39 23-345,58-40 114,-31 19-566,1 2 1,1 1-1,66-30 0,-92 48 268,-1 0 0,1 1 0,0-1 0,0 1 0,10 0 0,-15 0 107,0 1 1,0 0-1,0 0 1,0 0-1,-1 0 0,1 1 1,0-1-1,0 0 1,0 0-1,0 1 1,0-1-1,0 0 0,0 1 1,0-1-1,-1 1 1,1-1-1,0 1 1,0-1-1,-1 1 0,1 0 1,0-1-1,-1 1 1,1 0-1,0-1 1,-1 1-1,1 0 0,-1 0 1,0 0-1,1 0 1,-1-1-1,1 1 0,-1 0 1,0 0-1,0 0 1,0 0-1,1 0 1,-1 0-1,0 0 0,0 0 1,-1 2-1,0 8 30,-1 0-1,0 0 0,-1 0 0,0 0 1,-1-1-1,-9 18 0,-5 17-42,17-38-1,4-4-7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11 301 15091,'-2'4'242,"0"-1"0,1 1 0,0-1 1,0 1-1,0-1 0,0 1 0,1 0 0,-1 5 0,1-9-201,0 1 1,0-1-1,0 1 1,0-1-1,0 0 1,0 1-1,0-1 1,0 1-1,0-1 1,1 1-1,-1-1 0,0 0 1,0 1-1,0-1 1,1 1-1,-1-1 1,0 0-1,0 1 1,1-1-1,-1 0 1,0 0-1,1 1 1,-1-1-1,0 0 1,1 0-1,-1 1 1,1-1-1,0 0 0,0 0 34,0 0 0,1 0-1,-1 0 1,0 0 0,1 0-1,-1-1 1,0 1 0,1 0-1,-1-1 1,0 1 0,0-1-1,1 0 1,-1 1 0,2-2-1,8-6-9,0-1-1,0 1 1,-1-2-1,0 1 1,0-2-1,-1 1 1,0-1-1,-1 0 1,-1-1-1,0 0 1,0 0-1,-1-1 1,-1 1-1,0-1 1,-1-1 0,0 1-1,-1-1 1,0 1-1,-1-1 1,0-18-1,-2 29-60,0-1-1,0 0 1,-1 1-1,0-1 1,0 1 0,1-1-1,-2 0 1,0-3-1,1 7-2,1-1 0,0 1-1,-1-1 1,1 1-1,0-1 1,-1 1-1,1-1 1,-1 1-1,1-1 1,-1 1-1,1-1 1,-1 1 0,1 0-1,-1-1 1,1 1-1,-1 0 1,0-1-1,1 1 1,-1 0-1,0 0 1,0 0 0,0 0-1,0 0 1,0 0 0,0 0-1,0 1 1,0-1 0,0 0 0,0 1-1,1-1 1,-1 0 0,0 1-1,0-1 1,0 1 0,1 0 0,-1-1-1,0 1 1,1 0 0,-2 1-1,-3 4 13,-1 1 1,1 1-1,1-1 0,0 1 0,0 0 0,-6 16 0,-12 53 204,19-67-163,0 1 0,1 0 1,0-1-1,1 1 0,0 0 1,1 0-1,0 0 1,2 12-1,-2-21-45,0-1 1,0 0-1,1 0 0,-1 1 0,1-1 1,-1 0-1,1 0 0,-1 0 0,1 0 1,0 0-1,-1 0 0,1 0 0,0 0 1,0 0-1,0 0 0,0 0 1,0 0-1,0 0 0,0-1 0,0 1 1,0 0-1,0-1 0,0 1 0,2 0 1,0-1-9,-1 1 1,1-1-1,0 0 1,-1 0-1,1 0 1,0 0-1,-1 0 1,1-1-1,0 1 0,-1-1 1,3-1-1,6-2-44,0 0 0,0-1 0,-1-1 0,13-9-1,10-10-107,-2-2 0,-2-1 0,36-43 0,-45 48 174,-8 15 206,-12 8-223,0 0 1,0 0-1,1 0 0,-1 0 0,0 0 0,0 0 0,1 0 1,-1 0-1,0 1 0,0-1 0,0 0 0,1 0 1,-1 0-1,0 0 0,0 0 0,0 1 0,0-1 0,0 0 1,1 0-1,-1 0 0,0 1 0,0-1 0,0 0 1,0 0-1,0 0 0,0 1 0,0-1 0,0 0 0,0 0 1,1 1-1,-1-1 0,0 0 0,-1 30 329,-1-17-198,2-10-103,0 1 0,0-1-1,1 1 1,-1-1-1,1 1 1,-1-1-1,1 0 1,0 1-1,1-1 1,-1 0 0,0 0-1,1 0 1,0 0-1,2 4 1,-2-6-25,-1 1 0,1-1 0,0 0 0,0 1 0,0-1 0,-1 0 1,1 0-1,1 0 0,-1-1 0,0 1 0,0 0 0,0-1 0,0 1 0,0-1 0,1 0 0,-1 0 0,0 0 1,0 0-1,0 0 0,1 0 0,-1-1 0,0 1 0,0-1 0,3 0 0,13-4-62,-1-2 0,1 1-1,-1-2 1,0 0 0,18-13 0,76-59-788,-14 10-549,-95 68 1318,1 0-1,-1 1 1,1-1 0,0 1-1,0 0 1,-1 0-1,1 0 1,4-1-1,-6 2 61,-1 0 0,0 0 0,0 0 0,1 0 0,-1 0 0,0 0 0,1 0 0,-1 0 0,0 0 0,0 0 0,1 0 0,-1 0-1,0 1 1,0-1 0,1 0 0,-1 0 0,0 0 0,0 0 0,1 0 0,-1 1 0,0-1 0,0 0 0,0 0 0,1 1 0,-1-1 0,0 0 0,0 0 0,0 1-1,0-1 1,0 0 0,-1 16-273,-4-3 130,0-1 0,-13 21 0,11-22 107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161 500 17252,'-3'0'130,"1"0"1,-1 1 0,1 0-1,-1-1 1,0 1-1,1 0 1,-1 1 0,1-1-1,0 0 1,-1 1-1,1-1 1,0 1 0,0 0-1,0-1 1,-3 5 0,-26 34 575,30-39-632,-15 22 304,1 0 1,-17 39-1,28-52-312,0 0 0,0 0 0,1 1 0,0-1 0,1 1 0,0 0 0,0 0 0,2 0 0,0 15 0,0-21-86,1-1-1,0 1 1,0-1 0,0 0 0,1 1 0,0-1 0,0 0-1,0 0 1,0 0 0,0 0 0,1-1 0,0 1 0,4 4-1,4 3-202,1-1 0,20 14-1,-21-16 49,-1 0-1,1 1 0,14 16 1,-18-15 117,0 0 1,0 0 0,-2 1 0,1 0-1,-1 0 1,-1 1 0,0-1-1,0 1 1,-2 0 0,1 0-1,-1 0 1,-1 1 0,0-1 0,-2 16-1,1-18 83,-1 0 0,0 0-1,0 0 1,-1 0-1,-1 0 1,1-1 0,-2 1-1,1-1 1,-1 0 0,-1 0-1,0 0 1,0 0-1,0-1 1,-1 0 0,-1 0-1,1 0 1,-15 11 0,19-17 31,0 0 0,-1-1 0,1 1 0,-1-1 0,1 1 0,-1-1 0,0 0 0,1 0 0,-1 0 0,0 0 0,-4 0 1,6-1-37,0 0 0,0 0 0,0-1 0,0 1 0,0 0 0,0 0 0,0-1 0,0 1 0,0 0 0,1-1 1,-1 1-1,0-1 0,0 1 0,0-1 0,0 1 0,1-1 0,-1 0 0,0 1 0,0-1 0,1 0 1,-1 0-1,1 0 0,-1 1 0,1-1 0,-1 0 0,1 0 0,-1 0 0,1 0 0,0 0 0,-1 0 0,1 0 1,0 0-1,0 0 0,0 0 0,0-1 0,-1-8 4,0-1-1,1 1 1,1 0-1,-1-1 1,2 1 0,-1 0-1,6-16 1,28-74-351,-26 77 241,24-56-301,2 2 1,4 1-1,4 2 1,58-78-1,-101 151 386,7-9 18,1 0-1,0 1 1,0-1-1,1 1 1,0 1 0,18-14-1,-27 22-10,0 0 0,0-1 0,1 1-1,-1 0 1,0 0 0,0 0 0,0 0 0,1 0 0,-1 0-1,0-1 1,0 1 0,1 0 0,-1 0 0,0 0 0,0 0-1,1 0 1,-1 0 0,0 0 0,0 0 0,1 0 0,-1 0-1,0 0 1,0 0 0,1 0 0,-1 0 0,0 1 0,0-1-1,0 0 1,1 0 0,-1 0 0,0 0 0,0 0-1,1 0 1,-1 1 0,0-1 0,0 0 0,0 0 0,0 0-1,1 0 1,-1 1 0,0-1 0,0 0 0,0 0 0,0 1-1,0-1 1,0 0 0,0 0 0,1 0 0,-1 1 0,0-1-1,0 0 1,0 0 0,0 1 0,0-1 0,0 0 0,0 0-1,0 1 1,0-1 0,0 0 0,-1 0 0,1 1 0,0-1-1,0 0 1,0 0 0,0 1 0,0-1 0,0 0 0,0 0-1,-1 1 1,-4 16 248,1-7-109,-3 8 83,0 0 0,1 0 0,1 0-1,1 1 1,0-1 0,0 20 0,4-36-213,-1 0 0,1-1 0,0 1 0,0 0 0,1-1 0,-1 1 0,0 0 0,0 0 0,1-1 0,-1 1 0,1-1 0,0 1 0,-1 0 0,1-1 0,0 1 0,0-1 0,0 1 1,0-1-1,0 0 0,0 1 0,0-1 0,1 0 0,-1 0 0,0 0 0,1 0 0,-1 0 0,1 0 0,-1 0 0,1-1 0,-1 1 0,1 0 0,0-1 0,-1 1 0,1-1 0,0 0 0,-1 1 0,1-1 0,0 0 0,-1 0 0,1 0 0,2-1 0,4 1-2,0-2 1,1 1-1,-1-1 0,0-1 1,0 0-1,-1 0 0,10-5 0,4-3-54,-1-2-1,0-1 1,-1 0-1,-1-1 0,0-1 1,-1-1-1,0 0 1,-2-2-1,0 0 0,13-22 1,-9 10-128,-2-2 0,-1 0-1,-1 0 1,-2-2 0,17-67 0,-17 31-87,-12 65 219,-1-1 1,1 0 0,-1 0-1,-1 0 1,1 1-1,-1-1 1,-1 0-1,-1-7 1,3 14 34,0-1 0,-1 1-1,1-1 1,0 0 0,0 1 0,-1-1-1,1 1 1,0-1 0,-1 1 0,1-1 0,0 1-1,-1-1 1,1 1 0,-1 0 0,1-1-1,-1 1 1,1-1 0,-1 1 0,1 0-1,-1-1 1,1 1 0,-1 0 0,0 0 0,1 0-1,-1-1 1,1 1 0,-1 0 0,0 0-1,1 0 1,-1 0 0,1 0 0,-1 0 0,0 0-1,1 0 1,-1 0 0,0 1 0,1-1-1,-1 0 1,1 0 0,-1 0 0,1 1-1,-1-1 1,1 0 0,-1 1 0,0-1 0,1 0-1,0 1 1,-1-1 0,1 1 0,-1-1-1,1 1 1,-1 0 0,-22 25 143,11-5 3,-1 0-1,2 1 1,1 0 0,1 1 0,1 0 0,1 0-1,1 1 1,1 0 0,1 0 0,1 1 0,1-1 0,2 44-1,1-63-138,-1 0-1,1 0 0,0 0 1,0-1-1,1 1 1,0 0-1,0 0 0,0-1 1,0 1-1,0-1 0,1 0 1,0 0-1,0 0 0,0 0 1,1 0-1,5 5 1,-7-8-17,1 1 0,0 0 0,0-1 0,0 1 0,0-1 1,1 0-1,-1 0 0,0 0 0,0 0 0,1 0 0,-1-1 1,0 0-1,1 0 0,-1 0 0,1 0 0,-1 0 0,0-1 1,1 1-1,-1-1 0,0 0 0,0 0 0,1 0 1,-1 0-1,0-1 0,4-2 0,2-2-16,0 0 0,0-1 0,0 0 0,-1 0 0,0-1 0,0-1 0,-1 1 0,0-1 0,-1 0 0,0-1 0,0 1 0,-1-1 0,6-15 0,-5 8-68,0-1 1,0 1-1,-2-1 0,0 0 1,-1 0-1,-1 0 0,0-26 0,-2 42 85,0 1 0,0 0 0,0 0-1,0 0 1,0-1 0,0 1 0,-1 0-1,1 0 1,0 0 0,-1 0-1,1 0 1,-1-1 0,0 0 0,1 2 9,-1 0 1,1 0-1,0-1 0,0 1 1,-1 0-1,1 0 1,0 0-1,0 0 1,-1 1-1,1-1 1,0 0-1,0 0 0,-1 0 1,1 0-1,0 0 1,0 0-1,-1 0 1,1 0-1,0 0 1,0 1-1,-1-1 1,1 0-1,0 0 0,0 0 1,0 0-1,0 1 1,-1-1-1,1 0 1,0 0-1,0 1 1,0-1-1,0 0 1,0 0-1,-1 1 0,-1 3 21,0-1 1,0 1-1,1 0 0,-1 0 0,1 0 0,-1 6 0,0-1 66,1 0 0,0 0 0,1 0 0,0 0 0,1-1-1,0 1 1,3 16 0,-3-21-53,0-1 0,0 1 0,1-1 0,-1 0 1,1 1-1,0-1 0,-1 0 0,1 0 0,1-1 0,-1 1 0,0 0 0,1-1 0,-1 1 0,1-1 0,0 0 0,0 1 0,0-2 0,0 1 0,0 0 0,0 0 0,1-1 0,4 2 0,0-2 0,0 1-1,0-2 1,0 1 0,0-1 0,0 0-1,0-1 1,0 0 0,0 0-1,-1 0 1,1-1 0,0-1-1,9-3 1,4-3 6,0-1 0,39-25 0,-34 17-44,-1-1 1,0-1-1,-1-1 1,30-35-1,-41 41-90,-1-1 0,-1 0 0,0-1 0,-1 0 0,-1 0 1,-1-1-1,0 0 0,7-26 0,-14 38 28,0 1 0,0-1 0,0 0 1,-1 0-1,0 0 0,0 0 1,-1 1-1,1-1 0,-3-8 0,2 12 45,1 1 0,0 0 0,-1-1 0,1 1 0,-1 0 0,0 0 0,1 0 0,-1 0 0,0 0 0,0 0 0,0 0 0,0 0 0,0 0 0,0 0 0,0 0-1,0 0 1,0 0 0,-2 0 0,1 0 7,0 1 0,0 0 0,0 0 0,1 0 0,-1 0 0,0 0-1,0 0 1,0 0 0,1 0 0,-1 1 0,0-1 0,0 1 0,1-1 0,-1 1 0,0 0-1,1 0 1,-1 0 0,-1 1 0,-3 2 52,0 1 0,1 0 0,0-1 1,0 2-1,0-1 0,1 1 0,-1-1 0,1 1 0,1 0 0,-1 1 0,1-1 1,-4 13-1,0 0 135,1 0 1,2 0 0,-5 30-1,7-36-153,1 0 1,1 1-1,0-1 0,0 0 0,1 1 0,1-1 0,0 0 1,1 0-1,1 0 0,0 0 0,0 0 0,2-1 0,-1 0 0,1 0 1,1 0-1,0-1 0,1 0 0,0 0 0,1-1 0,0 0 1,0-1-1,1 0 0,1 0 0,-1-1 0,14 8 0,-5-2-178,3 1-842,-22-15 988,0 0 0,0 0-1,0 0 1,0 0-1,0 0 1,0 0 0,0 0-1,0-1 1,0 1-1,0 0 1,0 0-1,0 0 1,0 0 0,0 0-1,0 0 1,0 0-1,0 0 1,0 0-1,0 0 1,0 0 0,0 0-1,0 0 1,0 0-1,0 0 1,1 0 0,-1 0-1,0 0 1,0 0-1,0 0 1,0-1-1,0 1 1,0 0 0,0 0-1,0 0 1,0 0-1,0 0 1,0 0 0,0 0-1,0 0 1,-12-13-464,-26-25 73,2-2 0,2-2 0,1-1 0,-34-62 0,64 100 551,-12-28 697,14 32-800,1 1 1,0-1 0,0 1-1,0-1 1,0 0-1,-1 1 1,1-1-1,0 0 1,0 1-1,0-1 1,0 0 0,1 1-1,-1-1 1,0 0-1,0 1 1,0-1-1,0 0 1,1 1-1,-1-1 1,0 0-1,1 1 1,-1-1 0,0 1-1,1-1 1,-1 1-1,1-1 1,-1 1-1,1-1 1,-1 1-1,1-1 1,-1 1-1,1 0 1,-1-1 0,1 1-1,0 0 1,-1 0-1,1-1 1,-1 1-1,1 0 1,0 0-1,-1 0 1,1 0-1,1-1 1,9 1 103,0 0 0,-1 1 0,1 0 0,0 0 0,16 5 0,-19-4-73,1 0-1,-1 0 1,1-1 0,0 0 0,0 0 0,0-1 0,-1 0 0,1-1 0,16-3-1,-3-7-99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19236,'3'0'2025,"7"-1"-1305,3-1-432,4-3 1536,1-4-424,-5 2-1135,-6-3 39,-7-2-232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6991 11538,'329'-203'2301,"-314"193"-2178,317-223 732,324-198-482,143-46-443,-560 341 51,544-285-1,-325 181 14,116-60 25,-20 11 16,1203-679 139,-1649 905-169,955-564-128,-632 364 37,280-174-72,148-92 50,-394 245 81,242-134 33,-289 170-36,-13 7-294,-385 230 268,27-14-424,-2-3 1,0-2 0,42-36 0,-77 53 85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 47 10226,'-10'-6'173,"0"0"-1,0 0 1,-1 1-1,0 1 1,0-1-1,0 2 1,0 0 0,0 0-1,-1 1 1,1 0-1,-1 1 1,0 0-1,1 1 1,-1 1-1,0-1 1,1 2 0,-1 0-1,1 0 1,-1 1-1,1 0 1,0 1-1,0 1 1,1-1-1,-1 2 1,-10 6-1,-6 8-167,1 1 0,0 1-1,2 1 1,1 2 0,1 0-1,-28 42 1,24-28-9,2 2 0,2 0 0,2 1 0,-17 51-1,27-65-7,2 0 1,1 1-1,-6 46 0,12-66 7,0 0 0,1 0 1,0 1-1,0-1 0,1 0 0,0 0 1,1 0-1,0 0 0,0 0 1,1 0-1,0-1 0,1 1 1,0-1-1,0 0 0,10 14 1,-10-18 8,0 0 0,0 0 0,0 0 0,1 0 0,0-1 0,0 0 1,0 0-1,0 0 0,0-1 0,1 1 0,-1-1 0,1-1 0,-1 1 0,1-1 0,0 0 1,0 0-1,0 0 0,-1-1 0,1 0 0,0 0 0,0-1 0,0 1 0,6-3 0,10-2 76,0-1 0,-1 0 0,0-2-1,35-18 1,45-28 267,-3-5 0,-2-4 0,125-107 1,-207 158-330,10-8 20,29-30 0,-48 45-31,0 0 0,-1-1-1,0 1 1,0-1 0,0 0 0,0 0 0,-1-1 0,0 1 0,-1 0 0,1-1 0,2-13 0,-5 17-8,0-1 1,0 1-1,0 0 0,-1 0 1,1 0-1,-1-1 0,0 1 1,0 0-1,0 0 1,0 0-1,0 0 0,-1 0 1,0 1-1,1-1 0,-1 0 1,0 1-1,0-1 1,0 1-1,-1-1 0,1 1 1,0 0-1,-1 0 0,0 0 1,1 1-1,-5-3 1,-9-4-74,1 0 0,-2 1 0,-26-7 0,15 4-104,15 6 89,-137-58-940,120 47 743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12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3 141 13219,'68'-43'2534,"26"-15"834,-81 51-2659,1 0-1,1 1 0,0 1 0,26-7 0,-40 11-672,0 1 0,0-1 0,1 1-1,-1 0 1,0 0 0,1-1 0,-1 1 0,0 0-1,0 0 1,1 0 0,-1 0 0,0 1 0,1-1-1,-1 0 1,0 0 0,0 1 0,1-1 0,-1 1-1,0-1 1,0 1 0,0 0 0,0-1 0,0 1-1,1 0 1,-1 0 0,-1-1 0,1 1 0,0 0-1,1 1 1,-1 1-17,-1-1-1,1 1 1,-1 0-1,1-1 1,-1 1 0,0 0-1,0-1 1,0 1-1,0 0 1,0-1-1,-1 1 1,1-1-1,-1 1 1,-1 2-1,-4 15 2,-1-1 1,-1-1-1,-1 1 0,0-1 0,-12 17 0,-67 84 30,50-69-34,21-28 10,-2 2 11,1 0 0,-18 35 0,33-54-22,0 1-1,0 0 1,1 0 0,0 0 0,0 0 0,0 0-1,1 1 1,-1-1 0,2 1 0,-1-1 0,1 1-1,0-1 1,0 1 0,0-1 0,1 0-1,3 10 1,-3-12-2,0-1-1,0 0 0,1 1 1,0-1-1,0 0 1,0 0-1,0 0 0,0-1 1,0 1-1,1 0 0,0-1 1,-1 1-1,1-1 1,0 0-1,0 0 0,5 2 1,-3-2 3,0 0-1,1 0 1,-1 0 0,1-1-1,-1 0 1,1 0 0,0-1-1,-1 0 1,11 0 0,-4-1 14,1-1 1,0-1-1,0 0 1,-1 0-1,1-2 0,-1 1 1,0-1-1,16-10 1,-18 8 37,-1 1 0,0-1 0,0-1 0,15-15 0,-22 20-25,0 1-1,1-1 0,-1 1 0,0-1 0,-1 0 0,1 0 1,0 0-1,-1 0 0,0 0 0,1 0 0,-1 0 0,0 0 1,-1-1-1,1 1 0,-1 0 0,1-1 0,-1 1 0,0 0 0,0-1 1,0 1-1,-2-4 0,2 5-10,-1 0-1,0 0 1,0 1-1,1-1 1,-1 0 0,-1 1-1,1-1 1,0 1 0,0-1-1,-1 1 1,1 0-1,0-1 1,-1 1 0,1 0-1,-1 0 1,0 0 0,-1-1-1,-1 0 13,-1 1-1,1-1 1,0 1-1,0 0 1,-1 1-1,1-1 0,-6 0 1,-6 2-424,0-1 1,0 2-1,-17 3 0,29-4 119,-7 3-558,17-3 239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 40 8362,'-27'3'149,"0"2"0,1 0 0,-1 2 1,1 1-1,-39 19 0,-120 69 750,136-68-276,1 3 0,1 1 1,-41 39-1,73-58-508,1 1 0,0 0 1,1 1-1,1 1 0,0 0 0,1 0 0,1 1 0,1 0 0,0 1 0,1 0 0,1 1 1,-6 24-1,11-32-114,0-1 0,1 1 1,0-1-1,1 1 1,0-1-1,1 1 0,0-1 1,1 1-1,0-1 1,1 0-1,0 0 0,0 0 1,1 0-1,0 0 1,1-1-1,0 0 0,0 0 1,1 0-1,0 0 0,1-1 1,0 0-1,10 8 1,-4-5-8,0 0 1,0-1 0,1-1-1,0 0 1,1-1 0,0-1-1,0 0 1,1-1 0,0-1-1,0-1 1,0 0 0,0 0-1,23 0 1,-9-3 48,0-2 0,-1-1-1,1-1 1,-1-2 0,0-1 0,0-1-1,-1-1 1,0-2 0,45-21 0,-27 7 51,0-2 1,-2-2-1,0-2 1,63-57-1,-87 67-134,0 0-1,-1-1 1,-1-1-1,-2-1 1,0 0-1,-1-1 1,-1 0-1,15-40 1,-23 48 6,-1 0 0,-1 0 0,0-1 0,-1 0 0,-1 0 0,1-26 0,-3 30 28,-1 1-1,-1 0 0,0 0 1,0 0-1,-1 0 1,-1 0-1,0 0 0,0 1 1,-12-21-1,10 23-6,0 1 0,-1-1 0,1 1 1,-2 0-1,1 1 0,-1 0 0,-1 0 0,1 1 0,-1 0 0,0 0 1,0 1-1,-14-6 0,7 5-45,1 0 1,-2 1-1,1 1 0,0 0 1,-1 1-1,0 1 1,-17 0-1,-9 3-70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8378,'12'4'6859,"15"-2"-6276,-14-1 17,108 6 432,-23-2-431,-62 0-458,0 2-1,-1 2 0,43 16 1,-46-14-139,1-1 0,0-1 0,0-2 1,38 3-1,254-17 8,-49-2 16,-207 11-13,394-6 55,-438 2-74,-17 0-44,1 1-1,-1 0 1,1 1-1,-1 0 1,16 2 0,-24-2 28,0 0 0,0 0 0,0 1 0,0-1 0,0 0 0,0 0 0,0 0 0,0 0 0,0 0 0,1 0 0,-1 1 0,0-1 0,0 0 0,0 0 0,0 0 0,0 0 0,0 0 1,0 1-1,0-1 0,0 0 0,0 0 0,0 0 0,0 0 0,0 0 0,0 1 0,0-1 0,-1 0 0,1 0 0,0 0 0,0 0 0,0 0 0,0 1 0,0-1 0,0 0 0,0 0 0,0 0 1,0 0-1,0 0 0,-1 0 0,1 0 0,0 0 0,0 1 0,0-1 0,0 0 0,0 0 0,0 0 0,-1 0 0,1 0 0,0 0 0,0 0 0,0 0 0,0 0 0,-1 0 0,1 0 5,-1 0 0,1 1-1,0-1 1,-1 0-1,1 0 1,-1 0 0,1 1-1,-1-1 1,1 0 0,-1 0-1,1 0 1,-1 0-1,1 0 1,-1 0 0,1 0-1,-1 0 1,1 0 0,-1 0-1,1-1 1,0 1 0,-1 0-1,1 0 1,-1 0-1,1 0 1,-1-1 0,0 1-1,-6-9-242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1217 11306,'-12'-4'673,"9"4"-622,1-1-1,-1 0 1,1 1-1,-1-1 1,1 0-1,0 0 0,-1 0 1,1 0-1,0-1 1,0 1-1,0-1 1,0 1-1,0-1 1,0 0-1,-1-2 1,3 4-41,0 0 1,0 0 0,-1 0-1,1 0 1,0 0 0,0 0 0,0 0-1,0 0 1,0 0 0,0 0-1,0 0 1,0 0 0,0 0-1,0-1 1,0 1 0,0 0-1,0 0 1,0 0 0,0 0-1,0 0 1,0 0 0,0 0-1,0 0 1,0 0 0,0 0-1,0 0 1,0 0 0,0-1 0,0 1-1,0 0 1,0 0 0,0 0-1,0 0 1,0 0 0,0 0-1,0 0 1,0 0 0,0 0-1,1 0 1,-1 0 0,0 0-1,0 0 1,0 0 0,0 0-1,0 0 1,0 0 0,0 0-1,0 0 1,0 0 0,0-1 0,0 1-1,0 0 1,0 0 0,0 0-1,1 0 1,-1 0 0,0 0-1,0 0 1,0 0 0,0 0-1,0 0 1,0 0 0,0 1-1,8 1 439,5 5 75,-4-2-397,1-1 0,-1 1 0,1-2 0,0 1 0,-1-1 0,1-1 0,1 0 0,12 1 0,88 0 1,-79-3-48,426-25 78,-62 0-97,143 25-59,177-6-163,-613 2 134,351-23 31,-339 15-211,215-53 1,-298 56 82,0-1 0,-1-1 0,57-30 0,-76 34 91,-1 0 1,-1 0 0,1-1 0,-1 0 0,-1-1-1,1 0 1,-2-1 0,1 0 0,-1 0 0,-1-1 0,0 0-1,0 0 1,5-13 0,-3 2 25,0-1 0,-2 0-1,0-1 1,-2 1 0,0-1 0,1-31-1,-5 43 0,-2 1 0,1 0 0,-1-1 0,-1 1-1,0 0 1,-1-1 0,0 1 0,0 1 0,-1-1 0,-1 0 0,0 1-1,0 0 1,-1 0 0,0 1 0,-11-13 0,-7-5-46,-3 1 0,0 1 0,-1 1-1,-58-36 1,18 20-231,-88-38-1,77 46 114,0 4 0,-2 3 1,0 3-1,-105-12 0,-341-14 122,-135 40-6,539 14 33,-194 34 1,231-22 99,1 3 0,1 5 0,-83 36 1,98-31 191,-122 75 0,154-81-74,0 2 1,2 1 0,1 2-1,-44 50 1,63-62-196,2 1-1,0 1 1,1 0-1,1 0 1,1 1 0,1 1-1,0-1 1,2 2-1,-6 30 1,0 20-392,-5 118 0,11-92 347,3-63 49,3 0 1,0 0 0,7 44-1,-4-66 1,0 0 1,2 0-1,-1-1 0,2 1 0,0-1 1,0 0-1,2 0 0,-1 0 0,2-1 0,-1 0 1,12 13-1,-1-6-79,0-1 0,1-1 0,1-1 0,1 0 0,0-2 0,1 0 0,0-1 0,1-2 0,47 18 0,-21-14-328,0-2-1,1-2 0,0-2 1,55 3-1,-13-8-105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499 223 7746,'-43'-35'640,"-8"1"-544,-17 1-144,-5 0 208,-10 3-88,-4 1-72,-6 1-64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2645 107 8330,'-59'2'548,"-230"4"2851,202-8-2261,-116-19-1,43-6-927,-118-17-540,-5 24-15,-126 41 260,316-9 185,0 4-1,-122 37 0,172-39-9,1 2 0,0 2 0,1 2 0,-47 30-1,68-36-49,0 0 0,0 1-1,2 1 1,0 1-1,0 0 1,2 1-1,0 1 1,1 1-1,-18 31 1,29-42-45,0 0 1,0 0 0,1 0 0,0 1-1,1-1 1,0 1 0,0 0 0,1-1-1,0 1 1,2 19 0,0-15-11,1-1 0,1 1 0,0 0 0,1 0 1,1-1-1,11 25 0,-2-14-6,0 0 0,1-1 0,2-1 1,0-1-1,1-1 0,1 0 0,30 24 0,-20-21 16,2-2 0,0-1-1,1-2 1,59 26 0,-41-25-8,-1-3 1,95 19-1,-44-21-3,2-4 0,199-7 0,-171-12-71,0-6 0,154-38 0,248-90-262,-531 143 348,644-208-1410,-427 115 865,-178 73 491,-2-1 1,-1-3-1,46-36 0,-76 54 106,0 0 1,0 0-1,-1-1 1,0 0-1,0-1 1,9-14-1,-14 20-20,1-1 0,-1 1 0,0-1 0,0 1-1,-1-1 1,1 0 0,0 1 0,-1-1 0,0 0-1,1 0 1,-1 1 0,0-1 0,0 0 0,-1 1-1,1-1 1,-1 0 0,1 1 0,-1-1 0,0 0-1,0 1 1,0-1 0,0 1 0,0-1-1,-1 1 1,1 0 0,-1 0 0,1-1 0,-3-1-1,-4-3 72,1 0-1,-1 1 0,0-1 0,-1 2 0,1-1 0,-17-6 1,-62-23 258,67 28-298,-68-22 0,-1 4-1,-95-15 1,-188-10-1302,253 36 932,7-2-30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14028 330 9546,'-1257'-187'-813,"481"147"-1636,-2 31 4302,408 6-164,215 1-998,-1812-43 2154,727 1-2288,-1 56-704,191 63 91,10 87 198,759-96-110,-285 106 0,336-85-48,-344 184 1,355-149-23,5 9 0,-234 191 1,0 81-79,326-275 56,-147 200 1,165-182 38,6 4 0,6 4 0,-96 224 0,19 77 12,133-335 13,-35 231 1,58-248-39,5 1 0,5 0 0,4 0 0,5-1-1,4 1 1,5-1 0,4-1 0,45 139 0,-22-125-85,4-2 0,6-2 0,66 106-1,-37-89 6,5-4-1,108 119 1,-96-138 72,5-4 1,4-5-1,4-5 1,4-5-1,198 114 1,-111-91-8,5-9 0,385 128 0,-264-131-55,637 104 0,359-80-155,410-100 494,-508-67 158,-8-82-91,310-148-2469,-1238 212 1745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1585 6359 5393,'156'-89'1058,"186"-140"1,-233 142-277,-3-4 0,-5-5 0,-4-5 0,105-139 0,-129 136-489,-5-2 1,88-189 0,-94 154-531,77-270 1,-116 318-26,-4-1 1,-4 0-1,-4-2 0,-3-172 1,-14 161 264,-4 1 1,-5 1 0,-5 0 0,-36-115-1,-11 18 738,-8 3 0,-9 4 0,-142-241 0,-139-98 245,40 144-1049,110 138-419,142 167 180,-3 3 0,-4 4 0,-153-116 0,159 142 189,-1 3 0,-2 4-1,-3 3 1,-1 3 0,-97-30 0,68 35-433,-2 4 0,-2 6 1,-177-15-1,138 28 131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1:1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44 163 10114,'-41'28'2429,"41"-27"-2404,0-1-1,-1 0 1,1 0 0,0 0 0,0 0 0,0 1 0,0-1 0,-1 0 0,1 0 0,0 1 0,0-1-1,0 0 1,0 0 0,0 0 0,0 1 0,-1-1 0,1 0 0,0 1 0,0-1 0,0 0 0,0 0-1,0 1 1,0-1 0,0 0 0,0 0 0,0 1 0,0-1 0,0 0 0,1 0 0,-1 1 0,0-1-1,0 0 1,0 0 0,0 1 0,0-1 0,0 0 0,0 0 0,1 1 0,-1-1 0,0 0-1,0 0 1,0 0 0,1 1 0,-1-1 0,0 0 0,0 0 0,1 0 0,-1 0 0,0 0 0,0 0-1,1 1 1,-1-1 0,0 0 0,0 0 0,1 0 0,-1 0 0,0 0 0,0 0 0,1 0 0,19 6 233,83 14-182,1-5 1,139 3-1,216-20-277,-203-3-40,-217 5 201,826-10-150,-1-28 333,-701 27-129,1075-62 61,-83 3-52,-558 28-14,220 31 8,-502 13-1825,-278-2 1520,-8-1-107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81 12587,'-25'-2'2221,"9"1"689,30-1-1261,585-49-370,-536 45-1441,147-11 167,-167 16-1761,0 1 1,79 13 0,-105-9 978,-2-1-154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13067,'-2'0'1639,"-4"6"-1139,-4 10 37,2 2 11,1 0 0,1 0 0,1 1 0,-5 34 0,-3 82-647,12-106 255,-8 347-571,9-375 396,0 1-35,0 0 1,0 0-1,0 0 1,0 0-1,0 0 1,0 0-1,-1 0 0,1 0 1,-1 0-1,1 0 1,-1 0-1,0 0 1,0 0-1,0 0 1,-2 2-1,-1-1-231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14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13707,'16'-10'1391,"1"0"0,1 1 0,18-8 0,-29 15-1106,0 0 0,0 0 0,0 0 0,1 0 0,-1 1 0,0 1 0,1-1 0,-1 1-1,1 0 1,-1 1 0,8 1 0,-13-2-256,0 1 0,-1-1 0,1 0 0,0 1-1,0 0 1,-1-1 0,1 1 0,-1 0 0,1 0 0,-1 0-1,1 0 1,-1 0 0,1 0 0,-1 0 0,0 0 0,1 1-1,-1-1 1,1 2 0,-1-1-16,-1-1 0,1 1 0,-1-1-1,0 1 1,1-1 0,-1 1 0,0-1 0,0 1 0,0-1-1,0 1 1,0-1 0,0 1 0,-1-1 0,1 1 0,0-1-1,-2 3 1,-1 3 6,0 0-1,-1 0 1,0-1 0,0 1-1,0-1 1,-10 9-1,-92 83 331,90-85-271,-4 9 84,19-21-157,1-1 0,0 1 0,0-1 1,-1 1-1,1-1 0,0 1 0,0-1 1,-1 1-1,1-1 0,0 1 0,0-1 1,0 1-1,0-1 0,0 1 0,0 0 1,0-1-1,0 1 0,0-1 0,0 1 1,0-1-1,0 1 0,0-1 0,1 1 1,-1-1-1,0 1 0,0-1 0,1 1 1,-1-1-1,0 1 0,1-1 0,-1 1 1,0-1-1,1 0 0,-1 1 0,0-1 1,1 0-1,-1 1 0,1-1 0,-1 0 1,1 1-1,-1-1 0,1 0 0,-1 0 1,1 0-1,-1 1 0,1-1 0,-1 0 1,1 0-1,0 0 0,7 1 3,0 0 0,-1 0-1,1-1 1,0 0-1,0 0 1,0-1 0,15-3-1,-2 0-198,35-13 0,-16-1 121,0 0-35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10778,'0'25'1233,"0"-1"-569,3 1-232,3-1 1120,4-1-600,1-5-87,4-3 63,3-11 56,4-5-8,2-15-88,4-7-88,3-9-215,2-6-353,3-8-696,-5-4 656,-11-3-296,-5-5-152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14691,'47'-29'1305,"-21"12"-759,-1 1-1,2 1 1,0 1-1,40-13 1,-63 25-466,0 1-1,0 0 1,0 1-1,0-1 1,0 1-1,0 0 1,0 0 0,0 0-1,6 1 1,-9-1-72,0 1 1,0-1-1,0 0 1,0 1-1,0-1 1,0 1 0,0 0-1,0-1 1,0 1-1,0 0 1,0 0-1,-1-1 1,1 1-1,0 0 1,0 0-1,-1 0 1,1 0-1,-1 0 1,1 0 0,-1 0-1,1 0 1,-1 0-1,0 0 1,1 0-1,-1 0 1,0 0-1,0 0 1,0 0-1,0 1 1,0-1-1,0 0 1,0 0 0,0 0-1,0 0 1,-1 0-1,1 0 1,-1 2-1,-1 6-4,-1-1 0,0 1 0,0-1-1,-1 1 1,-9 14 0,-31 39-11,23-34 18,5-5-1,-53 78 59,58-84-56,2 1-1,0 0 1,-13 38-1,21-53-9,0 0-1,0 0 0,1 1 0,-1-1 1,1 0-1,0 0 0,0 1 0,0-1 1,0 0-1,1 1 0,-1-1 0,1 0 1,2 6-1,-3-7-2,1 0 0,0-1 1,1 1-1,-1 0 0,0-1 1,0 1-1,1-1 0,-1 0 1,1 0-1,-1 1 1,1-1-1,-1 0 0,1 0 1,0 0-1,-1 0 0,1-1 1,0 1-1,0 0 0,0-1 1,0 1-1,0-1 0,0 0 1,-1 0-1,4 0 0,3 0-26,0 0-1,-1-1 0,1 0 0,-1-1 0,0 0 1,1 0-1,-1 0 0,0-1 0,0 0 1,0 0-1,-1-1 0,10-6 0,-9 5-68,0 0 0,0-1 0,-1 0 0,0 0 0,0 0 0,0 0 0,-1-1 0,0 0 0,0 0 0,6-14 0,1-15-120,-7 3-93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11114,'17'15'1369,"9"1"-601,4-4-336,10-4 1456,2-1-1400,8-4-424,-1-1 217,-4-4-145,-4-2-48</inkml:trace>
  <inkml:trace contextRef="#ctx0" brushRef="#br0" timeOffset="1">548 489 16572,'5'21'1232,"-4"-5"-984,-1-4-272,7-4 0,6-1-432,4-7 464,1-8-184,9-14-232</inkml:trace>
  <inkml:trace contextRef="#ctx0" brushRef="#br0" timeOffset="2">908 0 17420,'-3'13'1120,"-1"7"-976,0 4-104,1 5 176,1 1-168,2 5-272,0-1-192,2-2-304,-1-2-440,-1-9 839,0-2-175,3-8-184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11 118 16740,'-1'-1'93,"-1"0"0,1-1 0,1 1 0,-1-1 1,0 1-1,0-1 0,0 1 0,1-1 1,-1 1-1,1-1 0,-1 1 0,1-1 0,0 0 1,0 1-1,0-1 0,0 0 0,0 1 0,0-1 1,0 0-1,0-1 0,2 0-4,-1 1 0,0 0 0,0 0 1,1 0-1,-1 0 0,1 1 0,-1-1 0,1 0 0,0 1 0,0-1 0,0 1 0,0-1 0,0 1 0,3-1 1,11-7 135,1 0 0,0 2 0,1 0 0,-1 1 0,1 1 0,1 1 0,-1 0 0,1 1 0,-1 1 0,1 1 0,29 2 0,-46-1-226,0 0-1,1 0 0,-1 1 1,0-1-1,0 1 1,0-1-1,0 1 0,0 0 1,0 0-1,0 0 1,0 0-1,0 0 0,0 0 1,0 0-1,-1 1 1,1-1-1,0 1 0,-1-1 1,1 1-1,-1 0 1,0 0-1,0-1 0,1 1 1,-1 0-1,1 4 1,-1-2-8,-1-1 0,1 0 0,-1 1 0,0-1 0,0 1 1,-1 0-1,1-1 0,-1 0 0,1 1 0,-1-1 1,0 1-1,0-1 0,-1 0 0,1 0 0,-3 5 0,-16 23-73,15-25-39,1 1 0,-1-1 0,2 1 0,-1 0 1,0 1-1,1-1 0,-3 11 0,6-17 80,0 0 1,0 0-1,1 0 1,-1 0-1,0 0 1,0 0-1,0 0 1,1 0-1,-1 0 1,0 0-1,1 0 1,-1 0-1,1 0 1,-1-1-1,1 1 1,0 0-1,-1 0 1,1-1-1,0 1 0,-1 0 1,1-1-1,0 1 1,0 0-1,0-1 1,-1 1-1,1-1 1,0 0-1,0 1 1,0-1-1,0 0 1,1 1-1,37 8-766,-25-7 556,-4 0 138,0 0 1,-1 1-1,1 1 1,-1-1-1,0 1 1,0 1-1,0 0 0,13 9 1,-20-12 118,1 1 1,-1-1-1,1 1 1,-1-1-1,0 1 1,0 0-1,0 0 1,0 0-1,-1 0 1,1 0-1,-1 0 1,0 0-1,0 1 1,0-1-1,0 0 1,0 1-1,-1-1 1,0 0 0,1 1-1,-1-1 1,-1 1-1,1-1 1,0 1-1,-1-1 1,0 0-1,1 1 1,-2-1-1,-1 5 1,-3 7 220,-1-2 0,-1 1 0,0-1 0,0 0 0,-2-1 0,-11 14 0,-70 62 1879,84-81-1923,-29 21 725,34-26-871,-1 0-1,0-1 1,0 0 0,1 1 0,-1-1 0,0 0-1,0 0 1,0-1 0,0 1 0,0 0 0,-6-1-1,8 0-44,0 0-1,-1 0 1,1 0-1,0-1 1,0 1-1,0 0 0,0-1 1,0 1-1,0-1 1,0 1-1,0-1 1,0 0-1,0 1 0,0-1 1,0 0-1,0 0 1,0 0-1,1 1 1,-1-1-1,0 0 1,1 0-1,-1 0 0,1 0 1,-1 0-1,1 0 1,-1-1-1,1 1 1,0 0-1,-1-1 0,-3-37-91,4 39 99,2-36-242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42 120 17220,'8'-20'1649,"-5"17"-730,-4 15-193,-18 100 628,5-39-1392,-4 85-1,18-157 36,0 3 15,0 1 0,0-1 0,0 1 0,1-1 0,1 8 0,-2-11-1,0 0 1,1-1-1,-1 1 0,0 0 1,1 0-1,-1 0 1,1-1-1,-1 1 1,1 0-1,-1 0 1,1-1-1,0 1 1,-1-1-1,1 1 1,0 0-1,-1-1 1,1 1-1,0-1 1,0 0-1,0 1 1,-1-1-1,1 0 1,0 1-1,0-1 1,0 0-1,0 0 1,0 0-1,0 0 1,-1 1-1,1-1 1,0-1-1,0 1 1,0 0-1,0 0 1,0 0-1,1-1 1,4 0 66,1-2 0,0 1 0,-1-1 0,0 0 0,1 0 0,-1 0 0,0-1 0,6-5 0,43-40 486,-48 42-493,51-52 684,-1-3-1,84-123 1,-128 166-965,-2-1 0,0 0 0,9-26 1,-20 44-1157,-3 4 1020,-5 9 136,-6 15-366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54 336 16756,'9'-13'520,"0"-1"1,-1 0-1,0 0 1,-2-1-1,1 1 1,-2-1-1,0-1 1,4-20 0,-8 29-412,0 1-1,0 0 1,0-1 0,-1 1 0,0-11 0,0 16-99,0 0 0,0 0-1,-1 0 1,1 0 0,0 0 0,0 0 0,-1 0-1,1 0 1,0 0 0,-1 0 0,1 0-1,-1 0 1,1 0 0,-1 1 0,0-1-1,1 0 1,-1 0 0,0 1 0,1-1 0,-1 0-1,0 1 1,0-1 0,0 1 0,0-1-1,0 1 1,1-1 0,-1 1 0,0 0-1,0-1 1,0 1 0,0 0 0,0 0 0,0 0-1,0 0 1,0 0 0,0 0 0,0 0-1,0 0 1,0 0 0,0 0 0,0 1-1,0-1 1,0 0 0,0 0 0,-2 2-1,-2 0-9,-1 1-1,0 0 0,1 0 0,-1 1 0,1-1 0,0 1 0,0 0 0,1 1 1,-1-1-1,1 1 0,0 0 0,-5 7 0,7-9-36,0 0-1,0 0 1,0 0 0,0 1 0,0-1-1,1 0 1,-1 1 0,1-1-1,0 1 1,0 0 0,1-1-1,-1 1 1,1 0 0,0-1-1,0 1 1,0 0 0,0-1 0,0 1-1,1 0 1,0-1 0,0 1-1,1 4 1,0-6 9,-1 0 0,1 0-1,0 0 1,0 0 0,0-1 0,0 1-1,0-1 1,0 1 0,0-1 0,0 0-1,1 1 1,-1-1 0,1 0 0,-1-1 0,1 1-1,-1 0 1,1-1 0,-1 1 0,1-1-1,-1 0 1,1 0 0,0 0 0,3-1-1,9 0-66,0 0 1,24-7-1,-35 7 79,54-16-22,-44 12 150,0 1 0,1 0 0,-1 0 0,1 2 0,20-2 0,-35 3 3,0-1 0,0 1 0,1-1-1,-2 1 1,1-1 0,0 1 0,0-1 0,0 1 0,-1-1 0,1 1 0,-1-1 0,1 1 0,-1-1 0,0 1-1,-1-2 1,-1-5 187,1-1-108,0-1 0,0 0 0,0 0 0,1 0-1,1-13 1,0 20-240,0 0 0,0 0 0,1 0-1,-1 0 1,1 0 0,-1 0 0,1 0 0,0 0-1,0 1 1,1-1 0,-1 0 0,0 1 0,1-1 0,0 1-1,-1-1 1,1 1 0,0 0 0,0-1 0,0 1-1,1 0 1,4-3 0,97-41-2412,-73 28 1783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17748,'-2'2'114,"0"0"1,1 0 0,-1 1-1,1-1 1,-1 0 0,1 1-1,0-1 1,0 1 0,0-1-1,0 1 1,1-1 0,-1 1-1,0 4 1,-1 3 79,-37 203 943,29-141-1098,9-71-38,-2 15 2,1 1 1,0-1 0,1 1-1,1-1 1,2 26 0,-2-41 1,1 0-1,-1 0 1,0-1 0,0 1 0,1 0-1,-1 0 1,1-1 0,-1 1 0,1 0 0,-1-1-1,1 1 1,-1 0 0,1-1 0,0 1 0,-1-1-1,1 1 1,0-1 0,-1 1 0,1-1-1,0 0 1,0 1 0,-1-1 0,1 0 0,0 1-1,0-1 1,0 0 0,-1 0 0,1 0 0,0 0-1,0 0 1,0 0 0,0 0 0,-1 0-1,1 0 1,0 0 0,0 0 0,0-1 0,0 1-1,-1 0 1,1-1 0,0 1 0,0 0 0,-1-1-1,2 0 1,5-2 55,-1 0 0,0-1 0,12-8 0,11-12-149,0-1 0,-2-1 0,-1-1 1,-2-2-1,0 0 0,-2-2 1,19-33-1,-34 42-571,-14 24 177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11330,'3'2'3,"0"-1"0,0 1 0,0-1 0,0 0 0,0 0 0,0 0 0,1-1-1,-1 1 1,0-1 0,1 0 0,-1 1 0,0-2 0,1 1 0,-1 0-1,6-2 1,-4 1-180,0-1-1,0 0 1,0-1 0,-1 1-1,1-1 1,-1 1-1,0-1 1,0-1 0,5-4-1,1-2 205,0-1 1,-1-1-1,-1 1 0,0-2 0,-1 1 1,9-19-1,-9 12 984,-6 18-943,-1 1-1,0-1 1,0 0-1,1 1 0,-1-1 1,0 0-1,0 1 0,0-1 1,1 0-1,-1 1 0,0-1 1,0 0-1,0 0 1,0 1-1,0-1 0,-1 0 1,1 1-1,0-1 0,0 0 1,0 1-1,-1-2 1,0 2 39,1 0 0,-1 1 1,0-1-1,0 0 1,1 0-1,-1 1 0,1-1 1,-1 1-1,0-1 1,1 0-1,-1 1 0,1-1 1,-1 1-1,1 0 1,-1-1-1,1 1 0,-1-1 1,1 1-1,-1 0 1,1-1-1,-1 2 0,-9 18 519,9-19-506,-5 10 7,1 0-1,0 0 0,1 1 0,1 0 1,-1 0-1,2-1 0,0 2 0,-1 19 1,3-31-104,0 0 0,0 0 0,0 0 0,0 0 0,0 0 0,0 0 0,0 0 0,0 0 0,1 1 0,-1-1 0,0 0 0,1 0 0,-1 0 0,1 0 1,0 0-1,-1 0 0,1-1 0,0 1 0,-1 0 0,1 0 0,0 0 0,0-1 0,0 1 0,-1 0 0,1-1 0,0 1 0,2 0 0,-1 0 26,0-1 0,0 0 0,0 0 0,0 0 0,1 0 0,-1 0 0,0 0 0,0 0 0,0-1 0,0 1 0,0-1 0,1 1 0,1-2 0,7-3 223,0 0 1,-1-1-1,20-14 0,-12 6 25,-1 0 0,0-1-1,-1-1 1,-1 0 0,26-36-1,-34 37-264,-14 17-64,-14 21-69,-1 14 8,20-34 87,1 0 0,0-1 0,0 1 0,0 0 0,1 0 0,-1 0 0,1 0 0,-1 0 0,1 0 0,0 0 0,0 0 0,0 3 0,1-5 5,-1 0-1,1 0 0,0 0 1,-1 0-1,1 0 1,0 0-1,-1 0 0,1 0 1,0 0-1,0 0 0,0 0 1,0-1-1,0 1 0,0 0 1,0-1-1,0 1 1,0 0-1,0-1 0,0 0 1,0 1-1,1-1 0,-1 0 1,0 1-1,0-1 1,0 0-1,1 0 0,-1 0 1,0 0-1,0 0 0,0 0 1,1 0-1,0-1 0,6 0 4,1 0-1,-1-1 1,11-3-1,0-2 6,-1-1 1,0-1-1,0-1 0,-1-1 0,0 0 0,-1-1 0,0-1 0,-1 0 0,20-23 0,-48 52-60,1 1 0,1 1 0,0 0 0,-12 29 0,23-46 59,-1 1 0,1-1 0,-1 0 0,1 1 0,-1-1 0,1 1 0,0-1 0,0 0 0,0 1 0,0-1 0,0 1 0,0-1 0,0 1 1,1 1-1,-1-3-1,0 1 0,0-1 1,1 1-1,-1-1 1,0 1-1,1-1 1,-1 1-1,1-1 1,-1 1-1,1-1 0,-1 0 1,1 1-1,-1-1 1,1 0-1,-1 1 1,1-1-1,-1 0 0,1 0 1,-1 0-1,1 1 1,-1-1-1,1 0 1,1 0-1,1 0 12,1 0 0,0-1 1,0 1-1,-1-1 0,1 0 0,0 0 0,-1 0 1,1 0-1,3-2 0,7-5-15,0 0-1,0-1 1,-1-1 0,0 0 0,-1 0-1,0-1 1,-1-1 0,0 0-1,18-26 1,-1-5-222,40-83 0,18-76-410,-86 201 718,-2 4-20,-6 14 22,-10 24-43,-12 50 36,-21 108 0,-3 97 102,3-14-81,70-378 850,2-12-929,39-119 0,-58 221-156,0 0 0,1 0 1,-1 0-1,1 0 0,6-9 0,-7 13 109,-1 1 0,1-1 0,-1 1-1,1-1 1,0 1 0,-1 0 0,1-1 0,0 1 0,0 0-1,0 0 1,0 0 0,0 0 0,0 1 0,0-1-1,1 1 1,-1-1 0,0 1 0,0 0 0,4 0 0,10 0-320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14491,'-4'0'234,"-1"0"-1,1 0 1,-1 1-1,1 0 1,-1 0-1,1 0 1,0 0-1,-1 1 1,1-1-1,0 1 1,0 1-1,0-1 1,0 0-1,-5 5 1,-4 3 317,1 1 0,-19 20 0,29-29-526,-24 29 251,25-29-285,0-1 0,0 1 0,0-1 0,0 1 0,0 0 0,0-1 0,0 1 0,1 0 0,-1 0 0,1-1 0,-1 1 0,1 0 0,0 0 0,-1 0 0,1 0 0,0 0 0,1 3 0,-1-4-16,1 0 0,0 0 0,0 0 0,0-1 0,0 1 0,0 0 0,0 0 0,0-1 0,0 1 0,0 0 0,0-1 1,0 1-1,1-1 0,-1 0 0,0 1 0,0-1 0,0 0 0,1 0 0,-1 1 0,0-1 0,0 0 0,1 0 1,0-1-1,33-1-484,-34 1 481,119-19-1887,-111 22 1677,-14 5 226,-13 5 212,-12 2 155,0-2-1,-1-1 1,-1-2-1,-38 7 1,44-13-178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13 114 17156,'-3'8'260,"1"-1"1,0 1 0,0 0 0,1 0 0,0 0 0,0 0-1,0 1 1,1-1 0,2 15 0,-1-19-228,0-1 0,-1 0 1,1 0-1,0 1 1,1-1-1,-1 0 0,0 0 1,1 0-1,0 0 0,0-1 1,3 5-1,-3-5 16,-1-1-1,1 1 1,0-1 0,0 0-1,0 0 1,0 0 0,0 0-1,0 0 1,0 0 0,0 0 0,0-1-1,0 1 1,0-1 0,0 0-1,1 1 1,-1-1 0,0 0-1,0 0 1,3-1 0,3 0 120,1-1 0,-1 0-1,0-1 1,0 0 0,0 0 0,0-1 0,0 0 0,-1 0-1,1 0 1,-1-1 0,-1-1 0,1 1 0,10-11 0,-7 5 43,-1 0 1,0 0 0,-1 0-1,0-1 1,0-1-1,-1 1 1,7-21 0,-12 27-159,0 0 1,-1-1 0,1 1 0,-1-1-1,-1 1 1,1-1 0,-2-10 0,1 16-58,0-1 1,0 1 0,-1 0 0,1-1 0,0 1 0,-1 0 0,1 0 0,-1-1 0,1 1 0,-1 0 0,0 0 0,1 0 0,-1 0 0,0 0 0,0 0 0,0 0 0,0 0-1,-1-1 1,1 1-23,-1 1 0,1 0 0,0-1-1,-1 1 1,1 0 0,-1-1-1,1 1 1,-1 0 0,1 0 0,0 0-1,-1 1 1,1-1 0,-1 0 0,1 0-1,-1 1 1,1-1 0,0 1-1,-1-1 1,1 1 0,-3 1 0,0 1-162,0-1-1,0 1 1,0 0 0,1 0 0,-1 1 0,1-1 0,0 1-1,0 0 1,0 0 0,0 0 0,1 0 0,-1 0 0,1 0-1,0 1 1,1-1 0,-1 1 0,1-1 0,-1 1 0,0 9 0,2-11 40,-1 0 0,1 0 0,0 1 1,0-1-1,0 0 0,0 0 1,0 1-1,1-1 0,-1 0 0,1 0 1,0 0-1,0 1 0,0-1 1,1 0-1,-1 0 0,1-1 0,-1 1 1,1 0-1,0 0 0,0-1 1,0 1-1,1-1 0,-1 0 1,0 0-1,1 0 0,0 0 0,-1 0 1,1 0-1,4 1 0,25 8-952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14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20 17244,'0'1'100,"1"-1"1,-1 1 0,1 0-1,-1-1 1,0 1-1,1-1 1,-1 0 0,1 1-1,-1-1 1,1 1-1,-1-1 1,1 0 0,-1 1-1,1-1 1,0 0-1,-1 1 1,1-1 0,-1 0-1,1 0 1,0 0 0,-1 0-1,1 1 1,0-1-1,0 0 1,19-1 360,-19 1-338,112-12 2630,-52 4-2514,0 3 1,64 3-1,-120 2-268,0 1 0,0-1 0,0 1 0,0 0 0,0 1 0,-1-1 0,1 1 0,0 0 0,-1 0 0,7 4 0,-11-5 17,1 0 1,0-1 0,0 1 0,0 0 0,0 0 0,0 0 0,-1 0-1,1 0 1,0 0 0,-1 0 0,1 0 0,-1 0 0,1 0 0,-1 0 0,0 0-1,1 0 1,-1 0 0,0 0 0,0 2 0,0-1 2,0 0-1,-1 0 1,1-1 0,-1 1 0,1 0 0,-1 0 0,0 0-1,0-1 1,1 1 0,-1 0 0,-1-1 0,1 1-1,0-1 1,0 1 0,-3 1 0,-6 7 23,-1 0 1,-1-1-1,0 0 1,0-1-1,-21 10 0,-73 28 425,58-27-188,-34 15 230,-103 45 801,174-75-1226,9-3-72,0-1 0,0 1 0,0 0-1,0 0 1,1 0 0,-1 0 0,0 0 0,1 0-1,-1 0 1,0 1 0,1-1 0,0 0 0,-2 3-1,25-11-677,3-3 472,9-4-70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167 430 15115,'1'0'65,"-1"0"-1,0-1 1,0 1-1,0 0 0,0-1 1,0 1-1,0 0 1,0-1-1,0 1 1,0 0-1,0-1 1,0 1-1,0-1 0,0 1 1,0 0-1,0-1 1,-1 1-1,1 0 1,0-1-1,0 1 1,0 0-1,0 0 0,-1-1 1,1 1-1,0 0 1,0-1-1,-1 1 1,1 0-1,0 0 1,0-1-1,-1 1 0,-11 2 843,-13 13 288,8-2-435,1 0 0,-24 28 0,33-34-714,1 1 0,-1 0 1,2 0-1,0 0 1,0 1-1,0 0 1,-6 17-1,11-25-44,-1 1 1,1-1-1,0 0 0,-1 0 0,1 0 1,0 0-1,0 0 0,0 1 1,0-1-1,0 0 0,0 0 0,0 0 1,0 1-1,1-1 0,-1 0 1,0 0-1,1 0 0,-1 0 0,0 0 1,1 0-1,0 0 0,-1 0 1,2 2-1,-1-3 0,0 1-1,0 0 1,1-1 0,-1 1 0,0-1-1,0 1 1,1-1 0,-1 0 0,0 1-1,1-1 1,-1 0 0,0 0 0,1 0-1,-1 0 1,0 0 0,1 0 0,-1 0-1,0-1 1,1 1 0,-1 0 0,1-1-1,5-2 36,0 0-1,0 0 1,0-1-1,-1 0 1,1 0-1,-1 0 1,0-1-1,0 0 1,-1 0-1,0 0 1,0-1-1,0 0 1,0 0-1,5-10 1,-1 1 89,-1-1 0,0 1 0,-1-2 0,-1 1 1,5-21-1,-9 13-23,-3 18-118,-5 15-53,4-1 25,-1 0 0,2 0 0,-1 0 0,1 0 0,0 0 0,0 12 0,1-18 32,0 0 0,1 1 0,-1-1 0,0 0 0,1 0 0,0 1 0,-1-1 0,1 0 0,0 0 0,0 0 0,0 0 0,2 3 0,-2-4 5,0 0 0,0 0 0,0-1 0,0 1 0,0 0 0,0 0 0,0-1 0,0 1 0,0-1 0,1 1-1,-1-1 1,0 0 0,0 1 0,1-1 0,-1 0 0,0 0 0,0 0 0,1 1 0,-1-2 0,0 1 0,1 0-1,-1 0 1,3-1 0,4-1-8,0-1 0,0 0 1,0 0-1,0-1 0,0 0 0,0 0 0,-1-1 0,8-6 0,54-50 3,-69 61 11,51-51 53,-2-3 0,-3-1 0,46-73 0,-84 116-46,22-37 15,-28 46-23,-1 0 0,1 0 0,-1-1-1,0 1 1,0 0 0,0 0 0,-1 0 0,1-1-1,-1 1 1,0 0 0,0-1 0,0 1-1,0-5 1,-1 7-1,1 0 0,-1 0 0,1 1 0,-1-1-1,0 0 1,1 1 0,-1-1 0,0 1 0,0-1 0,1 1 0,-1-1-1,0 1 1,0-1 0,0 1 0,1 0 0,-1-1 0,0 1-1,0 0 1,0 0 0,0 0 0,0 0 0,0 0 0,1 0 0,-1 0-1,0 0 1,0 0 0,0 0 0,0 0 0,0 0 0,0 1-1,0-1 1,1 0 0,-1 1 0,0-1 0,0 0 0,0 1 0,1-1-1,-2 2 1,-9 4-5,0 1 0,0 0 0,1 1 0,0 0 0,1 0 0,-14 15 0,-48 66 55,51-61 0,2 0-1,-23 46 1,33-57-28,2-1-1,-1 1 1,2 0-1,0 1 1,1-1-1,-2 27 1,6-39-26,-1 1 1,1-1-1,1 1 0,-1 0 1,1-1-1,0 1 0,0-1 1,1 0-1,0 1 0,0-1 1,2 5-1,-2-7-7,0 0-1,0-1 1,-1 1-1,1-1 1,1 0-1,-1 1 1,0-1-1,0 0 1,1-1-1,-1 1 1,1 0-1,0-1 1,0 1 0,-1-1-1,1 0 1,0 0-1,0 0 1,0 0-1,0 0 1,0-1-1,5 1 1,0-1-10,0-1 0,0 0 0,0 0 0,0 0 0,0-1-1,0 0 1,-1-1 0,1 0 0,-1 0 0,1-1 0,12-8 0,-2 1-1,-1-2-1,0 0 1,19-20-1,-35 32 27,4-4 31,-1 1 0,1-1 0,0 0 0,-1-1 0,0 1 0,0-1 0,-1 0 0,6-11 0,-9 17-30,0 0 0,0 0 0,0 0 0,0 0 1,0 0-1,0-1 0,0 1 0,0 0 0,1 0 0,-1 0 0,0 0 0,0-1 1,0 1-1,0 0 0,0 0 0,0 0 0,0 0 0,0-1 0,0 1 1,0 0-1,0 0 0,0 0 0,0-1 0,0 1 0,0 0 0,0 0 0,0 0 1,-1 0-1,1-1 0,0 1 0,0 0 0,0 0 0,0 0 0,0 0 1,0 0-1,0-1 0,-1 1 0,1 0 0,0 0 0,0 0 0,0 0 0,0 0 1,0 0-1,-1 0 0,1 0 0,0 0 0,0-1 0,0 1 0,0 0 1,-1 0-1,-10 6 115,-10 14 39,17-16-148,1 1 1,0-1 0,0 1 0,0 0-1,1 0 1,-1 0 0,1 0 0,0 1-1,1-1 1,-2 8 0,3-12-14,-1 1 1,1 0 0,0-1-1,0 1 1,0 0-1,0-1 1,1 1 0,-1 0-1,0-1 1,1 1 0,-1-1-1,1 1 1,-1-1-1,1 1 1,0-1 0,0 1-1,-1-1 1,1 1 0,0-1-1,0 0 1,1 1-1,-1-1 1,0 0 0,0 0-1,1 0 1,-1 0-1,0 0 1,1 0 0,-1 0-1,1-1 1,-1 1 0,1-1-1,-1 1 1,1-1-1,0 1 1,-1-1 0,3 1-1,7 0-14,0-1 0,-1 0-1,1 0 1,0-1 0,0 0 0,-1-1-1,1 0 1,-1 0 0,1-2 0,-1 1-1,11-6 1,15-8-225,52-34 0,-86 50 228,31-21-398,-33 22 408,0 0 1,0 0 0,0 0-1,0 0 1,1 0 0,-1 0-1,0 0 1,0 0 0,0 0-1,0 0 1,0 0 0,0 0-1,0 0 1,0 0 0,0 0-1,1 0 1,-1 0 0,0 0 0,0 0-1,0 0 1,0 0 0,0 0-1,0 0 1,0 0 0,0 0-1,0 1 1,0-1 0,0 0-1,0 0 1,0 0 0,0 0-1,1 0 1,-1 0 0,0 0-1,0 0 1,0 0 0,0 0-1,0 1 1,0-1 0,0 0-1,0 0 1,0 0 0,0 0-1,0 0 1,0 0 0,0 0-1,0 0 1,0 0 0,0 1-1,0-1 1,0 0 0,-1 0 0,1 0-1,0 0 1,0 0 0,0 0-1,0 0 1,0 0 0,0 0-1,0 0 1,0 0 0,0 1-1,-3 6-69,-13 25-62,-11 24 99,26-52 48,-1 0 0,1 0 0,0 0 1,0 0-1,1 0 0,-1 0 0,1 0 0,0 0 1,0 0-1,0 0 0,2 8 0,-2-11-1,1 0 0,-1 1-1,1-1 1,0 0 0,0 1-1,-1-1 1,1 0 0,0 0-1,0 0 1,0 0 0,0 0-1,1 0 1,-1 0 0,0 0-1,0 0 1,1-1 0,-1 1-1,0 0 1,1-1 0,-1 1-1,0-1 1,1 1 0,-1-1-1,1 0 1,-1 0 0,1 0-1,-1 0 1,1 0 0,2 0-1,5 0 33,1-1 0,-1-1 0,15-3 1,-20 4-27,218-73 257,-218 72-285,1 0-4,0 0-1,0 1 1,0-1-1,0 1 1,0 0-1,0 0 1,8 1-1,-12-1 15,-1 1 0,0 0 0,0 0 0,0 0-1,1 0 1,-1 0 0,0 0 0,0 0-1,0 0 1,0 1 0,1-1 0,-1 0 0,0 0-1,0 0 1,0 0 0,0 0 0,1 0-1,-1 0 1,0 0 0,0 0 0,0 0 0,0 1-1,0-1 1,1 0 0,-1 0 0,0 0 0,0 0-1,0 0 1,0 1 0,0-1 0,0 0-1,0 0 1,0 0 0,0 0 0,0 1 0,1-1-1,-1 0 1,0 0 0,0 0 0,0 1 0,0-1-1,0 0 1,0 0 0,0 0 0,-1 1-1,-5 10-54,-16 13 18,19-21 35,0-1 3,-1 1 13,1 1 0,0-1 0,0 0 1,0 1-1,0-1 0,0 1 0,1 0 1,0 0-1,-3 7 0,5-11-10,0 1-1,0-1 1,0 0-1,0 0 1,0 1 0,0-1-1,0 0 1,0 0-1,0 1 1,0-1-1,0 0 1,0 0 0,0 1-1,1-1 1,-1 0-1,0 0 1,0 0-1,0 1 1,0-1 0,1 0-1,-1 0 1,0 0-1,0 0 1,0 0-1,1 1 1,-1-1 0,0 0-1,0 0 1,0 0-1,1 0 1,-1 0 0,0 0-1,0 0 1,1 0-1,-1 0 1,0 0-1,1 0 1,11 0 33,-12 0-34,15-1 11,0-2 0,-1 0 1,0 0-1,28-12 0,54-29-170,-49 20 6,-10 6 1,-24 11 67,-1 0-1,1 1 0,1 1 0,22-7 0,-36 12 87,1 0 1,-1 0-1,1 0 0,-1 0 1,1 0-1,-1 0 0,1 0 1,-1 0-1,1 0 1,0 0-1,-1 0 0,1 0 1,-1 0-1,1 0 0,-1 0 1,1 1-1,-1-1 0,1 0 1,-1 0-1,1 1 1,-1-1-1,1 0 0,-1 1 1,0-1-1,1 1 0,-1-1 1,1 0-1,-1 1 1,0-1-1,0 1 0,1-1 1,-1 1-1,0-1 0,0 1 1,1-1-1,-1 1 0,0-1 1,0 1-1,0-1 1,0 1-1,0 0 0,0-1 1,0 1-1,0-1 0,0 1 1,0-1-1,0 1 1,0-1-1,0 1 0,0-1 1,-1 1-1,1 0 0,-11 31 466,10-29-406,-1 3-65,0-3-154,0 0 1,1 0-1,0 0 1,-1 1-1,1-1 1,0 0-1,1 1 0,-1-1 1,0 7-1,5-10-177,3-5-152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84 257 17164,'8'-4'395,"1"0"1,-1 0 0,0-1 0,-1 0-1,1 0 1,-1 0 0,0-1 0,-1-1-1,9-8 1,-1-2 93,0 0-1,18-33 0,-28 45-443,-1-1-1,0 0 0,-1-1 1,0 1-1,0 0 1,0-1-1,0 1 0,0-13 1,-2 17-42,0 0 1,0 1-1,0-1 0,0 0 1,0 0-1,0 1 1,-1-1-1,1 0 1,-1 1-1,1-1 0,-1 1 1,0-1-1,1 1 1,-1-1-1,0 1 1,0-1-1,0 1 1,0-1-1,0 1 0,-1 0 1,1 0-1,0 0 1,-1 0-1,1 0 1,0 0-1,-1 0 0,1 0 1,-1 0-1,0 1 1,1-1-1,-1 1 1,1-1-1,-1 1 0,0-1 1,1 1-1,-1 0 1,0 0-1,-2 0 1,-3 0-2,1 1 1,0 0-1,0 0 0,0 0 1,-1 1-1,1 0 1,1 0-1,-1 1 1,0-1-1,0 1 1,1 1-1,0-1 0,0 1 1,-9 8-1,1-1-16,1 1-1,0 1 0,1 0 0,-12 18 0,17-22 0,0 1-1,1-1 1,1 1-1,-1 1 0,2-1 1,-6 20-1,9-27 9,-1 0 0,1 0 0,0 0 0,0 0 0,0 0 0,0 0 0,0 0-1,1 0 1,-1 0 0,1 0 0,0 0 0,2 4 0,-2-5 3,0 0-1,0-1 1,1 1-1,-1 0 1,1-1 0,-1 1-1,1-1 1,-1 0-1,1 1 1,0-1 0,0 0-1,-1 0 1,1 0 0,0 0-1,0-1 1,0 1-1,0 0 1,0-1 0,0 1-1,3-1 1,4 1-7,0 0 1,-1-1-1,1 0 1,0 0-1,0-1 0,0-1 1,-1 1-1,1-1 1,-1-1-1,1 0 1,11-5-1,6-5 2,0-2 0,26-18 1,-4 1 2,-29 24-39,-19 8 44,0 0-1,1 0 1,-1 0-1,0 0 1,1 1-1,-1-1 1,0 0-1,1 0 1,-1 0-1,0 0 1,1 0-1,-1 0 0,0 0 1,0 1-1,1-1 1,-1 0-1,0 0 1,0 0-1,1 1 1,-1-1-1,0 0 1,0 0-1,0 1 1,1-1-1,-1 0 0,0 1 1,0-1-1,0 0 1,1 1-1,-1 2-8,0 0-1,0 1 0,0-1 1,0 0-1,0 1 1,0-1-1,-2 5 0,-1 10-24,3-15 32,0 0-1,0 0 1,0 0-1,0 0 1,0 0-1,1 0 1,-1 0-1,1 0 1,0 0-1,0-1 1,2 5-1,-2-6 10,0 0-1,0 1 0,0-1 0,0 0 1,0 1-1,1-1 0,-1 0 0,0 0 1,1 0-1,-1 0 0,1 0 0,-1-1 1,1 1-1,0 0 0,-1-1 0,1 1 1,0-1-1,-1 0 0,1 1 0,0-1 1,3 0-1,7 0 37,-1-1-1,1 0 1,-1 0 0,1-1 0,-1-1-1,21-7 1,67-34 238,-71 31-192,-15 7-53,-9 3-28,0 1 1,0 0-1,0 0 0,0 1 1,1-1-1,-1 1 0,0 0 1,1 0-1,-1 1 1,7-1-1,-11 1-7,1 0 0,-1 1 0,1-1 0,-1 0 1,1 0-1,-1 1 0,1-1 0,-1 1 0,0-1 0,1 0 0,-1 1 0,1-1 0,-1 1 1,0-1-1,1 1 0,-1-1 0,0 1 0,0-1 0,0 1 0,1-1 0,-1 1 0,0-1 0,0 1 1,0 0-1,0-1 0,0 1 0,0-1 0,0 1 0,0-1 0,0 1 0,0 0 0,0-1 1,0 1-1,-1 0 0,-3 27-24,2-19 24,1-7 5,1 0-1,0 1 1,0-1 0,0 1-1,0-1 1,1 1 0,-1-1-1,1 1 1,-1-1 0,1 0-1,1 4 1,-2-6-21,1 1 0,-1-1 0,0 1 0,1-1 0,-1 1 0,1-1 0,-1 1 0,0-1 0,1 1 0,-1-1 0,1 0 0,-1 1 0,1-1 0,0 0 0,-1 1 0,1-1 0,-1 0 0,1 0 0,0 0 0,-1 1 0,1-1 0,-1 0 0,1 0 0,0 0 0,-1 0 0,1 0 0,-1 0 0,1 0 0,0 0 0,-1 0 0,1-1 0,0 1 0,-1 0 0,1 0 0,-1-1 0,1 1 0,-1 0 0,1 0 0,-1-1 0,1 1 0,-1-1 0,1 1 0,-1 0 0,1-1 0,-1 1 0,1-2 0,3-2-115,-2-2-70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86 103 12395,'-78'27'5375,"78"-27"-5324,-1 0 0,1 0 0,-1 0 0,1 0 0,0 0 0,-1 0 0,1 1 0,0-1 0,0 0 0,-1 0 0,1 0-1,0 0 1,-1 1 0,1-1 0,0 0 0,0 0 0,-1 0 0,1 1 0,0-1 0,0 0 0,-1 1 0,1-1 0,0 0 0,0 0-1,0 1 1,0-1 0,0 0 0,-1 1 0,10 3 825,19-1-177,175 16 259,-13-1-795,-154-17-148,0-1 0,1-2 0,45-8 0,-15-7-52,-1-2 0,-1-3 0,117-58 0,-171 74-6,-4 2-57,0 1 1,1-1-1,-1 1 0,0 1 1,1-1-1,0 1 0,-1 1 1,12-2-1,-19 3 110,0 0 0,0 0 0,1 0 0,-1 0 0,0 1 0,0-1 0,1 0 0,-1 0 0,0 0 0,0 0 0,0 1 0,1-1 0,-1 0 0,0 0 0,0 0 0,0 1 0,0-1 0,1 0 0,-1 0 0,0 0 0,0 1 0,0-1 0,0 0 0,0 1 0,0-1 0,0 0 0,0 0 1,0 1-1,0-1 0,0 0 0,0 0 0,0 1 0,0-1 0,0 0 0,0 1 0,0-1 0,0 0 0,0 0 0,0 1 0,0-1 0,0 0 0,0 0 0,0 1 0,-1-1 0,1 0 0,0 0 0,0 0 0,0 1 0,-1-1 0,1 0 0,0 0 0,0 0 0,0 0 0,-1 1 0,1-1 0,0 0 0,0 0 0,-1 0 0,-15 6-115,-4-1 13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 12019,'-1'0'255,"-25"-2"1018,14-2-664,12 4-574,0 0 0,-1-1 0,1 1 0,0 0 0,0 0 0,0 0-1,0-1 1,0 1 0,-1 0 0,1 0 0,0-1 0,0 1 0,0 0 0,0 0 0,0-1 0,0 1-1,0 0 1,0 0 0,0-1 0,0 1 0,0 0 0,0 0 0,0-1 0,0 1 0,0 0 0,0-1-1,0 1 1,0 0 0,1 0 0,-1 0 0,0-1 0,0 1 0,0 0 0,0 0 0,1-1 0,30 19 941,-22-13-811,-1-1 1,2-1 0,-1 0-1,0 0 1,1 0-1,0-1 1,18 1 0,74-3 183,-49-2-305,208-1-19,52-1-9,483-23-225,349-4 147,-1040 29 61,222 2-527,-327 0 430,-3-3-44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15155,'1'0'45,"0"1"0,1-1 0,-1 0 0,1 0 0,-1 0 0,0 0 0,1 0 0,-1 0 0,0 0 0,1-1 0,-1 1 0,2-1 0,5-1-64,202-4-927,-76 5 739,575-50 147,0-27 224,-256 27-13,980-134 36,-1352 173-170,222-30 157,0 24 240,-283 19-338,0 0 0,0 1 0,28 6 0,-40-6-66,-1 0 0,1 1 1,-1 0-1,1 0 0,-1 0 0,0 1 0,0 0 0,-1 1 0,1-1 0,-1 1 1,7 8-1,-11-11-11,0 0 0,-1 0 0,1 0 0,-1 0 0,0 0 0,1 0-1,-1 0 1,0 0 0,0 1 0,0-1 0,-1 0 0,1 1 0,0-1 0,-1 0 0,0 1 0,0-1 0,0 5 0,-2 16-26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15571,'27'-6'1593,"4"-8"-1161,15-3-168,12-3 584,9-6-448,3 0-176,-2 3-536,-7 0-184,-16 6 384,-10 4-136,-16 0-144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 16211,'0'1'143,"1"1"0,-1 0 0,0 0 0,0-1 0,-1 1 0,1 0 0,0-1-1,0 1 1,-1 0 0,1-1 0,-1 1 0,0-1 0,1 1 0,-1 0-1,0-1 1,0 0 0,0 1 0,0-1 0,0 1 0,-1 0 0,-4 7 187,-14 24-136,-2-1 1,-45 51 0,-62 51 121,38-43-40,82-82-241,0 1 0,1 0 0,0 0 0,1 1 0,-7 13 0,13-22-34,0 0 0,0 0 0,0 0 0,1 0-1,-1 0 1,1 0 0,-1 0 0,1 0 0,0 0 0,0 0 0,0 0-1,0 1 1,0-1 0,0 0 0,1 0 0,0 3 0,0-3-12,1 0 1,-1 0 0,0 0-1,1-1 1,-1 1 0,1 0-1,-1-1 1,1 1-1,0-1 1,0 0 0,0 0-1,0 0 1,0 0-1,0 0 1,0 0 0,0 0-1,0 0 1,0-1-1,4 1 1,12 3-47,0-2 1,0 0-1,0-1 0,26-2 0,78-11 1009,-72 5-902,47-3 6,0-2 72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68 115 16948,'-7'14'529,"1"1"0,1 0 0,1 1 1,0-1-1,1 1 0,-1 17 0,-3 9-265,-1-3-133,2-14-83,1-1 1,1 1 0,1-1 0,1 1-1,2 27 1,0-52-32,0 1 0,0 0-1,0 0 1,1 0 0,-1 0 0,0 0-1,0-1 1,0 1 0,1 0-1,-1 0 1,0 0 0,1 0 0,-1-1-1,1 1 1,-1 0 0,1-1 0,-1 1-1,1 0 1,0-1 0,-1 1-1,1-1 1,0 1 0,-1 0 0,1-1-1,0 0 1,1 1 0,-1-1 6,1 1 0,-1-1 0,1 0 0,-1 0 0,0-1 0,1 1 0,-1 0 0,1 0 0,-1-1 0,1 1 0,-1-1 0,0 1 0,1-1 0,1-1 1,4-2 71,1-1 1,-1-1-1,0 0 1,7-7-1,29-31 315,-3-2 0,39-58-1,59-111-275,-137 213-148,7-11-360,-1 0-1,8-19 1,-16 27 252,-6 9-14,-10 11-165,-5 7-87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84 395 15763,'7'-5'391,"0"0"0,-1-1 0,0 1-1,0-1 1,0-1 0,-1 1 0,0-1-1,7-11 1,-10 14-231,1 0-1,-1 0 1,-1 0 0,1 0 0,0 0-1,-1-1 1,0 1 0,0-1 0,0 1-1,-1 0 1,1-1 0,-1 0 0,0 1-1,0-1 1,-1 1 0,0-1 0,-1-6-1,2 10-136,-1 0 0,1-1 0,-1 1 0,1 0-1,-1 0 1,0-1 0,1 1 0,-1 0 0,0 0-1,0 0 1,0 0 0,0 0 0,0 0 0,0 0-1,0 1 1,0-1 0,0 0 0,0 0 0,0 1-1,0-1 1,-1 1 0,1-1 0,0 1 0,-3-1-1,2 1-4,-1 0-1,0 0 0,1 0 1,-1 1-1,1-1 0,-1 1 0,1-1 1,-1 1-1,1 0 0,-1 0 1,1 0-1,-3 2 0,-3 2-11,0 1 0,0-1 0,1 1 0,-1 1 0,-11 14 0,13-14-61,1 0 0,0 1 1,0 0-1,1 0 0,-7 16 0,11-22 29,-1 0 0,1 0 0,-1-1 1,1 1-1,0 0 0,0 0 0,0 0 0,0 0 0,0 0 1,0-1-1,0 1 0,0 0 0,1 0 0,-1 0 0,2 2 0,-2-3-3,1 0 0,0 0 0,0 0 0,0 0 0,0 0-1,0 0 1,1 0 0,-1 0 0,0 0 0,0-1 0,0 1-1,1 0 1,-1-1 0,1 1 0,-1-1 0,0 1 0,1-1-1,-1 0 1,1 1 0,-1-1 0,1 0 0,1 0 0,17-1-196,0 0 1,0-2-1,0 0 1,38-12 0,-14 4 48,-14 3 100,-17 4 152,1 1-1,-1 0 1,0 1 0,16-1 0,-27 1 222,0 1 1,-1-1 0,1-1-1,0 1 1,-1 0-1,1 0 1,-1-1 0,0 1-1,2-5 1,4-6 90,51-64-80,-38 53-910,-2-1 0,31-52 0,-27 31 269,-3 2-110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15955,'-6'40'1310,"-2"65"-1,8-83-1146,0 0 0,2 0-1,1 0 1,8 34 0,-10-53-162,0 1 0,0 0 0,0-1 0,0 1 0,0 0 0,1-1 0,0 0-1,0 1 1,0-1 0,0 0 0,0 0 0,1 0 0,-1 0 0,1-1 0,0 1 0,0 0 0,0-1 0,0 0 0,0 0-1,0 0 1,1 0 0,-1-1 0,1 1 0,-1-1 0,1 0 0,0 0 0,-1 0 0,1 0 0,0-1 0,0 1 0,4-1-1,22 0-25,-24-1 16,1 0 0,-1 1 0,1 0 0,-1 1 0,1 0 0,0-1 0,-1 2 1,0-1-1,8 4 0,-13-5 10,0 1 0,0 0-1,0 0 1,0 0 0,0 0 0,-1 0 0,1 0 0,0 0 0,0 0 0,-1 0 0,1 1 0,0-1-1,-1 0 1,0 0 0,1 1 0,-1-1 0,0 0 0,1 1 0,-1-1 0,0 0 0,0 1 0,0-1-1,0 0 1,0 1 0,-1-1 0,1 0 0,0 1 0,-1 1 0,-15 36 244,15-37-205,1-2-28,1 0 1,-1 0-1,0 0 1,0 0-1,0 0 1,0 0-1,1 0 1,-1 0-1,0 0 1,0 0 0,0 0-1,1 0 1,-1 0-1,0 0 1,0 0-1,0 0 1,0 0-1,1 0 1,-1 0-1,0 0 1,0 0 0,0 0-1,1 0 1,-1 0-1,0 0 1,0 0-1,0 0 1,0 0-1,1 1 1,-1-1 0,0 0-1,0 0 1,0 0-1,0 0 1,0 0-1,0 1 1,1-1-1,-1 0 1,0 0-1,0 0 1,0 0 0,0 1-1,0-1 1,0 0-1,0 0 1,0 0-1,0 1 1,0-1-1,0 0 1,0 0 0,0 0-1,0 0 1,0 1-1,0-1 1,0 0-1,0 0 1,0 0-1,0 1 1,0-1-1,0 0 1,-1 0 0,17-8 543,19-18 208,-10 7-424,2 0 0,48-25 0,-48 34-750,9-5-2317,-34 14 2606,0 0 1,0-1-1,-1 1 0,1-1 1,0 1-1,-1-1 1,0 0-1,1 0 0,-1 1 1,0-1-1,0 0 1,0 0-1,0 0 0,0 0 1,1-4-1,0-15-644</inkml:trace>
  <inkml:trace contextRef="#ctx0" brushRef="#br0" timeOffset="1">1 253 16203,'14'-5'1457,"11"-11"-969,6-2-176,11-5 24,1-1-208,-2-4 160,-1 0 16,-1 3-304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16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93 17884,'5'-7'288,"0"1"0,0 0 0,1 1 0,-1-1 0,1 1 0,1 0 0,-1 1-1,1-1 1,10-4 0,-3 2 62,0 0 0,1 2 0,25-8 0,-37 12-290,0 1 0,1-1 0,-1 1 0,0 0 0,0 0-1,0 0 1,0 0 0,5 1 0,-7-1-50,0 0 1,-1 1-1,1-1 0,0 0 0,0 1 1,-1-1-1,1 0 0,-1 1 1,1-1-1,0 1 0,-1-1 0,1 1 1,-1-1-1,1 1 0,-1 0 1,1-1-1,-1 1 0,0-1 1,1 1-1,-1 0 0,0-1 0,1 1 1,-1 0-1,0 0 0,0-1 1,0 1-1,0 0 0,0 0 0,1-1 1,-1 1-1,0 0 0,-1 0 1,1-1-1,0 1 0,0 0 0,0 0 1,0-1-1,-1 1 0,1 0 1,0-1-1,-1 2 0,-2 5 6,0-1 0,-1 1-1,1-1 1,-1 0 0,-1 0-1,1 0 1,-10 9 0,-43 37 37,32-31-16,0 1 8,-32 29 70,53-47-103,0 1 0,0-1 0,0 1 0,1 0 0,-1 1 0,1-1-1,0 1 1,1-1 0,-3 8 0,4-11-18,1-1 0,0 0 1,0 1-1,0-1 0,0 1 0,0-1 0,0 1 0,0-1 0,0 1 1,0-1-1,1 1 0,-1-1 0,1 1 0,-1-1 0,1 0 1,-1 1-1,1-1 0,0 0 0,0 0 0,-1 1 0,1-1 0,0 0 1,0 0-1,0 0 0,1 0 0,-1 0 0,0 0 0,0 0 1,0-1-1,1 1 0,-1 0 0,0-1 0,1 1 0,-1-1 0,1 1 1,-1-1-1,1 0 0,2 1 0,5 1-536,0-1 1,1 0-1,-1 0 0,17-2 0,68-10-833,-39 3 582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49 186 14691,'14'0'3297,"-9"-3"-3177,0-1-1,0 0 1,0-1-1,0 1 1,-1-1 0,1 0-1,-1 0 1,0 0 0,-1-1-1,1 1 1,-1-1 0,0 0-1,-1 0 1,1 0 0,-1 0-1,0-1 1,-1 1 0,0-1-1,0 1 1,0-1 0,0-7-1,-2 12-100,1 1-1,0 0 0,0 0 0,-1 0 0,1 0 0,0 0 0,-1-1 0,1 1 0,-1 0 1,1 0-1,-1 0 0,0 0 0,1 0 0,-1 1 0,0-1 0,0 0 0,0 0 0,0 0 1,0 1-1,0-1 0,0 0 0,0 1 0,0-1 0,0 1 0,0-1 0,0 1 1,0 0-1,0-1 0,0 1 0,-1 0 0,1 0 0,0 0 0,0 0 0,0 0 0,0 0 1,-1 0-1,1 0 0,-2 1 0,0-1 15,0 1 0,-1 0 1,1 0-1,0 0 0,0 1 0,-1-1 1,1 1-1,0-1 0,1 1 1,-1 0-1,0 0 0,-3 3 0,0 3-18,0 1 0,0-1 0,0 1 1,1 0-1,1 0 0,-1 0 0,1 1 0,-3 14 0,5-19-20,1 1 1,0-1 0,1 1 0,-1-1-1,1 1 1,0-1 0,2 11-1,-2-13 1,1-1 0,-1 1-1,1 0 1,0-1 0,0 1-1,0-1 1,1 1-1,-1-1 1,1 1 0,-1-1-1,1 0 1,0 0 0,0 0-1,0 0 1,0 0-1,2 2 1,0-2-10,-1-1 0,1 1 1,-1-1-1,1 0 0,-1 0 0,1 0 1,0-1-1,-1 1 0,1-1 0,0 0 1,0 0-1,-1 0 0,1 0 0,0-1 1,0 1-1,-1-1 0,7-2 0,6-2-204,-1-1 0,25-12-1,-17 5 8,0-1-1,-1 0 1,-1-2 0,0 0-1,-2-2 1,0 0-1,30-37 1,-4-2-201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14059,'-13'13'630,"2"1"-1,0 0 1,0 0-1,2 1 1,-1 1-1,-7 18 1,9-15-457,0 1 0,2 0 1,0 0-1,1 0 0,1 1 1,1-1-1,1 1 0,1 31 1,1-48-169,0-1 1,0 1 0,0-1-1,1 1 1,0-1 0,-1 1-1,2-1 1,-1 0-1,0 1 1,0-1 0,1 0-1,0 0 1,0 0 0,0 0-1,0 0 1,3 3 0,-3-4-3,1 0-1,0-1 1,0 1 0,0 0 0,-1-1 0,1 0-1,1 0 1,-1 0 0,0 0 0,0 0 0,0 0-1,0-1 1,1 0 0,-1 0 0,0 0 0,0 0 0,4 0-1,39-8 11,-39 6-24,1 0 1,0 0-1,0 1 0,0 0 0,0 1 0,0 0 0,0 0 0,11 2 0,-18-2 9,0 1-1,0-1 1,0 1 0,1-1-1,-1 1 1,0 0 0,0-1-1,0 1 1,0 0 0,0 0-1,0 0 1,0 0 0,-1 0-1,1 0 1,0 0 0,0 0-1,-1 0 1,1 0 0,0 0-1,-1 0 1,0 1 0,1-1 0,-1 0-1,1 0 1,-1 1 0,0-1-1,0 0 1,0 0 0,0 1-1,0-1 1,0 0 0,0 1-1,0-1 1,-1 0 0,1 0-1,0 1 1,-1-1 0,1 0-1,-1 1 1,-1 3 67,0 0 0,0 0 0,0 0 1,-1 0-1,1-1 0,-1 1 0,-7 7 0,17-30 547,2 2-481,1 1-1,1 1 1,14-15 0,-20 24-127,-1 1 0,1 0 0,0 1 0,-1-1 0,2 1 0,-1 0 0,0 0 0,1 0 0,-1 1 0,1 0 0,0 0 0,-1 1 0,9-2 0,-5 1-10,1 0 0,-1 0 0,1-1 0,-1-1 0,0 1 0,0-1 0,9-6 0,-13 7 54,0 0 0,-1 0 0,1-1 1,0 1-1,-1-1 0,0 0 0,0-1 1,0 1-1,0-1 0,-1 0 0,0 0 1,5-9-1,-7 13-23,-1 0-1,0 0 1,1 0 0,-1 0 0,1-1 0,-1 1 0,0 0-1,0 0 1,0 0 0,0 0 0,0 0 0,0 0 0,0-1-1,0 1 1,0 0 0,0 0 0,-1-1 0,1 1-7,-1 1 0,1 0 0,0-1 0,-1 1 0,1 0 0,0-1 0,-1 1 0,1 0 0,-1 0 0,1 0 0,-1-1 0,1 1 0,0 0 0,-1 0-1,1 0 1,-1 0 0,1 0 0,-1 0 0,1 0 0,-1 0 0,1 0 0,-1 0 0,1 0 0,-1 0 0,1 0 0,-1 0 0,-3 1 25,1 0 1,0 1-1,0-1 0,-1 0 0,1 1 0,0 0 1,0 0-1,1 0 0,-4 3 0,-1 1-49,1 1 1,0 0-1,0 1 0,1-1 0,-1 1 0,2 0 1,-1 1-1,1-1 0,1 1 0,-1 0 0,1 0 1,1 0-1,0 0 0,-2 17 0,4-24-2,1 0-1,-1 0 1,0 0-1,1 0 1,-1-1-1,1 1 1,0 0-1,-1 0 1,1-1-1,0 1 1,0 0-1,0-1 1,0 1-1,1-1 1,-1 1-1,0-1 1,1 0-1,-1 0 1,0 1-1,1-1 1,0 0-1,-1 0 1,1 0-1,0-1 1,-1 1-1,1 0 1,0-1-1,0 1 1,0-1-1,-1 1 1,1-1-1,0 0 1,2 0-1,10 2-54,0-1 0,0-1-1,21-2 1,-20 1 0,-3 0 21,17-1-66,-1 1 0,0 1 0,55 8 0,-81-7 109,0 0-1,0-1 0,0 1 0,0 0 0,0 0 0,0 0 1,0 1-1,3 2 0,-3 1 140,-14-3 115,10-3-234,1 1 1,-1-1 0,0 1 0,0-1 0,1 0 0,-1 1 0,0-1 0,1 0 0,-1 0-1,1 0 1,-1 0 0,1-1 0,-1 1 0,1 0 0,0 0 0,0-1 0,0 1 0,-1-1-1,1 1 1,1-1 0,-1 0 0,0 1 0,0-1 0,1 0 0,-1 0 0,1 1 0,-1-1-1,1 0 1,0 0 0,-1-2 0,1-3-26,-1 0-1,1 0 0,0 1 1,0-1-1,1 0 0,0 1 1,2-10-1,0 9-156,-1 0 0,1 0 0,0 0 0,0 1-1,1-1 1,0 1 0,0 0 0,0 0 0,1 0 0,0 0 0,0 1 0,1 0-1,-1 0 1,1 1 0,0-1 0,1 1 0,-1 0 0,1 1 0,-1 0 0,1 0-1,12-4 1,-15 6 104,-1 0 0,0 0 1,1 0-1,-1-1 0,0 0 0,0 0 0,0 0 0,0 0 0,0 0 0,0 0 0,3-4 0,-5-4-336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13667,'71'-5'1224,"2"0"1025,2-5-2505,-2-2 1208,-8-1-152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18476,'-2'45'1884,"-9"54"1,-2 9-1841,12-91-68,0-8-12,0 0 1,1 1-1,0-1 0,0 0 1,1 0-1,0 0 0,4 15 0,-5-23 25,1 0 0,-1 0 0,1 0 0,-1 0 0,1 0 0,0 0 0,-1 0 0,1 0 0,0 0 0,-1 0 0,1-1 0,0 1 0,0 0 0,0 0 0,0-1 0,0 1 0,0-1 0,0 1 0,0-1-1,0 1 1,0-1 0,0 0 0,0 1 0,0-1 0,0 0 0,1 0 0,-1 0 0,0 0 0,0 0 0,0 0 0,0 0 0,0 0 0,0 0 0,1-1 0,-1 1 0,2-1 0,4-2-53,-1 0 0,1 0 1,0 0-1,8-7 0,-6 4 3,-4 3 13,31-17-234,-34 19 256,0 1 0,-1-1 1,1 0-1,0 1 0,0-1 1,-1 1-1,1 0 0,0-1 0,0 1 1,0 0-1,-1 0 0,1 0 1,0 0-1,0 1 0,0-1 0,-1 0 1,1 1-1,3 0 0,-4 0 12,-1 0 0,1 0 0,0 0 1,0 0-1,0 0 0,-1 0 0,1 0 0,-1 0 0,1 0 0,-1 1 0,1-1 0,-1 0 0,0 0 0,1 0 0,-1 1 0,0-1 0,0 0 0,0 0 0,0 1 0,0-1 0,0 0 0,0 0 0,-1 1 0,1-1 0,0 0 0,-1 0 1,1 0-1,0 0 0,-2 2 0,-16 34 66,10-26 187,-1 1 1,0-1 0,-1-1-1,0 0 1,-16 12 0,22-18-113,0 0 0,-1-1 1,0 0-1,0 0 1,0-1-1,0 1 0,0-1 1,0 0-1,0 0 0,-1-1 1,1 0-1,-1 0 1,1 0-1,-1 0 0,1-1 1,-10 0-1,14-1-174,-1 1-1,0 0 1,1-1-1,-1 1 1,1-1 0,-1 0-1,0 0 1,1 1 0,0-1-1,-1 0 1,1 0-1,-1 0 1,1 0 0,0-1-1,0 1 1,0 0-1,0 0 1,0-1 0,0 1-1,0-1 1,0 1-1,0-1 1,1 1 0,-1-1-1,1 1 1,-1-1-1,1 0 1,-1 1 0,1-1-1,0 0 1,0 1 0,0-1-1,0 0 1,0-2-1,1-2-162,0-1 0,0 1 0,0 0 0,1 1 0,0-1 0,0 0 0,1 0 0,3-7 0,12-11-646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176 254 17012,'4'-2'271,"1"0"0,-1 0 1,0-1-1,0 1 0,0-1 1,-1 0-1,1 0 1,-1-1-1,0 1 0,1-1 1,-1 1-1,-1-1 0,1 0 1,-1 0-1,1 0 0,-1-1 1,2-6-1,-2 7-111,0-1-1,-1 1 1,0-1 0,0 0-1,0 0 1,0 0 0,-1 1-1,0-1 1,0 0-1,0 0 1,0 0 0,-1 0-1,0 0 1,0 1-1,0-1 1,0 0 0,-3-4-1,3 7-138,0 0-1,0 1 0,0-1 1,0 1-1,0-1 0,0 1 1,0 0-1,0-1 0,-1 1 1,1 0-1,-1 0 0,1 0 1,0 0-1,-1 0 0,0 0 1,1 0-1,-1 1 0,0-1 1,1 1-1,-1-1 0,0 1 1,0-1-1,-1 1 0,-1 0-6,1 0 0,-1 1 0,1-1 0,-1 1 0,1 0 0,-1 0 0,1 0 0,0 1 0,0-1 0,-7 5-1,-3 3-18,1 0 0,-1 1 0,2 1 0,-12 12 0,12-11-31,1 1-1,0 0 1,0 1-1,-11 25 0,17-32-57,0 1 0,1 0 0,0 0 0,1 0 0,-1 0 0,2 1 0,-1-1 0,1 1 0,0-1 0,1 15 0,1-20 5,-1-1 1,1 0 0,-1 1-1,1-1 1,0 1-1,0-1 1,0 0-1,0 0 1,0 0 0,0 1-1,0-1 1,1 0-1,-1 0 1,1-1-1,0 1 1,0 0 0,-1 0-1,1-1 1,0 1-1,0-1 1,1 0-1,-1 0 1,0 0 0,0 0-1,0 0 1,1 0-1,-1 0 1,1-1-1,-1 1 1,0-1 0,1 1-1,2-1 1,3 0-99,1 0 1,-1 0-1,0-1 1,0 0-1,0-1 0,0 0 1,0 0-1,11-4 1,28-16-685</inkml:trace>
  <inkml:trace contextRef="#ctx0" brushRef="#br0" timeOffset="1">450 1 17508,'-23'18'1202,"-28"32"0,43-41-979,0 1-1,0-1 0,1 2 1,1-1-1,0 1 0,-6 12 1,12-22-193,-1 1 1,0-1-1,1 1 1,-1 0-1,1-1 1,0 1-1,-1-1 0,1 1 1,0 0-1,0-1 1,0 1-1,0-1 1,0 1-1,0 0 1,1 2-1,0-3-29,0 0 0,-1 0-1,1 0 1,0 0-1,0 0 1,0-1 0,0 1-1,-1 0 1,1-1-1,0 1 1,0 0 0,0-1-1,1 1 1,-1-1-1,0 0 1,0 1-1,0-1 1,0 0 0,0 0-1,0 1 1,0-1-1,3 0 1,67-1-748,-59 0 550,0 0 1,0 1-1,0 0 0,0 1 0,0 0 0,0 1 0,0 0 0,22 8 0,-33-10 182,1 1 0,0-1 0,-1 1 0,1 0 0,-1 0 0,1 0 0,-1 0 0,1 0 0,-1 0 0,0 1 0,0-1 1,1 0-1,-1 1 0,0-1 0,0 0 0,0 1 0,0 0 0,-1-1 0,1 1 0,0-1 0,0 4 0,-1-3 41,0 0-1,0 1 1,0-1-1,0 0 1,-1 1-1,1-1 1,-1 0-1,1 1 1,-1-1-1,0 0 1,0 0-1,0 0 1,-3 5-1,-3 3 207,-1 0 0,0 0 0,-1-1 0,-16 14 0,-6 3 124,-56 38 0,76-60-1131,11-5 752,0 0-1,0 1 0,0-1 0,0 1 0,0-1 1,0 0-1,0 1 0,0-1 0,0 1 0,0-1 0,0 0 1,0 1-1,1-1 0,-1 1 0,0-1 0,0 0 1,1 1-1,-1-1 0,0 1 0,1-1 0,11-17-432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15323,'-25'38'1465,"-25"47"375,45-76-1652,2 0-1,-1 0 1,1 0-1,0 1 1,1-1-1,0 1 1,-1 16-1,2-25-170,1 0-1,0 0 0,0 0 0,0 0 1,0 0-1,0 0 0,0 0 1,0 0-1,0 1 0,1-1 0,-1 0 1,0 0-1,1-1 0,-1 1 0,0 0 1,1 0-1,-1 0 0,1 0 1,0 0-1,-1 0 0,1 0 0,0-1 1,-1 1-1,1 0 0,0-1 1,0 1-1,0 0 0,-1-1 0,3 1 1,-1 0-3,0-1 1,0 0-1,1 0 0,-1 0 1,0 0-1,0 0 1,0 0-1,1-1 1,-1 1-1,0-1 1,0 0-1,0 1 1,2-2-1,8-4 4,-1 1-1,-1-2 0,1 0 0,9-8 1,0-4 13,-1-1 0,0-1 0,-2-1 0,26-42 0,-31 47-3,-25 41 61,1 0 0,2 1 0,-15 50 0,22-65-58,1-5-8,0 0-1,1 0 0,-1 0 0,1 0 1,0 1-1,0-1 0,1 0 0,0 1 1,0-1-1,0 0 0,2 10 0,-2-14-24,1 0-1,-1-1 1,1 1-1,-1 0 1,1 0-1,-1 0 1,1-1-1,0 1 1,-1 0-1,1-1 1,0 1-1,0-1 1,0 1-1,-1-1 1,1 1-1,0-1 1,0 1-1,0-1 1,0 0-1,0 1 1,0-1-1,0 0 1,0 0-1,0 0 1,0 0-1,0 0 1,0 0-1,0 0 1,0 0-1,-1 0 1,1 0-1,0-1 1,0 1-1,2-1 1,32-13-768,-35 13 755,10-5-166,1-1 0,-2 0 0,1-1 0,-1 0 0,0 0 0,14-19 0,5-7-259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213 247 14107,'-14'5'433,"0"0"1,-1 1-1,2 0 0,-1 1 1,1 1-1,0 0 0,-22 19 0,27-20-336,1 0 0,-1 0 0,1 1 0,1 0 1,0 0-1,0 1 0,0 0 0,1 0 0,1 0 0,0 0 0,0 1 0,-4 14 0,8-23-83,-1 1 0,1-1 1,0 1-1,-1-1 1,1 1-1,0-1 0,0 1 1,0-1-1,0 1 1,0 0-1,0-1 0,1 1 1,-1-1-1,0 1 1,1-1-1,-1 1 0,1-1 1,0 1-1,-1-1 1,1 0-1,0 1 0,0-1 1,0 0-1,0 1 1,0-1-1,2 1 0,-1 0 0,0-1 0,1 0 0,-1-1 0,1 1 0,-1 0 0,0-1-1,1 1 1,-1-1 0,1 0 0,-1 0 0,1 0 0,-1 0-1,1 0 1,-1 0 0,1-1 0,3 0 0,4-2 15,0-1 0,0 0 0,0 0 0,-1-1 0,0 0 0,0-1 1,0 0-1,9-8 0,60-61 163,-76 73-187,29-31 35,-1-2 1,28-43 0,-45 59-71,-1-1 0,-1-1 0,-1 0 0,-1-1 0,13-44 0,-22 63 23,1 1 0,0-1 0,-1 0 0,0 0 0,0 1 0,0-1 0,0 0 0,0 0 0,-1-3 0,1 5 6,0 1-1,-1-1 1,1 0 0,-1 0 0,1 0 0,-1 1 0,1-1 0,-1 0 0,1 1 0,-1-1 0,0 1-1,1-1 1,-1 0 0,0 1 0,1-1 0,-1 1 0,0 0 0,0-1 0,1 1 0,-1 0 0,0-1-1,0 1 1,0 0 0,0 0 0,0 0 0,1 0 0,-1 0 0,0 0 0,0 0 0,0 0 0,0 0-1,0 0 1,-1 1 0,-7 0 66,0 2-1,0 0 0,1 0 0,-1 0 1,1 1-1,0 0 0,0 1 1,0-1-1,1 2 0,-12 9 0,3-1 173,1 1 0,1 0 0,-21 27 0,33-39-192,0 0 0,0 0-1,0 1 1,0-1 0,0 1 0,1-1-1,-1 1 1,1 0 0,-2 6 0,3-8-46,0 0 0,1-1 0,-1 1 1,0-1-1,0 0 0,1 1 0,-1-1 1,0 1-1,1-1 0,0 1 0,-1-1 1,1 0-1,0 1 0,0-1 1,-1 0-1,1 0 0,0 0 0,0 0 1,0 1-1,1-1 0,-1-1 0,0 1 1,0 0-1,0 0 0,1 0 0,-1-1 1,3 2-1,8 3-176,0-1 1,1 0-1,22 4 1,-25-6 42,1 1 1,-1-1-1,0 1 0,1 1 1,14 8-1,-21-10 110,-1 0 0,0 1 0,0-1 0,0 1 0,0 0 0,0 0 0,-1 0 0,1 0 0,-1 1 0,0-1 0,0 1 0,0-1 0,0 1 0,-1 0 0,1 0 0,-1 0 0,0 0 0,0 0 0,0 4 0,0 7-20,0 0 1,-2 0 0,1-1-1,-2 1 1,0-1 0,-1 1-1,-4 15 1,-5 23-415,12-45 437,5-10-98,8-13-26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 11875,'14'31'2117,"-11"-25"-1543,-1 0 1,1 0 0,0 0-1,0-1 1,7 11 0,-9-15-479,0 0-1,1 0 1,-1 0 0,0 0 0,1 0 0,-1 0 0,1 0-1,-1 0 1,1-1 0,-1 1 0,1 0 0,-1-1 0,1 1-1,0-1 1,-1 0 0,1 0 0,0 1 0,-1-1 0,1 0-1,0 0 1,-1-1 0,1 1 0,0 0 0,-1 0-1,1-1 1,0 1 0,1-2 0,-1 2-29,0-1 1,0 0 0,0 0-1,-1 0 1,1 0-1,0 0 1,0 0-1,-1-1 1,1 1-1,-1-1 1,1 1-1,-1-1 1,0 1-1,1-1 1,-1 0-1,0 1 1,0-1-1,0 0 1,0 0-1,-1 0 1,1 0-1,0 0 1,-1 0-1,1 0 1,-1 0-1,0 0 1,0 0-1,0 0 1,0 0-1,0-1 1,0 1-1,-1 0 1,0-3-1,1 3-39,-1-1 0,0 1 0,1-1 0,-1 1 0,0 0 0,-1-1 0,1 1 0,0 0 0,-1 0 0,1-1 0,-1 1 0,0 0 0,1 1 0,-1-1 0,0 0 0,0 0-1,0 1 1,-1 0 0,1-1 0,0 1 0,0 0 0,-1 0 0,1 0 0,-1 0 0,1 0 0,-5 0 0,2 1-33,0 0 0,0 1 0,0-1 0,0 1 0,0 0 0,1 0 0,-1 1 0,0 0 0,1 0 0,-1 0 0,1 0 0,0 0 0,-1 1 0,1 0 0,0 0 0,1 0 0,-1 1 0,0-1-1,1 1 1,-5 7 0,-1 1-10,1 0-1,0 1 0,1 0 0,0 0 1,-9 26-1,14-32 15,-1 1 0,1 0 1,1 0-1,-1 0 0,1 0 0,1 0 0,-1 0 0,1 0 1,1 0-1,0 0 0,1 8 0,0-11-15,-1 0-1,1-1 1,0 0-1,0 1 0,0-1 1,0 0-1,1 0 1,0 0-1,0 0 1,0-1-1,0 1 1,1-1-1,-1 0 0,1 0 1,0 0-1,0 0 1,0-1-1,0 1 1,0-1-1,6 2 0,0-1-53,0 0-1,0 0 1,0-1-1,0-1 1,1 1-1,-1-2 0,0 1 1,1-2-1,-1 1 1,1-1-1,-1-1 0,0 0 1,14-4-1,36-18-167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41 132 15267,'102'-18'1087,"285"-48"245,0 22-1246,-373 43-72,-11 0-6,0 1 0,0-1 0,1 1 0,-1 0 0,0 0 0,0 0 0,0 0 0,1 1 0,3 0 0,-6-1-6,-1 1 0,0-1 0,0 0 0,0 0 0,0 0-1,0 0 1,0 0 0,1 0 0,-1 0 0,0 1 0,0-1-1,0 0 1,0 0 0,0 0 0,0 0 0,0 0 0,0 1-1,0-1 1,0 0 0,0 0 0,0 0 0,0 0-1,0 0 1,0 1 0,0-1 0,0 0 0,0 0 0,0 0-1,0 0 1,0 1 0,0-1 0,0 0 0,0 0 0,0 0-1,0 0 1,0 0 0,0 1 0,0-1 0,0 0 0,0 0-1,0 0 1,-1 0 0,1 0 0,0 0 0,0 1-1,0-1 1,0 0 0,0 0 0,0 0 0,-1 0 0,1 0-1,0 0 1,0 0 0,0 0 0,0 0 0,-10 6 90,-24 3 120,1-1-1,-1-1 1,-69 4-1,44-6-63,-61 7 78,-442 63 417,551-72-680,16-1-14,17-2-29,322-46-529,-274 34 559,32-6-80,140-19-326,-225 36 368,-15 3 2,-24 6 12,20-7 78,-124 36-236,-145 25-1,246-59 133,12-3-38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9490,'41'-3'5690,"21"-5"-2554,12-3-1606,203-2 214,17-1-1609,395-97-69,-621 99-226,-121 31-1539,23-14 1191,19-3 176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16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19388,'-11'3'345,"1"1"-1,0 1 1,0 0 0,0 0-1,1 1 1,0 0-1,0 1 1,1 0 0,-11 10-1,16-15-324,1 1 0,0-1 0,0 0 1,0 1-1,0 0 0,0-1 0,1 1 0,-1 0 0,1 0 0,0 0 0,0 0 1,0 0-1,0 0 0,0 0 0,1 0 0,-1 1 0,1-1 0,0 0 0,0 0 0,0 0 1,0 1-1,1-1 0,-1 0 0,1 0 0,0 0 0,0 0 0,0 0 0,0 0 1,1 0-1,-1 0 0,1 0 0,0 0 0,-1-1 0,1 1 0,5 4 0,-3-3-13,0-1 0,1 1 0,-1-1 1,1 0-1,0 0 0,0-1 0,0 0 0,1 1 0,-1-2 0,0 1 0,1 0 0,-1-1 0,1 0 0,-1-1 0,1 1 0,0-1 0,-1 0 0,1 0 0,0-1 0,-1 1 0,1-2 0,-1 1 0,1 0 0,-1-1 0,10-4 0,-11 4 51,0 1 1,0-1-1,0 0 0,0-1 0,0 1 0,0-1 0,0 0 1,-1 1-1,0-1 0,1-1 0,-1 1 0,0-1 0,-1 1 0,1-1 1,-1 0-1,1 0 0,-1 0 0,0 0 0,-1 0 0,1 0 0,-1-1 1,1 1-1,-1 0 0,-1-1 0,1 1 0,-1-1 0,1 1 0,-1-1 1,-1 0-1,1 1 0,-1-1 0,-1-5 0,1 7-84,0 0-1,-1-1 1,0 1 0,1 0-1,-1 0 1,-1 0-1,1 0 1,0 0-1,-1 1 1,1-1 0,-1 1-1,0-1 1,0 1-1,0 0 1,0 0 0,0 0-1,-6-2 1,7 3-76,0 0 0,0 0 0,0 1 0,0-1 0,-1 0 1,1 1-1,0 0 0,0-1 0,0 1 0,-1 0 0,1 0 1,0 0-1,0 1 0,0-1 0,-1 0 0,1 1 0,0 0 0,0-1 1,0 1-1,0 0 0,0 0 0,0 0 0,0 0 0,0 0 0,1 1 1,-1-1-1,0 1 0,1-1 0,-1 1 0,-1 2 0,-3 10-531,8 2-141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28 220 18036,'-23'-3'1514,"19"2"-287,21-1-247,381-56 593,17-2-1494,183 19-44,-488 37-107,276-17-726,-381 21 669,-4 0 74,-1 0 0,1 0 0,0 0 0,0 0 0,-1 0 0,1 0 0,0 0 0,0 0 0,-1 0 0,1 0 0,0 0 1,-1 0-1,1-1 0,0 1 0,-1 0 0,1-1 0,0 1 0,-1 0 0,1-1 0,0 1 0,-1-1 0,1 1 0,-1-1 0,1 1 0,-1-1 0,1 1 0,-1-1 0,0 1 0,1-1 0,-1 0 0,0 1 0,1-1 0,-1 0 0,0 1 0,1-2 0,-1-15-471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12667,'50'5'195,"-1"-2"0,0-3 0,85-9 0,-46 2-103,570 2 219,-650 5-309,223-2 306,-1-11 0,270-48-1,-31-24 281,11-2-297,6 29-575,-299 52 169,-108 5 55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422 105 12355,'1'-5'164,"1"-1"1,-1 1 0,-1-1 0,1 1 0,-1 0 0,0-1 0,0 1-1,0-1 1,-1 1 0,-2-10 0,2 13-110,0 0-1,0 0 1,0 0-1,0 0 1,-1 0-1,1 0 1,0 0-1,-1 0 1,0 0-1,1 1 1,-1-1-1,0 1 1,0-1-1,0 1 1,0 0-1,0 0 1,0 0-1,0 0 1,0 0-1,0 0 1,-1 1-1,1-1 1,0 0-1,-1 1 1,1 0-1,0 0 1,-1 0-1,-2 0 1,-3 0 48,0 0 1,0 1 0,0 0-1,0 1 1,0 0 0,0 0-1,0 0 1,1 1 0,-1 0-1,-12 8 1,9-4-17,0 1 0,0 0 0,0 1-1,1 0 1,-17 20 0,10-6-6,1 0-1,1 1 0,1 0 0,1 2 1,-16 41-1,9-4 38,3 1-1,2 0 1,3 1 0,3 1 0,3 0 0,3 0-1,3 0 1,11 91 0,-7-120-103,2-1 0,1 0 0,2-1 0,2 0 0,1 0 0,21 41 1,-24-60-26,0 0 0,1-1 0,0 0 0,2-1 0,0 0 0,16 14 0,-18-19-5,0-1 1,1 0-1,0-1 0,0-1 1,1 1-1,-1-2 0,1 0 1,1 0-1,18 4 0,-21-7 6,-1 0-1,1-1 1,-1 0 0,1 0-1,-1-1 1,1 0-1,-1-1 1,1 0-1,-1-1 1,1 0 0,-1-1-1,0 1 1,0-2-1,0 1 1,0-1-1,-1-1 1,0 1 0,0-1-1,0-1 1,0 0-1,-1 0 1,13-14-1,-4 2 44,-1-2 1,0 0-1,-2 0 0,0-1 0,-2-1 0,0 0 0,14-47 0,-5 3 219,-3-1-1,14-124 1,-22 81 77,-5-114 0,-16 38-120,8 160-316,0 1-1,-2 1 1,-1-1 0,-1 1 0,-13-29 0,19 48-15,-1 0 0,0 0 0,0 1 0,0-1 0,0 1 0,-1 0 1,1 0-1,-1 0 0,0 0 0,-7-4 0,8 6 3,1 1 0,-1 0 0,1 0 0,-1 0 0,0 0 0,1 0 0,-1 0 0,0 1 0,0 0 0,0-1 1,1 1-1,-1 0 0,0 0 0,0 0 0,0 1 0,1-1 0,-1 1 0,0-1 0,0 1 0,1 0 0,-5 2 0,-20 13-582,-1 5-160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27 12467,'0'-1'103,"0"0"0,0-1-1,-1 1 1,1 0 0,0 0 0,-1 0 0,1 0 0,-1 0 0,1-1 0,-1 1 0,1 0 0,-1 0 0,0 0 0,1 1 0,-1-1 0,0 0 0,0 0 0,0 0 0,0 0-1,0 1 1,0-1 0,0 0 0,0 1 0,0-1 0,0 1 0,0-1 0,0 1 0,-1 0 0,1-1 0,0 1 0,0 0 0,0 0 0,0 0 0,-1 0 0,1 0 0,0 0-1,0 0 1,0 0 0,-1 1 0,1-1 0,0 0 0,-2 2 0,-2-1 114,0 2 0,0-1 0,0 0 0,1 1 0,-1 0 0,1 0 0,-1 0-1,-5 7 1,-4 6-131,0 1-1,2 1 0,0 0 1,1 1-1,0 0 0,2 1 0,0 0 1,1 0-1,-5 26 0,-5 28-85,-10 94-1,27-160 12,-26 317-14,27-255-7,3-1 0,20 117 0,-18-161-17,1 1 0,2-1 0,0-1 1,2 1-1,0-1 0,26 41 0,-30-56-3,1 0 1,0 0-1,0-1 0,1 0 1,0 0-1,0-1 0,1 0 0,10 6 1,-12-10-2,0 1 1,0-1 0,0 0-1,0 0 1,1-1 0,-1 0-1,1-1 1,-1 1 0,1-2-1,0 1 1,-1-1 0,14-1-1,-11 0 3,-1-1 0,1-1 0,-1 0-1,1 0 1,-1-1 0,0 0 0,0-1-1,-1 0 1,0 0 0,1-1 0,-2 0-1,1 0 1,-1-1 0,0 0 0,0 0-1,8-12 1,2-4 3,-1-1 0,-1-1 0,-2 0 0,17-42 0,-8 7 42,-2-2 0,-4 0 1,-2-1-1,6-68 0,-13 52-24,-3 0-1,-13-153 1,5 193-22,-2 0 0,-19-64 0,22 91-9,-1 1 0,0 0 1,-1 0-1,0 0 0,-1 0 0,0 1 0,-1 0 0,0 0 0,-1 1 1,0-1-1,0 2 0,-17-14 0,20 18-24,0 1 0,0 0-1,-1 1 1,1 0 0,-1-1 0,1 2-1,-1-1 1,0 1 0,0 0-1,0 0 1,0 0 0,0 1 0,0 0-1,0 0 1,-10 2 0,5 0-9,0 1 0,0 0 0,0 1 1,0 0-1,1 0 0,0 1 0,-12 8 0,-21 17-260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9 381 12827,'-8'0'1744,"8"-5"-736,4-2-336,6-9 1913,6-2-1321,10-11-247,4-4-145,9-4-232,2-3-144,-1 0-312,0 2-232,-7 8-472,-4 3-248,-13 7-361,-8 4 817,-15 3-264,-7 2-160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13243,'-5'6'506,"0"0"1,0 0 0,1 0-1,0 1 1,0 0 0,1-1-1,-4 11 1,-15 54 1450,6-17-1763,-136 337 234,130-316-376,20-67-51,1 0-1,0 0 1,0 1-1,0-1 0,1 0 1,1 0-1,0 9 1,-1-16-1,0 1-1,1-1 1,-1 0 0,0 0-1,0 0 1,1 0 0,-1 0-1,0 0 1,1 0-1,-1 0 1,1 0 0,0 0-1,-1 0 1,1 0 0,0 0-1,0 0 1,-1-1 0,1 1-1,0 0 1,0 0 0,0-1-1,0 1 1,0-1 0,0 1-1,0-1 1,0 1 0,0-1-1,0 1 1,0-1 0,0 0-1,0 0 1,0 0 0,1 1-1,-1-1 1,0 0-1,0 0 1,0-1 0,1 1-1,3-1 0,0 0 1,-1-1-1,1 1 0,0-1 0,-1 0 0,0-1 0,5-2 0,162-113-168,41-24-247,-143 103 327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15667,'0'0'333,"16"14"5512,13 9-4462,-25-20-1467,1 0-1,0 0 1,0-1 0,0 1-1,0-1 1,1 0-1,-1-1 1,0 1-1,1-1 1,-1 0-1,1 0 1,-1-1-1,8 1 1,-5-3-159,0 0 1,-1 0-1,1-1 0,-1 0 1,0 0-1,0 0 0,0-1 0,0 0 1,-1-1-1,0 1 0,1-1 1,-2 0-1,1-1 0,9-11 1,1-3-517,-1-1 1,-1 0 0,15-29 0,-25 41 777,1 0 1,-2 1 0,1-1 0,-1-1 0,3-15-1,-6 20 1130,-3 7-626,-4 10 58,-66 189 3172,60-155-3735,3 0 0,-8 72 0,17-108-99,0-7 65,1-1 1,0 0 0,-1 1-1,1-1 1,0 0-1,0 1 1,1-1-1,-1 0 1,0 1-1,1-1 1,0 4 0,4-1-209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22 18052,'-8'8'2176,"5"1"-1424,3 0-327,1-1 1735,12 1-1320,2-4-200,8-3-800,2-4-568,4-10 672,-2-11-120,-1-12-128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14 17300,'6'-14'1756,"-10"24"-592,-12 27-81,-104 225-53,50-118-1964,100-186-1398,138-281-187,-164 313 2724,-4 8-112,1-1-1,0 1 1,0 0-1,0 0 1,0 0-1,0 0 1,0 0-1,1 1 1,2-4-1,-4 5-48,1 0-1,-1 1 0,1-1 0,-1 0 1,0 1-1,1-1 0,-1 0 0,0 1 1,1-1-1,-1 1 0,0-1 0,1 1 0,-1-1 1,0 1-1,0-1 0,0 1 0,0-1 1,1 1-1,-1-1 0,0 1 0,0-1 1,0 1-1,0-1 0,0 1 0,0-1 1,0 1-1,-1-1 0,1 1 0,0 0 0,1 23 429,-3 29-41,6 278-1058,-5-321-2236,-6-17 867,-6-15 203,-19-44 425,10 23 3865,-17-49 0,36 75-683,3 16-1752,0 1 0,0 0 0,0-1 0,0 1 0,0 0 0,0-1 0,1 1-1,-1 0 1,0-1 0,0 1 0,0 0 0,1 0 0,-1-1 0,0 1 0,0 0 0,1 0 0,-1-1 0,0 1 0,0 0 0,1 0 0,-1-1 0,0 1 0,1 0-1,0 0 1,1 0 115,1-1-1,-1 1 0,1 0 0,-1 1 0,1-1 1,-1 0-1,1 1 0,3 0 0,6 2-354,9 0 5,1 0 0,29-1 0,-12-4-35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92 185 15459,'-17'21'879,"2"1"-1,-15 29 1,25-42-722,1 1 0,0-1 0,0 1 0,1 0 0,0-1 0,1 2 0,1-1 0,-2 18 0,3-26-142,0-1 0,0 0 0,-1 1 0,2-1 0,-1 1 0,0-1 0,0 1 0,0-1 0,1 0 0,-1 1 0,1-1 0,-1 0 0,1 1 0,-1-1 0,1 0 0,0 1 0,0-1 0,0 0 0,1 2 0,-1-3-7,0 1 0,0-1 1,0 0-1,-1 0 1,1 1-1,0-1 0,0 0 1,0 0-1,0 0 1,0 0-1,0 0 1,0 0-1,0 0 0,0-1 1,0 1-1,0 0 1,-1 0-1,1-1 0,0 1 1,0 0-1,1-2 1,5-2 15,-1 0 1,0 0-1,0-1 1,-1 0 0,10-11-1,3-6 53,-1 0 0,-1-1 0,-1-1 0,-2-1 0,0 0 0,-1 0 0,-2-1 0,-1-1 0,0 0 0,6-41 0,-15 66-66,1-4 26,0 0 1,-1 0-1,0 0 0,-1-11 1,1 16-34,0 1 1,0-1-1,0 0 0,-1 0 1,1 1-1,0-1 0,0 0 1,-1 0-1,1 1 1,-1-1-1,1 0 0,0 1 1,-1-1-1,1 0 0,-1 1 1,1-1-1,-1 1 1,0-1-1,1 1 0,-1-1 1,0 1-1,1 0 0,-1-1 1,0 1-1,1 0 1,-1-1-1,0 1 0,0 0 1,1 0-1,-1 0 0,0-1 1,0 1-1,1 0 0,-1 0 1,0 0-1,0 0 1,0 1-1,1-1 0,-1 0 1,0 0-1,0 0 0,1 1 1,-1-1-1,0 0 1,0 1-1,-5 2 2,1-1 0,0 1 1,1 0-1,-1 1 0,0-1 1,1 1-1,0 0 0,0 0 1,0 0-1,0 0 0,-3 6 0,-7 11-2,-12 24 0,22-37-8,0-1 1,0 0 0,1 1 0,0 0-1,1 0 1,-2 8 0,4-14 0,-1 0 1,1 0-1,0 0 1,0 0 0,0-1-1,0 1 1,0 0-1,1 0 1,-1 0-1,0 0 1,1-1-1,-1 1 1,1 0-1,0 0 1,0-1-1,-1 1 1,1 0 0,0-1-1,0 1 1,1-1-1,-1 1 1,0-1-1,0 0 1,1 1-1,-1-1 1,1 0-1,-1 0 1,1 0-1,-1 0 1,1 0-1,0 0 1,2 0 0,49 14-100,-41-12 46,0 0 0,1 1 0,-2 1 0,18 8 0,-25-11 32,0 1 0,0-1 0,0 1 0,-1 0 0,0 1-1,1-1 1,-1 1 0,0-1 0,-1 1 0,1 0-1,-1 0 1,1 0 0,-1 0 0,0 0 0,-1 1 0,2 5-1,5 38-439,-8-45 370,0 0 0,0 1 0,0-1 0,0 0 0,0 1-1,-1-1 1,0 1 0,1-1 0,-1 0 0,0 0 0,-3 5 0,1-7-122,3-10-55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8:27:17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23 19708,'0'0'70,"0"-1"-1,0 1 0,0 0 0,0-1 1,0 1-1,0-1 0,0 1 1,0 0-1,0-1 0,0 1 1,0 0-1,0-1 0,-1 1 1,1-1-1,0 1 0,0 0 1,0-1-1,-1 1 0,1 0 1,0-1-1,0 1 0,-1 0 1,1 0-1,0-1 0,-1 1 0,1 0 1,0 0-1,-1-1 0,1 1 1,0 0-1,-1 0 0,1 0 1,0 0-1,-1-1 0,-16 5 989,-14 17-116,24-14-852,0 0-1,0 0 1,1 1-1,0 0 0,-8 13 1,13-18-97,-1-1 1,1 1 0,0 0 0,-1 0-1,1 0 1,1 0 0,-1 0-1,0 0 1,1 0 0,-1 0 0,1 0-1,0 0 1,0 0 0,0 0 0,1 0-1,-1 0 1,1 0 0,-1 0 0,1 0-1,0 0 1,0 0 0,2 3 0,-1-4 9,0 1-1,1-1 1,-1 0 0,1 1 0,-1-1 0,1-1 0,0 1 0,0 0 0,0-1 0,0 1 0,0-1 0,0 0 0,0 0 0,0 0 0,1 0 0,-1-1 0,0 1 0,0-1-1,1 0 1,3 0 0,4 0 82,0 0-1,0-1 0,0-1 0,19-4 0,-22 4 32,0-1-1,0 0 1,0-1-1,0 0 1,-1 0-1,0 0 1,1-1-1,-2 0 0,8-6 1,-12 8-64,0 1 1,1 0 0,-1-1-1,0 1 1,0-1-1,0 0 1,0 0-1,-1 0 1,1 0-1,-1 0 1,0 0-1,0 0 1,0 0-1,0 0 1,0-1 0,-1 1-1,0 0 1,1-1-1,-1 1 1,0 0-1,-1-1 1,1 1-1,0 0 1,-1 0-1,-1-6 1,0 5-97,0 1 0,0-1 0,-1 1 0,1 0 0,-1 0 0,0-1 0,1 2 0,-1-1 0,0 0 0,-1 1 0,1-1 0,0 1-1,-1 0 1,0 0 0,1 0 0,-1 1 0,0-1 0,0 1 0,0 0 0,0 0 0,-6-1 0,5 1-75,-1 0-1,1 1 0,0-1 1,-1 1-1,1 0 0,-1 1 1,1-1-1,0 1 0,-1 0 1,1 1-1,0-1 0,0 1 1,0 0-1,0 0 0,-9 5 1,-3 9-523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17684,'-25'31'1448,"15"-19"-1163,1-1 1,0 2 0,0-1-1,2 1 1,-11 21 0,18-33-298,0-1-1,-1 1 1,1 0 0,0 0-1,0-1 1,-1 1 0,1 0 0,0 0-1,0 0 1,0 0 0,0-1-1,0 1 1,0 0 0,0 0 0,0 0-1,1 0 1,-1-1 0,1 2-1,-1-1 1,0-1 1,1 0-1,-1 1 0,0-1 0,1 0 0,-1 1 0,1-1 0,-1 0 0,1 0 1,-1 1-1,1-1 0,-1 0 0,1 0 0,-1 0 0,1 0 0,-1 0 0,1 0 1,-1 0-1,1 0 0,-1 0 0,2 0 0,4-1-83,0 0 1,0 0-1,0-1 1,7-3-1,2 0-57,-9 3 67,0 1-1,1 0 1,-1 1 0,0-1 0,0 1 0,0 0 0,1 1 0,9 1 0,-14-1 66,0-1 0,0 1 0,0 0 0,0 0 0,0 0 0,0 0 0,-1 0 0,1 0 0,0 1 0,-1-1 0,1 0 0,-1 1 0,0-1 0,1 1 0,-1 0 0,0-1 0,0 1 0,0 0 0,0 0 0,0 0 0,0-1 0,-1 1 0,1 0 0,-1 0 1,1 0-1,-1 0 0,0 0 0,0 0 0,0 4 0,0 2 126,-1-1 0,0 1 1,0-1-1,-1 1 0,0-1 0,0 0 1,-1 0-1,0 0 0,0 0 1,-1 0-1,-5 8 0,2-5 112,0 0 0,0-1 0,-1 0-1,0-1 1,-1 0 0,-14 12 0,21-19-147,0 1 1,0-1-1,0 0 1,-1 0-1,1 0 1,0 0-1,0 0 1,-1 0-1,1-1 0,-1 1 1,-3-1-1,6 0-53,-1 0 0,0 0 0,0 0 0,0 0 0,1-1 0,-1 1 0,0 0-1,0-1 1,1 1 0,-1 0 0,0-1 0,1 1 0,-1-1 0,1 1 0,-1-1-1,0 1 1,1-1 0,-1 1 0,1-1 0,-1 0 0,1 1 0,0-1 0,-1 0 0,1 0-1,0 1 1,-1-1 0,1 0 0,0 0 0,0 1 0,0-1 0,-1 0 0,1 0-1,0 0 1,0 1 0,0-1 0,0 0 0,1-1 0,0-22 77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46 14491,'7'3'459,"0"-1"1,1 0-1,-1 0 0,1-1 0,0 1 0,9-1 1,-15-1-383,0 0 1,-1 0 0,1 0-1,0 0 1,-1 0-1,1-1 1,0 1 0,-1 0-1,1-1 1,0 1 0,-1-1-1,1 1 1,-1-1 0,1 0-1,-1 0 1,1 0-1,-1 0 1,1 0 0,-1 0-1,0 0 1,0 0 0,0-1-1,1 1 1,-1 0 0,0-1-1,-1 1 1,1-1 0,0 1-1,0-1 1,-1 1-1,1-1 1,-1 0 0,1 1-1,0-3 1,-1 3-47,0 0 0,0 1 0,0-1-1,0 0 1,0 0 0,0 0 0,0 0 0,0 0 0,0 1-1,-1-1 1,1 0 0,0 0 0,0 0 0,-1 0 0,1 1-1,-1-1 1,1 0 0,0 0 0,-1 1 0,0-1 0,1 0-1,-1 1 1,1-1 0,-1 1 0,0-1 0,1 1 0,-1-1-1,0 1 1,0-1 0,1 1 0,-1 0 0,0-1 0,0 1-1,0 0 1,1-1 0,-1 1 0,0 0 0,0 0 0,0 0 0,0 0-1,1 0 1,-3 0 0,0 0 24,0 1 1,-1-1-1,1 1 1,0-1-1,0 1 1,0 0-1,0 0 1,0 0-1,0 1 1,-5 2-1,0 3-30,0 0-1,0 0 1,1 1-1,0 0 1,1 1-1,-1-1 0,2 1 1,-1 1-1,1-1 1,1 1-1,-1 0 1,2 0-1,-1 0 0,2 0 1,-1 1-1,1-1 1,1 1-1,-1 16 1,2-24-25,0-1 1,0 1 0,1-1-1,-1 1 1,0-1 0,1 1-1,0-1 1,-1 1 0,1-1-1,0 0 1,1 1 0,-1-1 0,0 0-1,0 0 1,1 0 0,-1 0-1,1 0 1,0 0 0,0 0-1,0 0 1,0-1 0,0 1-1,0-1 1,0 0 0,0 1 0,0-1-1,1 0 1,-1 0 0,0 0-1,1-1 1,-1 1 0,1 0-1,-1-1 1,1 0 0,-1 0-1,1 1 1,0-2 0,3 1 0,6-1 3,0 0 0,0-2 1,0 1-1,0-1 0,0-1 1,19-8-1,75-44 63,-56 28-38,-48 27-28,1-1 0,-1 1 0,1 0 0,-1 0 0,1 0 0,0 0 0,-1 0 0,1 1 0,0-1 0,0 1 0,0 0 0,3 0 0,-5 0 3,0 0 0,0 1 0,0-1 0,0 1 0,0-1 0,0 1 0,0 0 0,0-1 1,-1 1-1,1 0 0,0 0 0,0 0 0,-1-1 0,1 1 0,-1 0 0,1 0 0,0 0 0,-1 0 0,0 0 0,1 0 0,-1 0 0,0 0 0,1 0 0,-1 0 0,0 0 0,0 1 0,0-1 0,0 0 0,0 0 0,0 0 0,0 0 1,-1 0-1,1 1 0,-2 16 99,1-13-67,1-1-1,-1 1 0,1-1 0,0 1 1,0-1-1,0 1 0,1-1 1,1 7-1,-2-11-28,0 1 0,1-1-1,-1 0 1,0 0 0,0 1 0,1-1 0,-1 0-1,0 0 1,0 0 0,1 1 0,-1-1 0,0 0-1,0 0 1,1 0 0,-1 0 0,0 0 0,1 1-1,-1-1 1,0 0 0,1 0 0,-1 0 0,0 0-1,0 0 1,1 0 0,-1 0 0,0 0 0,1 0-1,-1 0 1,0 0 0,1-1 0,-1 1 0,0 0-1,1 0 1,-1 0 0,0 0 0,0 0 0,1-1-1,-1 1 1,0 0 0,0 0 0,1 0 0,-1-1-1,13-10 123,-11 10-107,20-22 123,-13 13-121,-1 2-1,1-1 0,0 1 1,1 0-1,16-9 0,-25 16-42,0 1 0,-1-1 0,1 0 0,0 1 0,0-1 0,0 1 0,0 0-1,0-1 1,0 1 0,0 0 0,0 0 0,0-1 0,0 1 0,0 0 0,0 0 0,0 0 0,0 0-1,0 0 1,0 1 0,0-1 0,0 0 0,-1 0 0,1 1 0,0-1 0,0 0 0,0 1 0,0-1 0,0 1-1,0-1 1,0 1 0,-1-1 0,1 1 0,0 0 0,0-1 0,-1 1 0,1 0 0,-1 0 0,1 0-1,0-1 1,-1 1 0,0 0 0,1 0 0,-1 0 0,1 2 0,1 3-137,-1-1 0,0 1-1,-1 0 1,1 0 0,-1 0 0,-1 6 0,0 1-172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17868,'-24'11'844,"0"1"0,1 2 0,0 0 1,-22 19-1,35-25-720,1 0 0,0 1 0,1-1 0,0 1 0,0 1 1,1 0-1,0 0 0,1 0 0,0 1 0,1 0 0,-5 14 0,9-24-120,1 1-1,-1-1 0,1 1 0,0-1 0,0 1 1,-1-1-1,1 1 0,0-1 0,0 1 1,0-1-1,1 1 0,-1 0 0,0-1 0,1 2 1,-1-2-3,1 0 0,-1-1 1,1 1-1,-1-1 0,0 1 1,1 0-1,-1-1 1,1 1-1,0-1 0,-1 1 1,1-1-1,-1 0 0,1 1 1,0-1-1,-1 0 1,1 1-1,0-1 0,-1 0 1,1 0-1,0 1 0,0-1 1,3 0 0,-1 0 1,0 0-1,0 0 0,1-1 1,-1 1-1,0-1 0,0 0 1,0 0-1,0 0 0,0 0 1,6-3-1,5-5 9,0-1 0,0 0 0,-1 0-1,-1-2 1,21-22 0,50-73 97,-55 69-72,-28 38-35,1-1 0,-1 1-1,0-1 1,0 1 0,1-1-1,-1 1 1,0 0 0,1-1-1,-1 1 1,1 0 0,-1-1-1,0 1 1,1 0 0,-1-1-1,1 1 1,-1 0 0,1 0-1,-1-1 1,1 1 0,-1 0-1,1 0 1,-1 0 0,1 0 0,-1 0-1,1 0 1,4 10 12,-5 28 2,0-31-14,-3 36 1,-1 39-116,4-73 1,1 0-1,0-1 1,0 1 0,1 0-1,0-1 1,5 15 0,-7-22 77,0 0 1,0-1 0,1 1-1,-1 0 1,1 0-1,-1 0 1,1 0 0,-1 0-1,1-1 1,-1 1 0,1 0-1,0 0 1,-1-1 0,1 1-1,0 0 1,-1-1 0,1 1-1,0-1 1,0 1 0,0-1-1,0 1 1,0-1 0,0 0-1,-1 1 1,1-1 0,0 0-1,0 0 1,0 0-1,0 0 1,0 0 0,0 0-1,0 0 1,0 0 0,0 0-1,0 0 1,0 0 0,0-1-1,0 1 1,0 0 0,0-1-1,0 1 1,-1 0 0,1-1-1,0 1 1,0-1 0,0 0-1,-1 1 1,1-1 0,0 0-1,5-4-246,-1 0 1,-1 0-1,1 0 0,-1-1 0,7-10 1,-2 0-59,-1-2 0,0 1 0,9-32 1,0-16-252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12771,'-13'35'1561,"1"-1"1,2 2-1,1-1 0,-6 57 1,12-73-1091,1-1 0,0 1 0,2 0 0,0 0 0,4 29 0,-4-46-437,0-1 1,0 1 0,0-1-1,1 1 1,-1-1 0,1 1-1,-1-1 1,1 1 0,-1-1-1,1 0 1,0 1 0,0-1-1,-1 0 1,1 1 0,0-1 0,0 0-1,0 0 1,1 0 0,-1 0-1,0 0 1,0 0 0,0 0-1,1 0 1,-1-1 0,0 1-1,1 0 1,2 0 0,-1-1-18,0 0 0,0 0 0,-1-1 1,1 1-1,0-1 0,0 0 0,-1 0 1,1 0-1,0 0 0,-1 0 0,1 0 1,-1-1-1,1 1 0,3-4 0,8-7-76,-1 0 0,0 0-1,-1-2 1,13-18 0,10-9-310,-35 40 348,1 0-1,-1 0 1,1 0 0,0 0-1,-1 1 1,1-1 0,0 0 0,0 0-1,0 1 1,-1-1 0,1 1-1,0-1 1,0 0 0,0 1 0,0 0-1,0-1 1,0 1 0,0 0 0,0-1-1,0 1 1,2 0 0,-2 0 6,-1 1-1,1 0 1,-1-1 0,1 1 0,-1-1 0,1 1 0,-1 0-1,0-1 1,1 1 0,-1 0 0,0 0 0,0-1-1,0 1 1,1 0 0,-1 0 0,0-1 0,0 1 0,0 0-1,0 0 1,0-1 0,-1 3 0,-7 49-81,8-52 98,-6 27 307,-1 0 0,-2-1 1,-1 0-1,-16 32 1,24-54-229,0-1 1,0 0-1,0-1 1,0 1 0,0 0-1,-1-1 1,1 1 0,-1-1-1,-5 4 1,8-6-89,-1 1 1,0-1 0,0 1 0,0-1-1,0 0 1,0 1 0,0-1-1,0 0 1,0 0 0,0 0-1,0 0 1,0 0 0,0 0-1,0 0 1,0 0 0,0 0-1,0 0 1,0 0 0,0-1-1,0 1 1,0 0 0,0-1-1,1 1 1,-1-1 0,0 1 0,0-1-1,0 1 1,0-1 0,1 0-1,-1 1 1,0-1 0,1 0-1,-1 0 1,0 1 0,1-1-1,-1 0 1,0-1 0,-3-6-379,1 1 0,0-1-1,0 0 1,0 0 0,1 0 0,0 0 0,-1-16 0,2 5-380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15147,'-2'-1'235,"-1"0"0,1 1-1,0-1 1,-1 0 0,1 1-1,-1-1 1,1 1 0,-1 0-1,1 0 1,-1 0-1,1 0 1,-1 0 0,1 1-1,-3 0 1,-35 11 1628,37-12-1575,-12 6 174,0 1 0,1-1-1,0 2 1,-15 10 0,22-13-425,0 0 1,0 1-1,1 0 0,0 0 0,0 0 1,0 1-1,1 0 0,0 0 0,-5 9 1,10-16-46,-1 1 1,1 0 0,-1-1-1,1 1 1,-1 0 0,1 0-1,0-1 1,0 1 0,-1 0-1,1 0 1,0 0-1,0 0 1,0-1 0,0 1-1,0 0 1,0 0 0,0 0-1,0 0 1,0-1 0,0 1-1,1 0 1,-1 0 0,0 0-1,0-1 1,1 1 0,-1 0-1,1 0 1,0 0 0,0 0-11,0 0 0,1 0 0,-1 0 0,1-1-1,-1 1 1,1-1 0,-1 1 0,1-1 0,-1 0 0,1 1 0,-1-1 0,1 0 0,-1 0 0,3 0 0,9-1-191,1 0-1,24-7 0,-30 6 76,7-1-70,61-10-899,-68 12 919,0 0 0,-1 1 0,1 0 0,0 1 0,0-1 1,-1 2-1,12 2 0,-17-4 164,0 0-1,-1 1 1,1-1 0,0 1 0,-1 0-1,1-1 1,0 1 0,-1 0 0,1 0 0,-1 0-1,1 0 1,-1 0 0,0 0 0,0 1-1,1-1 1,-1 0 0,0 1 0,0-1 0,0 1-1,0-1 1,0 1 0,-1-1 0,1 1-1,0 0 1,-1-1 0,1 1 0,-1 0 0,0 0-1,1-1 1,-1 1 0,0 0 0,0 0-1,0 0 1,0-1 0,-1 1 0,1 0 0,0 0-1,-1-1 1,1 1 0,-1 0 0,1-1-1,-1 1 1,-1 2 0,-2 3 206,0 0 1,-1 0-1,0 0 1,0 0-1,-1-1 0,1 0 1,-13 10-1,11-10-50,0 0 0,-1-1 0,1 0-1,-1 0 1,0-1 0,0 0 0,-1 0 0,1-1-1,-1 0 1,-11 2 0,19-5-155,1 0 0,-1 0 0,0 0 0,0 0 0,0 0 0,0 0 0,1 0 0,-1 0 0,0 0 0,0 0 0,0 0 0,1 0 1,-1-1-1,0 1 0,0 0 0,1-1 0,-1 1 0,0 0 0,1-1 0,-1 1 0,0-1 0,1 1 0,-2-2 0,2 1 4,0 0 0,-1 0 0,1 0 0,0 0 0,-1 0 0,1 0 0,0 0 0,0 0-1,0 0 1,0 0 0,0 0 0,0 0 0,0 0 0,0 0 0,1 0 0,-1 0 0,0 0 0,1 0 0,0-2 0,12-23-395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73 221 13291,'-15'27'1586,"2"0"1,-13 35-1,21-48-1257,1-1-1,1 1 1,1-1-1,-1 1 1,2 0 0,0 0-1,1 15 1,0-27-293,1 1 0,-1 0-1,0 0 1,1 0 0,0 0 0,-1-1-1,1 1 1,1 0 0,-1-1 0,0 1-1,0 0 1,1-1 0,0 0 0,1 3-1,-2-4-27,1 0 0,-1 0 0,0 0-1,0 0 1,1-1 0,-1 1-1,1 0 1,-1-1 0,0 1 0,1-1-1,-1 1 1,1-1 0,-1 0-1,1 0 1,0 0 0,-1 0-1,1 0 1,-1 0 0,1 0 0,-1 0-1,1 0 1,-1-1 0,1 1-1,-1-1 1,1 1 0,-1-1 0,2-1-1,6-3 1,-1 0 0,-1 0-1,1-1 1,-1 0 0,0 0-1,0-1 1,-1 0 0,1 0 0,-2 0-1,8-12 1,7-14 26,17-40-1,-32 63-29,8-19-5,-1-1 0,12-43 0,-19 56-27,-2 1 0,0-1 0,-1-1 0,-1 1 0,0 0 0,-2-20 1,1 35 21,-1-1 1,1 1-1,-1-1 1,1 1-1,-1-1 1,0 1-1,0 0 1,0-1-1,0 1 1,0 0-1,0 0 1,-2-2-1,2 3 9,0 0-1,0 0 0,0 1 1,0-1-1,0 0 0,0 1 1,0-1-1,0 1 0,0-1 1,0 1-1,-1 0 1,1-1-1,0 1 0,0 0 1,0 0-1,-1 0 0,1 0 1,0 0-1,0 0 0,0 0 1,-1 0-1,1 0 0,0 1 1,0-1-1,0 0 1,0 1-1,-2 0 0,-4 2 67,1 1-1,0 0 1,0 0-1,0 0 1,1 0-1,-1 1 1,1 0-1,0 0 1,1 1-1,-8 11 1,-2 4 366,-19 40-1,21-36-2,-12 36-1,21-53-348,1-1-1,0 1 1,0 0-1,1 0 1,0 0-1,1 0 1,0 0 0,0 0-1,2 10 1,-2-16-75,0 0 0,1-1 0,-1 1 0,1 0 0,-1-1 0,1 1 0,0-1 0,-1 1 0,1-1 0,0 1 0,0-1 0,0 1 0,0-1 0,1 0 0,-1 1 0,0-1 0,1 0 0,-1 0 0,0 0 0,3 1 0,-2-1-18,1 0 1,-1-1 0,1 1 0,-1-1 0,1 1 0,-1-1 0,1 0 0,-1 0 0,1 0 0,0 0 0,-1-1 0,4 0 0,7-3-108,-1 0 1,0-1 0,0 0 0,15-9 0,-21 10 48,1 1 5,2-2-90,0 0 1,0 1-1,15-5 0,-22 8 129,-1 1-1,0-1 1,1 1-1,-1 0 1,0-1-1,1 1 1,-1 0-1,1 0 1,-1 0-1,0 0 1,1 0-1,-1 0 1,1 1-1,-1-1 1,0 0-1,1 1 1,-1-1-1,0 1 1,0-1-1,1 1 1,-1-1-1,0 1 1,0 0-1,0 0 1,0 0-1,1 0 0,-1 0 1,-1 0-1,1 0 1,0 0-1,0 0 1,0 0-1,1 2 1,0 4 11,0 0 0,0 1 0,0-1 0,-1 0 0,0 0 0,0 1-1,-1 9 1,-6 55 451,0-19 162,6-52-599,0-1-1,0 1 1,0-1-1,0 1 1,0-1-1,0 1 1,0-1-1,0 1 1,0-1-1,0 1 1,0-1-1,0 1 1,0-1-1,1 1 1,-1-1-1,0 1 1,0-1-1,1 1 1,-1-1-1,0 1 1,1-1-1,-1 1 1,9-4-275,10-17 699,18-36-334,-7 21-182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52 249 16027,'-11'22'1708,"1"0"-1,-10 36 0,17-47-1336,1 0 0,0 1-1,0-1 1,1 1 0,1 0-1,0-1 1,2 15-1,-2-24-343,0 0 0,0 0-1,1 0 1,-1 0 0,0 0-1,1-1 1,0 1 0,-1 0-1,1 0 1,0-1 0,0 1-1,0 0 1,0-1 0,0 1-1,1-1 1,1 3 0,-2-4-28,0 1 0,0-1-1,0 1 1,0-1 0,0 0 0,0 1 0,0-1 0,1 0 0,-1 0 0,0 0 0,0 1 0,0-1 0,0 0 0,0-1 0,1 1 0,-1 0 0,0 0 0,0 0 0,0-1-1,1 0 1,3-1-58,0 0 0,-1-1 0,1 0-1,-1 0 1,0 0 0,0 0-1,0-1 1,0 1 0,-1-1-1,5-6 1,20-32-1928,43-80 0,-89 182 2256,15-50 10,-10 34 798,12-41-932,0 1 0,0-1 0,1 0 1,0 1-1,-1-1 0,1 1 0,1-1 0,-1 0 0,2 7 1,-2-9-123,0-1 1,0 0-1,1 1 1,-1-1-1,0 1 1,1-1 0,-1 0-1,0 1 1,1-1-1,-1 0 1,1 0-1,-1 1 1,1-1-1,-1 0 1,0 0 0,1 0-1,-1 0 1,1 1-1,-1-1 1,1 0-1,-1 0 1,1 0 0,-1 0-1,1 0 1,-1 0-1,1 0 1,-1 0-1,1 0 1,-1-1-1,1 1 1,-1 0 0,1 0-1,-1 0 1,1 0-1,-1-1 1,0 1-1,1 0 1,-1-1 0,1 1-1,-1 0 1,1-1-1,17-12 91,-18 13-112,18-18-308,0 0 0,-2-2 0,22-30 0,11-15-2017,-49 65 2298,0 0 1,0 0-1,0 0 1,0 0-1,0-1 1,0 1-1,0 0 1,0 0-1,0 0 1,0 0-1,0 0 1,0 0-1,0 0 1,0 0-1,0-1 1,0 1-1,1 0 0,-1 0 1,0 0-1,0 0 1,0 0-1,0 0 1,0 0-1,0 0 1,0 0-1,0 0 1,1 0-1,-1 0 1,0 0-1,0 0 1,0 0-1,0 0 1,0 0-1,0 0 1,1 0-1,-1 0 1,0 0-1,0 0 1,0 0-1,0 0 1,0 0-1,0 0 1,0 0-1,1 0 1,-1 0-1,0 0 1,0 0-1,0 0 1,0 0-1,0 0 1,0 0-1,0 0 1,0 0-1,1 1 1,-1 8-432,-5 14 271,0-3 227,-9 34 430,13-49-379,0 0 1,1 0-1,0 0 0,-1 0 1,2-1-1,-1 1 0,0 0 1,3 9-1,-3-14-74,1 1 1,-1 0-1,0-1 1,1 1-1,-1 0 0,0-1 1,1 1-1,-1 0 1,1-1-1,-1 1 0,1-1 1,-1 1-1,1 0 1,-1-1-1,1 0 0,-1 1 1,1-1-1,0 1 1,-1-1-1,1 0 1,0 1-1,0-1 0,-1 0 1,1 0-1,1 1 1,0-1 9,0 0 1,0 0-1,0-1 0,0 1 1,0 0-1,0-1 1,0 1-1,-1-1 1,5-1-1,1-2 3,1 0 1,-1 0-1,11-9 0,20-20-630,-2-1-1,-1-2 0,-2-1 1,-2-1-1,-1-2 0,40-72 1,-62 96 117,-15 24 598,-13 23 691,6-3 263,-13 44-1,23-61-872,1 0-1,0 1 1,1 0 0,1-1-1,0 1 1,0 0-1,2 12 1,-1-21-162,0 0 0,1 0-1,-1-1 1,1 1 0,0 0 0,0 0 0,0-1-1,0 1 1,0-1 0,1 1 0,-1-1 0,3 4-1,-3-5-31,0 0-1,0-1 0,0 1 1,0 0-1,0 0 0,0-1 1,0 1-1,0-1 0,1 1 1,-1-1-1,0 1 0,0-1 1,1 0-1,-1 0 0,0 1 1,0-1-1,1 0 0,-1 0 1,0 0-1,0 0 0,1-1 1,-1 1-1,0 0 1,0 0-1,1-1 0,-1 1 1,0-1-1,0 1 0,2-2 1,5-2-9,0-1 1,0-1-1,-1 1 1,0-1 0,0-1-1,0 1 1,0-1 0,-1 0-1,-1-1 1,8-11-1,6-13-8,19-43 0,-30 58 6,47-113 135,-54 126 41,-8 16-73,-7 21 41,8-6-99,1-1 1,1 1 0,1 0 0,2-1 0,1 1 0,0 0-1,2 0 1,9 43 0,-11-69-55,1 0-1,-1 1 1,0-1 0,1 1 0,-1-1-1,1 0 1,-1 1 0,1-1-1,-1 0 1,1 0 0,2 3 0,-3-4 8,0 0 1,0 0 0,0 0 0,1 0-1,-1 0 1,0 0 0,0 0 0,1 0-1,-1 0 1,0 0 0,0 0 0,0 0 0,1 0-1,-1 0 1,0 0 0,0 0 0,0 0-1,1-1 1,-1 1 0,0 0 0,0 0 0,0 0-1,0 0 1,1 0 0,-1 0 0,0-1-1,0 1 1,0 0 0,0 0 0,0 0-1,1 0 1,-1-1 0,0 1 0,0 0 0,0 0-1,0 0 1,0-1 0,0 1 0,0 0-1,0 0 1,0-1 0,1-2-18,0 1 0,-1-1 1,1 0-1,-1 1 0,0-1 0,0 0 1,0 0-1,0 1 0,0-1 0,0 0 1,-2-4-1,-1 2-29,1-1 0,-1 1 0,-1 0 0,1 0 0,-1 0 0,0 0 0,0 0-1,0 1 1,-1 0 0,1 0 0,-1 0 0,0 1 0,0-1 0,-9-3 0,0 0-708,1 1 0,-1 0-1,-1 1 1,-25-6 0,24 9-1031,0 0 0,-31 1 0,26 4 8216,132-46-761,60-9-5476,-150 46-353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21061,'6'-13'2200,"-2"8"-1440,1 1-368,-2 0 1329,1 1-1305,-7 3-336,-1-2-328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40 384 14483,'-17'11'1784,"1"-2"-1135,9-1-241,7-5 976,16-3-440,13-6-96,18-11-215,7-6-81,14-10-152,5-3-8,10-8-120,2-2-272,-5-3-592,-8 2 576,-18 4-64,-10 4-128,-19 8-96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17 16444,'2'-14'2623,"3"12"-608,-5 3-1937,1 0 1,-1 0-1,1 0 0,-1 0 1,0 0-1,1 1 0,-1-1 1,0 0-1,0 0 0,0 0 1,0 1-1,0-1 0,0 0 1,0 0-1,0 0 0,-1 1 1,1-1-1,0 0 1,-1 2-1,-4 12 65,0-1 1,-1 1 0,-1-1-1,-15 24 1,-42 54 62,-197 216 114,219-261-424,36-40 59,2-4-4,1 0 0,1 0 0,-1 1 0,0-1 0,1 1 0,0-1-1,-1 1 1,-1 6 0,4-10 41,0 0-1,0 1 1,0-1-1,0 0 1,0 0-1,0 1 1,0-1-1,0 0 0,0 0 1,0 1-1,0-1 1,1 0-1,-1 0 1,0 1-1,0-1 1,0 0-1,0 0 1,0 0-1,1 1 1,-1-1-1,0 0 1,0 0-1,0 0 0,1 0 1,-1 1-1,0-1 1,0 0-1,0 0 1,1 0-1,-1 0 1,0 0-1,0 0 1,1 0-1,-1 0 1,0 0-1,0 0 0,1 0 1,-1 0-1,0 0 1,0 0-1,1 0 1,-1 0-1,13-1-192,14-6-204,43-18 0,-16 5 24,188-60-1184,-178 61 1231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A6F3-E660-4EF1-82E7-729A867C6E3B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1751-9961-427C-86E9-F1203D1B2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613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06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0.png"/><Relationship Id="rId21" Type="http://schemas.openxmlformats.org/officeDocument/2006/relationships/image" Target="../media/image962.png"/><Relationship Id="rId42" Type="http://schemas.openxmlformats.org/officeDocument/2006/relationships/customXml" Target="../ink/ink967.xml"/><Relationship Id="rId63" Type="http://schemas.openxmlformats.org/officeDocument/2006/relationships/image" Target="../media/image983.png"/><Relationship Id="rId84" Type="http://schemas.openxmlformats.org/officeDocument/2006/relationships/customXml" Target="../ink/ink988.xml"/><Relationship Id="rId138" Type="http://schemas.openxmlformats.org/officeDocument/2006/relationships/customXml" Target="../ink/ink1015.xml"/><Relationship Id="rId159" Type="http://schemas.openxmlformats.org/officeDocument/2006/relationships/image" Target="../media/image1030.png"/><Relationship Id="rId170" Type="http://schemas.openxmlformats.org/officeDocument/2006/relationships/customXml" Target="../ink/ink1031.xml"/><Relationship Id="rId191" Type="http://schemas.openxmlformats.org/officeDocument/2006/relationships/image" Target="../media/image1046.png"/><Relationship Id="rId205" Type="http://schemas.openxmlformats.org/officeDocument/2006/relationships/image" Target="../media/image1053.png"/><Relationship Id="rId107" Type="http://schemas.openxmlformats.org/officeDocument/2006/relationships/image" Target="../media/image1005.png"/><Relationship Id="rId11" Type="http://schemas.openxmlformats.org/officeDocument/2006/relationships/image" Target="../media/image957.png"/><Relationship Id="rId32" Type="http://schemas.openxmlformats.org/officeDocument/2006/relationships/customXml" Target="../ink/ink962.xml"/><Relationship Id="rId53" Type="http://schemas.openxmlformats.org/officeDocument/2006/relationships/image" Target="../media/image978.png"/><Relationship Id="rId74" Type="http://schemas.openxmlformats.org/officeDocument/2006/relationships/customXml" Target="../ink/ink983.xml"/><Relationship Id="rId128" Type="http://schemas.openxmlformats.org/officeDocument/2006/relationships/customXml" Target="../ink/ink1010.xml"/><Relationship Id="rId149" Type="http://schemas.openxmlformats.org/officeDocument/2006/relationships/image" Target="../media/image325.png"/><Relationship Id="rId5" Type="http://schemas.openxmlformats.org/officeDocument/2006/relationships/image" Target="../media/image954.png"/><Relationship Id="rId95" Type="http://schemas.openxmlformats.org/officeDocument/2006/relationships/image" Target="../media/image999.png"/><Relationship Id="rId160" Type="http://schemas.openxmlformats.org/officeDocument/2006/relationships/customXml" Target="../ink/ink1026.xml"/><Relationship Id="rId181" Type="http://schemas.openxmlformats.org/officeDocument/2006/relationships/image" Target="../media/image1041.png"/><Relationship Id="rId22" Type="http://schemas.openxmlformats.org/officeDocument/2006/relationships/customXml" Target="../ink/ink957.xml"/><Relationship Id="rId43" Type="http://schemas.openxmlformats.org/officeDocument/2006/relationships/image" Target="../media/image973.png"/><Relationship Id="rId64" Type="http://schemas.openxmlformats.org/officeDocument/2006/relationships/customXml" Target="../ink/ink978.xml"/><Relationship Id="rId118" Type="http://schemas.openxmlformats.org/officeDocument/2006/relationships/customXml" Target="../ink/ink1005.xml"/><Relationship Id="rId139" Type="http://schemas.openxmlformats.org/officeDocument/2006/relationships/image" Target="../media/image1021.png"/><Relationship Id="rId85" Type="http://schemas.openxmlformats.org/officeDocument/2006/relationships/image" Target="../media/image994.png"/><Relationship Id="rId150" Type="http://schemas.openxmlformats.org/officeDocument/2006/relationships/customXml" Target="../ink/ink1021.xml"/><Relationship Id="rId171" Type="http://schemas.openxmlformats.org/officeDocument/2006/relationships/image" Target="../media/image1036.png"/><Relationship Id="rId192" Type="http://schemas.openxmlformats.org/officeDocument/2006/relationships/customXml" Target="../ink/ink1042.xml"/><Relationship Id="rId206" Type="http://schemas.openxmlformats.org/officeDocument/2006/relationships/customXml" Target="../ink/ink1049.xml"/><Relationship Id="rId12" Type="http://schemas.openxmlformats.org/officeDocument/2006/relationships/customXml" Target="../ink/ink952.xml"/><Relationship Id="rId33" Type="http://schemas.openxmlformats.org/officeDocument/2006/relationships/image" Target="../media/image968.png"/><Relationship Id="rId108" Type="http://schemas.openxmlformats.org/officeDocument/2006/relationships/customXml" Target="../ink/ink1000.xml"/><Relationship Id="rId129" Type="http://schemas.openxmlformats.org/officeDocument/2006/relationships/image" Target="../media/image1016.png"/><Relationship Id="rId54" Type="http://schemas.openxmlformats.org/officeDocument/2006/relationships/customXml" Target="../ink/ink973.xml"/><Relationship Id="rId75" Type="http://schemas.openxmlformats.org/officeDocument/2006/relationships/image" Target="../media/image989.png"/><Relationship Id="rId96" Type="http://schemas.openxmlformats.org/officeDocument/2006/relationships/customXml" Target="../ink/ink994.xml"/><Relationship Id="rId140" Type="http://schemas.openxmlformats.org/officeDocument/2006/relationships/customXml" Target="../ink/ink1016.xml"/><Relationship Id="rId161" Type="http://schemas.openxmlformats.org/officeDocument/2006/relationships/image" Target="../media/image1031.png"/><Relationship Id="rId182" Type="http://schemas.openxmlformats.org/officeDocument/2006/relationships/customXml" Target="../ink/ink1037.xml"/><Relationship Id="rId6" Type="http://schemas.openxmlformats.org/officeDocument/2006/relationships/customXml" Target="../ink/ink949.xml"/><Relationship Id="rId23" Type="http://schemas.openxmlformats.org/officeDocument/2006/relationships/image" Target="../media/image963.png"/><Relationship Id="rId119" Type="http://schemas.openxmlformats.org/officeDocument/2006/relationships/image" Target="../media/image1011.png"/><Relationship Id="rId44" Type="http://schemas.openxmlformats.org/officeDocument/2006/relationships/customXml" Target="../ink/ink968.xml"/><Relationship Id="rId65" Type="http://schemas.openxmlformats.org/officeDocument/2006/relationships/image" Target="../media/image984.png"/><Relationship Id="rId86" Type="http://schemas.openxmlformats.org/officeDocument/2006/relationships/customXml" Target="../ink/ink989.xml"/><Relationship Id="rId130" Type="http://schemas.openxmlformats.org/officeDocument/2006/relationships/customXml" Target="../ink/ink1011.xml"/><Relationship Id="rId151" Type="http://schemas.openxmlformats.org/officeDocument/2006/relationships/image" Target="../media/image1026.png"/><Relationship Id="rId172" Type="http://schemas.openxmlformats.org/officeDocument/2006/relationships/customXml" Target="../ink/ink1032.xml"/><Relationship Id="rId193" Type="http://schemas.openxmlformats.org/officeDocument/2006/relationships/image" Target="../media/image1047.png"/><Relationship Id="rId207" Type="http://schemas.openxmlformats.org/officeDocument/2006/relationships/image" Target="../media/image1054.png"/><Relationship Id="rId13" Type="http://schemas.openxmlformats.org/officeDocument/2006/relationships/image" Target="../media/image958.png"/><Relationship Id="rId109" Type="http://schemas.openxmlformats.org/officeDocument/2006/relationships/image" Target="../media/image1006.png"/><Relationship Id="rId34" Type="http://schemas.openxmlformats.org/officeDocument/2006/relationships/customXml" Target="../ink/ink963.xml"/><Relationship Id="rId55" Type="http://schemas.openxmlformats.org/officeDocument/2006/relationships/image" Target="../media/image979.png"/><Relationship Id="rId76" Type="http://schemas.openxmlformats.org/officeDocument/2006/relationships/customXml" Target="../ink/ink984.xml"/><Relationship Id="rId97" Type="http://schemas.openxmlformats.org/officeDocument/2006/relationships/image" Target="../media/image1000.png"/><Relationship Id="rId120" Type="http://schemas.openxmlformats.org/officeDocument/2006/relationships/customXml" Target="../ink/ink1006.xml"/><Relationship Id="rId141" Type="http://schemas.openxmlformats.org/officeDocument/2006/relationships/image" Target="../media/image1022.png"/><Relationship Id="rId7" Type="http://schemas.openxmlformats.org/officeDocument/2006/relationships/image" Target="../media/image955.png"/><Relationship Id="rId162" Type="http://schemas.openxmlformats.org/officeDocument/2006/relationships/customXml" Target="../ink/ink1027.xml"/><Relationship Id="rId183" Type="http://schemas.openxmlformats.org/officeDocument/2006/relationships/image" Target="../media/image1042.png"/><Relationship Id="rId24" Type="http://schemas.openxmlformats.org/officeDocument/2006/relationships/customXml" Target="../ink/ink958.xml"/><Relationship Id="rId45" Type="http://schemas.openxmlformats.org/officeDocument/2006/relationships/image" Target="../media/image974.png"/><Relationship Id="rId66" Type="http://schemas.openxmlformats.org/officeDocument/2006/relationships/customXml" Target="../ink/ink979.xml"/><Relationship Id="rId87" Type="http://schemas.openxmlformats.org/officeDocument/2006/relationships/image" Target="../media/image995.png"/><Relationship Id="rId110" Type="http://schemas.openxmlformats.org/officeDocument/2006/relationships/customXml" Target="../ink/ink1001.xml"/><Relationship Id="rId131" Type="http://schemas.openxmlformats.org/officeDocument/2006/relationships/image" Target="../media/image1017.png"/><Relationship Id="rId61" Type="http://schemas.openxmlformats.org/officeDocument/2006/relationships/image" Target="../media/image982.png"/><Relationship Id="rId82" Type="http://schemas.openxmlformats.org/officeDocument/2006/relationships/customXml" Target="../ink/ink987.xml"/><Relationship Id="rId152" Type="http://schemas.openxmlformats.org/officeDocument/2006/relationships/customXml" Target="../ink/ink1022.xml"/><Relationship Id="rId173" Type="http://schemas.openxmlformats.org/officeDocument/2006/relationships/image" Target="../media/image1037.png"/><Relationship Id="rId194" Type="http://schemas.openxmlformats.org/officeDocument/2006/relationships/customXml" Target="../ink/ink1043.xml"/><Relationship Id="rId199" Type="http://schemas.openxmlformats.org/officeDocument/2006/relationships/image" Target="../media/image1050.png"/><Relationship Id="rId203" Type="http://schemas.openxmlformats.org/officeDocument/2006/relationships/image" Target="../media/image1052.png"/><Relationship Id="rId208" Type="http://schemas.openxmlformats.org/officeDocument/2006/relationships/customXml" Target="../ink/ink1050.xml"/><Relationship Id="rId19" Type="http://schemas.openxmlformats.org/officeDocument/2006/relationships/image" Target="../media/image961.png"/><Relationship Id="rId14" Type="http://schemas.openxmlformats.org/officeDocument/2006/relationships/customXml" Target="../ink/ink953.xml"/><Relationship Id="rId30" Type="http://schemas.openxmlformats.org/officeDocument/2006/relationships/customXml" Target="../ink/ink961.xml"/><Relationship Id="rId35" Type="http://schemas.openxmlformats.org/officeDocument/2006/relationships/image" Target="../media/image969.png"/><Relationship Id="rId56" Type="http://schemas.openxmlformats.org/officeDocument/2006/relationships/customXml" Target="../ink/ink974.xml"/><Relationship Id="rId77" Type="http://schemas.openxmlformats.org/officeDocument/2006/relationships/image" Target="../media/image990.png"/><Relationship Id="rId100" Type="http://schemas.openxmlformats.org/officeDocument/2006/relationships/customXml" Target="../ink/ink996.xml"/><Relationship Id="rId105" Type="http://schemas.openxmlformats.org/officeDocument/2006/relationships/image" Target="../media/image1004.png"/><Relationship Id="rId126" Type="http://schemas.openxmlformats.org/officeDocument/2006/relationships/customXml" Target="../ink/ink1009.xml"/><Relationship Id="rId147" Type="http://schemas.openxmlformats.org/officeDocument/2006/relationships/image" Target="../media/image1025.png"/><Relationship Id="rId168" Type="http://schemas.openxmlformats.org/officeDocument/2006/relationships/customXml" Target="../ink/ink1030.xml"/><Relationship Id="rId8" Type="http://schemas.openxmlformats.org/officeDocument/2006/relationships/customXml" Target="../ink/ink950.xml"/><Relationship Id="rId51" Type="http://schemas.openxmlformats.org/officeDocument/2006/relationships/image" Target="../media/image977.png"/><Relationship Id="rId72" Type="http://schemas.openxmlformats.org/officeDocument/2006/relationships/customXml" Target="../ink/ink982.xml"/><Relationship Id="rId93" Type="http://schemas.openxmlformats.org/officeDocument/2006/relationships/image" Target="../media/image998.png"/><Relationship Id="rId98" Type="http://schemas.openxmlformats.org/officeDocument/2006/relationships/customXml" Target="../ink/ink995.xml"/><Relationship Id="rId121" Type="http://schemas.openxmlformats.org/officeDocument/2006/relationships/image" Target="../media/image1012.png"/><Relationship Id="rId142" Type="http://schemas.openxmlformats.org/officeDocument/2006/relationships/customXml" Target="../ink/ink1017.xml"/><Relationship Id="rId163" Type="http://schemas.openxmlformats.org/officeDocument/2006/relationships/image" Target="../media/image1032.png"/><Relationship Id="rId184" Type="http://schemas.openxmlformats.org/officeDocument/2006/relationships/customXml" Target="../ink/ink1038.xml"/><Relationship Id="rId189" Type="http://schemas.openxmlformats.org/officeDocument/2006/relationships/image" Target="../media/image1045.png"/><Relationship Id="rId3" Type="http://schemas.openxmlformats.org/officeDocument/2006/relationships/image" Target="../media/image953.png"/><Relationship Id="rId25" Type="http://schemas.openxmlformats.org/officeDocument/2006/relationships/image" Target="../media/image964.png"/><Relationship Id="rId46" Type="http://schemas.openxmlformats.org/officeDocument/2006/relationships/customXml" Target="../ink/ink969.xml"/><Relationship Id="rId67" Type="http://schemas.openxmlformats.org/officeDocument/2006/relationships/image" Target="../media/image985.png"/><Relationship Id="rId116" Type="http://schemas.openxmlformats.org/officeDocument/2006/relationships/customXml" Target="../ink/ink1004.xml"/><Relationship Id="rId137" Type="http://schemas.openxmlformats.org/officeDocument/2006/relationships/image" Target="../media/image1020.png"/><Relationship Id="rId158" Type="http://schemas.openxmlformats.org/officeDocument/2006/relationships/customXml" Target="../ink/ink1025.xml"/><Relationship Id="rId20" Type="http://schemas.openxmlformats.org/officeDocument/2006/relationships/customXml" Target="../ink/ink956.xml"/><Relationship Id="rId41" Type="http://schemas.openxmlformats.org/officeDocument/2006/relationships/image" Target="../media/image972.png"/><Relationship Id="rId62" Type="http://schemas.openxmlformats.org/officeDocument/2006/relationships/customXml" Target="../ink/ink977.xml"/><Relationship Id="rId83" Type="http://schemas.openxmlformats.org/officeDocument/2006/relationships/image" Target="../media/image993.png"/><Relationship Id="rId88" Type="http://schemas.openxmlformats.org/officeDocument/2006/relationships/customXml" Target="../ink/ink990.xml"/><Relationship Id="rId111" Type="http://schemas.openxmlformats.org/officeDocument/2006/relationships/image" Target="../media/image1007.png"/><Relationship Id="rId132" Type="http://schemas.openxmlformats.org/officeDocument/2006/relationships/customXml" Target="../ink/ink1012.xml"/><Relationship Id="rId153" Type="http://schemas.openxmlformats.org/officeDocument/2006/relationships/image" Target="../media/image1027.png"/><Relationship Id="rId174" Type="http://schemas.openxmlformats.org/officeDocument/2006/relationships/customXml" Target="../ink/ink1033.xml"/><Relationship Id="rId179" Type="http://schemas.openxmlformats.org/officeDocument/2006/relationships/image" Target="../media/image1040.png"/><Relationship Id="rId195" Type="http://schemas.openxmlformats.org/officeDocument/2006/relationships/image" Target="../media/image1048.png"/><Relationship Id="rId209" Type="http://schemas.openxmlformats.org/officeDocument/2006/relationships/image" Target="../media/image1055.png"/><Relationship Id="rId190" Type="http://schemas.openxmlformats.org/officeDocument/2006/relationships/customXml" Target="../ink/ink1041.xml"/><Relationship Id="rId204" Type="http://schemas.openxmlformats.org/officeDocument/2006/relationships/customXml" Target="../ink/ink1048.xml"/><Relationship Id="rId15" Type="http://schemas.openxmlformats.org/officeDocument/2006/relationships/image" Target="../media/image959.png"/><Relationship Id="rId36" Type="http://schemas.openxmlformats.org/officeDocument/2006/relationships/customXml" Target="../ink/ink964.xml"/><Relationship Id="rId57" Type="http://schemas.openxmlformats.org/officeDocument/2006/relationships/image" Target="../media/image980.png"/><Relationship Id="rId106" Type="http://schemas.openxmlformats.org/officeDocument/2006/relationships/customXml" Target="../ink/ink999.xml"/><Relationship Id="rId127" Type="http://schemas.openxmlformats.org/officeDocument/2006/relationships/image" Target="../media/image1015.png"/><Relationship Id="rId10" Type="http://schemas.openxmlformats.org/officeDocument/2006/relationships/customXml" Target="../ink/ink951.xml"/><Relationship Id="rId31" Type="http://schemas.openxmlformats.org/officeDocument/2006/relationships/image" Target="../media/image967.png"/><Relationship Id="rId52" Type="http://schemas.openxmlformats.org/officeDocument/2006/relationships/customXml" Target="../ink/ink972.xml"/><Relationship Id="rId73" Type="http://schemas.openxmlformats.org/officeDocument/2006/relationships/image" Target="../media/image988.png"/><Relationship Id="rId78" Type="http://schemas.openxmlformats.org/officeDocument/2006/relationships/customXml" Target="../ink/ink985.xml"/><Relationship Id="rId94" Type="http://schemas.openxmlformats.org/officeDocument/2006/relationships/customXml" Target="../ink/ink993.xml"/><Relationship Id="rId99" Type="http://schemas.openxmlformats.org/officeDocument/2006/relationships/image" Target="../media/image1001.png"/><Relationship Id="rId101" Type="http://schemas.openxmlformats.org/officeDocument/2006/relationships/image" Target="../media/image1002.png"/><Relationship Id="rId122" Type="http://schemas.openxmlformats.org/officeDocument/2006/relationships/customXml" Target="../ink/ink1007.xml"/><Relationship Id="rId143" Type="http://schemas.openxmlformats.org/officeDocument/2006/relationships/image" Target="../media/image1023.png"/><Relationship Id="rId148" Type="http://schemas.openxmlformats.org/officeDocument/2006/relationships/customXml" Target="../ink/ink1020.xml"/><Relationship Id="rId164" Type="http://schemas.openxmlformats.org/officeDocument/2006/relationships/customXml" Target="../ink/ink1028.xml"/><Relationship Id="rId169" Type="http://schemas.openxmlformats.org/officeDocument/2006/relationships/image" Target="../media/image1035.png"/><Relationship Id="rId185" Type="http://schemas.openxmlformats.org/officeDocument/2006/relationships/image" Target="../media/image1043.png"/><Relationship Id="rId4" Type="http://schemas.openxmlformats.org/officeDocument/2006/relationships/customXml" Target="../ink/ink948.xml"/><Relationship Id="rId9" Type="http://schemas.openxmlformats.org/officeDocument/2006/relationships/image" Target="../media/image956.png"/><Relationship Id="rId180" Type="http://schemas.openxmlformats.org/officeDocument/2006/relationships/customXml" Target="../ink/ink1036.xml"/><Relationship Id="rId26" Type="http://schemas.openxmlformats.org/officeDocument/2006/relationships/customXml" Target="../ink/ink959.xml"/><Relationship Id="rId47" Type="http://schemas.openxmlformats.org/officeDocument/2006/relationships/image" Target="../media/image975.png"/><Relationship Id="rId68" Type="http://schemas.openxmlformats.org/officeDocument/2006/relationships/customXml" Target="../ink/ink980.xml"/><Relationship Id="rId89" Type="http://schemas.openxmlformats.org/officeDocument/2006/relationships/image" Target="../media/image996.png"/><Relationship Id="rId112" Type="http://schemas.openxmlformats.org/officeDocument/2006/relationships/customXml" Target="../ink/ink1002.xml"/><Relationship Id="rId133" Type="http://schemas.openxmlformats.org/officeDocument/2006/relationships/image" Target="../media/image1018.png"/><Relationship Id="rId154" Type="http://schemas.openxmlformats.org/officeDocument/2006/relationships/customXml" Target="../ink/ink1023.xml"/><Relationship Id="rId175" Type="http://schemas.openxmlformats.org/officeDocument/2006/relationships/image" Target="../media/image1038.png"/><Relationship Id="rId196" Type="http://schemas.openxmlformats.org/officeDocument/2006/relationships/customXml" Target="../ink/ink1044.xml"/><Relationship Id="rId200" Type="http://schemas.openxmlformats.org/officeDocument/2006/relationships/customXml" Target="../ink/ink1046.xml"/><Relationship Id="rId16" Type="http://schemas.openxmlformats.org/officeDocument/2006/relationships/customXml" Target="../ink/ink954.xml"/><Relationship Id="rId37" Type="http://schemas.openxmlformats.org/officeDocument/2006/relationships/image" Target="../media/image970.png"/><Relationship Id="rId58" Type="http://schemas.openxmlformats.org/officeDocument/2006/relationships/customXml" Target="../ink/ink975.xml"/><Relationship Id="rId79" Type="http://schemas.openxmlformats.org/officeDocument/2006/relationships/image" Target="../media/image991.png"/><Relationship Id="rId102" Type="http://schemas.openxmlformats.org/officeDocument/2006/relationships/customXml" Target="../ink/ink997.xml"/><Relationship Id="rId123" Type="http://schemas.openxmlformats.org/officeDocument/2006/relationships/image" Target="../media/image1013.png"/><Relationship Id="rId144" Type="http://schemas.openxmlformats.org/officeDocument/2006/relationships/customXml" Target="../ink/ink1018.xml"/><Relationship Id="rId90" Type="http://schemas.openxmlformats.org/officeDocument/2006/relationships/customXml" Target="../ink/ink991.xml"/><Relationship Id="rId165" Type="http://schemas.openxmlformats.org/officeDocument/2006/relationships/image" Target="../media/image1033.png"/><Relationship Id="rId186" Type="http://schemas.openxmlformats.org/officeDocument/2006/relationships/customXml" Target="../ink/ink1039.xml"/><Relationship Id="rId27" Type="http://schemas.openxmlformats.org/officeDocument/2006/relationships/image" Target="../media/image965.png"/><Relationship Id="rId48" Type="http://schemas.openxmlformats.org/officeDocument/2006/relationships/customXml" Target="../ink/ink970.xml"/><Relationship Id="rId69" Type="http://schemas.openxmlformats.org/officeDocument/2006/relationships/image" Target="../media/image986.png"/><Relationship Id="rId113" Type="http://schemas.openxmlformats.org/officeDocument/2006/relationships/image" Target="../media/image1008.png"/><Relationship Id="rId134" Type="http://schemas.openxmlformats.org/officeDocument/2006/relationships/customXml" Target="../ink/ink1013.xml"/><Relationship Id="rId80" Type="http://schemas.openxmlformats.org/officeDocument/2006/relationships/customXml" Target="../ink/ink986.xml"/><Relationship Id="rId155" Type="http://schemas.openxmlformats.org/officeDocument/2006/relationships/image" Target="../media/image1028.png"/><Relationship Id="rId176" Type="http://schemas.openxmlformats.org/officeDocument/2006/relationships/customXml" Target="../ink/ink1034.xml"/><Relationship Id="rId197" Type="http://schemas.openxmlformats.org/officeDocument/2006/relationships/image" Target="../media/image1049.png"/><Relationship Id="rId201" Type="http://schemas.openxmlformats.org/officeDocument/2006/relationships/image" Target="../media/image1051.png"/><Relationship Id="rId17" Type="http://schemas.openxmlformats.org/officeDocument/2006/relationships/image" Target="../media/image960.png"/><Relationship Id="rId38" Type="http://schemas.openxmlformats.org/officeDocument/2006/relationships/customXml" Target="../ink/ink965.xml"/><Relationship Id="rId59" Type="http://schemas.openxmlformats.org/officeDocument/2006/relationships/image" Target="../media/image981.png"/><Relationship Id="rId103" Type="http://schemas.openxmlformats.org/officeDocument/2006/relationships/image" Target="../media/image1003.png"/><Relationship Id="rId124" Type="http://schemas.openxmlformats.org/officeDocument/2006/relationships/customXml" Target="../ink/ink1008.xml"/><Relationship Id="rId70" Type="http://schemas.openxmlformats.org/officeDocument/2006/relationships/customXml" Target="../ink/ink981.xml"/><Relationship Id="rId91" Type="http://schemas.openxmlformats.org/officeDocument/2006/relationships/image" Target="../media/image997.png"/><Relationship Id="rId145" Type="http://schemas.openxmlformats.org/officeDocument/2006/relationships/image" Target="../media/image1024.png"/><Relationship Id="rId166" Type="http://schemas.openxmlformats.org/officeDocument/2006/relationships/customXml" Target="../ink/ink1029.xml"/><Relationship Id="rId187" Type="http://schemas.openxmlformats.org/officeDocument/2006/relationships/image" Target="../media/image1044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960.xml"/><Relationship Id="rId49" Type="http://schemas.openxmlformats.org/officeDocument/2006/relationships/image" Target="../media/image976.png"/><Relationship Id="rId114" Type="http://schemas.openxmlformats.org/officeDocument/2006/relationships/customXml" Target="../ink/ink1003.xml"/><Relationship Id="rId60" Type="http://schemas.openxmlformats.org/officeDocument/2006/relationships/customXml" Target="../ink/ink976.xml"/><Relationship Id="rId81" Type="http://schemas.openxmlformats.org/officeDocument/2006/relationships/image" Target="../media/image992.png"/><Relationship Id="rId135" Type="http://schemas.openxmlformats.org/officeDocument/2006/relationships/image" Target="../media/image1019.png"/><Relationship Id="rId156" Type="http://schemas.openxmlformats.org/officeDocument/2006/relationships/customXml" Target="../ink/ink1024.xml"/><Relationship Id="rId177" Type="http://schemas.openxmlformats.org/officeDocument/2006/relationships/image" Target="../media/image1039.png"/><Relationship Id="rId198" Type="http://schemas.openxmlformats.org/officeDocument/2006/relationships/customXml" Target="../ink/ink1045.xml"/><Relationship Id="rId202" Type="http://schemas.openxmlformats.org/officeDocument/2006/relationships/customXml" Target="../ink/ink1047.xml"/><Relationship Id="rId18" Type="http://schemas.openxmlformats.org/officeDocument/2006/relationships/customXml" Target="../ink/ink955.xml"/><Relationship Id="rId39" Type="http://schemas.openxmlformats.org/officeDocument/2006/relationships/image" Target="../media/image971.png"/><Relationship Id="rId50" Type="http://schemas.openxmlformats.org/officeDocument/2006/relationships/customXml" Target="../ink/ink971.xml"/><Relationship Id="rId104" Type="http://schemas.openxmlformats.org/officeDocument/2006/relationships/customXml" Target="../ink/ink998.xml"/><Relationship Id="rId125" Type="http://schemas.openxmlformats.org/officeDocument/2006/relationships/image" Target="../media/image1014.png"/><Relationship Id="rId146" Type="http://schemas.openxmlformats.org/officeDocument/2006/relationships/customXml" Target="../ink/ink1019.xml"/><Relationship Id="rId167" Type="http://schemas.openxmlformats.org/officeDocument/2006/relationships/image" Target="../media/image1034.png"/><Relationship Id="rId188" Type="http://schemas.openxmlformats.org/officeDocument/2006/relationships/customXml" Target="../ink/ink1040.xml"/><Relationship Id="rId71" Type="http://schemas.openxmlformats.org/officeDocument/2006/relationships/image" Target="../media/image987.png"/><Relationship Id="rId92" Type="http://schemas.openxmlformats.org/officeDocument/2006/relationships/customXml" Target="../ink/ink992.xml"/><Relationship Id="rId2" Type="http://schemas.openxmlformats.org/officeDocument/2006/relationships/customXml" Target="../ink/ink947.xml"/><Relationship Id="rId29" Type="http://schemas.openxmlformats.org/officeDocument/2006/relationships/image" Target="../media/image966.png"/><Relationship Id="rId40" Type="http://schemas.openxmlformats.org/officeDocument/2006/relationships/customXml" Target="../ink/ink966.xml"/><Relationship Id="rId115" Type="http://schemas.openxmlformats.org/officeDocument/2006/relationships/image" Target="../media/image1009.png"/><Relationship Id="rId136" Type="http://schemas.openxmlformats.org/officeDocument/2006/relationships/customXml" Target="../ink/ink1014.xml"/><Relationship Id="rId157" Type="http://schemas.openxmlformats.org/officeDocument/2006/relationships/image" Target="../media/image1029.png"/><Relationship Id="rId178" Type="http://schemas.openxmlformats.org/officeDocument/2006/relationships/customXml" Target="../ink/ink10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8.xml"/><Relationship Id="rId299" Type="http://schemas.openxmlformats.org/officeDocument/2006/relationships/customXml" Target="../ink/ink1199.xml"/><Relationship Id="rId21" Type="http://schemas.openxmlformats.org/officeDocument/2006/relationships/customXml" Target="../ink/ink1060.xml"/><Relationship Id="rId63" Type="http://schemas.openxmlformats.org/officeDocument/2006/relationships/customXml" Target="../ink/ink1081.xml"/><Relationship Id="rId159" Type="http://schemas.openxmlformats.org/officeDocument/2006/relationships/customXml" Target="../ink/ink1129.xml"/><Relationship Id="rId324" Type="http://schemas.openxmlformats.org/officeDocument/2006/relationships/image" Target="../media/image1216.png"/><Relationship Id="rId170" Type="http://schemas.openxmlformats.org/officeDocument/2006/relationships/image" Target="../media/image1139.png"/><Relationship Id="rId226" Type="http://schemas.openxmlformats.org/officeDocument/2006/relationships/image" Target="../media/image1167.png"/><Relationship Id="rId268" Type="http://schemas.openxmlformats.org/officeDocument/2006/relationships/image" Target="../media/image1188.png"/><Relationship Id="rId32" Type="http://schemas.openxmlformats.org/officeDocument/2006/relationships/image" Target="../media/image1072.png"/><Relationship Id="rId74" Type="http://schemas.openxmlformats.org/officeDocument/2006/relationships/image" Target="../media/image1093.png"/><Relationship Id="rId128" Type="http://schemas.openxmlformats.org/officeDocument/2006/relationships/image" Target="../media/image1118.png"/><Relationship Id="rId335" Type="http://schemas.openxmlformats.org/officeDocument/2006/relationships/customXml" Target="../ink/ink1217.xml"/><Relationship Id="rId5" Type="http://schemas.openxmlformats.org/officeDocument/2006/relationships/customXml" Target="../ink/ink1052.xml"/><Relationship Id="rId181" Type="http://schemas.openxmlformats.org/officeDocument/2006/relationships/customXml" Target="../ink/ink1140.xml"/><Relationship Id="rId237" Type="http://schemas.openxmlformats.org/officeDocument/2006/relationships/customXml" Target="../ink/ink1168.xml"/><Relationship Id="rId279" Type="http://schemas.openxmlformats.org/officeDocument/2006/relationships/customXml" Target="../ink/ink1189.xml"/><Relationship Id="rId43" Type="http://schemas.openxmlformats.org/officeDocument/2006/relationships/customXml" Target="../ink/ink1071.xml"/><Relationship Id="rId139" Type="http://schemas.openxmlformats.org/officeDocument/2006/relationships/customXml" Target="../ink/ink1119.xml"/><Relationship Id="rId290" Type="http://schemas.openxmlformats.org/officeDocument/2006/relationships/image" Target="../media/image1199.png"/><Relationship Id="rId304" Type="http://schemas.openxmlformats.org/officeDocument/2006/relationships/image" Target="../media/image1206.png"/><Relationship Id="rId346" Type="http://schemas.openxmlformats.org/officeDocument/2006/relationships/image" Target="../media/image1227.png"/><Relationship Id="rId85" Type="http://schemas.openxmlformats.org/officeDocument/2006/relationships/customXml" Target="../ink/ink1092.xml"/><Relationship Id="rId150" Type="http://schemas.openxmlformats.org/officeDocument/2006/relationships/image" Target="../media/image1129.png"/><Relationship Id="rId192" Type="http://schemas.openxmlformats.org/officeDocument/2006/relationships/image" Target="../media/image1150.png"/><Relationship Id="rId206" Type="http://schemas.openxmlformats.org/officeDocument/2006/relationships/image" Target="../media/image1157.png"/><Relationship Id="rId248" Type="http://schemas.openxmlformats.org/officeDocument/2006/relationships/image" Target="../media/image1178.png"/><Relationship Id="rId12" Type="http://schemas.openxmlformats.org/officeDocument/2006/relationships/image" Target="../media/image1062.png"/><Relationship Id="rId108" Type="http://schemas.openxmlformats.org/officeDocument/2006/relationships/image" Target="../media/image1110.png"/><Relationship Id="rId315" Type="http://schemas.openxmlformats.org/officeDocument/2006/relationships/customXml" Target="../ink/ink1207.xml"/><Relationship Id="rId54" Type="http://schemas.openxmlformats.org/officeDocument/2006/relationships/image" Target="../media/image1083.png"/><Relationship Id="rId96" Type="http://schemas.openxmlformats.org/officeDocument/2006/relationships/image" Target="../media/image1104.png"/><Relationship Id="rId161" Type="http://schemas.openxmlformats.org/officeDocument/2006/relationships/customXml" Target="../ink/ink1130.xml"/><Relationship Id="rId217" Type="http://schemas.openxmlformats.org/officeDocument/2006/relationships/customXml" Target="../ink/ink1158.xml"/><Relationship Id="rId259" Type="http://schemas.openxmlformats.org/officeDocument/2006/relationships/customXml" Target="../ink/ink1179.xml"/><Relationship Id="rId23" Type="http://schemas.openxmlformats.org/officeDocument/2006/relationships/customXml" Target="../ink/ink1061.xml"/><Relationship Id="rId119" Type="http://schemas.openxmlformats.org/officeDocument/2006/relationships/customXml" Target="../ink/ink1109.xml"/><Relationship Id="rId270" Type="http://schemas.openxmlformats.org/officeDocument/2006/relationships/image" Target="../media/image1189.png"/><Relationship Id="rId326" Type="http://schemas.openxmlformats.org/officeDocument/2006/relationships/image" Target="../media/image1217.png"/><Relationship Id="rId65" Type="http://schemas.openxmlformats.org/officeDocument/2006/relationships/customXml" Target="../ink/ink1082.xml"/><Relationship Id="rId130" Type="http://schemas.openxmlformats.org/officeDocument/2006/relationships/image" Target="../media/image1119.png"/><Relationship Id="rId172" Type="http://schemas.openxmlformats.org/officeDocument/2006/relationships/image" Target="../media/image1140.png"/><Relationship Id="rId228" Type="http://schemas.openxmlformats.org/officeDocument/2006/relationships/image" Target="../media/image1168.png"/><Relationship Id="rId281" Type="http://schemas.openxmlformats.org/officeDocument/2006/relationships/customXml" Target="../ink/ink1190.xml"/><Relationship Id="rId337" Type="http://schemas.openxmlformats.org/officeDocument/2006/relationships/customXml" Target="../ink/ink1218.xml"/><Relationship Id="rId34" Type="http://schemas.openxmlformats.org/officeDocument/2006/relationships/image" Target="../media/image1073.png"/><Relationship Id="rId76" Type="http://schemas.openxmlformats.org/officeDocument/2006/relationships/image" Target="../media/image1094.png"/><Relationship Id="rId141" Type="http://schemas.openxmlformats.org/officeDocument/2006/relationships/customXml" Target="../ink/ink1120.xml"/><Relationship Id="rId7" Type="http://schemas.openxmlformats.org/officeDocument/2006/relationships/customXml" Target="../ink/ink1053.xml"/><Relationship Id="rId183" Type="http://schemas.openxmlformats.org/officeDocument/2006/relationships/customXml" Target="../ink/ink1141.xml"/><Relationship Id="rId239" Type="http://schemas.openxmlformats.org/officeDocument/2006/relationships/customXml" Target="../ink/ink1169.xml"/><Relationship Id="rId250" Type="http://schemas.openxmlformats.org/officeDocument/2006/relationships/image" Target="../media/image1179.png"/><Relationship Id="rId292" Type="http://schemas.openxmlformats.org/officeDocument/2006/relationships/image" Target="../media/image1200.png"/><Relationship Id="rId306" Type="http://schemas.openxmlformats.org/officeDocument/2006/relationships/image" Target="../media/image1207.png"/><Relationship Id="rId45" Type="http://schemas.openxmlformats.org/officeDocument/2006/relationships/customXml" Target="../ink/ink1072.xml"/><Relationship Id="rId87" Type="http://schemas.openxmlformats.org/officeDocument/2006/relationships/customXml" Target="../ink/ink1093.xml"/><Relationship Id="rId110" Type="http://schemas.openxmlformats.org/officeDocument/2006/relationships/image" Target="../media/image537.png"/><Relationship Id="rId348" Type="http://schemas.openxmlformats.org/officeDocument/2006/relationships/image" Target="../media/image1228.png"/><Relationship Id="rId152" Type="http://schemas.openxmlformats.org/officeDocument/2006/relationships/image" Target="../media/image1130.png"/><Relationship Id="rId194" Type="http://schemas.openxmlformats.org/officeDocument/2006/relationships/image" Target="../media/image1151.png"/><Relationship Id="rId208" Type="http://schemas.openxmlformats.org/officeDocument/2006/relationships/image" Target="../media/image1158.png"/><Relationship Id="rId261" Type="http://schemas.openxmlformats.org/officeDocument/2006/relationships/customXml" Target="../ink/ink1180.xml"/><Relationship Id="rId14" Type="http://schemas.openxmlformats.org/officeDocument/2006/relationships/image" Target="../media/image1063.png"/><Relationship Id="rId35" Type="http://schemas.openxmlformats.org/officeDocument/2006/relationships/customXml" Target="../ink/ink1067.xml"/><Relationship Id="rId56" Type="http://schemas.openxmlformats.org/officeDocument/2006/relationships/image" Target="../media/image1084.png"/><Relationship Id="rId77" Type="http://schemas.openxmlformats.org/officeDocument/2006/relationships/customXml" Target="../ink/ink1088.xml"/><Relationship Id="rId100" Type="http://schemas.openxmlformats.org/officeDocument/2006/relationships/image" Target="../media/image1106.png"/><Relationship Id="rId282" Type="http://schemas.openxmlformats.org/officeDocument/2006/relationships/image" Target="../media/image1195.png"/><Relationship Id="rId317" Type="http://schemas.openxmlformats.org/officeDocument/2006/relationships/customXml" Target="../ink/ink1208.xml"/><Relationship Id="rId338" Type="http://schemas.openxmlformats.org/officeDocument/2006/relationships/image" Target="../media/image1223.png"/><Relationship Id="rId8" Type="http://schemas.openxmlformats.org/officeDocument/2006/relationships/image" Target="../media/image1060.png"/><Relationship Id="rId98" Type="http://schemas.openxmlformats.org/officeDocument/2006/relationships/image" Target="../media/image1105.png"/><Relationship Id="rId121" Type="http://schemas.openxmlformats.org/officeDocument/2006/relationships/customXml" Target="../ink/ink1110.xml"/><Relationship Id="rId142" Type="http://schemas.openxmlformats.org/officeDocument/2006/relationships/image" Target="../media/image1125.png"/><Relationship Id="rId163" Type="http://schemas.openxmlformats.org/officeDocument/2006/relationships/customXml" Target="../ink/ink1131.xml"/><Relationship Id="rId184" Type="http://schemas.openxmlformats.org/officeDocument/2006/relationships/image" Target="../media/image1146.png"/><Relationship Id="rId219" Type="http://schemas.openxmlformats.org/officeDocument/2006/relationships/customXml" Target="../ink/ink1159.xml"/><Relationship Id="rId230" Type="http://schemas.openxmlformats.org/officeDocument/2006/relationships/image" Target="../media/image1169.png"/><Relationship Id="rId251" Type="http://schemas.openxmlformats.org/officeDocument/2006/relationships/customXml" Target="../ink/ink1175.xml"/><Relationship Id="rId25" Type="http://schemas.openxmlformats.org/officeDocument/2006/relationships/customXml" Target="../ink/ink1062.xml"/><Relationship Id="rId46" Type="http://schemas.openxmlformats.org/officeDocument/2006/relationships/image" Target="../media/image1079.png"/><Relationship Id="rId67" Type="http://schemas.openxmlformats.org/officeDocument/2006/relationships/customXml" Target="../ink/ink1083.xml"/><Relationship Id="rId272" Type="http://schemas.openxmlformats.org/officeDocument/2006/relationships/image" Target="../media/image1190.png"/><Relationship Id="rId293" Type="http://schemas.openxmlformats.org/officeDocument/2006/relationships/customXml" Target="../ink/ink1196.xml"/><Relationship Id="rId307" Type="http://schemas.openxmlformats.org/officeDocument/2006/relationships/customXml" Target="../ink/ink1203.xml"/><Relationship Id="rId328" Type="http://schemas.openxmlformats.org/officeDocument/2006/relationships/image" Target="../media/image1218.png"/><Relationship Id="rId88" Type="http://schemas.openxmlformats.org/officeDocument/2006/relationships/image" Target="../media/image1100.png"/><Relationship Id="rId111" Type="http://schemas.openxmlformats.org/officeDocument/2006/relationships/customXml" Target="../ink/ink1105.xml"/><Relationship Id="rId132" Type="http://schemas.openxmlformats.org/officeDocument/2006/relationships/image" Target="../media/image1120.png"/><Relationship Id="rId153" Type="http://schemas.openxmlformats.org/officeDocument/2006/relationships/customXml" Target="../ink/ink1126.xml"/><Relationship Id="rId174" Type="http://schemas.openxmlformats.org/officeDocument/2006/relationships/image" Target="../media/image1141.png"/><Relationship Id="rId195" Type="http://schemas.openxmlformats.org/officeDocument/2006/relationships/customXml" Target="../ink/ink1147.xml"/><Relationship Id="rId209" Type="http://schemas.openxmlformats.org/officeDocument/2006/relationships/customXml" Target="../ink/ink1154.xml"/><Relationship Id="rId220" Type="http://schemas.openxmlformats.org/officeDocument/2006/relationships/image" Target="../media/image1164.png"/><Relationship Id="rId241" Type="http://schemas.openxmlformats.org/officeDocument/2006/relationships/customXml" Target="../ink/ink1170.xml"/><Relationship Id="rId15" Type="http://schemas.openxmlformats.org/officeDocument/2006/relationships/customXml" Target="../ink/ink1057.xml"/><Relationship Id="rId36" Type="http://schemas.openxmlformats.org/officeDocument/2006/relationships/image" Target="../media/image1074.png"/><Relationship Id="rId57" Type="http://schemas.openxmlformats.org/officeDocument/2006/relationships/customXml" Target="../ink/ink1078.xml"/><Relationship Id="rId262" Type="http://schemas.openxmlformats.org/officeDocument/2006/relationships/image" Target="../media/image1185.png"/><Relationship Id="rId283" Type="http://schemas.openxmlformats.org/officeDocument/2006/relationships/customXml" Target="../ink/ink1191.xml"/><Relationship Id="rId318" Type="http://schemas.openxmlformats.org/officeDocument/2006/relationships/image" Target="../media/image1213.png"/><Relationship Id="rId339" Type="http://schemas.openxmlformats.org/officeDocument/2006/relationships/customXml" Target="../ink/ink1219.xml"/><Relationship Id="rId78" Type="http://schemas.openxmlformats.org/officeDocument/2006/relationships/image" Target="../media/image1095.png"/><Relationship Id="rId99" Type="http://schemas.openxmlformats.org/officeDocument/2006/relationships/customXml" Target="../ink/ink1099.xml"/><Relationship Id="rId101" Type="http://schemas.openxmlformats.org/officeDocument/2006/relationships/customXml" Target="../ink/ink1100.xml"/><Relationship Id="rId122" Type="http://schemas.openxmlformats.org/officeDocument/2006/relationships/image" Target="../media/image496.png"/><Relationship Id="rId143" Type="http://schemas.openxmlformats.org/officeDocument/2006/relationships/customXml" Target="../ink/ink1121.xml"/><Relationship Id="rId164" Type="http://schemas.openxmlformats.org/officeDocument/2006/relationships/image" Target="../media/image1136.png"/><Relationship Id="rId185" Type="http://schemas.openxmlformats.org/officeDocument/2006/relationships/customXml" Target="../ink/ink1142.xml"/><Relationship Id="rId9" Type="http://schemas.openxmlformats.org/officeDocument/2006/relationships/customXml" Target="../ink/ink1054.xml"/><Relationship Id="rId210" Type="http://schemas.openxmlformats.org/officeDocument/2006/relationships/image" Target="../media/image1159.png"/><Relationship Id="rId26" Type="http://schemas.openxmlformats.org/officeDocument/2006/relationships/image" Target="../media/image1069.png"/><Relationship Id="rId231" Type="http://schemas.openxmlformats.org/officeDocument/2006/relationships/customXml" Target="../ink/ink1165.xml"/><Relationship Id="rId252" Type="http://schemas.openxmlformats.org/officeDocument/2006/relationships/image" Target="../media/image1180.png"/><Relationship Id="rId273" Type="http://schemas.openxmlformats.org/officeDocument/2006/relationships/customXml" Target="../ink/ink1186.xml"/><Relationship Id="rId294" Type="http://schemas.openxmlformats.org/officeDocument/2006/relationships/image" Target="../media/image1201.png"/><Relationship Id="rId308" Type="http://schemas.openxmlformats.org/officeDocument/2006/relationships/image" Target="../media/image1208.png"/><Relationship Id="rId329" Type="http://schemas.openxmlformats.org/officeDocument/2006/relationships/customXml" Target="../ink/ink1214.xml"/><Relationship Id="rId47" Type="http://schemas.openxmlformats.org/officeDocument/2006/relationships/customXml" Target="../ink/ink1073.xml"/><Relationship Id="rId68" Type="http://schemas.openxmlformats.org/officeDocument/2006/relationships/image" Target="../media/image1090.png"/><Relationship Id="rId89" Type="http://schemas.openxmlformats.org/officeDocument/2006/relationships/customXml" Target="../ink/ink1094.xml"/><Relationship Id="rId112" Type="http://schemas.openxmlformats.org/officeDocument/2006/relationships/image" Target="../media/image1111.png"/><Relationship Id="rId133" Type="http://schemas.openxmlformats.org/officeDocument/2006/relationships/customXml" Target="../ink/ink1116.xml"/><Relationship Id="rId154" Type="http://schemas.openxmlformats.org/officeDocument/2006/relationships/image" Target="../media/image1131.png"/><Relationship Id="rId175" Type="http://schemas.openxmlformats.org/officeDocument/2006/relationships/customXml" Target="../ink/ink1137.xml"/><Relationship Id="rId340" Type="http://schemas.openxmlformats.org/officeDocument/2006/relationships/image" Target="../media/image1224.png"/><Relationship Id="rId196" Type="http://schemas.openxmlformats.org/officeDocument/2006/relationships/image" Target="../media/image1152.png"/><Relationship Id="rId200" Type="http://schemas.openxmlformats.org/officeDocument/2006/relationships/image" Target="../media/image1154.png"/><Relationship Id="rId16" Type="http://schemas.openxmlformats.org/officeDocument/2006/relationships/image" Target="../media/image1064.png"/><Relationship Id="rId221" Type="http://schemas.openxmlformats.org/officeDocument/2006/relationships/customXml" Target="../ink/ink1160.xml"/><Relationship Id="rId242" Type="http://schemas.openxmlformats.org/officeDocument/2006/relationships/image" Target="../media/image1175.png"/><Relationship Id="rId263" Type="http://schemas.openxmlformats.org/officeDocument/2006/relationships/customXml" Target="../ink/ink1181.xml"/><Relationship Id="rId284" Type="http://schemas.openxmlformats.org/officeDocument/2006/relationships/image" Target="../media/image1196.png"/><Relationship Id="rId319" Type="http://schemas.openxmlformats.org/officeDocument/2006/relationships/customXml" Target="../ink/ink1209.xml"/><Relationship Id="rId37" Type="http://schemas.openxmlformats.org/officeDocument/2006/relationships/customXml" Target="../ink/ink1068.xml"/><Relationship Id="rId58" Type="http://schemas.openxmlformats.org/officeDocument/2006/relationships/image" Target="../media/image1085.png"/><Relationship Id="rId79" Type="http://schemas.openxmlformats.org/officeDocument/2006/relationships/customXml" Target="../ink/ink1089.xml"/><Relationship Id="rId102" Type="http://schemas.openxmlformats.org/officeDocument/2006/relationships/image" Target="../media/image1107.png"/><Relationship Id="rId123" Type="http://schemas.openxmlformats.org/officeDocument/2006/relationships/customXml" Target="../ink/ink1111.xml"/><Relationship Id="rId144" Type="http://schemas.openxmlformats.org/officeDocument/2006/relationships/image" Target="../media/image1126.png"/><Relationship Id="rId330" Type="http://schemas.openxmlformats.org/officeDocument/2006/relationships/image" Target="../media/image1219.png"/><Relationship Id="rId90" Type="http://schemas.openxmlformats.org/officeDocument/2006/relationships/image" Target="../media/image1101.png"/><Relationship Id="rId165" Type="http://schemas.openxmlformats.org/officeDocument/2006/relationships/customXml" Target="../ink/ink1132.xml"/><Relationship Id="rId186" Type="http://schemas.openxmlformats.org/officeDocument/2006/relationships/image" Target="../media/image1147.png"/><Relationship Id="rId211" Type="http://schemas.openxmlformats.org/officeDocument/2006/relationships/customXml" Target="../ink/ink1155.xml"/><Relationship Id="rId232" Type="http://schemas.openxmlformats.org/officeDocument/2006/relationships/image" Target="../media/image1170.png"/><Relationship Id="rId253" Type="http://schemas.openxmlformats.org/officeDocument/2006/relationships/customXml" Target="../ink/ink1176.xml"/><Relationship Id="rId274" Type="http://schemas.openxmlformats.org/officeDocument/2006/relationships/image" Target="../media/image1191.png"/><Relationship Id="rId295" Type="http://schemas.openxmlformats.org/officeDocument/2006/relationships/customXml" Target="../ink/ink1197.xml"/><Relationship Id="rId309" Type="http://schemas.openxmlformats.org/officeDocument/2006/relationships/customXml" Target="../ink/ink1204.xml"/><Relationship Id="rId27" Type="http://schemas.openxmlformats.org/officeDocument/2006/relationships/customXml" Target="../ink/ink1063.xml"/><Relationship Id="rId48" Type="http://schemas.openxmlformats.org/officeDocument/2006/relationships/image" Target="../media/image1080.png"/><Relationship Id="rId69" Type="http://schemas.openxmlformats.org/officeDocument/2006/relationships/customXml" Target="../ink/ink1084.xml"/><Relationship Id="rId113" Type="http://schemas.openxmlformats.org/officeDocument/2006/relationships/customXml" Target="../ink/ink1106.xml"/><Relationship Id="rId134" Type="http://schemas.openxmlformats.org/officeDocument/2006/relationships/image" Target="../media/image1121.png"/><Relationship Id="rId320" Type="http://schemas.openxmlformats.org/officeDocument/2006/relationships/image" Target="../media/image1214.png"/><Relationship Id="rId80" Type="http://schemas.openxmlformats.org/officeDocument/2006/relationships/image" Target="../media/image1096.png"/><Relationship Id="rId155" Type="http://schemas.openxmlformats.org/officeDocument/2006/relationships/customXml" Target="../ink/ink1127.xml"/><Relationship Id="rId176" Type="http://schemas.openxmlformats.org/officeDocument/2006/relationships/image" Target="../media/image1142.png"/><Relationship Id="rId197" Type="http://schemas.openxmlformats.org/officeDocument/2006/relationships/customXml" Target="../ink/ink1148.xml"/><Relationship Id="rId341" Type="http://schemas.openxmlformats.org/officeDocument/2006/relationships/customXml" Target="../ink/ink1220.xml"/><Relationship Id="rId201" Type="http://schemas.openxmlformats.org/officeDocument/2006/relationships/customXml" Target="../ink/ink1150.xml"/><Relationship Id="rId222" Type="http://schemas.openxmlformats.org/officeDocument/2006/relationships/image" Target="../media/image1165.png"/><Relationship Id="rId243" Type="http://schemas.openxmlformats.org/officeDocument/2006/relationships/customXml" Target="../ink/ink1171.xml"/><Relationship Id="rId264" Type="http://schemas.openxmlformats.org/officeDocument/2006/relationships/image" Target="../media/image1186.png"/><Relationship Id="rId285" Type="http://schemas.openxmlformats.org/officeDocument/2006/relationships/customXml" Target="../ink/ink1192.xml"/><Relationship Id="rId17" Type="http://schemas.openxmlformats.org/officeDocument/2006/relationships/customXml" Target="../ink/ink1058.xml"/><Relationship Id="rId38" Type="http://schemas.openxmlformats.org/officeDocument/2006/relationships/image" Target="../media/image1075.png"/><Relationship Id="rId59" Type="http://schemas.openxmlformats.org/officeDocument/2006/relationships/customXml" Target="../ink/ink1079.xml"/><Relationship Id="rId103" Type="http://schemas.openxmlformats.org/officeDocument/2006/relationships/customXml" Target="../ink/ink1101.xml"/><Relationship Id="rId124" Type="http://schemas.openxmlformats.org/officeDocument/2006/relationships/image" Target="../media/image1116.png"/><Relationship Id="rId310" Type="http://schemas.openxmlformats.org/officeDocument/2006/relationships/image" Target="../media/image1209.png"/><Relationship Id="rId70" Type="http://schemas.openxmlformats.org/officeDocument/2006/relationships/image" Target="../media/image1091.png"/><Relationship Id="rId91" Type="http://schemas.openxmlformats.org/officeDocument/2006/relationships/customXml" Target="../ink/ink1095.xml"/><Relationship Id="rId145" Type="http://schemas.openxmlformats.org/officeDocument/2006/relationships/customXml" Target="../ink/ink1122.xml"/><Relationship Id="rId166" Type="http://schemas.openxmlformats.org/officeDocument/2006/relationships/image" Target="../media/image1137.png"/><Relationship Id="rId187" Type="http://schemas.openxmlformats.org/officeDocument/2006/relationships/customXml" Target="../ink/ink1143.xml"/><Relationship Id="rId331" Type="http://schemas.openxmlformats.org/officeDocument/2006/relationships/customXml" Target="../ink/ink1215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60.png"/><Relationship Id="rId233" Type="http://schemas.openxmlformats.org/officeDocument/2006/relationships/customXml" Target="../ink/ink1166.xml"/><Relationship Id="rId254" Type="http://schemas.openxmlformats.org/officeDocument/2006/relationships/image" Target="../media/image1181.png"/><Relationship Id="rId28" Type="http://schemas.openxmlformats.org/officeDocument/2006/relationships/image" Target="../media/image1070.png"/><Relationship Id="rId49" Type="http://schemas.openxmlformats.org/officeDocument/2006/relationships/customXml" Target="../ink/ink1074.xml"/><Relationship Id="rId114" Type="http://schemas.openxmlformats.org/officeDocument/2006/relationships/image" Target="../media/image1112.png"/><Relationship Id="rId275" Type="http://schemas.openxmlformats.org/officeDocument/2006/relationships/customXml" Target="../ink/ink1187.xml"/><Relationship Id="rId296" Type="http://schemas.openxmlformats.org/officeDocument/2006/relationships/image" Target="../media/image1202.png"/><Relationship Id="rId300" Type="http://schemas.openxmlformats.org/officeDocument/2006/relationships/image" Target="../media/image1204.png"/><Relationship Id="rId60" Type="http://schemas.openxmlformats.org/officeDocument/2006/relationships/image" Target="../media/image1086.png"/><Relationship Id="rId81" Type="http://schemas.openxmlformats.org/officeDocument/2006/relationships/customXml" Target="../ink/ink1090.xml"/><Relationship Id="rId135" Type="http://schemas.openxmlformats.org/officeDocument/2006/relationships/customXml" Target="../ink/ink1117.xml"/><Relationship Id="rId156" Type="http://schemas.openxmlformats.org/officeDocument/2006/relationships/image" Target="../media/image1132.png"/><Relationship Id="rId177" Type="http://schemas.openxmlformats.org/officeDocument/2006/relationships/customXml" Target="../ink/ink1138.xml"/><Relationship Id="rId198" Type="http://schemas.openxmlformats.org/officeDocument/2006/relationships/image" Target="../media/image1153.png"/><Relationship Id="rId321" Type="http://schemas.openxmlformats.org/officeDocument/2006/relationships/customXml" Target="../ink/ink1210.xml"/><Relationship Id="rId342" Type="http://schemas.openxmlformats.org/officeDocument/2006/relationships/image" Target="../media/image1225.png"/><Relationship Id="rId202" Type="http://schemas.openxmlformats.org/officeDocument/2006/relationships/image" Target="../media/image1155.png"/><Relationship Id="rId223" Type="http://schemas.openxmlformats.org/officeDocument/2006/relationships/customXml" Target="../ink/ink1161.xml"/><Relationship Id="rId244" Type="http://schemas.openxmlformats.org/officeDocument/2006/relationships/image" Target="../media/image1176.png"/><Relationship Id="rId18" Type="http://schemas.openxmlformats.org/officeDocument/2006/relationships/image" Target="../media/image1065.png"/><Relationship Id="rId39" Type="http://schemas.openxmlformats.org/officeDocument/2006/relationships/customXml" Target="../ink/ink1069.xml"/><Relationship Id="rId265" Type="http://schemas.openxmlformats.org/officeDocument/2006/relationships/customXml" Target="../ink/ink1182.xml"/><Relationship Id="rId286" Type="http://schemas.openxmlformats.org/officeDocument/2006/relationships/image" Target="../media/image1197.png"/><Relationship Id="rId50" Type="http://schemas.openxmlformats.org/officeDocument/2006/relationships/image" Target="../media/image1081.png"/><Relationship Id="rId104" Type="http://schemas.openxmlformats.org/officeDocument/2006/relationships/image" Target="../media/image1108.png"/><Relationship Id="rId125" Type="http://schemas.openxmlformats.org/officeDocument/2006/relationships/customXml" Target="../ink/ink1112.xml"/><Relationship Id="rId146" Type="http://schemas.openxmlformats.org/officeDocument/2006/relationships/image" Target="../media/image1127.png"/><Relationship Id="rId167" Type="http://schemas.openxmlformats.org/officeDocument/2006/relationships/customXml" Target="../ink/ink1133.xml"/><Relationship Id="rId188" Type="http://schemas.openxmlformats.org/officeDocument/2006/relationships/image" Target="../media/image1148.png"/><Relationship Id="rId311" Type="http://schemas.openxmlformats.org/officeDocument/2006/relationships/customXml" Target="../ink/ink1205.xml"/><Relationship Id="rId332" Type="http://schemas.openxmlformats.org/officeDocument/2006/relationships/image" Target="../media/image1220.png"/><Relationship Id="rId71" Type="http://schemas.openxmlformats.org/officeDocument/2006/relationships/customXml" Target="../ink/ink1085.xml"/><Relationship Id="rId92" Type="http://schemas.openxmlformats.org/officeDocument/2006/relationships/image" Target="../media/image1102.png"/><Relationship Id="rId213" Type="http://schemas.openxmlformats.org/officeDocument/2006/relationships/customXml" Target="../ink/ink1156.xml"/><Relationship Id="rId234" Type="http://schemas.openxmlformats.org/officeDocument/2006/relationships/image" Target="../media/image1171.png"/><Relationship Id="rId2" Type="http://schemas.openxmlformats.org/officeDocument/2006/relationships/image" Target="../media/image374.png"/><Relationship Id="rId29" Type="http://schemas.openxmlformats.org/officeDocument/2006/relationships/customXml" Target="../ink/ink1064.xml"/><Relationship Id="rId255" Type="http://schemas.openxmlformats.org/officeDocument/2006/relationships/customXml" Target="../ink/ink1177.xml"/><Relationship Id="rId276" Type="http://schemas.openxmlformats.org/officeDocument/2006/relationships/image" Target="../media/image1192.png"/><Relationship Id="rId297" Type="http://schemas.openxmlformats.org/officeDocument/2006/relationships/customXml" Target="../ink/ink1198.xml"/><Relationship Id="rId40" Type="http://schemas.openxmlformats.org/officeDocument/2006/relationships/image" Target="../media/image1076.png"/><Relationship Id="rId115" Type="http://schemas.openxmlformats.org/officeDocument/2006/relationships/customXml" Target="../ink/ink1107.xml"/><Relationship Id="rId136" Type="http://schemas.openxmlformats.org/officeDocument/2006/relationships/image" Target="../media/image1122.png"/><Relationship Id="rId157" Type="http://schemas.openxmlformats.org/officeDocument/2006/relationships/customXml" Target="../ink/ink1128.xml"/><Relationship Id="rId178" Type="http://schemas.openxmlformats.org/officeDocument/2006/relationships/image" Target="../media/image1143.png"/><Relationship Id="rId301" Type="http://schemas.openxmlformats.org/officeDocument/2006/relationships/customXml" Target="../ink/ink1200.xml"/><Relationship Id="rId322" Type="http://schemas.openxmlformats.org/officeDocument/2006/relationships/image" Target="../media/image1215.png"/><Relationship Id="rId343" Type="http://schemas.openxmlformats.org/officeDocument/2006/relationships/customXml" Target="../ink/ink1221.xml"/><Relationship Id="rId61" Type="http://schemas.openxmlformats.org/officeDocument/2006/relationships/customXml" Target="../ink/ink1080.xml"/><Relationship Id="rId82" Type="http://schemas.openxmlformats.org/officeDocument/2006/relationships/image" Target="../media/image1097.png"/><Relationship Id="rId199" Type="http://schemas.openxmlformats.org/officeDocument/2006/relationships/customXml" Target="../ink/ink1149.xml"/><Relationship Id="rId203" Type="http://schemas.openxmlformats.org/officeDocument/2006/relationships/customXml" Target="../ink/ink1151.xml"/><Relationship Id="rId19" Type="http://schemas.openxmlformats.org/officeDocument/2006/relationships/customXml" Target="../ink/ink1059.xml"/><Relationship Id="rId224" Type="http://schemas.openxmlformats.org/officeDocument/2006/relationships/image" Target="../media/image1166.png"/><Relationship Id="rId245" Type="http://schemas.openxmlformats.org/officeDocument/2006/relationships/customXml" Target="../ink/ink1172.xml"/><Relationship Id="rId266" Type="http://schemas.openxmlformats.org/officeDocument/2006/relationships/image" Target="../media/image1187.png"/><Relationship Id="rId287" Type="http://schemas.openxmlformats.org/officeDocument/2006/relationships/customXml" Target="../ink/ink1193.xml"/><Relationship Id="rId30" Type="http://schemas.openxmlformats.org/officeDocument/2006/relationships/image" Target="../media/image1071.png"/><Relationship Id="rId105" Type="http://schemas.openxmlformats.org/officeDocument/2006/relationships/customXml" Target="../ink/ink1102.xml"/><Relationship Id="rId126" Type="http://schemas.openxmlformats.org/officeDocument/2006/relationships/image" Target="../media/image1117.png"/><Relationship Id="rId147" Type="http://schemas.openxmlformats.org/officeDocument/2006/relationships/customXml" Target="../ink/ink1123.xml"/><Relationship Id="rId168" Type="http://schemas.openxmlformats.org/officeDocument/2006/relationships/image" Target="../media/image1138.png"/><Relationship Id="rId312" Type="http://schemas.openxmlformats.org/officeDocument/2006/relationships/image" Target="../media/image1210.png"/><Relationship Id="rId333" Type="http://schemas.openxmlformats.org/officeDocument/2006/relationships/customXml" Target="../ink/ink1216.xml"/><Relationship Id="rId51" Type="http://schemas.openxmlformats.org/officeDocument/2006/relationships/customXml" Target="../ink/ink1075.xml"/><Relationship Id="rId72" Type="http://schemas.openxmlformats.org/officeDocument/2006/relationships/image" Target="../media/image1092.png"/><Relationship Id="rId93" Type="http://schemas.openxmlformats.org/officeDocument/2006/relationships/customXml" Target="../ink/ink1096.xml"/><Relationship Id="rId189" Type="http://schemas.openxmlformats.org/officeDocument/2006/relationships/customXml" Target="../ink/ink1144.xml"/><Relationship Id="rId3" Type="http://schemas.openxmlformats.org/officeDocument/2006/relationships/customXml" Target="../ink/ink1051.xml"/><Relationship Id="rId214" Type="http://schemas.openxmlformats.org/officeDocument/2006/relationships/image" Target="../media/image1161.png"/><Relationship Id="rId235" Type="http://schemas.openxmlformats.org/officeDocument/2006/relationships/customXml" Target="../ink/ink1167.xml"/><Relationship Id="rId256" Type="http://schemas.openxmlformats.org/officeDocument/2006/relationships/image" Target="../media/image1182.png"/><Relationship Id="rId277" Type="http://schemas.openxmlformats.org/officeDocument/2006/relationships/customXml" Target="../ink/ink1188.xml"/><Relationship Id="rId298" Type="http://schemas.openxmlformats.org/officeDocument/2006/relationships/image" Target="../media/image1203.png"/><Relationship Id="rId116" Type="http://schemas.openxmlformats.org/officeDocument/2006/relationships/image" Target="../media/image1113.png"/><Relationship Id="rId137" Type="http://schemas.openxmlformats.org/officeDocument/2006/relationships/customXml" Target="../ink/ink1118.xml"/><Relationship Id="rId158" Type="http://schemas.openxmlformats.org/officeDocument/2006/relationships/image" Target="../media/image1133.png"/><Relationship Id="rId302" Type="http://schemas.openxmlformats.org/officeDocument/2006/relationships/image" Target="../media/image1205.png"/><Relationship Id="rId323" Type="http://schemas.openxmlformats.org/officeDocument/2006/relationships/customXml" Target="../ink/ink1211.xml"/><Relationship Id="rId344" Type="http://schemas.openxmlformats.org/officeDocument/2006/relationships/image" Target="../media/image1226.png"/><Relationship Id="rId20" Type="http://schemas.openxmlformats.org/officeDocument/2006/relationships/image" Target="../media/image1066.png"/><Relationship Id="rId41" Type="http://schemas.openxmlformats.org/officeDocument/2006/relationships/customXml" Target="../ink/ink1070.xml"/><Relationship Id="rId62" Type="http://schemas.openxmlformats.org/officeDocument/2006/relationships/image" Target="../media/image1087.png"/><Relationship Id="rId83" Type="http://schemas.openxmlformats.org/officeDocument/2006/relationships/customXml" Target="../ink/ink1091.xml"/><Relationship Id="rId179" Type="http://schemas.openxmlformats.org/officeDocument/2006/relationships/customXml" Target="../ink/ink1139.xml"/><Relationship Id="rId190" Type="http://schemas.openxmlformats.org/officeDocument/2006/relationships/image" Target="../media/image1149.png"/><Relationship Id="rId204" Type="http://schemas.openxmlformats.org/officeDocument/2006/relationships/image" Target="../media/image1156.png"/><Relationship Id="rId225" Type="http://schemas.openxmlformats.org/officeDocument/2006/relationships/customXml" Target="../ink/ink1162.xml"/><Relationship Id="rId246" Type="http://schemas.openxmlformats.org/officeDocument/2006/relationships/image" Target="../media/image1177.png"/><Relationship Id="rId267" Type="http://schemas.openxmlformats.org/officeDocument/2006/relationships/customXml" Target="../ink/ink1183.xml"/><Relationship Id="rId288" Type="http://schemas.openxmlformats.org/officeDocument/2006/relationships/image" Target="../media/image1198.png"/><Relationship Id="rId106" Type="http://schemas.openxmlformats.org/officeDocument/2006/relationships/image" Target="../media/image1109.png"/><Relationship Id="rId127" Type="http://schemas.openxmlformats.org/officeDocument/2006/relationships/customXml" Target="../ink/ink1113.xml"/><Relationship Id="rId313" Type="http://schemas.openxmlformats.org/officeDocument/2006/relationships/customXml" Target="../ink/ink1206.xml"/><Relationship Id="rId10" Type="http://schemas.openxmlformats.org/officeDocument/2006/relationships/image" Target="../media/image1061.png"/><Relationship Id="rId31" Type="http://schemas.openxmlformats.org/officeDocument/2006/relationships/customXml" Target="../ink/ink1065.xml"/><Relationship Id="rId52" Type="http://schemas.openxmlformats.org/officeDocument/2006/relationships/image" Target="../media/image1082.png"/><Relationship Id="rId73" Type="http://schemas.openxmlformats.org/officeDocument/2006/relationships/customXml" Target="../ink/ink1086.xml"/><Relationship Id="rId94" Type="http://schemas.openxmlformats.org/officeDocument/2006/relationships/image" Target="../media/image1103.png"/><Relationship Id="rId148" Type="http://schemas.openxmlformats.org/officeDocument/2006/relationships/image" Target="../media/image1128.png"/><Relationship Id="rId169" Type="http://schemas.openxmlformats.org/officeDocument/2006/relationships/customXml" Target="../ink/ink1134.xml"/><Relationship Id="rId334" Type="http://schemas.openxmlformats.org/officeDocument/2006/relationships/image" Target="../media/image1221.png"/><Relationship Id="rId4" Type="http://schemas.openxmlformats.org/officeDocument/2006/relationships/image" Target="../media/image1058.png"/><Relationship Id="rId180" Type="http://schemas.openxmlformats.org/officeDocument/2006/relationships/image" Target="../media/image1144.png"/><Relationship Id="rId215" Type="http://schemas.openxmlformats.org/officeDocument/2006/relationships/customXml" Target="../ink/ink1157.xml"/><Relationship Id="rId236" Type="http://schemas.openxmlformats.org/officeDocument/2006/relationships/image" Target="../media/image1172.png"/><Relationship Id="rId257" Type="http://schemas.openxmlformats.org/officeDocument/2006/relationships/customXml" Target="../ink/ink1178.xml"/><Relationship Id="rId278" Type="http://schemas.openxmlformats.org/officeDocument/2006/relationships/image" Target="../media/image1193.png"/><Relationship Id="rId303" Type="http://schemas.openxmlformats.org/officeDocument/2006/relationships/customXml" Target="../ink/ink1201.xml"/><Relationship Id="rId42" Type="http://schemas.openxmlformats.org/officeDocument/2006/relationships/image" Target="../media/image1077.png"/><Relationship Id="rId84" Type="http://schemas.openxmlformats.org/officeDocument/2006/relationships/image" Target="../media/image1098.png"/><Relationship Id="rId138" Type="http://schemas.openxmlformats.org/officeDocument/2006/relationships/image" Target="../media/image1123.png"/><Relationship Id="rId345" Type="http://schemas.openxmlformats.org/officeDocument/2006/relationships/customXml" Target="../ink/ink1222.xml"/><Relationship Id="rId191" Type="http://schemas.openxmlformats.org/officeDocument/2006/relationships/customXml" Target="../ink/ink1145.xml"/><Relationship Id="rId205" Type="http://schemas.openxmlformats.org/officeDocument/2006/relationships/customXml" Target="../ink/ink1152.xml"/><Relationship Id="rId247" Type="http://schemas.openxmlformats.org/officeDocument/2006/relationships/customXml" Target="../ink/ink1173.xml"/><Relationship Id="rId107" Type="http://schemas.openxmlformats.org/officeDocument/2006/relationships/customXml" Target="../ink/ink1103.xml"/><Relationship Id="rId289" Type="http://schemas.openxmlformats.org/officeDocument/2006/relationships/customXml" Target="../ink/ink1194.xml"/><Relationship Id="rId11" Type="http://schemas.openxmlformats.org/officeDocument/2006/relationships/customXml" Target="../ink/ink1055.xml"/><Relationship Id="rId53" Type="http://schemas.openxmlformats.org/officeDocument/2006/relationships/customXml" Target="../ink/ink1076.xml"/><Relationship Id="rId149" Type="http://schemas.openxmlformats.org/officeDocument/2006/relationships/customXml" Target="../ink/ink1124.xml"/><Relationship Id="rId314" Type="http://schemas.openxmlformats.org/officeDocument/2006/relationships/image" Target="../media/image1211.png"/><Relationship Id="rId95" Type="http://schemas.openxmlformats.org/officeDocument/2006/relationships/customXml" Target="../ink/ink1097.xml"/><Relationship Id="rId160" Type="http://schemas.openxmlformats.org/officeDocument/2006/relationships/image" Target="../media/image1134.png"/><Relationship Id="rId216" Type="http://schemas.openxmlformats.org/officeDocument/2006/relationships/image" Target="../media/image1162.png"/><Relationship Id="rId258" Type="http://schemas.openxmlformats.org/officeDocument/2006/relationships/image" Target="../media/image1183.png"/><Relationship Id="rId22" Type="http://schemas.openxmlformats.org/officeDocument/2006/relationships/image" Target="../media/image1067.png"/><Relationship Id="rId64" Type="http://schemas.openxmlformats.org/officeDocument/2006/relationships/image" Target="../media/image1088.png"/><Relationship Id="rId118" Type="http://schemas.openxmlformats.org/officeDocument/2006/relationships/image" Target="../media/image1114.png"/><Relationship Id="rId325" Type="http://schemas.openxmlformats.org/officeDocument/2006/relationships/customXml" Target="../ink/ink1212.xml"/><Relationship Id="rId171" Type="http://schemas.openxmlformats.org/officeDocument/2006/relationships/customXml" Target="../ink/ink1135.xml"/><Relationship Id="rId227" Type="http://schemas.openxmlformats.org/officeDocument/2006/relationships/customXml" Target="../ink/ink1163.xml"/><Relationship Id="rId269" Type="http://schemas.openxmlformats.org/officeDocument/2006/relationships/customXml" Target="../ink/ink1184.xml"/><Relationship Id="rId33" Type="http://schemas.openxmlformats.org/officeDocument/2006/relationships/customXml" Target="../ink/ink1066.xml"/><Relationship Id="rId129" Type="http://schemas.openxmlformats.org/officeDocument/2006/relationships/customXml" Target="../ink/ink1114.xml"/><Relationship Id="rId280" Type="http://schemas.openxmlformats.org/officeDocument/2006/relationships/image" Target="../media/image1194.png"/><Relationship Id="rId336" Type="http://schemas.openxmlformats.org/officeDocument/2006/relationships/image" Target="../media/image1222.png"/><Relationship Id="rId75" Type="http://schemas.openxmlformats.org/officeDocument/2006/relationships/customXml" Target="../ink/ink1087.xml"/><Relationship Id="rId140" Type="http://schemas.openxmlformats.org/officeDocument/2006/relationships/image" Target="../media/image1124.png"/><Relationship Id="rId182" Type="http://schemas.openxmlformats.org/officeDocument/2006/relationships/image" Target="../media/image1145.png"/><Relationship Id="rId6" Type="http://schemas.openxmlformats.org/officeDocument/2006/relationships/image" Target="../media/image1059.png"/><Relationship Id="rId238" Type="http://schemas.openxmlformats.org/officeDocument/2006/relationships/image" Target="../media/image1173.png"/><Relationship Id="rId291" Type="http://schemas.openxmlformats.org/officeDocument/2006/relationships/customXml" Target="../ink/ink1195.xml"/><Relationship Id="rId305" Type="http://schemas.openxmlformats.org/officeDocument/2006/relationships/customXml" Target="../ink/ink1202.xml"/><Relationship Id="rId347" Type="http://schemas.openxmlformats.org/officeDocument/2006/relationships/customXml" Target="../ink/ink1223.xml"/><Relationship Id="rId44" Type="http://schemas.openxmlformats.org/officeDocument/2006/relationships/image" Target="../media/image1078.png"/><Relationship Id="rId86" Type="http://schemas.openxmlformats.org/officeDocument/2006/relationships/image" Target="../media/image1099.png"/><Relationship Id="rId151" Type="http://schemas.openxmlformats.org/officeDocument/2006/relationships/customXml" Target="../ink/ink1125.xml"/><Relationship Id="rId193" Type="http://schemas.openxmlformats.org/officeDocument/2006/relationships/customXml" Target="../ink/ink1146.xml"/><Relationship Id="rId207" Type="http://schemas.openxmlformats.org/officeDocument/2006/relationships/customXml" Target="../ink/ink1153.xml"/><Relationship Id="rId249" Type="http://schemas.openxmlformats.org/officeDocument/2006/relationships/customXml" Target="../ink/ink1174.xml"/><Relationship Id="rId13" Type="http://schemas.openxmlformats.org/officeDocument/2006/relationships/customXml" Target="../ink/ink1056.xml"/><Relationship Id="rId109" Type="http://schemas.openxmlformats.org/officeDocument/2006/relationships/customXml" Target="../ink/ink1104.xml"/><Relationship Id="rId260" Type="http://schemas.openxmlformats.org/officeDocument/2006/relationships/image" Target="../media/image1184.png"/><Relationship Id="rId316" Type="http://schemas.openxmlformats.org/officeDocument/2006/relationships/image" Target="../media/image1212.png"/><Relationship Id="rId55" Type="http://schemas.openxmlformats.org/officeDocument/2006/relationships/customXml" Target="../ink/ink1077.xml"/><Relationship Id="rId97" Type="http://schemas.openxmlformats.org/officeDocument/2006/relationships/customXml" Target="../ink/ink1098.xml"/><Relationship Id="rId120" Type="http://schemas.openxmlformats.org/officeDocument/2006/relationships/image" Target="../media/image1115.png"/><Relationship Id="rId162" Type="http://schemas.openxmlformats.org/officeDocument/2006/relationships/image" Target="../media/image1135.png"/><Relationship Id="rId218" Type="http://schemas.openxmlformats.org/officeDocument/2006/relationships/image" Target="../media/image1163.png"/><Relationship Id="rId271" Type="http://schemas.openxmlformats.org/officeDocument/2006/relationships/customXml" Target="../ink/ink1185.xml"/><Relationship Id="rId24" Type="http://schemas.openxmlformats.org/officeDocument/2006/relationships/image" Target="../media/image1068.png"/><Relationship Id="rId66" Type="http://schemas.openxmlformats.org/officeDocument/2006/relationships/image" Target="../media/image1089.png"/><Relationship Id="rId131" Type="http://schemas.openxmlformats.org/officeDocument/2006/relationships/customXml" Target="../ink/ink1115.xml"/><Relationship Id="rId327" Type="http://schemas.openxmlformats.org/officeDocument/2006/relationships/customXml" Target="../ink/ink1213.xml"/><Relationship Id="rId173" Type="http://schemas.openxmlformats.org/officeDocument/2006/relationships/customXml" Target="../ink/ink1136.xml"/><Relationship Id="rId229" Type="http://schemas.openxmlformats.org/officeDocument/2006/relationships/customXml" Target="../ink/ink1164.xml"/><Relationship Id="rId240" Type="http://schemas.openxmlformats.org/officeDocument/2006/relationships/image" Target="../media/image117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1.xml"/><Relationship Id="rId21" Type="http://schemas.openxmlformats.org/officeDocument/2006/relationships/customXml" Target="../ink/ink1233.xml"/><Relationship Id="rId42" Type="http://schemas.openxmlformats.org/officeDocument/2006/relationships/image" Target="../media/image1244.png"/><Relationship Id="rId63" Type="http://schemas.openxmlformats.org/officeDocument/2006/relationships/customXml" Target="../ink/ink1254.xml"/><Relationship Id="rId84" Type="http://schemas.openxmlformats.org/officeDocument/2006/relationships/image" Target="../media/image1265.png"/><Relationship Id="rId138" Type="http://schemas.openxmlformats.org/officeDocument/2006/relationships/image" Target="../media/image1292.png"/><Relationship Id="rId159" Type="http://schemas.openxmlformats.org/officeDocument/2006/relationships/customXml" Target="../ink/ink1302.xml"/><Relationship Id="rId170" Type="http://schemas.openxmlformats.org/officeDocument/2006/relationships/image" Target="../media/image1308.png"/><Relationship Id="rId107" Type="http://schemas.openxmlformats.org/officeDocument/2006/relationships/customXml" Target="../ink/ink1276.xml"/><Relationship Id="rId11" Type="http://schemas.openxmlformats.org/officeDocument/2006/relationships/customXml" Target="../ink/ink1228.xml"/><Relationship Id="rId32" Type="http://schemas.openxmlformats.org/officeDocument/2006/relationships/image" Target="../media/image1239.png"/><Relationship Id="rId53" Type="http://schemas.openxmlformats.org/officeDocument/2006/relationships/customXml" Target="../ink/ink1249.xml"/><Relationship Id="rId74" Type="http://schemas.openxmlformats.org/officeDocument/2006/relationships/image" Target="../media/image1260.png"/><Relationship Id="rId128" Type="http://schemas.openxmlformats.org/officeDocument/2006/relationships/image" Target="../media/image1287.png"/><Relationship Id="rId149" Type="http://schemas.openxmlformats.org/officeDocument/2006/relationships/customXml" Target="../ink/ink1297.xml"/><Relationship Id="rId5" Type="http://schemas.openxmlformats.org/officeDocument/2006/relationships/customXml" Target="../ink/ink1225.xml"/><Relationship Id="rId95" Type="http://schemas.openxmlformats.org/officeDocument/2006/relationships/customXml" Target="../ink/ink1270.xml"/><Relationship Id="rId160" Type="http://schemas.openxmlformats.org/officeDocument/2006/relationships/image" Target="../media/image1303.png"/><Relationship Id="rId22" Type="http://schemas.openxmlformats.org/officeDocument/2006/relationships/image" Target="../media/image1057.png"/><Relationship Id="rId43" Type="http://schemas.openxmlformats.org/officeDocument/2006/relationships/customXml" Target="../ink/ink1244.xml"/><Relationship Id="rId64" Type="http://schemas.openxmlformats.org/officeDocument/2006/relationships/image" Target="../media/image1255.png"/><Relationship Id="rId118" Type="http://schemas.openxmlformats.org/officeDocument/2006/relationships/image" Target="../media/image1282.png"/><Relationship Id="rId139" Type="http://schemas.openxmlformats.org/officeDocument/2006/relationships/customXml" Target="../ink/ink1292.xml"/><Relationship Id="rId85" Type="http://schemas.openxmlformats.org/officeDocument/2006/relationships/customXml" Target="../ink/ink1265.xml"/><Relationship Id="rId150" Type="http://schemas.openxmlformats.org/officeDocument/2006/relationships/image" Target="../media/image1298.png"/><Relationship Id="rId171" Type="http://schemas.openxmlformats.org/officeDocument/2006/relationships/customXml" Target="../ink/ink1308.xml"/><Relationship Id="rId12" Type="http://schemas.openxmlformats.org/officeDocument/2006/relationships/image" Target="../media/image1233.png"/><Relationship Id="rId33" Type="http://schemas.openxmlformats.org/officeDocument/2006/relationships/customXml" Target="../ink/ink1239.xml"/><Relationship Id="rId108" Type="http://schemas.openxmlformats.org/officeDocument/2006/relationships/image" Target="../media/image1277.png"/><Relationship Id="rId129" Type="http://schemas.openxmlformats.org/officeDocument/2006/relationships/customXml" Target="../ink/ink1287.xml"/><Relationship Id="rId54" Type="http://schemas.openxmlformats.org/officeDocument/2006/relationships/image" Target="../media/image1250.png"/><Relationship Id="rId70" Type="http://schemas.openxmlformats.org/officeDocument/2006/relationships/image" Target="../media/image1258.png"/><Relationship Id="rId75" Type="http://schemas.openxmlformats.org/officeDocument/2006/relationships/customXml" Target="../ink/ink1260.xml"/><Relationship Id="rId91" Type="http://schemas.openxmlformats.org/officeDocument/2006/relationships/customXml" Target="../ink/ink1268.xml"/><Relationship Id="rId96" Type="http://schemas.openxmlformats.org/officeDocument/2006/relationships/image" Target="../media/image1271.png"/><Relationship Id="rId140" Type="http://schemas.openxmlformats.org/officeDocument/2006/relationships/image" Target="../media/image1293.png"/><Relationship Id="rId145" Type="http://schemas.openxmlformats.org/officeDocument/2006/relationships/customXml" Target="../ink/ink1295.xml"/><Relationship Id="rId161" Type="http://schemas.openxmlformats.org/officeDocument/2006/relationships/customXml" Target="../ink/ink1303.xml"/><Relationship Id="rId166" Type="http://schemas.openxmlformats.org/officeDocument/2006/relationships/image" Target="../media/image13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0.png"/><Relationship Id="rId23" Type="http://schemas.openxmlformats.org/officeDocument/2006/relationships/customXml" Target="../ink/ink1234.xml"/><Relationship Id="rId28" Type="http://schemas.openxmlformats.org/officeDocument/2006/relationships/image" Target="../media/image1237.png"/><Relationship Id="rId49" Type="http://schemas.openxmlformats.org/officeDocument/2006/relationships/customXml" Target="../ink/ink1247.xml"/><Relationship Id="rId114" Type="http://schemas.openxmlformats.org/officeDocument/2006/relationships/image" Target="../media/image1280.png"/><Relationship Id="rId119" Type="http://schemas.openxmlformats.org/officeDocument/2006/relationships/customXml" Target="../ink/ink1282.xml"/><Relationship Id="rId44" Type="http://schemas.openxmlformats.org/officeDocument/2006/relationships/image" Target="../media/image1245.png"/><Relationship Id="rId60" Type="http://schemas.openxmlformats.org/officeDocument/2006/relationships/image" Target="../media/image1253.png"/><Relationship Id="rId65" Type="http://schemas.openxmlformats.org/officeDocument/2006/relationships/customXml" Target="../ink/ink1255.xml"/><Relationship Id="rId81" Type="http://schemas.openxmlformats.org/officeDocument/2006/relationships/customXml" Target="../ink/ink1263.xml"/><Relationship Id="rId86" Type="http://schemas.openxmlformats.org/officeDocument/2006/relationships/image" Target="../media/image1266.png"/><Relationship Id="rId130" Type="http://schemas.openxmlformats.org/officeDocument/2006/relationships/image" Target="../media/image1288.png"/><Relationship Id="rId135" Type="http://schemas.openxmlformats.org/officeDocument/2006/relationships/customXml" Target="../ink/ink1290.xml"/><Relationship Id="rId151" Type="http://schemas.openxmlformats.org/officeDocument/2006/relationships/customXml" Target="../ink/ink1298.xml"/><Relationship Id="rId156" Type="http://schemas.openxmlformats.org/officeDocument/2006/relationships/image" Target="../media/image1301.png"/><Relationship Id="rId172" Type="http://schemas.openxmlformats.org/officeDocument/2006/relationships/image" Target="../media/image1309.png"/><Relationship Id="rId13" Type="http://schemas.openxmlformats.org/officeDocument/2006/relationships/customXml" Target="../ink/ink1229.xml"/><Relationship Id="rId18" Type="http://schemas.openxmlformats.org/officeDocument/2006/relationships/image" Target="../media/image944.png"/><Relationship Id="rId39" Type="http://schemas.openxmlformats.org/officeDocument/2006/relationships/customXml" Target="../ink/ink1242.xml"/><Relationship Id="rId109" Type="http://schemas.openxmlformats.org/officeDocument/2006/relationships/customXml" Target="../ink/ink1277.xml"/><Relationship Id="rId34" Type="http://schemas.openxmlformats.org/officeDocument/2006/relationships/image" Target="../media/image1240.png"/><Relationship Id="rId50" Type="http://schemas.openxmlformats.org/officeDocument/2006/relationships/image" Target="../media/image1248.png"/><Relationship Id="rId55" Type="http://schemas.openxmlformats.org/officeDocument/2006/relationships/customXml" Target="../ink/ink1250.xml"/><Relationship Id="rId76" Type="http://schemas.openxmlformats.org/officeDocument/2006/relationships/image" Target="../media/image1261.png"/><Relationship Id="rId97" Type="http://schemas.openxmlformats.org/officeDocument/2006/relationships/customXml" Target="../ink/ink1271.xml"/><Relationship Id="rId104" Type="http://schemas.openxmlformats.org/officeDocument/2006/relationships/image" Target="../media/image1275.png"/><Relationship Id="rId120" Type="http://schemas.openxmlformats.org/officeDocument/2006/relationships/image" Target="../media/image1283.png"/><Relationship Id="rId125" Type="http://schemas.openxmlformats.org/officeDocument/2006/relationships/customXml" Target="../ink/ink1285.xml"/><Relationship Id="rId141" Type="http://schemas.openxmlformats.org/officeDocument/2006/relationships/customXml" Target="../ink/ink1293.xml"/><Relationship Id="rId146" Type="http://schemas.openxmlformats.org/officeDocument/2006/relationships/image" Target="../media/image1296.png"/><Relationship Id="rId167" Type="http://schemas.openxmlformats.org/officeDocument/2006/relationships/customXml" Target="../ink/ink1306.xml"/><Relationship Id="rId7" Type="http://schemas.openxmlformats.org/officeDocument/2006/relationships/customXml" Target="../ink/ink1226.xml"/><Relationship Id="rId71" Type="http://schemas.openxmlformats.org/officeDocument/2006/relationships/customXml" Target="../ink/ink1258.xml"/><Relationship Id="rId92" Type="http://schemas.openxmlformats.org/officeDocument/2006/relationships/image" Target="../media/image1269.png"/><Relationship Id="rId162" Type="http://schemas.openxmlformats.org/officeDocument/2006/relationships/image" Target="../media/image1304.png"/><Relationship Id="rId2" Type="http://schemas.openxmlformats.org/officeDocument/2006/relationships/image" Target="NULL"/><Relationship Id="rId29" Type="http://schemas.openxmlformats.org/officeDocument/2006/relationships/customXml" Target="../ink/ink1237.xml"/><Relationship Id="rId24" Type="http://schemas.openxmlformats.org/officeDocument/2006/relationships/image" Target="../media/image1235.png"/><Relationship Id="rId40" Type="http://schemas.openxmlformats.org/officeDocument/2006/relationships/image" Target="../media/image1243.png"/><Relationship Id="rId45" Type="http://schemas.openxmlformats.org/officeDocument/2006/relationships/customXml" Target="../ink/ink1245.xml"/><Relationship Id="rId66" Type="http://schemas.openxmlformats.org/officeDocument/2006/relationships/image" Target="../media/image1256.png"/><Relationship Id="rId87" Type="http://schemas.openxmlformats.org/officeDocument/2006/relationships/customXml" Target="../ink/ink1266.xml"/><Relationship Id="rId110" Type="http://schemas.openxmlformats.org/officeDocument/2006/relationships/image" Target="../media/image1278.png"/><Relationship Id="rId115" Type="http://schemas.openxmlformats.org/officeDocument/2006/relationships/customXml" Target="../ink/ink1280.xml"/><Relationship Id="rId131" Type="http://schemas.openxmlformats.org/officeDocument/2006/relationships/customXml" Target="../ink/ink1288.xml"/><Relationship Id="rId136" Type="http://schemas.openxmlformats.org/officeDocument/2006/relationships/image" Target="../media/image1291.png"/><Relationship Id="rId157" Type="http://schemas.openxmlformats.org/officeDocument/2006/relationships/customXml" Target="../ink/ink1301.xml"/><Relationship Id="rId61" Type="http://schemas.openxmlformats.org/officeDocument/2006/relationships/customXml" Target="../ink/ink1253.xml"/><Relationship Id="rId82" Type="http://schemas.openxmlformats.org/officeDocument/2006/relationships/image" Target="../media/image1264.png"/><Relationship Id="rId152" Type="http://schemas.openxmlformats.org/officeDocument/2006/relationships/image" Target="../media/image1299.png"/><Relationship Id="rId19" Type="http://schemas.openxmlformats.org/officeDocument/2006/relationships/customXml" Target="../ink/ink1232.xml"/><Relationship Id="rId14" Type="http://schemas.openxmlformats.org/officeDocument/2006/relationships/image" Target="../media/image1234.png"/><Relationship Id="rId30" Type="http://schemas.openxmlformats.org/officeDocument/2006/relationships/image" Target="../media/image1238.png"/><Relationship Id="rId35" Type="http://schemas.openxmlformats.org/officeDocument/2006/relationships/customXml" Target="../ink/ink1240.xml"/><Relationship Id="rId56" Type="http://schemas.openxmlformats.org/officeDocument/2006/relationships/image" Target="../media/image1251.png"/><Relationship Id="rId77" Type="http://schemas.openxmlformats.org/officeDocument/2006/relationships/customXml" Target="../ink/ink1261.xml"/><Relationship Id="rId100" Type="http://schemas.openxmlformats.org/officeDocument/2006/relationships/image" Target="../media/image1273.png"/><Relationship Id="rId105" Type="http://schemas.openxmlformats.org/officeDocument/2006/relationships/customXml" Target="../ink/ink1275.xml"/><Relationship Id="rId126" Type="http://schemas.openxmlformats.org/officeDocument/2006/relationships/image" Target="../media/image1286.png"/><Relationship Id="rId147" Type="http://schemas.openxmlformats.org/officeDocument/2006/relationships/customXml" Target="../ink/ink1296.xml"/><Relationship Id="rId168" Type="http://schemas.openxmlformats.org/officeDocument/2006/relationships/image" Target="../media/image1307.png"/><Relationship Id="rId8" Type="http://schemas.openxmlformats.org/officeDocument/2006/relationships/image" Target="../media/image1231.png"/><Relationship Id="rId51" Type="http://schemas.openxmlformats.org/officeDocument/2006/relationships/customXml" Target="../ink/ink1248.xml"/><Relationship Id="rId72" Type="http://schemas.openxmlformats.org/officeDocument/2006/relationships/image" Target="../media/image1259.png"/><Relationship Id="rId93" Type="http://schemas.openxmlformats.org/officeDocument/2006/relationships/customXml" Target="../ink/ink1269.xml"/><Relationship Id="rId98" Type="http://schemas.openxmlformats.org/officeDocument/2006/relationships/image" Target="../media/image1272.png"/><Relationship Id="rId121" Type="http://schemas.openxmlformats.org/officeDocument/2006/relationships/customXml" Target="../ink/ink1283.xml"/><Relationship Id="rId142" Type="http://schemas.openxmlformats.org/officeDocument/2006/relationships/image" Target="../media/image1294.png"/><Relationship Id="rId163" Type="http://schemas.openxmlformats.org/officeDocument/2006/relationships/customXml" Target="../ink/ink1304.xml"/><Relationship Id="rId3" Type="http://schemas.openxmlformats.org/officeDocument/2006/relationships/customXml" Target="../ink/ink1224.xml"/><Relationship Id="rId25" Type="http://schemas.openxmlformats.org/officeDocument/2006/relationships/customXml" Target="../ink/ink1235.xml"/><Relationship Id="rId46" Type="http://schemas.openxmlformats.org/officeDocument/2006/relationships/image" Target="../media/image1246.png"/><Relationship Id="rId67" Type="http://schemas.openxmlformats.org/officeDocument/2006/relationships/customXml" Target="../ink/ink1256.xml"/><Relationship Id="rId116" Type="http://schemas.openxmlformats.org/officeDocument/2006/relationships/image" Target="../media/image1281.png"/><Relationship Id="rId137" Type="http://schemas.openxmlformats.org/officeDocument/2006/relationships/customXml" Target="../ink/ink1291.xml"/><Relationship Id="rId158" Type="http://schemas.openxmlformats.org/officeDocument/2006/relationships/image" Target="../media/image1302.png"/><Relationship Id="rId20" Type="http://schemas.openxmlformats.org/officeDocument/2006/relationships/image" Target="../media/image1056.png"/><Relationship Id="rId41" Type="http://schemas.openxmlformats.org/officeDocument/2006/relationships/customXml" Target="../ink/ink1243.xml"/><Relationship Id="rId62" Type="http://schemas.openxmlformats.org/officeDocument/2006/relationships/image" Target="../media/image1254.png"/><Relationship Id="rId83" Type="http://schemas.openxmlformats.org/officeDocument/2006/relationships/customXml" Target="../ink/ink1264.xml"/><Relationship Id="rId88" Type="http://schemas.openxmlformats.org/officeDocument/2006/relationships/image" Target="../media/image1267.png"/><Relationship Id="rId111" Type="http://schemas.openxmlformats.org/officeDocument/2006/relationships/customXml" Target="../ink/ink1278.xml"/><Relationship Id="rId132" Type="http://schemas.openxmlformats.org/officeDocument/2006/relationships/image" Target="../media/image1289.png"/><Relationship Id="rId153" Type="http://schemas.openxmlformats.org/officeDocument/2006/relationships/customXml" Target="../ink/ink1299.xml"/><Relationship Id="rId15" Type="http://schemas.openxmlformats.org/officeDocument/2006/relationships/customXml" Target="../ink/ink1230.xml"/><Relationship Id="rId36" Type="http://schemas.openxmlformats.org/officeDocument/2006/relationships/image" Target="../media/image1241.png"/><Relationship Id="rId57" Type="http://schemas.openxmlformats.org/officeDocument/2006/relationships/customXml" Target="../ink/ink1251.xml"/><Relationship Id="rId106" Type="http://schemas.openxmlformats.org/officeDocument/2006/relationships/image" Target="../media/image1276.png"/><Relationship Id="rId127" Type="http://schemas.openxmlformats.org/officeDocument/2006/relationships/customXml" Target="../ink/ink1286.xml"/><Relationship Id="rId10" Type="http://schemas.openxmlformats.org/officeDocument/2006/relationships/image" Target="../media/image1232.png"/><Relationship Id="rId31" Type="http://schemas.openxmlformats.org/officeDocument/2006/relationships/customXml" Target="../ink/ink1238.xml"/><Relationship Id="rId52" Type="http://schemas.openxmlformats.org/officeDocument/2006/relationships/image" Target="../media/image1249.png"/><Relationship Id="rId73" Type="http://schemas.openxmlformats.org/officeDocument/2006/relationships/customXml" Target="../ink/ink1259.xml"/><Relationship Id="rId78" Type="http://schemas.openxmlformats.org/officeDocument/2006/relationships/image" Target="../media/image1262.png"/><Relationship Id="rId94" Type="http://schemas.openxmlformats.org/officeDocument/2006/relationships/image" Target="../media/image1270.png"/><Relationship Id="rId99" Type="http://schemas.openxmlformats.org/officeDocument/2006/relationships/customXml" Target="../ink/ink1272.xml"/><Relationship Id="rId101" Type="http://schemas.openxmlformats.org/officeDocument/2006/relationships/customXml" Target="../ink/ink1273.xml"/><Relationship Id="rId122" Type="http://schemas.openxmlformats.org/officeDocument/2006/relationships/image" Target="../media/image1284.png"/><Relationship Id="rId143" Type="http://schemas.openxmlformats.org/officeDocument/2006/relationships/customXml" Target="../ink/ink1294.xml"/><Relationship Id="rId148" Type="http://schemas.openxmlformats.org/officeDocument/2006/relationships/image" Target="../media/image1297.png"/><Relationship Id="rId164" Type="http://schemas.openxmlformats.org/officeDocument/2006/relationships/image" Target="../media/image1305.png"/><Relationship Id="rId169" Type="http://schemas.openxmlformats.org/officeDocument/2006/relationships/customXml" Target="../ink/ink1307.xml"/><Relationship Id="rId4" Type="http://schemas.openxmlformats.org/officeDocument/2006/relationships/image" Target="../media/image1229.png"/><Relationship Id="rId9" Type="http://schemas.openxmlformats.org/officeDocument/2006/relationships/customXml" Target="../ink/ink1227.xml"/><Relationship Id="rId26" Type="http://schemas.openxmlformats.org/officeDocument/2006/relationships/image" Target="../media/image1236.png"/><Relationship Id="rId47" Type="http://schemas.openxmlformats.org/officeDocument/2006/relationships/customXml" Target="../ink/ink1246.xml"/><Relationship Id="rId68" Type="http://schemas.openxmlformats.org/officeDocument/2006/relationships/image" Target="../media/image1257.png"/><Relationship Id="rId89" Type="http://schemas.openxmlformats.org/officeDocument/2006/relationships/customXml" Target="../ink/ink1267.xml"/><Relationship Id="rId112" Type="http://schemas.openxmlformats.org/officeDocument/2006/relationships/image" Target="../media/image1279.png"/><Relationship Id="rId133" Type="http://schemas.openxmlformats.org/officeDocument/2006/relationships/customXml" Target="../ink/ink1289.xml"/><Relationship Id="rId154" Type="http://schemas.openxmlformats.org/officeDocument/2006/relationships/image" Target="../media/image1300.png"/><Relationship Id="rId16" Type="http://schemas.openxmlformats.org/officeDocument/2006/relationships/image" Target="../media/image855.png"/><Relationship Id="rId37" Type="http://schemas.openxmlformats.org/officeDocument/2006/relationships/customXml" Target="../ink/ink1241.xml"/><Relationship Id="rId58" Type="http://schemas.openxmlformats.org/officeDocument/2006/relationships/image" Target="../media/image1252.png"/><Relationship Id="rId79" Type="http://schemas.openxmlformats.org/officeDocument/2006/relationships/customXml" Target="../ink/ink1262.xml"/><Relationship Id="rId102" Type="http://schemas.openxmlformats.org/officeDocument/2006/relationships/image" Target="../media/image1274.png"/><Relationship Id="rId123" Type="http://schemas.openxmlformats.org/officeDocument/2006/relationships/customXml" Target="../ink/ink1284.xml"/><Relationship Id="rId144" Type="http://schemas.openxmlformats.org/officeDocument/2006/relationships/image" Target="../media/image1295.png"/><Relationship Id="rId90" Type="http://schemas.openxmlformats.org/officeDocument/2006/relationships/image" Target="../media/image1268.png"/><Relationship Id="rId165" Type="http://schemas.openxmlformats.org/officeDocument/2006/relationships/customXml" Target="../ink/ink1305.xml"/><Relationship Id="rId27" Type="http://schemas.openxmlformats.org/officeDocument/2006/relationships/customXml" Target="../ink/ink1236.xml"/><Relationship Id="rId48" Type="http://schemas.openxmlformats.org/officeDocument/2006/relationships/image" Target="../media/image1247.png"/><Relationship Id="rId69" Type="http://schemas.openxmlformats.org/officeDocument/2006/relationships/customXml" Target="../ink/ink1257.xml"/><Relationship Id="rId113" Type="http://schemas.openxmlformats.org/officeDocument/2006/relationships/customXml" Target="../ink/ink1279.xml"/><Relationship Id="rId134" Type="http://schemas.openxmlformats.org/officeDocument/2006/relationships/image" Target="../media/image1290.png"/><Relationship Id="rId80" Type="http://schemas.openxmlformats.org/officeDocument/2006/relationships/image" Target="../media/image1263.png"/><Relationship Id="rId155" Type="http://schemas.openxmlformats.org/officeDocument/2006/relationships/customXml" Target="../ink/ink1300.xml"/><Relationship Id="rId17" Type="http://schemas.openxmlformats.org/officeDocument/2006/relationships/customXml" Target="../ink/ink1231.xml"/><Relationship Id="rId38" Type="http://schemas.openxmlformats.org/officeDocument/2006/relationships/image" Target="../media/image1242.png"/><Relationship Id="rId59" Type="http://schemas.openxmlformats.org/officeDocument/2006/relationships/customXml" Target="../ink/ink1252.xml"/><Relationship Id="rId103" Type="http://schemas.openxmlformats.org/officeDocument/2006/relationships/customXml" Target="../ink/ink1274.xml"/><Relationship Id="rId124" Type="http://schemas.openxmlformats.org/officeDocument/2006/relationships/image" Target="../media/image1285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9.png"/><Relationship Id="rId671" Type="http://schemas.openxmlformats.org/officeDocument/2006/relationships/customXml" Target="../ink/ink1642.xml"/><Relationship Id="rId21" Type="http://schemas.openxmlformats.org/officeDocument/2006/relationships/image" Target="../media/image1321.png"/><Relationship Id="rId324" Type="http://schemas.openxmlformats.org/officeDocument/2006/relationships/customXml" Target="../ink/ink1468.xml"/><Relationship Id="rId531" Type="http://schemas.openxmlformats.org/officeDocument/2006/relationships/image" Target="../media/image1576.png"/><Relationship Id="rId629" Type="http://schemas.openxmlformats.org/officeDocument/2006/relationships/image" Target="../media/image1625.png"/><Relationship Id="rId170" Type="http://schemas.openxmlformats.org/officeDocument/2006/relationships/customXml" Target="../ink/ink1391.xml"/><Relationship Id="rId268" Type="http://schemas.openxmlformats.org/officeDocument/2006/relationships/customXml" Target="../ink/ink1440.xml"/><Relationship Id="rId475" Type="http://schemas.openxmlformats.org/officeDocument/2006/relationships/image" Target="../media/image1548.png"/><Relationship Id="rId682" Type="http://schemas.openxmlformats.org/officeDocument/2006/relationships/image" Target="../media/image1651.png"/><Relationship Id="rId32" Type="http://schemas.openxmlformats.org/officeDocument/2006/relationships/customXml" Target="../ink/ink1322.xml"/><Relationship Id="rId128" Type="http://schemas.openxmlformats.org/officeDocument/2006/relationships/customXml" Target="../ink/ink1370.xml"/><Relationship Id="rId335" Type="http://schemas.openxmlformats.org/officeDocument/2006/relationships/image" Target="../media/image1478.png"/><Relationship Id="rId542" Type="http://schemas.openxmlformats.org/officeDocument/2006/relationships/customXml" Target="../ink/ink1577.xml"/><Relationship Id="rId181" Type="http://schemas.openxmlformats.org/officeDocument/2006/relationships/image" Target="../media/image1401.png"/><Relationship Id="rId402" Type="http://schemas.openxmlformats.org/officeDocument/2006/relationships/customXml" Target="../ink/ink1507.xml"/><Relationship Id="rId279" Type="http://schemas.openxmlformats.org/officeDocument/2006/relationships/image" Target="../media/image1450.png"/><Relationship Id="rId486" Type="http://schemas.openxmlformats.org/officeDocument/2006/relationships/customXml" Target="../ink/ink1549.xml"/><Relationship Id="rId693" Type="http://schemas.openxmlformats.org/officeDocument/2006/relationships/image" Target="../media/image1656.png"/><Relationship Id="rId707" Type="http://schemas.openxmlformats.org/officeDocument/2006/relationships/image" Target="../media/image1663.png"/><Relationship Id="rId43" Type="http://schemas.openxmlformats.org/officeDocument/2006/relationships/image" Target="../media/image1332.png"/><Relationship Id="rId139" Type="http://schemas.openxmlformats.org/officeDocument/2006/relationships/image" Target="../media/image1380.png"/><Relationship Id="rId346" Type="http://schemas.openxmlformats.org/officeDocument/2006/relationships/customXml" Target="../ink/ink1479.xml"/><Relationship Id="rId553" Type="http://schemas.openxmlformats.org/officeDocument/2006/relationships/image" Target="../media/image1587.png"/><Relationship Id="rId192" Type="http://schemas.openxmlformats.org/officeDocument/2006/relationships/customXml" Target="../ink/ink1402.xml"/><Relationship Id="rId206" Type="http://schemas.openxmlformats.org/officeDocument/2006/relationships/customXml" Target="../ink/ink1409.xml"/><Relationship Id="rId413" Type="http://schemas.openxmlformats.org/officeDocument/2006/relationships/image" Target="../media/image1517.png"/><Relationship Id="rId497" Type="http://schemas.openxmlformats.org/officeDocument/2006/relationships/image" Target="../media/image1559.png"/><Relationship Id="rId620" Type="http://schemas.openxmlformats.org/officeDocument/2006/relationships/customXml" Target="../ink/ink1616.xml"/><Relationship Id="rId718" Type="http://schemas.openxmlformats.org/officeDocument/2006/relationships/customXml" Target="../ink/ink1666.xml"/><Relationship Id="rId357" Type="http://schemas.openxmlformats.org/officeDocument/2006/relationships/image" Target="../media/image1489.png"/><Relationship Id="rId54" Type="http://schemas.openxmlformats.org/officeDocument/2006/relationships/customXml" Target="../ink/ink1333.xml"/><Relationship Id="rId217" Type="http://schemas.openxmlformats.org/officeDocument/2006/relationships/image" Target="../media/image1419.png"/><Relationship Id="rId564" Type="http://schemas.openxmlformats.org/officeDocument/2006/relationships/customXml" Target="../ink/ink1588.xml"/><Relationship Id="rId424" Type="http://schemas.openxmlformats.org/officeDocument/2006/relationships/customXml" Target="../ink/ink1518.xml"/><Relationship Id="rId631" Type="http://schemas.openxmlformats.org/officeDocument/2006/relationships/image" Target="../media/image1626.png"/><Relationship Id="rId270" Type="http://schemas.openxmlformats.org/officeDocument/2006/relationships/customXml" Target="../ink/ink1441.xml"/><Relationship Id="rId65" Type="http://schemas.openxmlformats.org/officeDocument/2006/relationships/image" Target="../media/image1343.png"/><Relationship Id="rId130" Type="http://schemas.openxmlformats.org/officeDocument/2006/relationships/customXml" Target="../ink/ink1371.xml"/><Relationship Id="rId368" Type="http://schemas.openxmlformats.org/officeDocument/2006/relationships/customXml" Target="../ink/ink1490.xml"/><Relationship Id="rId575" Type="http://schemas.openxmlformats.org/officeDocument/2006/relationships/image" Target="../media/image1598.png"/><Relationship Id="rId228" Type="http://schemas.openxmlformats.org/officeDocument/2006/relationships/customXml" Target="../ink/ink1420.xml"/><Relationship Id="rId435" Type="http://schemas.openxmlformats.org/officeDocument/2006/relationships/image" Target="../media/image1528.png"/><Relationship Id="rId642" Type="http://schemas.openxmlformats.org/officeDocument/2006/relationships/customXml" Target="../ink/ink1627.xml"/><Relationship Id="rId281" Type="http://schemas.openxmlformats.org/officeDocument/2006/relationships/image" Target="../media/image1451.png"/><Relationship Id="rId502" Type="http://schemas.openxmlformats.org/officeDocument/2006/relationships/customXml" Target="../ink/ink1557.xml"/><Relationship Id="rId76" Type="http://schemas.openxmlformats.org/officeDocument/2006/relationships/customXml" Target="../ink/ink1344.xml"/><Relationship Id="rId141" Type="http://schemas.openxmlformats.org/officeDocument/2006/relationships/image" Target="../media/image1381.png"/><Relationship Id="rId379" Type="http://schemas.openxmlformats.org/officeDocument/2006/relationships/image" Target="../media/image1500.png"/><Relationship Id="rId586" Type="http://schemas.openxmlformats.org/officeDocument/2006/relationships/customXml" Target="../ink/ink1599.xml"/><Relationship Id="rId7" Type="http://schemas.openxmlformats.org/officeDocument/2006/relationships/image" Target="../media/image1314.png"/><Relationship Id="rId239" Type="http://schemas.openxmlformats.org/officeDocument/2006/relationships/image" Target="../media/image1430.png"/><Relationship Id="rId446" Type="http://schemas.openxmlformats.org/officeDocument/2006/relationships/customXml" Target="../ink/ink1529.xml"/><Relationship Id="rId653" Type="http://schemas.openxmlformats.org/officeDocument/2006/relationships/customXml" Target="../ink/ink1633.xml"/><Relationship Id="rId292" Type="http://schemas.openxmlformats.org/officeDocument/2006/relationships/customXml" Target="../ink/ink1452.xml"/><Relationship Id="rId306" Type="http://schemas.openxmlformats.org/officeDocument/2006/relationships/customXml" Target="../ink/ink1459.xml"/><Relationship Id="rId87" Type="http://schemas.openxmlformats.org/officeDocument/2006/relationships/image" Target="../media/image1354.png"/><Relationship Id="rId513" Type="http://schemas.openxmlformats.org/officeDocument/2006/relationships/image" Target="../media/image1567.png"/><Relationship Id="rId597" Type="http://schemas.openxmlformats.org/officeDocument/2006/relationships/image" Target="../media/image1609.png"/><Relationship Id="rId720" Type="http://schemas.openxmlformats.org/officeDocument/2006/relationships/customXml" Target="../ink/ink1667.xml"/><Relationship Id="rId152" Type="http://schemas.openxmlformats.org/officeDocument/2006/relationships/customXml" Target="../ink/ink1382.xml"/><Relationship Id="rId457" Type="http://schemas.openxmlformats.org/officeDocument/2006/relationships/image" Target="../media/image1539.png"/><Relationship Id="rId664" Type="http://schemas.openxmlformats.org/officeDocument/2006/relationships/image" Target="../media/image1642.png"/><Relationship Id="rId14" Type="http://schemas.openxmlformats.org/officeDocument/2006/relationships/customXml" Target="../ink/ink1313.xml"/><Relationship Id="rId317" Type="http://schemas.openxmlformats.org/officeDocument/2006/relationships/image" Target="../media/image1469.png"/><Relationship Id="rId524" Type="http://schemas.openxmlformats.org/officeDocument/2006/relationships/customXml" Target="../ink/ink1568.xml"/><Relationship Id="rId98" Type="http://schemas.openxmlformats.org/officeDocument/2006/relationships/customXml" Target="../ink/ink1355.xml"/><Relationship Id="rId163" Type="http://schemas.openxmlformats.org/officeDocument/2006/relationships/image" Target="../media/image1392.png"/><Relationship Id="rId370" Type="http://schemas.openxmlformats.org/officeDocument/2006/relationships/customXml" Target="../ink/ink1491.xml"/><Relationship Id="rId230" Type="http://schemas.openxmlformats.org/officeDocument/2006/relationships/customXml" Target="../ink/ink1421.xml"/><Relationship Id="rId468" Type="http://schemas.openxmlformats.org/officeDocument/2006/relationships/customXml" Target="../ink/ink1540.xml"/><Relationship Id="rId675" Type="http://schemas.openxmlformats.org/officeDocument/2006/relationships/customXml" Target="../ink/ink1644.xml"/><Relationship Id="rId25" Type="http://schemas.openxmlformats.org/officeDocument/2006/relationships/image" Target="../media/image1323.png"/><Relationship Id="rId328" Type="http://schemas.openxmlformats.org/officeDocument/2006/relationships/customXml" Target="../ink/ink1470.xml"/><Relationship Id="rId535" Type="http://schemas.openxmlformats.org/officeDocument/2006/relationships/image" Target="../media/image1578.png"/><Relationship Id="rId174" Type="http://schemas.openxmlformats.org/officeDocument/2006/relationships/customXml" Target="../ink/ink1393.xml"/><Relationship Id="rId381" Type="http://schemas.openxmlformats.org/officeDocument/2006/relationships/image" Target="../media/image1501.png"/><Relationship Id="rId602" Type="http://schemas.openxmlformats.org/officeDocument/2006/relationships/customXml" Target="../ink/ink1607.xml"/><Relationship Id="rId241" Type="http://schemas.openxmlformats.org/officeDocument/2006/relationships/image" Target="../media/image1431.png"/><Relationship Id="rId479" Type="http://schemas.openxmlformats.org/officeDocument/2006/relationships/image" Target="../media/image1550.png"/><Relationship Id="rId686" Type="http://schemas.openxmlformats.org/officeDocument/2006/relationships/customXml" Target="../ink/ink1650.xml"/><Relationship Id="rId36" Type="http://schemas.openxmlformats.org/officeDocument/2006/relationships/customXml" Target="../ink/ink1324.xml"/><Relationship Id="rId339" Type="http://schemas.openxmlformats.org/officeDocument/2006/relationships/image" Target="../media/image1480.png"/><Relationship Id="rId546" Type="http://schemas.openxmlformats.org/officeDocument/2006/relationships/customXml" Target="../ink/ink1579.xml"/><Relationship Id="rId101" Type="http://schemas.openxmlformats.org/officeDocument/2006/relationships/image" Target="../media/image1361.png"/><Relationship Id="rId185" Type="http://schemas.openxmlformats.org/officeDocument/2006/relationships/image" Target="../media/image1403.png"/><Relationship Id="rId406" Type="http://schemas.openxmlformats.org/officeDocument/2006/relationships/customXml" Target="../ink/ink1509.xml"/><Relationship Id="rId392" Type="http://schemas.openxmlformats.org/officeDocument/2006/relationships/customXml" Target="../ink/ink1502.xml"/><Relationship Id="rId613" Type="http://schemas.openxmlformats.org/officeDocument/2006/relationships/image" Target="../media/image1617.png"/><Relationship Id="rId697" Type="http://schemas.openxmlformats.org/officeDocument/2006/relationships/image" Target="../media/image1658.png"/><Relationship Id="rId252" Type="http://schemas.openxmlformats.org/officeDocument/2006/relationships/customXml" Target="../ink/ink1432.xml"/><Relationship Id="rId47" Type="http://schemas.openxmlformats.org/officeDocument/2006/relationships/image" Target="../media/image1334.png"/><Relationship Id="rId112" Type="http://schemas.openxmlformats.org/officeDocument/2006/relationships/customXml" Target="../ink/ink1362.xml"/><Relationship Id="rId557" Type="http://schemas.openxmlformats.org/officeDocument/2006/relationships/image" Target="../media/image1589.png"/><Relationship Id="rId196" Type="http://schemas.openxmlformats.org/officeDocument/2006/relationships/customXml" Target="../ink/ink1404.xml"/><Relationship Id="rId417" Type="http://schemas.openxmlformats.org/officeDocument/2006/relationships/image" Target="../media/image1519.png"/><Relationship Id="rId624" Type="http://schemas.openxmlformats.org/officeDocument/2006/relationships/customXml" Target="../ink/ink1618.xml"/><Relationship Id="rId263" Type="http://schemas.openxmlformats.org/officeDocument/2006/relationships/image" Target="../media/image1442.png"/><Relationship Id="rId470" Type="http://schemas.openxmlformats.org/officeDocument/2006/relationships/customXml" Target="../ink/ink1541.xml"/><Relationship Id="rId58" Type="http://schemas.openxmlformats.org/officeDocument/2006/relationships/customXml" Target="../ink/ink1335.xml"/><Relationship Id="rId123" Type="http://schemas.openxmlformats.org/officeDocument/2006/relationships/image" Target="../media/image1372.png"/><Relationship Id="rId330" Type="http://schemas.openxmlformats.org/officeDocument/2006/relationships/customXml" Target="../ink/ink1471.xml"/><Relationship Id="rId568" Type="http://schemas.openxmlformats.org/officeDocument/2006/relationships/customXml" Target="../ink/ink1590.xml"/><Relationship Id="rId428" Type="http://schemas.openxmlformats.org/officeDocument/2006/relationships/customXml" Target="../ink/ink1520.xml"/><Relationship Id="rId635" Type="http://schemas.openxmlformats.org/officeDocument/2006/relationships/image" Target="../media/image1628.png"/><Relationship Id="rId274" Type="http://schemas.openxmlformats.org/officeDocument/2006/relationships/customXml" Target="../ink/ink1443.xml"/><Relationship Id="rId481" Type="http://schemas.openxmlformats.org/officeDocument/2006/relationships/image" Target="../media/image1551.png"/><Relationship Id="rId702" Type="http://schemas.openxmlformats.org/officeDocument/2006/relationships/customXml" Target="../ink/ink1658.xml"/><Relationship Id="rId69" Type="http://schemas.openxmlformats.org/officeDocument/2006/relationships/image" Target="../media/image1345.png"/><Relationship Id="rId134" Type="http://schemas.openxmlformats.org/officeDocument/2006/relationships/customXml" Target="../ink/ink1373.xml"/><Relationship Id="rId579" Type="http://schemas.openxmlformats.org/officeDocument/2006/relationships/image" Target="../media/image1600.png"/><Relationship Id="rId341" Type="http://schemas.openxmlformats.org/officeDocument/2006/relationships/image" Target="../media/image1481.png"/><Relationship Id="rId439" Type="http://schemas.openxmlformats.org/officeDocument/2006/relationships/image" Target="../media/image1530.png"/><Relationship Id="rId646" Type="http://schemas.openxmlformats.org/officeDocument/2006/relationships/image" Target="../media/image1633.png"/><Relationship Id="rId201" Type="http://schemas.openxmlformats.org/officeDocument/2006/relationships/image" Target="../media/image1411.png"/><Relationship Id="rId285" Type="http://schemas.openxmlformats.org/officeDocument/2006/relationships/image" Target="../media/image1453.png"/><Relationship Id="rId506" Type="http://schemas.openxmlformats.org/officeDocument/2006/relationships/customXml" Target="../ink/ink1559.xml"/><Relationship Id="rId492" Type="http://schemas.openxmlformats.org/officeDocument/2006/relationships/customXml" Target="../ink/ink1552.xml"/><Relationship Id="rId713" Type="http://schemas.openxmlformats.org/officeDocument/2006/relationships/image" Target="../media/image1666.png"/><Relationship Id="rId145" Type="http://schemas.openxmlformats.org/officeDocument/2006/relationships/image" Target="../media/image1383.png"/><Relationship Id="rId352" Type="http://schemas.openxmlformats.org/officeDocument/2006/relationships/customXml" Target="../ink/ink1482.xml"/><Relationship Id="rId212" Type="http://schemas.openxmlformats.org/officeDocument/2006/relationships/customXml" Target="../ink/ink1412.xml"/><Relationship Id="rId657" Type="http://schemas.openxmlformats.org/officeDocument/2006/relationships/customXml" Target="../ink/ink1635.xml"/><Relationship Id="rId296" Type="http://schemas.openxmlformats.org/officeDocument/2006/relationships/customXml" Target="../ink/ink1454.xml"/><Relationship Id="rId517" Type="http://schemas.openxmlformats.org/officeDocument/2006/relationships/image" Target="../media/image1569.png"/><Relationship Id="rId724" Type="http://schemas.openxmlformats.org/officeDocument/2006/relationships/customXml" Target="../ink/ink1669.xml"/><Relationship Id="rId60" Type="http://schemas.openxmlformats.org/officeDocument/2006/relationships/customXml" Target="../ink/ink1336.xml"/><Relationship Id="rId156" Type="http://schemas.openxmlformats.org/officeDocument/2006/relationships/customXml" Target="../ink/ink1384.xml"/><Relationship Id="rId363" Type="http://schemas.openxmlformats.org/officeDocument/2006/relationships/image" Target="../media/image1492.png"/><Relationship Id="rId570" Type="http://schemas.openxmlformats.org/officeDocument/2006/relationships/customXml" Target="../ink/ink1591.xml"/><Relationship Id="rId223" Type="http://schemas.openxmlformats.org/officeDocument/2006/relationships/image" Target="../media/image1422.png"/><Relationship Id="rId430" Type="http://schemas.openxmlformats.org/officeDocument/2006/relationships/customXml" Target="../ink/ink1521.xml"/><Relationship Id="rId668" Type="http://schemas.openxmlformats.org/officeDocument/2006/relationships/image" Target="../media/image1644.png"/><Relationship Id="rId18" Type="http://schemas.openxmlformats.org/officeDocument/2006/relationships/customXml" Target="../ink/ink1315.xml"/><Relationship Id="rId528" Type="http://schemas.openxmlformats.org/officeDocument/2006/relationships/customXml" Target="../ink/ink1570.xml"/><Relationship Id="rId167" Type="http://schemas.openxmlformats.org/officeDocument/2006/relationships/image" Target="../media/image1394.png"/><Relationship Id="rId374" Type="http://schemas.openxmlformats.org/officeDocument/2006/relationships/customXml" Target="../ink/ink1493.xml"/><Relationship Id="rId581" Type="http://schemas.openxmlformats.org/officeDocument/2006/relationships/image" Target="../media/image1601.png"/><Relationship Id="rId71" Type="http://schemas.openxmlformats.org/officeDocument/2006/relationships/image" Target="../media/image1346.png"/><Relationship Id="rId234" Type="http://schemas.openxmlformats.org/officeDocument/2006/relationships/customXml" Target="../ink/ink1423.xml"/><Relationship Id="rId679" Type="http://schemas.openxmlformats.org/officeDocument/2006/relationships/customXml" Target="../ink/ink1646.xml"/><Relationship Id="rId2" Type="http://schemas.openxmlformats.org/officeDocument/2006/relationships/image" Target="../media/image1310.emf"/><Relationship Id="rId29" Type="http://schemas.openxmlformats.org/officeDocument/2006/relationships/image" Target="../media/image1325.png"/><Relationship Id="rId441" Type="http://schemas.openxmlformats.org/officeDocument/2006/relationships/image" Target="../media/image1531.png"/><Relationship Id="rId539" Type="http://schemas.openxmlformats.org/officeDocument/2006/relationships/image" Target="../media/image1580.png"/><Relationship Id="rId178" Type="http://schemas.openxmlformats.org/officeDocument/2006/relationships/customXml" Target="../ink/ink1395.xml"/><Relationship Id="rId301" Type="http://schemas.openxmlformats.org/officeDocument/2006/relationships/image" Target="../media/image1461.png"/><Relationship Id="rId82" Type="http://schemas.openxmlformats.org/officeDocument/2006/relationships/customXml" Target="../ink/ink1347.xml"/><Relationship Id="rId385" Type="http://schemas.openxmlformats.org/officeDocument/2006/relationships/image" Target="../media/image1503.png"/><Relationship Id="rId592" Type="http://schemas.openxmlformats.org/officeDocument/2006/relationships/customXml" Target="../ink/ink1602.xml"/><Relationship Id="rId606" Type="http://schemas.openxmlformats.org/officeDocument/2006/relationships/customXml" Target="../ink/ink1609.xml"/><Relationship Id="rId245" Type="http://schemas.openxmlformats.org/officeDocument/2006/relationships/image" Target="../media/image1433.png"/><Relationship Id="rId287" Type="http://schemas.openxmlformats.org/officeDocument/2006/relationships/image" Target="../media/image1454.png"/><Relationship Id="rId410" Type="http://schemas.openxmlformats.org/officeDocument/2006/relationships/customXml" Target="../ink/ink1511.xml"/><Relationship Id="rId452" Type="http://schemas.openxmlformats.org/officeDocument/2006/relationships/customXml" Target="../ink/ink1532.xml"/><Relationship Id="rId494" Type="http://schemas.openxmlformats.org/officeDocument/2006/relationships/customXml" Target="../ink/ink1553.xml"/><Relationship Id="rId508" Type="http://schemas.openxmlformats.org/officeDocument/2006/relationships/customXml" Target="../ink/ink1560.xml"/><Relationship Id="rId715" Type="http://schemas.openxmlformats.org/officeDocument/2006/relationships/image" Target="../media/image1667.png"/><Relationship Id="rId105" Type="http://schemas.openxmlformats.org/officeDocument/2006/relationships/image" Target="../media/image1363.png"/><Relationship Id="rId147" Type="http://schemas.openxmlformats.org/officeDocument/2006/relationships/image" Target="../media/image1384.png"/><Relationship Id="rId312" Type="http://schemas.openxmlformats.org/officeDocument/2006/relationships/customXml" Target="../ink/ink1462.xml"/><Relationship Id="rId354" Type="http://schemas.openxmlformats.org/officeDocument/2006/relationships/customXml" Target="../ink/ink1483.xml"/><Relationship Id="rId51" Type="http://schemas.openxmlformats.org/officeDocument/2006/relationships/image" Target="../media/image1336.png"/><Relationship Id="rId93" Type="http://schemas.openxmlformats.org/officeDocument/2006/relationships/image" Target="../media/image1357.png"/><Relationship Id="rId189" Type="http://schemas.openxmlformats.org/officeDocument/2006/relationships/image" Target="../media/image1405.png"/><Relationship Id="rId396" Type="http://schemas.openxmlformats.org/officeDocument/2006/relationships/customXml" Target="../ink/ink1504.xml"/><Relationship Id="rId561" Type="http://schemas.openxmlformats.org/officeDocument/2006/relationships/image" Target="../media/image1591.png"/><Relationship Id="rId617" Type="http://schemas.openxmlformats.org/officeDocument/2006/relationships/image" Target="../media/image1619.png"/><Relationship Id="rId659" Type="http://schemas.openxmlformats.org/officeDocument/2006/relationships/customXml" Target="../ink/ink1636.xml"/><Relationship Id="rId214" Type="http://schemas.openxmlformats.org/officeDocument/2006/relationships/customXml" Target="../ink/ink1413.xml"/><Relationship Id="rId256" Type="http://schemas.openxmlformats.org/officeDocument/2006/relationships/customXml" Target="../ink/ink1434.xml"/><Relationship Id="rId298" Type="http://schemas.openxmlformats.org/officeDocument/2006/relationships/customXml" Target="../ink/ink1455.xml"/><Relationship Id="rId421" Type="http://schemas.openxmlformats.org/officeDocument/2006/relationships/image" Target="../media/image1521.png"/><Relationship Id="rId463" Type="http://schemas.openxmlformats.org/officeDocument/2006/relationships/image" Target="../media/image1542.png"/><Relationship Id="rId519" Type="http://schemas.openxmlformats.org/officeDocument/2006/relationships/image" Target="../media/image1570.png"/><Relationship Id="rId670" Type="http://schemas.openxmlformats.org/officeDocument/2006/relationships/image" Target="../media/image1645.png"/><Relationship Id="rId116" Type="http://schemas.openxmlformats.org/officeDocument/2006/relationships/customXml" Target="../ink/ink1364.xml"/><Relationship Id="rId158" Type="http://schemas.openxmlformats.org/officeDocument/2006/relationships/customXml" Target="../ink/ink1385.xml"/><Relationship Id="rId323" Type="http://schemas.openxmlformats.org/officeDocument/2006/relationships/image" Target="../media/image1472.png"/><Relationship Id="rId530" Type="http://schemas.openxmlformats.org/officeDocument/2006/relationships/customXml" Target="../ink/ink1571.xml"/><Relationship Id="rId726" Type="http://schemas.openxmlformats.org/officeDocument/2006/relationships/customXml" Target="../ink/ink1670.xml"/><Relationship Id="rId20" Type="http://schemas.openxmlformats.org/officeDocument/2006/relationships/customXml" Target="../ink/ink1316.xml"/><Relationship Id="rId62" Type="http://schemas.openxmlformats.org/officeDocument/2006/relationships/customXml" Target="../ink/ink1337.xml"/><Relationship Id="rId365" Type="http://schemas.openxmlformats.org/officeDocument/2006/relationships/image" Target="../media/image1493.png"/><Relationship Id="rId572" Type="http://schemas.openxmlformats.org/officeDocument/2006/relationships/customXml" Target="../ink/ink1592.xml"/><Relationship Id="rId628" Type="http://schemas.openxmlformats.org/officeDocument/2006/relationships/customXml" Target="../ink/ink1620.xml"/><Relationship Id="rId225" Type="http://schemas.openxmlformats.org/officeDocument/2006/relationships/image" Target="../media/image1423.png"/><Relationship Id="rId267" Type="http://schemas.openxmlformats.org/officeDocument/2006/relationships/image" Target="../media/image1444.png"/><Relationship Id="rId432" Type="http://schemas.openxmlformats.org/officeDocument/2006/relationships/customXml" Target="../ink/ink1522.xml"/><Relationship Id="rId474" Type="http://schemas.openxmlformats.org/officeDocument/2006/relationships/customXml" Target="../ink/ink1543.xml"/><Relationship Id="rId127" Type="http://schemas.openxmlformats.org/officeDocument/2006/relationships/image" Target="../media/image1374.png"/><Relationship Id="rId681" Type="http://schemas.openxmlformats.org/officeDocument/2006/relationships/customXml" Target="../ink/ink1647.xml"/><Relationship Id="rId31" Type="http://schemas.openxmlformats.org/officeDocument/2006/relationships/image" Target="../media/image1326.png"/><Relationship Id="rId73" Type="http://schemas.openxmlformats.org/officeDocument/2006/relationships/image" Target="../media/image1347.png"/><Relationship Id="rId169" Type="http://schemas.openxmlformats.org/officeDocument/2006/relationships/image" Target="../media/image1395.png"/><Relationship Id="rId334" Type="http://schemas.openxmlformats.org/officeDocument/2006/relationships/customXml" Target="../ink/ink1473.xml"/><Relationship Id="rId376" Type="http://schemas.openxmlformats.org/officeDocument/2006/relationships/customXml" Target="../ink/ink1494.xml"/><Relationship Id="rId541" Type="http://schemas.openxmlformats.org/officeDocument/2006/relationships/image" Target="../media/image1581.png"/><Relationship Id="rId583" Type="http://schemas.openxmlformats.org/officeDocument/2006/relationships/image" Target="../media/image1602.png"/><Relationship Id="rId639" Type="http://schemas.openxmlformats.org/officeDocument/2006/relationships/image" Target="../media/image1630.png"/><Relationship Id="rId4" Type="http://schemas.openxmlformats.org/officeDocument/2006/relationships/image" Target="../media/image1312.emf"/><Relationship Id="rId180" Type="http://schemas.openxmlformats.org/officeDocument/2006/relationships/customXml" Target="../ink/ink1396.xml"/><Relationship Id="rId236" Type="http://schemas.openxmlformats.org/officeDocument/2006/relationships/customXml" Target="../ink/ink1424.xml"/><Relationship Id="rId278" Type="http://schemas.openxmlformats.org/officeDocument/2006/relationships/customXml" Target="../ink/ink1445.xml"/><Relationship Id="rId401" Type="http://schemas.openxmlformats.org/officeDocument/2006/relationships/image" Target="../media/image1511.png"/><Relationship Id="rId443" Type="http://schemas.openxmlformats.org/officeDocument/2006/relationships/image" Target="../media/image1532.png"/><Relationship Id="rId650" Type="http://schemas.openxmlformats.org/officeDocument/2006/relationships/image" Target="../media/image1635.png"/><Relationship Id="rId303" Type="http://schemas.openxmlformats.org/officeDocument/2006/relationships/image" Target="../media/image1462.png"/><Relationship Id="rId485" Type="http://schemas.openxmlformats.org/officeDocument/2006/relationships/image" Target="../media/image1553.png"/><Relationship Id="rId692" Type="http://schemas.openxmlformats.org/officeDocument/2006/relationships/customXml" Target="../ink/ink1653.xml"/><Relationship Id="rId706" Type="http://schemas.openxmlformats.org/officeDocument/2006/relationships/customXml" Target="../ink/ink1660.xml"/><Relationship Id="rId42" Type="http://schemas.openxmlformats.org/officeDocument/2006/relationships/customXml" Target="../ink/ink1327.xml"/><Relationship Id="rId84" Type="http://schemas.openxmlformats.org/officeDocument/2006/relationships/customXml" Target="../ink/ink1348.xml"/><Relationship Id="rId138" Type="http://schemas.openxmlformats.org/officeDocument/2006/relationships/customXml" Target="../ink/ink1375.xml"/><Relationship Id="rId345" Type="http://schemas.openxmlformats.org/officeDocument/2006/relationships/image" Target="../media/image1483.png"/><Relationship Id="rId387" Type="http://schemas.openxmlformats.org/officeDocument/2006/relationships/image" Target="../media/image1504.png"/><Relationship Id="rId510" Type="http://schemas.openxmlformats.org/officeDocument/2006/relationships/customXml" Target="../ink/ink1561.xml"/><Relationship Id="rId552" Type="http://schemas.openxmlformats.org/officeDocument/2006/relationships/customXml" Target="../ink/ink1582.xml"/><Relationship Id="rId594" Type="http://schemas.openxmlformats.org/officeDocument/2006/relationships/customXml" Target="../ink/ink1603.xml"/><Relationship Id="rId608" Type="http://schemas.openxmlformats.org/officeDocument/2006/relationships/customXml" Target="../ink/ink1610.xml"/><Relationship Id="rId191" Type="http://schemas.openxmlformats.org/officeDocument/2006/relationships/image" Target="../media/image1406.png"/><Relationship Id="rId205" Type="http://schemas.openxmlformats.org/officeDocument/2006/relationships/image" Target="../media/image1413.png"/><Relationship Id="rId247" Type="http://schemas.openxmlformats.org/officeDocument/2006/relationships/image" Target="../media/image1434.png"/><Relationship Id="rId412" Type="http://schemas.openxmlformats.org/officeDocument/2006/relationships/customXml" Target="../ink/ink1512.xml"/><Relationship Id="rId107" Type="http://schemas.openxmlformats.org/officeDocument/2006/relationships/image" Target="../media/image1364.png"/><Relationship Id="rId289" Type="http://schemas.openxmlformats.org/officeDocument/2006/relationships/image" Target="../media/image1455.png"/><Relationship Id="rId454" Type="http://schemas.openxmlformats.org/officeDocument/2006/relationships/customXml" Target="../ink/ink1533.xml"/><Relationship Id="rId496" Type="http://schemas.openxmlformats.org/officeDocument/2006/relationships/customXml" Target="../ink/ink1554.xml"/><Relationship Id="rId661" Type="http://schemas.openxmlformats.org/officeDocument/2006/relationships/customXml" Target="../ink/ink1637.xml"/><Relationship Id="rId717" Type="http://schemas.openxmlformats.org/officeDocument/2006/relationships/image" Target="../media/image1668.png"/><Relationship Id="rId11" Type="http://schemas.openxmlformats.org/officeDocument/2006/relationships/image" Target="../media/image1316.png"/><Relationship Id="rId53" Type="http://schemas.openxmlformats.org/officeDocument/2006/relationships/image" Target="../media/image1337.png"/><Relationship Id="rId149" Type="http://schemas.openxmlformats.org/officeDocument/2006/relationships/image" Target="../media/image1385.png"/><Relationship Id="rId314" Type="http://schemas.openxmlformats.org/officeDocument/2006/relationships/customXml" Target="../ink/ink1463.xml"/><Relationship Id="rId356" Type="http://schemas.openxmlformats.org/officeDocument/2006/relationships/customXml" Target="../ink/ink1484.xml"/><Relationship Id="rId398" Type="http://schemas.openxmlformats.org/officeDocument/2006/relationships/customXml" Target="../ink/ink1505.xml"/><Relationship Id="rId521" Type="http://schemas.openxmlformats.org/officeDocument/2006/relationships/image" Target="../media/image1571.png"/><Relationship Id="rId563" Type="http://schemas.openxmlformats.org/officeDocument/2006/relationships/image" Target="../media/image1592.png"/><Relationship Id="rId619" Type="http://schemas.openxmlformats.org/officeDocument/2006/relationships/image" Target="../media/image1620.png"/><Relationship Id="rId95" Type="http://schemas.openxmlformats.org/officeDocument/2006/relationships/image" Target="../media/image1358.png"/><Relationship Id="rId160" Type="http://schemas.openxmlformats.org/officeDocument/2006/relationships/customXml" Target="../ink/ink1386.xml"/><Relationship Id="rId216" Type="http://schemas.openxmlformats.org/officeDocument/2006/relationships/customXml" Target="../ink/ink1414.xml"/><Relationship Id="rId423" Type="http://schemas.openxmlformats.org/officeDocument/2006/relationships/image" Target="../media/image1522.png"/><Relationship Id="rId258" Type="http://schemas.openxmlformats.org/officeDocument/2006/relationships/customXml" Target="../ink/ink1435.xml"/><Relationship Id="rId465" Type="http://schemas.openxmlformats.org/officeDocument/2006/relationships/image" Target="../media/image1543.png"/><Relationship Id="rId630" Type="http://schemas.openxmlformats.org/officeDocument/2006/relationships/customXml" Target="../ink/ink1621.xml"/><Relationship Id="rId672" Type="http://schemas.openxmlformats.org/officeDocument/2006/relationships/image" Target="../media/image1646.png"/><Relationship Id="rId22" Type="http://schemas.openxmlformats.org/officeDocument/2006/relationships/customXml" Target="../ink/ink1317.xml"/><Relationship Id="rId64" Type="http://schemas.openxmlformats.org/officeDocument/2006/relationships/customXml" Target="../ink/ink1338.xml"/><Relationship Id="rId118" Type="http://schemas.openxmlformats.org/officeDocument/2006/relationships/customXml" Target="../ink/ink1365.xml"/><Relationship Id="rId325" Type="http://schemas.openxmlformats.org/officeDocument/2006/relationships/image" Target="../media/image1473.png"/><Relationship Id="rId367" Type="http://schemas.openxmlformats.org/officeDocument/2006/relationships/image" Target="../media/image1494.png"/><Relationship Id="rId532" Type="http://schemas.openxmlformats.org/officeDocument/2006/relationships/customXml" Target="../ink/ink1572.xml"/><Relationship Id="rId574" Type="http://schemas.openxmlformats.org/officeDocument/2006/relationships/customXml" Target="../ink/ink1593.xml"/><Relationship Id="rId171" Type="http://schemas.openxmlformats.org/officeDocument/2006/relationships/image" Target="../media/image1396.png"/><Relationship Id="rId227" Type="http://schemas.openxmlformats.org/officeDocument/2006/relationships/image" Target="../media/image1424.png"/><Relationship Id="rId269" Type="http://schemas.openxmlformats.org/officeDocument/2006/relationships/image" Target="../media/image1445.png"/><Relationship Id="rId434" Type="http://schemas.openxmlformats.org/officeDocument/2006/relationships/customXml" Target="../ink/ink1523.xml"/><Relationship Id="rId476" Type="http://schemas.openxmlformats.org/officeDocument/2006/relationships/customXml" Target="../ink/ink1544.xml"/><Relationship Id="rId641" Type="http://schemas.openxmlformats.org/officeDocument/2006/relationships/image" Target="../media/image1631.png"/><Relationship Id="rId683" Type="http://schemas.openxmlformats.org/officeDocument/2006/relationships/customXml" Target="../ink/ink1648.xml"/><Relationship Id="rId33" Type="http://schemas.openxmlformats.org/officeDocument/2006/relationships/image" Target="../media/image1327.png"/><Relationship Id="rId129" Type="http://schemas.openxmlformats.org/officeDocument/2006/relationships/image" Target="../media/image1375.png"/><Relationship Id="rId280" Type="http://schemas.openxmlformats.org/officeDocument/2006/relationships/customXml" Target="../ink/ink1446.xml"/><Relationship Id="rId336" Type="http://schemas.openxmlformats.org/officeDocument/2006/relationships/customXml" Target="../ink/ink1474.xml"/><Relationship Id="rId501" Type="http://schemas.openxmlformats.org/officeDocument/2006/relationships/image" Target="../media/image1561.png"/><Relationship Id="rId543" Type="http://schemas.openxmlformats.org/officeDocument/2006/relationships/image" Target="../media/image1582.png"/><Relationship Id="rId75" Type="http://schemas.openxmlformats.org/officeDocument/2006/relationships/image" Target="../media/image1348.png"/><Relationship Id="rId140" Type="http://schemas.openxmlformats.org/officeDocument/2006/relationships/customXml" Target="../ink/ink1376.xml"/><Relationship Id="rId182" Type="http://schemas.openxmlformats.org/officeDocument/2006/relationships/customXml" Target="../ink/ink1397.xml"/><Relationship Id="rId378" Type="http://schemas.openxmlformats.org/officeDocument/2006/relationships/customXml" Target="../ink/ink1495.xml"/><Relationship Id="rId403" Type="http://schemas.openxmlformats.org/officeDocument/2006/relationships/image" Target="../media/image1512.png"/><Relationship Id="rId585" Type="http://schemas.openxmlformats.org/officeDocument/2006/relationships/image" Target="../media/image1603.png"/><Relationship Id="rId6" Type="http://schemas.openxmlformats.org/officeDocument/2006/relationships/customXml" Target="../ink/ink1309.xml"/><Relationship Id="rId238" Type="http://schemas.openxmlformats.org/officeDocument/2006/relationships/customXml" Target="../ink/ink1425.xml"/><Relationship Id="rId445" Type="http://schemas.openxmlformats.org/officeDocument/2006/relationships/image" Target="../media/image1533.png"/><Relationship Id="rId487" Type="http://schemas.openxmlformats.org/officeDocument/2006/relationships/image" Target="../media/image1554.png"/><Relationship Id="rId610" Type="http://schemas.openxmlformats.org/officeDocument/2006/relationships/customXml" Target="../ink/ink1611.xml"/><Relationship Id="rId652" Type="http://schemas.openxmlformats.org/officeDocument/2006/relationships/image" Target="../media/image1636.png"/><Relationship Id="rId694" Type="http://schemas.openxmlformats.org/officeDocument/2006/relationships/customXml" Target="../ink/ink1654.xml"/><Relationship Id="rId708" Type="http://schemas.openxmlformats.org/officeDocument/2006/relationships/customXml" Target="../ink/ink1661.xml"/><Relationship Id="rId291" Type="http://schemas.openxmlformats.org/officeDocument/2006/relationships/image" Target="../media/image1456.png"/><Relationship Id="rId305" Type="http://schemas.openxmlformats.org/officeDocument/2006/relationships/image" Target="../media/image1463.png"/><Relationship Id="rId347" Type="http://schemas.openxmlformats.org/officeDocument/2006/relationships/image" Target="../media/image1484.png"/><Relationship Id="rId512" Type="http://schemas.openxmlformats.org/officeDocument/2006/relationships/customXml" Target="../ink/ink1562.xml"/><Relationship Id="rId44" Type="http://schemas.openxmlformats.org/officeDocument/2006/relationships/customXml" Target="../ink/ink1328.xml"/><Relationship Id="rId86" Type="http://schemas.openxmlformats.org/officeDocument/2006/relationships/customXml" Target="../ink/ink1349.xml"/><Relationship Id="rId151" Type="http://schemas.openxmlformats.org/officeDocument/2006/relationships/image" Target="../media/image1386.png"/><Relationship Id="rId389" Type="http://schemas.openxmlformats.org/officeDocument/2006/relationships/image" Target="../media/image1505.png"/><Relationship Id="rId554" Type="http://schemas.openxmlformats.org/officeDocument/2006/relationships/customXml" Target="../ink/ink1583.xml"/><Relationship Id="rId596" Type="http://schemas.openxmlformats.org/officeDocument/2006/relationships/customXml" Target="../ink/ink1604.xml"/><Relationship Id="rId193" Type="http://schemas.openxmlformats.org/officeDocument/2006/relationships/image" Target="../media/image1407.png"/><Relationship Id="rId207" Type="http://schemas.openxmlformats.org/officeDocument/2006/relationships/image" Target="../media/image1414.png"/><Relationship Id="rId249" Type="http://schemas.openxmlformats.org/officeDocument/2006/relationships/image" Target="../media/image1435.png"/><Relationship Id="rId414" Type="http://schemas.openxmlformats.org/officeDocument/2006/relationships/customXml" Target="../ink/ink1513.xml"/><Relationship Id="rId456" Type="http://schemas.openxmlformats.org/officeDocument/2006/relationships/customXml" Target="../ink/ink1534.xml"/><Relationship Id="rId498" Type="http://schemas.openxmlformats.org/officeDocument/2006/relationships/customXml" Target="../ink/ink1555.xml"/><Relationship Id="rId621" Type="http://schemas.openxmlformats.org/officeDocument/2006/relationships/image" Target="../media/image1621.png"/><Relationship Id="rId663" Type="http://schemas.openxmlformats.org/officeDocument/2006/relationships/customXml" Target="../ink/ink1638.xml"/><Relationship Id="rId13" Type="http://schemas.openxmlformats.org/officeDocument/2006/relationships/image" Target="../media/image1317.png"/><Relationship Id="rId109" Type="http://schemas.openxmlformats.org/officeDocument/2006/relationships/image" Target="../media/image1365.png"/><Relationship Id="rId260" Type="http://schemas.openxmlformats.org/officeDocument/2006/relationships/customXml" Target="../ink/ink1436.xml"/><Relationship Id="rId316" Type="http://schemas.openxmlformats.org/officeDocument/2006/relationships/customXml" Target="../ink/ink1464.xml"/><Relationship Id="rId523" Type="http://schemas.openxmlformats.org/officeDocument/2006/relationships/image" Target="../media/image1572.png"/><Relationship Id="rId719" Type="http://schemas.openxmlformats.org/officeDocument/2006/relationships/image" Target="../media/image1669.png"/><Relationship Id="rId55" Type="http://schemas.openxmlformats.org/officeDocument/2006/relationships/image" Target="../media/image1338.png"/><Relationship Id="rId97" Type="http://schemas.openxmlformats.org/officeDocument/2006/relationships/image" Target="../media/image1359.png"/><Relationship Id="rId120" Type="http://schemas.openxmlformats.org/officeDocument/2006/relationships/customXml" Target="../ink/ink1366.xml"/><Relationship Id="rId358" Type="http://schemas.openxmlformats.org/officeDocument/2006/relationships/customXml" Target="../ink/ink1485.xml"/><Relationship Id="rId565" Type="http://schemas.openxmlformats.org/officeDocument/2006/relationships/image" Target="../media/image1593.png"/><Relationship Id="rId162" Type="http://schemas.openxmlformats.org/officeDocument/2006/relationships/customXml" Target="../ink/ink1387.xml"/><Relationship Id="rId218" Type="http://schemas.openxmlformats.org/officeDocument/2006/relationships/customXml" Target="../ink/ink1415.xml"/><Relationship Id="rId425" Type="http://schemas.openxmlformats.org/officeDocument/2006/relationships/image" Target="../media/image1523.png"/><Relationship Id="rId467" Type="http://schemas.openxmlformats.org/officeDocument/2006/relationships/image" Target="../media/image1544.png"/><Relationship Id="rId632" Type="http://schemas.openxmlformats.org/officeDocument/2006/relationships/customXml" Target="../ink/ink1622.xml"/><Relationship Id="rId271" Type="http://schemas.openxmlformats.org/officeDocument/2006/relationships/image" Target="../media/image1446.png"/><Relationship Id="rId674" Type="http://schemas.openxmlformats.org/officeDocument/2006/relationships/image" Target="../media/image1647.png"/><Relationship Id="rId24" Type="http://schemas.openxmlformats.org/officeDocument/2006/relationships/customXml" Target="../ink/ink1318.xml"/><Relationship Id="rId66" Type="http://schemas.openxmlformats.org/officeDocument/2006/relationships/customXml" Target="../ink/ink1339.xml"/><Relationship Id="rId131" Type="http://schemas.openxmlformats.org/officeDocument/2006/relationships/image" Target="../media/image1376.png"/><Relationship Id="rId327" Type="http://schemas.openxmlformats.org/officeDocument/2006/relationships/image" Target="../media/image1474.png"/><Relationship Id="rId369" Type="http://schemas.openxmlformats.org/officeDocument/2006/relationships/image" Target="../media/image1495.png"/><Relationship Id="rId534" Type="http://schemas.openxmlformats.org/officeDocument/2006/relationships/customXml" Target="../ink/ink1573.xml"/><Relationship Id="rId576" Type="http://schemas.openxmlformats.org/officeDocument/2006/relationships/customXml" Target="../ink/ink1594.xml"/><Relationship Id="rId173" Type="http://schemas.openxmlformats.org/officeDocument/2006/relationships/image" Target="../media/image1397.png"/><Relationship Id="rId229" Type="http://schemas.openxmlformats.org/officeDocument/2006/relationships/image" Target="../media/image1425.png"/><Relationship Id="rId380" Type="http://schemas.openxmlformats.org/officeDocument/2006/relationships/customXml" Target="../ink/ink1496.xml"/><Relationship Id="rId436" Type="http://schemas.openxmlformats.org/officeDocument/2006/relationships/customXml" Target="../ink/ink1524.xml"/><Relationship Id="rId601" Type="http://schemas.openxmlformats.org/officeDocument/2006/relationships/image" Target="../media/image1611.png"/><Relationship Id="rId643" Type="http://schemas.openxmlformats.org/officeDocument/2006/relationships/customXml" Target="../ink/ink1628.xml"/><Relationship Id="rId240" Type="http://schemas.openxmlformats.org/officeDocument/2006/relationships/customXml" Target="../ink/ink1426.xml"/><Relationship Id="rId478" Type="http://schemas.openxmlformats.org/officeDocument/2006/relationships/customXml" Target="../ink/ink1545.xml"/><Relationship Id="rId685" Type="http://schemas.openxmlformats.org/officeDocument/2006/relationships/image" Target="../media/image1652.png"/><Relationship Id="rId35" Type="http://schemas.openxmlformats.org/officeDocument/2006/relationships/image" Target="../media/image1328.png"/><Relationship Id="rId77" Type="http://schemas.openxmlformats.org/officeDocument/2006/relationships/image" Target="../media/image1349.png"/><Relationship Id="rId100" Type="http://schemas.openxmlformats.org/officeDocument/2006/relationships/customXml" Target="../ink/ink1356.xml"/><Relationship Id="rId282" Type="http://schemas.openxmlformats.org/officeDocument/2006/relationships/customXml" Target="../ink/ink1447.xml"/><Relationship Id="rId338" Type="http://schemas.openxmlformats.org/officeDocument/2006/relationships/customXml" Target="../ink/ink1475.xml"/><Relationship Id="rId503" Type="http://schemas.openxmlformats.org/officeDocument/2006/relationships/image" Target="../media/image1562.png"/><Relationship Id="rId545" Type="http://schemas.openxmlformats.org/officeDocument/2006/relationships/image" Target="../media/image1583.png"/><Relationship Id="rId587" Type="http://schemas.openxmlformats.org/officeDocument/2006/relationships/image" Target="../media/image1604.png"/><Relationship Id="rId710" Type="http://schemas.openxmlformats.org/officeDocument/2006/relationships/customXml" Target="../ink/ink1662.xml"/><Relationship Id="rId8" Type="http://schemas.openxmlformats.org/officeDocument/2006/relationships/customXml" Target="../ink/ink1310.xml"/><Relationship Id="rId142" Type="http://schemas.openxmlformats.org/officeDocument/2006/relationships/customXml" Target="../ink/ink1377.xml"/><Relationship Id="rId184" Type="http://schemas.openxmlformats.org/officeDocument/2006/relationships/customXml" Target="../ink/ink1398.xml"/><Relationship Id="rId391" Type="http://schemas.openxmlformats.org/officeDocument/2006/relationships/image" Target="../media/image1506.png"/><Relationship Id="rId405" Type="http://schemas.openxmlformats.org/officeDocument/2006/relationships/image" Target="../media/image1513.png"/><Relationship Id="rId447" Type="http://schemas.openxmlformats.org/officeDocument/2006/relationships/image" Target="../media/image1534.png"/><Relationship Id="rId612" Type="http://schemas.openxmlformats.org/officeDocument/2006/relationships/customXml" Target="../ink/ink1612.xml"/><Relationship Id="rId251" Type="http://schemas.openxmlformats.org/officeDocument/2006/relationships/image" Target="../media/image1436.png"/><Relationship Id="rId489" Type="http://schemas.openxmlformats.org/officeDocument/2006/relationships/image" Target="../media/image1555.png"/><Relationship Id="rId654" Type="http://schemas.openxmlformats.org/officeDocument/2006/relationships/image" Target="../media/image1637.png"/><Relationship Id="rId696" Type="http://schemas.openxmlformats.org/officeDocument/2006/relationships/customXml" Target="../ink/ink1655.xml"/><Relationship Id="rId46" Type="http://schemas.openxmlformats.org/officeDocument/2006/relationships/customXml" Target="../ink/ink1329.xml"/><Relationship Id="rId293" Type="http://schemas.openxmlformats.org/officeDocument/2006/relationships/image" Target="../media/image1457.png"/><Relationship Id="rId307" Type="http://schemas.openxmlformats.org/officeDocument/2006/relationships/image" Target="../media/image1464.png"/><Relationship Id="rId349" Type="http://schemas.openxmlformats.org/officeDocument/2006/relationships/image" Target="../media/image1485.png"/><Relationship Id="rId514" Type="http://schemas.openxmlformats.org/officeDocument/2006/relationships/customXml" Target="../ink/ink1563.xml"/><Relationship Id="rId556" Type="http://schemas.openxmlformats.org/officeDocument/2006/relationships/customXml" Target="../ink/ink1584.xml"/><Relationship Id="rId721" Type="http://schemas.openxmlformats.org/officeDocument/2006/relationships/image" Target="../media/image1670.png"/><Relationship Id="rId88" Type="http://schemas.openxmlformats.org/officeDocument/2006/relationships/customXml" Target="../ink/ink1350.xml"/><Relationship Id="rId111" Type="http://schemas.openxmlformats.org/officeDocument/2006/relationships/image" Target="../media/image1366.png"/><Relationship Id="rId153" Type="http://schemas.openxmlformats.org/officeDocument/2006/relationships/image" Target="../media/image1387.png"/><Relationship Id="rId195" Type="http://schemas.openxmlformats.org/officeDocument/2006/relationships/image" Target="../media/image1408.png"/><Relationship Id="rId209" Type="http://schemas.openxmlformats.org/officeDocument/2006/relationships/image" Target="../media/image1415.png"/><Relationship Id="rId360" Type="http://schemas.openxmlformats.org/officeDocument/2006/relationships/customXml" Target="../ink/ink1486.xml"/><Relationship Id="rId416" Type="http://schemas.openxmlformats.org/officeDocument/2006/relationships/customXml" Target="../ink/ink1514.xml"/><Relationship Id="rId598" Type="http://schemas.openxmlformats.org/officeDocument/2006/relationships/customXml" Target="../ink/ink1605.xml"/><Relationship Id="rId220" Type="http://schemas.openxmlformats.org/officeDocument/2006/relationships/customXml" Target="../ink/ink1416.xml"/><Relationship Id="rId458" Type="http://schemas.openxmlformats.org/officeDocument/2006/relationships/customXml" Target="../ink/ink1535.xml"/><Relationship Id="rId623" Type="http://schemas.openxmlformats.org/officeDocument/2006/relationships/image" Target="../media/image1622.png"/><Relationship Id="rId665" Type="http://schemas.openxmlformats.org/officeDocument/2006/relationships/customXml" Target="../ink/ink1639.xml"/><Relationship Id="rId15" Type="http://schemas.openxmlformats.org/officeDocument/2006/relationships/image" Target="../media/image1318.png"/><Relationship Id="rId57" Type="http://schemas.openxmlformats.org/officeDocument/2006/relationships/image" Target="../media/image1339.png"/><Relationship Id="rId262" Type="http://schemas.openxmlformats.org/officeDocument/2006/relationships/customXml" Target="../ink/ink1437.xml"/><Relationship Id="rId318" Type="http://schemas.openxmlformats.org/officeDocument/2006/relationships/customXml" Target="../ink/ink1465.xml"/><Relationship Id="rId525" Type="http://schemas.openxmlformats.org/officeDocument/2006/relationships/image" Target="../media/image1573.png"/><Relationship Id="rId567" Type="http://schemas.openxmlformats.org/officeDocument/2006/relationships/image" Target="../media/image1594.png"/><Relationship Id="rId99" Type="http://schemas.openxmlformats.org/officeDocument/2006/relationships/image" Target="../media/image1360.png"/><Relationship Id="rId122" Type="http://schemas.openxmlformats.org/officeDocument/2006/relationships/customXml" Target="../ink/ink1367.xml"/><Relationship Id="rId164" Type="http://schemas.openxmlformats.org/officeDocument/2006/relationships/customXml" Target="../ink/ink1388.xml"/><Relationship Id="rId371" Type="http://schemas.openxmlformats.org/officeDocument/2006/relationships/image" Target="../media/image1496.png"/><Relationship Id="rId427" Type="http://schemas.openxmlformats.org/officeDocument/2006/relationships/image" Target="../media/image1524.png"/><Relationship Id="rId469" Type="http://schemas.openxmlformats.org/officeDocument/2006/relationships/image" Target="../media/image1545.png"/><Relationship Id="rId634" Type="http://schemas.openxmlformats.org/officeDocument/2006/relationships/customXml" Target="../ink/ink1623.xml"/><Relationship Id="rId676" Type="http://schemas.openxmlformats.org/officeDocument/2006/relationships/image" Target="../media/image1648.png"/><Relationship Id="rId26" Type="http://schemas.openxmlformats.org/officeDocument/2006/relationships/customXml" Target="../ink/ink1319.xml"/><Relationship Id="rId231" Type="http://schemas.openxmlformats.org/officeDocument/2006/relationships/image" Target="../media/image1426.png"/><Relationship Id="rId273" Type="http://schemas.openxmlformats.org/officeDocument/2006/relationships/image" Target="../media/image1447.png"/><Relationship Id="rId329" Type="http://schemas.openxmlformats.org/officeDocument/2006/relationships/image" Target="../media/image1475.png"/><Relationship Id="rId480" Type="http://schemas.openxmlformats.org/officeDocument/2006/relationships/customXml" Target="../ink/ink1546.xml"/><Relationship Id="rId536" Type="http://schemas.openxmlformats.org/officeDocument/2006/relationships/customXml" Target="../ink/ink1574.xml"/><Relationship Id="rId701" Type="http://schemas.openxmlformats.org/officeDocument/2006/relationships/image" Target="../media/image1660.png"/><Relationship Id="rId68" Type="http://schemas.openxmlformats.org/officeDocument/2006/relationships/customXml" Target="../ink/ink1340.xml"/><Relationship Id="rId133" Type="http://schemas.openxmlformats.org/officeDocument/2006/relationships/image" Target="../media/image1377.png"/><Relationship Id="rId175" Type="http://schemas.openxmlformats.org/officeDocument/2006/relationships/image" Target="../media/image1398.png"/><Relationship Id="rId340" Type="http://schemas.openxmlformats.org/officeDocument/2006/relationships/customXml" Target="../ink/ink1476.xml"/><Relationship Id="rId578" Type="http://schemas.openxmlformats.org/officeDocument/2006/relationships/customXml" Target="../ink/ink1595.xml"/><Relationship Id="rId200" Type="http://schemas.openxmlformats.org/officeDocument/2006/relationships/customXml" Target="../ink/ink1406.xml"/><Relationship Id="rId382" Type="http://schemas.openxmlformats.org/officeDocument/2006/relationships/customXml" Target="../ink/ink1497.xml"/><Relationship Id="rId438" Type="http://schemas.openxmlformats.org/officeDocument/2006/relationships/customXml" Target="../ink/ink1525.xml"/><Relationship Id="rId603" Type="http://schemas.openxmlformats.org/officeDocument/2006/relationships/image" Target="../media/image1612.png"/><Relationship Id="rId645" Type="http://schemas.openxmlformats.org/officeDocument/2006/relationships/customXml" Target="../ink/ink1629.xml"/><Relationship Id="rId687" Type="http://schemas.openxmlformats.org/officeDocument/2006/relationships/image" Target="../media/image1653.png"/><Relationship Id="rId242" Type="http://schemas.openxmlformats.org/officeDocument/2006/relationships/customXml" Target="../ink/ink1427.xml"/><Relationship Id="rId284" Type="http://schemas.openxmlformats.org/officeDocument/2006/relationships/customXml" Target="../ink/ink1448.xml"/><Relationship Id="rId491" Type="http://schemas.openxmlformats.org/officeDocument/2006/relationships/image" Target="../media/image1556.png"/><Relationship Id="rId505" Type="http://schemas.openxmlformats.org/officeDocument/2006/relationships/image" Target="../media/image1563.png"/><Relationship Id="rId712" Type="http://schemas.openxmlformats.org/officeDocument/2006/relationships/customXml" Target="../ink/ink1663.xml"/><Relationship Id="rId37" Type="http://schemas.openxmlformats.org/officeDocument/2006/relationships/image" Target="../media/image1329.png"/><Relationship Id="rId79" Type="http://schemas.openxmlformats.org/officeDocument/2006/relationships/image" Target="../media/image1350.png"/><Relationship Id="rId102" Type="http://schemas.openxmlformats.org/officeDocument/2006/relationships/customXml" Target="../ink/ink1357.xml"/><Relationship Id="rId144" Type="http://schemas.openxmlformats.org/officeDocument/2006/relationships/customXml" Target="../ink/ink1378.xml"/><Relationship Id="rId547" Type="http://schemas.openxmlformats.org/officeDocument/2006/relationships/image" Target="../media/image1584.png"/><Relationship Id="rId589" Type="http://schemas.openxmlformats.org/officeDocument/2006/relationships/image" Target="../media/image1605.png"/><Relationship Id="rId90" Type="http://schemas.openxmlformats.org/officeDocument/2006/relationships/customXml" Target="../ink/ink1351.xml"/><Relationship Id="rId186" Type="http://schemas.openxmlformats.org/officeDocument/2006/relationships/customXml" Target="../ink/ink1399.xml"/><Relationship Id="rId351" Type="http://schemas.openxmlformats.org/officeDocument/2006/relationships/image" Target="../media/image1486.png"/><Relationship Id="rId393" Type="http://schemas.openxmlformats.org/officeDocument/2006/relationships/image" Target="../media/image1507.png"/><Relationship Id="rId407" Type="http://schemas.openxmlformats.org/officeDocument/2006/relationships/image" Target="../media/image1514.png"/><Relationship Id="rId449" Type="http://schemas.openxmlformats.org/officeDocument/2006/relationships/image" Target="../media/image1535.png"/><Relationship Id="rId614" Type="http://schemas.openxmlformats.org/officeDocument/2006/relationships/customXml" Target="../ink/ink1613.xml"/><Relationship Id="rId656" Type="http://schemas.openxmlformats.org/officeDocument/2006/relationships/image" Target="../media/image1638.png"/><Relationship Id="rId211" Type="http://schemas.openxmlformats.org/officeDocument/2006/relationships/image" Target="../media/image1416.png"/><Relationship Id="rId253" Type="http://schemas.openxmlformats.org/officeDocument/2006/relationships/image" Target="../media/image1437.png"/><Relationship Id="rId295" Type="http://schemas.openxmlformats.org/officeDocument/2006/relationships/image" Target="../media/image1458.png"/><Relationship Id="rId309" Type="http://schemas.openxmlformats.org/officeDocument/2006/relationships/image" Target="../media/image1465.png"/><Relationship Id="rId460" Type="http://schemas.openxmlformats.org/officeDocument/2006/relationships/customXml" Target="../ink/ink1536.xml"/><Relationship Id="rId516" Type="http://schemas.openxmlformats.org/officeDocument/2006/relationships/customXml" Target="../ink/ink1564.xml"/><Relationship Id="rId698" Type="http://schemas.openxmlformats.org/officeDocument/2006/relationships/customXml" Target="../ink/ink1656.xml"/><Relationship Id="rId48" Type="http://schemas.openxmlformats.org/officeDocument/2006/relationships/customXml" Target="../ink/ink1330.xml"/><Relationship Id="rId113" Type="http://schemas.openxmlformats.org/officeDocument/2006/relationships/image" Target="../media/image1367.png"/><Relationship Id="rId320" Type="http://schemas.openxmlformats.org/officeDocument/2006/relationships/customXml" Target="../ink/ink1466.xml"/><Relationship Id="rId558" Type="http://schemas.openxmlformats.org/officeDocument/2006/relationships/customXml" Target="../ink/ink1585.xml"/><Relationship Id="rId723" Type="http://schemas.openxmlformats.org/officeDocument/2006/relationships/image" Target="../media/image1671.png"/><Relationship Id="rId155" Type="http://schemas.openxmlformats.org/officeDocument/2006/relationships/image" Target="../media/image1388.png"/><Relationship Id="rId197" Type="http://schemas.openxmlformats.org/officeDocument/2006/relationships/image" Target="../media/image1409.png"/><Relationship Id="rId362" Type="http://schemas.openxmlformats.org/officeDocument/2006/relationships/customXml" Target="../ink/ink1487.xml"/><Relationship Id="rId418" Type="http://schemas.openxmlformats.org/officeDocument/2006/relationships/customXml" Target="../ink/ink1515.xml"/><Relationship Id="rId625" Type="http://schemas.openxmlformats.org/officeDocument/2006/relationships/image" Target="../media/image1623.png"/><Relationship Id="rId222" Type="http://schemas.openxmlformats.org/officeDocument/2006/relationships/customXml" Target="../ink/ink1417.xml"/><Relationship Id="rId264" Type="http://schemas.openxmlformats.org/officeDocument/2006/relationships/customXml" Target="../ink/ink1438.xml"/><Relationship Id="rId471" Type="http://schemas.openxmlformats.org/officeDocument/2006/relationships/image" Target="../media/image1546.png"/><Relationship Id="rId667" Type="http://schemas.openxmlformats.org/officeDocument/2006/relationships/customXml" Target="../ink/ink1640.xml"/><Relationship Id="rId17" Type="http://schemas.openxmlformats.org/officeDocument/2006/relationships/image" Target="../media/image1319.png"/><Relationship Id="rId59" Type="http://schemas.openxmlformats.org/officeDocument/2006/relationships/image" Target="../media/image1340.png"/><Relationship Id="rId124" Type="http://schemas.openxmlformats.org/officeDocument/2006/relationships/customXml" Target="../ink/ink1368.xml"/><Relationship Id="rId527" Type="http://schemas.openxmlformats.org/officeDocument/2006/relationships/image" Target="../media/image1574.png"/><Relationship Id="rId569" Type="http://schemas.openxmlformats.org/officeDocument/2006/relationships/image" Target="../media/image1595.png"/><Relationship Id="rId70" Type="http://schemas.openxmlformats.org/officeDocument/2006/relationships/customXml" Target="../ink/ink1341.xml"/><Relationship Id="rId166" Type="http://schemas.openxmlformats.org/officeDocument/2006/relationships/customXml" Target="../ink/ink1389.xml"/><Relationship Id="rId331" Type="http://schemas.openxmlformats.org/officeDocument/2006/relationships/image" Target="../media/image1476.png"/><Relationship Id="rId373" Type="http://schemas.openxmlformats.org/officeDocument/2006/relationships/image" Target="../media/image1497.png"/><Relationship Id="rId429" Type="http://schemas.openxmlformats.org/officeDocument/2006/relationships/image" Target="../media/image1525.png"/><Relationship Id="rId580" Type="http://schemas.openxmlformats.org/officeDocument/2006/relationships/customXml" Target="../ink/ink1596.xml"/><Relationship Id="rId636" Type="http://schemas.openxmlformats.org/officeDocument/2006/relationships/customXml" Target="../ink/ink1624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427.png"/><Relationship Id="rId440" Type="http://schemas.openxmlformats.org/officeDocument/2006/relationships/customXml" Target="../ink/ink1526.xml"/><Relationship Id="rId678" Type="http://schemas.openxmlformats.org/officeDocument/2006/relationships/image" Target="../media/image1649.png"/><Relationship Id="rId28" Type="http://schemas.openxmlformats.org/officeDocument/2006/relationships/customXml" Target="../ink/ink1320.xml"/><Relationship Id="rId275" Type="http://schemas.openxmlformats.org/officeDocument/2006/relationships/image" Target="../media/image1448.png"/><Relationship Id="rId300" Type="http://schemas.openxmlformats.org/officeDocument/2006/relationships/customXml" Target="../ink/ink1456.xml"/><Relationship Id="rId482" Type="http://schemas.openxmlformats.org/officeDocument/2006/relationships/customXml" Target="../ink/ink1547.xml"/><Relationship Id="rId538" Type="http://schemas.openxmlformats.org/officeDocument/2006/relationships/customXml" Target="../ink/ink1575.xml"/><Relationship Id="rId703" Type="http://schemas.openxmlformats.org/officeDocument/2006/relationships/image" Target="../media/image1661.png"/><Relationship Id="rId81" Type="http://schemas.openxmlformats.org/officeDocument/2006/relationships/image" Target="../media/image1351.png"/><Relationship Id="rId135" Type="http://schemas.openxmlformats.org/officeDocument/2006/relationships/image" Target="../media/image1378.png"/><Relationship Id="rId177" Type="http://schemas.openxmlformats.org/officeDocument/2006/relationships/image" Target="../media/image1399.png"/><Relationship Id="rId342" Type="http://schemas.openxmlformats.org/officeDocument/2006/relationships/customXml" Target="../ink/ink1477.xml"/><Relationship Id="rId384" Type="http://schemas.openxmlformats.org/officeDocument/2006/relationships/customXml" Target="../ink/ink1498.xml"/><Relationship Id="rId591" Type="http://schemas.openxmlformats.org/officeDocument/2006/relationships/image" Target="../media/image1606.png"/><Relationship Id="rId605" Type="http://schemas.openxmlformats.org/officeDocument/2006/relationships/image" Target="../media/image1613.png"/><Relationship Id="rId202" Type="http://schemas.openxmlformats.org/officeDocument/2006/relationships/customXml" Target="../ink/ink1407.xml"/><Relationship Id="rId244" Type="http://schemas.openxmlformats.org/officeDocument/2006/relationships/customXml" Target="../ink/ink1428.xml"/><Relationship Id="rId647" Type="http://schemas.openxmlformats.org/officeDocument/2006/relationships/customXml" Target="../ink/ink1630.xml"/><Relationship Id="rId689" Type="http://schemas.openxmlformats.org/officeDocument/2006/relationships/image" Target="../media/image1654.png"/><Relationship Id="rId39" Type="http://schemas.openxmlformats.org/officeDocument/2006/relationships/image" Target="../media/image1330.png"/><Relationship Id="rId286" Type="http://schemas.openxmlformats.org/officeDocument/2006/relationships/customXml" Target="../ink/ink1449.xml"/><Relationship Id="rId451" Type="http://schemas.openxmlformats.org/officeDocument/2006/relationships/image" Target="../media/image1536.png"/><Relationship Id="rId493" Type="http://schemas.openxmlformats.org/officeDocument/2006/relationships/image" Target="../media/image1557.png"/><Relationship Id="rId507" Type="http://schemas.openxmlformats.org/officeDocument/2006/relationships/image" Target="../media/image1564.png"/><Relationship Id="rId549" Type="http://schemas.openxmlformats.org/officeDocument/2006/relationships/image" Target="../media/image1585.png"/><Relationship Id="rId714" Type="http://schemas.openxmlformats.org/officeDocument/2006/relationships/customXml" Target="../ink/ink1664.xml"/><Relationship Id="rId50" Type="http://schemas.openxmlformats.org/officeDocument/2006/relationships/customXml" Target="../ink/ink1331.xml"/><Relationship Id="rId104" Type="http://schemas.openxmlformats.org/officeDocument/2006/relationships/customXml" Target="../ink/ink1358.xml"/><Relationship Id="rId146" Type="http://schemas.openxmlformats.org/officeDocument/2006/relationships/customXml" Target="../ink/ink1379.xml"/><Relationship Id="rId188" Type="http://schemas.openxmlformats.org/officeDocument/2006/relationships/customXml" Target="../ink/ink1400.xml"/><Relationship Id="rId311" Type="http://schemas.openxmlformats.org/officeDocument/2006/relationships/image" Target="../media/image1466.png"/><Relationship Id="rId353" Type="http://schemas.openxmlformats.org/officeDocument/2006/relationships/image" Target="../media/image1487.png"/><Relationship Id="rId395" Type="http://schemas.openxmlformats.org/officeDocument/2006/relationships/image" Target="../media/image1508.png"/><Relationship Id="rId409" Type="http://schemas.openxmlformats.org/officeDocument/2006/relationships/image" Target="../media/image1515.png"/><Relationship Id="rId560" Type="http://schemas.openxmlformats.org/officeDocument/2006/relationships/customXml" Target="../ink/ink1586.xml"/><Relationship Id="rId92" Type="http://schemas.openxmlformats.org/officeDocument/2006/relationships/customXml" Target="../ink/ink1352.xml"/><Relationship Id="rId213" Type="http://schemas.openxmlformats.org/officeDocument/2006/relationships/image" Target="../media/image1417.png"/><Relationship Id="rId420" Type="http://schemas.openxmlformats.org/officeDocument/2006/relationships/customXml" Target="../ink/ink1516.xml"/><Relationship Id="rId616" Type="http://schemas.openxmlformats.org/officeDocument/2006/relationships/customXml" Target="../ink/ink1614.xml"/><Relationship Id="rId658" Type="http://schemas.openxmlformats.org/officeDocument/2006/relationships/image" Target="../media/image1639.png"/><Relationship Id="rId255" Type="http://schemas.openxmlformats.org/officeDocument/2006/relationships/image" Target="../media/image1438.png"/><Relationship Id="rId297" Type="http://schemas.openxmlformats.org/officeDocument/2006/relationships/image" Target="../media/image1459.png"/><Relationship Id="rId462" Type="http://schemas.openxmlformats.org/officeDocument/2006/relationships/customXml" Target="../ink/ink1537.xml"/><Relationship Id="rId518" Type="http://schemas.openxmlformats.org/officeDocument/2006/relationships/customXml" Target="../ink/ink1565.xml"/><Relationship Id="rId725" Type="http://schemas.openxmlformats.org/officeDocument/2006/relationships/image" Target="../media/image1672.png"/><Relationship Id="rId115" Type="http://schemas.openxmlformats.org/officeDocument/2006/relationships/image" Target="../media/image1368.png"/><Relationship Id="rId157" Type="http://schemas.openxmlformats.org/officeDocument/2006/relationships/image" Target="../media/image1389.png"/><Relationship Id="rId322" Type="http://schemas.openxmlformats.org/officeDocument/2006/relationships/customXml" Target="../ink/ink1467.xml"/><Relationship Id="rId364" Type="http://schemas.openxmlformats.org/officeDocument/2006/relationships/customXml" Target="../ink/ink1488.xml"/><Relationship Id="rId61" Type="http://schemas.openxmlformats.org/officeDocument/2006/relationships/image" Target="../media/image1341.png"/><Relationship Id="rId199" Type="http://schemas.openxmlformats.org/officeDocument/2006/relationships/image" Target="../media/image1410.png"/><Relationship Id="rId571" Type="http://schemas.openxmlformats.org/officeDocument/2006/relationships/image" Target="../media/image1596.png"/><Relationship Id="rId627" Type="http://schemas.openxmlformats.org/officeDocument/2006/relationships/image" Target="../media/image1624.png"/><Relationship Id="rId669" Type="http://schemas.openxmlformats.org/officeDocument/2006/relationships/customXml" Target="../ink/ink1641.xml"/><Relationship Id="rId19" Type="http://schemas.openxmlformats.org/officeDocument/2006/relationships/image" Target="../media/image1320.png"/><Relationship Id="rId224" Type="http://schemas.openxmlformats.org/officeDocument/2006/relationships/customXml" Target="../ink/ink1418.xml"/><Relationship Id="rId266" Type="http://schemas.openxmlformats.org/officeDocument/2006/relationships/customXml" Target="../ink/ink1439.xml"/><Relationship Id="rId431" Type="http://schemas.openxmlformats.org/officeDocument/2006/relationships/image" Target="../media/image1526.png"/><Relationship Id="rId473" Type="http://schemas.openxmlformats.org/officeDocument/2006/relationships/image" Target="../media/image1547.png"/><Relationship Id="rId529" Type="http://schemas.openxmlformats.org/officeDocument/2006/relationships/image" Target="../media/image1575.png"/><Relationship Id="rId680" Type="http://schemas.openxmlformats.org/officeDocument/2006/relationships/image" Target="../media/image1650.png"/><Relationship Id="rId30" Type="http://schemas.openxmlformats.org/officeDocument/2006/relationships/customXml" Target="../ink/ink1321.xml"/><Relationship Id="rId126" Type="http://schemas.openxmlformats.org/officeDocument/2006/relationships/customXml" Target="../ink/ink1369.xml"/><Relationship Id="rId168" Type="http://schemas.openxmlformats.org/officeDocument/2006/relationships/customXml" Target="../ink/ink1390.xml"/><Relationship Id="rId333" Type="http://schemas.openxmlformats.org/officeDocument/2006/relationships/image" Target="../media/image1477.png"/><Relationship Id="rId540" Type="http://schemas.openxmlformats.org/officeDocument/2006/relationships/customXml" Target="../ink/ink1576.xml"/><Relationship Id="rId72" Type="http://schemas.openxmlformats.org/officeDocument/2006/relationships/customXml" Target="../ink/ink1342.xml"/><Relationship Id="rId375" Type="http://schemas.openxmlformats.org/officeDocument/2006/relationships/image" Target="../media/image1498.png"/><Relationship Id="rId582" Type="http://schemas.openxmlformats.org/officeDocument/2006/relationships/customXml" Target="../ink/ink1597.xml"/><Relationship Id="rId638" Type="http://schemas.openxmlformats.org/officeDocument/2006/relationships/customXml" Target="../ink/ink1625.xml"/><Relationship Id="rId3" Type="http://schemas.openxmlformats.org/officeDocument/2006/relationships/image" Target="../media/image1311.emf"/><Relationship Id="rId235" Type="http://schemas.openxmlformats.org/officeDocument/2006/relationships/image" Target="../media/image1428.png"/><Relationship Id="rId277" Type="http://schemas.openxmlformats.org/officeDocument/2006/relationships/image" Target="../media/image1449.png"/><Relationship Id="rId400" Type="http://schemas.openxmlformats.org/officeDocument/2006/relationships/customXml" Target="../ink/ink1506.xml"/><Relationship Id="rId442" Type="http://schemas.openxmlformats.org/officeDocument/2006/relationships/customXml" Target="../ink/ink1527.xml"/><Relationship Id="rId484" Type="http://schemas.openxmlformats.org/officeDocument/2006/relationships/customXml" Target="../ink/ink1548.xml"/><Relationship Id="rId705" Type="http://schemas.openxmlformats.org/officeDocument/2006/relationships/image" Target="../media/image1662.png"/><Relationship Id="rId137" Type="http://schemas.openxmlformats.org/officeDocument/2006/relationships/image" Target="../media/image1379.png"/><Relationship Id="rId302" Type="http://schemas.openxmlformats.org/officeDocument/2006/relationships/customXml" Target="../ink/ink1457.xml"/><Relationship Id="rId344" Type="http://schemas.openxmlformats.org/officeDocument/2006/relationships/customXml" Target="../ink/ink1478.xml"/><Relationship Id="rId691" Type="http://schemas.openxmlformats.org/officeDocument/2006/relationships/image" Target="../media/image1655.png"/><Relationship Id="rId41" Type="http://schemas.openxmlformats.org/officeDocument/2006/relationships/image" Target="../media/image1331.png"/><Relationship Id="rId83" Type="http://schemas.openxmlformats.org/officeDocument/2006/relationships/image" Target="../media/image1352.png"/><Relationship Id="rId179" Type="http://schemas.openxmlformats.org/officeDocument/2006/relationships/image" Target="../media/image1400.png"/><Relationship Id="rId386" Type="http://schemas.openxmlformats.org/officeDocument/2006/relationships/customXml" Target="../ink/ink1499.xml"/><Relationship Id="rId551" Type="http://schemas.openxmlformats.org/officeDocument/2006/relationships/image" Target="../media/image1586.png"/><Relationship Id="rId593" Type="http://schemas.openxmlformats.org/officeDocument/2006/relationships/image" Target="../media/image1607.png"/><Relationship Id="rId607" Type="http://schemas.openxmlformats.org/officeDocument/2006/relationships/image" Target="../media/image1614.png"/><Relationship Id="rId649" Type="http://schemas.openxmlformats.org/officeDocument/2006/relationships/customXml" Target="../ink/ink1631.xml"/><Relationship Id="rId190" Type="http://schemas.openxmlformats.org/officeDocument/2006/relationships/customXml" Target="../ink/ink1401.xml"/><Relationship Id="rId204" Type="http://schemas.openxmlformats.org/officeDocument/2006/relationships/customXml" Target="../ink/ink1408.xml"/><Relationship Id="rId246" Type="http://schemas.openxmlformats.org/officeDocument/2006/relationships/customXml" Target="../ink/ink1429.xml"/><Relationship Id="rId288" Type="http://schemas.openxmlformats.org/officeDocument/2006/relationships/customXml" Target="../ink/ink1450.xml"/><Relationship Id="rId411" Type="http://schemas.openxmlformats.org/officeDocument/2006/relationships/image" Target="../media/image1516.png"/><Relationship Id="rId453" Type="http://schemas.openxmlformats.org/officeDocument/2006/relationships/image" Target="../media/image1537.png"/><Relationship Id="rId509" Type="http://schemas.openxmlformats.org/officeDocument/2006/relationships/image" Target="../media/image1565.png"/><Relationship Id="rId660" Type="http://schemas.openxmlformats.org/officeDocument/2006/relationships/image" Target="../media/image1640.png"/><Relationship Id="rId106" Type="http://schemas.openxmlformats.org/officeDocument/2006/relationships/customXml" Target="../ink/ink1359.xml"/><Relationship Id="rId313" Type="http://schemas.openxmlformats.org/officeDocument/2006/relationships/image" Target="../media/image1467.png"/><Relationship Id="rId495" Type="http://schemas.openxmlformats.org/officeDocument/2006/relationships/image" Target="../media/image1558.png"/><Relationship Id="rId716" Type="http://schemas.openxmlformats.org/officeDocument/2006/relationships/customXml" Target="../ink/ink1665.xml"/><Relationship Id="rId10" Type="http://schemas.openxmlformats.org/officeDocument/2006/relationships/customXml" Target="../ink/ink1311.xml"/><Relationship Id="rId52" Type="http://schemas.openxmlformats.org/officeDocument/2006/relationships/customXml" Target="../ink/ink1332.xml"/><Relationship Id="rId94" Type="http://schemas.openxmlformats.org/officeDocument/2006/relationships/customXml" Target="../ink/ink1353.xml"/><Relationship Id="rId148" Type="http://schemas.openxmlformats.org/officeDocument/2006/relationships/customXml" Target="../ink/ink1380.xml"/><Relationship Id="rId355" Type="http://schemas.openxmlformats.org/officeDocument/2006/relationships/image" Target="../media/image1488.png"/><Relationship Id="rId397" Type="http://schemas.openxmlformats.org/officeDocument/2006/relationships/image" Target="../media/image1509.png"/><Relationship Id="rId520" Type="http://schemas.openxmlformats.org/officeDocument/2006/relationships/customXml" Target="../ink/ink1566.xml"/><Relationship Id="rId562" Type="http://schemas.openxmlformats.org/officeDocument/2006/relationships/customXml" Target="../ink/ink1587.xml"/><Relationship Id="rId618" Type="http://schemas.openxmlformats.org/officeDocument/2006/relationships/customXml" Target="../ink/ink1615.xml"/><Relationship Id="rId215" Type="http://schemas.openxmlformats.org/officeDocument/2006/relationships/image" Target="../media/image1418.png"/><Relationship Id="rId257" Type="http://schemas.openxmlformats.org/officeDocument/2006/relationships/image" Target="../media/image1439.png"/><Relationship Id="rId422" Type="http://schemas.openxmlformats.org/officeDocument/2006/relationships/customXml" Target="../ink/ink1517.xml"/><Relationship Id="rId464" Type="http://schemas.openxmlformats.org/officeDocument/2006/relationships/customXml" Target="../ink/ink1538.xml"/><Relationship Id="rId299" Type="http://schemas.openxmlformats.org/officeDocument/2006/relationships/image" Target="../media/image1460.png"/><Relationship Id="rId727" Type="http://schemas.openxmlformats.org/officeDocument/2006/relationships/image" Target="../media/image1673.png"/><Relationship Id="rId63" Type="http://schemas.openxmlformats.org/officeDocument/2006/relationships/image" Target="../media/image1342.png"/><Relationship Id="rId159" Type="http://schemas.openxmlformats.org/officeDocument/2006/relationships/image" Target="../media/image1390.png"/><Relationship Id="rId366" Type="http://schemas.openxmlformats.org/officeDocument/2006/relationships/customXml" Target="../ink/ink1489.xml"/><Relationship Id="rId573" Type="http://schemas.openxmlformats.org/officeDocument/2006/relationships/image" Target="../media/image1597.png"/><Relationship Id="rId226" Type="http://schemas.openxmlformats.org/officeDocument/2006/relationships/customXml" Target="../ink/ink1419.xml"/><Relationship Id="rId433" Type="http://schemas.openxmlformats.org/officeDocument/2006/relationships/image" Target="../media/image1527.png"/><Relationship Id="rId640" Type="http://schemas.openxmlformats.org/officeDocument/2006/relationships/customXml" Target="../ink/ink1626.xml"/><Relationship Id="rId74" Type="http://schemas.openxmlformats.org/officeDocument/2006/relationships/customXml" Target="../ink/ink1343.xml"/><Relationship Id="rId377" Type="http://schemas.openxmlformats.org/officeDocument/2006/relationships/image" Target="../media/image1499.png"/><Relationship Id="rId500" Type="http://schemas.openxmlformats.org/officeDocument/2006/relationships/customXml" Target="../ink/ink1556.xml"/><Relationship Id="rId584" Type="http://schemas.openxmlformats.org/officeDocument/2006/relationships/customXml" Target="../ink/ink1598.xml"/><Relationship Id="rId5" Type="http://schemas.openxmlformats.org/officeDocument/2006/relationships/image" Target="../media/image1313.emf"/><Relationship Id="rId237" Type="http://schemas.openxmlformats.org/officeDocument/2006/relationships/image" Target="../media/image1429.png"/><Relationship Id="rId444" Type="http://schemas.openxmlformats.org/officeDocument/2006/relationships/customXml" Target="../ink/ink1528.xml"/><Relationship Id="rId651" Type="http://schemas.openxmlformats.org/officeDocument/2006/relationships/customXml" Target="../ink/ink1632.xml"/><Relationship Id="rId290" Type="http://schemas.openxmlformats.org/officeDocument/2006/relationships/customXml" Target="../ink/ink1451.xml"/><Relationship Id="rId304" Type="http://schemas.openxmlformats.org/officeDocument/2006/relationships/customXml" Target="../ink/ink1458.xml"/><Relationship Id="rId388" Type="http://schemas.openxmlformats.org/officeDocument/2006/relationships/customXml" Target="../ink/ink1500.xml"/><Relationship Id="rId511" Type="http://schemas.openxmlformats.org/officeDocument/2006/relationships/image" Target="../media/image1566.png"/><Relationship Id="rId609" Type="http://schemas.openxmlformats.org/officeDocument/2006/relationships/image" Target="../media/image1615.png"/><Relationship Id="rId85" Type="http://schemas.openxmlformats.org/officeDocument/2006/relationships/image" Target="../media/image1353.png"/><Relationship Id="rId150" Type="http://schemas.openxmlformats.org/officeDocument/2006/relationships/customXml" Target="../ink/ink1381.xml"/><Relationship Id="rId595" Type="http://schemas.openxmlformats.org/officeDocument/2006/relationships/image" Target="../media/image1608.png"/><Relationship Id="rId248" Type="http://schemas.openxmlformats.org/officeDocument/2006/relationships/customXml" Target="../ink/ink1430.xml"/><Relationship Id="rId455" Type="http://schemas.openxmlformats.org/officeDocument/2006/relationships/image" Target="../media/image1538.png"/><Relationship Id="rId662" Type="http://schemas.openxmlformats.org/officeDocument/2006/relationships/image" Target="../media/image1641.png"/><Relationship Id="rId12" Type="http://schemas.openxmlformats.org/officeDocument/2006/relationships/customXml" Target="../ink/ink1312.xml"/><Relationship Id="rId108" Type="http://schemas.openxmlformats.org/officeDocument/2006/relationships/customXml" Target="../ink/ink1360.xml"/><Relationship Id="rId315" Type="http://schemas.openxmlformats.org/officeDocument/2006/relationships/image" Target="../media/image1468.png"/><Relationship Id="rId522" Type="http://schemas.openxmlformats.org/officeDocument/2006/relationships/customXml" Target="../ink/ink1567.xml"/><Relationship Id="rId96" Type="http://schemas.openxmlformats.org/officeDocument/2006/relationships/customXml" Target="../ink/ink1354.xml"/><Relationship Id="rId161" Type="http://schemas.openxmlformats.org/officeDocument/2006/relationships/image" Target="../media/image1391.png"/><Relationship Id="rId399" Type="http://schemas.openxmlformats.org/officeDocument/2006/relationships/image" Target="../media/image1510.png"/><Relationship Id="rId259" Type="http://schemas.openxmlformats.org/officeDocument/2006/relationships/image" Target="../media/image1440.png"/><Relationship Id="rId466" Type="http://schemas.openxmlformats.org/officeDocument/2006/relationships/customXml" Target="../ink/ink1539.xml"/><Relationship Id="rId673" Type="http://schemas.openxmlformats.org/officeDocument/2006/relationships/customXml" Target="../ink/ink1643.xml"/><Relationship Id="rId23" Type="http://schemas.openxmlformats.org/officeDocument/2006/relationships/image" Target="../media/image1322.png"/><Relationship Id="rId119" Type="http://schemas.openxmlformats.org/officeDocument/2006/relationships/image" Target="../media/image1370.png"/><Relationship Id="rId326" Type="http://schemas.openxmlformats.org/officeDocument/2006/relationships/customXml" Target="../ink/ink1469.xml"/><Relationship Id="rId533" Type="http://schemas.openxmlformats.org/officeDocument/2006/relationships/image" Target="../media/image1577.png"/><Relationship Id="rId172" Type="http://schemas.openxmlformats.org/officeDocument/2006/relationships/customXml" Target="../ink/ink1392.xml"/><Relationship Id="rId477" Type="http://schemas.openxmlformats.org/officeDocument/2006/relationships/image" Target="../media/image1549.png"/><Relationship Id="rId600" Type="http://schemas.openxmlformats.org/officeDocument/2006/relationships/customXml" Target="../ink/ink1606.xml"/><Relationship Id="rId684" Type="http://schemas.openxmlformats.org/officeDocument/2006/relationships/customXml" Target="../ink/ink1649.xml"/><Relationship Id="rId337" Type="http://schemas.openxmlformats.org/officeDocument/2006/relationships/image" Target="../media/image1479.png"/><Relationship Id="rId34" Type="http://schemas.openxmlformats.org/officeDocument/2006/relationships/customXml" Target="../ink/ink1323.xml"/><Relationship Id="rId544" Type="http://schemas.openxmlformats.org/officeDocument/2006/relationships/customXml" Target="../ink/ink1578.xml"/><Relationship Id="rId183" Type="http://schemas.openxmlformats.org/officeDocument/2006/relationships/image" Target="../media/image1402.png"/><Relationship Id="rId390" Type="http://schemas.openxmlformats.org/officeDocument/2006/relationships/customXml" Target="../ink/ink1501.xml"/><Relationship Id="rId404" Type="http://schemas.openxmlformats.org/officeDocument/2006/relationships/customXml" Target="../ink/ink1508.xml"/><Relationship Id="rId611" Type="http://schemas.openxmlformats.org/officeDocument/2006/relationships/image" Target="../media/image1616.png"/><Relationship Id="rId250" Type="http://schemas.openxmlformats.org/officeDocument/2006/relationships/customXml" Target="../ink/ink1431.xml"/><Relationship Id="rId488" Type="http://schemas.openxmlformats.org/officeDocument/2006/relationships/customXml" Target="../ink/ink1550.xml"/><Relationship Id="rId695" Type="http://schemas.openxmlformats.org/officeDocument/2006/relationships/image" Target="../media/image1657.png"/><Relationship Id="rId709" Type="http://schemas.openxmlformats.org/officeDocument/2006/relationships/image" Target="../media/image1664.png"/><Relationship Id="rId45" Type="http://schemas.openxmlformats.org/officeDocument/2006/relationships/image" Target="../media/image1333.png"/><Relationship Id="rId110" Type="http://schemas.openxmlformats.org/officeDocument/2006/relationships/customXml" Target="../ink/ink1361.xml"/><Relationship Id="rId348" Type="http://schemas.openxmlformats.org/officeDocument/2006/relationships/customXml" Target="../ink/ink1480.xml"/><Relationship Id="rId555" Type="http://schemas.openxmlformats.org/officeDocument/2006/relationships/image" Target="../media/image1588.png"/><Relationship Id="rId194" Type="http://schemas.openxmlformats.org/officeDocument/2006/relationships/customXml" Target="../ink/ink1403.xml"/><Relationship Id="rId208" Type="http://schemas.openxmlformats.org/officeDocument/2006/relationships/customXml" Target="../ink/ink1410.xml"/><Relationship Id="rId415" Type="http://schemas.openxmlformats.org/officeDocument/2006/relationships/image" Target="../media/image1518.png"/><Relationship Id="rId622" Type="http://schemas.openxmlformats.org/officeDocument/2006/relationships/customXml" Target="../ink/ink1617.xml"/><Relationship Id="rId261" Type="http://schemas.openxmlformats.org/officeDocument/2006/relationships/image" Target="../media/image1441.png"/><Relationship Id="rId499" Type="http://schemas.openxmlformats.org/officeDocument/2006/relationships/image" Target="../media/image1560.png"/><Relationship Id="rId56" Type="http://schemas.openxmlformats.org/officeDocument/2006/relationships/customXml" Target="../ink/ink1334.xml"/><Relationship Id="rId359" Type="http://schemas.openxmlformats.org/officeDocument/2006/relationships/image" Target="../media/image1490.png"/><Relationship Id="rId566" Type="http://schemas.openxmlformats.org/officeDocument/2006/relationships/customXml" Target="../ink/ink1589.xml"/><Relationship Id="rId121" Type="http://schemas.openxmlformats.org/officeDocument/2006/relationships/image" Target="../media/image1371.png"/><Relationship Id="rId219" Type="http://schemas.openxmlformats.org/officeDocument/2006/relationships/image" Target="../media/image1420.png"/><Relationship Id="rId426" Type="http://schemas.openxmlformats.org/officeDocument/2006/relationships/customXml" Target="../ink/ink1519.xml"/><Relationship Id="rId633" Type="http://schemas.openxmlformats.org/officeDocument/2006/relationships/image" Target="../media/image1627.png"/><Relationship Id="rId67" Type="http://schemas.openxmlformats.org/officeDocument/2006/relationships/image" Target="../media/image1344.png"/><Relationship Id="rId272" Type="http://schemas.openxmlformats.org/officeDocument/2006/relationships/customXml" Target="../ink/ink1442.xml"/><Relationship Id="rId577" Type="http://schemas.openxmlformats.org/officeDocument/2006/relationships/image" Target="../media/image1599.png"/><Relationship Id="rId700" Type="http://schemas.openxmlformats.org/officeDocument/2006/relationships/customXml" Target="../ink/ink1657.xml"/><Relationship Id="rId132" Type="http://schemas.openxmlformats.org/officeDocument/2006/relationships/customXml" Target="../ink/ink1372.xml"/><Relationship Id="rId437" Type="http://schemas.openxmlformats.org/officeDocument/2006/relationships/image" Target="../media/image1529.png"/><Relationship Id="rId644" Type="http://schemas.openxmlformats.org/officeDocument/2006/relationships/image" Target="../media/image1632.png"/><Relationship Id="rId283" Type="http://schemas.openxmlformats.org/officeDocument/2006/relationships/image" Target="../media/image1452.png"/><Relationship Id="rId490" Type="http://schemas.openxmlformats.org/officeDocument/2006/relationships/customXml" Target="../ink/ink1551.xml"/><Relationship Id="rId504" Type="http://schemas.openxmlformats.org/officeDocument/2006/relationships/customXml" Target="../ink/ink1558.xml"/><Relationship Id="rId711" Type="http://schemas.openxmlformats.org/officeDocument/2006/relationships/image" Target="../media/image1665.png"/><Relationship Id="rId78" Type="http://schemas.openxmlformats.org/officeDocument/2006/relationships/customXml" Target="../ink/ink1345.xml"/><Relationship Id="rId143" Type="http://schemas.openxmlformats.org/officeDocument/2006/relationships/image" Target="../media/image1382.png"/><Relationship Id="rId350" Type="http://schemas.openxmlformats.org/officeDocument/2006/relationships/customXml" Target="../ink/ink1481.xml"/><Relationship Id="rId588" Type="http://schemas.openxmlformats.org/officeDocument/2006/relationships/customXml" Target="../ink/ink1600.xml"/><Relationship Id="rId9" Type="http://schemas.openxmlformats.org/officeDocument/2006/relationships/image" Target="../media/image1315.png"/><Relationship Id="rId210" Type="http://schemas.openxmlformats.org/officeDocument/2006/relationships/customXml" Target="../ink/ink1411.xml"/><Relationship Id="rId448" Type="http://schemas.openxmlformats.org/officeDocument/2006/relationships/customXml" Target="../ink/ink1530.xml"/><Relationship Id="rId655" Type="http://schemas.openxmlformats.org/officeDocument/2006/relationships/customXml" Target="../ink/ink1634.xml"/><Relationship Id="rId294" Type="http://schemas.openxmlformats.org/officeDocument/2006/relationships/customXml" Target="../ink/ink1453.xml"/><Relationship Id="rId308" Type="http://schemas.openxmlformats.org/officeDocument/2006/relationships/customXml" Target="../ink/ink1460.xml"/><Relationship Id="rId515" Type="http://schemas.openxmlformats.org/officeDocument/2006/relationships/image" Target="../media/image1568.png"/><Relationship Id="rId722" Type="http://schemas.openxmlformats.org/officeDocument/2006/relationships/customXml" Target="../ink/ink1668.xml"/><Relationship Id="rId89" Type="http://schemas.openxmlformats.org/officeDocument/2006/relationships/image" Target="../media/image1355.png"/><Relationship Id="rId154" Type="http://schemas.openxmlformats.org/officeDocument/2006/relationships/customXml" Target="../ink/ink1383.xml"/><Relationship Id="rId361" Type="http://schemas.openxmlformats.org/officeDocument/2006/relationships/image" Target="../media/image1491.png"/><Relationship Id="rId599" Type="http://schemas.openxmlformats.org/officeDocument/2006/relationships/image" Target="../media/image1610.png"/><Relationship Id="rId459" Type="http://schemas.openxmlformats.org/officeDocument/2006/relationships/image" Target="../media/image1540.png"/><Relationship Id="rId666" Type="http://schemas.openxmlformats.org/officeDocument/2006/relationships/image" Target="../media/image1643.png"/><Relationship Id="rId16" Type="http://schemas.openxmlformats.org/officeDocument/2006/relationships/customXml" Target="../ink/ink1314.xml"/><Relationship Id="rId221" Type="http://schemas.openxmlformats.org/officeDocument/2006/relationships/image" Target="../media/image1421.png"/><Relationship Id="rId319" Type="http://schemas.openxmlformats.org/officeDocument/2006/relationships/image" Target="../media/image1470.png"/><Relationship Id="rId526" Type="http://schemas.openxmlformats.org/officeDocument/2006/relationships/customXml" Target="../ink/ink1569.xml"/><Relationship Id="rId165" Type="http://schemas.openxmlformats.org/officeDocument/2006/relationships/image" Target="../media/image1393.png"/><Relationship Id="rId372" Type="http://schemas.openxmlformats.org/officeDocument/2006/relationships/customXml" Target="../ink/ink1492.xml"/><Relationship Id="rId677" Type="http://schemas.openxmlformats.org/officeDocument/2006/relationships/customXml" Target="../ink/ink1645.xml"/><Relationship Id="rId232" Type="http://schemas.openxmlformats.org/officeDocument/2006/relationships/customXml" Target="../ink/ink1422.xml"/><Relationship Id="rId27" Type="http://schemas.openxmlformats.org/officeDocument/2006/relationships/image" Target="../media/image1324.png"/><Relationship Id="rId537" Type="http://schemas.openxmlformats.org/officeDocument/2006/relationships/image" Target="../media/image1579.png"/><Relationship Id="rId80" Type="http://schemas.openxmlformats.org/officeDocument/2006/relationships/customXml" Target="../ink/ink1346.xml"/><Relationship Id="rId176" Type="http://schemas.openxmlformats.org/officeDocument/2006/relationships/customXml" Target="../ink/ink1394.xml"/><Relationship Id="rId383" Type="http://schemas.openxmlformats.org/officeDocument/2006/relationships/image" Target="../media/image1502.png"/><Relationship Id="rId590" Type="http://schemas.openxmlformats.org/officeDocument/2006/relationships/customXml" Target="../ink/ink1601.xml"/><Relationship Id="rId604" Type="http://schemas.openxmlformats.org/officeDocument/2006/relationships/customXml" Target="../ink/ink1608.xml"/><Relationship Id="rId243" Type="http://schemas.openxmlformats.org/officeDocument/2006/relationships/image" Target="../media/image1432.png"/><Relationship Id="rId450" Type="http://schemas.openxmlformats.org/officeDocument/2006/relationships/customXml" Target="../ink/ink1531.xml"/><Relationship Id="rId688" Type="http://schemas.openxmlformats.org/officeDocument/2006/relationships/customXml" Target="../ink/ink1651.xml"/><Relationship Id="rId38" Type="http://schemas.openxmlformats.org/officeDocument/2006/relationships/customXml" Target="../ink/ink1325.xml"/><Relationship Id="rId103" Type="http://schemas.openxmlformats.org/officeDocument/2006/relationships/image" Target="../media/image1362.png"/><Relationship Id="rId310" Type="http://schemas.openxmlformats.org/officeDocument/2006/relationships/customXml" Target="../ink/ink1461.xml"/><Relationship Id="rId548" Type="http://schemas.openxmlformats.org/officeDocument/2006/relationships/customXml" Target="../ink/ink1580.xml"/><Relationship Id="rId91" Type="http://schemas.openxmlformats.org/officeDocument/2006/relationships/image" Target="../media/image1356.png"/><Relationship Id="rId187" Type="http://schemas.openxmlformats.org/officeDocument/2006/relationships/image" Target="../media/image1404.png"/><Relationship Id="rId394" Type="http://schemas.openxmlformats.org/officeDocument/2006/relationships/customXml" Target="../ink/ink1503.xml"/><Relationship Id="rId408" Type="http://schemas.openxmlformats.org/officeDocument/2006/relationships/customXml" Target="../ink/ink1510.xml"/><Relationship Id="rId615" Type="http://schemas.openxmlformats.org/officeDocument/2006/relationships/image" Target="../media/image1618.png"/><Relationship Id="rId254" Type="http://schemas.openxmlformats.org/officeDocument/2006/relationships/customXml" Target="../ink/ink1433.xml"/><Relationship Id="rId699" Type="http://schemas.openxmlformats.org/officeDocument/2006/relationships/image" Target="../media/image1659.png"/><Relationship Id="rId49" Type="http://schemas.openxmlformats.org/officeDocument/2006/relationships/image" Target="../media/image1335.png"/><Relationship Id="rId114" Type="http://schemas.openxmlformats.org/officeDocument/2006/relationships/customXml" Target="../ink/ink1363.xml"/><Relationship Id="rId461" Type="http://schemas.openxmlformats.org/officeDocument/2006/relationships/image" Target="../media/image1541.png"/><Relationship Id="rId559" Type="http://schemas.openxmlformats.org/officeDocument/2006/relationships/image" Target="../media/image1590.png"/><Relationship Id="rId198" Type="http://schemas.openxmlformats.org/officeDocument/2006/relationships/customXml" Target="../ink/ink1405.xml"/><Relationship Id="rId321" Type="http://schemas.openxmlformats.org/officeDocument/2006/relationships/image" Target="../media/image1471.png"/><Relationship Id="rId419" Type="http://schemas.openxmlformats.org/officeDocument/2006/relationships/image" Target="../media/image1520.png"/><Relationship Id="rId626" Type="http://schemas.openxmlformats.org/officeDocument/2006/relationships/customXml" Target="../ink/ink1619.xml"/><Relationship Id="rId265" Type="http://schemas.openxmlformats.org/officeDocument/2006/relationships/image" Target="../media/image1443.png"/><Relationship Id="rId472" Type="http://schemas.openxmlformats.org/officeDocument/2006/relationships/customXml" Target="../ink/ink1542.xml"/><Relationship Id="rId125" Type="http://schemas.openxmlformats.org/officeDocument/2006/relationships/image" Target="../media/image1373.png"/><Relationship Id="rId332" Type="http://schemas.openxmlformats.org/officeDocument/2006/relationships/customXml" Target="../ink/ink1472.xml"/><Relationship Id="rId637" Type="http://schemas.openxmlformats.org/officeDocument/2006/relationships/image" Target="../media/image1629.png"/><Relationship Id="rId276" Type="http://schemas.openxmlformats.org/officeDocument/2006/relationships/customXml" Target="../ink/ink1444.xml"/><Relationship Id="rId483" Type="http://schemas.openxmlformats.org/officeDocument/2006/relationships/image" Target="../media/image1552.png"/><Relationship Id="rId690" Type="http://schemas.openxmlformats.org/officeDocument/2006/relationships/customXml" Target="../ink/ink1652.xml"/><Relationship Id="rId704" Type="http://schemas.openxmlformats.org/officeDocument/2006/relationships/customXml" Target="../ink/ink1659.xml"/><Relationship Id="rId40" Type="http://schemas.openxmlformats.org/officeDocument/2006/relationships/customXml" Target="../ink/ink1326.xml"/><Relationship Id="rId136" Type="http://schemas.openxmlformats.org/officeDocument/2006/relationships/customXml" Target="../ink/ink1374.xml"/><Relationship Id="rId343" Type="http://schemas.openxmlformats.org/officeDocument/2006/relationships/image" Target="../media/image1482.png"/><Relationship Id="rId550" Type="http://schemas.openxmlformats.org/officeDocument/2006/relationships/customXml" Target="../ink/ink1581.xml"/><Relationship Id="rId203" Type="http://schemas.openxmlformats.org/officeDocument/2006/relationships/image" Target="../media/image1412.png"/><Relationship Id="rId648" Type="http://schemas.openxmlformats.org/officeDocument/2006/relationships/image" Target="../media/image16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5.png"/><Relationship Id="rId3" Type="http://schemas.openxmlformats.org/officeDocument/2006/relationships/image" Target="../media/image1311.emf"/><Relationship Id="rId7" Type="http://schemas.openxmlformats.org/officeDocument/2006/relationships/customXml" Target="../ink/ink1671.xml"/><Relationship Id="rId2" Type="http://schemas.openxmlformats.org/officeDocument/2006/relationships/image" Target="../media/image13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4.emf"/><Relationship Id="rId5" Type="http://schemas.openxmlformats.org/officeDocument/2006/relationships/image" Target="../media/image1313.emf"/><Relationship Id="rId4" Type="http://schemas.openxmlformats.org/officeDocument/2006/relationships/image" Target="../media/image13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4.png"/><Relationship Id="rId21" Type="http://schemas.openxmlformats.org/officeDocument/2006/relationships/customXml" Target="../ink/ink1678.xml"/><Relationship Id="rId42" Type="http://schemas.openxmlformats.org/officeDocument/2006/relationships/image" Target="../media/image1692.png"/><Relationship Id="rId47" Type="http://schemas.openxmlformats.org/officeDocument/2006/relationships/customXml" Target="../ink/ink1691.xml"/><Relationship Id="rId63" Type="http://schemas.openxmlformats.org/officeDocument/2006/relationships/customXml" Target="../ink/ink1699.xml"/><Relationship Id="rId68" Type="http://schemas.openxmlformats.org/officeDocument/2006/relationships/image" Target="../media/image1705.png"/><Relationship Id="rId84" Type="http://schemas.openxmlformats.org/officeDocument/2006/relationships/image" Target="../media/image1713.png"/><Relationship Id="rId89" Type="http://schemas.openxmlformats.org/officeDocument/2006/relationships/customXml" Target="../ink/ink1712.xml"/><Relationship Id="rId16" Type="http://schemas.openxmlformats.org/officeDocument/2006/relationships/image" Target="../media/image1679.png"/><Relationship Id="rId11" Type="http://schemas.openxmlformats.org/officeDocument/2006/relationships/customXml" Target="../ink/ink1673.xml"/><Relationship Id="rId32" Type="http://schemas.openxmlformats.org/officeDocument/2006/relationships/image" Target="../media/image1687.png"/><Relationship Id="rId37" Type="http://schemas.openxmlformats.org/officeDocument/2006/relationships/customXml" Target="../ink/ink1686.xml"/><Relationship Id="rId53" Type="http://schemas.openxmlformats.org/officeDocument/2006/relationships/customXml" Target="../ink/ink1694.xml"/><Relationship Id="rId58" Type="http://schemas.openxmlformats.org/officeDocument/2006/relationships/image" Target="../media/image1700.png"/><Relationship Id="rId74" Type="http://schemas.openxmlformats.org/officeDocument/2006/relationships/image" Target="../media/image1708.png"/><Relationship Id="rId79" Type="http://schemas.openxmlformats.org/officeDocument/2006/relationships/customXml" Target="../ink/ink1707.xml"/><Relationship Id="rId90" Type="http://schemas.openxmlformats.org/officeDocument/2006/relationships/image" Target="../media/image1716.png"/><Relationship Id="rId95" Type="http://schemas.openxmlformats.org/officeDocument/2006/relationships/customXml" Target="../ink/ink1715.xml"/><Relationship Id="rId14" Type="http://schemas.openxmlformats.org/officeDocument/2006/relationships/image" Target="../media/image1678.png"/><Relationship Id="rId22" Type="http://schemas.openxmlformats.org/officeDocument/2006/relationships/image" Target="../media/image1682.png"/><Relationship Id="rId27" Type="http://schemas.openxmlformats.org/officeDocument/2006/relationships/customXml" Target="../ink/ink1681.xml"/><Relationship Id="rId30" Type="http://schemas.openxmlformats.org/officeDocument/2006/relationships/image" Target="../media/image1686.png"/><Relationship Id="rId35" Type="http://schemas.openxmlformats.org/officeDocument/2006/relationships/customXml" Target="../ink/ink1685.xml"/><Relationship Id="rId43" Type="http://schemas.openxmlformats.org/officeDocument/2006/relationships/customXml" Target="../ink/ink1689.xml"/><Relationship Id="rId48" Type="http://schemas.openxmlformats.org/officeDocument/2006/relationships/image" Target="../media/image1695.png"/><Relationship Id="rId56" Type="http://schemas.openxmlformats.org/officeDocument/2006/relationships/image" Target="../media/image1699.png"/><Relationship Id="rId64" Type="http://schemas.openxmlformats.org/officeDocument/2006/relationships/image" Target="../media/image1703.png"/><Relationship Id="rId69" Type="http://schemas.openxmlformats.org/officeDocument/2006/relationships/customXml" Target="../ink/ink1702.xml"/><Relationship Id="rId77" Type="http://schemas.openxmlformats.org/officeDocument/2006/relationships/customXml" Target="../ink/ink1706.xml"/><Relationship Id="rId51" Type="http://schemas.openxmlformats.org/officeDocument/2006/relationships/customXml" Target="../ink/ink1693.xml"/><Relationship Id="rId72" Type="http://schemas.openxmlformats.org/officeDocument/2006/relationships/image" Target="../media/image1707.png"/><Relationship Id="rId80" Type="http://schemas.openxmlformats.org/officeDocument/2006/relationships/image" Target="../media/image1711.png"/><Relationship Id="rId85" Type="http://schemas.openxmlformats.org/officeDocument/2006/relationships/customXml" Target="../ink/ink1710.xml"/><Relationship Id="rId93" Type="http://schemas.openxmlformats.org/officeDocument/2006/relationships/customXml" Target="../ink/ink1714.xml"/><Relationship Id="rId3" Type="http://schemas.openxmlformats.org/officeDocument/2006/relationships/customXml" Target="../ink/ink1672.xml"/><Relationship Id="rId12" Type="http://schemas.openxmlformats.org/officeDocument/2006/relationships/image" Target="../media/image1677.png"/><Relationship Id="rId17" Type="http://schemas.openxmlformats.org/officeDocument/2006/relationships/customXml" Target="../ink/ink1676.xml"/><Relationship Id="rId25" Type="http://schemas.openxmlformats.org/officeDocument/2006/relationships/customXml" Target="../ink/ink1680.xml"/><Relationship Id="rId33" Type="http://schemas.openxmlformats.org/officeDocument/2006/relationships/customXml" Target="../ink/ink1684.xml"/><Relationship Id="rId38" Type="http://schemas.openxmlformats.org/officeDocument/2006/relationships/image" Target="../media/image1690.png"/><Relationship Id="rId46" Type="http://schemas.openxmlformats.org/officeDocument/2006/relationships/image" Target="../media/image1694.png"/><Relationship Id="rId59" Type="http://schemas.openxmlformats.org/officeDocument/2006/relationships/customXml" Target="../ink/ink1697.xml"/><Relationship Id="rId67" Type="http://schemas.openxmlformats.org/officeDocument/2006/relationships/customXml" Target="../ink/ink1701.xml"/><Relationship Id="rId20" Type="http://schemas.openxmlformats.org/officeDocument/2006/relationships/image" Target="../media/image1681.png"/><Relationship Id="rId41" Type="http://schemas.openxmlformats.org/officeDocument/2006/relationships/customXml" Target="../ink/ink1688.xml"/><Relationship Id="rId54" Type="http://schemas.openxmlformats.org/officeDocument/2006/relationships/image" Target="../media/image1698.png"/><Relationship Id="rId62" Type="http://schemas.openxmlformats.org/officeDocument/2006/relationships/image" Target="../media/image1702.png"/><Relationship Id="rId70" Type="http://schemas.openxmlformats.org/officeDocument/2006/relationships/image" Target="../media/image1706.png"/><Relationship Id="rId75" Type="http://schemas.openxmlformats.org/officeDocument/2006/relationships/customXml" Target="../ink/ink1705.xml"/><Relationship Id="rId83" Type="http://schemas.openxmlformats.org/officeDocument/2006/relationships/customXml" Target="../ink/ink1709.xml"/><Relationship Id="rId88" Type="http://schemas.openxmlformats.org/officeDocument/2006/relationships/image" Target="../media/image1715.png"/><Relationship Id="rId91" Type="http://schemas.openxmlformats.org/officeDocument/2006/relationships/customXml" Target="../ink/ink1713.xml"/><Relationship Id="rId96" Type="http://schemas.openxmlformats.org/officeDocument/2006/relationships/image" Target="../media/image1719.png"/><Relationship Id="rId1" Type="http://schemas.openxmlformats.org/officeDocument/2006/relationships/slideLayout" Target="../slideLayouts/slideLayout1.xml"/><Relationship Id="rId15" Type="http://schemas.openxmlformats.org/officeDocument/2006/relationships/customXml" Target="../ink/ink1675.xml"/><Relationship Id="rId23" Type="http://schemas.openxmlformats.org/officeDocument/2006/relationships/customXml" Target="../ink/ink1679.xml"/><Relationship Id="rId28" Type="http://schemas.openxmlformats.org/officeDocument/2006/relationships/image" Target="../media/image1685.png"/><Relationship Id="rId36" Type="http://schemas.openxmlformats.org/officeDocument/2006/relationships/image" Target="../media/image1689.png"/><Relationship Id="rId49" Type="http://schemas.openxmlformats.org/officeDocument/2006/relationships/customXml" Target="../ink/ink1692.xml"/><Relationship Id="rId57" Type="http://schemas.openxmlformats.org/officeDocument/2006/relationships/customXml" Target="../ink/ink1696.xml"/><Relationship Id="rId10" Type="http://schemas.openxmlformats.org/officeDocument/2006/relationships/image" Target="../media/image3680.png"/><Relationship Id="rId31" Type="http://schemas.openxmlformats.org/officeDocument/2006/relationships/customXml" Target="../ink/ink1683.xml"/><Relationship Id="rId44" Type="http://schemas.openxmlformats.org/officeDocument/2006/relationships/image" Target="../media/image1693.png"/><Relationship Id="rId52" Type="http://schemas.openxmlformats.org/officeDocument/2006/relationships/image" Target="../media/image1697.png"/><Relationship Id="rId60" Type="http://schemas.openxmlformats.org/officeDocument/2006/relationships/image" Target="../media/image1701.png"/><Relationship Id="rId65" Type="http://schemas.openxmlformats.org/officeDocument/2006/relationships/customXml" Target="../ink/ink1700.xml"/><Relationship Id="rId73" Type="http://schemas.openxmlformats.org/officeDocument/2006/relationships/customXml" Target="../ink/ink1704.xml"/><Relationship Id="rId78" Type="http://schemas.openxmlformats.org/officeDocument/2006/relationships/image" Target="../media/image1710.png"/><Relationship Id="rId81" Type="http://schemas.openxmlformats.org/officeDocument/2006/relationships/customXml" Target="../ink/ink1708.xml"/><Relationship Id="rId86" Type="http://schemas.openxmlformats.org/officeDocument/2006/relationships/image" Target="../media/image1714.png"/><Relationship Id="rId94" Type="http://schemas.openxmlformats.org/officeDocument/2006/relationships/image" Target="../media/image1718.png"/><Relationship Id="rId13" Type="http://schemas.openxmlformats.org/officeDocument/2006/relationships/customXml" Target="../ink/ink1674.xml"/><Relationship Id="rId18" Type="http://schemas.openxmlformats.org/officeDocument/2006/relationships/image" Target="../media/image1680.png"/><Relationship Id="rId39" Type="http://schemas.openxmlformats.org/officeDocument/2006/relationships/customXml" Target="../ink/ink1687.xml"/><Relationship Id="rId34" Type="http://schemas.openxmlformats.org/officeDocument/2006/relationships/image" Target="../media/image1688.png"/><Relationship Id="rId50" Type="http://schemas.openxmlformats.org/officeDocument/2006/relationships/image" Target="../media/image1696.png"/><Relationship Id="rId55" Type="http://schemas.openxmlformats.org/officeDocument/2006/relationships/customXml" Target="../ink/ink1695.xml"/><Relationship Id="rId76" Type="http://schemas.openxmlformats.org/officeDocument/2006/relationships/image" Target="../media/image1709.png"/><Relationship Id="rId97" Type="http://schemas.openxmlformats.org/officeDocument/2006/relationships/image" Target="../media/image1720.png"/><Relationship Id="rId71" Type="http://schemas.openxmlformats.org/officeDocument/2006/relationships/customXml" Target="../ink/ink1703.xml"/><Relationship Id="rId92" Type="http://schemas.openxmlformats.org/officeDocument/2006/relationships/image" Target="../media/image1717.png"/><Relationship Id="rId2" Type="http://schemas.openxmlformats.org/officeDocument/2006/relationships/image" Target="../media/image1676.emf"/><Relationship Id="rId29" Type="http://schemas.openxmlformats.org/officeDocument/2006/relationships/customXml" Target="../ink/ink1682.xml"/><Relationship Id="rId24" Type="http://schemas.openxmlformats.org/officeDocument/2006/relationships/image" Target="../media/image1683.png"/><Relationship Id="rId40" Type="http://schemas.openxmlformats.org/officeDocument/2006/relationships/image" Target="../media/image1691.png"/><Relationship Id="rId45" Type="http://schemas.openxmlformats.org/officeDocument/2006/relationships/customXml" Target="../ink/ink1690.xml"/><Relationship Id="rId66" Type="http://schemas.openxmlformats.org/officeDocument/2006/relationships/image" Target="../media/image1704.png"/><Relationship Id="rId87" Type="http://schemas.openxmlformats.org/officeDocument/2006/relationships/customXml" Target="../ink/ink1711.xml"/><Relationship Id="rId61" Type="http://schemas.openxmlformats.org/officeDocument/2006/relationships/customXml" Target="../ink/ink1698.xml"/><Relationship Id="rId82" Type="http://schemas.openxmlformats.org/officeDocument/2006/relationships/image" Target="../media/image1712.png"/><Relationship Id="rId19" Type="http://schemas.openxmlformats.org/officeDocument/2006/relationships/customXml" Target="../ink/ink16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21.pn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26.png"/><Relationship Id="rId21" Type="http://schemas.openxmlformats.org/officeDocument/2006/relationships/image" Target="../media/image17.png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47" Type="http://schemas.openxmlformats.org/officeDocument/2006/relationships/image" Target="../media/image30.png"/><Relationship Id="rId50" Type="http://schemas.openxmlformats.org/officeDocument/2006/relationships/customXml" Target="../ink/ink30.xml"/><Relationship Id="rId55" Type="http://schemas.openxmlformats.org/officeDocument/2006/relationships/image" Target="../media/image34.png"/><Relationship Id="rId6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3.xml"/><Relationship Id="rId29" Type="http://schemas.openxmlformats.org/officeDocument/2006/relationships/image" Target="../media/image21.png"/><Relationship Id="rId11" Type="http://schemas.openxmlformats.org/officeDocument/2006/relationships/image" Target="../media/image12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25.png"/><Relationship Id="rId40" Type="http://schemas.openxmlformats.org/officeDocument/2006/relationships/customXml" Target="../ink/ink25.xml"/><Relationship Id="rId45" Type="http://schemas.openxmlformats.org/officeDocument/2006/relationships/image" Target="../media/image29.png"/><Relationship Id="rId53" Type="http://schemas.openxmlformats.org/officeDocument/2006/relationships/image" Target="../media/image33.png"/><Relationship Id="rId58" Type="http://schemas.openxmlformats.org/officeDocument/2006/relationships/customXml" Target="../ink/ink34.xml"/><Relationship Id="rId5" Type="http://schemas.openxmlformats.org/officeDocument/2006/relationships/image" Target="../media/image9.png"/><Relationship Id="rId61" Type="http://schemas.openxmlformats.org/officeDocument/2006/relationships/image" Target="../media/image37.png"/><Relationship Id="rId19" Type="http://schemas.openxmlformats.org/officeDocument/2006/relationships/image" Target="../media/image16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20.png"/><Relationship Id="rId30" Type="http://schemas.openxmlformats.org/officeDocument/2006/relationships/customXml" Target="../ink/ink20.xml"/><Relationship Id="rId35" Type="http://schemas.openxmlformats.org/officeDocument/2006/relationships/image" Target="../media/image24.png"/><Relationship Id="rId43" Type="http://schemas.openxmlformats.org/officeDocument/2006/relationships/image" Target="../media/image28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8" Type="http://schemas.openxmlformats.org/officeDocument/2006/relationships/customXml" Target="../ink/ink9.xml"/><Relationship Id="rId51" Type="http://schemas.openxmlformats.org/officeDocument/2006/relationships/image" Target="../media/image32.png"/><Relationship Id="rId3" Type="http://schemas.openxmlformats.org/officeDocument/2006/relationships/image" Target="../media/image8.png"/><Relationship Id="rId12" Type="http://schemas.openxmlformats.org/officeDocument/2006/relationships/customXml" Target="../ink/ink11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36.png"/><Relationship Id="rId20" Type="http://schemas.openxmlformats.org/officeDocument/2006/relationships/customXml" Target="../ink/ink15.xml"/><Relationship Id="rId41" Type="http://schemas.openxmlformats.org/officeDocument/2006/relationships/image" Target="../media/image27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8.xml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31.png"/><Relationship Id="rId57" Type="http://schemas.openxmlformats.org/officeDocument/2006/relationships/image" Target="../media/image35.png"/><Relationship Id="rId10" Type="http://schemas.openxmlformats.org/officeDocument/2006/relationships/customXml" Target="../ink/ink10.xml"/><Relationship Id="rId31" Type="http://schemas.openxmlformats.org/officeDocument/2006/relationships/image" Target="../media/image22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4" Type="http://schemas.openxmlformats.org/officeDocument/2006/relationships/customXml" Target="../ink/ink7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3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724.emf"/><Relationship Id="rId7" Type="http://schemas.openxmlformats.org/officeDocument/2006/relationships/image" Target="NULL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725.emf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customXml" Target="../ink/ink42.xml"/><Relationship Id="rId18" Type="http://schemas.openxmlformats.org/officeDocument/2006/relationships/image" Target="../media/image276.png"/><Relationship Id="rId3" Type="http://schemas.openxmlformats.org/officeDocument/2006/relationships/customXml" Target="../ink/ink37.xml"/><Relationship Id="rId21" Type="http://schemas.openxmlformats.org/officeDocument/2006/relationships/customXml" Target="../ink/ink46.xml"/><Relationship Id="rId7" Type="http://schemas.openxmlformats.org/officeDocument/2006/relationships/customXml" Target="../ink/ink39.xml"/><Relationship Id="rId12" Type="http://schemas.openxmlformats.org/officeDocument/2006/relationships/image" Target="../media/image273.png"/><Relationship Id="rId17" Type="http://schemas.openxmlformats.org/officeDocument/2006/relationships/customXml" Target="../ink/ink44.xml"/><Relationship Id="rId2" Type="http://schemas.openxmlformats.org/officeDocument/2006/relationships/image" Target="../media/image9.emf"/><Relationship Id="rId16" Type="http://schemas.openxmlformats.org/officeDocument/2006/relationships/image" Target="../media/image275.png"/><Relationship Id="rId20" Type="http://schemas.openxmlformats.org/officeDocument/2006/relationships/image" Target="../media/image2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11" Type="http://schemas.openxmlformats.org/officeDocument/2006/relationships/customXml" Target="../ink/ink41.xml"/><Relationship Id="rId24" Type="http://schemas.openxmlformats.org/officeDocument/2006/relationships/image" Target="../media/image279.png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10" Type="http://schemas.openxmlformats.org/officeDocument/2006/relationships/image" Target="../media/image272.png"/><Relationship Id="rId19" Type="http://schemas.openxmlformats.org/officeDocument/2006/relationships/customXml" Target="../ink/ink45.xml"/><Relationship Id="rId4" Type="http://schemas.openxmlformats.org/officeDocument/2006/relationships/image" Target="../media/image269.png"/><Relationship Id="rId9" Type="http://schemas.openxmlformats.org/officeDocument/2006/relationships/customXml" Target="../ink/ink40.xml"/><Relationship Id="rId14" Type="http://schemas.openxmlformats.org/officeDocument/2006/relationships/image" Target="../media/image274.png"/><Relationship Id="rId22" Type="http://schemas.openxmlformats.org/officeDocument/2006/relationships/image" Target="../media/image27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.png"/><Relationship Id="rId21" Type="http://schemas.openxmlformats.org/officeDocument/2006/relationships/image" Target="../media/image47.png"/><Relationship Id="rId324" Type="http://schemas.openxmlformats.org/officeDocument/2006/relationships/customXml" Target="../ink/ink208.xml"/><Relationship Id="rId531" Type="http://schemas.openxmlformats.org/officeDocument/2006/relationships/image" Target="../media/image313.png"/><Relationship Id="rId170" Type="http://schemas.openxmlformats.org/officeDocument/2006/relationships/customXml" Target="../ink/ink131.xml"/><Relationship Id="rId268" Type="http://schemas.openxmlformats.org/officeDocument/2006/relationships/customXml" Target="../ink/ink180.xml"/><Relationship Id="rId475" Type="http://schemas.openxmlformats.org/officeDocument/2006/relationships/image" Target="../media/image285.png"/><Relationship Id="rId32" Type="http://schemas.openxmlformats.org/officeDocument/2006/relationships/customXml" Target="../ink/ink62.xml"/><Relationship Id="rId128" Type="http://schemas.openxmlformats.org/officeDocument/2006/relationships/customXml" Target="../ink/ink110.xml"/><Relationship Id="rId335" Type="http://schemas.openxmlformats.org/officeDocument/2006/relationships/image" Target="../media/image204.png"/><Relationship Id="rId181" Type="http://schemas.openxmlformats.org/officeDocument/2006/relationships/image" Target="../media/image127.png"/><Relationship Id="rId402" Type="http://schemas.openxmlformats.org/officeDocument/2006/relationships/customXml" Target="../ink/ink247.xml"/><Relationship Id="rId279" Type="http://schemas.openxmlformats.org/officeDocument/2006/relationships/image" Target="../media/image176.png"/><Relationship Id="rId486" Type="http://schemas.openxmlformats.org/officeDocument/2006/relationships/customXml" Target="../ink/ink289.xml"/><Relationship Id="rId43" Type="http://schemas.openxmlformats.org/officeDocument/2006/relationships/image" Target="../media/image58.png"/><Relationship Id="rId139" Type="http://schemas.openxmlformats.org/officeDocument/2006/relationships/image" Target="../media/image106.png"/><Relationship Id="rId290" Type="http://schemas.openxmlformats.org/officeDocument/2006/relationships/customXml" Target="../ink/ink191.xml"/><Relationship Id="rId304" Type="http://schemas.openxmlformats.org/officeDocument/2006/relationships/customXml" Target="../ink/ink198.xml"/><Relationship Id="rId346" Type="http://schemas.openxmlformats.org/officeDocument/2006/relationships/customXml" Target="../ink/ink219.xml"/><Relationship Id="rId388" Type="http://schemas.openxmlformats.org/officeDocument/2006/relationships/customXml" Target="../ink/ink240.xml"/><Relationship Id="rId511" Type="http://schemas.openxmlformats.org/officeDocument/2006/relationships/image" Target="../media/image303.png"/><Relationship Id="rId85" Type="http://schemas.openxmlformats.org/officeDocument/2006/relationships/image" Target="../media/image79.png"/><Relationship Id="rId150" Type="http://schemas.openxmlformats.org/officeDocument/2006/relationships/customXml" Target="../ink/ink121.xml"/><Relationship Id="rId192" Type="http://schemas.openxmlformats.org/officeDocument/2006/relationships/customXml" Target="../ink/ink142.xml"/><Relationship Id="rId206" Type="http://schemas.openxmlformats.org/officeDocument/2006/relationships/customXml" Target="../ink/ink149.xml"/><Relationship Id="rId413" Type="http://schemas.openxmlformats.org/officeDocument/2006/relationships/image" Target="../media/image243.png"/><Relationship Id="rId248" Type="http://schemas.openxmlformats.org/officeDocument/2006/relationships/customXml" Target="../ink/ink170.xml"/><Relationship Id="rId455" Type="http://schemas.openxmlformats.org/officeDocument/2006/relationships/image" Target="../media/image264.png"/><Relationship Id="rId497" Type="http://schemas.openxmlformats.org/officeDocument/2006/relationships/image" Target="../media/image296.png"/><Relationship Id="rId12" Type="http://schemas.openxmlformats.org/officeDocument/2006/relationships/customXml" Target="../ink/ink52.xml"/><Relationship Id="rId108" Type="http://schemas.openxmlformats.org/officeDocument/2006/relationships/customXml" Target="../ink/ink100.xml"/><Relationship Id="rId315" Type="http://schemas.openxmlformats.org/officeDocument/2006/relationships/image" Target="../media/image194.png"/><Relationship Id="rId357" Type="http://schemas.openxmlformats.org/officeDocument/2006/relationships/image" Target="../media/image215.png"/><Relationship Id="rId522" Type="http://schemas.openxmlformats.org/officeDocument/2006/relationships/customXml" Target="../ink/ink307.xml"/><Relationship Id="rId54" Type="http://schemas.openxmlformats.org/officeDocument/2006/relationships/customXml" Target="../ink/ink73.xml"/><Relationship Id="rId96" Type="http://schemas.openxmlformats.org/officeDocument/2006/relationships/customXml" Target="../ink/ink94.xml"/><Relationship Id="rId161" Type="http://schemas.openxmlformats.org/officeDocument/2006/relationships/image" Target="../media/image117.png"/><Relationship Id="rId217" Type="http://schemas.openxmlformats.org/officeDocument/2006/relationships/image" Target="../media/image145.png"/><Relationship Id="rId399" Type="http://schemas.openxmlformats.org/officeDocument/2006/relationships/image" Target="../media/image236.png"/><Relationship Id="rId259" Type="http://schemas.openxmlformats.org/officeDocument/2006/relationships/image" Target="../media/image166.png"/><Relationship Id="rId424" Type="http://schemas.openxmlformats.org/officeDocument/2006/relationships/customXml" Target="../ink/ink258.xml"/><Relationship Id="rId466" Type="http://schemas.openxmlformats.org/officeDocument/2006/relationships/customXml" Target="../ink/ink279.xml"/><Relationship Id="rId23" Type="http://schemas.openxmlformats.org/officeDocument/2006/relationships/image" Target="../media/image48.png"/><Relationship Id="rId119" Type="http://schemas.openxmlformats.org/officeDocument/2006/relationships/image" Target="../media/image96.png"/><Relationship Id="rId270" Type="http://schemas.openxmlformats.org/officeDocument/2006/relationships/customXml" Target="../ink/ink181.xml"/><Relationship Id="rId326" Type="http://schemas.openxmlformats.org/officeDocument/2006/relationships/customXml" Target="../ink/ink209.xml"/><Relationship Id="rId533" Type="http://schemas.openxmlformats.org/officeDocument/2006/relationships/image" Target="../media/image314.png"/><Relationship Id="rId65" Type="http://schemas.openxmlformats.org/officeDocument/2006/relationships/image" Target="../media/image69.png"/><Relationship Id="rId130" Type="http://schemas.openxmlformats.org/officeDocument/2006/relationships/customXml" Target="../ink/ink111.xml"/><Relationship Id="rId368" Type="http://schemas.openxmlformats.org/officeDocument/2006/relationships/customXml" Target="../ink/ink230.xml"/><Relationship Id="rId172" Type="http://schemas.openxmlformats.org/officeDocument/2006/relationships/customXml" Target="../ink/ink132.xml"/><Relationship Id="rId228" Type="http://schemas.openxmlformats.org/officeDocument/2006/relationships/customXml" Target="../ink/ink160.xml"/><Relationship Id="rId435" Type="http://schemas.openxmlformats.org/officeDocument/2006/relationships/image" Target="../media/image254.png"/><Relationship Id="rId477" Type="http://schemas.openxmlformats.org/officeDocument/2006/relationships/image" Target="../media/image286.png"/><Relationship Id="rId281" Type="http://schemas.openxmlformats.org/officeDocument/2006/relationships/image" Target="../media/image177.png"/><Relationship Id="rId337" Type="http://schemas.openxmlformats.org/officeDocument/2006/relationships/image" Target="../media/image205.png"/><Relationship Id="rId502" Type="http://schemas.openxmlformats.org/officeDocument/2006/relationships/customXml" Target="../ink/ink297.xml"/><Relationship Id="rId34" Type="http://schemas.openxmlformats.org/officeDocument/2006/relationships/customXml" Target="../ink/ink63.xml"/><Relationship Id="rId76" Type="http://schemas.openxmlformats.org/officeDocument/2006/relationships/customXml" Target="../ink/ink84.xml"/><Relationship Id="rId141" Type="http://schemas.openxmlformats.org/officeDocument/2006/relationships/image" Target="../media/image107.png"/><Relationship Id="rId379" Type="http://schemas.openxmlformats.org/officeDocument/2006/relationships/image" Target="../media/image226.png"/><Relationship Id="rId7" Type="http://schemas.openxmlformats.org/officeDocument/2006/relationships/customXml" Target="../ink/ink50.xml"/><Relationship Id="rId183" Type="http://schemas.openxmlformats.org/officeDocument/2006/relationships/image" Target="../media/image128.png"/><Relationship Id="rId239" Type="http://schemas.openxmlformats.org/officeDocument/2006/relationships/image" Target="../media/image156.png"/><Relationship Id="rId390" Type="http://schemas.openxmlformats.org/officeDocument/2006/relationships/customXml" Target="../ink/ink241.xml"/><Relationship Id="rId404" Type="http://schemas.openxmlformats.org/officeDocument/2006/relationships/customXml" Target="../ink/ink248.xml"/><Relationship Id="rId446" Type="http://schemas.openxmlformats.org/officeDocument/2006/relationships/customXml" Target="../ink/ink269.xml"/><Relationship Id="rId250" Type="http://schemas.openxmlformats.org/officeDocument/2006/relationships/customXml" Target="../ink/ink171.xml"/><Relationship Id="rId292" Type="http://schemas.openxmlformats.org/officeDocument/2006/relationships/customXml" Target="../ink/ink192.xml"/><Relationship Id="rId306" Type="http://schemas.openxmlformats.org/officeDocument/2006/relationships/customXml" Target="../ink/ink199.xml"/><Relationship Id="rId488" Type="http://schemas.openxmlformats.org/officeDocument/2006/relationships/customXml" Target="../ink/ink290.xml"/><Relationship Id="rId45" Type="http://schemas.openxmlformats.org/officeDocument/2006/relationships/image" Target="../media/image59.png"/><Relationship Id="rId87" Type="http://schemas.openxmlformats.org/officeDocument/2006/relationships/image" Target="../media/image80.png"/><Relationship Id="rId110" Type="http://schemas.openxmlformats.org/officeDocument/2006/relationships/customXml" Target="../ink/ink101.xml"/><Relationship Id="rId348" Type="http://schemas.openxmlformats.org/officeDocument/2006/relationships/customXml" Target="../ink/ink220.xml"/><Relationship Id="rId513" Type="http://schemas.openxmlformats.org/officeDocument/2006/relationships/image" Target="../media/image304.png"/><Relationship Id="rId152" Type="http://schemas.openxmlformats.org/officeDocument/2006/relationships/customXml" Target="../ink/ink122.xml"/><Relationship Id="rId194" Type="http://schemas.openxmlformats.org/officeDocument/2006/relationships/customXml" Target="../ink/ink143.xml"/><Relationship Id="rId208" Type="http://schemas.openxmlformats.org/officeDocument/2006/relationships/customXml" Target="../ink/ink150.xml"/><Relationship Id="rId415" Type="http://schemas.openxmlformats.org/officeDocument/2006/relationships/image" Target="../media/image244.png"/><Relationship Id="rId457" Type="http://schemas.openxmlformats.org/officeDocument/2006/relationships/image" Target="../media/image265.png"/><Relationship Id="rId261" Type="http://schemas.openxmlformats.org/officeDocument/2006/relationships/image" Target="../media/image167.png"/><Relationship Id="rId499" Type="http://schemas.openxmlformats.org/officeDocument/2006/relationships/image" Target="../media/image297.png"/><Relationship Id="rId14" Type="http://schemas.openxmlformats.org/officeDocument/2006/relationships/customXml" Target="../ink/ink53.xml"/><Relationship Id="rId56" Type="http://schemas.openxmlformats.org/officeDocument/2006/relationships/customXml" Target="../ink/ink74.xml"/><Relationship Id="rId317" Type="http://schemas.openxmlformats.org/officeDocument/2006/relationships/image" Target="../media/image195.png"/><Relationship Id="rId359" Type="http://schemas.openxmlformats.org/officeDocument/2006/relationships/image" Target="../media/image216.png"/><Relationship Id="rId524" Type="http://schemas.openxmlformats.org/officeDocument/2006/relationships/customXml" Target="../ink/ink308.xml"/><Relationship Id="rId98" Type="http://schemas.openxmlformats.org/officeDocument/2006/relationships/customXml" Target="../ink/ink95.xml"/><Relationship Id="rId121" Type="http://schemas.openxmlformats.org/officeDocument/2006/relationships/image" Target="../media/image97.png"/><Relationship Id="rId163" Type="http://schemas.openxmlformats.org/officeDocument/2006/relationships/image" Target="../media/image118.png"/><Relationship Id="rId219" Type="http://schemas.openxmlformats.org/officeDocument/2006/relationships/image" Target="../media/image146.png"/><Relationship Id="rId370" Type="http://schemas.openxmlformats.org/officeDocument/2006/relationships/customXml" Target="../ink/ink231.xml"/><Relationship Id="rId426" Type="http://schemas.openxmlformats.org/officeDocument/2006/relationships/customXml" Target="../ink/ink259.xml"/><Relationship Id="rId230" Type="http://schemas.openxmlformats.org/officeDocument/2006/relationships/customXml" Target="../ink/ink161.xml"/><Relationship Id="rId468" Type="http://schemas.openxmlformats.org/officeDocument/2006/relationships/customXml" Target="../ink/ink280.xml"/><Relationship Id="rId25" Type="http://schemas.openxmlformats.org/officeDocument/2006/relationships/image" Target="../media/image49.png"/><Relationship Id="rId67" Type="http://schemas.openxmlformats.org/officeDocument/2006/relationships/image" Target="../media/image70.png"/><Relationship Id="rId272" Type="http://schemas.openxmlformats.org/officeDocument/2006/relationships/customXml" Target="../ink/ink182.xml"/><Relationship Id="rId328" Type="http://schemas.openxmlformats.org/officeDocument/2006/relationships/customXml" Target="../ink/ink210.xml"/><Relationship Id="rId535" Type="http://schemas.openxmlformats.org/officeDocument/2006/relationships/image" Target="../media/image315.png"/><Relationship Id="rId132" Type="http://schemas.openxmlformats.org/officeDocument/2006/relationships/customXml" Target="../ink/ink112.xml"/><Relationship Id="rId174" Type="http://schemas.openxmlformats.org/officeDocument/2006/relationships/customXml" Target="../ink/ink133.xml"/><Relationship Id="rId381" Type="http://schemas.openxmlformats.org/officeDocument/2006/relationships/image" Target="../media/image227.png"/><Relationship Id="rId241" Type="http://schemas.openxmlformats.org/officeDocument/2006/relationships/image" Target="../media/image157.png"/><Relationship Id="rId437" Type="http://schemas.openxmlformats.org/officeDocument/2006/relationships/image" Target="../media/image255.png"/><Relationship Id="rId479" Type="http://schemas.openxmlformats.org/officeDocument/2006/relationships/image" Target="../media/image287.png"/><Relationship Id="rId36" Type="http://schemas.openxmlformats.org/officeDocument/2006/relationships/customXml" Target="../ink/ink64.xml"/><Relationship Id="rId283" Type="http://schemas.openxmlformats.org/officeDocument/2006/relationships/image" Target="../media/image178.png"/><Relationship Id="rId339" Type="http://schemas.openxmlformats.org/officeDocument/2006/relationships/image" Target="../media/image206.png"/><Relationship Id="rId490" Type="http://schemas.openxmlformats.org/officeDocument/2006/relationships/customXml" Target="../ink/ink291.xml"/><Relationship Id="rId504" Type="http://schemas.openxmlformats.org/officeDocument/2006/relationships/customXml" Target="../ink/ink298.xml"/><Relationship Id="rId78" Type="http://schemas.openxmlformats.org/officeDocument/2006/relationships/customXml" Target="../ink/ink85.xml"/><Relationship Id="rId101" Type="http://schemas.openxmlformats.org/officeDocument/2006/relationships/image" Target="../media/image87.png"/><Relationship Id="rId143" Type="http://schemas.openxmlformats.org/officeDocument/2006/relationships/image" Target="../media/image108.png"/><Relationship Id="rId185" Type="http://schemas.openxmlformats.org/officeDocument/2006/relationships/image" Target="../media/image129.png"/><Relationship Id="rId350" Type="http://schemas.openxmlformats.org/officeDocument/2006/relationships/customXml" Target="../ink/ink221.xml"/><Relationship Id="rId406" Type="http://schemas.openxmlformats.org/officeDocument/2006/relationships/customXml" Target="../ink/ink249.xml"/><Relationship Id="rId9" Type="http://schemas.openxmlformats.org/officeDocument/2006/relationships/image" Target="../media/image9.emf"/><Relationship Id="rId210" Type="http://schemas.openxmlformats.org/officeDocument/2006/relationships/customXml" Target="../ink/ink151.xml"/><Relationship Id="rId392" Type="http://schemas.openxmlformats.org/officeDocument/2006/relationships/customXml" Target="../ink/ink242.xml"/><Relationship Id="rId448" Type="http://schemas.openxmlformats.org/officeDocument/2006/relationships/customXml" Target="../ink/ink270.xml"/><Relationship Id="rId252" Type="http://schemas.openxmlformats.org/officeDocument/2006/relationships/customXml" Target="../ink/ink172.xml"/><Relationship Id="rId294" Type="http://schemas.openxmlformats.org/officeDocument/2006/relationships/customXml" Target="../ink/ink193.xml"/><Relationship Id="rId308" Type="http://schemas.openxmlformats.org/officeDocument/2006/relationships/customXml" Target="../ink/ink200.xml"/><Relationship Id="rId515" Type="http://schemas.openxmlformats.org/officeDocument/2006/relationships/image" Target="../media/image305.png"/><Relationship Id="rId47" Type="http://schemas.openxmlformats.org/officeDocument/2006/relationships/image" Target="../media/image60.png"/><Relationship Id="rId89" Type="http://schemas.openxmlformats.org/officeDocument/2006/relationships/image" Target="../media/image81.png"/><Relationship Id="rId112" Type="http://schemas.openxmlformats.org/officeDocument/2006/relationships/customXml" Target="../ink/ink102.xml"/><Relationship Id="rId154" Type="http://schemas.openxmlformats.org/officeDocument/2006/relationships/customXml" Target="../ink/ink123.xml"/><Relationship Id="rId361" Type="http://schemas.openxmlformats.org/officeDocument/2006/relationships/image" Target="../media/image217.png"/><Relationship Id="rId196" Type="http://schemas.openxmlformats.org/officeDocument/2006/relationships/customXml" Target="../ink/ink144.xml"/><Relationship Id="rId417" Type="http://schemas.openxmlformats.org/officeDocument/2006/relationships/image" Target="../media/image245.png"/><Relationship Id="rId459" Type="http://schemas.openxmlformats.org/officeDocument/2006/relationships/image" Target="../media/image266.png"/><Relationship Id="rId16" Type="http://schemas.openxmlformats.org/officeDocument/2006/relationships/customXml" Target="../ink/ink54.xml"/><Relationship Id="rId221" Type="http://schemas.openxmlformats.org/officeDocument/2006/relationships/image" Target="../media/image147.png"/><Relationship Id="rId263" Type="http://schemas.openxmlformats.org/officeDocument/2006/relationships/image" Target="../media/image168.png"/><Relationship Id="rId319" Type="http://schemas.openxmlformats.org/officeDocument/2006/relationships/image" Target="../media/image196.png"/><Relationship Id="rId470" Type="http://schemas.openxmlformats.org/officeDocument/2006/relationships/customXml" Target="../ink/ink281.xml"/><Relationship Id="rId526" Type="http://schemas.openxmlformats.org/officeDocument/2006/relationships/customXml" Target="../ink/ink309.xml"/><Relationship Id="rId58" Type="http://schemas.openxmlformats.org/officeDocument/2006/relationships/customXml" Target="../ink/ink75.xml"/><Relationship Id="rId123" Type="http://schemas.openxmlformats.org/officeDocument/2006/relationships/image" Target="../media/image98.png"/><Relationship Id="rId330" Type="http://schemas.openxmlformats.org/officeDocument/2006/relationships/customXml" Target="../ink/ink211.xml"/><Relationship Id="rId165" Type="http://schemas.openxmlformats.org/officeDocument/2006/relationships/image" Target="../media/image119.png"/><Relationship Id="rId372" Type="http://schemas.openxmlformats.org/officeDocument/2006/relationships/customXml" Target="../ink/ink232.xml"/><Relationship Id="rId428" Type="http://schemas.openxmlformats.org/officeDocument/2006/relationships/customXml" Target="../ink/ink260.xml"/><Relationship Id="rId232" Type="http://schemas.openxmlformats.org/officeDocument/2006/relationships/customXml" Target="../ink/ink162.xml"/><Relationship Id="rId274" Type="http://schemas.openxmlformats.org/officeDocument/2006/relationships/customXml" Target="../ink/ink183.xml"/><Relationship Id="rId481" Type="http://schemas.openxmlformats.org/officeDocument/2006/relationships/image" Target="../media/image288.png"/><Relationship Id="rId27" Type="http://schemas.openxmlformats.org/officeDocument/2006/relationships/image" Target="../media/image50.png"/><Relationship Id="rId69" Type="http://schemas.openxmlformats.org/officeDocument/2006/relationships/image" Target="../media/image71.png"/><Relationship Id="rId134" Type="http://schemas.openxmlformats.org/officeDocument/2006/relationships/customXml" Target="../ink/ink113.xml"/><Relationship Id="rId537" Type="http://schemas.openxmlformats.org/officeDocument/2006/relationships/image" Target="../media/image316.png"/><Relationship Id="rId80" Type="http://schemas.openxmlformats.org/officeDocument/2006/relationships/customXml" Target="../ink/ink86.xml"/><Relationship Id="rId176" Type="http://schemas.openxmlformats.org/officeDocument/2006/relationships/customXml" Target="../ink/ink134.xml"/><Relationship Id="rId341" Type="http://schemas.openxmlformats.org/officeDocument/2006/relationships/image" Target="../media/image207.png"/><Relationship Id="rId383" Type="http://schemas.openxmlformats.org/officeDocument/2006/relationships/image" Target="../media/image228.png"/><Relationship Id="rId439" Type="http://schemas.openxmlformats.org/officeDocument/2006/relationships/image" Target="../media/image256.png"/><Relationship Id="rId201" Type="http://schemas.openxmlformats.org/officeDocument/2006/relationships/image" Target="../media/image137.png"/><Relationship Id="rId243" Type="http://schemas.openxmlformats.org/officeDocument/2006/relationships/image" Target="../media/image158.png"/><Relationship Id="rId285" Type="http://schemas.openxmlformats.org/officeDocument/2006/relationships/image" Target="../media/image179.png"/><Relationship Id="rId450" Type="http://schemas.openxmlformats.org/officeDocument/2006/relationships/customXml" Target="../ink/ink271.xml"/><Relationship Id="rId506" Type="http://schemas.openxmlformats.org/officeDocument/2006/relationships/customXml" Target="../ink/ink299.xml"/><Relationship Id="rId38" Type="http://schemas.openxmlformats.org/officeDocument/2006/relationships/customXml" Target="../ink/ink65.xml"/><Relationship Id="rId103" Type="http://schemas.openxmlformats.org/officeDocument/2006/relationships/image" Target="../media/image88.png"/><Relationship Id="rId310" Type="http://schemas.openxmlformats.org/officeDocument/2006/relationships/customXml" Target="../ink/ink201.xml"/><Relationship Id="rId492" Type="http://schemas.openxmlformats.org/officeDocument/2006/relationships/customXml" Target="../ink/ink292.xml"/><Relationship Id="rId91" Type="http://schemas.openxmlformats.org/officeDocument/2006/relationships/image" Target="../media/image82.png"/><Relationship Id="rId145" Type="http://schemas.openxmlformats.org/officeDocument/2006/relationships/image" Target="../media/image109.png"/><Relationship Id="rId187" Type="http://schemas.openxmlformats.org/officeDocument/2006/relationships/image" Target="../media/image130.png"/><Relationship Id="rId352" Type="http://schemas.openxmlformats.org/officeDocument/2006/relationships/customXml" Target="../ink/ink222.xml"/><Relationship Id="rId394" Type="http://schemas.openxmlformats.org/officeDocument/2006/relationships/customXml" Target="../ink/ink243.xml"/><Relationship Id="rId408" Type="http://schemas.openxmlformats.org/officeDocument/2006/relationships/customXml" Target="../ink/ink250.xml"/><Relationship Id="rId212" Type="http://schemas.openxmlformats.org/officeDocument/2006/relationships/customXml" Target="../ink/ink152.xml"/><Relationship Id="rId254" Type="http://schemas.openxmlformats.org/officeDocument/2006/relationships/customXml" Target="../ink/ink173.xml"/><Relationship Id="rId49" Type="http://schemas.openxmlformats.org/officeDocument/2006/relationships/image" Target="../media/image61.png"/><Relationship Id="rId114" Type="http://schemas.openxmlformats.org/officeDocument/2006/relationships/customXml" Target="../ink/ink103.xml"/><Relationship Id="rId296" Type="http://schemas.openxmlformats.org/officeDocument/2006/relationships/customXml" Target="../ink/ink194.xml"/><Relationship Id="rId461" Type="http://schemas.openxmlformats.org/officeDocument/2006/relationships/image" Target="../media/image267.png"/><Relationship Id="rId517" Type="http://schemas.openxmlformats.org/officeDocument/2006/relationships/image" Target="../media/image306.png"/><Relationship Id="rId60" Type="http://schemas.openxmlformats.org/officeDocument/2006/relationships/customXml" Target="../ink/ink76.xml"/><Relationship Id="rId156" Type="http://schemas.openxmlformats.org/officeDocument/2006/relationships/customXml" Target="../ink/ink124.xml"/><Relationship Id="rId198" Type="http://schemas.openxmlformats.org/officeDocument/2006/relationships/customXml" Target="../ink/ink145.xml"/><Relationship Id="rId321" Type="http://schemas.openxmlformats.org/officeDocument/2006/relationships/image" Target="../media/image197.png"/><Relationship Id="rId363" Type="http://schemas.openxmlformats.org/officeDocument/2006/relationships/image" Target="../media/image218.png"/><Relationship Id="rId419" Type="http://schemas.openxmlformats.org/officeDocument/2006/relationships/image" Target="../media/image246.png"/><Relationship Id="rId223" Type="http://schemas.openxmlformats.org/officeDocument/2006/relationships/image" Target="../media/image148.png"/><Relationship Id="rId430" Type="http://schemas.openxmlformats.org/officeDocument/2006/relationships/customXml" Target="../ink/ink261.xml"/><Relationship Id="rId18" Type="http://schemas.openxmlformats.org/officeDocument/2006/relationships/customXml" Target="../ink/ink55.xml"/><Relationship Id="rId265" Type="http://schemas.openxmlformats.org/officeDocument/2006/relationships/image" Target="../media/image169.png"/><Relationship Id="rId472" Type="http://schemas.openxmlformats.org/officeDocument/2006/relationships/customXml" Target="../ink/ink282.xml"/><Relationship Id="rId528" Type="http://schemas.openxmlformats.org/officeDocument/2006/relationships/customXml" Target="../ink/ink310.xml"/><Relationship Id="rId125" Type="http://schemas.openxmlformats.org/officeDocument/2006/relationships/image" Target="../media/image99.png"/><Relationship Id="rId167" Type="http://schemas.openxmlformats.org/officeDocument/2006/relationships/image" Target="../media/image120.png"/><Relationship Id="rId332" Type="http://schemas.openxmlformats.org/officeDocument/2006/relationships/customXml" Target="../ink/ink212.xml"/><Relationship Id="rId374" Type="http://schemas.openxmlformats.org/officeDocument/2006/relationships/customXml" Target="../ink/ink233.xml"/><Relationship Id="rId71" Type="http://schemas.openxmlformats.org/officeDocument/2006/relationships/image" Target="../media/image72.png"/><Relationship Id="rId234" Type="http://schemas.openxmlformats.org/officeDocument/2006/relationships/customXml" Target="../ink/ink163.xml"/><Relationship Id="rId2" Type="http://schemas.openxmlformats.org/officeDocument/2006/relationships/image" Target="../media/image10.emf"/><Relationship Id="rId29" Type="http://schemas.openxmlformats.org/officeDocument/2006/relationships/image" Target="../media/image51.png"/><Relationship Id="rId276" Type="http://schemas.openxmlformats.org/officeDocument/2006/relationships/customXml" Target="../ink/ink184.xml"/><Relationship Id="rId441" Type="http://schemas.openxmlformats.org/officeDocument/2006/relationships/image" Target="../media/image257.png"/><Relationship Id="rId483" Type="http://schemas.openxmlformats.org/officeDocument/2006/relationships/image" Target="../media/image289.png"/><Relationship Id="rId40" Type="http://schemas.openxmlformats.org/officeDocument/2006/relationships/customXml" Target="../ink/ink66.xml"/><Relationship Id="rId136" Type="http://schemas.openxmlformats.org/officeDocument/2006/relationships/customXml" Target="../ink/ink114.xml"/><Relationship Id="rId178" Type="http://schemas.openxmlformats.org/officeDocument/2006/relationships/customXml" Target="../ink/ink135.xml"/><Relationship Id="rId301" Type="http://schemas.openxmlformats.org/officeDocument/2006/relationships/image" Target="../media/image187.png"/><Relationship Id="rId343" Type="http://schemas.openxmlformats.org/officeDocument/2006/relationships/image" Target="../media/image208.png"/><Relationship Id="rId82" Type="http://schemas.openxmlformats.org/officeDocument/2006/relationships/customXml" Target="../ink/ink87.xml"/><Relationship Id="rId203" Type="http://schemas.openxmlformats.org/officeDocument/2006/relationships/image" Target="../media/image138.png"/><Relationship Id="rId385" Type="http://schemas.openxmlformats.org/officeDocument/2006/relationships/image" Target="../media/image229.png"/><Relationship Id="rId245" Type="http://schemas.openxmlformats.org/officeDocument/2006/relationships/image" Target="../media/image159.png"/><Relationship Id="rId287" Type="http://schemas.openxmlformats.org/officeDocument/2006/relationships/image" Target="../media/image180.png"/><Relationship Id="rId410" Type="http://schemas.openxmlformats.org/officeDocument/2006/relationships/customXml" Target="../ink/ink251.xml"/><Relationship Id="rId452" Type="http://schemas.openxmlformats.org/officeDocument/2006/relationships/customXml" Target="../ink/ink272.xml"/><Relationship Id="rId494" Type="http://schemas.openxmlformats.org/officeDocument/2006/relationships/customXml" Target="../ink/ink293.xml"/><Relationship Id="rId508" Type="http://schemas.openxmlformats.org/officeDocument/2006/relationships/customXml" Target="../ink/ink300.xml"/><Relationship Id="rId105" Type="http://schemas.openxmlformats.org/officeDocument/2006/relationships/image" Target="../media/image89.png"/><Relationship Id="rId147" Type="http://schemas.openxmlformats.org/officeDocument/2006/relationships/image" Target="../media/image110.png"/><Relationship Id="rId312" Type="http://schemas.openxmlformats.org/officeDocument/2006/relationships/customXml" Target="../ink/ink202.xml"/><Relationship Id="rId354" Type="http://schemas.openxmlformats.org/officeDocument/2006/relationships/customXml" Target="../ink/ink223.xml"/><Relationship Id="rId51" Type="http://schemas.openxmlformats.org/officeDocument/2006/relationships/image" Target="../media/image62.png"/><Relationship Id="rId93" Type="http://schemas.openxmlformats.org/officeDocument/2006/relationships/image" Target="../media/image83.png"/><Relationship Id="rId189" Type="http://schemas.openxmlformats.org/officeDocument/2006/relationships/image" Target="../media/image131.png"/><Relationship Id="rId396" Type="http://schemas.openxmlformats.org/officeDocument/2006/relationships/customXml" Target="../ink/ink244.xml"/><Relationship Id="rId214" Type="http://schemas.openxmlformats.org/officeDocument/2006/relationships/customXml" Target="../ink/ink153.xml"/><Relationship Id="rId256" Type="http://schemas.openxmlformats.org/officeDocument/2006/relationships/customXml" Target="../ink/ink174.xml"/><Relationship Id="rId298" Type="http://schemas.openxmlformats.org/officeDocument/2006/relationships/customXml" Target="../ink/ink195.xml"/><Relationship Id="rId421" Type="http://schemas.openxmlformats.org/officeDocument/2006/relationships/image" Target="../media/image247.png"/><Relationship Id="rId463" Type="http://schemas.openxmlformats.org/officeDocument/2006/relationships/image" Target="../media/image268.png"/><Relationship Id="rId519" Type="http://schemas.openxmlformats.org/officeDocument/2006/relationships/image" Target="../media/image307.png"/><Relationship Id="rId116" Type="http://schemas.openxmlformats.org/officeDocument/2006/relationships/customXml" Target="../ink/ink104.xml"/><Relationship Id="rId158" Type="http://schemas.openxmlformats.org/officeDocument/2006/relationships/customXml" Target="../ink/ink125.xml"/><Relationship Id="rId323" Type="http://schemas.openxmlformats.org/officeDocument/2006/relationships/image" Target="../media/image198.png"/><Relationship Id="rId530" Type="http://schemas.openxmlformats.org/officeDocument/2006/relationships/customXml" Target="../ink/ink311.xml"/><Relationship Id="rId20" Type="http://schemas.openxmlformats.org/officeDocument/2006/relationships/customXml" Target="../ink/ink56.xml"/><Relationship Id="rId62" Type="http://schemas.openxmlformats.org/officeDocument/2006/relationships/customXml" Target="../ink/ink77.xml"/><Relationship Id="rId365" Type="http://schemas.openxmlformats.org/officeDocument/2006/relationships/image" Target="../media/image219.png"/><Relationship Id="rId225" Type="http://schemas.openxmlformats.org/officeDocument/2006/relationships/image" Target="../media/image149.png"/><Relationship Id="rId267" Type="http://schemas.openxmlformats.org/officeDocument/2006/relationships/image" Target="../media/image170.png"/><Relationship Id="rId432" Type="http://schemas.openxmlformats.org/officeDocument/2006/relationships/customXml" Target="../ink/ink262.xml"/><Relationship Id="rId474" Type="http://schemas.openxmlformats.org/officeDocument/2006/relationships/customXml" Target="../ink/ink283.xml"/><Relationship Id="rId127" Type="http://schemas.openxmlformats.org/officeDocument/2006/relationships/image" Target="../media/image100.png"/><Relationship Id="rId31" Type="http://schemas.openxmlformats.org/officeDocument/2006/relationships/image" Target="../media/image52.png"/><Relationship Id="rId73" Type="http://schemas.openxmlformats.org/officeDocument/2006/relationships/image" Target="../media/image73.png"/><Relationship Id="rId169" Type="http://schemas.openxmlformats.org/officeDocument/2006/relationships/image" Target="../media/image121.png"/><Relationship Id="rId334" Type="http://schemas.openxmlformats.org/officeDocument/2006/relationships/customXml" Target="../ink/ink213.xml"/><Relationship Id="rId376" Type="http://schemas.openxmlformats.org/officeDocument/2006/relationships/customXml" Target="../ink/ink234.xml"/><Relationship Id="rId4" Type="http://schemas.openxmlformats.org/officeDocument/2006/relationships/image" Target="../media/image39.png"/><Relationship Id="rId180" Type="http://schemas.openxmlformats.org/officeDocument/2006/relationships/customXml" Target="../ink/ink136.xml"/><Relationship Id="rId236" Type="http://schemas.openxmlformats.org/officeDocument/2006/relationships/customXml" Target="../ink/ink164.xml"/><Relationship Id="rId278" Type="http://schemas.openxmlformats.org/officeDocument/2006/relationships/customXml" Target="../ink/ink185.xml"/><Relationship Id="rId401" Type="http://schemas.openxmlformats.org/officeDocument/2006/relationships/image" Target="../media/image237.png"/><Relationship Id="rId443" Type="http://schemas.openxmlformats.org/officeDocument/2006/relationships/image" Target="../media/image258.png"/><Relationship Id="rId303" Type="http://schemas.openxmlformats.org/officeDocument/2006/relationships/image" Target="../media/image188.png"/><Relationship Id="rId485" Type="http://schemas.openxmlformats.org/officeDocument/2006/relationships/image" Target="../media/image290.png"/><Relationship Id="rId42" Type="http://schemas.openxmlformats.org/officeDocument/2006/relationships/customXml" Target="../ink/ink67.xml"/><Relationship Id="rId84" Type="http://schemas.openxmlformats.org/officeDocument/2006/relationships/customXml" Target="../ink/ink88.xml"/><Relationship Id="rId138" Type="http://schemas.openxmlformats.org/officeDocument/2006/relationships/customXml" Target="../ink/ink115.xml"/><Relationship Id="rId345" Type="http://schemas.openxmlformats.org/officeDocument/2006/relationships/image" Target="../media/image209.png"/><Relationship Id="rId387" Type="http://schemas.openxmlformats.org/officeDocument/2006/relationships/image" Target="../media/image230.png"/><Relationship Id="rId510" Type="http://schemas.openxmlformats.org/officeDocument/2006/relationships/customXml" Target="../ink/ink301.xml"/><Relationship Id="rId191" Type="http://schemas.openxmlformats.org/officeDocument/2006/relationships/image" Target="../media/image132.png"/><Relationship Id="rId205" Type="http://schemas.openxmlformats.org/officeDocument/2006/relationships/image" Target="../media/image139.png"/><Relationship Id="rId247" Type="http://schemas.openxmlformats.org/officeDocument/2006/relationships/image" Target="../media/image160.png"/><Relationship Id="rId412" Type="http://schemas.openxmlformats.org/officeDocument/2006/relationships/customXml" Target="../ink/ink252.xml"/><Relationship Id="rId107" Type="http://schemas.openxmlformats.org/officeDocument/2006/relationships/image" Target="../media/image90.png"/><Relationship Id="rId289" Type="http://schemas.openxmlformats.org/officeDocument/2006/relationships/image" Target="../media/image181.png"/><Relationship Id="rId454" Type="http://schemas.openxmlformats.org/officeDocument/2006/relationships/customXml" Target="../ink/ink273.xml"/><Relationship Id="rId496" Type="http://schemas.openxmlformats.org/officeDocument/2006/relationships/customXml" Target="../ink/ink294.xml"/><Relationship Id="rId11" Type="http://schemas.openxmlformats.org/officeDocument/2006/relationships/image" Target="../media/image42.png"/><Relationship Id="rId53" Type="http://schemas.openxmlformats.org/officeDocument/2006/relationships/image" Target="../media/image63.png"/><Relationship Id="rId149" Type="http://schemas.openxmlformats.org/officeDocument/2006/relationships/image" Target="../media/image111.png"/><Relationship Id="rId314" Type="http://schemas.openxmlformats.org/officeDocument/2006/relationships/customXml" Target="../ink/ink203.xml"/><Relationship Id="rId356" Type="http://schemas.openxmlformats.org/officeDocument/2006/relationships/customXml" Target="../ink/ink224.xml"/><Relationship Id="rId398" Type="http://schemas.openxmlformats.org/officeDocument/2006/relationships/customXml" Target="../ink/ink245.xml"/><Relationship Id="rId521" Type="http://schemas.openxmlformats.org/officeDocument/2006/relationships/image" Target="../media/image308.png"/><Relationship Id="rId95" Type="http://schemas.openxmlformats.org/officeDocument/2006/relationships/image" Target="../media/image84.png"/><Relationship Id="rId160" Type="http://schemas.openxmlformats.org/officeDocument/2006/relationships/customXml" Target="../ink/ink126.xml"/><Relationship Id="rId216" Type="http://schemas.openxmlformats.org/officeDocument/2006/relationships/customXml" Target="../ink/ink154.xml"/><Relationship Id="rId423" Type="http://schemas.openxmlformats.org/officeDocument/2006/relationships/image" Target="../media/image248.png"/><Relationship Id="rId258" Type="http://schemas.openxmlformats.org/officeDocument/2006/relationships/customXml" Target="../ink/ink175.xml"/><Relationship Id="rId465" Type="http://schemas.openxmlformats.org/officeDocument/2006/relationships/image" Target="../media/image280.png"/><Relationship Id="rId22" Type="http://schemas.openxmlformats.org/officeDocument/2006/relationships/customXml" Target="../ink/ink57.xml"/><Relationship Id="rId64" Type="http://schemas.openxmlformats.org/officeDocument/2006/relationships/customXml" Target="../ink/ink78.xml"/><Relationship Id="rId118" Type="http://schemas.openxmlformats.org/officeDocument/2006/relationships/customXml" Target="../ink/ink105.xml"/><Relationship Id="rId325" Type="http://schemas.openxmlformats.org/officeDocument/2006/relationships/image" Target="../media/image199.png"/><Relationship Id="rId367" Type="http://schemas.openxmlformats.org/officeDocument/2006/relationships/image" Target="../media/image220.png"/><Relationship Id="rId532" Type="http://schemas.openxmlformats.org/officeDocument/2006/relationships/customXml" Target="../ink/ink312.xml"/><Relationship Id="rId171" Type="http://schemas.openxmlformats.org/officeDocument/2006/relationships/image" Target="../media/image122.png"/><Relationship Id="rId227" Type="http://schemas.openxmlformats.org/officeDocument/2006/relationships/image" Target="../media/image150.png"/><Relationship Id="rId269" Type="http://schemas.openxmlformats.org/officeDocument/2006/relationships/image" Target="../media/image171.png"/><Relationship Id="rId434" Type="http://schemas.openxmlformats.org/officeDocument/2006/relationships/customXml" Target="../ink/ink263.xml"/><Relationship Id="rId476" Type="http://schemas.openxmlformats.org/officeDocument/2006/relationships/customXml" Target="../ink/ink284.xml"/><Relationship Id="rId33" Type="http://schemas.openxmlformats.org/officeDocument/2006/relationships/image" Target="../media/image53.png"/><Relationship Id="rId129" Type="http://schemas.openxmlformats.org/officeDocument/2006/relationships/image" Target="../media/image101.png"/><Relationship Id="rId280" Type="http://schemas.openxmlformats.org/officeDocument/2006/relationships/customXml" Target="../ink/ink186.xml"/><Relationship Id="rId336" Type="http://schemas.openxmlformats.org/officeDocument/2006/relationships/customXml" Target="../ink/ink214.xml"/><Relationship Id="rId501" Type="http://schemas.openxmlformats.org/officeDocument/2006/relationships/image" Target="../media/image298.png"/><Relationship Id="rId75" Type="http://schemas.openxmlformats.org/officeDocument/2006/relationships/image" Target="../media/image74.png"/><Relationship Id="rId140" Type="http://schemas.openxmlformats.org/officeDocument/2006/relationships/customXml" Target="../ink/ink116.xml"/><Relationship Id="rId182" Type="http://schemas.openxmlformats.org/officeDocument/2006/relationships/customXml" Target="../ink/ink137.xml"/><Relationship Id="rId378" Type="http://schemas.openxmlformats.org/officeDocument/2006/relationships/customXml" Target="../ink/ink235.xml"/><Relationship Id="rId403" Type="http://schemas.openxmlformats.org/officeDocument/2006/relationships/image" Target="../media/image238.png"/><Relationship Id="rId6" Type="http://schemas.openxmlformats.org/officeDocument/2006/relationships/image" Target="../media/image40.png"/><Relationship Id="rId238" Type="http://schemas.openxmlformats.org/officeDocument/2006/relationships/customXml" Target="../ink/ink165.xml"/><Relationship Id="rId445" Type="http://schemas.openxmlformats.org/officeDocument/2006/relationships/image" Target="../media/image259.png"/><Relationship Id="rId487" Type="http://schemas.openxmlformats.org/officeDocument/2006/relationships/image" Target="../media/image291.png"/><Relationship Id="rId291" Type="http://schemas.openxmlformats.org/officeDocument/2006/relationships/image" Target="../media/image182.png"/><Relationship Id="rId305" Type="http://schemas.openxmlformats.org/officeDocument/2006/relationships/image" Target="../media/image189.png"/><Relationship Id="rId347" Type="http://schemas.openxmlformats.org/officeDocument/2006/relationships/image" Target="../media/image210.png"/><Relationship Id="rId512" Type="http://schemas.openxmlformats.org/officeDocument/2006/relationships/customXml" Target="../ink/ink302.xml"/><Relationship Id="rId44" Type="http://schemas.openxmlformats.org/officeDocument/2006/relationships/customXml" Target="../ink/ink68.xml"/><Relationship Id="rId86" Type="http://schemas.openxmlformats.org/officeDocument/2006/relationships/customXml" Target="../ink/ink89.xml"/><Relationship Id="rId151" Type="http://schemas.openxmlformats.org/officeDocument/2006/relationships/image" Target="../media/image112.png"/><Relationship Id="rId389" Type="http://schemas.openxmlformats.org/officeDocument/2006/relationships/image" Target="../media/image231.png"/><Relationship Id="rId193" Type="http://schemas.openxmlformats.org/officeDocument/2006/relationships/image" Target="../media/image133.png"/><Relationship Id="rId207" Type="http://schemas.openxmlformats.org/officeDocument/2006/relationships/image" Target="../media/image140.png"/><Relationship Id="rId249" Type="http://schemas.openxmlformats.org/officeDocument/2006/relationships/image" Target="../media/image161.png"/><Relationship Id="rId414" Type="http://schemas.openxmlformats.org/officeDocument/2006/relationships/customXml" Target="../ink/ink253.xml"/><Relationship Id="rId456" Type="http://schemas.openxmlformats.org/officeDocument/2006/relationships/customXml" Target="../ink/ink274.xml"/><Relationship Id="rId498" Type="http://schemas.openxmlformats.org/officeDocument/2006/relationships/customXml" Target="../ink/ink295.xml"/><Relationship Id="rId13" Type="http://schemas.openxmlformats.org/officeDocument/2006/relationships/image" Target="../media/image43.png"/><Relationship Id="rId109" Type="http://schemas.openxmlformats.org/officeDocument/2006/relationships/image" Target="../media/image91.png"/><Relationship Id="rId260" Type="http://schemas.openxmlformats.org/officeDocument/2006/relationships/customXml" Target="../ink/ink176.xml"/><Relationship Id="rId316" Type="http://schemas.openxmlformats.org/officeDocument/2006/relationships/customXml" Target="../ink/ink204.xml"/><Relationship Id="rId523" Type="http://schemas.openxmlformats.org/officeDocument/2006/relationships/image" Target="../media/image309.png"/><Relationship Id="rId55" Type="http://schemas.openxmlformats.org/officeDocument/2006/relationships/image" Target="../media/image64.png"/><Relationship Id="rId97" Type="http://schemas.openxmlformats.org/officeDocument/2006/relationships/image" Target="../media/image85.png"/><Relationship Id="rId120" Type="http://schemas.openxmlformats.org/officeDocument/2006/relationships/customXml" Target="../ink/ink106.xml"/><Relationship Id="rId358" Type="http://schemas.openxmlformats.org/officeDocument/2006/relationships/customXml" Target="../ink/ink225.xml"/><Relationship Id="rId162" Type="http://schemas.openxmlformats.org/officeDocument/2006/relationships/customXml" Target="../ink/ink127.xml"/><Relationship Id="rId218" Type="http://schemas.openxmlformats.org/officeDocument/2006/relationships/customXml" Target="../ink/ink155.xml"/><Relationship Id="rId425" Type="http://schemas.openxmlformats.org/officeDocument/2006/relationships/image" Target="../media/image249.png"/><Relationship Id="rId467" Type="http://schemas.openxmlformats.org/officeDocument/2006/relationships/image" Target="../media/image281.png"/><Relationship Id="rId271" Type="http://schemas.openxmlformats.org/officeDocument/2006/relationships/image" Target="../media/image172.png"/><Relationship Id="rId24" Type="http://schemas.openxmlformats.org/officeDocument/2006/relationships/customXml" Target="../ink/ink58.xml"/><Relationship Id="rId66" Type="http://schemas.openxmlformats.org/officeDocument/2006/relationships/customXml" Target="../ink/ink79.xml"/><Relationship Id="rId131" Type="http://schemas.openxmlformats.org/officeDocument/2006/relationships/image" Target="../media/image102.png"/><Relationship Id="rId327" Type="http://schemas.openxmlformats.org/officeDocument/2006/relationships/image" Target="../media/image200.png"/><Relationship Id="rId369" Type="http://schemas.openxmlformats.org/officeDocument/2006/relationships/image" Target="../media/image221.png"/><Relationship Id="rId534" Type="http://schemas.openxmlformats.org/officeDocument/2006/relationships/customXml" Target="../ink/ink313.xml"/><Relationship Id="rId173" Type="http://schemas.openxmlformats.org/officeDocument/2006/relationships/image" Target="../media/image123.png"/><Relationship Id="rId229" Type="http://schemas.openxmlformats.org/officeDocument/2006/relationships/image" Target="../media/image151.png"/><Relationship Id="rId380" Type="http://schemas.openxmlformats.org/officeDocument/2006/relationships/customXml" Target="../ink/ink236.xml"/><Relationship Id="rId436" Type="http://schemas.openxmlformats.org/officeDocument/2006/relationships/customXml" Target="../ink/ink264.xml"/><Relationship Id="rId240" Type="http://schemas.openxmlformats.org/officeDocument/2006/relationships/customXml" Target="../ink/ink166.xml"/><Relationship Id="rId478" Type="http://schemas.openxmlformats.org/officeDocument/2006/relationships/customXml" Target="../ink/ink285.xml"/><Relationship Id="rId35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customXml" Target="../ink/ink96.xml"/><Relationship Id="rId282" Type="http://schemas.openxmlformats.org/officeDocument/2006/relationships/customXml" Target="../ink/ink187.xml"/><Relationship Id="rId338" Type="http://schemas.openxmlformats.org/officeDocument/2006/relationships/customXml" Target="../ink/ink215.xml"/><Relationship Id="rId503" Type="http://schemas.openxmlformats.org/officeDocument/2006/relationships/image" Target="../media/image299.png"/><Relationship Id="rId8" Type="http://schemas.openxmlformats.org/officeDocument/2006/relationships/image" Target="../media/image41.png"/><Relationship Id="rId142" Type="http://schemas.openxmlformats.org/officeDocument/2006/relationships/customXml" Target="../ink/ink117.xml"/><Relationship Id="rId184" Type="http://schemas.openxmlformats.org/officeDocument/2006/relationships/customXml" Target="../ink/ink138.xml"/><Relationship Id="rId391" Type="http://schemas.openxmlformats.org/officeDocument/2006/relationships/image" Target="../media/image232.png"/><Relationship Id="rId405" Type="http://schemas.openxmlformats.org/officeDocument/2006/relationships/image" Target="../media/image239.png"/><Relationship Id="rId447" Type="http://schemas.openxmlformats.org/officeDocument/2006/relationships/image" Target="../media/image260.png"/><Relationship Id="rId251" Type="http://schemas.openxmlformats.org/officeDocument/2006/relationships/image" Target="../media/image162.png"/><Relationship Id="rId489" Type="http://schemas.openxmlformats.org/officeDocument/2006/relationships/image" Target="../media/image292.png"/><Relationship Id="rId46" Type="http://schemas.openxmlformats.org/officeDocument/2006/relationships/customXml" Target="../ink/ink69.xml"/><Relationship Id="rId293" Type="http://schemas.openxmlformats.org/officeDocument/2006/relationships/image" Target="../media/image183.png"/><Relationship Id="rId307" Type="http://schemas.openxmlformats.org/officeDocument/2006/relationships/image" Target="../media/image190.png"/><Relationship Id="rId349" Type="http://schemas.openxmlformats.org/officeDocument/2006/relationships/image" Target="../media/image211.png"/><Relationship Id="rId514" Type="http://schemas.openxmlformats.org/officeDocument/2006/relationships/customXml" Target="../ink/ink303.xml"/><Relationship Id="rId88" Type="http://schemas.openxmlformats.org/officeDocument/2006/relationships/customXml" Target="../ink/ink90.xml"/><Relationship Id="rId111" Type="http://schemas.openxmlformats.org/officeDocument/2006/relationships/image" Target="../media/image92.png"/><Relationship Id="rId153" Type="http://schemas.openxmlformats.org/officeDocument/2006/relationships/image" Target="../media/image113.png"/><Relationship Id="rId195" Type="http://schemas.openxmlformats.org/officeDocument/2006/relationships/image" Target="../media/image134.png"/><Relationship Id="rId209" Type="http://schemas.openxmlformats.org/officeDocument/2006/relationships/image" Target="../media/image141.png"/><Relationship Id="rId360" Type="http://schemas.openxmlformats.org/officeDocument/2006/relationships/customXml" Target="../ink/ink226.xml"/><Relationship Id="rId416" Type="http://schemas.openxmlformats.org/officeDocument/2006/relationships/customXml" Target="../ink/ink254.xml"/><Relationship Id="rId220" Type="http://schemas.openxmlformats.org/officeDocument/2006/relationships/customXml" Target="../ink/ink156.xml"/><Relationship Id="rId458" Type="http://schemas.openxmlformats.org/officeDocument/2006/relationships/customXml" Target="../ink/ink275.xml"/><Relationship Id="rId15" Type="http://schemas.openxmlformats.org/officeDocument/2006/relationships/image" Target="../media/image44.png"/><Relationship Id="rId57" Type="http://schemas.openxmlformats.org/officeDocument/2006/relationships/image" Target="../media/image65.png"/><Relationship Id="rId262" Type="http://schemas.openxmlformats.org/officeDocument/2006/relationships/customXml" Target="../ink/ink177.xml"/><Relationship Id="rId318" Type="http://schemas.openxmlformats.org/officeDocument/2006/relationships/customXml" Target="../ink/ink205.xml"/><Relationship Id="rId525" Type="http://schemas.openxmlformats.org/officeDocument/2006/relationships/image" Target="../media/image310.png"/><Relationship Id="rId99" Type="http://schemas.openxmlformats.org/officeDocument/2006/relationships/image" Target="../media/image86.png"/><Relationship Id="rId122" Type="http://schemas.openxmlformats.org/officeDocument/2006/relationships/customXml" Target="../ink/ink107.xml"/><Relationship Id="rId164" Type="http://schemas.openxmlformats.org/officeDocument/2006/relationships/customXml" Target="../ink/ink128.xml"/><Relationship Id="rId371" Type="http://schemas.openxmlformats.org/officeDocument/2006/relationships/image" Target="../media/image222.png"/><Relationship Id="rId427" Type="http://schemas.openxmlformats.org/officeDocument/2006/relationships/image" Target="../media/image250.png"/><Relationship Id="rId469" Type="http://schemas.openxmlformats.org/officeDocument/2006/relationships/image" Target="../media/image282.png"/><Relationship Id="rId26" Type="http://schemas.openxmlformats.org/officeDocument/2006/relationships/customXml" Target="../ink/ink59.xml"/><Relationship Id="rId231" Type="http://schemas.openxmlformats.org/officeDocument/2006/relationships/image" Target="../media/image152.png"/><Relationship Id="rId273" Type="http://schemas.openxmlformats.org/officeDocument/2006/relationships/image" Target="../media/image173.png"/><Relationship Id="rId329" Type="http://schemas.openxmlformats.org/officeDocument/2006/relationships/image" Target="../media/image201.png"/><Relationship Id="rId480" Type="http://schemas.openxmlformats.org/officeDocument/2006/relationships/customXml" Target="../ink/ink286.xml"/><Relationship Id="rId536" Type="http://schemas.openxmlformats.org/officeDocument/2006/relationships/customXml" Target="../ink/ink314.xml"/><Relationship Id="rId68" Type="http://schemas.openxmlformats.org/officeDocument/2006/relationships/customXml" Target="../ink/ink80.xml"/><Relationship Id="rId133" Type="http://schemas.openxmlformats.org/officeDocument/2006/relationships/image" Target="../media/image103.png"/><Relationship Id="rId175" Type="http://schemas.openxmlformats.org/officeDocument/2006/relationships/image" Target="../media/image124.png"/><Relationship Id="rId340" Type="http://schemas.openxmlformats.org/officeDocument/2006/relationships/customXml" Target="../ink/ink216.xml"/><Relationship Id="rId200" Type="http://schemas.openxmlformats.org/officeDocument/2006/relationships/customXml" Target="../ink/ink146.xml"/><Relationship Id="rId382" Type="http://schemas.openxmlformats.org/officeDocument/2006/relationships/customXml" Target="../ink/ink237.xml"/><Relationship Id="rId438" Type="http://schemas.openxmlformats.org/officeDocument/2006/relationships/customXml" Target="../ink/ink265.xml"/><Relationship Id="rId242" Type="http://schemas.openxmlformats.org/officeDocument/2006/relationships/customXml" Target="../ink/ink167.xml"/><Relationship Id="rId284" Type="http://schemas.openxmlformats.org/officeDocument/2006/relationships/customXml" Target="../ink/ink188.xml"/><Relationship Id="rId491" Type="http://schemas.openxmlformats.org/officeDocument/2006/relationships/image" Target="../media/image293.png"/><Relationship Id="rId505" Type="http://schemas.openxmlformats.org/officeDocument/2006/relationships/image" Target="../media/image300.png"/><Relationship Id="rId37" Type="http://schemas.openxmlformats.org/officeDocument/2006/relationships/image" Target="../media/image55.png"/><Relationship Id="rId79" Type="http://schemas.openxmlformats.org/officeDocument/2006/relationships/image" Target="../media/image76.png"/><Relationship Id="rId102" Type="http://schemas.openxmlformats.org/officeDocument/2006/relationships/customXml" Target="../ink/ink97.xml"/><Relationship Id="rId144" Type="http://schemas.openxmlformats.org/officeDocument/2006/relationships/customXml" Target="../ink/ink118.xml"/><Relationship Id="rId90" Type="http://schemas.openxmlformats.org/officeDocument/2006/relationships/customXml" Target="../ink/ink91.xml"/><Relationship Id="rId186" Type="http://schemas.openxmlformats.org/officeDocument/2006/relationships/customXml" Target="../ink/ink139.xml"/><Relationship Id="rId351" Type="http://schemas.openxmlformats.org/officeDocument/2006/relationships/image" Target="../media/image212.png"/><Relationship Id="rId393" Type="http://schemas.openxmlformats.org/officeDocument/2006/relationships/image" Target="../media/image233.png"/><Relationship Id="rId407" Type="http://schemas.openxmlformats.org/officeDocument/2006/relationships/image" Target="../media/image240.png"/><Relationship Id="rId449" Type="http://schemas.openxmlformats.org/officeDocument/2006/relationships/image" Target="../media/image261.png"/><Relationship Id="rId211" Type="http://schemas.openxmlformats.org/officeDocument/2006/relationships/image" Target="../media/image142.png"/><Relationship Id="rId253" Type="http://schemas.openxmlformats.org/officeDocument/2006/relationships/image" Target="../media/image163.png"/><Relationship Id="rId295" Type="http://schemas.openxmlformats.org/officeDocument/2006/relationships/image" Target="../media/image184.png"/><Relationship Id="rId309" Type="http://schemas.openxmlformats.org/officeDocument/2006/relationships/image" Target="../media/image191.png"/><Relationship Id="rId460" Type="http://schemas.openxmlformats.org/officeDocument/2006/relationships/customXml" Target="../ink/ink276.xml"/><Relationship Id="rId516" Type="http://schemas.openxmlformats.org/officeDocument/2006/relationships/customXml" Target="../ink/ink304.xml"/><Relationship Id="rId48" Type="http://schemas.openxmlformats.org/officeDocument/2006/relationships/customXml" Target="../ink/ink70.xml"/><Relationship Id="rId113" Type="http://schemas.openxmlformats.org/officeDocument/2006/relationships/image" Target="../media/image93.png"/><Relationship Id="rId320" Type="http://schemas.openxmlformats.org/officeDocument/2006/relationships/customXml" Target="../ink/ink206.xml"/><Relationship Id="rId155" Type="http://schemas.openxmlformats.org/officeDocument/2006/relationships/image" Target="../media/image114.png"/><Relationship Id="rId197" Type="http://schemas.openxmlformats.org/officeDocument/2006/relationships/image" Target="../media/image135.png"/><Relationship Id="rId362" Type="http://schemas.openxmlformats.org/officeDocument/2006/relationships/customXml" Target="../ink/ink227.xml"/><Relationship Id="rId418" Type="http://schemas.openxmlformats.org/officeDocument/2006/relationships/customXml" Target="../ink/ink255.xml"/><Relationship Id="rId222" Type="http://schemas.openxmlformats.org/officeDocument/2006/relationships/customXml" Target="../ink/ink157.xml"/><Relationship Id="rId264" Type="http://schemas.openxmlformats.org/officeDocument/2006/relationships/customXml" Target="../ink/ink178.xml"/><Relationship Id="rId471" Type="http://schemas.openxmlformats.org/officeDocument/2006/relationships/image" Target="../media/image283.png"/><Relationship Id="rId17" Type="http://schemas.openxmlformats.org/officeDocument/2006/relationships/image" Target="../media/image45.png"/><Relationship Id="rId59" Type="http://schemas.openxmlformats.org/officeDocument/2006/relationships/image" Target="../media/image66.png"/><Relationship Id="rId124" Type="http://schemas.openxmlformats.org/officeDocument/2006/relationships/customXml" Target="../ink/ink108.xml"/><Relationship Id="rId527" Type="http://schemas.openxmlformats.org/officeDocument/2006/relationships/image" Target="../media/image311.png"/><Relationship Id="rId70" Type="http://schemas.openxmlformats.org/officeDocument/2006/relationships/customXml" Target="../ink/ink81.xml"/><Relationship Id="rId166" Type="http://schemas.openxmlformats.org/officeDocument/2006/relationships/customXml" Target="../ink/ink129.xml"/><Relationship Id="rId331" Type="http://schemas.openxmlformats.org/officeDocument/2006/relationships/image" Target="../media/image202.png"/><Relationship Id="rId373" Type="http://schemas.openxmlformats.org/officeDocument/2006/relationships/image" Target="../media/image223.png"/><Relationship Id="rId429" Type="http://schemas.openxmlformats.org/officeDocument/2006/relationships/image" Target="../media/image251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53.png"/><Relationship Id="rId440" Type="http://schemas.openxmlformats.org/officeDocument/2006/relationships/customXml" Target="../ink/ink266.xml"/><Relationship Id="rId28" Type="http://schemas.openxmlformats.org/officeDocument/2006/relationships/customXml" Target="../ink/ink60.xml"/><Relationship Id="rId275" Type="http://schemas.openxmlformats.org/officeDocument/2006/relationships/image" Target="../media/image174.png"/><Relationship Id="rId300" Type="http://schemas.openxmlformats.org/officeDocument/2006/relationships/customXml" Target="../ink/ink196.xml"/><Relationship Id="rId482" Type="http://schemas.openxmlformats.org/officeDocument/2006/relationships/customXml" Target="../ink/ink287.xml"/><Relationship Id="rId81" Type="http://schemas.openxmlformats.org/officeDocument/2006/relationships/image" Target="../media/image77.png"/><Relationship Id="rId135" Type="http://schemas.openxmlformats.org/officeDocument/2006/relationships/image" Target="../media/image104.png"/><Relationship Id="rId177" Type="http://schemas.openxmlformats.org/officeDocument/2006/relationships/image" Target="../media/image125.png"/><Relationship Id="rId342" Type="http://schemas.openxmlformats.org/officeDocument/2006/relationships/customXml" Target="../ink/ink217.xml"/><Relationship Id="rId384" Type="http://schemas.openxmlformats.org/officeDocument/2006/relationships/customXml" Target="../ink/ink238.xml"/><Relationship Id="rId202" Type="http://schemas.openxmlformats.org/officeDocument/2006/relationships/customXml" Target="../ink/ink147.xml"/><Relationship Id="rId244" Type="http://schemas.openxmlformats.org/officeDocument/2006/relationships/customXml" Target="../ink/ink168.xml"/><Relationship Id="rId39" Type="http://schemas.openxmlformats.org/officeDocument/2006/relationships/image" Target="../media/image56.png"/><Relationship Id="rId286" Type="http://schemas.openxmlformats.org/officeDocument/2006/relationships/customXml" Target="../ink/ink189.xml"/><Relationship Id="rId451" Type="http://schemas.openxmlformats.org/officeDocument/2006/relationships/image" Target="../media/image262.png"/><Relationship Id="rId493" Type="http://schemas.openxmlformats.org/officeDocument/2006/relationships/image" Target="../media/image294.png"/><Relationship Id="rId507" Type="http://schemas.openxmlformats.org/officeDocument/2006/relationships/image" Target="../media/image301.png"/><Relationship Id="rId50" Type="http://schemas.openxmlformats.org/officeDocument/2006/relationships/customXml" Target="../ink/ink71.xml"/><Relationship Id="rId104" Type="http://schemas.openxmlformats.org/officeDocument/2006/relationships/customXml" Target="../ink/ink98.xml"/><Relationship Id="rId146" Type="http://schemas.openxmlformats.org/officeDocument/2006/relationships/customXml" Target="../ink/ink119.xml"/><Relationship Id="rId188" Type="http://schemas.openxmlformats.org/officeDocument/2006/relationships/customXml" Target="../ink/ink140.xml"/><Relationship Id="rId311" Type="http://schemas.openxmlformats.org/officeDocument/2006/relationships/image" Target="../media/image192.png"/><Relationship Id="rId353" Type="http://schemas.openxmlformats.org/officeDocument/2006/relationships/image" Target="../media/image213.png"/><Relationship Id="rId395" Type="http://schemas.openxmlformats.org/officeDocument/2006/relationships/image" Target="../media/image234.png"/><Relationship Id="rId409" Type="http://schemas.openxmlformats.org/officeDocument/2006/relationships/image" Target="../media/image241.png"/><Relationship Id="rId92" Type="http://schemas.openxmlformats.org/officeDocument/2006/relationships/customXml" Target="../ink/ink92.xml"/><Relationship Id="rId213" Type="http://schemas.openxmlformats.org/officeDocument/2006/relationships/image" Target="../media/image143.png"/><Relationship Id="rId420" Type="http://schemas.openxmlformats.org/officeDocument/2006/relationships/customXml" Target="../ink/ink256.xml"/><Relationship Id="rId255" Type="http://schemas.openxmlformats.org/officeDocument/2006/relationships/image" Target="../media/image164.png"/><Relationship Id="rId297" Type="http://schemas.openxmlformats.org/officeDocument/2006/relationships/image" Target="../media/image185.png"/><Relationship Id="rId462" Type="http://schemas.openxmlformats.org/officeDocument/2006/relationships/customXml" Target="../ink/ink277.xml"/><Relationship Id="rId518" Type="http://schemas.openxmlformats.org/officeDocument/2006/relationships/customXml" Target="../ink/ink305.xml"/><Relationship Id="rId115" Type="http://schemas.openxmlformats.org/officeDocument/2006/relationships/image" Target="../media/image94.png"/><Relationship Id="rId157" Type="http://schemas.openxmlformats.org/officeDocument/2006/relationships/image" Target="../media/image115.png"/><Relationship Id="rId322" Type="http://schemas.openxmlformats.org/officeDocument/2006/relationships/customXml" Target="../ink/ink207.xml"/><Relationship Id="rId364" Type="http://schemas.openxmlformats.org/officeDocument/2006/relationships/customXml" Target="../ink/ink228.xml"/><Relationship Id="rId61" Type="http://schemas.openxmlformats.org/officeDocument/2006/relationships/image" Target="../media/image67.png"/><Relationship Id="rId199" Type="http://schemas.openxmlformats.org/officeDocument/2006/relationships/image" Target="../media/image136.png"/><Relationship Id="rId19" Type="http://schemas.openxmlformats.org/officeDocument/2006/relationships/image" Target="../media/image46.png"/><Relationship Id="rId224" Type="http://schemas.openxmlformats.org/officeDocument/2006/relationships/customXml" Target="../ink/ink158.xml"/><Relationship Id="rId266" Type="http://schemas.openxmlformats.org/officeDocument/2006/relationships/customXml" Target="../ink/ink179.xml"/><Relationship Id="rId431" Type="http://schemas.openxmlformats.org/officeDocument/2006/relationships/image" Target="../media/image252.png"/><Relationship Id="rId473" Type="http://schemas.openxmlformats.org/officeDocument/2006/relationships/image" Target="../media/image284.png"/><Relationship Id="rId529" Type="http://schemas.openxmlformats.org/officeDocument/2006/relationships/image" Target="../media/image312.png"/><Relationship Id="rId30" Type="http://schemas.openxmlformats.org/officeDocument/2006/relationships/customXml" Target="../ink/ink61.xml"/><Relationship Id="rId126" Type="http://schemas.openxmlformats.org/officeDocument/2006/relationships/customXml" Target="../ink/ink109.xml"/><Relationship Id="rId168" Type="http://schemas.openxmlformats.org/officeDocument/2006/relationships/customXml" Target="../ink/ink130.xml"/><Relationship Id="rId333" Type="http://schemas.openxmlformats.org/officeDocument/2006/relationships/image" Target="../media/image203.png"/><Relationship Id="rId72" Type="http://schemas.openxmlformats.org/officeDocument/2006/relationships/customXml" Target="../ink/ink82.xml"/><Relationship Id="rId375" Type="http://schemas.openxmlformats.org/officeDocument/2006/relationships/image" Target="../media/image224.png"/><Relationship Id="rId3" Type="http://schemas.openxmlformats.org/officeDocument/2006/relationships/customXml" Target="../ink/ink48.xml"/><Relationship Id="rId235" Type="http://schemas.openxmlformats.org/officeDocument/2006/relationships/image" Target="../media/image154.png"/><Relationship Id="rId277" Type="http://schemas.openxmlformats.org/officeDocument/2006/relationships/image" Target="../media/image175.png"/><Relationship Id="rId400" Type="http://schemas.openxmlformats.org/officeDocument/2006/relationships/customXml" Target="../ink/ink246.xml"/><Relationship Id="rId442" Type="http://schemas.openxmlformats.org/officeDocument/2006/relationships/customXml" Target="../ink/ink267.xml"/><Relationship Id="rId484" Type="http://schemas.openxmlformats.org/officeDocument/2006/relationships/customXml" Target="../ink/ink288.xml"/><Relationship Id="rId137" Type="http://schemas.openxmlformats.org/officeDocument/2006/relationships/image" Target="../media/image105.png"/><Relationship Id="rId302" Type="http://schemas.openxmlformats.org/officeDocument/2006/relationships/customXml" Target="../ink/ink197.xml"/><Relationship Id="rId344" Type="http://schemas.openxmlformats.org/officeDocument/2006/relationships/customXml" Target="../ink/ink218.xml"/><Relationship Id="rId41" Type="http://schemas.openxmlformats.org/officeDocument/2006/relationships/image" Target="../media/image57.png"/><Relationship Id="rId83" Type="http://schemas.openxmlformats.org/officeDocument/2006/relationships/image" Target="../media/image78.png"/><Relationship Id="rId179" Type="http://schemas.openxmlformats.org/officeDocument/2006/relationships/image" Target="../media/image126.png"/><Relationship Id="rId386" Type="http://schemas.openxmlformats.org/officeDocument/2006/relationships/customXml" Target="../ink/ink239.xml"/><Relationship Id="rId190" Type="http://schemas.openxmlformats.org/officeDocument/2006/relationships/customXml" Target="../ink/ink141.xml"/><Relationship Id="rId204" Type="http://schemas.openxmlformats.org/officeDocument/2006/relationships/customXml" Target="../ink/ink148.xml"/><Relationship Id="rId246" Type="http://schemas.openxmlformats.org/officeDocument/2006/relationships/customXml" Target="../ink/ink169.xml"/><Relationship Id="rId288" Type="http://schemas.openxmlformats.org/officeDocument/2006/relationships/customXml" Target="../ink/ink190.xml"/><Relationship Id="rId411" Type="http://schemas.openxmlformats.org/officeDocument/2006/relationships/image" Target="../media/image242.png"/><Relationship Id="rId453" Type="http://schemas.openxmlformats.org/officeDocument/2006/relationships/image" Target="../media/image263.png"/><Relationship Id="rId509" Type="http://schemas.openxmlformats.org/officeDocument/2006/relationships/image" Target="../media/image302.png"/><Relationship Id="rId106" Type="http://schemas.openxmlformats.org/officeDocument/2006/relationships/customXml" Target="../ink/ink99.xml"/><Relationship Id="rId313" Type="http://schemas.openxmlformats.org/officeDocument/2006/relationships/image" Target="../media/image193.png"/><Relationship Id="rId495" Type="http://schemas.openxmlformats.org/officeDocument/2006/relationships/image" Target="../media/image295.png"/><Relationship Id="rId10" Type="http://schemas.openxmlformats.org/officeDocument/2006/relationships/customXml" Target="../ink/ink51.xml"/><Relationship Id="rId52" Type="http://schemas.openxmlformats.org/officeDocument/2006/relationships/customXml" Target="../ink/ink72.xml"/><Relationship Id="rId94" Type="http://schemas.openxmlformats.org/officeDocument/2006/relationships/customXml" Target="../ink/ink93.xml"/><Relationship Id="rId148" Type="http://schemas.openxmlformats.org/officeDocument/2006/relationships/customXml" Target="../ink/ink120.xml"/><Relationship Id="rId355" Type="http://schemas.openxmlformats.org/officeDocument/2006/relationships/image" Target="../media/image214.png"/><Relationship Id="rId397" Type="http://schemas.openxmlformats.org/officeDocument/2006/relationships/image" Target="../media/image235.png"/><Relationship Id="rId520" Type="http://schemas.openxmlformats.org/officeDocument/2006/relationships/customXml" Target="../ink/ink306.xml"/><Relationship Id="rId215" Type="http://schemas.openxmlformats.org/officeDocument/2006/relationships/image" Target="../media/image144.png"/><Relationship Id="rId257" Type="http://schemas.openxmlformats.org/officeDocument/2006/relationships/image" Target="../media/image165.png"/><Relationship Id="rId422" Type="http://schemas.openxmlformats.org/officeDocument/2006/relationships/customXml" Target="../ink/ink257.xml"/><Relationship Id="rId464" Type="http://schemas.openxmlformats.org/officeDocument/2006/relationships/customXml" Target="../ink/ink278.xml"/><Relationship Id="rId299" Type="http://schemas.openxmlformats.org/officeDocument/2006/relationships/image" Target="../media/image186.png"/><Relationship Id="rId63" Type="http://schemas.openxmlformats.org/officeDocument/2006/relationships/image" Target="../media/image68.png"/><Relationship Id="rId159" Type="http://schemas.openxmlformats.org/officeDocument/2006/relationships/image" Target="../media/image116.png"/><Relationship Id="rId366" Type="http://schemas.openxmlformats.org/officeDocument/2006/relationships/customXml" Target="../ink/ink229.xml"/><Relationship Id="rId226" Type="http://schemas.openxmlformats.org/officeDocument/2006/relationships/customXml" Target="../ink/ink159.xml"/><Relationship Id="rId433" Type="http://schemas.openxmlformats.org/officeDocument/2006/relationships/image" Target="../media/image253.png"/><Relationship Id="rId74" Type="http://schemas.openxmlformats.org/officeDocument/2006/relationships/customXml" Target="../ink/ink83.xml"/><Relationship Id="rId377" Type="http://schemas.openxmlformats.org/officeDocument/2006/relationships/image" Target="../media/image225.png"/><Relationship Id="rId500" Type="http://schemas.openxmlformats.org/officeDocument/2006/relationships/customXml" Target="../ink/ink296.xml"/><Relationship Id="rId5" Type="http://schemas.openxmlformats.org/officeDocument/2006/relationships/customXml" Target="../ink/ink49.xml"/><Relationship Id="rId237" Type="http://schemas.openxmlformats.org/officeDocument/2006/relationships/image" Target="../media/image155.png"/><Relationship Id="rId444" Type="http://schemas.openxmlformats.org/officeDocument/2006/relationships/customXml" Target="../ink/ink2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5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8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25.xml"/><Relationship Id="rId170" Type="http://schemas.openxmlformats.org/officeDocument/2006/relationships/customXml" Target="../ink/ink399.xml"/><Relationship Id="rId268" Type="http://schemas.openxmlformats.org/officeDocument/2006/relationships/customXml" Target="../ink/ink448.xml"/><Relationship Id="rId475" Type="http://schemas.openxmlformats.org/officeDocument/2006/relationships/customXml" Target="../ink/ink552.xml"/><Relationship Id="rId682" Type="http://schemas.openxmlformats.org/officeDocument/2006/relationships/image" Target="../media/image659.png"/><Relationship Id="rId128" Type="http://schemas.openxmlformats.org/officeDocument/2006/relationships/customXml" Target="../ink/ink378.xml"/><Relationship Id="rId335" Type="http://schemas.openxmlformats.org/officeDocument/2006/relationships/image" Target="../media/image486.png"/><Relationship Id="rId542" Type="http://schemas.openxmlformats.org/officeDocument/2006/relationships/image" Target="../media/image589.png"/><Relationship Id="rId987" Type="http://schemas.openxmlformats.org/officeDocument/2006/relationships/customXml" Target="../ink/ink808.xml"/><Relationship Id="rId402" Type="http://schemas.openxmlformats.org/officeDocument/2006/relationships/customXml" Target="../ink/ink515.xml"/><Relationship Id="rId847" Type="http://schemas.openxmlformats.org/officeDocument/2006/relationships/customXml" Target="../ink/ink738.xml"/><Relationship Id="rId1032" Type="http://schemas.openxmlformats.org/officeDocument/2006/relationships/image" Target="../media/image834.png"/><Relationship Id="rId707" Type="http://schemas.openxmlformats.org/officeDocument/2006/relationships/customXml" Target="../ink/ink668.xml"/><Relationship Id="rId914" Type="http://schemas.openxmlformats.org/officeDocument/2006/relationships/image" Target="../media/image775.png"/><Relationship Id="rId43" Type="http://schemas.openxmlformats.org/officeDocument/2006/relationships/customXml" Target="../ink/ink336.xml"/><Relationship Id="rId192" Type="http://schemas.openxmlformats.org/officeDocument/2006/relationships/customXml" Target="../ink/ink410.xml"/><Relationship Id="rId497" Type="http://schemas.openxmlformats.org/officeDocument/2006/relationships/customXml" Target="../ink/ink563.xml"/><Relationship Id="rId357" Type="http://schemas.openxmlformats.org/officeDocument/2006/relationships/image" Target="../media/image497.png"/><Relationship Id="rId217" Type="http://schemas.openxmlformats.org/officeDocument/2006/relationships/image" Target="../media/image427.png"/><Relationship Id="rId564" Type="http://schemas.openxmlformats.org/officeDocument/2006/relationships/image" Target="../media/image600.png"/><Relationship Id="rId771" Type="http://schemas.openxmlformats.org/officeDocument/2006/relationships/customXml" Target="../ink/ink700.xml"/><Relationship Id="rId869" Type="http://schemas.openxmlformats.org/officeDocument/2006/relationships/customXml" Target="../ink/ink749.xml"/><Relationship Id="rId424" Type="http://schemas.openxmlformats.org/officeDocument/2006/relationships/customXml" Target="../ink/ink526.xml"/><Relationship Id="rId631" Type="http://schemas.openxmlformats.org/officeDocument/2006/relationships/customXml" Target="../ink/ink630.xml"/><Relationship Id="rId729" Type="http://schemas.openxmlformats.org/officeDocument/2006/relationships/customXml" Target="../ink/ink679.xml"/><Relationship Id="rId1054" Type="http://schemas.openxmlformats.org/officeDocument/2006/relationships/image" Target="../media/image845.png"/><Relationship Id="rId270" Type="http://schemas.openxmlformats.org/officeDocument/2006/relationships/customXml" Target="../ink/ink449.xml"/><Relationship Id="rId936" Type="http://schemas.openxmlformats.org/officeDocument/2006/relationships/image" Target="../media/image786.png"/><Relationship Id="rId65" Type="http://schemas.openxmlformats.org/officeDocument/2006/relationships/customXml" Target="../ink/ink347.xml"/><Relationship Id="rId130" Type="http://schemas.openxmlformats.org/officeDocument/2006/relationships/customXml" Target="../ink/ink379.xml"/><Relationship Id="rId368" Type="http://schemas.openxmlformats.org/officeDocument/2006/relationships/customXml" Target="../ink/ink498.xml"/><Relationship Id="rId575" Type="http://schemas.openxmlformats.org/officeDocument/2006/relationships/customXml" Target="../ink/ink602.xml"/><Relationship Id="rId782" Type="http://schemas.openxmlformats.org/officeDocument/2006/relationships/image" Target="../media/image709.png"/><Relationship Id="rId228" Type="http://schemas.openxmlformats.org/officeDocument/2006/relationships/customXml" Target="../ink/ink428.xml"/><Relationship Id="rId435" Type="http://schemas.openxmlformats.org/officeDocument/2006/relationships/customXml" Target="../ink/ink532.xml"/><Relationship Id="rId642" Type="http://schemas.openxmlformats.org/officeDocument/2006/relationships/image" Target="../media/image639.png"/><Relationship Id="rId1065" Type="http://schemas.openxmlformats.org/officeDocument/2006/relationships/customXml" Target="../ink/ink847.xml"/><Relationship Id="rId281" Type="http://schemas.openxmlformats.org/officeDocument/2006/relationships/image" Target="../media/image459.png"/><Relationship Id="rId502" Type="http://schemas.openxmlformats.org/officeDocument/2006/relationships/image" Target="../media/image569.png"/><Relationship Id="rId947" Type="http://schemas.openxmlformats.org/officeDocument/2006/relationships/customXml" Target="../ink/ink788.xml"/><Relationship Id="rId76" Type="http://schemas.openxmlformats.org/officeDocument/2006/relationships/image" Target="../media/image356.png"/><Relationship Id="rId141" Type="http://schemas.openxmlformats.org/officeDocument/2006/relationships/image" Target="../media/image389.png"/><Relationship Id="rId379" Type="http://schemas.openxmlformats.org/officeDocument/2006/relationships/image" Target="../media/image508.png"/><Relationship Id="rId586" Type="http://schemas.openxmlformats.org/officeDocument/2006/relationships/image" Target="../media/image611.png"/><Relationship Id="rId793" Type="http://schemas.openxmlformats.org/officeDocument/2006/relationships/customXml" Target="../ink/ink711.xml"/><Relationship Id="rId807" Type="http://schemas.openxmlformats.org/officeDocument/2006/relationships/customXml" Target="../ink/ink718.xml"/><Relationship Id="rId7" Type="http://schemas.openxmlformats.org/officeDocument/2006/relationships/customXml" Target="../ink/ink318.xml"/><Relationship Id="rId239" Type="http://schemas.openxmlformats.org/officeDocument/2006/relationships/image" Target="../media/image438.png"/><Relationship Id="rId446" Type="http://schemas.openxmlformats.org/officeDocument/2006/relationships/image" Target="../media/image541.png"/><Relationship Id="rId653" Type="http://schemas.openxmlformats.org/officeDocument/2006/relationships/customXml" Target="../ink/ink641.xml"/><Relationship Id="rId292" Type="http://schemas.openxmlformats.org/officeDocument/2006/relationships/customXml" Target="../ink/ink460.xml"/><Relationship Id="rId306" Type="http://schemas.openxmlformats.org/officeDocument/2006/relationships/customXml" Target="../ink/ink467.xml"/><Relationship Id="rId860" Type="http://schemas.openxmlformats.org/officeDocument/2006/relationships/image" Target="../media/image748.png"/><Relationship Id="rId958" Type="http://schemas.openxmlformats.org/officeDocument/2006/relationships/image" Target="../media/image797.png"/><Relationship Id="rId87" Type="http://schemas.openxmlformats.org/officeDocument/2006/relationships/customXml" Target="../ink/ink358.xml"/><Relationship Id="rId513" Type="http://schemas.openxmlformats.org/officeDocument/2006/relationships/customXml" Target="../ink/ink571.xml"/><Relationship Id="rId597" Type="http://schemas.openxmlformats.org/officeDocument/2006/relationships/customXml" Target="../ink/ink613.xml"/><Relationship Id="rId720" Type="http://schemas.openxmlformats.org/officeDocument/2006/relationships/image" Target="../media/image678.png"/><Relationship Id="rId818" Type="http://schemas.openxmlformats.org/officeDocument/2006/relationships/image" Target="../media/image727.png"/><Relationship Id="rId152" Type="http://schemas.openxmlformats.org/officeDocument/2006/relationships/customXml" Target="../ink/ink390.xml"/><Relationship Id="rId457" Type="http://schemas.openxmlformats.org/officeDocument/2006/relationships/customXml" Target="../ink/ink543.xml"/><Relationship Id="rId1003" Type="http://schemas.openxmlformats.org/officeDocument/2006/relationships/customXml" Target="../ink/ink816.xml"/><Relationship Id="rId664" Type="http://schemas.openxmlformats.org/officeDocument/2006/relationships/image" Target="../media/image650.png"/><Relationship Id="rId871" Type="http://schemas.openxmlformats.org/officeDocument/2006/relationships/customXml" Target="../ink/ink750.xml"/><Relationship Id="rId969" Type="http://schemas.openxmlformats.org/officeDocument/2006/relationships/customXml" Target="../ink/ink799.xml"/><Relationship Id="rId14" Type="http://schemas.openxmlformats.org/officeDocument/2006/relationships/image" Target="../media/image325.png"/><Relationship Id="rId317" Type="http://schemas.openxmlformats.org/officeDocument/2006/relationships/image" Target="../media/image477.png"/><Relationship Id="rId524" Type="http://schemas.openxmlformats.org/officeDocument/2006/relationships/image" Target="../media/image580.png"/><Relationship Id="rId731" Type="http://schemas.openxmlformats.org/officeDocument/2006/relationships/customXml" Target="../ink/ink680.xml"/><Relationship Id="rId98" Type="http://schemas.openxmlformats.org/officeDocument/2006/relationships/image" Target="../media/image367.png"/><Relationship Id="rId163" Type="http://schemas.openxmlformats.org/officeDocument/2006/relationships/image" Target="../media/image400.png"/><Relationship Id="rId370" Type="http://schemas.openxmlformats.org/officeDocument/2006/relationships/customXml" Target="../ink/ink499.xml"/><Relationship Id="rId829" Type="http://schemas.openxmlformats.org/officeDocument/2006/relationships/customXml" Target="../ink/ink729.xml"/><Relationship Id="rId1014" Type="http://schemas.openxmlformats.org/officeDocument/2006/relationships/image" Target="../media/image825.png"/><Relationship Id="rId230" Type="http://schemas.openxmlformats.org/officeDocument/2006/relationships/customXml" Target="../ink/ink429.xml"/><Relationship Id="rId468" Type="http://schemas.openxmlformats.org/officeDocument/2006/relationships/image" Target="../media/image552.png"/><Relationship Id="rId675" Type="http://schemas.openxmlformats.org/officeDocument/2006/relationships/customXml" Target="../ink/ink652.xml"/><Relationship Id="rId882" Type="http://schemas.openxmlformats.org/officeDocument/2006/relationships/image" Target="../media/image759.png"/><Relationship Id="rId25" Type="http://schemas.openxmlformats.org/officeDocument/2006/relationships/customXml" Target="../ink/ink327.xml"/><Relationship Id="rId328" Type="http://schemas.openxmlformats.org/officeDocument/2006/relationships/customXml" Target="../ink/ink478.xml"/><Relationship Id="rId535" Type="http://schemas.openxmlformats.org/officeDocument/2006/relationships/customXml" Target="../ink/ink582.xml"/><Relationship Id="rId742" Type="http://schemas.openxmlformats.org/officeDocument/2006/relationships/image" Target="../media/image689.png"/><Relationship Id="rId174" Type="http://schemas.openxmlformats.org/officeDocument/2006/relationships/customXml" Target="../ink/ink401.xml"/><Relationship Id="rId381" Type="http://schemas.openxmlformats.org/officeDocument/2006/relationships/image" Target="../media/image509.png"/><Relationship Id="rId602" Type="http://schemas.openxmlformats.org/officeDocument/2006/relationships/image" Target="../media/image619.png"/><Relationship Id="rId1025" Type="http://schemas.openxmlformats.org/officeDocument/2006/relationships/customXml" Target="../ink/ink827.xml"/><Relationship Id="rId241" Type="http://schemas.openxmlformats.org/officeDocument/2006/relationships/image" Target="../media/image439.png"/><Relationship Id="rId479" Type="http://schemas.openxmlformats.org/officeDocument/2006/relationships/customXml" Target="../ink/ink554.xml"/><Relationship Id="rId686" Type="http://schemas.openxmlformats.org/officeDocument/2006/relationships/image" Target="../media/image661.png"/><Relationship Id="rId893" Type="http://schemas.openxmlformats.org/officeDocument/2006/relationships/customXml" Target="../ink/ink761.xml"/><Relationship Id="rId907" Type="http://schemas.openxmlformats.org/officeDocument/2006/relationships/customXml" Target="../ink/ink768.xml"/><Relationship Id="rId36" Type="http://schemas.openxmlformats.org/officeDocument/2006/relationships/image" Target="../media/image336.png"/><Relationship Id="rId339" Type="http://schemas.openxmlformats.org/officeDocument/2006/relationships/image" Target="../media/image488.png"/><Relationship Id="rId546" Type="http://schemas.openxmlformats.org/officeDocument/2006/relationships/image" Target="../media/image591.png"/><Relationship Id="rId753" Type="http://schemas.openxmlformats.org/officeDocument/2006/relationships/customXml" Target="../ink/ink691.xml"/><Relationship Id="rId101" Type="http://schemas.openxmlformats.org/officeDocument/2006/relationships/customXml" Target="../ink/ink365.xml"/><Relationship Id="rId185" Type="http://schemas.openxmlformats.org/officeDocument/2006/relationships/image" Target="../media/image411.png"/><Relationship Id="rId406" Type="http://schemas.openxmlformats.org/officeDocument/2006/relationships/customXml" Target="../ink/ink517.xml"/><Relationship Id="rId960" Type="http://schemas.openxmlformats.org/officeDocument/2006/relationships/image" Target="../media/image798.png"/><Relationship Id="rId1036" Type="http://schemas.openxmlformats.org/officeDocument/2006/relationships/image" Target="../media/image836.png"/><Relationship Id="rId392" Type="http://schemas.openxmlformats.org/officeDocument/2006/relationships/customXml" Target="../ink/ink510.xml"/><Relationship Id="rId613" Type="http://schemas.openxmlformats.org/officeDocument/2006/relationships/customXml" Target="../ink/ink621.xml"/><Relationship Id="rId697" Type="http://schemas.openxmlformats.org/officeDocument/2006/relationships/customXml" Target="../ink/ink663.xml"/><Relationship Id="rId820" Type="http://schemas.openxmlformats.org/officeDocument/2006/relationships/image" Target="../media/image728.png"/><Relationship Id="rId918" Type="http://schemas.openxmlformats.org/officeDocument/2006/relationships/image" Target="../media/image777.png"/><Relationship Id="rId252" Type="http://schemas.openxmlformats.org/officeDocument/2006/relationships/customXml" Target="../ink/ink440.xml"/><Relationship Id="rId47" Type="http://schemas.openxmlformats.org/officeDocument/2006/relationships/customXml" Target="../ink/ink338.xml"/><Relationship Id="rId112" Type="http://schemas.openxmlformats.org/officeDocument/2006/relationships/customXml" Target="../ink/ink370.xml"/><Relationship Id="rId557" Type="http://schemas.openxmlformats.org/officeDocument/2006/relationships/customXml" Target="../ink/ink593.xml"/><Relationship Id="rId764" Type="http://schemas.openxmlformats.org/officeDocument/2006/relationships/image" Target="../media/image700.png"/><Relationship Id="rId971" Type="http://schemas.openxmlformats.org/officeDocument/2006/relationships/customXml" Target="../ink/ink800.xml"/><Relationship Id="rId196" Type="http://schemas.openxmlformats.org/officeDocument/2006/relationships/customXml" Target="../ink/ink412.xml"/><Relationship Id="rId417" Type="http://schemas.openxmlformats.org/officeDocument/2006/relationships/image" Target="../media/image527.png"/><Relationship Id="rId624" Type="http://schemas.openxmlformats.org/officeDocument/2006/relationships/image" Target="../media/image630.png"/><Relationship Id="rId831" Type="http://schemas.openxmlformats.org/officeDocument/2006/relationships/customXml" Target="../ink/ink730.xml"/><Relationship Id="rId1047" Type="http://schemas.openxmlformats.org/officeDocument/2006/relationships/customXml" Target="../ink/ink838.xml"/><Relationship Id="rId263" Type="http://schemas.openxmlformats.org/officeDocument/2006/relationships/image" Target="../media/image450.png"/><Relationship Id="rId470" Type="http://schemas.openxmlformats.org/officeDocument/2006/relationships/image" Target="../media/image553.png"/><Relationship Id="rId929" Type="http://schemas.openxmlformats.org/officeDocument/2006/relationships/customXml" Target="../ink/ink779.xml"/><Relationship Id="rId58" Type="http://schemas.openxmlformats.org/officeDocument/2006/relationships/image" Target="../media/image347.png"/><Relationship Id="rId123" Type="http://schemas.openxmlformats.org/officeDocument/2006/relationships/image" Target="../media/image380.png"/><Relationship Id="rId330" Type="http://schemas.openxmlformats.org/officeDocument/2006/relationships/customXml" Target="../ink/ink479.xml"/><Relationship Id="rId568" Type="http://schemas.openxmlformats.org/officeDocument/2006/relationships/image" Target="../media/image602.png"/><Relationship Id="rId775" Type="http://schemas.openxmlformats.org/officeDocument/2006/relationships/customXml" Target="../ink/ink702.xml"/><Relationship Id="rId982" Type="http://schemas.openxmlformats.org/officeDocument/2006/relationships/image" Target="../media/image809.png"/><Relationship Id="rId428" Type="http://schemas.openxmlformats.org/officeDocument/2006/relationships/customXml" Target="../ink/ink528.xml"/><Relationship Id="rId635" Type="http://schemas.openxmlformats.org/officeDocument/2006/relationships/customXml" Target="../ink/ink632.xml"/><Relationship Id="rId842" Type="http://schemas.openxmlformats.org/officeDocument/2006/relationships/image" Target="../media/image739.png"/><Relationship Id="rId1058" Type="http://schemas.openxmlformats.org/officeDocument/2006/relationships/image" Target="../media/image847.png"/><Relationship Id="rId274" Type="http://schemas.openxmlformats.org/officeDocument/2006/relationships/customXml" Target="../ink/ink451.xml"/><Relationship Id="rId481" Type="http://schemas.openxmlformats.org/officeDocument/2006/relationships/customXml" Target="../ink/ink555.xml"/><Relationship Id="rId702" Type="http://schemas.openxmlformats.org/officeDocument/2006/relationships/image" Target="../media/image669.png"/><Relationship Id="rId69" Type="http://schemas.openxmlformats.org/officeDocument/2006/relationships/customXml" Target="../ink/ink349.xml"/><Relationship Id="rId134" Type="http://schemas.openxmlformats.org/officeDocument/2006/relationships/customXml" Target="../ink/ink381.xml"/><Relationship Id="rId579" Type="http://schemas.openxmlformats.org/officeDocument/2006/relationships/customXml" Target="../ink/ink604.xml"/><Relationship Id="rId786" Type="http://schemas.openxmlformats.org/officeDocument/2006/relationships/image" Target="../media/image711.png"/><Relationship Id="rId993" Type="http://schemas.openxmlformats.org/officeDocument/2006/relationships/customXml" Target="../ink/ink811.xml"/><Relationship Id="rId341" Type="http://schemas.openxmlformats.org/officeDocument/2006/relationships/image" Target="../media/image489.png"/><Relationship Id="rId439" Type="http://schemas.openxmlformats.org/officeDocument/2006/relationships/customXml" Target="../ink/ink534.xml"/><Relationship Id="rId646" Type="http://schemas.openxmlformats.org/officeDocument/2006/relationships/image" Target="../media/image641.png"/><Relationship Id="rId1069" Type="http://schemas.openxmlformats.org/officeDocument/2006/relationships/customXml" Target="../ink/ink849.xml"/><Relationship Id="rId201" Type="http://schemas.openxmlformats.org/officeDocument/2006/relationships/image" Target="../media/image419.png"/><Relationship Id="rId285" Type="http://schemas.openxmlformats.org/officeDocument/2006/relationships/image" Target="../media/image461.png"/><Relationship Id="rId506" Type="http://schemas.openxmlformats.org/officeDocument/2006/relationships/image" Target="../media/image571.png"/><Relationship Id="rId853" Type="http://schemas.openxmlformats.org/officeDocument/2006/relationships/customXml" Target="../ink/ink741.xml"/><Relationship Id="rId492" Type="http://schemas.openxmlformats.org/officeDocument/2006/relationships/image" Target="../media/image564.png"/><Relationship Id="rId713" Type="http://schemas.openxmlformats.org/officeDocument/2006/relationships/customXml" Target="../ink/ink671.xml"/><Relationship Id="rId797" Type="http://schemas.openxmlformats.org/officeDocument/2006/relationships/customXml" Target="../ink/ink713.xml"/><Relationship Id="rId920" Type="http://schemas.openxmlformats.org/officeDocument/2006/relationships/image" Target="../media/image778.png"/><Relationship Id="rId145" Type="http://schemas.openxmlformats.org/officeDocument/2006/relationships/image" Target="../media/image391.png"/><Relationship Id="rId352" Type="http://schemas.openxmlformats.org/officeDocument/2006/relationships/customXml" Target="../ink/ink490.xml"/><Relationship Id="rId212" Type="http://schemas.openxmlformats.org/officeDocument/2006/relationships/customXml" Target="../ink/ink420.xml"/><Relationship Id="rId657" Type="http://schemas.openxmlformats.org/officeDocument/2006/relationships/customXml" Target="../ink/ink643.xml"/><Relationship Id="rId864" Type="http://schemas.openxmlformats.org/officeDocument/2006/relationships/image" Target="../media/image750.png"/><Relationship Id="rId296" Type="http://schemas.openxmlformats.org/officeDocument/2006/relationships/customXml" Target="../ink/ink462.xml"/><Relationship Id="rId517" Type="http://schemas.openxmlformats.org/officeDocument/2006/relationships/customXml" Target="../ink/ink573.xml"/><Relationship Id="rId724" Type="http://schemas.openxmlformats.org/officeDocument/2006/relationships/image" Target="../media/image680.png"/><Relationship Id="rId931" Type="http://schemas.openxmlformats.org/officeDocument/2006/relationships/customXml" Target="../ink/ink780.xml"/><Relationship Id="rId60" Type="http://schemas.openxmlformats.org/officeDocument/2006/relationships/image" Target="../media/image348.png"/><Relationship Id="rId156" Type="http://schemas.openxmlformats.org/officeDocument/2006/relationships/customXml" Target="../ink/ink392.xml"/><Relationship Id="rId363" Type="http://schemas.openxmlformats.org/officeDocument/2006/relationships/image" Target="../media/image500.png"/><Relationship Id="rId570" Type="http://schemas.openxmlformats.org/officeDocument/2006/relationships/image" Target="../media/image603.png"/><Relationship Id="rId1007" Type="http://schemas.openxmlformats.org/officeDocument/2006/relationships/customXml" Target="../ink/ink818.xml"/><Relationship Id="rId223" Type="http://schemas.openxmlformats.org/officeDocument/2006/relationships/image" Target="../media/image430.png"/><Relationship Id="rId430" Type="http://schemas.openxmlformats.org/officeDocument/2006/relationships/customXml" Target="../ink/ink529.xml"/><Relationship Id="rId668" Type="http://schemas.openxmlformats.org/officeDocument/2006/relationships/image" Target="../media/image652.png"/><Relationship Id="rId875" Type="http://schemas.openxmlformats.org/officeDocument/2006/relationships/customXml" Target="../ink/ink752.xml"/><Relationship Id="rId1060" Type="http://schemas.openxmlformats.org/officeDocument/2006/relationships/image" Target="../media/image848.png"/><Relationship Id="rId18" Type="http://schemas.openxmlformats.org/officeDocument/2006/relationships/image" Target="../media/image327.png"/><Relationship Id="rId528" Type="http://schemas.openxmlformats.org/officeDocument/2006/relationships/image" Target="../media/image582.png"/><Relationship Id="rId735" Type="http://schemas.openxmlformats.org/officeDocument/2006/relationships/customXml" Target="../ink/ink682.xml"/><Relationship Id="rId942" Type="http://schemas.openxmlformats.org/officeDocument/2006/relationships/image" Target="../media/image789.png"/><Relationship Id="rId167" Type="http://schemas.openxmlformats.org/officeDocument/2006/relationships/image" Target="../media/image402.png"/><Relationship Id="rId374" Type="http://schemas.openxmlformats.org/officeDocument/2006/relationships/customXml" Target="../ink/ink501.xml"/><Relationship Id="rId581" Type="http://schemas.openxmlformats.org/officeDocument/2006/relationships/customXml" Target="../ink/ink605.xml"/><Relationship Id="rId1018" Type="http://schemas.openxmlformats.org/officeDocument/2006/relationships/image" Target="../media/image827.png"/><Relationship Id="rId71" Type="http://schemas.openxmlformats.org/officeDocument/2006/relationships/customXml" Target="../ink/ink350.xml"/><Relationship Id="rId234" Type="http://schemas.openxmlformats.org/officeDocument/2006/relationships/customXml" Target="../ink/ink431.xml"/><Relationship Id="rId679" Type="http://schemas.openxmlformats.org/officeDocument/2006/relationships/customXml" Target="../ink/ink654.xml"/><Relationship Id="rId802" Type="http://schemas.openxmlformats.org/officeDocument/2006/relationships/image" Target="../media/image719.png"/><Relationship Id="rId886" Type="http://schemas.openxmlformats.org/officeDocument/2006/relationships/image" Target="../media/image761.png"/><Relationship Id="rId2" Type="http://schemas.openxmlformats.org/officeDocument/2006/relationships/image" Target="../media/image12.emf"/><Relationship Id="rId29" Type="http://schemas.openxmlformats.org/officeDocument/2006/relationships/customXml" Target="../ink/ink329.xml"/><Relationship Id="rId441" Type="http://schemas.openxmlformats.org/officeDocument/2006/relationships/customXml" Target="../ink/ink535.xml"/><Relationship Id="rId539" Type="http://schemas.openxmlformats.org/officeDocument/2006/relationships/customXml" Target="../ink/ink584.xml"/><Relationship Id="rId746" Type="http://schemas.openxmlformats.org/officeDocument/2006/relationships/image" Target="../media/image691.png"/><Relationship Id="rId1071" Type="http://schemas.openxmlformats.org/officeDocument/2006/relationships/customXml" Target="../ink/ink850.xml"/><Relationship Id="rId178" Type="http://schemas.openxmlformats.org/officeDocument/2006/relationships/customXml" Target="../ink/ink403.xml"/><Relationship Id="rId301" Type="http://schemas.openxmlformats.org/officeDocument/2006/relationships/image" Target="../media/image469.png"/><Relationship Id="rId953" Type="http://schemas.openxmlformats.org/officeDocument/2006/relationships/customXml" Target="../ink/ink791.xml"/><Relationship Id="rId1029" Type="http://schemas.openxmlformats.org/officeDocument/2006/relationships/customXml" Target="../ink/ink829.xml"/><Relationship Id="rId82" Type="http://schemas.openxmlformats.org/officeDocument/2006/relationships/image" Target="../media/image359.png"/><Relationship Id="rId385" Type="http://schemas.openxmlformats.org/officeDocument/2006/relationships/image" Target="../media/image511.png"/><Relationship Id="rId592" Type="http://schemas.openxmlformats.org/officeDocument/2006/relationships/image" Target="../media/image614.png"/><Relationship Id="rId606" Type="http://schemas.openxmlformats.org/officeDocument/2006/relationships/image" Target="../media/image621.png"/><Relationship Id="rId813" Type="http://schemas.openxmlformats.org/officeDocument/2006/relationships/customXml" Target="../ink/ink721.xml"/><Relationship Id="rId245" Type="http://schemas.openxmlformats.org/officeDocument/2006/relationships/image" Target="../media/image441.png"/><Relationship Id="rId452" Type="http://schemas.openxmlformats.org/officeDocument/2006/relationships/image" Target="../media/image544.png"/><Relationship Id="rId897" Type="http://schemas.openxmlformats.org/officeDocument/2006/relationships/customXml" Target="../ink/ink763.xml"/><Relationship Id="rId105" Type="http://schemas.openxmlformats.org/officeDocument/2006/relationships/customXml" Target="../ink/ink367.xml"/><Relationship Id="rId312" Type="http://schemas.openxmlformats.org/officeDocument/2006/relationships/customXml" Target="../ink/ink470.xml"/><Relationship Id="rId757" Type="http://schemas.openxmlformats.org/officeDocument/2006/relationships/customXml" Target="../ink/ink693.xml"/><Relationship Id="rId964" Type="http://schemas.openxmlformats.org/officeDocument/2006/relationships/image" Target="../media/image800.png"/><Relationship Id="rId93" Type="http://schemas.openxmlformats.org/officeDocument/2006/relationships/customXml" Target="../ink/ink361.xml"/><Relationship Id="rId189" Type="http://schemas.openxmlformats.org/officeDocument/2006/relationships/image" Target="../media/image413.png"/><Relationship Id="rId396" Type="http://schemas.openxmlformats.org/officeDocument/2006/relationships/customXml" Target="../ink/ink512.xml"/><Relationship Id="rId617" Type="http://schemas.openxmlformats.org/officeDocument/2006/relationships/customXml" Target="../ink/ink623.xml"/><Relationship Id="rId824" Type="http://schemas.openxmlformats.org/officeDocument/2006/relationships/image" Target="../media/image730.png"/><Relationship Id="rId256" Type="http://schemas.openxmlformats.org/officeDocument/2006/relationships/customXml" Target="../ink/ink442.xml"/><Relationship Id="rId463" Type="http://schemas.openxmlformats.org/officeDocument/2006/relationships/customXml" Target="../ink/ink546.xml"/><Relationship Id="rId670" Type="http://schemas.openxmlformats.org/officeDocument/2006/relationships/image" Target="../media/image653.png"/><Relationship Id="rId116" Type="http://schemas.openxmlformats.org/officeDocument/2006/relationships/customXml" Target="../ink/ink372.xml"/><Relationship Id="rId323" Type="http://schemas.openxmlformats.org/officeDocument/2006/relationships/image" Target="../media/image480.png"/><Relationship Id="rId530" Type="http://schemas.openxmlformats.org/officeDocument/2006/relationships/image" Target="../media/image583.png"/><Relationship Id="rId768" Type="http://schemas.openxmlformats.org/officeDocument/2006/relationships/image" Target="../media/image702.png"/><Relationship Id="rId975" Type="http://schemas.openxmlformats.org/officeDocument/2006/relationships/customXml" Target="../ink/ink802.xml"/><Relationship Id="rId20" Type="http://schemas.openxmlformats.org/officeDocument/2006/relationships/image" Target="../media/image328.png"/><Relationship Id="rId628" Type="http://schemas.openxmlformats.org/officeDocument/2006/relationships/image" Target="../media/image632.png"/><Relationship Id="rId835" Type="http://schemas.openxmlformats.org/officeDocument/2006/relationships/customXml" Target="../ink/ink732.xml"/><Relationship Id="rId267" Type="http://schemas.openxmlformats.org/officeDocument/2006/relationships/image" Target="../media/image452.png"/><Relationship Id="rId474" Type="http://schemas.openxmlformats.org/officeDocument/2006/relationships/image" Target="../media/image555.png"/><Relationship Id="rId1020" Type="http://schemas.openxmlformats.org/officeDocument/2006/relationships/image" Target="../media/image828.png"/><Relationship Id="rId127" Type="http://schemas.openxmlformats.org/officeDocument/2006/relationships/image" Target="../media/image382.png"/><Relationship Id="rId681" Type="http://schemas.openxmlformats.org/officeDocument/2006/relationships/customXml" Target="../ink/ink655.xml"/><Relationship Id="rId779" Type="http://schemas.openxmlformats.org/officeDocument/2006/relationships/customXml" Target="../ink/ink704.xml"/><Relationship Id="rId902" Type="http://schemas.openxmlformats.org/officeDocument/2006/relationships/image" Target="../media/image769.png"/><Relationship Id="rId986" Type="http://schemas.openxmlformats.org/officeDocument/2006/relationships/image" Target="../media/image811.png"/><Relationship Id="rId31" Type="http://schemas.openxmlformats.org/officeDocument/2006/relationships/customXml" Target="../ink/ink330.xml"/><Relationship Id="rId334" Type="http://schemas.openxmlformats.org/officeDocument/2006/relationships/customXml" Target="../ink/ink481.xml"/><Relationship Id="rId541" Type="http://schemas.openxmlformats.org/officeDocument/2006/relationships/customXml" Target="../ink/ink585.xml"/><Relationship Id="rId639" Type="http://schemas.openxmlformats.org/officeDocument/2006/relationships/customXml" Target="../ink/ink634.xml"/><Relationship Id="rId180" Type="http://schemas.openxmlformats.org/officeDocument/2006/relationships/customXml" Target="../ink/ink404.xml"/><Relationship Id="rId278" Type="http://schemas.openxmlformats.org/officeDocument/2006/relationships/customXml" Target="../ink/ink453.xml"/><Relationship Id="rId401" Type="http://schemas.openxmlformats.org/officeDocument/2006/relationships/image" Target="../media/image519.png"/><Relationship Id="rId846" Type="http://schemas.openxmlformats.org/officeDocument/2006/relationships/image" Target="../media/image741.png"/><Relationship Id="rId1031" Type="http://schemas.openxmlformats.org/officeDocument/2006/relationships/customXml" Target="../ink/ink830.xml"/><Relationship Id="rId485" Type="http://schemas.openxmlformats.org/officeDocument/2006/relationships/customXml" Target="../ink/ink557.xml"/><Relationship Id="rId692" Type="http://schemas.openxmlformats.org/officeDocument/2006/relationships/image" Target="../media/image664.png"/><Relationship Id="rId706" Type="http://schemas.openxmlformats.org/officeDocument/2006/relationships/image" Target="../media/image671.png"/><Relationship Id="rId913" Type="http://schemas.openxmlformats.org/officeDocument/2006/relationships/customXml" Target="../ink/ink771.xml"/><Relationship Id="rId42" Type="http://schemas.openxmlformats.org/officeDocument/2006/relationships/image" Target="../media/image339.png"/><Relationship Id="rId138" Type="http://schemas.openxmlformats.org/officeDocument/2006/relationships/customXml" Target="../ink/ink383.xml"/><Relationship Id="rId345" Type="http://schemas.openxmlformats.org/officeDocument/2006/relationships/image" Target="../media/image491.png"/><Relationship Id="rId552" Type="http://schemas.openxmlformats.org/officeDocument/2006/relationships/image" Target="../media/image594.png"/><Relationship Id="rId997" Type="http://schemas.openxmlformats.org/officeDocument/2006/relationships/customXml" Target="../ink/ink813.xml"/><Relationship Id="rId191" Type="http://schemas.openxmlformats.org/officeDocument/2006/relationships/image" Target="../media/image414.png"/><Relationship Id="rId205" Type="http://schemas.openxmlformats.org/officeDocument/2006/relationships/image" Target="../media/image421.png"/><Relationship Id="rId412" Type="http://schemas.openxmlformats.org/officeDocument/2006/relationships/customXml" Target="../ink/ink520.xml"/><Relationship Id="rId857" Type="http://schemas.openxmlformats.org/officeDocument/2006/relationships/customXml" Target="../ink/ink743.xml"/><Relationship Id="rId1042" Type="http://schemas.openxmlformats.org/officeDocument/2006/relationships/image" Target="../media/image839.png"/><Relationship Id="rId289" Type="http://schemas.openxmlformats.org/officeDocument/2006/relationships/image" Target="../media/image463.png"/><Relationship Id="rId496" Type="http://schemas.openxmlformats.org/officeDocument/2006/relationships/image" Target="../media/image566.png"/><Relationship Id="rId717" Type="http://schemas.openxmlformats.org/officeDocument/2006/relationships/customXml" Target="../ink/ink673.xml"/><Relationship Id="rId924" Type="http://schemas.openxmlformats.org/officeDocument/2006/relationships/image" Target="../media/image780.png"/><Relationship Id="rId53" Type="http://schemas.openxmlformats.org/officeDocument/2006/relationships/customXml" Target="../ink/ink341.xml"/><Relationship Id="rId149" Type="http://schemas.openxmlformats.org/officeDocument/2006/relationships/image" Target="../media/image393.png"/><Relationship Id="rId356" Type="http://schemas.openxmlformats.org/officeDocument/2006/relationships/customXml" Target="../ink/ink492.xml"/><Relationship Id="rId563" Type="http://schemas.openxmlformats.org/officeDocument/2006/relationships/customXml" Target="../ink/ink596.xml"/><Relationship Id="rId770" Type="http://schemas.openxmlformats.org/officeDocument/2006/relationships/image" Target="../media/image703.png"/><Relationship Id="rId216" Type="http://schemas.openxmlformats.org/officeDocument/2006/relationships/customXml" Target="../ink/ink422.xml"/><Relationship Id="rId423" Type="http://schemas.openxmlformats.org/officeDocument/2006/relationships/image" Target="../media/image530.png"/><Relationship Id="rId868" Type="http://schemas.openxmlformats.org/officeDocument/2006/relationships/image" Target="../media/image752.png"/><Relationship Id="rId1053" Type="http://schemas.openxmlformats.org/officeDocument/2006/relationships/customXml" Target="../ink/ink841.xml"/><Relationship Id="rId630" Type="http://schemas.openxmlformats.org/officeDocument/2006/relationships/image" Target="../media/image633.png"/><Relationship Id="rId728" Type="http://schemas.openxmlformats.org/officeDocument/2006/relationships/image" Target="../media/image682.png"/><Relationship Id="rId935" Type="http://schemas.openxmlformats.org/officeDocument/2006/relationships/customXml" Target="../ink/ink782.xml"/><Relationship Id="rId64" Type="http://schemas.openxmlformats.org/officeDocument/2006/relationships/image" Target="../media/image350.png"/><Relationship Id="rId367" Type="http://schemas.openxmlformats.org/officeDocument/2006/relationships/image" Target="../media/image502.png"/><Relationship Id="rId574" Type="http://schemas.openxmlformats.org/officeDocument/2006/relationships/image" Target="../media/image605.png"/><Relationship Id="rId227" Type="http://schemas.openxmlformats.org/officeDocument/2006/relationships/image" Target="../media/image432.png"/><Relationship Id="rId781" Type="http://schemas.openxmlformats.org/officeDocument/2006/relationships/customXml" Target="../ink/ink705.xml"/><Relationship Id="rId879" Type="http://schemas.openxmlformats.org/officeDocument/2006/relationships/customXml" Target="../ink/ink754.xml"/><Relationship Id="rId434" Type="http://schemas.openxmlformats.org/officeDocument/2006/relationships/image" Target="../media/image535.png"/><Relationship Id="rId641" Type="http://schemas.openxmlformats.org/officeDocument/2006/relationships/customXml" Target="../ink/ink635.xml"/><Relationship Id="rId739" Type="http://schemas.openxmlformats.org/officeDocument/2006/relationships/customXml" Target="../ink/ink684.xml"/><Relationship Id="rId1064" Type="http://schemas.openxmlformats.org/officeDocument/2006/relationships/image" Target="../media/image850.png"/><Relationship Id="rId280" Type="http://schemas.openxmlformats.org/officeDocument/2006/relationships/customXml" Target="../ink/ink454.xml"/><Relationship Id="rId501" Type="http://schemas.openxmlformats.org/officeDocument/2006/relationships/customXml" Target="../ink/ink565.xml"/><Relationship Id="rId946" Type="http://schemas.openxmlformats.org/officeDocument/2006/relationships/image" Target="../media/image791.png"/><Relationship Id="rId75" Type="http://schemas.openxmlformats.org/officeDocument/2006/relationships/customXml" Target="../ink/ink352.xml"/><Relationship Id="rId140" Type="http://schemas.openxmlformats.org/officeDocument/2006/relationships/customXml" Target="../ink/ink384.xml"/><Relationship Id="rId378" Type="http://schemas.openxmlformats.org/officeDocument/2006/relationships/customXml" Target="../ink/ink503.xml"/><Relationship Id="rId585" Type="http://schemas.openxmlformats.org/officeDocument/2006/relationships/customXml" Target="../ink/ink607.xml"/><Relationship Id="rId792" Type="http://schemas.openxmlformats.org/officeDocument/2006/relationships/image" Target="../media/image714.png"/><Relationship Id="rId806" Type="http://schemas.openxmlformats.org/officeDocument/2006/relationships/image" Target="../media/image721.png"/><Relationship Id="rId6" Type="http://schemas.openxmlformats.org/officeDocument/2006/relationships/image" Target="../media/image321.png"/><Relationship Id="rId238" Type="http://schemas.openxmlformats.org/officeDocument/2006/relationships/customXml" Target="../ink/ink433.xml"/><Relationship Id="rId445" Type="http://schemas.openxmlformats.org/officeDocument/2006/relationships/customXml" Target="../ink/ink537.xml"/><Relationship Id="rId652" Type="http://schemas.openxmlformats.org/officeDocument/2006/relationships/image" Target="../media/image644.png"/><Relationship Id="rId291" Type="http://schemas.openxmlformats.org/officeDocument/2006/relationships/image" Target="../media/image464.png"/><Relationship Id="rId305" Type="http://schemas.openxmlformats.org/officeDocument/2006/relationships/image" Target="../media/image471.png"/><Relationship Id="rId512" Type="http://schemas.openxmlformats.org/officeDocument/2006/relationships/image" Target="../media/image574.png"/><Relationship Id="rId957" Type="http://schemas.openxmlformats.org/officeDocument/2006/relationships/customXml" Target="../ink/ink793.xml"/><Relationship Id="rId86" Type="http://schemas.openxmlformats.org/officeDocument/2006/relationships/image" Target="../media/image361.png"/><Relationship Id="rId151" Type="http://schemas.openxmlformats.org/officeDocument/2006/relationships/image" Target="../media/image394.png"/><Relationship Id="rId389" Type="http://schemas.openxmlformats.org/officeDocument/2006/relationships/image" Target="../media/image513.png"/><Relationship Id="rId596" Type="http://schemas.openxmlformats.org/officeDocument/2006/relationships/image" Target="../media/image616.png"/><Relationship Id="rId817" Type="http://schemas.openxmlformats.org/officeDocument/2006/relationships/customXml" Target="../ink/ink723.xml"/><Relationship Id="rId1002" Type="http://schemas.openxmlformats.org/officeDocument/2006/relationships/image" Target="../media/image819.png"/><Relationship Id="rId249" Type="http://schemas.openxmlformats.org/officeDocument/2006/relationships/image" Target="../media/image443.png"/><Relationship Id="rId456" Type="http://schemas.openxmlformats.org/officeDocument/2006/relationships/image" Target="../media/image546.png"/><Relationship Id="rId663" Type="http://schemas.openxmlformats.org/officeDocument/2006/relationships/customXml" Target="../ink/ink646.xml"/><Relationship Id="rId870" Type="http://schemas.openxmlformats.org/officeDocument/2006/relationships/image" Target="../media/image753.png"/><Relationship Id="rId13" Type="http://schemas.openxmlformats.org/officeDocument/2006/relationships/customXml" Target="../ink/ink321.xml"/><Relationship Id="rId109" Type="http://schemas.openxmlformats.org/officeDocument/2006/relationships/customXml" Target="../ink/ink369.xml"/><Relationship Id="rId316" Type="http://schemas.openxmlformats.org/officeDocument/2006/relationships/customXml" Target="../ink/ink472.xml"/><Relationship Id="rId523" Type="http://schemas.openxmlformats.org/officeDocument/2006/relationships/customXml" Target="../ink/ink576.xml"/><Relationship Id="rId968" Type="http://schemas.openxmlformats.org/officeDocument/2006/relationships/image" Target="../media/image802.png"/><Relationship Id="rId97" Type="http://schemas.openxmlformats.org/officeDocument/2006/relationships/customXml" Target="../ink/ink363.xml"/><Relationship Id="rId730" Type="http://schemas.openxmlformats.org/officeDocument/2006/relationships/image" Target="../media/image683.png"/><Relationship Id="rId828" Type="http://schemas.openxmlformats.org/officeDocument/2006/relationships/image" Target="../media/image732.png"/><Relationship Id="rId1013" Type="http://schemas.openxmlformats.org/officeDocument/2006/relationships/customXml" Target="../ink/ink821.xml"/><Relationship Id="rId162" Type="http://schemas.openxmlformats.org/officeDocument/2006/relationships/customXml" Target="../ink/ink395.xml"/><Relationship Id="rId467" Type="http://schemas.openxmlformats.org/officeDocument/2006/relationships/customXml" Target="../ink/ink548.xml"/><Relationship Id="rId674" Type="http://schemas.openxmlformats.org/officeDocument/2006/relationships/image" Target="../media/image655.png"/><Relationship Id="rId881" Type="http://schemas.openxmlformats.org/officeDocument/2006/relationships/customXml" Target="../ink/ink755.xml"/><Relationship Id="rId979" Type="http://schemas.openxmlformats.org/officeDocument/2006/relationships/customXml" Target="../ink/ink804.xml"/><Relationship Id="rId24" Type="http://schemas.openxmlformats.org/officeDocument/2006/relationships/image" Target="../media/image330.png"/><Relationship Id="rId327" Type="http://schemas.openxmlformats.org/officeDocument/2006/relationships/image" Target="../media/image482.png"/><Relationship Id="rId534" Type="http://schemas.openxmlformats.org/officeDocument/2006/relationships/image" Target="../media/image585.png"/><Relationship Id="rId741" Type="http://schemas.openxmlformats.org/officeDocument/2006/relationships/customXml" Target="../ink/ink685.xml"/><Relationship Id="rId839" Type="http://schemas.openxmlformats.org/officeDocument/2006/relationships/customXml" Target="../ink/ink734.xml"/><Relationship Id="rId173" Type="http://schemas.openxmlformats.org/officeDocument/2006/relationships/image" Target="../media/image405.png"/><Relationship Id="rId380" Type="http://schemas.openxmlformats.org/officeDocument/2006/relationships/customXml" Target="../ink/ink504.xml"/><Relationship Id="rId601" Type="http://schemas.openxmlformats.org/officeDocument/2006/relationships/customXml" Target="../ink/ink615.xml"/><Relationship Id="rId1024" Type="http://schemas.openxmlformats.org/officeDocument/2006/relationships/image" Target="../media/image830.png"/><Relationship Id="rId240" Type="http://schemas.openxmlformats.org/officeDocument/2006/relationships/customXml" Target="../ink/ink434.xml"/><Relationship Id="rId478" Type="http://schemas.openxmlformats.org/officeDocument/2006/relationships/image" Target="../media/image557.png"/><Relationship Id="rId685" Type="http://schemas.openxmlformats.org/officeDocument/2006/relationships/customXml" Target="../ink/ink657.xml"/><Relationship Id="rId892" Type="http://schemas.openxmlformats.org/officeDocument/2006/relationships/image" Target="../media/image764.png"/><Relationship Id="rId906" Type="http://schemas.openxmlformats.org/officeDocument/2006/relationships/image" Target="../media/image771.png"/><Relationship Id="rId35" Type="http://schemas.openxmlformats.org/officeDocument/2006/relationships/customXml" Target="../ink/ink332.xml"/><Relationship Id="rId100" Type="http://schemas.openxmlformats.org/officeDocument/2006/relationships/image" Target="../media/image368.png"/><Relationship Id="rId338" Type="http://schemas.openxmlformats.org/officeDocument/2006/relationships/customXml" Target="../ink/ink483.xml"/><Relationship Id="rId545" Type="http://schemas.openxmlformats.org/officeDocument/2006/relationships/customXml" Target="../ink/ink587.xml"/><Relationship Id="rId752" Type="http://schemas.openxmlformats.org/officeDocument/2006/relationships/image" Target="../media/image694.png"/><Relationship Id="rId184" Type="http://schemas.openxmlformats.org/officeDocument/2006/relationships/customXml" Target="../ink/ink406.xml"/><Relationship Id="rId391" Type="http://schemas.openxmlformats.org/officeDocument/2006/relationships/image" Target="../media/image514.png"/><Relationship Id="rId405" Type="http://schemas.openxmlformats.org/officeDocument/2006/relationships/image" Target="../media/image521.png"/><Relationship Id="rId612" Type="http://schemas.openxmlformats.org/officeDocument/2006/relationships/image" Target="../media/image624.png"/><Relationship Id="rId1035" Type="http://schemas.openxmlformats.org/officeDocument/2006/relationships/customXml" Target="../ink/ink832.xml"/><Relationship Id="rId251" Type="http://schemas.openxmlformats.org/officeDocument/2006/relationships/image" Target="../media/image444.png"/><Relationship Id="rId489" Type="http://schemas.openxmlformats.org/officeDocument/2006/relationships/customXml" Target="../ink/ink559.xml"/><Relationship Id="rId696" Type="http://schemas.openxmlformats.org/officeDocument/2006/relationships/image" Target="../media/image666.png"/><Relationship Id="rId917" Type="http://schemas.openxmlformats.org/officeDocument/2006/relationships/customXml" Target="../ink/ink773.xml"/><Relationship Id="rId46" Type="http://schemas.openxmlformats.org/officeDocument/2006/relationships/image" Target="../media/image341.png"/><Relationship Id="rId349" Type="http://schemas.openxmlformats.org/officeDocument/2006/relationships/image" Target="../media/image493.png"/><Relationship Id="rId556" Type="http://schemas.openxmlformats.org/officeDocument/2006/relationships/image" Target="../media/image596.png"/><Relationship Id="rId763" Type="http://schemas.openxmlformats.org/officeDocument/2006/relationships/customXml" Target="../ink/ink696.xml"/><Relationship Id="rId111" Type="http://schemas.openxmlformats.org/officeDocument/2006/relationships/image" Target="../media/image13.emf"/><Relationship Id="rId195" Type="http://schemas.openxmlformats.org/officeDocument/2006/relationships/image" Target="../media/image416.png"/><Relationship Id="rId209" Type="http://schemas.openxmlformats.org/officeDocument/2006/relationships/image" Target="../media/image423.png"/><Relationship Id="rId416" Type="http://schemas.openxmlformats.org/officeDocument/2006/relationships/customXml" Target="../ink/ink522.xml"/><Relationship Id="rId970" Type="http://schemas.openxmlformats.org/officeDocument/2006/relationships/image" Target="../media/image803.png"/><Relationship Id="rId1046" Type="http://schemas.openxmlformats.org/officeDocument/2006/relationships/image" Target="../media/image841.png"/><Relationship Id="rId623" Type="http://schemas.openxmlformats.org/officeDocument/2006/relationships/customXml" Target="../ink/ink626.xml"/><Relationship Id="rId830" Type="http://schemas.openxmlformats.org/officeDocument/2006/relationships/image" Target="../media/image733.png"/><Relationship Id="rId928" Type="http://schemas.openxmlformats.org/officeDocument/2006/relationships/image" Target="../media/image782.png"/><Relationship Id="rId57" Type="http://schemas.openxmlformats.org/officeDocument/2006/relationships/customXml" Target="../ink/ink343.xml"/><Relationship Id="rId262" Type="http://schemas.openxmlformats.org/officeDocument/2006/relationships/customXml" Target="../ink/ink445.xml"/><Relationship Id="rId567" Type="http://schemas.openxmlformats.org/officeDocument/2006/relationships/customXml" Target="../ink/ink598.xml"/><Relationship Id="rId122" Type="http://schemas.openxmlformats.org/officeDocument/2006/relationships/customXml" Target="../ink/ink375.xml"/><Relationship Id="rId774" Type="http://schemas.openxmlformats.org/officeDocument/2006/relationships/image" Target="../media/image705.png"/><Relationship Id="rId981" Type="http://schemas.openxmlformats.org/officeDocument/2006/relationships/customXml" Target="../ink/ink805.xml"/><Relationship Id="rId1057" Type="http://schemas.openxmlformats.org/officeDocument/2006/relationships/customXml" Target="../ink/ink843.xml"/><Relationship Id="rId427" Type="http://schemas.openxmlformats.org/officeDocument/2006/relationships/image" Target="../media/image532.png"/><Relationship Id="rId634" Type="http://schemas.openxmlformats.org/officeDocument/2006/relationships/image" Target="../media/image635.png"/><Relationship Id="rId841" Type="http://schemas.openxmlformats.org/officeDocument/2006/relationships/customXml" Target="../ink/ink735.xml"/><Relationship Id="rId273" Type="http://schemas.openxmlformats.org/officeDocument/2006/relationships/image" Target="../media/image455.png"/><Relationship Id="rId480" Type="http://schemas.openxmlformats.org/officeDocument/2006/relationships/image" Target="../media/image558.png"/><Relationship Id="rId701" Type="http://schemas.openxmlformats.org/officeDocument/2006/relationships/customXml" Target="../ink/ink665.xml"/><Relationship Id="rId939" Type="http://schemas.openxmlformats.org/officeDocument/2006/relationships/customXml" Target="../ink/ink784.xml"/><Relationship Id="rId68" Type="http://schemas.openxmlformats.org/officeDocument/2006/relationships/image" Target="../media/image352.png"/><Relationship Id="rId133" Type="http://schemas.openxmlformats.org/officeDocument/2006/relationships/image" Target="../media/image385.png"/><Relationship Id="rId340" Type="http://schemas.openxmlformats.org/officeDocument/2006/relationships/customXml" Target="../ink/ink484.xml"/><Relationship Id="rId578" Type="http://schemas.openxmlformats.org/officeDocument/2006/relationships/image" Target="../media/image607.png"/><Relationship Id="rId785" Type="http://schemas.openxmlformats.org/officeDocument/2006/relationships/customXml" Target="../ink/ink707.xml"/><Relationship Id="rId992" Type="http://schemas.openxmlformats.org/officeDocument/2006/relationships/image" Target="../media/image814.png"/><Relationship Id="rId200" Type="http://schemas.openxmlformats.org/officeDocument/2006/relationships/customXml" Target="../ink/ink414.xml"/><Relationship Id="rId438" Type="http://schemas.openxmlformats.org/officeDocument/2006/relationships/image" Target="../media/image537.png"/><Relationship Id="rId645" Type="http://schemas.openxmlformats.org/officeDocument/2006/relationships/customXml" Target="../ink/ink637.xml"/><Relationship Id="rId852" Type="http://schemas.openxmlformats.org/officeDocument/2006/relationships/image" Target="../media/image744.png"/><Relationship Id="rId1068" Type="http://schemas.openxmlformats.org/officeDocument/2006/relationships/image" Target="../media/image852.png"/><Relationship Id="rId284" Type="http://schemas.openxmlformats.org/officeDocument/2006/relationships/customXml" Target="../ink/ink456.xml"/><Relationship Id="rId491" Type="http://schemas.openxmlformats.org/officeDocument/2006/relationships/customXml" Target="../ink/ink560.xml"/><Relationship Id="rId505" Type="http://schemas.openxmlformats.org/officeDocument/2006/relationships/customXml" Target="../ink/ink567.xml"/><Relationship Id="rId712" Type="http://schemas.openxmlformats.org/officeDocument/2006/relationships/image" Target="../media/image674.png"/><Relationship Id="rId79" Type="http://schemas.openxmlformats.org/officeDocument/2006/relationships/customXml" Target="../ink/ink354.xml"/><Relationship Id="rId144" Type="http://schemas.openxmlformats.org/officeDocument/2006/relationships/customXml" Target="../ink/ink386.xml"/><Relationship Id="rId589" Type="http://schemas.openxmlformats.org/officeDocument/2006/relationships/customXml" Target="../ink/ink609.xml"/><Relationship Id="rId796" Type="http://schemas.openxmlformats.org/officeDocument/2006/relationships/image" Target="../media/image716.png"/><Relationship Id="rId351" Type="http://schemas.openxmlformats.org/officeDocument/2006/relationships/image" Target="../media/image494.png"/><Relationship Id="rId449" Type="http://schemas.openxmlformats.org/officeDocument/2006/relationships/customXml" Target="../ink/ink539.xml"/><Relationship Id="rId656" Type="http://schemas.openxmlformats.org/officeDocument/2006/relationships/image" Target="../media/image646.png"/><Relationship Id="rId863" Type="http://schemas.openxmlformats.org/officeDocument/2006/relationships/customXml" Target="../ink/ink746.xml"/><Relationship Id="rId211" Type="http://schemas.openxmlformats.org/officeDocument/2006/relationships/image" Target="../media/image424.png"/><Relationship Id="rId295" Type="http://schemas.openxmlformats.org/officeDocument/2006/relationships/image" Target="../media/image466.png"/><Relationship Id="rId309" Type="http://schemas.openxmlformats.org/officeDocument/2006/relationships/image" Target="../media/image473.png"/><Relationship Id="rId516" Type="http://schemas.openxmlformats.org/officeDocument/2006/relationships/image" Target="../media/image576.png"/><Relationship Id="rId723" Type="http://schemas.openxmlformats.org/officeDocument/2006/relationships/customXml" Target="../ink/ink676.xml"/><Relationship Id="rId930" Type="http://schemas.openxmlformats.org/officeDocument/2006/relationships/image" Target="../media/image783.png"/><Relationship Id="rId1006" Type="http://schemas.openxmlformats.org/officeDocument/2006/relationships/image" Target="../media/image821.png"/><Relationship Id="rId155" Type="http://schemas.openxmlformats.org/officeDocument/2006/relationships/image" Target="../media/image396.png"/><Relationship Id="rId362" Type="http://schemas.openxmlformats.org/officeDocument/2006/relationships/customXml" Target="../ink/ink495.xml"/><Relationship Id="rId222" Type="http://schemas.openxmlformats.org/officeDocument/2006/relationships/customXml" Target="../ink/ink425.xml"/><Relationship Id="rId667" Type="http://schemas.openxmlformats.org/officeDocument/2006/relationships/customXml" Target="../ink/ink648.xml"/><Relationship Id="rId874" Type="http://schemas.openxmlformats.org/officeDocument/2006/relationships/image" Target="../media/image755.png"/><Relationship Id="rId17" Type="http://schemas.openxmlformats.org/officeDocument/2006/relationships/customXml" Target="../ink/ink323.xml"/><Relationship Id="rId527" Type="http://schemas.openxmlformats.org/officeDocument/2006/relationships/customXml" Target="../ink/ink578.xml"/><Relationship Id="rId734" Type="http://schemas.openxmlformats.org/officeDocument/2006/relationships/image" Target="../media/image685.png"/><Relationship Id="rId941" Type="http://schemas.openxmlformats.org/officeDocument/2006/relationships/customXml" Target="../ink/ink785.xml"/><Relationship Id="rId70" Type="http://schemas.openxmlformats.org/officeDocument/2006/relationships/image" Target="../media/image353.png"/><Relationship Id="rId166" Type="http://schemas.openxmlformats.org/officeDocument/2006/relationships/customXml" Target="../ink/ink397.xml"/><Relationship Id="rId373" Type="http://schemas.openxmlformats.org/officeDocument/2006/relationships/image" Target="../media/image505.png"/><Relationship Id="rId580" Type="http://schemas.openxmlformats.org/officeDocument/2006/relationships/image" Target="../media/image608.png"/><Relationship Id="rId801" Type="http://schemas.openxmlformats.org/officeDocument/2006/relationships/customXml" Target="../ink/ink715.xml"/><Relationship Id="rId1017" Type="http://schemas.openxmlformats.org/officeDocument/2006/relationships/customXml" Target="../ink/ink823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35.png"/><Relationship Id="rId440" Type="http://schemas.openxmlformats.org/officeDocument/2006/relationships/image" Target="../media/image538.png"/><Relationship Id="rId678" Type="http://schemas.openxmlformats.org/officeDocument/2006/relationships/image" Target="../media/image657.png"/><Relationship Id="rId885" Type="http://schemas.openxmlformats.org/officeDocument/2006/relationships/customXml" Target="../ink/ink757.xml"/><Relationship Id="rId1070" Type="http://schemas.openxmlformats.org/officeDocument/2006/relationships/image" Target="../media/image853.png"/><Relationship Id="rId28" Type="http://schemas.openxmlformats.org/officeDocument/2006/relationships/image" Target="../media/image332.png"/><Relationship Id="rId300" Type="http://schemas.openxmlformats.org/officeDocument/2006/relationships/customXml" Target="../ink/ink464.xml"/><Relationship Id="rId538" Type="http://schemas.openxmlformats.org/officeDocument/2006/relationships/image" Target="../media/image587.png"/><Relationship Id="rId745" Type="http://schemas.openxmlformats.org/officeDocument/2006/relationships/customXml" Target="../ink/ink687.xml"/><Relationship Id="rId952" Type="http://schemas.openxmlformats.org/officeDocument/2006/relationships/image" Target="../media/image794.png"/><Relationship Id="rId81" Type="http://schemas.openxmlformats.org/officeDocument/2006/relationships/customXml" Target="../ink/ink355.xml"/><Relationship Id="rId177" Type="http://schemas.openxmlformats.org/officeDocument/2006/relationships/image" Target="../media/image407.png"/><Relationship Id="rId384" Type="http://schemas.openxmlformats.org/officeDocument/2006/relationships/customXml" Target="../ink/ink506.xml"/><Relationship Id="rId591" Type="http://schemas.openxmlformats.org/officeDocument/2006/relationships/customXml" Target="../ink/ink610.xml"/><Relationship Id="rId605" Type="http://schemas.openxmlformats.org/officeDocument/2006/relationships/customXml" Target="../ink/ink617.xml"/><Relationship Id="rId812" Type="http://schemas.openxmlformats.org/officeDocument/2006/relationships/image" Target="../media/image724.png"/><Relationship Id="rId1028" Type="http://schemas.openxmlformats.org/officeDocument/2006/relationships/image" Target="../media/image832.png"/><Relationship Id="rId244" Type="http://schemas.openxmlformats.org/officeDocument/2006/relationships/customXml" Target="../ink/ink436.xml"/><Relationship Id="rId689" Type="http://schemas.openxmlformats.org/officeDocument/2006/relationships/customXml" Target="../ink/ink659.xml"/><Relationship Id="rId896" Type="http://schemas.openxmlformats.org/officeDocument/2006/relationships/image" Target="../media/image766.png"/><Relationship Id="rId39" Type="http://schemas.openxmlformats.org/officeDocument/2006/relationships/customXml" Target="../ink/ink334.xml"/><Relationship Id="rId451" Type="http://schemas.openxmlformats.org/officeDocument/2006/relationships/customXml" Target="../ink/ink540.xml"/><Relationship Id="rId549" Type="http://schemas.openxmlformats.org/officeDocument/2006/relationships/customXml" Target="../ink/ink589.xml"/><Relationship Id="rId756" Type="http://schemas.openxmlformats.org/officeDocument/2006/relationships/image" Target="../media/image696.png"/><Relationship Id="rId104" Type="http://schemas.openxmlformats.org/officeDocument/2006/relationships/image" Target="../media/image370.png"/><Relationship Id="rId188" Type="http://schemas.openxmlformats.org/officeDocument/2006/relationships/customXml" Target="../ink/ink408.xml"/><Relationship Id="rId311" Type="http://schemas.openxmlformats.org/officeDocument/2006/relationships/image" Target="../media/image474.png"/><Relationship Id="rId395" Type="http://schemas.openxmlformats.org/officeDocument/2006/relationships/image" Target="../media/image516.png"/><Relationship Id="rId409" Type="http://schemas.openxmlformats.org/officeDocument/2006/relationships/image" Target="../media/image523.png"/><Relationship Id="rId963" Type="http://schemas.openxmlformats.org/officeDocument/2006/relationships/customXml" Target="../ink/ink796.xml"/><Relationship Id="rId1039" Type="http://schemas.openxmlformats.org/officeDocument/2006/relationships/customXml" Target="../ink/ink834.xml"/><Relationship Id="rId92" Type="http://schemas.openxmlformats.org/officeDocument/2006/relationships/image" Target="../media/image364.png"/><Relationship Id="rId616" Type="http://schemas.openxmlformats.org/officeDocument/2006/relationships/image" Target="../media/image626.png"/><Relationship Id="rId823" Type="http://schemas.openxmlformats.org/officeDocument/2006/relationships/customXml" Target="../ink/ink726.xml"/><Relationship Id="rId255" Type="http://schemas.openxmlformats.org/officeDocument/2006/relationships/image" Target="../media/image446.png"/><Relationship Id="rId462" Type="http://schemas.openxmlformats.org/officeDocument/2006/relationships/image" Target="../media/image549.png"/><Relationship Id="rId115" Type="http://schemas.openxmlformats.org/officeDocument/2006/relationships/image" Target="../media/image376.png"/><Relationship Id="rId322" Type="http://schemas.openxmlformats.org/officeDocument/2006/relationships/customXml" Target="../ink/ink475.xml"/><Relationship Id="rId767" Type="http://schemas.openxmlformats.org/officeDocument/2006/relationships/customXml" Target="../ink/ink698.xml"/><Relationship Id="rId974" Type="http://schemas.openxmlformats.org/officeDocument/2006/relationships/image" Target="../media/image805.png"/><Relationship Id="rId199" Type="http://schemas.openxmlformats.org/officeDocument/2006/relationships/image" Target="../media/image418.png"/><Relationship Id="rId627" Type="http://schemas.openxmlformats.org/officeDocument/2006/relationships/customXml" Target="../ink/ink628.xml"/><Relationship Id="rId834" Type="http://schemas.openxmlformats.org/officeDocument/2006/relationships/image" Target="../media/image735.png"/><Relationship Id="rId266" Type="http://schemas.openxmlformats.org/officeDocument/2006/relationships/customXml" Target="../ink/ink447.xml"/><Relationship Id="rId473" Type="http://schemas.openxmlformats.org/officeDocument/2006/relationships/customXml" Target="../ink/ink551.xml"/><Relationship Id="rId680" Type="http://schemas.openxmlformats.org/officeDocument/2006/relationships/image" Target="../media/image658.png"/><Relationship Id="rId901" Type="http://schemas.openxmlformats.org/officeDocument/2006/relationships/customXml" Target="../ink/ink765.xml"/><Relationship Id="rId30" Type="http://schemas.openxmlformats.org/officeDocument/2006/relationships/image" Target="../media/image333.png"/><Relationship Id="rId126" Type="http://schemas.openxmlformats.org/officeDocument/2006/relationships/customXml" Target="../ink/ink377.xml"/><Relationship Id="rId333" Type="http://schemas.openxmlformats.org/officeDocument/2006/relationships/image" Target="../media/image485.png"/><Relationship Id="rId540" Type="http://schemas.openxmlformats.org/officeDocument/2006/relationships/image" Target="../media/image588.png"/><Relationship Id="rId778" Type="http://schemas.openxmlformats.org/officeDocument/2006/relationships/image" Target="../media/image707.png"/><Relationship Id="rId985" Type="http://schemas.openxmlformats.org/officeDocument/2006/relationships/customXml" Target="../ink/ink807.xml"/><Relationship Id="rId638" Type="http://schemas.openxmlformats.org/officeDocument/2006/relationships/image" Target="../media/image637.png"/><Relationship Id="rId845" Type="http://schemas.openxmlformats.org/officeDocument/2006/relationships/customXml" Target="../ink/ink737.xml"/><Relationship Id="rId1030" Type="http://schemas.openxmlformats.org/officeDocument/2006/relationships/image" Target="../media/image833.png"/><Relationship Id="rId277" Type="http://schemas.openxmlformats.org/officeDocument/2006/relationships/image" Target="../media/image457.png"/><Relationship Id="rId400" Type="http://schemas.openxmlformats.org/officeDocument/2006/relationships/customXml" Target="../ink/ink514.xml"/><Relationship Id="rId484" Type="http://schemas.openxmlformats.org/officeDocument/2006/relationships/image" Target="../media/image560.png"/><Relationship Id="rId705" Type="http://schemas.openxmlformats.org/officeDocument/2006/relationships/customXml" Target="../ink/ink667.xml"/><Relationship Id="rId137" Type="http://schemas.openxmlformats.org/officeDocument/2006/relationships/image" Target="../media/image387.png"/><Relationship Id="rId344" Type="http://schemas.openxmlformats.org/officeDocument/2006/relationships/customXml" Target="../ink/ink486.xml"/><Relationship Id="rId691" Type="http://schemas.openxmlformats.org/officeDocument/2006/relationships/customXml" Target="../ink/ink660.xml"/><Relationship Id="rId789" Type="http://schemas.openxmlformats.org/officeDocument/2006/relationships/customXml" Target="../ink/ink709.xml"/><Relationship Id="rId912" Type="http://schemas.openxmlformats.org/officeDocument/2006/relationships/image" Target="../media/image774.png"/><Relationship Id="rId996" Type="http://schemas.openxmlformats.org/officeDocument/2006/relationships/image" Target="../media/image816.png"/><Relationship Id="rId41" Type="http://schemas.openxmlformats.org/officeDocument/2006/relationships/customXml" Target="../ink/ink335.xml"/><Relationship Id="rId551" Type="http://schemas.openxmlformats.org/officeDocument/2006/relationships/customXml" Target="../ink/ink590.xml"/><Relationship Id="rId649" Type="http://schemas.openxmlformats.org/officeDocument/2006/relationships/customXml" Target="../ink/ink639.xml"/><Relationship Id="rId856" Type="http://schemas.openxmlformats.org/officeDocument/2006/relationships/image" Target="../media/image746.png"/><Relationship Id="rId190" Type="http://schemas.openxmlformats.org/officeDocument/2006/relationships/customXml" Target="../ink/ink409.xml"/><Relationship Id="rId204" Type="http://schemas.openxmlformats.org/officeDocument/2006/relationships/customXml" Target="../ink/ink416.xml"/><Relationship Id="rId288" Type="http://schemas.openxmlformats.org/officeDocument/2006/relationships/customXml" Target="../ink/ink458.xml"/><Relationship Id="rId411" Type="http://schemas.openxmlformats.org/officeDocument/2006/relationships/image" Target="../media/image524.png"/><Relationship Id="rId509" Type="http://schemas.openxmlformats.org/officeDocument/2006/relationships/customXml" Target="../ink/ink569.xml"/><Relationship Id="rId1041" Type="http://schemas.openxmlformats.org/officeDocument/2006/relationships/customXml" Target="../ink/ink835.xml"/><Relationship Id="rId495" Type="http://schemas.openxmlformats.org/officeDocument/2006/relationships/customXml" Target="../ink/ink562.xml"/><Relationship Id="rId716" Type="http://schemas.openxmlformats.org/officeDocument/2006/relationships/image" Target="../media/image676.png"/><Relationship Id="rId923" Type="http://schemas.openxmlformats.org/officeDocument/2006/relationships/customXml" Target="../ink/ink776.xml"/><Relationship Id="rId52" Type="http://schemas.openxmlformats.org/officeDocument/2006/relationships/image" Target="../media/image344.png"/><Relationship Id="rId148" Type="http://schemas.openxmlformats.org/officeDocument/2006/relationships/customXml" Target="../ink/ink388.xml"/><Relationship Id="rId355" Type="http://schemas.openxmlformats.org/officeDocument/2006/relationships/image" Target="../media/image496.png"/><Relationship Id="rId562" Type="http://schemas.openxmlformats.org/officeDocument/2006/relationships/image" Target="../media/image599.png"/><Relationship Id="rId215" Type="http://schemas.openxmlformats.org/officeDocument/2006/relationships/image" Target="../media/image426.png"/><Relationship Id="rId422" Type="http://schemas.openxmlformats.org/officeDocument/2006/relationships/customXml" Target="../ink/ink525.xml"/><Relationship Id="rId867" Type="http://schemas.openxmlformats.org/officeDocument/2006/relationships/customXml" Target="../ink/ink748.xml"/><Relationship Id="rId1052" Type="http://schemas.openxmlformats.org/officeDocument/2006/relationships/image" Target="../media/image844.png"/><Relationship Id="rId299" Type="http://schemas.openxmlformats.org/officeDocument/2006/relationships/image" Target="../media/image468.png"/><Relationship Id="rId727" Type="http://schemas.openxmlformats.org/officeDocument/2006/relationships/customXml" Target="../ink/ink678.xml"/><Relationship Id="rId934" Type="http://schemas.openxmlformats.org/officeDocument/2006/relationships/image" Target="../media/image785.png"/><Relationship Id="rId63" Type="http://schemas.openxmlformats.org/officeDocument/2006/relationships/customXml" Target="../ink/ink346.xml"/><Relationship Id="rId159" Type="http://schemas.openxmlformats.org/officeDocument/2006/relationships/image" Target="../media/image398.png"/><Relationship Id="rId366" Type="http://schemas.openxmlformats.org/officeDocument/2006/relationships/customXml" Target="../ink/ink497.xml"/><Relationship Id="rId573" Type="http://schemas.openxmlformats.org/officeDocument/2006/relationships/customXml" Target="../ink/ink601.xml"/><Relationship Id="rId780" Type="http://schemas.openxmlformats.org/officeDocument/2006/relationships/image" Target="../media/image708.png"/><Relationship Id="rId226" Type="http://schemas.openxmlformats.org/officeDocument/2006/relationships/customXml" Target="../ink/ink427.xml"/><Relationship Id="rId433" Type="http://schemas.openxmlformats.org/officeDocument/2006/relationships/customXml" Target="../ink/ink531.xml"/><Relationship Id="rId878" Type="http://schemas.openxmlformats.org/officeDocument/2006/relationships/image" Target="../media/image757.png"/><Relationship Id="rId1063" Type="http://schemas.openxmlformats.org/officeDocument/2006/relationships/customXml" Target="../ink/ink846.xml"/><Relationship Id="rId640" Type="http://schemas.openxmlformats.org/officeDocument/2006/relationships/image" Target="../media/image638.png"/><Relationship Id="rId738" Type="http://schemas.openxmlformats.org/officeDocument/2006/relationships/image" Target="../media/image687.png"/><Relationship Id="rId945" Type="http://schemas.openxmlformats.org/officeDocument/2006/relationships/customXml" Target="../ink/ink787.xml"/><Relationship Id="rId74" Type="http://schemas.openxmlformats.org/officeDocument/2006/relationships/image" Target="../media/image355.png"/><Relationship Id="rId377" Type="http://schemas.openxmlformats.org/officeDocument/2006/relationships/image" Target="../media/image507.png"/><Relationship Id="rId500" Type="http://schemas.openxmlformats.org/officeDocument/2006/relationships/image" Target="../media/image568.png"/><Relationship Id="rId584" Type="http://schemas.openxmlformats.org/officeDocument/2006/relationships/image" Target="../media/image610.png"/><Relationship Id="rId805" Type="http://schemas.openxmlformats.org/officeDocument/2006/relationships/customXml" Target="../ink/ink717.xml"/><Relationship Id="rId5" Type="http://schemas.openxmlformats.org/officeDocument/2006/relationships/customXml" Target="../ink/ink317.xml"/><Relationship Id="rId237" Type="http://schemas.openxmlformats.org/officeDocument/2006/relationships/image" Target="../media/image437.png"/><Relationship Id="rId791" Type="http://schemas.openxmlformats.org/officeDocument/2006/relationships/customXml" Target="../ink/ink710.xml"/><Relationship Id="rId889" Type="http://schemas.openxmlformats.org/officeDocument/2006/relationships/customXml" Target="../ink/ink759.xml"/><Relationship Id="rId444" Type="http://schemas.openxmlformats.org/officeDocument/2006/relationships/image" Target="../media/image540.png"/><Relationship Id="rId651" Type="http://schemas.openxmlformats.org/officeDocument/2006/relationships/customXml" Target="../ink/ink640.xml"/><Relationship Id="rId749" Type="http://schemas.openxmlformats.org/officeDocument/2006/relationships/customXml" Target="../ink/ink689.xml"/><Relationship Id="rId290" Type="http://schemas.openxmlformats.org/officeDocument/2006/relationships/customXml" Target="../ink/ink459.xml"/><Relationship Id="rId304" Type="http://schemas.openxmlformats.org/officeDocument/2006/relationships/customXml" Target="../ink/ink466.xml"/><Relationship Id="rId388" Type="http://schemas.openxmlformats.org/officeDocument/2006/relationships/customXml" Target="../ink/ink508.xml"/><Relationship Id="rId511" Type="http://schemas.openxmlformats.org/officeDocument/2006/relationships/customXml" Target="../ink/ink570.xml"/><Relationship Id="rId609" Type="http://schemas.openxmlformats.org/officeDocument/2006/relationships/customXml" Target="../ink/ink619.xml"/><Relationship Id="rId956" Type="http://schemas.openxmlformats.org/officeDocument/2006/relationships/image" Target="../media/image796.png"/><Relationship Id="rId85" Type="http://schemas.openxmlformats.org/officeDocument/2006/relationships/customXml" Target="../ink/ink357.xml"/><Relationship Id="rId150" Type="http://schemas.openxmlformats.org/officeDocument/2006/relationships/customXml" Target="../ink/ink389.xml"/><Relationship Id="rId595" Type="http://schemas.openxmlformats.org/officeDocument/2006/relationships/customXml" Target="../ink/ink612.xml"/><Relationship Id="rId816" Type="http://schemas.openxmlformats.org/officeDocument/2006/relationships/image" Target="../media/image726.png"/><Relationship Id="rId1001" Type="http://schemas.openxmlformats.org/officeDocument/2006/relationships/customXml" Target="../ink/ink815.xml"/><Relationship Id="rId248" Type="http://schemas.openxmlformats.org/officeDocument/2006/relationships/customXml" Target="../ink/ink438.xml"/><Relationship Id="rId455" Type="http://schemas.openxmlformats.org/officeDocument/2006/relationships/customXml" Target="../ink/ink542.xml"/><Relationship Id="rId662" Type="http://schemas.openxmlformats.org/officeDocument/2006/relationships/image" Target="../media/image649.png"/><Relationship Id="rId12" Type="http://schemas.openxmlformats.org/officeDocument/2006/relationships/image" Target="../media/image324.png"/><Relationship Id="rId108" Type="http://schemas.openxmlformats.org/officeDocument/2006/relationships/image" Target="../media/image372.png"/><Relationship Id="rId315" Type="http://schemas.openxmlformats.org/officeDocument/2006/relationships/image" Target="../media/image476.png"/><Relationship Id="rId522" Type="http://schemas.openxmlformats.org/officeDocument/2006/relationships/image" Target="../media/image579.png"/><Relationship Id="rId967" Type="http://schemas.openxmlformats.org/officeDocument/2006/relationships/customXml" Target="../ink/ink798.xml"/><Relationship Id="rId96" Type="http://schemas.openxmlformats.org/officeDocument/2006/relationships/image" Target="../media/image366.png"/><Relationship Id="rId161" Type="http://schemas.openxmlformats.org/officeDocument/2006/relationships/image" Target="../media/image399.png"/><Relationship Id="rId399" Type="http://schemas.openxmlformats.org/officeDocument/2006/relationships/image" Target="../media/image518.png"/><Relationship Id="rId827" Type="http://schemas.openxmlformats.org/officeDocument/2006/relationships/customXml" Target="../ink/ink728.xml"/><Relationship Id="rId1012" Type="http://schemas.openxmlformats.org/officeDocument/2006/relationships/image" Target="../media/image824.png"/><Relationship Id="rId259" Type="http://schemas.openxmlformats.org/officeDocument/2006/relationships/image" Target="../media/image448.png"/><Relationship Id="rId466" Type="http://schemas.openxmlformats.org/officeDocument/2006/relationships/image" Target="../media/image551.png"/><Relationship Id="rId673" Type="http://schemas.openxmlformats.org/officeDocument/2006/relationships/customXml" Target="../ink/ink651.xml"/><Relationship Id="rId880" Type="http://schemas.openxmlformats.org/officeDocument/2006/relationships/image" Target="../media/image758.png"/><Relationship Id="rId23" Type="http://schemas.openxmlformats.org/officeDocument/2006/relationships/customXml" Target="../ink/ink326.xml"/><Relationship Id="rId119" Type="http://schemas.openxmlformats.org/officeDocument/2006/relationships/image" Target="../media/image378.png"/><Relationship Id="rId326" Type="http://schemas.openxmlformats.org/officeDocument/2006/relationships/customXml" Target="../ink/ink477.xml"/><Relationship Id="rId533" Type="http://schemas.openxmlformats.org/officeDocument/2006/relationships/customXml" Target="../ink/ink581.xml"/><Relationship Id="rId978" Type="http://schemas.openxmlformats.org/officeDocument/2006/relationships/image" Target="../media/image807.png"/><Relationship Id="rId740" Type="http://schemas.openxmlformats.org/officeDocument/2006/relationships/image" Target="../media/image688.png"/><Relationship Id="rId838" Type="http://schemas.openxmlformats.org/officeDocument/2006/relationships/image" Target="../media/image737.png"/><Relationship Id="rId1023" Type="http://schemas.openxmlformats.org/officeDocument/2006/relationships/customXml" Target="../ink/ink826.xml"/><Relationship Id="rId172" Type="http://schemas.openxmlformats.org/officeDocument/2006/relationships/customXml" Target="../ink/ink400.xml"/><Relationship Id="rId477" Type="http://schemas.openxmlformats.org/officeDocument/2006/relationships/customXml" Target="../ink/ink553.xml"/><Relationship Id="rId600" Type="http://schemas.openxmlformats.org/officeDocument/2006/relationships/image" Target="../media/image618.png"/><Relationship Id="rId684" Type="http://schemas.openxmlformats.org/officeDocument/2006/relationships/image" Target="../media/image660.png"/><Relationship Id="rId337" Type="http://schemas.openxmlformats.org/officeDocument/2006/relationships/image" Target="../media/image487.png"/><Relationship Id="rId891" Type="http://schemas.openxmlformats.org/officeDocument/2006/relationships/customXml" Target="../ink/ink760.xml"/><Relationship Id="rId905" Type="http://schemas.openxmlformats.org/officeDocument/2006/relationships/customXml" Target="../ink/ink767.xml"/><Relationship Id="rId989" Type="http://schemas.openxmlformats.org/officeDocument/2006/relationships/customXml" Target="../ink/ink809.xml"/><Relationship Id="rId34" Type="http://schemas.openxmlformats.org/officeDocument/2006/relationships/image" Target="../media/image335.png"/><Relationship Id="rId544" Type="http://schemas.openxmlformats.org/officeDocument/2006/relationships/image" Target="../media/image590.png"/><Relationship Id="rId751" Type="http://schemas.openxmlformats.org/officeDocument/2006/relationships/customXml" Target="../ink/ink690.xml"/><Relationship Id="rId849" Type="http://schemas.openxmlformats.org/officeDocument/2006/relationships/customXml" Target="../ink/ink739.xml"/><Relationship Id="rId183" Type="http://schemas.openxmlformats.org/officeDocument/2006/relationships/image" Target="../media/image410.png"/><Relationship Id="rId390" Type="http://schemas.openxmlformats.org/officeDocument/2006/relationships/customXml" Target="../ink/ink509.xml"/><Relationship Id="rId404" Type="http://schemas.openxmlformats.org/officeDocument/2006/relationships/customXml" Target="../ink/ink516.xml"/><Relationship Id="rId611" Type="http://schemas.openxmlformats.org/officeDocument/2006/relationships/customXml" Target="../ink/ink620.xml"/><Relationship Id="rId1034" Type="http://schemas.openxmlformats.org/officeDocument/2006/relationships/image" Target="../media/image835.png"/><Relationship Id="rId250" Type="http://schemas.openxmlformats.org/officeDocument/2006/relationships/customXml" Target="../ink/ink439.xml"/><Relationship Id="rId488" Type="http://schemas.openxmlformats.org/officeDocument/2006/relationships/image" Target="../media/image562.png"/><Relationship Id="rId695" Type="http://schemas.openxmlformats.org/officeDocument/2006/relationships/customXml" Target="../ink/ink662.xml"/><Relationship Id="rId709" Type="http://schemas.openxmlformats.org/officeDocument/2006/relationships/customXml" Target="../ink/ink669.xml"/><Relationship Id="rId916" Type="http://schemas.openxmlformats.org/officeDocument/2006/relationships/image" Target="../media/image776.png"/><Relationship Id="rId45" Type="http://schemas.openxmlformats.org/officeDocument/2006/relationships/customXml" Target="../ink/ink337.xml"/><Relationship Id="rId110" Type="http://schemas.openxmlformats.org/officeDocument/2006/relationships/image" Target="../media/image373.png"/><Relationship Id="rId348" Type="http://schemas.openxmlformats.org/officeDocument/2006/relationships/customXml" Target="../ink/ink488.xml"/><Relationship Id="rId555" Type="http://schemas.openxmlformats.org/officeDocument/2006/relationships/customXml" Target="../ink/ink592.xml"/><Relationship Id="rId762" Type="http://schemas.openxmlformats.org/officeDocument/2006/relationships/image" Target="../media/image699.png"/><Relationship Id="rId194" Type="http://schemas.openxmlformats.org/officeDocument/2006/relationships/customXml" Target="../ink/ink411.xml"/><Relationship Id="rId208" Type="http://schemas.openxmlformats.org/officeDocument/2006/relationships/customXml" Target="../ink/ink418.xml"/><Relationship Id="rId415" Type="http://schemas.openxmlformats.org/officeDocument/2006/relationships/image" Target="../media/image526.png"/><Relationship Id="rId622" Type="http://schemas.openxmlformats.org/officeDocument/2006/relationships/image" Target="../media/image629.png"/><Relationship Id="rId1045" Type="http://schemas.openxmlformats.org/officeDocument/2006/relationships/customXml" Target="../ink/ink837.xml"/><Relationship Id="rId261" Type="http://schemas.openxmlformats.org/officeDocument/2006/relationships/image" Target="../media/image449.png"/><Relationship Id="rId499" Type="http://schemas.openxmlformats.org/officeDocument/2006/relationships/customXml" Target="../ink/ink564.xml"/><Relationship Id="rId927" Type="http://schemas.openxmlformats.org/officeDocument/2006/relationships/customXml" Target="../ink/ink778.xml"/><Relationship Id="rId56" Type="http://schemas.openxmlformats.org/officeDocument/2006/relationships/image" Target="../media/image346.png"/><Relationship Id="rId359" Type="http://schemas.openxmlformats.org/officeDocument/2006/relationships/image" Target="../media/image498.png"/><Relationship Id="rId566" Type="http://schemas.openxmlformats.org/officeDocument/2006/relationships/image" Target="../media/image601.png"/><Relationship Id="rId773" Type="http://schemas.openxmlformats.org/officeDocument/2006/relationships/customXml" Target="../ink/ink701.xml"/><Relationship Id="rId121" Type="http://schemas.openxmlformats.org/officeDocument/2006/relationships/image" Target="../media/image379.png"/><Relationship Id="rId219" Type="http://schemas.openxmlformats.org/officeDocument/2006/relationships/image" Target="../media/image428.png"/><Relationship Id="rId426" Type="http://schemas.openxmlformats.org/officeDocument/2006/relationships/customXml" Target="../ink/ink527.xml"/><Relationship Id="rId633" Type="http://schemas.openxmlformats.org/officeDocument/2006/relationships/customXml" Target="../ink/ink631.xml"/><Relationship Id="rId980" Type="http://schemas.openxmlformats.org/officeDocument/2006/relationships/image" Target="../media/image808.png"/><Relationship Id="rId1056" Type="http://schemas.openxmlformats.org/officeDocument/2006/relationships/image" Target="../media/image846.png"/><Relationship Id="rId840" Type="http://schemas.openxmlformats.org/officeDocument/2006/relationships/image" Target="../media/image738.png"/><Relationship Id="rId938" Type="http://schemas.openxmlformats.org/officeDocument/2006/relationships/image" Target="../media/image787.png"/><Relationship Id="rId67" Type="http://schemas.openxmlformats.org/officeDocument/2006/relationships/customXml" Target="../ink/ink348.xml"/><Relationship Id="rId272" Type="http://schemas.openxmlformats.org/officeDocument/2006/relationships/customXml" Target="../ink/ink450.xml"/><Relationship Id="rId577" Type="http://schemas.openxmlformats.org/officeDocument/2006/relationships/customXml" Target="../ink/ink603.xml"/><Relationship Id="rId700" Type="http://schemas.openxmlformats.org/officeDocument/2006/relationships/image" Target="../media/image668.png"/><Relationship Id="rId132" Type="http://schemas.openxmlformats.org/officeDocument/2006/relationships/customXml" Target="../ink/ink380.xml"/><Relationship Id="rId784" Type="http://schemas.openxmlformats.org/officeDocument/2006/relationships/image" Target="../media/image710.png"/><Relationship Id="rId991" Type="http://schemas.openxmlformats.org/officeDocument/2006/relationships/customXml" Target="../ink/ink810.xml"/><Relationship Id="rId1067" Type="http://schemas.openxmlformats.org/officeDocument/2006/relationships/customXml" Target="../ink/ink848.xml"/><Relationship Id="rId437" Type="http://schemas.openxmlformats.org/officeDocument/2006/relationships/customXml" Target="../ink/ink533.xml"/><Relationship Id="rId644" Type="http://schemas.openxmlformats.org/officeDocument/2006/relationships/image" Target="../media/image640.png"/><Relationship Id="rId851" Type="http://schemas.openxmlformats.org/officeDocument/2006/relationships/customXml" Target="../ink/ink740.xml"/><Relationship Id="rId283" Type="http://schemas.openxmlformats.org/officeDocument/2006/relationships/image" Target="../media/image460.png"/><Relationship Id="rId490" Type="http://schemas.openxmlformats.org/officeDocument/2006/relationships/image" Target="../media/image563.png"/><Relationship Id="rId504" Type="http://schemas.openxmlformats.org/officeDocument/2006/relationships/image" Target="../media/image570.png"/><Relationship Id="rId711" Type="http://schemas.openxmlformats.org/officeDocument/2006/relationships/customXml" Target="../ink/ink670.xml"/><Relationship Id="rId949" Type="http://schemas.openxmlformats.org/officeDocument/2006/relationships/customXml" Target="../ink/ink789.xml"/><Relationship Id="rId78" Type="http://schemas.openxmlformats.org/officeDocument/2006/relationships/image" Target="../media/image357.png"/><Relationship Id="rId143" Type="http://schemas.openxmlformats.org/officeDocument/2006/relationships/image" Target="../media/image390.png"/><Relationship Id="rId350" Type="http://schemas.openxmlformats.org/officeDocument/2006/relationships/customXml" Target="../ink/ink489.xml"/><Relationship Id="rId588" Type="http://schemas.openxmlformats.org/officeDocument/2006/relationships/image" Target="../media/image612.png"/><Relationship Id="rId795" Type="http://schemas.openxmlformats.org/officeDocument/2006/relationships/customXml" Target="../ink/ink712.xml"/><Relationship Id="rId809" Type="http://schemas.openxmlformats.org/officeDocument/2006/relationships/customXml" Target="../ink/ink719.xml"/><Relationship Id="rId9" Type="http://schemas.openxmlformats.org/officeDocument/2006/relationships/customXml" Target="../ink/ink319.xml"/><Relationship Id="rId210" Type="http://schemas.openxmlformats.org/officeDocument/2006/relationships/customXml" Target="../ink/ink419.xml"/><Relationship Id="rId448" Type="http://schemas.openxmlformats.org/officeDocument/2006/relationships/image" Target="../media/image542.png"/><Relationship Id="rId655" Type="http://schemas.openxmlformats.org/officeDocument/2006/relationships/customXml" Target="../ink/ink642.xml"/><Relationship Id="rId862" Type="http://schemas.openxmlformats.org/officeDocument/2006/relationships/image" Target="../media/image749.png"/><Relationship Id="rId294" Type="http://schemas.openxmlformats.org/officeDocument/2006/relationships/customXml" Target="../ink/ink461.xml"/><Relationship Id="rId308" Type="http://schemas.openxmlformats.org/officeDocument/2006/relationships/customXml" Target="../ink/ink468.xml"/><Relationship Id="rId515" Type="http://schemas.openxmlformats.org/officeDocument/2006/relationships/customXml" Target="../ink/ink572.xml"/><Relationship Id="rId722" Type="http://schemas.openxmlformats.org/officeDocument/2006/relationships/image" Target="../media/image679.png"/><Relationship Id="rId89" Type="http://schemas.openxmlformats.org/officeDocument/2006/relationships/customXml" Target="../ink/ink359.xml"/><Relationship Id="rId154" Type="http://schemas.openxmlformats.org/officeDocument/2006/relationships/customXml" Target="../ink/ink391.xml"/><Relationship Id="rId361" Type="http://schemas.openxmlformats.org/officeDocument/2006/relationships/image" Target="../media/image499.png"/><Relationship Id="rId599" Type="http://schemas.openxmlformats.org/officeDocument/2006/relationships/customXml" Target="../ink/ink614.xml"/><Relationship Id="rId1005" Type="http://schemas.openxmlformats.org/officeDocument/2006/relationships/customXml" Target="../ink/ink817.xml"/><Relationship Id="rId459" Type="http://schemas.openxmlformats.org/officeDocument/2006/relationships/customXml" Target="../ink/ink544.xml"/><Relationship Id="rId666" Type="http://schemas.openxmlformats.org/officeDocument/2006/relationships/image" Target="../media/image651.png"/><Relationship Id="rId873" Type="http://schemas.openxmlformats.org/officeDocument/2006/relationships/customXml" Target="../ink/ink751.xml"/><Relationship Id="rId16" Type="http://schemas.openxmlformats.org/officeDocument/2006/relationships/image" Target="../media/image326.png"/><Relationship Id="rId221" Type="http://schemas.openxmlformats.org/officeDocument/2006/relationships/image" Target="../media/image429.png"/><Relationship Id="rId319" Type="http://schemas.openxmlformats.org/officeDocument/2006/relationships/image" Target="../media/image478.png"/><Relationship Id="rId526" Type="http://schemas.openxmlformats.org/officeDocument/2006/relationships/image" Target="../media/image581.png"/><Relationship Id="rId733" Type="http://schemas.openxmlformats.org/officeDocument/2006/relationships/customXml" Target="../ink/ink681.xml"/><Relationship Id="rId940" Type="http://schemas.openxmlformats.org/officeDocument/2006/relationships/image" Target="../media/image788.png"/><Relationship Id="rId1016" Type="http://schemas.openxmlformats.org/officeDocument/2006/relationships/image" Target="../media/image826.png"/><Relationship Id="rId165" Type="http://schemas.openxmlformats.org/officeDocument/2006/relationships/image" Target="../media/image401.png"/><Relationship Id="rId372" Type="http://schemas.openxmlformats.org/officeDocument/2006/relationships/customXml" Target="../ink/ink500.xml"/><Relationship Id="rId677" Type="http://schemas.openxmlformats.org/officeDocument/2006/relationships/customXml" Target="../ink/ink653.xml"/><Relationship Id="rId800" Type="http://schemas.openxmlformats.org/officeDocument/2006/relationships/image" Target="../media/image718.png"/><Relationship Id="rId232" Type="http://schemas.openxmlformats.org/officeDocument/2006/relationships/customXml" Target="../ink/ink430.xml"/><Relationship Id="rId884" Type="http://schemas.openxmlformats.org/officeDocument/2006/relationships/image" Target="../media/image760.png"/><Relationship Id="rId27" Type="http://schemas.openxmlformats.org/officeDocument/2006/relationships/customXml" Target="../ink/ink328.xml"/><Relationship Id="rId537" Type="http://schemas.openxmlformats.org/officeDocument/2006/relationships/customXml" Target="../ink/ink583.xml"/><Relationship Id="rId744" Type="http://schemas.openxmlformats.org/officeDocument/2006/relationships/image" Target="../media/image690.png"/><Relationship Id="rId951" Type="http://schemas.openxmlformats.org/officeDocument/2006/relationships/customXml" Target="../ink/ink790.xml"/><Relationship Id="rId80" Type="http://schemas.openxmlformats.org/officeDocument/2006/relationships/image" Target="../media/image358.png"/><Relationship Id="rId176" Type="http://schemas.openxmlformats.org/officeDocument/2006/relationships/customXml" Target="../ink/ink402.xml"/><Relationship Id="rId383" Type="http://schemas.openxmlformats.org/officeDocument/2006/relationships/image" Target="../media/image510.png"/><Relationship Id="rId590" Type="http://schemas.openxmlformats.org/officeDocument/2006/relationships/image" Target="../media/image613.png"/><Relationship Id="rId604" Type="http://schemas.openxmlformats.org/officeDocument/2006/relationships/image" Target="../media/image620.png"/><Relationship Id="rId811" Type="http://schemas.openxmlformats.org/officeDocument/2006/relationships/customXml" Target="../ink/ink720.xml"/><Relationship Id="rId1027" Type="http://schemas.openxmlformats.org/officeDocument/2006/relationships/customXml" Target="../ink/ink828.xml"/><Relationship Id="rId243" Type="http://schemas.openxmlformats.org/officeDocument/2006/relationships/image" Target="../media/image440.png"/><Relationship Id="rId450" Type="http://schemas.openxmlformats.org/officeDocument/2006/relationships/image" Target="../media/image543.png"/><Relationship Id="rId688" Type="http://schemas.openxmlformats.org/officeDocument/2006/relationships/image" Target="../media/image662.png"/><Relationship Id="rId895" Type="http://schemas.openxmlformats.org/officeDocument/2006/relationships/customXml" Target="../ink/ink762.xml"/><Relationship Id="rId909" Type="http://schemas.openxmlformats.org/officeDocument/2006/relationships/customXml" Target="../ink/ink769.xml"/><Relationship Id="rId38" Type="http://schemas.openxmlformats.org/officeDocument/2006/relationships/image" Target="../media/image337.png"/><Relationship Id="rId103" Type="http://schemas.openxmlformats.org/officeDocument/2006/relationships/customXml" Target="../ink/ink366.xml"/><Relationship Id="rId310" Type="http://schemas.openxmlformats.org/officeDocument/2006/relationships/customXml" Target="../ink/ink469.xml"/><Relationship Id="rId548" Type="http://schemas.openxmlformats.org/officeDocument/2006/relationships/image" Target="../media/image592.png"/><Relationship Id="rId755" Type="http://schemas.openxmlformats.org/officeDocument/2006/relationships/customXml" Target="../ink/ink692.xml"/><Relationship Id="rId962" Type="http://schemas.openxmlformats.org/officeDocument/2006/relationships/image" Target="../media/image799.png"/><Relationship Id="rId91" Type="http://schemas.openxmlformats.org/officeDocument/2006/relationships/customXml" Target="../ink/ink360.xml"/><Relationship Id="rId187" Type="http://schemas.openxmlformats.org/officeDocument/2006/relationships/image" Target="../media/image412.png"/><Relationship Id="rId394" Type="http://schemas.openxmlformats.org/officeDocument/2006/relationships/customXml" Target="../ink/ink511.xml"/><Relationship Id="rId408" Type="http://schemas.openxmlformats.org/officeDocument/2006/relationships/customXml" Target="../ink/ink518.xml"/><Relationship Id="rId615" Type="http://schemas.openxmlformats.org/officeDocument/2006/relationships/customXml" Target="../ink/ink622.xml"/><Relationship Id="rId822" Type="http://schemas.openxmlformats.org/officeDocument/2006/relationships/image" Target="../media/image729.png"/><Relationship Id="rId1038" Type="http://schemas.openxmlformats.org/officeDocument/2006/relationships/image" Target="../media/image837.png"/><Relationship Id="rId254" Type="http://schemas.openxmlformats.org/officeDocument/2006/relationships/customXml" Target="../ink/ink441.xml"/><Relationship Id="rId699" Type="http://schemas.openxmlformats.org/officeDocument/2006/relationships/customXml" Target="../ink/ink664.xml"/><Relationship Id="rId49" Type="http://schemas.openxmlformats.org/officeDocument/2006/relationships/customXml" Target="../ink/ink339.xml"/><Relationship Id="rId114" Type="http://schemas.openxmlformats.org/officeDocument/2006/relationships/customXml" Target="../ink/ink371.xml"/><Relationship Id="rId461" Type="http://schemas.openxmlformats.org/officeDocument/2006/relationships/customXml" Target="../ink/ink545.xml"/><Relationship Id="rId559" Type="http://schemas.openxmlformats.org/officeDocument/2006/relationships/customXml" Target="../ink/ink594.xml"/><Relationship Id="rId766" Type="http://schemas.openxmlformats.org/officeDocument/2006/relationships/image" Target="../media/image701.png"/><Relationship Id="rId198" Type="http://schemas.openxmlformats.org/officeDocument/2006/relationships/customXml" Target="../ink/ink413.xml"/><Relationship Id="rId321" Type="http://schemas.openxmlformats.org/officeDocument/2006/relationships/image" Target="../media/image479.png"/><Relationship Id="rId419" Type="http://schemas.openxmlformats.org/officeDocument/2006/relationships/image" Target="../media/image528.png"/><Relationship Id="rId626" Type="http://schemas.openxmlformats.org/officeDocument/2006/relationships/image" Target="../media/image631.png"/><Relationship Id="rId973" Type="http://schemas.openxmlformats.org/officeDocument/2006/relationships/customXml" Target="../ink/ink801.xml"/><Relationship Id="rId1049" Type="http://schemas.openxmlformats.org/officeDocument/2006/relationships/customXml" Target="../ink/ink839.xml"/><Relationship Id="rId833" Type="http://schemas.openxmlformats.org/officeDocument/2006/relationships/customXml" Target="../ink/ink731.xml"/><Relationship Id="rId265" Type="http://schemas.openxmlformats.org/officeDocument/2006/relationships/image" Target="../media/image451.png"/><Relationship Id="rId472" Type="http://schemas.openxmlformats.org/officeDocument/2006/relationships/image" Target="../media/image554.png"/><Relationship Id="rId900" Type="http://schemas.openxmlformats.org/officeDocument/2006/relationships/image" Target="../media/image768.png"/><Relationship Id="rId125" Type="http://schemas.openxmlformats.org/officeDocument/2006/relationships/image" Target="../media/image381.png"/><Relationship Id="rId332" Type="http://schemas.openxmlformats.org/officeDocument/2006/relationships/customXml" Target="../ink/ink480.xml"/><Relationship Id="rId777" Type="http://schemas.openxmlformats.org/officeDocument/2006/relationships/customXml" Target="../ink/ink703.xml"/><Relationship Id="rId984" Type="http://schemas.openxmlformats.org/officeDocument/2006/relationships/image" Target="../media/image810.png"/><Relationship Id="rId637" Type="http://schemas.openxmlformats.org/officeDocument/2006/relationships/customXml" Target="../ink/ink633.xml"/><Relationship Id="rId844" Type="http://schemas.openxmlformats.org/officeDocument/2006/relationships/image" Target="../media/image740.png"/><Relationship Id="rId276" Type="http://schemas.openxmlformats.org/officeDocument/2006/relationships/customXml" Target="../ink/ink452.xml"/><Relationship Id="rId483" Type="http://schemas.openxmlformats.org/officeDocument/2006/relationships/customXml" Target="../ink/ink556.xml"/><Relationship Id="rId690" Type="http://schemas.openxmlformats.org/officeDocument/2006/relationships/image" Target="../media/image663.png"/><Relationship Id="rId704" Type="http://schemas.openxmlformats.org/officeDocument/2006/relationships/image" Target="../media/image670.png"/><Relationship Id="rId911" Type="http://schemas.openxmlformats.org/officeDocument/2006/relationships/customXml" Target="../ink/ink770.xml"/><Relationship Id="rId40" Type="http://schemas.openxmlformats.org/officeDocument/2006/relationships/image" Target="../media/image338.png"/><Relationship Id="rId136" Type="http://schemas.openxmlformats.org/officeDocument/2006/relationships/customXml" Target="../ink/ink382.xml"/><Relationship Id="rId343" Type="http://schemas.openxmlformats.org/officeDocument/2006/relationships/image" Target="../media/image490.png"/><Relationship Id="rId550" Type="http://schemas.openxmlformats.org/officeDocument/2006/relationships/image" Target="../media/image593.png"/><Relationship Id="rId788" Type="http://schemas.openxmlformats.org/officeDocument/2006/relationships/image" Target="../media/image712.png"/><Relationship Id="rId995" Type="http://schemas.openxmlformats.org/officeDocument/2006/relationships/customXml" Target="../ink/ink812.xml"/><Relationship Id="rId203" Type="http://schemas.openxmlformats.org/officeDocument/2006/relationships/image" Target="../media/image420.png"/><Relationship Id="rId648" Type="http://schemas.openxmlformats.org/officeDocument/2006/relationships/image" Target="../media/image642.png"/><Relationship Id="rId855" Type="http://schemas.openxmlformats.org/officeDocument/2006/relationships/customXml" Target="../ink/ink742.xml"/><Relationship Id="rId1040" Type="http://schemas.openxmlformats.org/officeDocument/2006/relationships/image" Target="../media/image838.png"/><Relationship Id="rId287" Type="http://schemas.openxmlformats.org/officeDocument/2006/relationships/image" Target="../media/image462.png"/><Relationship Id="rId410" Type="http://schemas.openxmlformats.org/officeDocument/2006/relationships/customXml" Target="../ink/ink519.xml"/><Relationship Id="rId494" Type="http://schemas.openxmlformats.org/officeDocument/2006/relationships/image" Target="../media/image565.png"/><Relationship Id="rId508" Type="http://schemas.openxmlformats.org/officeDocument/2006/relationships/image" Target="../media/image572.png"/><Relationship Id="rId715" Type="http://schemas.openxmlformats.org/officeDocument/2006/relationships/customXml" Target="../ink/ink672.xml"/><Relationship Id="rId922" Type="http://schemas.openxmlformats.org/officeDocument/2006/relationships/image" Target="../media/image779.png"/><Relationship Id="rId147" Type="http://schemas.openxmlformats.org/officeDocument/2006/relationships/image" Target="../media/image392.png"/><Relationship Id="rId354" Type="http://schemas.openxmlformats.org/officeDocument/2006/relationships/customXml" Target="../ink/ink491.xml"/><Relationship Id="rId799" Type="http://schemas.openxmlformats.org/officeDocument/2006/relationships/customXml" Target="../ink/ink714.xml"/><Relationship Id="rId51" Type="http://schemas.openxmlformats.org/officeDocument/2006/relationships/customXml" Target="../ink/ink340.xml"/><Relationship Id="rId561" Type="http://schemas.openxmlformats.org/officeDocument/2006/relationships/customXml" Target="../ink/ink595.xml"/><Relationship Id="rId659" Type="http://schemas.openxmlformats.org/officeDocument/2006/relationships/customXml" Target="../ink/ink644.xml"/><Relationship Id="rId866" Type="http://schemas.openxmlformats.org/officeDocument/2006/relationships/image" Target="../media/image751.png"/><Relationship Id="rId214" Type="http://schemas.openxmlformats.org/officeDocument/2006/relationships/customXml" Target="../ink/ink421.xml"/><Relationship Id="rId298" Type="http://schemas.openxmlformats.org/officeDocument/2006/relationships/customXml" Target="../ink/ink463.xml"/><Relationship Id="rId421" Type="http://schemas.openxmlformats.org/officeDocument/2006/relationships/image" Target="../media/image529.png"/><Relationship Id="rId519" Type="http://schemas.openxmlformats.org/officeDocument/2006/relationships/customXml" Target="../ink/ink574.xml"/><Relationship Id="rId1051" Type="http://schemas.openxmlformats.org/officeDocument/2006/relationships/customXml" Target="../ink/ink840.xml"/><Relationship Id="rId158" Type="http://schemas.openxmlformats.org/officeDocument/2006/relationships/customXml" Target="../ink/ink393.xml"/><Relationship Id="rId726" Type="http://schemas.openxmlformats.org/officeDocument/2006/relationships/image" Target="../media/image681.png"/><Relationship Id="rId933" Type="http://schemas.openxmlformats.org/officeDocument/2006/relationships/customXml" Target="../ink/ink781.xml"/><Relationship Id="rId1009" Type="http://schemas.openxmlformats.org/officeDocument/2006/relationships/customXml" Target="../ink/ink819.xml"/><Relationship Id="rId62" Type="http://schemas.openxmlformats.org/officeDocument/2006/relationships/image" Target="../media/image349.png"/><Relationship Id="rId365" Type="http://schemas.openxmlformats.org/officeDocument/2006/relationships/image" Target="../media/image501.png"/><Relationship Id="rId572" Type="http://schemas.openxmlformats.org/officeDocument/2006/relationships/image" Target="../media/image604.png"/><Relationship Id="rId225" Type="http://schemas.openxmlformats.org/officeDocument/2006/relationships/image" Target="../media/image431.png"/><Relationship Id="rId432" Type="http://schemas.openxmlformats.org/officeDocument/2006/relationships/image" Target="../media/image534.png"/><Relationship Id="rId877" Type="http://schemas.openxmlformats.org/officeDocument/2006/relationships/customXml" Target="../ink/ink753.xml"/><Relationship Id="rId1062" Type="http://schemas.openxmlformats.org/officeDocument/2006/relationships/image" Target="../media/image849.png"/><Relationship Id="rId737" Type="http://schemas.openxmlformats.org/officeDocument/2006/relationships/customXml" Target="../ink/ink683.xml"/><Relationship Id="rId944" Type="http://schemas.openxmlformats.org/officeDocument/2006/relationships/image" Target="../media/image790.png"/><Relationship Id="rId73" Type="http://schemas.openxmlformats.org/officeDocument/2006/relationships/customXml" Target="../ink/ink351.xml"/><Relationship Id="rId169" Type="http://schemas.openxmlformats.org/officeDocument/2006/relationships/image" Target="../media/image403.png"/><Relationship Id="rId376" Type="http://schemas.openxmlformats.org/officeDocument/2006/relationships/customXml" Target="../ink/ink502.xml"/><Relationship Id="rId583" Type="http://schemas.openxmlformats.org/officeDocument/2006/relationships/customXml" Target="../ink/ink606.xml"/><Relationship Id="rId790" Type="http://schemas.openxmlformats.org/officeDocument/2006/relationships/image" Target="../media/image713.png"/><Relationship Id="rId804" Type="http://schemas.openxmlformats.org/officeDocument/2006/relationships/image" Target="../media/image720.png"/><Relationship Id="rId4" Type="http://schemas.openxmlformats.org/officeDocument/2006/relationships/image" Target="../media/image320.png"/><Relationship Id="rId236" Type="http://schemas.openxmlformats.org/officeDocument/2006/relationships/customXml" Target="../ink/ink432.xml"/><Relationship Id="rId443" Type="http://schemas.openxmlformats.org/officeDocument/2006/relationships/customXml" Target="../ink/ink536.xml"/><Relationship Id="rId650" Type="http://schemas.openxmlformats.org/officeDocument/2006/relationships/image" Target="../media/image643.png"/><Relationship Id="rId888" Type="http://schemas.openxmlformats.org/officeDocument/2006/relationships/image" Target="../media/image762.png"/><Relationship Id="rId303" Type="http://schemas.openxmlformats.org/officeDocument/2006/relationships/image" Target="../media/image470.png"/><Relationship Id="rId748" Type="http://schemas.openxmlformats.org/officeDocument/2006/relationships/image" Target="../media/image692.png"/><Relationship Id="rId955" Type="http://schemas.openxmlformats.org/officeDocument/2006/relationships/customXml" Target="../ink/ink792.xml"/><Relationship Id="rId84" Type="http://schemas.openxmlformats.org/officeDocument/2006/relationships/image" Target="../media/image360.png"/><Relationship Id="rId387" Type="http://schemas.openxmlformats.org/officeDocument/2006/relationships/image" Target="../media/image512.png"/><Relationship Id="rId510" Type="http://schemas.openxmlformats.org/officeDocument/2006/relationships/image" Target="../media/image573.png"/><Relationship Id="rId594" Type="http://schemas.openxmlformats.org/officeDocument/2006/relationships/image" Target="../media/image615.png"/><Relationship Id="rId608" Type="http://schemas.openxmlformats.org/officeDocument/2006/relationships/image" Target="../media/image622.png"/><Relationship Id="rId815" Type="http://schemas.openxmlformats.org/officeDocument/2006/relationships/customXml" Target="../ink/ink722.xml"/><Relationship Id="rId247" Type="http://schemas.openxmlformats.org/officeDocument/2006/relationships/image" Target="../media/image442.png"/><Relationship Id="rId899" Type="http://schemas.openxmlformats.org/officeDocument/2006/relationships/customXml" Target="../ink/ink764.xml"/><Relationship Id="rId1000" Type="http://schemas.openxmlformats.org/officeDocument/2006/relationships/image" Target="../media/image818.png"/><Relationship Id="rId107" Type="http://schemas.openxmlformats.org/officeDocument/2006/relationships/customXml" Target="../ink/ink368.xml"/><Relationship Id="rId454" Type="http://schemas.openxmlformats.org/officeDocument/2006/relationships/image" Target="../media/image545.png"/><Relationship Id="rId661" Type="http://schemas.openxmlformats.org/officeDocument/2006/relationships/customXml" Target="../ink/ink645.xml"/><Relationship Id="rId759" Type="http://schemas.openxmlformats.org/officeDocument/2006/relationships/customXml" Target="../ink/ink694.xml"/><Relationship Id="rId966" Type="http://schemas.openxmlformats.org/officeDocument/2006/relationships/image" Target="../media/image801.png"/><Relationship Id="rId11" Type="http://schemas.openxmlformats.org/officeDocument/2006/relationships/customXml" Target="../ink/ink320.xml"/><Relationship Id="rId314" Type="http://schemas.openxmlformats.org/officeDocument/2006/relationships/customXml" Target="../ink/ink471.xml"/><Relationship Id="rId398" Type="http://schemas.openxmlformats.org/officeDocument/2006/relationships/customXml" Target="../ink/ink513.xml"/><Relationship Id="rId521" Type="http://schemas.openxmlformats.org/officeDocument/2006/relationships/customXml" Target="../ink/ink575.xml"/><Relationship Id="rId619" Type="http://schemas.openxmlformats.org/officeDocument/2006/relationships/customXml" Target="../ink/ink624.xml"/><Relationship Id="rId95" Type="http://schemas.openxmlformats.org/officeDocument/2006/relationships/customXml" Target="../ink/ink362.xml"/><Relationship Id="rId160" Type="http://schemas.openxmlformats.org/officeDocument/2006/relationships/customXml" Target="../ink/ink394.xml"/><Relationship Id="rId826" Type="http://schemas.openxmlformats.org/officeDocument/2006/relationships/image" Target="../media/image731.png"/><Relationship Id="rId1011" Type="http://schemas.openxmlformats.org/officeDocument/2006/relationships/customXml" Target="../ink/ink820.xml"/><Relationship Id="rId258" Type="http://schemas.openxmlformats.org/officeDocument/2006/relationships/customXml" Target="../ink/ink443.xml"/><Relationship Id="rId465" Type="http://schemas.openxmlformats.org/officeDocument/2006/relationships/customXml" Target="../ink/ink547.xml"/><Relationship Id="rId672" Type="http://schemas.openxmlformats.org/officeDocument/2006/relationships/image" Target="../media/image654.png"/><Relationship Id="rId22" Type="http://schemas.openxmlformats.org/officeDocument/2006/relationships/image" Target="../media/image329.png"/><Relationship Id="rId118" Type="http://schemas.openxmlformats.org/officeDocument/2006/relationships/customXml" Target="../ink/ink373.xml"/><Relationship Id="rId325" Type="http://schemas.openxmlformats.org/officeDocument/2006/relationships/image" Target="../media/image481.png"/><Relationship Id="rId532" Type="http://schemas.openxmlformats.org/officeDocument/2006/relationships/image" Target="../media/image584.png"/><Relationship Id="rId977" Type="http://schemas.openxmlformats.org/officeDocument/2006/relationships/customXml" Target="../ink/ink803.xml"/><Relationship Id="rId171" Type="http://schemas.openxmlformats.org/officeDocument/2006/relationships/image" Target="../media/image404.png"/><Relationship Id="rId837" Type="http://schemas.openxmlformats.org/officeDocument/2006/relationships/customXml" Target="../ink/ink733.xml"/><Relationship Id="rId1022" Type="http://schemas.openxmlformats.org/officeDocument/2006/relationships/image" Target="../media/image829.png"/><Relationship Id="rId269" Type="http://schemas.openxmlformats.org/officeDocument/2006/relationships/image" Target="../media/image453.png"/><Relationship Id="rId476" Type="http://schemas.openxmlformats.org/officeDocument/2006/relationships/image" Target="../media/image556.png"/><Relationship Id="rId683" Type="http://schemas.openxmlformats.org/officeDocument/2006/relationships/customXml" Target="../ink/ink656.xml"/><Relationship Id="rId890" Type="http://schemas.openxmlformats.org/officeDocument/2006/relationships/image" Target="../media/image763.png"/><Relationship Id="rId904" Type="http://schemas.openxmlformats.org/officeDocument/2006/relationships/image" Target="../media/image770.png"/><Relationship Id="rId33" Type="http://schemas.openxmlformats.org/officeDocument/2006/relationships/customXml" Target="../ink/ink331.xml"/><Relationship Id="rId129" Type="http://schemas.openxmlformats.org/officeDocument/2006/relationships/image" Target="../media/image383.png"/><Relationship Id="rId336" Type="http://schemas.openxmlformats.org/officeDocument/2006/relationships/customXml" Target="../ink/ink482.xml"/><Relationship Id="rId543" Type="http://schemas.openxmlformats.org/officeDocument/2006/relationships/customXml" Target="../ink/ink586.xml"/><Relationship Id="rId988" Type="http://schemas.openxmlformats.org/officeDocument/2006/relationships/image" Target="../media/image812.png"/><Relationship Id="rId182" Type="http://schemas.openxmlformats.org/officeDocument/2006/relationships/customXml" Target="../ink/ink405.xml"/><Relationship Id="rId403" Type="http://schemas.openxmlformats.org/officeDocument/2006/relationships/image" Target="../media/image520.png"/><Relationship Id="rId750" Type="http://schemas.openxmlformats.org/officeDocument/2006/relationships/image" Target="../media/image693.png"/><Relationship Id="rId848" Type="http://schemas.openxmlformats.org/officeDocument/2006/relationships/image" Target="../media/image742.png"/><Relationship Id="rId1033" Type="http://schemas.openxmlformats.org/officeDocument/2006/relationships/customXml" Target="../ink/ink831.xml"/><Relationship Id="rId487" Type="http://schemas.openxmlformats.org/officeDocument/2006/relationships/customXml" Target="../ink/ink558.xml"/><Relationship Id="rId610" Type="http://schemas.openxmlformats.org/officeDocument/2006/relationships/image" Target="../media/image623.png"/><Relationship Id="rId694" Type="http://schemas.openxmlformats.org/officeDocument/2006/relationships/image" Target="../media/image665.png"/><Relationship Id="rId708" Type="http://schemas.openxmlformats.org/officeDocument/2006/relationships/image" Target="../media/image672.png"/><Relationship Id="rId915" Type="http://schemas.openxmlformats.org/officeDocument/2006/relationships/customXml" Target="../ink/ink772.xml"/><Relationship Id="rId347" Type="http://schemas.openxmlformats.org/officeDocument/2006/relationships/image" Target="../media/image492.png"/><Relationship Id="rId999" Type="http://schemas.openxmlformats.org/officeDocument/2006/relationships/customXml" Target="../ink/ink814.xml"/><Relationship Id="rId44" Type="http://schemas.openxmlformats.org/officeDocument/2006/relationships/image" Target="../media/image340.png"/><Relationship Id="rId554" Type="http://schemas.openxmlformats.org/officeDocument/2006/relationships/image" Target="../media/image595.png"/><Relationship Id="rId761" Type="http://schemas.openxmlformats.org/officeDocument/2006/relationships/customXml" Target="../ink/ink695.xml"/><Relationship Id="rId859" Type="http://schemas.openxmlformats.org/officeDocument/2006/relationships/customXml" Target="../ink/ink744.xml"/><Relationship Id="rId193" Type="http://schemas.openxmlformats.org/officeDocument/2006/relationships/image" Target="../media/image415.png"/><Relationship Id="rId207" Type="http://schemas.openxmlformats.org/officeDocument/2006/relationships/image" Target="../media/image422.png"/><Relationship Id="rId414" Type="http://schemas.openxmlformats.org/officeDocument/2006/relationships/customXml" Target="../ink/ink521.xml"/><Relationship Id="rId498" Type="http://schemas.openxmlformats.org/officeDocument/2006/relationships/image" Target="../media/image567.png"/><Relationship Id="rId621" Type="http://schemas.openxmlformats.org/officeDocument/2006/relationships/customXml" Target="../ink/ink625.xml"/><Relationship Id="rId1044" Type="http://schemas.openxmlformats.org/officeDocument/2006/relationships/image" Target="../media/image840.png"/><Relationship Id="rId260" Type="http://schemas.openxmlformats.org/officeDocument/2006/relationships/customXml" Target="../ink/ink444.xml"/><Relationship Id="rId719" Type="http://schemas.openxmlformats.org/officeDocument/2006/relationships/customXml" Target="../ink/ink674.xml"/><Relationship Id="rId926" Type="http://schemas.openxmlformats.org/officeDocument/2006/relationships/image" Target="../media/image781.png"/><Relationship Id="rId55" Type="http://schemas.openxmlformats.org/officeDocument/2006/relationships/customXml" Target="../ink/ink342.xml"/><Relationship Id="rId120" Type="http://schemas.openxmlformats.org/officeDocument/2006/relationships/customXml" Target="../ink/ink374.xml"/><Relationship Id="rId358" Type="http://schemas.openxmlformats.org/officeDocument/2006/relationships/customXml" Target="../ink/ink493.xml"/><Relationship Id="rId565" Type="http://schemas.openxmlformats.org/officeDocument/2006/relationships/customXml" Target="../ink/ink597.xml"/><Relationship Id="rId772" Type="http://schemas.openxmlformats.org/officeDocument/2006/relationships/image" Target="../media/image704.png"/><Relationship Id="rId218" Type="http://schemas.openxmlformats.org/officeDocument/2006/relationships/customXml" Target="../ink/ink423.xml"/><Relationship Id="rId425" Type="http://schemas.openxmlformats.org/officeDocument/2006/relationships/image" Target="../media/image531.png"/><Relationship Id="rId632" Type="http://schemas.openxmlformats.org/officeDocument/2006/relationships/image" Target="../media/image634.png"/><Relationship Id="rId1055" Type="http://schemas.openxmlformats.org/officeDocument/2006/relationships/customXml" Target="../ink/ink842.xml"/><Relationship Id="rId271" Type="http://schemas.openxmlformats.org/officeDocument/2006/relationships/image" Target="../media/image454.png"/><Relationship Id="rId937" Type="http://schemas.openxmlformats.org/officeDocument/2006/relationships/customXml" Target="../ink/ink783.xml"/><Relationship Id="rId66" Type="http://schemas.openxmlformats.org/officeDocument/2006/relationships/image" Target="../media/image351.png"/><Relationship Id="rId131" Type="http://schemas.openxmlformats.org/officeDocument/2006/relationships/image" Target="../media/image384.png"/><Relationship Id="rId369" Type="http://schemas.openxmlformats.org/officeDocument/2006/relationships/image" Target="../media/image503.png"/><Relationship Id="rId576" Type="http://schemas.openxmlformats.org/officeDocument/2006/relationships/image" Target="../media/image606.png"/><Relationship Id="rId783" Type="http://schemas.openxmlformats.org/officeDocument/2006/relationships/customXml" Target="../ink/ink706.xml"/><Relationship Id="rId990" Type="http://schemas.openxmlformats.org/officeDocument/2006/relationships/image" Target="../media/image813.png"/><Relationship Id="rId229" Type="http://schemas.openxmlformats.org/officeDocument/2006/relationships/image" Target="../media/image433.png"/><Relationship Id="rId436" Type="http://schemas.openxmlformats.org/officeDocument/2006/relationships/image" Target="../media/image536.png"/><Relationship Id="rId643" Type="http://schemas.openxmlformats.org/officeDocument/2006/relationships/customXml" Target="../ink/ink636.xml"/><Relationship Id="rId1066" Type="http://schemas.openxmlformats.org/officeDocument/2006/relationships/image" Target="../media/image851.png"/><Relationship Id="rId850" Type="http://schemas.openxmlformats.org/officeDocument/2006/relationships/image" Target="../media/image743.png"/><Relationship Id="rId948" Type="http://schemas.openxmlformats.org/officeDocument/2006/relationships/image" Target="../media/image792.png"/><Relationship Id="rId77" Type="http://schemas.openxmlformats.org/officeDocument/2006/relationships/customXml" Target="../ink/ink353.xml"/><Relationship Id="rId282" Type="http://schemas.openxmlformats.org/officeDocument/2006/relationships/customXml" Target="../ink/ink455.xml"/><Relationship Id="rId503" Type="http://schemas.openxmlformats.org/officeDocument/2006/relationships/customXml" Target="../ink/ink566.xml"/><Relationship Id="rId587" Type="http://schemas.openxmlformats.org/officeDocument/2006/relationships/customXml" Target="../ink/ink608.xml"/><Relationship Id="rId710" Type="http://schemas.openxmlformats.org/officeDocument/2006/relationships/image" Target="../media/image673.png"/><Relationship Id="rId808" Type="http://schemas.openxmlformats.org/officeDocument/2006/relationships/image" Target="../media/image722.png"/><Relationship Id="rId8" Type="http://schemas.openxmlformats.org/officeDocument/2006/relationships/image" Target="../media/image322.png"/><Relationship Id="rId142" Type="http://schemas.openxmlformats.org/officeDocument/2006/relationships/customXml" Target="../ink/ink385.xml"/><Relationship Id="rId447" Type="http://schemas.openxmlformats.org/officeDocument/2006/relationships/customXml" Target="../ink/ink538.xml"/><Relationship Id="rId794" Type="http://schemas.openxmlformats.org/officeDocument/2006/relationships/image" Target="../media/image715.png"/><Relationship Id="rId654" Type="http://schemas.openxmlformats.org/officeDocument/2006/relationships/image" Target="../media/image645.png"/><Relationship Id="rId861" Type="http://schemas.openxmlformats.org/officeDocument/2006/relationships/customXml" Target="../ink/ink745.xml"/><Relationship Id="rId959" Type="http://schemas.openxmlformats.org/officeDocument/2006/relationships/customXml" Target="../ink/ink794.xml"/><Relationship Id="rId293" Type="http://schemas.openxmlformats.org/officeDocument/2006/relationships/image" Target="../media/image465.png"/><Relationship Id="rId307" Type="http://schemas.openxmlformats.org/officeDocument/2006/relationships/image" Target="../media/image472.png"/><Relationship Id="rId514" Type="http://schemas.openxmlformats.org/officeDocument/2006/relationships/image" Target="../media/image575.png"/><Relationship Id="rId721" Type="http://schemas.openxmlformats.org/officeDocument/2006/relationships/customXml" Target="../ink/ink675.xml"/><Relationship Id="rId88" Type="http://schemas.openxmlformats.org/officeDocument/2006/relationships/image" Target="../media/image362.png"/><Relationship Id="rId153" Type="http://schemas.openxmlformats.org/officeDocument/2006/relationships/image" Target="../media/image395.png"/><Relationship Id="rId360" Type="http://schemas.openxmlformats.org/officeDocument/2006/relationships/customXml" Target="../ink/ink494.xml"/><Relationship Id="rId598" Type="http://schemas.openxmlformats.org/officeDocument/2006/relationships/image" Target="../media/image617.png"/><Relationship Id="rId819" Type="http://schemas.openxmlformats.org/officeDocument/2006/relationships/customXml" Target="../ink/ink724.xml"/><Relationship Id="rId1004" Type="http://schemas.openxmlformats.org/officeDocument/2006/relationships/image" Target="../media/image820.png"/><Relationship Id="rId220" Type="http://schemas.openxmlformats.org/officeDocument/2006/relationships/customXml" Target="../ink/ink424.xml"/><Relationship Id="rId458" Type="http://schemas.openxmlformats.org/officeDocument/2006/relationships/image" Target="../media/image547.png"/><Relationship Id="rId665" Type="http://schemas.openxmlformats.org/officeDocument/2006/relationships/customXml" Target="../ink/ink647.xml"/><Relationship Id="rId872" Type="http://schemas.openxmlformats.org/officeDocument/2006/relationships/image" Target="../media/image754.png"/><Relationship Id="rId15" Type="http://schemas.openxmlformats.org/officeDocument/2006/relationships/customXml" Target="../ink/ink322.xml"/><Relationship Id="rId318" Type="http://schemas.openxmlformats.org/officeDocument/2006/relationships/customXml" Target="../ink/ink473.xml"/><Relationship Id="rId525" Type="http://schemas.openxmlformats.org/officeDocument/2006/relationships/customXml" Target="../ink/ink577.xml"/><Relationship Id="rId732" Type="http://schemas.openxmlformats.org/officeDocument/2006/relationships/image" Target="../media/image684.png"/><Relationship Id="rId99" Type="http://schemas.openxmlformats.org/officeDocument/2006/relationships/customXml" Target="../ink/ink364.xml"/><Relationship Id="rId164" Type="http://schemas.openxmlformats.org/officeDocument/2006/relationships/customXml" Target="../ink/ink396.xml"/><Relationship Id="rId371" Type="http://schemas.openxmlformats.org/officeDocument/2006/relationships/image" Target="../media/image504.png"/><Relationship Id="rId1015" Type="http://schemas.openxmlformats.org/officeDocument/2006/relationships/customXml" Target="../ink/ink822.xml"/><Relationship Id="rId469" Type="http://schemas.openxmlformats.org/officeDocument/2006/relationships/customXml" Target="../ink/ink549.xml"/><Relationship Id="rId676" Type="http://schemas.openxmlformats.org/officeDocument/2006/relationships/image" Target="../media/image656.png"/><Relationship Id="rId883" Type="http://schemas.openxmlformats.org/officeDocument/2006/relationships/customXml" Target="../ink/ink756.xml"/><Relationship Id="rId26" Type="http://schemas.openxmlformats.org/officeDocument/2006/relationships/image" Target="../media/image331.png"/><Relationship Id="rId231" Type="http://schemas.openxmlformats.org/officeDocument/2006/relationships/image" Target="../media/image434.png"/><Relationship Id="rId329" Type="http://schemas.openxmlformats.org/officeDocument/2006/relationships/image" Target="../media/image483.png"/><Relationship Id="rId536" Type="http://schemas.openxmlformats.org/officeDocument/2006/relationships/image" Target="../media/image586.png"/><Relationship Id="rId175" Type="http://schemas.openxmlformats.org/officeDocument/2006/relationships/image" Target="../media/image406.png"/><Relationship Id="rId743" Type="http://schemas.openxmlformats.org/officeDocument/2006/relationships/customXml" Target="../ink/ink686.xml"/><Relationship Id="rId950" Type="http://schemas.openxmlformats.org/officeDocument/2006/relationships/image" Target="../media/image793.png"/><Relationship Id="rId1026" Type="http://schemas.openxmlformats.org/officeDocument/2006/relationships/image" Target="../media/image831.png"/><Relationship Id="rId382" Type="http://schemas.openxmlformats.org/officeDocument/2006/relationships/customXml" Target="../ink/ink505.xml"/><Relationship Id="rId603" Type="http://schemas.openxmlformats.org/officeDocument/2006/relationships/customXml" Target="../ink/ink616.xml"/><Relationship Id="rId687" Type="http://schemas.openxmlformats.org/officeDocument/2006/relationships/customXml" Target="../ink/ink658.xml"/><Relationship Id="rId810" Type="http://schemas.openxmlformats.org/officeDocument/2006/relationships/image" Target="../media/image723.png"/><Relationship Id="rId908" Type="http://schemas.openxmlformats.org/officeDocument/2006/relationships/image" Target="../media/image772.png"/><Relationship Id="rId242" Type="http://schemas.openxmlformats.org/officeDocument/2006/relationships/customXml" Target="../ink/ink435.xml"/><Relationship Id="rId894" Type="http://schemas.openxmlformats.org/officeDocument/2006/relationships/image" Target="../media/image765.png"/><Relationship Id="rId37" Type="http://schemas.openxmlformats.org/officeDocument/2006/relationships/customXml" Target="../ink/ink333.xml"/><Relationship Id="rId102" Type="http://schemas.openxmlformats.org/officeDocument/2006/relationships/image" Target="../media/image369.png"/><Relationship Id="rId547" Type="http://schemas.openxmlformats.org/officeDocument/2006/relationships/customXml" Target="../ink/ink588.xml"/><Relationship Id="rId754" Type="http://schemas.openxmlformats.org/officeDocument/2006/relationships/image" Target="../media/image695.png"/><Relationship Id="rId961" Type="http://schemas.openxmlformats.org/officeDocument/2006/relationships/customXml" Target="../ink/ink795.xml"/><Relationship Id="rId90" Type="http://schemas.openxmlformats.org/officeDocument/2006/relationships/image" Target="../media/image363.png"/><Relationship Id="rId186" Type="http://schemas.openxmlformats.org/officeDocument/2006/relationships/customXml" Target="../ink/ink407.xml"/><Relationship Id="rId393" Type="http://schemas.openxmlformats.org/officeDocument/2006/relationships/image" Target="../media/image515.png"/><Relationship Id="rId407" Type="http://schemas.openxmlformats.org/officeDocument/2006/relationships/image" Target="../media/image522.png"/><Relationship Id="rId614" Type="http://schemas.openxmlformats.org/officeDocument/2006/relationships/image" Target="../media/image625.png"/><Relationship Id="rId821" Type="http://schemas.openxmlformats.org/officeDocument/2006/relationships/customXml" Target="../ink/ink725.xml"/><Relationship Id="rId1037" Type="http://schemas.openxmlformats.org/officeDocument/2006/relationships/customXml" Target="../ink/ink833.xml"/><Relationship Id="rId253" Type="http://schemas.openxmlformats.org/officeDocument/2006/relationships/image" Target="../media/image445.png"/><Relationship Id="rId460" Type="http://schemas.openxmlformats.org/officeDocument/2006/relationships/image" Target="../media/image548.png"/><Relationship Id="rId698" Type="http://schemas.openxmlformats.org/officeDocument/2006/relationships/image" Target="../media/image667.png"/><Relationship Id="rId919" Type="http://schemas.openxmlformats.org/officeDocument/2006/relationships/customXml" Target="../ink/ink774.xml"/><Relationship Id="rId48" Type="http://schemas.openxmlformats.org/officeDocument/2006/relationships/image" Target="../media/image342.png"/><Relationship Id="rId113" Type="http://schemas.openxmlformats.org/officeDocument/2006/relationships/image" Target="../media/image375.png"/><Relationship Id="rId320" Type="http://schemas.openxmlformats.org/officeDocument/2006/relationships/customXml" Target="../ink/ink474.xml"/><Relationship Id="rId558" Type="http://schemas.openxmlformats.org/officeDocument/2006/relationships/image" Target="../media/image597.png"/><Relationship Id="rId765" Type="http://schemas.openxmlformats.org/officeDocument/2006/relationships/customXml" Target="../ink/ink697.xml"/><Relationship Id="rId972" Type="http://schemas.openxmlformats.org/officeDocument/2006/relationships/image" Target="../media/image804.png"/><Relationship Id="rId197" Type="http://schemas.openxmlformats.org/officeDocument/2006/relationships/image" Target="../media/image417.png"/><Relationship Id="rId418" Type="http://schemas.openxmlformats.org/officeDocument/2006/relationships/customXml" Target="../ink/ink523.xml"/><Relationship Id="rId625" Type="http://schemas.openxmlformats.org/officeDocument/2006/relationships/customXml" Target="../ink/ink627.xml"/><Relationship Id="rId832" Type="http://schemas.openxmlformats.org/officeDocument/2006/relationships/image" Target="../media/image734.png"/><Relationship Id="rId1048" Type="http://schemas.openxmlformats.org/officeDocument/2006/relationships/image" Target="../media/image842.png"/><Relationship Id="rId264" Type="http://schemas.openxmlformats.org/officeDocument/2006/relationships/customXml" Target="../ink/ink446.xml"/><Relationship Id="rId471" Type="http://schemas.openxmlformats.org/officeDocument/2006/relationships/customXml" Target="../ink/ink550.xml"/><Relationship Id="rId59" Type="http://schemas.openxmlformats.org/officeDocument/2006/relationships/customXml" Target="../ink/ink344.xml"/><Relationship Id="rId124" Type="http://schemas.openxmlformats.org/officeDocument/2006/relationships/customXml" Target="../ink/ink376.xml"/><Relationship Id="rId569" Type="http://schemas.openxmlformats.org/officeDocument/2006/relationships/customXml" Target="../ink/ink599.xml"/><Relationship Id="rId776" Type="http://schemas.openxmlformats.org/officeDocument/2006/relationships/image" Target="../media/image706.png"/><Relationship Id="rId983" Type="http://schemas.openxmlformats.org/officeDocument/2006/relationships/customXml" Target="../ink/ink806.xml"/><Relationship Id="rId331" Type="http://schemas.openxmlformats.org/officeDocument/2006/relationships/image" Target="../media/image484.png"/><Relationship Id="rId429" Type="http://schemas.openxmlformats.org/officeDocument/2006/relationships/image" Target="../media/image533.png"/><Relationship Id="rId636" Type="http://schemas.openxmlformats.org/officeDocument/2006/relationships/image" Target="../media/image636.png"/><Relationship Id="rId1059" Type="http://schemas.openxmlformats.org/officeDocument/2006/relationships/customXml" Target="../ink/ink844.xml"/><Relationship Id="rId843" Type="http://schemas.openxmlformats.org/officeDocument/2006/relationships/customXml" Target="../ink/ink736.xml"/><Relationship Id="rId275" Type="http://schemas.openxmlformats.org/officeDocument/2006/relationships/image" Target="../media/image456.png"/><Relationship Id="rId482" Type="http://schemas.openxmlformats.org/officeDocument/2006/relationships/image" Target="../media/image559.png"/><Relationship Id="rId703" Type="http://schemas.openxmlformats.org/officeDocument/2006/relationships/customXml" Target="../ink/ink666.xml"/><Relationship Id="rId910" Type="http://schemas.openxmlformats.org/officeDocument/2006/relationships/image" Target="../media/image773.png"/><Relationship Id="rId135" Type="http://schemas.openxmlformats.org/officeDocument/2006/relationships/image" Target="../media/image386.png"/><Relationship Id="rId342" Type="http://schemas.openxmlformats.org/officeDocument/2006/relationships/customXml" Target="../ink/ink485.xml"/><Relationship Id="rId787" Type="http://schemas.openxmlformats.org/officeDocument/2006/relationships/customXml" Target="../ink/ink708.xml"/><Relationship Id="rId994" Type="http://schemas.openxmlformats.org/officeDocument/2006/relationships/image" Target="../media/image815.png"/><Relationship Id="rId202" Type="http://schemas.openxmlformats.org/officeDocument/2006/relationships/customXml" Target="../ink/ink415.xml"/><Relationship Id="rId647" Type="http://schemas.openxmlformats.org/officeDocument/2006/relationships/customXml" Target="../ink/ink638.xml"/><Relationship Id="rId854" Type="http://schemas.openxmlformats.org/officeDocument/2006/relationships/image" Target="../media/image745.png"/><Relationship Id="rId286" Type="http://schemas.openxmlformats.org/officeDocument/2006/relationships/customXml" Target="../ink/ink457.xml"/><Relationship Id="rId493" Type="http://schemas.openxmlformats.org/officeDocument/2006/relationships/customXml" Target="../ink/ink561.xml"/><Relationship Id="rId507" Type="http://schemas.openxmlformats.org/officeDocument/2006/relationships/customXml" Target="../ink/ink568.xml"/><Relationship Id="rId714" Type="http://schemas.openxmlformats.org/officeDocument/2006/relationships/image" Target="../media/image675.png"/><Relationship Id="rId921" Type="http://schemas.openxmlformats.org/officeDocument/2006/relationships/customXml" Target="../ink/ink775.xml"/><Relationship Id="rId50" Type="http://schemas.openxmlformats.org/officeDocument/2006/relationships/image" Target="../media/image343.png"/><Relationship Id="rId146" Type="http://schemas.openxmlformats.org/officeDocument/2006/relationships/customXml" Target="../ink/ink387.xml"/><Relationship Id="rId353" Type="http://schemas.openxmlformats.org/officeDocument/2006/relationships/image" Target="../media/image495.png"/><Relationship Id="rId560" Type="http://schemas.openxmlformats.org/officeDocument/2006/relationships/image" Target="../media/image598.png"/><Relationship Id="rId798" Type="http://schemas.openxmlformats.org/officeDocument/2006/relationships/image" Target="../media/image717.png"/><Relationship Id="rId213" Type="http://schemas.openxmlformats.org/officeDocument/2006/relationships/image" Target="../media/image425.png"/><Relationship Id="rId420" Type="http://schemas.openxmlformats.org/officeDocument/2006/relationships/customXml" Target="../ink/ink524.xml"/><Relationship Id="rId658" Type="http://schemas.openxmlformats.org/officeDocument/2006/relationships/image" Target="../media/image647.png"/><Relationship Id="rId865" Type="http://schemas.openxmlformats.org/officeDocument/2006/relationships/customXml" Target="../ink/ink747.xml"/><Relationship Id="rId1050" Type="http://schemas.openxmlformats.org/officeDocument/2006/relationships/image" Target="../media/image843.png"/><Relationship Id="rId297" Type="http://schemas.openxmlformats.org/officeDocument/2006/relationships/image" Target="../media/image467.png"/><Relationship Id="rId518" Type="http://schemas.openxmlformats.org/officeDocument/2006/relationships/image" Target="../media/image577.png"/><Relationship Id="rId725" Type="http://schemas.openxmlformats.org/officeDocument/2006/relationships/customXml" Target="../ink/ink677.xml"/><Relationship Id="rId932" Type="http://schemas.openxmlformats.org/officeDocument/2006/relationships/image" Target="../media/image784.png"/><Relationship Id="rId157" Type="http://schemas.openxmlformats.org/officeDocument/2006/relationships/image" Target="../media/image397.png"/><Relationship Id="rId364" Type="http://schemas.openxmlformats.org/officeDocument/2006/relationships/customXml" Target="../ink/ink496.xml"/><Relationship Id="rId1008" Type="http://schemas.openxmlformats.org/officeDocument/2006/relationships/image" Target="../media/image822.png"/><Relationship Id="rId61" Type="http://schemas.openxmlformats.org/officeDocument/2006/relationships/customXml" Target="../ink/ink345.xml"/><Relationship Id="rId571" Type="http://schemas.openxmlformats.org/officeDocument/2006/relationships/customXml" Target="../ink/ink600.xml"/><Relationship Id="rId669" Type="http://schemas.openxmlformats.org/officeDocument/2006/relationships/customXml" Target="../ink/ink649.xml"/><Relationship Id="rId876" Type="http://schemas.openxmlformats.org/officeDocument/2006/relationships/image" Target="../media/image756.png"/><Relationship Id="rId19" Type="http://schemas.openxmlformats.org/officeDocument/2006/relationships/customXml" Target="../ink/ink324.xml"/><Relationship Id="rId224" Type="http://schemas.openxmlformats.org/officeDocument/2006/relationships/customXml" Target="../ink/ink426.xml"/><Relationship Id="rId431" Type="http://schemas.openxmlformats.org/officeDocument/2006/relationships/customXml" Target="../ink/ink530.xml"/><Relationship Id="rId529" Type="http://schemas.openxmlformats.org/officeDocument/2006/relationships/customXml" Target="../ink/ink579.xml"/><Relationship Id="rId736" Type="http://schemas.openxmlformats.org/officeDocument/2006/relationships/image" Target="../media/image686.png"/><Relationship Id="rId1061" Type="http://schemas.openxmlformats.org/officeDocument/2006/relationships/customXml" Target="../ink/ink845.xml"/><Relationship Id="rId168" Type="http://schemas.openxmlformats.org/officeDocument/2006/relationships/customXml" Target="../ink/ink398.xml"/><Relationship Id="rId943" Type="http://schemas.openxmlformats.org/officeDocument/2006/relationships/customXml" Target="../ink/ink786.xml"/><Relationship Id="rId1019" Type="http://schemas.openxmlformats.org/officeDocument/2006/relationships/customXml" Target="../ink/ink824.xml"/><Relationship Id="rId72" Type="http://schemas.openxmlformats.org/officeDocument/2006/relationships/image" Target="../media/image354.png"/><Relationship Id="rId375" Type="http://schemas.openxmlformats.org/officeDocument/2006/relationships/image" Target="../media/image506.png"/><Relationship Id="rId582" Type="http://schemas.openxmlformats.org/officeDocument/2006/relationships/image" Target="../media/image609.png"/><Relationship Id="rId803" Type="http://schemas.openxmlformats.org/officeDocument/2006/relationships/customXml" Target="../ink/ink716.xml"/><Relationship Id="rId3" Type="http://schemas.openxmlformats.org/officeDocument/2006/relationships/customXml" Target="../ink/ink316.xml"/><Relationship Id="rId235" Type="http://schemas.openxmlformats.org/officeDocument/2006/relationships/image" Target="../media/image436.png"/><Relationship Id="rId442" Type="http://schemas.openxmlformats.org/officeDocument/2006/relationships/image" Target="../media/image539.png"/><Relationship Id="rId887" Type="http://schemas.openxmlformats.org/officeDocument/2006/relationships/customXml" Target="../ink/ink758.xml"/><Relationship Id="rId1072" Type="http://schemas.openxmlformats.org/officeDocument/2006/relationships/image" Target="../media/image854.png"/><Relationship Id="rId302" Type="http://schemas.openxmlformats.org/officeDocument/2006/relationships/customXml" Target="../ink/ink465.xml"/><Relationship Id="rId747" Type="http://schemas.openxmlformats.org/officeDocument/2006/relationships/customXml" Target="../ink/ink688.xml"/><Relationship Id="rId954" Type="http://schemas.openxmlformats.org/officeDocument/2006/relationships/image" Target="../media/image795.png"/><Relationship Id="rId83" Type="http://schemas.openxmlformats.org/officeDocument/2006/relationships/customXml" Target="../ink/ink356.xml"/><Relationship Id="rId179" Type="http://schemas.openxmlformats.org/officeDocument/2006/relationships/image" Target="../media/image408.png"/><Relationship Id="rId386" Type="http://schemas.openxmlformats.org/officeDocument/2006/relationships/customXml" Target="../ink/ink507.xml"/><Relationship Id="rId593" Type="http://schemas.openxmlformats.org/officeDocument/2006/relationships/customXml" Target="../ink/ink611.xml"/><Relationship Id="rId607" Type="http://schemas.openxmlformats.org/officeDocument/2006/relationships/customXml" Target="../ink/ink618.xml"/><Relationship Id="rId814" Type="http://schemas.openxmlformats.org/officeDocument/2006/relationships/image" Target="../media/image725.png"/><Relationship Id="rId246" Type="http://schemas.openxmlformats.org/officeDocument/2006/relationships/customXml" Target="../ink/ink437.xml"/><Relationship Id="rId453" Type="http://schemas.openxmlformats.org/officeDocument/2006/relationships/customXml" Target="../ink/ink541.xml"/><Relationship Id="rId660" Type="http://schemas.openxmlformats.org/officeDocument/2006/relationships/image" Target="../media/image648.png"/><Relationship Id="rId898" Type="http://schemas.openxmlformats.org/officeDocument/2006/relationships/image" Target="../media/image767.png"/><Relationship Id="rId106" Type="http://schemas.openxmlformats.org/officeDocument/2006/relationships/image" Target="../media/image371.png"/><Relationship Id="rId313" Type="http://schemas.openxmlformats.org/officeDocument/2006/relationships/image" Target="../media/image475.png"/><Relationship Id="rId758" Type="http://schemas.openxmlformats.org/officeDocument/2006/relationships/image" Target="../media/image697.png"/><Relationship Id="rId965" Type="http://schemas.openxmlformats.org/officeDocument/2006/relationships/customXml" Target="../ink/ink797.xml"/><Relationship Id="rId10" Type="http://schemas.openxmlformats.org/officeDocument/2006/relationships/image" Target="../media/image323.png"/><Relationship Id="rId94" Type="http://schemas.openxmlformats.org/officeDocument/2006/relationships/image" Target="../media/image365.png"/><Relationship Id="rId397" Type="http://schemas.openxmlformats.org/officeDocument/2006/relationships/image" Target="../media/image517.png"/><Relationship Id="rId520" Type="http://schemas.openxmlformats.org/officeDocument/2006/relationships/image" Target="../media/image578.png"/><Relationship Id="rId618" Type="http://schemas.openxmlformats.org/officeDocument/2006/relationships/image" Target="../media/image627.png"/><Relationship Id="rId825" Type="http://schemas.openxmlformats.org/officeDocument/2006/relationships/customXml" Target="../ink/ink727.xml"/><Relationship Id="rId257" Type="http://schemas.openxmlformats.org/officeDocument/2006/relationships/image" Target="../media/image447.png"/><Relationship Id="rId464" Type="http://schemas.openxmlformats.org/officeDocument/2006/relationships/image" Target="../media/image550.png"/><Relationship Id="rId1010" Type="http://schemas.openxmlformats.org/officeDocument/2006/relationships/image" Target="../media/image823.png"/><Relationship Id="rId117" Type="http://schemas.openxmlformats.org/officeDocument/2006/relationships/image" Target="../media/image377.png"/><Relationship Id="rId671" Type="http://schemas.openxmlformats.org/officeDocument/2006/relationships/customXml" Target="../ink/ink650.xml"/><Relationship Id="rId769" Type="http://schemas.openxmlformats.org/officeDocument/2006/relationships/customXml" Target="../ink/ink699.xml"/><Relationship Id="rId976" Type="http://schemas.openxmlformats.org/officeDocument/2006/relationships/image" Target="../media/image806.png"/><Relationship Id="rId324" Type="http://schemas.openxmlformats.org/officeDocument/2006/relationships/customXml" Target="../ink/ink476.xml"/><Relationship Id="rId531" Type="http://schemas.openxmlformats.org/officeDocument/2006/relationships/customXml" Target="../ink/ink580.xml"/><Relationship Id="rId629" Type="http://schemas.openxmlformats.org/officeDocument/2006/relationships/customXml" Target="../ink/ink629.xml"/><Relationship Id="rId836" Type="http://schemas.openxmlformats.org/officeDocument/2006/relationships/image" Target="../media/image736.png"/><Relationship Id="rId1021" Type="http://schemas.openxmlformats.org/officeDocument/2006/relationships/customXml" Target="../ink/ink825.xml"/><Relationship Id="rId903" Type="http://schemas.openxmlformats.org/officeDocument/2006/relationships/customXml" Target="../ink/ink766.xml"/><Relationship Id="rId32" Type="http://schemas.openxmlformats.org/officeDocument/2006/relationships/image" Target="../media/image334.png"/><Relationship Id="rId181" Type="http://schemas.openxmlformats.org/officeDocument/2006/relationships/image" Target="../media/image409.png"/><Relationship Id="rId279" Type="http://schemas.openxmlformats.org/officeDocument/2006/relationships/image" Target="../media/image458.png"/><Relationship Id="rId486" Type="http://schemas.openxmlformats.org/officeDocument/2006/relationships/image" Target="../media/image561.png"/><Relationship Id="rId693" Type="http://schemas.openxmlformats.org/officeDocument/2006/relationships/customXml" Target="../ink/ink661.xml"/><Relationship Id="rId139" Type="http://schemas.openxmlformats.org/officeDocument/2006/relationships/image" Target="../media/image388.png"/><Relationship Id="rId346" Type="http://schemas.openxmlformats.org/officeDocument/2006/relationships/customXml" Target="../ink/ink487.xml"/><Relationship Id="rId553" Type="http://schemas.openxmlformats.org/officeDocument/2006/relationships/customXml" Target="../ink/ink591.xml"/><Relationship Id="rId760" Type="http://schemas.openxmlformats.org/officeDocument/2006/relationships/image" Target="../media/image698.png"/><Relationship Id="rId998" Type="http://schemas.openxmlformats.org/officeDocument/2006/relationships/image" Target="../media/image817.png"/><Relationship Id="rId206" Type="http://schemas.openxmlformats.org/officeDocument/2006/relationships/customXml" Target="../ink/ink417.xml"/><Relationship Id="rId413" Type="http://schemas.openxmlformats.org/officeDocument/2006/relationships/image" Target="../media/image525.png"/><Relationship Id="rId858" Type="http://schemas.openxmlformats.org/officeDocument/2006/relationships/image" Target="../media/image747.png"/><Relationship Id="rId1043" Type="http://schemas.openxmlformats.org/officeDocument/2006/relationships/customXml" Target="../ink/ink836.xml"/><Relationship Id="rId620" Type="http://schemas.openxmlformats.org/officeDocument/2006/relationships/image" Target="../media/image628.png"/><Relationship Id="rId718" Type="http://schemas.openxmlformats.org/officeDocument/2006/relationships/image" Target="../media/image677.png"/><Relationship Id="rId925" Type="http://schemas.openxmlformats.org/officeDocument/2006/relationships/customXml" Target="../ink/ink777.xml"/><Relationship Id="rId54" Type="http://schemas.openxmlformats.org/officeDocument/2006/relationships/image" Target="../media/image3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8.png"/><Relationship Id="rId13" Type="http://schemas.openxmlformats.org/officeDocument/2006/relationships/customXml" Target="../ink/ink856.xml"/><Relationship Id="rId18" Type="http://schemas.openxmlformats.org/officeDocument/2006/relationships/image" Target="../media/image863.png"/><Relationship Id="rId3" Type="http://schemas.openxmlformats.org/officeDocument/2006/relationships/customXml" Target="../ink/ink851.xml"/><Relationship Id="rId21" Type="http://schemas.openxmlformats.org/officeDocument/2006/relationships/customXml" Target="../ink/ink860.xml"/><Relationship Id="rId7" Type="http://schemas.openxmlformats.org/officeDocument/2006/relationships/customXml" Target="../ink/ink853.xml"/><Relationship Id="rId12" Type="http://schemas.openxmlformats.org/officeDocument/2006/relationships/image" Target="../media/image860.png"/><Relationship Id="rId17" Type="http://schemas.openxmlformats.org/officeDocument/2006/relationships/customXml" Target="../ink/ink858.xml"/><Relationship Id="rId2" Type="http://schemas.openxmlformats.org/officeDocument/2006/relationships/image" Target="../media/image317.png"/><Relationship Id="rId16" Type="http://schemas.openxmlformats.org/officeDocument/2006/relationships/image" Target="../media/image862.png"/><Relationship Id="rId20" Type="http://schemas.openxmlformats.org/officeDocument/2006/relationships/image" Target="../media/image8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7.png"/><Relationship Id="rId11" Type="http://schemas.openxmlformats.org/officeDocument/2006/relationships/customXml" Target="../ink/ink855.xml"/><Relationship Id="rId5" Type="http://schemas.openxmlformats.org/officeDocument/2006/relationships/customXml" Target="../ink/ink852.xml"/><Relationship Id="rId15" Type="http://schemas.openxmlformats.org/officeDocument/2006/relationships/customXml" Target="../ink/ink857.xml"/><Relationship Id="rId10" Type="http://schemas.openxmlformats.org/officeDocument/2006/relationships/image" Target="../media/image859.png"/><Relationship Id="rId19" Type="http://schemas.openxmlformats.org/officeDocument/2006/relationships/customXml" Target="../ink/ink859.xml"/><Relationship Id="rId4" Type="http://schemas.openxmlformats.org/officeDocument/2006/relationships/image" Target="../media/image856.png"/><Relationship Id="rId9" Type="http://schemas.openxmlformats.org/officeDocument/2006/relationships/customXml" Target="../ink/ink854.xml"/><Relationship Id="rId14" Type="http://schemas.openxmlformats.org/officeDocument/2006/relationships/image" Target="../media/image861.png"/><Relationship Id="rId22" Type="http://schemas.openxmlformats.org/officeDocument/2006/relationships/image" Target="../media/image86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18.xml"/><Relationship Id="rId21" Type="http://schemas.openxmlformats.org/officeDocument/2006/relationships/customXml" Target="../ink/ink870.xml"/><Relationship Id="rId42" Type="http://schemas.openxmlformats.org/officeDocument/2006/relationships/image" Target="../media/image885.png"/><Relationship Id="rId63" Type="http://schemas.openxmlformats.org/officeDocument/2006/relationships/customXml" Target="../ink/ink891.xml"/><Relationship Id="rId84" Type="http://schemas.openxmlformats.org/officeDocument/2006/relationships/image" Target="../media/image906.png"/><Relationship Id="rId138" Type="http://schemas.openxmlformats.org/officeDocument/2006/relationships/image" Target="../media/image933.png"/><Relationship Id="rId107" Type="http://schemas.openxmlformats.org/officeDocument/2006/relationships/customXml" Target="../ink/ink913.xml"/><Relationship Id="rId11" Type="http://schemas.openxmlformats.org/officeDocument/2006/relationships/customXml" Target="../ink/ink865.xml"/><Relationship Id="rId32" Type="http://schemas.openxmlformats.org/officeDocument/2006/relationships/image" Target="../media/image880.png"/><Relationship Id="rId53" Type="http://schemas.openxmlformats.org/officeDocument/2006/relationships/customXml" Target="../ink/ink886.xml"/><Relationship Id="rId74" Type="http://schemas.openxmlformats.org/officeDocument/2006/relationships/image" Target="../media/image901.png"/><Relationship Id="rId128" Type="http://schemas.openxmlformats.org/officeDocument/2006/relationships/image" Target="../media/image928.png"/><Relationship Id="rId149" Type="http://schemas.openxmlformats.org/officeDocument/2006/relationships/customXml" Target="../ink/ink934.xml"/><Relationship Id="rId5" Type="http://schemas.openxmlformats.org/officeDocument/2006/relationships/customXml" Target="../ink/ink862.xml"/><Relationship Id="rId95" Type="http://schemas.openxmlformats.org/officeDocument/2006/relationships/customXml" Target="../ink/ink907.xml"/><Relationship Id="rId22" Type="http://schemas.openxmlformats.org/officeDocument/2006/relationships/image" Target="../media/image875.png"/><Relationship Id="rId43" Type="http://schemas.openxmlformats.org/officeDocument/2006/relationships/customXml" Target="../ink/ink881.xml"/><Relationship Id="rId64" Type="http://schemas.openxmlformats.org/officeDocument/2006/relationships/image" Target="../media/image896.png"/><Relationship Id="rId118" Type="http://schemas.openxmlformats.org/officeDocument/2006/relationships/image" Target="../media/image923.png"/><Relationship Id="rId139" Type="http://schemas.openxmlformats.org/officeDocument/2006/relationships/customXml" Target="../ink/ink929.xml"/><Relationship Id="rId80" Type="http://schemas.openxmlformats.org/officeDocument/2006/relationships/image" Target="../media/image904.png"/><Relationship Id="rId85" Type="http://schemas.openxmlformats.org/officeDocument/2006/relationships/customXml" Target="../ink/ink902.xml"/><Relationship Id="rId150" Type="http://schemas.openxmlformats.org/officeDocument/2006/relationships/image" Target="../media/image939.png"/><Relationship Id="rId155" Type="http://schemas.openxmlformats.org/officeDocument/2006/relationships/customXml" Target="../ink/ink937.xml"/><Relationship Id="rId12" Type="http://schemas.openxmlformats.org/officeDocument/2006/relationships/image" Target="../media/image870.png"/><Relationship Id="rId17" Type="http://schemas.openxmlformats.org/officeDocument/2006/relationships/customXml" Target="../ink/ink868.xml"/><Relationship Id="rId33" Type="http://schemas.openxmlformats.org/officeDocument/2006/relationships/customXml" Target="../ink/ink876.xml"/><Relationship Id="rId38" Type="http://schemas.openxmlformats.org/officeDocument/2006/relationships/image" Target="../media/image883.png"/><Relationship Id="rId59" Type="http://schemas.openxmlformats.org/officeDocument/2006/relationships/customXml" Target="../ink/ink889.xml"/><Relationship Id="rId103" Type="http://schemas.openxmlformats.org/officeDocument/2006/relationships/customXml" Target="../ink/ink911.xml"/><Relationship Id="rId108" Type="http://schemas.openxmlformats.org/officeDocument/2006/relationships/image" Target="../media/image918.png"/><Relationship Id="rId124" Type="http://schemas.openxmlformats.org/officeDocument/2006/relationships/image" Target="../media/image926.png"/><Relationship Id="rId129" Type="http://schemas.openxmlformats.org/officeDocument/2006/relationships/customXml" Target="../ink/ink924.xml"/><Relationship Id="rId54" Type="http://schemas.openxmlformats.org/officeDocument/2006/relationships/image" Target="../media/image891.png"/><Relationship Id="rId70" Type="http://schemas.openxmlformats.org/officeDocument/2006/relationships/image" Target="../media/image899.png"/><Relationship Id="rId75" Type="http://schemas.openxmlformats.org/officeDocument/2006/relationships/customXml" Target="../ink/ink897.xml"/><Relationship Id="rId91" Type="http://schemas.openxmlformats.org/officeDocument/2006/relationships/customXml" Target="../ink/ink905.xml"/><Relationship Id="rId96" Type="http://schemas.openxmlformats.org/officeDocument/2006/relationships/image" Target="../media/image912.png"/><Relationship Id="rId140" Type="http://schemas.openxmlformats.org/officeDocument/2006/relationships/image" Target="../media/image934.png"/><Relationship Id="rId145" Type="http://schemas.openxmlformats.org/officeDocument/2006/relationships/customXml" Target="../ink/ink9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7.png"/><Relationship Id="rId23" Type="http://schemas.openxmlformats.org/officeDocument/2006/relationships/customXml" Target="../ink/ink871.xml"/><Relationship Id="rId28" Type="http://schemas.openxmlformats.org/officeDocument/2006/relationships/image" Target="../media/image878.png"/><Relationship Id="rId49" Type="http://schemas.openxmlformats.org/officeDocument/2006/relationships/customXml" Target="../ink/ink884.xml"/><Relationship Id="rId114" Type="http://schemas.openxmlformats.org/officeDocument/2006/relationships/image" Target="../media/image921.png"/><Relationship Id="rId119" Type="http://schemas.openxmlformats.org/officeDocument/2006/relationships/customXml" Target="../ink/ink919.xml"/><Relationship Id="rId44" Type="http://schemas.openxmlformats.org/officeDocument/2006/relationships/image" Target="../media/image886.png"/><Relationship Id="rId60" Type="http://schemas.openxmlformats.org/officeDocument/2006/relationships/image" Target="../media/image894.png"/><Relationship Id="rId65" Type="http://schemas.openxmlformats.org/officeDocument/2006/relationships/customXml" Target="../ink/ink892.xml"/><Relationship Id="rId81" Type="http://schemas.openxmlformats.org/officeDocument/2006/relationships/customXml" Target="../ink/ink900.xml"/><Relationship Id="rId86" Type="http://schemas.openxmlformats.org/officeDocument/2006/relationships/image" Target="../media/image907.png"/><Relationship Id="rId130" Type="http://schemas.openxmlformats.org/officeDocument/2006/relationships/image" Target="../media/image929.png"/><Relationship Id="rId135" Type="http://schemas.openxmlformats.org/officeDocument/2006/relationships/customXml" Target="../ink/ink927.xml"/><Relationship Id="rId151" Type="http://schemas.openxmlformats.org/officeDocument/2006/relationships/customXml" Target="../ink/ink935.xml"/><Relationship Id="rId156" Type="http://schemas.openxmlformats.org/officeDocument/2006/relationships/image" Target="../media/image942.png"/><Relationship Id="rId13" Type="http://schemas.openxmlformats.org/officeDocument/2006/relationships/customXml" Target="../ink/ink866.xml"/><Relationship Id="rId18" Type="http://schemas.openxmlformats.org/officeDocument/2006/relationships/image" Target="../media/image873.png"/><Relationship Id="rId39" Type="http://schemas.openxmlformats.org/officeDocument/2006/relationships/customXml" Target="../ink/ink879.xml"/><Relationship Id="rId109" Type="http://schemas.openxmlformats.org/officeDocument/2006/relationships/customXml" Target="../ink/ink914.xml"/><Relationship Id="rId34" Type="http://schemas.openxmlformats.org/officeDocument/2006/relationships/image" Target="../media/image881.png"/><Relationship Id="rId50" Type="http://schemas.openxmlformats.org/officeDocument/2006/relationships/image" Target="../media/image889.png"/><Relationship Id="rId55" Type="http://schemas.openxmlformats.org/officeDocument/2006/relationships/customXml" Target="../ink/ink887.xml"/><Relationship Id="rId76" Type="http://schemas.openxmlformats.org/officeDocument/2006/relationships/image" Target="../media/image902.png"/><Relationship Id="rId97" Type="http://schemas.openxmlformats.org/officeDocument/2006/relationships/customXml" Target="../ink/ink908.xml"/><Relationship Id="rId104" Type="http://schemas.openxmlformats.org/officeDocument/2006/relationships/image" Target="../media/image916.png"/><Relationship Id="rId120" Type="http://schemas.openxmlformats.org/officeDocument/2006/relationships/image" Target="../media/image924.png"/><Relationship Id="rId125" Type="http://schemas.openxmlformats.org/officeDocument/2006/relationships/customXml" Target="../ink/ink922.xml"/><Relationship Id="rId141" Type="http://schemas.openxmlformats.org/officeDocument/2006/relationships/customXml" Target="../ink/ink930.xml"/><Relationship Id="rId146" Type="http://schemas.openxmlformats.org/officeDocument/2006/relationships/image" Target="../media/image937.png"/><Relationship Id="rId7" Type="http://schemas.openxmlformats.org/officeDocument/2006/relationships/customXml" Target="../ink/ink863.xml"/><Relationship Id="rId71" Type="http://schemas.openxmlformats.org/officeDocument/2006/relationships/customXml" Target="../ink/ink895.xml"/><Relationship Id="rId92" Type="http://schemas.openxmlformats.org/officeDocument/2006/relationships/image" Target="../media/image910.png"/><Relationship Id="rId2" Type="http://schemas.openxmlformats.org/officeDocument/2006/relationships/chart" Target="../charts/chart1.xml"/><Relationship Id="rId29" Type="http://schemas.openxmlformats.org/officeDocument/2006/relationships/customXml" Target="../ink/ink874.xml"/><Relationship Id="rId24" Type="http://schemas.openxmlformats.org/officeDocument/2006/relationships/image" Target="../media/image876.png"/><Relationship Id="rId40" Type="http://schemas.openxmlformats.org/officeDocument/2006/relationships/image" Target="../media/image884.png"/><Relationship Id="rId45" Type="http://schemas.openxmlformats.org/officeDocument/2006/relationships/customXml" Target="../ink/ink882.xml"/><Relationship Id="rId66" Type="http://schemas.openxmlformats.org/officeDocument/2006/relationships/image" Target="../media/image897.png"/><Relationship Id="rId87" Type="http://schemas.openxmlformats.org/officeDocument/2006/relationships/customXml" Target="../ink/ink903.xml"/><Relationship Id="rId110" Type="http://schemas.openxmlformats.org/officeDocument/2006/relationships/image" Target="../media/image919.png"/><Relationship Id="rId115" Type="http://schemas.openxmlformats.org/officeDocument/2006/relationships/customXml" Target="../ink/ink917.xml"/><Relationship Id="rId131" Type="http://schemas.openxmlformats.org/officeDocument/2006/relationships/customXml" Target="../ink/ink925.xml"/><Relationship Id="rId136" Type="http://schemas.openxmlformats.org/officeDocument/2006/relationships/image" Target="../media/image932.png"/><Relationship Id="rId157" Type="http://schemas.openxmlformats.org/officeDocument/2006/relationships/customXml" Target="../ink/ink938.xml"/><Relationship Id="rId61" Type="http://schemas.openxmlformats.org/officeDocument/2006/relationships/customXml" Target="../ink/ink890.xml"/><Relationship Id="rId82" Type="http://schemas.openxmlformats.org/officeDocument/2006/relationships/image" Target="../media/image905.png"/><Relationship Id="rId152" Type="http://schemas.openxmlformats.org/officeDocument/2006/relationships/image" Target="../media/image940.png"/><Relationship Id="rId19" Type="http://schemas.openxmlformats.org/officeDocument/2006/relationships/customXml" Target="../ink/ink869.xml"/><Relationship Id="rId14" Type="http://schemas.openxmlformats.org/officeDocument/2006/relationships/image" Target="../media/image871.png"/><Relationship Id="rId30" Type="http://schemas.openxmlformats.org/officeDocument/2006/relationships/image" Target="../media/image879.png"/><Relationship Id="rId35" Type="http://schemas.openxmlformats.org/officeDocument/2006/relationships/customXml" Target="../ink/ink877.xml"/><Relationship Id="rId56" Type="http://schemas.openxmlformats.org/officeDocument/2006/relationships/image" Target="../media/image892.png"/><Relationship Id="rId77" Type="http://schemas.openxmlformats.org/officeDocument/2006/relationships/customXml" Target="../ink/ink898.xml"/><Relationship Id="rId100" Type="http://schemas.openxmlformats.org/officeDocument/2006/relationships/image" Target="../media/image914.png"/><Relationship Id="rId105" Type="http://schemas.openxmlformats.org/officeDocument/2006/relationships/customXml" Target="../ink/ink912.xml"/><Relationship Id="rId126" Type="http://schemas.openxmlformats.org/officeDocument/2006/relationships/image" Target="../media/image927.png"/><Relationship Id="rId147" Type="http://schemas.openxmlformats.org/officeDocument/2006/relationships/customXml" Target="../ink/ink933.xml"/><Relationship Id="rId8" Type="http://schemas.openxmlformats.org/officeDocument/2006/relationships/image" Target="../media/image868.png"/><Relationship Id="rId51" Type="http://schemas.openxmlformats.org/officeDocument/2006/relationships/customXml" Target="../ink/ink885.xml"/><Relationship Id="rId72" Type="http://schemas.openxmlformats.org/officeDocument/2006/relationships/image" Target="../media/image900.png"/><Relationship Id="rId93" Type="http://schemas.openxmlformats.org/officeDocument/2006/relationships/customXml" Target="../ink/ink906.xml"/><Relationship Id="rId98" Type="http://schemas.openxmlformats.org/officeDocument/2006/relationships/image" Target="../media/image913.png"/><Relationship Id="rId121" Type="http://schemas.openxmlformats.org/officeDocument/2006/relationships/customXml" Target="../ink/ink920.xml"/><Relationship Id="rId142" Type="http://schemas.openxmlformats.org/officeDocument/2006/relationships/image" Target="../media/image935.png"/><Relationship Id="rId3" Type="http://schemas.openxmlformats.org/officeDocument/2006/relationships/customXml" Target="../ink/ink861.xml"/><Relationship Id="rId25" Type="http://schemas.openxmlformats.org/officeDocument/2006/relationships/customXml" Target="../ink/ink872.xml"/><Relationship Id="rId46" Type="http://schemas.openxmlformats.org/officeDocument/2006/relationships/image" Target="../media/image887.png"/><Relationship Id="rId67" Type="http://schemas.openxmlformats.org/officeDocument/2006/relationships/customXml" Target="../ink/ink893.xml"/><Relationship Id="rId116" Type="http://schemas.openxmlformats.org/officeDocument/2006/relationships/image" Target="../media/image922.png"/><Relationship Id="rId137" Type="http://schemas.openxmlformats.org/officeDocument/2006/relationships/customXml" Target="../ink/ink928.xml"/><Relationship Id="rId158" Type="http://schemas.openxmlformats.org/officeDocument/2006/relationships/image" Target="../media/image943.png"/><Relationship Id="rId20" Type="http://schemas.openxmlformats.org/officeDocument/2006/relationships/image" Target="../media/image874.png"/><Relationship Id="rId41" Type="http://schemas.openxmlformats.org/officeDocument/2006/relationships/customXml" Target="../ink/ink880.xml"/><Relationship Id="rId62" Type="http://schemas.openxmlformats.org/officeDocument/2006/relationships/image" Target="../media/image895.png"/><Relationship Id="rId83" Type="http://schemas.openxmlformats.org/officeDocument/2006/relationships/customXml" Target="../ink/ink901.xml"/><Relationship Id="rId88" Type="http://schemas.openxmlformats.org/officeDocument/2006/relationships/image" Target="../media/image908.png"/><Relationship Id="rId111" Type="http://schemas.openxmlformats.org/officeDocument/2006/relationships/customXml" Target="../ink/ink915.xml"/><Relationship Id="rId132" Type="http://schemas.openxmlformats.org/officeDocument/2006/relationships/image" Target="../media/image930.png"/><Relationship Id="rId153" Type="http://schemas.openxmlformats.org/officeDocument/2006/relationships/customXml" Target="../ink/ink936.xml"/><Relationship Id="rId15" Type="http://schemas.openxmlformats.org/officeDocument/2006/relationships/customXml" Target="../ink/ink867.xml"/><Relationship Id="rId36" Type="http://schemas.openxmlformats.org/officeDocument/2006/relationships/image" Target="../media/image882.png"/><Relationship Id="rId57" Type="http://schemas.openxmlformats.org/officeDocument/2006/relationships/customXml" Target="../ink/ink888.xml"/><Relationship Id="rId106" Type="http://schemas.openxmlformats.org/officeDocument/2006/relationships/image" Target="../media/image917.png"/><Relationship Id="rId127" Type="http://schemas.openxmlformats.org/officeDocument/2006/relationships/customXml" Target="../ink/ink923.xml"/><Relationship Id="rId10" Type="http://schemas.openxmlformats.org/officeDocument/2006/relationships/image" Target="../media/image869.png"/><Relationship Id="rId31" Type="http://schemas.openxmlformats.org/officeDocument/2006/relationships/customXml" Target="../ink/ink875.xml"/><Relationship Id="rId52" Type="http://schemas.openxmlformats.org/officeDocument/2006/relationships/image" Target="../media/image890.png"/><Relationship Id="rId73" Type="http://schemas.openxmlformats.org/officeDocument/2006/relationships/customXml" Target="../ink/ink896.xml"/><Relationship Id="rId78" Type="http://schemas.openxmlformats.org/officeDocument/2006/relationships/image" Target="../media/image903.png"/><Relationship Id="rId94" Type="http://schemas.openxmlformats.org/officeDocument/2006/relationships/image" Target="../media/image911.png"/><Relationship Id="rId99" Type="http://schemas.openxmlformats.org/officeDocument/2006/relationships/customXml" Target="../ink/ink909.xml"/><Relationship Id="rId101" Type="http://schemas.openxmlformats.org/officeDocument/2006/relationships/customXml" Target="../ink/ink910.xml"/><Relationship Id="rId122" Type="http://schemas.openxmlformats.org/officeDocument/2006/relationships/image" Target="../media/image925.png"/><Relationship Id="rId143" Type="http://schemas.openxmlformats.org/officeDocument/2006/relationships/customXml" Target="../ink/ink931.xml"/><Relationship Id="rId148" Type="http://schemas.openxmlformats.org/officeDocument/2006/relationships/image" Target="../media/image938.png"/><Relationship Id="rId4" Type="http://schemas.openxmlformats.org/officeDocument/2006/relationships/image" Target="../media/image866.png"/><Relationship Id="rId9" Type="http://schemas.openxmlformats.org/officeDocument/2006/relationships/customXml" Target="../ink/ink864.xml"/><Relationship Id="rId26" Type="http://schemas.openxmlformats.org/officeDocument/2006/relationships/image" Target="../media/image877.png"/><Relationship Id="rId47" Type="http://schemas.openxmlformats.org/officeDocument/2006/relationships/customXml" Target="../ink/ink883.xml"/><Relationship Id="rId68" Type="http://schemas.openxmlformats.org/officeDocument/2006/relationships/image" Target="../media/image898.png"/><Relationship Id="rId89" Type="http://schemas.openxmlformats.org/officeDocument/2006/relationships/customXml" Target="../ink/ink904.xml"/><Relationship Id="rId112" Type="http://schemas.openxmlformats.org/officeDocument/2006/relationships/image" Target="../media/image920.png"/><Relationship Id="rId133" Type="http://schemas.openxmlformats.org/officeDocument/2006/relationships/customXml" Target="../ink/ink926.xml"/><Relationship Id="rId154" Type="http://schemas.openxmlformats.org/officeDocument/2006/relationships/image" Target="../media/image941.png"/><Relationship Id="rId16" Type="http://schemas.openxmlformats.org/officeDocument/2006/relationships/image" Target="../media/image872.png"/><Relationship Id="rId37" Type="http://schemas.openxmlformats.org/officeDocument/2006/relationships/customXml" Target="../ink/ink878.xml"/><Relationship Id="rId58" Type="http://schemas.openxmlformats.org/officeDocument/2006/relationships/image" Target="../media/image893.png"/><Relationship Id="rId79" Type="http://schemas.openxmlformats.org/officeDocument/2006/relationships/customXml" Target="../ink/ink899.xml"/><Relationship Id="rId102" Type="http://schemas.openxmlformats.org/officeDocument/2006/relationships/image" Target="../media/image915.png"/><Relationship Id="rId123" Type="http://schemas.openxmlformats.org/officeDocument/2006/relationships/customXml" Target="../ink/ink921.xml"/><Relationship Id="rId144" Type="http://schemas.openxmlformats.org/officeDocument/2006/relationships/image" Target="../media/image936.png"/><Relationship Id="rId90" Type="http://schemas.openxmlformats.org/officeDocument/2006/relationships/image" Target="../media/image909.png"/><Relationship Id="rId27" Type="http://schemas.openxmlformats.org/officeDocument/2006/relationships/customXml" Target="../ink/ink873.xml"/><Relationship Id="rId48" Type="http://schemas.openxmlformats.org/officeDocument/2006/relationships/image" Target="../media/image888.png"/><Relationship Id="rId69" Type="http://schemas.openxmlformats.org/officeDocument/2006/relationships/customXml" Target="../ink/ink894.xml"/><Relationship Id="rId113" Type="http://schemas.openxmlformats.org/officeDocument/2006/relationships/customXml" Target="../ink/ink916.xml"/><Relationship Id="rId134" Type="http://schemas.openxmlformats.org/officeDocument/2006/relationships/image" Target="../media/image9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1.xml"/><Relationship Id="rId13" Type="http://schemas.openxmlformats.org/officeDocument/2006/relationships/image" Target="../media/image949.png"/><Relationship Id="rId18" Type="http://schemas.openxmlformats.org/officeDocument/2006/relationships/customXml" Target="../ink/ink946.xml"/><Relationship Id="rId3" Type="http://schemas.openxmlformats.org/officeDocument/2006/relationships/image" Target="../media/image318.emf"/><Relationship Id="rId7" Type="http://schemas.openxmlformats.org/officeDocument/2006/relationships/image" Target="../media/image946.png"/><Relationship Id="rId12" Type="http://schemas.openxmlformats.org/officeDocument/2006/relationships/customXml" Target="../ink/ink943.xml"/><Relationship Id="rId17" Type="http://schemas.openxmlformats.org/officeDocument/2006/relationships/image" Target="../media/image951.png"/><Relationship Id="rId2" Type="http://schemas.openxmlformats.org/officeDocument/2006/relationships/package" Target="../embeddings/Microsoft_Excel_Worksheet.xlsx"/><Relationship Id="rId16" Type="http://schemas.openxmlformats.org/officeDocument/2006/relationships/customXml" Target="../ink/ink94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40.xml"/><Relationship Id="rId11" Type="http://schemas.openxmlformats.org/officeDocument/2006/relationships/image" Target="../media/image948.png"/><Relationship Id="rId5" Type="http://schemas.openxmlformats.org/officeDocument/2006/relationships/image" Target="../media/image945.png"/><Relationship Id="rId15" Type="http://schemas.openxmlformats.org/officeDocument/2006/relationships/image" Target="../media/image950.png"/><Relationship Id="rId10" Type="http://schemas.openxmlformats.org/officeDocument/2006/relationships/customXml" Target="../ink/ink942.xml"/><Relationship Id="rId19" Type="http://schemas.openxmlformats.org/officeDocument/2006/relationships/image" Target="../media/image952.png"/><Relationship Id="rId4" Type="http://schemas.openxmlformats.org/officeDocument/2006/relationships/customXml" Target="../ink/ink939.xml"/><Relationship Id="rId9" Type="http://schemas.openxmlformats.org/officeDocument/2006/relationships/image" Target="../media/image947.png"/><Relationship Id="rId14" Type="http://schemas.openxmlformats.org/officeDocument/2006/relationships/customXml" Target="../ink/ink9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681" y="2206893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6F870B9-95AD-DFB7-DF29-971677486E8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B57EA00-A84F-7C4D-9042-6CFE62EB9FA6}"/>
              </a:ext>
            </a:extLst>
          </p:cNvPr>
          <p:cNvGrpSpPr/>
          <p:nvPr/>
        </p:nvGrpSpPr>
        <p:grpSpPr>
          <a:xfrm>
            <a:off x="10282647" y="407947"/>
            <a:ext cx="222120" cy="192960"/>
            <a:chOff x="10282647" y="407947"/>
            <a:chExt cx="2221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14:cNvPr>
                <p14:cNvContentPartPr/>
                <p14:nvPr/>
              </p14:nvContentPartPr>
              <p14:xfrm>
                <a:off x="10319007" y="407947"/>
                <a:ext cx="109080" cy="192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0007" y="398947"/>
                  <a:ext cx="12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14:cNvPr>
                <p14:cNvContentPartPr/>
                <p14:nvPr/>
              </p14:nvContentPartPr>
              <p14:xfrm>
                <a:off x="10282647" y="421627"/>
                <a:ext cx="222120" cy="17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3647" y="412987"/>
                  <a:ext cx="2397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FFF5181-004C-03A4-0D77-EDACA167F3DE}"/>
              </a:ext>
            </a:extLst>
          </p:cNvPr>
          <p:cNvGrpSpPr/>
          <p:nvPr/>
        </p:nvGrpSpPr>
        <p:grpSpPr>
          <a:xfrm>
            <a:off x="10362175" y="903142"/>
            <a:ext cx="262080" cy="223920"/>
            <a:chOff x="10362175" y="903142"/>
            <a:chExt cx="26208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14:cNvPr>
                <p14:cNvContentPartPr/>
                <p14:nvPr/>
              </p14:nvContentPartPr>
              <p14:xfrm>
                <a:off x="10395655" y="903142"/>
                <a:ext cx="148320" cy="223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91335" y="898822"/>
                  <a:ext cx="156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14:cNvPr>
                <p14:cNvContentPartPr/>
                <p14:nvPr/>
              </p14:nvContentPartPr>
              <p14:xfrm>
                <a:off x="10362175" y="954622"/>
                <a:ext cx="262080" cy="143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57855" y="950302"/>
                  <a:ext cx="27072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C9918-CF42-2196-CD1A-D447B33FC99E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err="1"/>
              <a:t>empirical</a:t>
            </a:r>
            <a:r>
              <a:rPr lang="de-DE" sz="2400"/>
              <a:t> relation </a:t>
            </a:r>
            <a:r>
              <a:rPr lang="de-DE" sz="2400" dirty="0"/>
              <a:t>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4DEF59-99BE-5F6F-8574-514AFBD8C43D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14:cNvPr>
              <p14:cNvContentPartPr/>
              <p14:nvPr/>
            </p14:nvContentPartPr>
            <p14:xfrm>
              <a:off x="3329967" y="532342"/>
              <a:ext cx="2632320" cy="94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5647" y="528022"/>
                <a:ext cx="2640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14:cNvPr>
              <p14:cNvContentPartPr/>
              <p14:nvPr/>
            </p14:nvContentPartPr>
            <p14:xfrm>
              <a:off x="6051567" y="2316142"/>
              <a:ext cx="406080" cy="29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7247" y="2311822"/>
                <a:ext cx="4147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9FA086E-C66B-3DAE-572E-CC925C000B55}"/>
              </a:ext>
            </a:extLst>
          </p:cNvPr>
          <p:cNvGrpSpPr/>
          <p:nvPr/>
        </p:nvGrpSpPr>
        <p:grpSpPr>
          <a:xfrm>
            <a:off x="5945367" y="1197622"/>
            <a:ext cx="2440440" cy="752760"/>
            <a:chOff x="5945367" y="1197622"/>
            <a:chExt cx="2440440" cy="7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14:cNvPr>
                <p14:cNvContentPartPr/>
                <p14:nvPr/>
              </p14:nvContentPartPr>
              <p14:xfrm>
                <a:off x="6288087" y="1646182"/>
                <a:ext cx="32760" cy="261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83767" y="1641862"/>
                  <a:ext cx="41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14:cNvPr>
                <p14:cNvContentPartPr/>
                <p14:nvPr/>
              </p14:nvContentPartPr>
              <p14:xfrm>
                <a:off x="6243087" y="1835902"/>
                <a:ext cx="109080" cy="114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38767" y="1831582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14:cNvPr>
                <p14:cNvContentPartPr/>
                <p14:nvPr/>
              </p14:nvContentPartPr>
              <p14:xfrm>
                <a:off x="5945367" y="1383742"/>
                <a:ext cx="102960" cy="18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41047" y="1379422"/>
                  <a:ext cx="111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14:cNvPr>
                <p14:cNvContentPartPr/>
                <p14:nvPr/>
              </p14:nvContentPartPr>
              <p14:xfrm>
                <a:off x="5956527" y="1354582"/>
                <a:ext cx="326880" cy="199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52207" y="1350262"/>
                  <a:ext cx="335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14:cNvPr>
                <p14:cNvContentPartPr/>
                <p14:nvPr/>
              </p14:nvContentPartPr>
              <p14:xfrm>
                <a:off x="6202767" y="1323982"/>
                <a:ext cx="163800" cy="217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98447" y="1319662"/>
                  <a:ext cx="172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14:cNvPr>
                <p14:cNvContentPartPr/>
                <p14:nvPr/>
              </p14:nvContentPartPr>
              <p14:xfrm>
                <a:off x="6517407" y="1309222"/>
                <a:ext cx="168120" cy="181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13087" y="1304902"/>
                  <a:ext cx="176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14:cNvPr>
                <p14:cNvContentPartPr/>
                <p14:nvPr/>
              </p14:nvContentPartPr>
              <p14:xfrm>
                <a:off x="6643767" y="1385902"/>
                <a:ext cx="162720" cy="120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39447" y="1381582"/>
                  <a:ext cx="17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14:cNvPr>
                <p14:cNvContentPartPr/>
                <p14:nvPr/>
              </p14:nvContentPartPr>
              <p14:xfrm>
                <a:off x="6833847" y="1268902"/>
                <a:ext cx="108360" cy="170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29527" y="1264582"/>
                  <a:ext cx="117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14:cNvPr>
                <p14:cNvContentPartPr/>
                <p14:nvPr/>
              </p14:nvContentPartPr>
              <p14:xfrm>
                <a:off x="6912687" y="1249462"/>
                <a:ext cx="316800" cy="334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8367" y="1245142"/>
                  <a:ext cx="325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14:cNvPr>
                <p14:cNvContentPartPr/>
                <p14:nvPr/>
              </p14:nvContentPartPr>
              <p14:xfrm>
                <a:off x="7249647" y="1361062"/>
                <a:ext cx="87480" cy="78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45327" y="1356742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14:cNvPr>
                <p14:cNvContentPartPr/>
                <p14:nvPr/>
              </p14:nvContentPartPr>
              <p14:xfrm>
                <a:off x="7412367" y="1333702"/>
                <a:ext cx="94680" cy="9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8047" y="1329382"/>
                  <a:ext cx="10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14:cNvPr>
                <p14:cNvContentPartPr/>
                <p14:nvPr/>
              </p14:nvContentPartPr>
              <p14:xfrm>
                <a:off x="7535847" y="1197622"/>
                <a:ext cx="564480" cy="223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31527" y="1193302"/>
                  <a:ext cx="573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14:cNvPr>
                <p14:cNvContentPartPr/>
                <p14:nvPr/>
              </p14:nvContentPartPr>
              <p14:xfrm>
                <a:off x="8130927" y="1311742"/>
                <a:ext cx="254880" cy="100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6607" y="1307422"/>
                  <a:ext cx="263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14:cNvPr>
              <p14:cNvContentPartPr/>
              <p14:nvPr/>
            </p14:nvContentPartPr>
            <p14:xfrm>
              <a:off x="524487" y="3339622"/>
              <a:ext cx="394200" cy="655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0167" y="3335302"/>
                <a:ext cx="402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14:cNvPr>
              <p14:cNvContentPartPr/>
              <p14:nvPr/>
            </p14:nvContentPartPr>
            <p14:xfrm>
              <a:off x="2156367" y="6017302"/>
              <a:ext cx="1162440" cy="262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52047" y="6012982"/>
                <a:ext cx="1171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14:cNvPr>
              <p14:cNvContentPartPr/>
              <p14:nvPr/>
            </p14:nvContentPartPr>
            <p14:xfrm>
              <a:off x="6506607" y="5904982"/>
              <a:ext cx="1648800" cy="161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02287" y="5900662"/>
                <a:ext cx="16574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B15589D-40E9-D3DD-4982-8B17E884FC7D}"/>
              </a:ext>
            </a:extLst>
          </p:cNvPr>
          <p:cNvGrpSpPr/>
          <p:nvPr/>
        </p:nvGrpSpPr>
        <p:grpSpPr>
          <a:xfrm>
            <a:off x="546087" y="2292742"/>
            <a:ext cx="11109240" cy="3716280"/>
            <a:chOff x="546087" y="2292742"/>
            <a:chExt cx="11109240" cy="37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14:cNvPr>
                <p14:cNvContentPartPr/>
                <p14:nvPr/>
              </p14:nvContentPartPr>
              <p14:xfrm>
                <a:off x="3580527" y="2474182"/>
                <a:ext cx="190080" cy="71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6207" y="2469862"/>
                  <a:ext cx="19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14:cNvPr>
                <p14:cNvContentPartPr/>
                <p14:nvPr/>
              </p14:nvContentPartPr>
              <p14:xfrm>
                <a:off x="3472527" y="2407942"/>
                <a:ext cx="188640" cy="20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8207" y="2403622"/>
                  <a:ext cx="197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14:cNvPr>
                <p14:cNvContentPartPr/>
                <p14:nvPr/>
              </p14:nvContentPartPr>
              <p14:xfrm>
                <a:off x="3954207" y="2375182"/>
                <a:ext cx="147600" cy="185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49887" y="2370862"/>
                  <a:ext cx="156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14:cNvPr>
                <p14:cNvContentPartPr/>
                <p14:nvPr/>
              </p14:nvContentPartPr>
              <p14:xfrm>
                <a:off x="4045287" y="2438902"/>
                <a:ext cx="194040" cy="142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0967" y="2434582"/>
                  <a:ext cx="20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14:cNvPr>
                <p14:cNvContentPartPr/>
                <p14:nvPr/>
              </p14:nvContentPartPr>
              <p14:xfrm>
                <a:off x="4200087" y="2381302"/>
                <a:ext cx="214560" cy="163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95767" y="2376982"/>
                  <a:ext cx="223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14:cNvPr>
                <p14:cNvContentPartPr/>
                <p14:nvPr/>
              </p14:nvContentPartPr>
              <p14:xfrm>
                <a:off x="4442727" y="2462662"/>
                <a:ext cx="148680" cy="92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8407" y="2458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14:cNvPr>
                <p14:cNvContentPartPr/>
                <p14:nvPr/>
              </p14:nvContentPartPr>
              <p14:xfrm>
                <a:off x="4563327" y="2368702"/>
                <a:ext cx="299160" cy="173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59007" y="2364382"/>
                  <a:ext cx="30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14:cNvPr>
                <p14:cNvContentPartPr/>
                <p14:nvPr/>
              </p14:nvContentPartPr>
              <p14:xfrm>
                <a:off x="4530927" y="2408662"/>
                <a:ext cx="128880" cy="16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6607" y="2404342"/>
                  <a:ext cx="137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14:cNvPr>
                <p14:cNvContentPartPr/>
                <p14:nvPr/>
              </p14:nvContentPartPr>
              <p14:xfrm>
                <a:off x="4885527" y="2373382"/>
                <a:ext cx="80640" cy="181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1207" y="2369062"/>
                  <a:ext cx="89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14:cNvPr>
                <p14:cNvContentPartPr/>
                <p14:nvPr/>
              </p14:nvContentPartPr>
              <p14:xfrm>
                <a:off x="5002887" y="2401822"/>
                <a:ext cx="205920" cy="153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98567" y="2397502"/>
                  <a:ext cx="21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14:cNvPr>
                <p14:cNvContentPartPr/>
                <p14:nvPr/>
              </p14:nvContentPartPr>
              <p14:xfrm>
                <a:off x="5256687" y="2420542"/>
                <a:ext cx="123840" cy="100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2367" y="2416222"/>
                  <a:ext cx="132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14:cNvPr>
                <p14:cNvContentPartPr/>
                <p14:nvPr/>
              </p14:nvContentPartPr>
              <p14:xfrm>
                <a:off x="5428047" y="2324422"/>
                <a:ext cx="155160" cy="18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23727" y="2320102"/>
                  <a:ext cx="163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14:cNvPr>
                <p14:cNvContentPartPr/>
                <p14:nvPr/>
              </p14:nvContentPartPr>
              <p14:xfrm>
                <a:off x="5641527" y="2382382"/>
                <a:ext cx="104400" cy="124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207" y="2378062"/>
                  <a:ext cx="11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14:cNvPr>
                <p14:cNvContentPartPr/>
                <p14:nvPr/>
              </p14:nvContentPartPr>
              <p14:xfrm>
                <a:off x="2058807" y="4123342"/>
                <a:ext cx="349200" cy="53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4487" y="4119022"/>
                  <a:ext cx="35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14:cNvPr>
                <p14:cNvContentPartPr/>
                <p14:nvPr/>
              </p14:nvContentPartPr>
              <p14:xfrm>
                <a:off x="4885527" y="4108582"/>
                <a:ext cx="542160" cy="62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81207" y="4104262"/>
                  <a:ext cx="550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14:cNvPr>
                <p14:cNvContentPartPr/>
                <p14:nvPr/>
              </p14:nvContentPartPr>
              <p14:xfrm>
                <a:off x="7356567" y="4771702"/>
                <a:ext cx="702720" cy="79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52247" y="4767382"/>
                  <a:ext cx="71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14:cNvPr>
                <p14:cNvContentPartPr/>
                <p14:nvPr/>
              </p14:nvContentPartPr>
              <p14:xfrm>
                <a:off x="546087" y="5198302"/>
                <a:ext cx="1331640" cy="120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1767" y="5193982"/>
                  <a:ext cx="134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14:cNvPr>
                <p14:cNvContentPartPr/>
                <p14:nvPr/>
              </p14:nvContentPartPr>
              <p14:xfrm>
                <a:off x="2181207" y="5488462"/>
                <a:ext cx="264240" cy="520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6887" y="5484142"/>
                  <a:ext cx="2728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14:cNvPr>
                <p14:cNvContentPartPr/>
                <p14:nvPr/>
              </p14:nvContentPartPr>
              <p14:xfrm>
                <a:off x="2670447" y="5453542"/>
                <a:ext cx="231480" cy="526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66127" y="5449222"/>
                  <a:ext cx="240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14:cNvPr>
                <p14:cNvContentPartPr/>
                <p14:nvPr/>
              </p14:nvContentPartPr>
              <p14:xfrm>
                <a:off x="2399367" y="5209102"/>
                <a:ext cx="120240" cy="137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95047" y="5204782"/>
                  <a:ext cx="12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14:cNvPr>
                <p14:cNvContentPartPr/>
                <p14:nvPr/>
              </p14:nvContentPartPr>
              <p14:xfrm>
                <a:off x="2329527" y="5189662"/>
                <a:ext cx="189720" cy="270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25207" y="5185342"/>
                  <a:ext cx="198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14:cNvPr>
                <p14:cNvContentPartPr/>
                <p14:nvPr/>
              </p14:nvContentPartPr>
              <p14:xfrm>
                <a:off x="2614287" y="4967902"/>
                <a:ext cx="120960" cy="170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09967" y="4963582"/>
                  <a:ext cx="12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14:cNvPr>
                <p14:cNvContentPartPr/>
                <p14:nvPr/>
              </p14:nvContentPartPr>
              <p14:xfrm>
                <a:off x="2838927" y="4993102"/>
                <a:ext cx="57600" cy="26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4607" y="4988782"/>
                  <a:ext cx="66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14:cNvPr>
                <p14:cNvContentPartPr/>
                <p14:nvPr/>
              </p14:nvContentPartPr>
              <p14:xfrm>
                <a:off x="3014607" y="4854862"/>
                <a:ext cx="101880" cy="175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10287" y="4850542"/>
                  <a:ext cx="11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14:cNvPr>
                <p14:cNvContentPartPr/>
                <p14:nvPr/>
              </p14:nvContentPartPr>
              <p14:xfrm>
                <a:off x="3167967" y="4861702"/>
                <a:ext cx="105840" cy="155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63647" y="4857382"/>
                  <a:ext cx="114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14:cNvPr>
                <p14:cNvContentPartPr/>
                <p14:nvPr/>
              </p14:nvContentPartPr>
              <p14:xfrm>
                <a:off x="3312327" y="4906702"/>
                <a:ext cx="60120" cy="129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8007" y="4902382"/>
                  <a:ext cx="68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14:cNvPr>
                <p14:cNvContentPartPr/>
                <p14:nvPr/>
              </p14:nvContentPartPr>
              <p14:xfrm>
                <a:off x="3398007" y="4925422"/>
                <a:ext cx="195120" cy="95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93687" y="4921102"/>
                  <a:ext cx="203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14:cNvPr>
                <p14:cNvContentPartPr/>
                <p14:nvPr/>
              </p14:nvContentPartPr>
              <p14:xfrm>
                <a:off x="3625527" y="4929022"/>
                <a:ext cx="153000" cy="9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21207" y="4924702"/>
                  <a:ext cx="161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14:cNvPr>
                <p14:cNvContentPartPr/>
                <p14:nvPr/>
              </p14:nvContentPartPr>
              <p14:xfrm>
                <a:off x="3760887" y="4834702"/>
                <a:ext cx="76680" cy="18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6567" y="4830382"/>
                  <a:ext cx="85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14:cNvPr>
                <p14:cNvContentPartPr/>
                <p14:nvPr/>
              </p14:nvContentPartPr>
              <p14:xfrm>
                <a:off x="3863127" y="4908862"/>
                <a:ext cx="108360" cy="113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58807" y="4904542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14:cNvPr>
                <p14:cNvContentPartPr/>
                <p14:nvPr/>
              </p14:nvContentPartPr>
              <p14:xfrm>
                <a:off x="3988047" y="4826782"/>
                <a:ext cx="144000" cy="18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83727" y="4822462"/>
                  <a:ext cx="152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14:cNvPr>
                <p14:cNvContentPartPr/>
                <p14:nvPr/>
              </p14:nvContentPartPr>
              <p14:xfrm>
                <a:off x="4184967" y="4823542"/>
                <a:ext cx="313200" cy="177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80647" y="4819222"/>
                  <a:ext cx="321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14:cNvPr>
                <p14:cNvContentPartPr/>
                <p14:nvPr/>
              </p14:nvContentPartPr>
              <p14:xfrm>
                <a:off x="4281807" y="4790782"/>
                <a:ext cx="8280" cy="11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77487" y="4786462"/>
                  <a:ext cx="16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14:cNvPr>
                <p14:cNvContentPartPr/>
                <p14:nvPr/>
              </p14:nvContentPartPr>
              <p14:xfrm>
                <a:off x="2921727" y="5374702"/>
                <a:ext cx="263160" cy="149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7407" y="5370382"/>
                  <a:ext cx="271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14:cNvPr>
                <p14:cNvContentPartPr/>
                <p14:nvPr/>
              </p14:nvContentPartPr>
              <p14:xfrm>
                <a:off x="2891487" y="5349142"/>
                <a:ext cx="172440" cy="223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87167" y="5344822"/>
                  <a:ext cx="181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14:cNvPr>
                <p14:cNvContentPartPr/>
                <p14:nvPr/>
              </p14:nvContentPartPr>
              <p14:xfrm>
                <a:off x="3291447" y="5231782"/>
                <a:ext cx="151560" cy="207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87127" y="5227462"/>
                  <a:ext cx="160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14:cNvPr>
                <p14:cNvContentPartPr/>
                <p14:nvPr/>
              </p14:nvContentPartPr>
              <p14:xfrm>
                <a:off x="3473247" y="5201902"/>
                <a:ext cx="222120" cy="217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68927" y="5197582"/>
                  <a:ext cx="23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14:cNvPr>
                <p14:cNvContentPartPr/>
                <p14:nvPr/>
              </p14:nvContentPartPr>
              <p14:xfrm>
                <a:off x="3681687" y="5229262"/>
                <a:ext cx="37080" cy="38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367" y="5224942"/>
                  <a:ext cx="4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14:cNvPr>
                <p14:cNvContentPartPr/>
                <p14:nvPr/>
              </p14:nvContentPartPr>
              <p14:xfrm>
                <a:off x="3745407" y="5259142"/>
                <a:ext cx="416880" cy="246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41087" y="5254822"/>
                  <a:ext cx="425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14:cNvPr>
                <p14:cNvContentPartPr/>
                <p14:nvPr/>
              </p14:nvContentPartPr>
              <p14:xfrm>
                <a:off x="4754847" y="4936222"/>
                <a:ext cx="2421720" cy="72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50527" y="4931902"/>
                  <a:ext cx="243036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14:cNvPr>
                <p14:cNvContentPartPr/>
                <p14:nvPr/>
              </p14:nvContentPartPr>
              <p14:xfrm>
                <a:off x="4245087" y="5128462"/>
                <a:ext cx="3393000" cy="499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40767" y="5124142"/>
                  <a:ext cx="34016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14:cNvPr>
                <p14:cNvContentPartPr/>
                <p14:nvPr/>
              </p14:nvContentPartPr>
              <p14:xfrm>
                <a:off x="6956607" y="5420782"/>
                <a:ext cx="716040" cy="230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52287" y="5416462"/>
                  <a:ext cx="72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14:cNvPr>
                <p14:cNvContentPartPr/>
                <p14:nvPr/>
              </p14:nvContentPartPr>
              <p14:xfrm>
                <a:off x="7355127" y="3420982"/>
                <a:ext cx="1167840" cy="2044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50807" y="3416662"/>
                  <a:ext cx="1176480" cy="20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14:cNvPr>
                <p14:cNvContentPartPr/>
                <p14:nvPr/>
              </p14:nvContentPartPr>
              <p14:xfrm>
                <a:off x="8666967" y="2590822"/>
                <a:ext cx="487080" cy="387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62647" y="2586502"/>
                  <a:ext cx="495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14:cNvPr>
                <p14:cNvContentPartPr/>
                <p14:nvPr/>
              </p14:nvContentPartPr>
              <p14:xfrm>
                <a:off x="9191487" y="2700262"/>
                <a:ext cx="69120" cy="265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87167" y="2695942"/>
                  <a:ext cx="77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14:cNvPr>
                <p14:cNvContentPartPr/>
                <p14:nvPr/>
              </p14:nvContentPartPr>
              <p14:xfrm>
                <a:off x="9367887" y="2682262"/>
                <a:ext cx="96840" cy="105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63567" y="2677942"/>
                  <a:ext cx="10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14:cNvPr>
                <p14:cNvContentPartPr/>
                <p14:nvPr/>
              </p14:nvContentPartPr>
              <p14:xfrm>
                <a:off x="9498927" y="2562742"/>
                <a:ext cx="188640" cy="189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94607" y="2558422"/>
                  <a:ext cx="19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14:cNvPr>
                <p14:cNvContentPartPr/>
                <p14:nvPr/>
              </p14:nvContentPartPr>
              <p14:xfrm>
                <a:off x="9857127" y="2515942"/>
                <a:ext cx="51840" cy="177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52807" y="2511622"/>
                  <a:ext cx="6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14:cNvPr>
                <p14:cNvContentPartPr/>
                <p14:nvPr/>
              </p14:nvContentPartPr>
              <p14:xfrm>
                <a:off x="9942447" y="2418022"/>
                <a:ext cx="208080" cy="28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8127" y="2413702"/>
                  <a:ext cx="216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14:cNvPr>
                <p14:cNvContentPartPr/>
                <p14:nvPr/>
              </p14:nvContentPartPr>
              <p14:xfrm>
                <a:off x="10076727" y="2514502"/>
                <a:ext cx="101520" cy="50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72407" y="2510182"/>
                  <a:ext cx="11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14:cNvPr>
                <p14:cNvContentPartPr/>
                <p14:nvPr/>
              </p14:nvContentPartPr>
              <p14:xfrm>
                <a:off x="10343127" y="2447902"/>
                <a:ext cx="194400" cy="304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38807" y="2443582"/>
                  <a:ext cx="203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14:cNvPr>
                <p14:cNvContentPartPr/>
                <p14:nvPr/>
              </p14:nvContentPartPr>
              <p14:xfrm>
                <a:off x="10600167" y="2292742"/>
                <a:ext cx="261000" cy="223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95847" y="2288422"/>
                  <a:ext cx="269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14:cNvPr>
                <p14:cNvContentPartPr/>
                <p14:nvPr/>
              </p14:nvContentPartPr>
              <p14:xfrm>
                <a:off x="10558767" y="2367622"/>
                <a:ext cx="114480" cy="31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54447" y="2363302"/>
                  <a:ext cx="12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14:cNvPr>
                <p14:cNvContentPartPr/>
                <p14:nvPr/>
              </p14:nvContentPartPr>
              <p14:xfrm>
                <a:off x="11046927" y="2382382"/>
                <a:ext cx="36360" cy="120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42607" y="2378062"/>
                  <a:ext cx="4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14:cNvPr>
                <p14:cNvContentPartPr/>
                <p14:nvPr/>
              </p14:nvContentPartPr>
              <p14:xfrm>
                <a:off x="8934807" y="3038302"/>
                <a:ext cx="462600" cy="161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30487" y="3033982"/>
                  <a:ext cx="47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14:cNvPr>
                <p14:cNvContentPartPr/>
                <p14:nvPr/>
              </p14:nvContentPartPr>
              <p14:xfrm>
                <a:off x="9309567" y="2982142"/>
                <a:ext cx="1440" cy="12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05247" y="2977822"/>
                  <a:ext cx="10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14:cNvPr>
                <p14:cNvContentPartPr/>
                <p14:nvPr/>
              </p14:nvContentPartPr>
              <p14:xfrm>
                <a:off x="9610887" y="2970262"/>
                <a:ext cx="231480" cy="121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06567" y="2965942"/>
                  <a:ext cx="240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14:cNvPr>
                <p14:cNvContentPartPr/>
                <p14:nvPr/>
              </p14:nvContentPartPr>
              <p14:xfrm>
                <a:off x="9900687" y="2870182"/>
                <a:ext cx="226800" cy="16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96367" y="2865862"/>
                  <a:ext cx="235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14:cNvPr>
                <p14:cNvContentPartPr/>
                <p14:nvPr/>
              </p14:nvContentPartPr>
              <p14:xfrm>
                <a:off x="10168527" y="2837422"/>
                <a:ext cx="37440" cy="170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64207" y="2833102"/>
                  <a:ext cx="46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14:cNvPr>
                <p14:cNvContentPartPr/>
                <p14:nvPr/>
              </p14:nvContentPartPr>
              <p14:xfrm>
                <a:off x="10281567" y="2789182"/>
                <a:ext cx="78480" cy="212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77247" y="2784862"/>
                  <a:ext cx="87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14:cNvPr>
                <p14:cNvContentPartPr/>
                <p14:nvPr/>
              </p14:nvContentPartPr>
              <p14:xfrm>
                <a:off x="9952527" y="2787382"/>
                <a:ext cx="107280" cy="1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48207" y="2783062"/>
                  <a:ext cx="115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14:cNvPr>
                <p14:cNvContentPartPr/>
                <p14:nvPr/>
              </p14:nvContentPartPr>
              <p14:xfrm>
                <a:off x="10579287" y="2774062"/>
                <a:ext cx="340200" cy="133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74967" y="2769742"/>
                  <a:ext cx="34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14:cNvPr>
                <p14:cNvContentPartPr/>
                <p14:nvPr/>
              </p14:nvContentPartPr>
              <p14:xfrm>
                <a:off x="10989687" y="2723302"/>
                <a:ext cx="84240" cy="127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85367" y="2718982"/>
                  <a:ext cx="92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14:cNvPr>
                <p14:cNvContentPartPr/>
                <p14:nvPr/>
              </p14:nvContentPartPr>
              <p14:xfrm>
                <a:off x="9075567" y="3333862"/>
                <a:ext cx="234720" cy="258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1247" y="3329542"/>
                  <a:ext cx="243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14:cNvPr>
                <p14:cNvContentPartPr/>
                <p14:nvPr/>
              </p14:nvContentPartPr>
              <p14:xfrm>
                <a:off x="9364287" y="3293902"/>
                <a:ext cx="134640" cy="243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59967" y="3289582"/>
                  <a:ext cx="143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14:cNvPr>
                <p14:cNvContentPartPr/>
                <p14:nvPr/>
              </p14:nvContentPartPr>
              <p14:xfrm>
                <a:off x="9505047" y="3231262"/>
                <a:ext cx="113400" cy="158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00727" y="3226942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14:cNvPr>
                <p14:cNvContentPartPr/>
                <p14:nvPr/>
              </p14:nvContentPartPr>
              <p14:xfrm>
                <a:off x="9669207" y="3263662"/>
                <a:ext cx="203400" cy="106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64887" y="3259342"/>
                  <a:ext cx="212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14:cNvPr>
                <p14:cNvContentPartPr/>
                <p14:nvPr/>
              </p14:nvContentPartPr>
              <p14:xfrm>
                <a:off x="9934887" y="3238462"/>
                <a:ext cx="317160" cy="83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0567" y="3234142"/>
                  <a:ext cx="325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14:cNvPr>
                <p14:cNvContentPartPr/>
                <p14:nvPr/>
              </p14:nvContentPartPr>
              <p14:xfrm>
                <a:off x="10519167" y="3113542"/>
                <a:ext cx="24120" cy="168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14847" y="3109222"/>
                  <a:ext cx="3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14:cNvPr>
                <p14:cNvContentPartPr/>
                <p14:nvPr/>
              </p14:nvContentPartPr>
              <p14:xfrm>
                <a:off x="10395327" y="3123982"/>
                <a:ext cx="223560" cy="160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91007" y="3119662"/>
                  <a:ext cx="232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14:cNvPr>
                <p14:cNvContentPartPr/>
                <p14:nvPr/>
              </p14:nvContentPartPr>
              <p14:xfrm>
                <a:off x="10708167" y="3010222"/>
                <a:ext cx="516240" cy="225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03847" y="3005902"/>
                  <a:ext cx="524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14:cNvPr>
                <p14:cNvContentPartPr/>
                <p14:nvPr/>
              </p14:nvContentPartPr>
              <p14:xfrm>
                <a:off x="9061527" y="3696742"/>
                <a:ext cx="110160" cy="158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57207" y="3692422"/>
                  <a:ext cx="118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14:cNvPr>
                <p14:cNvContentPartPr/>
                <p14:nvPr/>
              </p14:nvContentPartPr>
              <p14:xfrm>
                <a:off x="9240447" y="3710782"/>
                <a:ext cx="226800" cy="65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36127" y="3706462"/>
                  <a:ext cx="23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14:cNvPr>
                <p14:cNvContentPartPr/>
                <p14:nvPr/>
              </p14:nvContentPartPr>
              <p14:xfrm>
                <a:off x="9480207" y="3621142"/>
                <a:ext cx="159840" cy="123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5887" y="3616822"/>
                  <a:ext cx="168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14:cNvPr>
                <p14:cNvContentPartPr/>
                <p14:nvPr/>
              </p14:nvContentPartPr>
              <p14:xfrm>
                <a:off x="9748407" y="3626902"/>
                <a:ext cx="152640" cy="97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4087" y="3622582"/>
                  <a:ext cx="16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14:cNvPr>
                <p14:cNvContentPartPr/>
                <p14:nvPr/>
              </p14:nvContentPartPr>
              <p14:xfrm>
                <a:off x="9941007" y="3463462"/>
                <a:ext cx="393840" cy="2307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36687" y="3459142"/>
                  <a:ext cx="402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14:cNvPr>
                <p14:cNvContentPartPr/>
                <p14:nvPr/>
              </p14:nvContentPartPr>
              <p14:xfrm>
                <a:off x="10566687" y="3417022"/>
                <a:ext cx="249120" cy="201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62367" y="3412702"/>
                  <a:ext cx="25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14:cNvPr>
                <p14:cNvContentPartPr/>
                <p14:nvPr/>
              </p14:nvContentPartPr>
              <p14:xfrm>
                <a:off x="10862247" y="3386422"/>
                <a:ext cx="309960" cy="199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57927" y="3382102"/>
                  <a:ext cx="318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14:cNvPr>
                <p14:cNvContentPartPr/>
                <p14:nvPr/>
              </p14:nvContentPartPr>
              <p14:xfrm>
                <a:off x="10982847" y="3301822"/>
                <a:ext cx="379440" cy="251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78527" y="3297502"/>
                  <a:ext cx="3880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14:cNvPr>
                <p14:cNvContentPartPr/>
                <p14:nvPr/>
              </p14:nvContentPartPr>
              <p14:xfrm>
                <a:off x="9821487" y="3764422"/>
                <a:ext cx="237600" cy="361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17167" y="3760102"/>
                  <a:ext cx="246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14:cNvPr>
                <p14:cNvContentPartPr/>
                <p14:nvPr/>
              </p14:nvContentPartPr>
              <p14:xfrm>
                <a:off x="10095807" y="3858382"/>
                <a:ext cx="270360" cy="1288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91487" y="3854062"/>
                  <a:ext cx="279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14:cNvPr>
                <p14:cNvContentPartPr/>
                <p14:nvPr/>
              </p14:nvContentPartPr>
              <p14:xfrm>
                <a:off x="10184727" y="3762622"/>
                <a:ext cx="104760" cy="14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80407" y="3758302"/>
                  <a:ext cx="11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14:cNvPr>
                <p14:cNvContentPartPr/>
                <p14:nvPr/>
              </p14:nvContentPartPr>
              <p14:xfrm>
                <a:off x="10618167" y="3829582"/>
                <a:ext cx="156600" cy="111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13847" y="3825262"/>
                  <a:ext cx="165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14:cNvPr>
                <p14:cNvContentPartPr/>
                <p14:nvPr/>
              </p14:nvContentPartPr>
              <p14:xfrm>
                <a:off x="10831287" y="3789262"/>
                <a:ext cx="276840" cy="106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26967" y="3784942"/>
                  <a:ext cx="28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14:cNvPr>
                <p14:cNvContentPartPr/>
                <p14:nvPr/>
              </p14:nvContentPartPr>
              <p14:xfrm>
                <a:off x="11170767" y="3702142"/>
                <a:ext cx="159120" cy="126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66447" y="3697822"/>
                  <a:ext cx="167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14:cNvPr>
                <p14:cNvContentPartPr/>
                <p14:nvPr/>
              </p14:nvContentPartPr>
              <p14:xfrm>
                <a:off x="11371647" y="3486142"/>
                <a:ext cx="283680" cy="356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67327" y="3481822"/>
                  <a:ext cx="292320" cy="36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401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F0AB22-EB72-30D1-42A5-2C2188F43387}"/>
              </a:ext>
            </a:extLst>
          </p:cNvPr>
          <p:cNvSpPr txBox="1"/>
          <p:nvPr/>
        </p:nvSpPr>
        <p:spPr>
          <a:xfrm>
            <a:off x="179512" y="44623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09D41C-0135-37D7-BD3C-8ED312DCE9E9}"/>
              </a:ext>
            </a:extLst>
          </p:cNvPr>
          <p:cNvSpPr txBox="1"/>
          <p:nvPr/>
        </p:nvSpPr>
        <p:spPr>
          <a:xfrm>
            <a:off x="539552" y="6095037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EC81FA-8005-E31B-D239-68935F6BE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3650" y="906463"/>
            <a:ext cx="6254750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4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09884B-309F-8E31-FFB3-EE5E7196E3D6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579875-FCAD-2044-47FF-AFC5CE1BCF45}"/>
              </a:ext>
            </a:extLst>
          </p:cNvPr>
          <p:cNvSpPr txBox="1"/>
          <p:nvPr/>
        </p:nvSpPr>
        <p:spPr>
          <a:xfrm>
            <a:off x="39553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ED1EB-C817-F28A-DD63-5D66B9C1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5820"/>
            <a:ext cx="6777247" cy="4974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14:cNvPr>
              <p14:cNvContentPartPr/>
              <p14:nvPr/>
            </p14:nvContentPartPr>
            <p14:xfrm>
              <a:off x="2073927" y="762742"/>
              <a:ext cx="4494960" cy="3516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9607" y="758422"/>
                <a:ext cx="4503600" cy="35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14:cNvPr>
              <p14:cNvContentPartPr/>
              <p14:nvPr/>
            </p14:nvContentPartPr>
            <p14:xfrm>
              <a:off x="1285527" y="6188662"/>
              <a:ext cx="2641680" cy="151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1207" y="6184342"/>
                <a:ext cx="2650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14:cNvPr>
              <p14:cNvContentPartPr/>
              <p14:nvPr/>
            </p14:nvContentPartPr>
            <p14:xfrm>
              <a:off x="4128447" y="2809342"/>
              <a:ext cx="19800" cy="147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24127" y="2805022"/>
                <a:ext cx="284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CDED4343-3BC3-42CE-12B3-CFA97AED3174}"/>
              </a:ext>
            </a:extLst>
          </p:cNvPr>
          <p:cNvGrpSpPr/>
          <p:nvPr/>
        </p:nvGrpSpPr>
        <p:grpSpPr>
          <a:xfrm>
            <a:off x="1809687" y="578062"/>
            <a:ext cx="10013040" cy="4152240"/>
            <a:chOff x="1809687" y="578062"/>
            <a:chExt cx="10013040" cy="41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14:cNvPr>
                <p14:cNvContentPartPr/>
                <p14:nvPr/>
              </p14:nvContentPartPr>
              <p14:xfrm>
                <a:off x="1809687" y="4247542"/>
                <a:ext cx="332280" cy="287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05367" y="4243222"/>
                  <a:ext cx="3409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14:cNvPr>
                <p14:cNvContentPartPr/>
                <p14:nvPr/>
              </p14:nvContentPartPr>
              <p14:xfrm>
                <a:off x="1983207" y="4390462"/>
                <a:ext cx="185400" cy="33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8887" y="4386142"/>
                  <a:ext cx="194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14:cNvPr>
                <p14:cNvContentPartPr/>
                <p14:nvPr/>
              </p14:nvContentPartPr>
              <p14:xfrm>
                <a:off x="2204967" y="4415662"/>
                <a:ext cx="96120" cy="170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00647" y="4411342"/>
                  <a:ext cx="104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14:cNvPr>
                <p14:cNvContentPartPr/>
                <p14:nvPr/>
              </p14:nvContentPartPr>
              <p14:xfrm>
                <a:off x="2232327" y="4509622"/>
                <a:ext cx="58320" cy="28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28007" y="4505302"/>
                  <a:ext cx="6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14:cNvPr>
                <p14:cNvContentPartPr/>
                <p14:nvPr/>
              </p14:nvContentPartPr>
              <p14:xfrm>
                <a:off x="2335287" y="4389382"/>
                <a:ext cx="125280" cy="198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30967" y="4385062"/>
                  <a:ext cx="133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14:cNvPr>
                <p14:cNvContentPartPr/>
                <p14:nvPr/>
              </p14:nvContentPartPr>
              <p14:xfrm>
                <a:off x="2484327" y="4454182"/>
                <a:ext cx="66600" cy="10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80007" y="4449862"/>
                  <a:ext cx="7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14:cNvPr>
                <p14:cNvContentPartPr/>
                <p14:nvPr/>
              </p14:nvContentPartPr>
              <p14:xfrm>
                <a:off x="2576847" y="4451662"/>
                <a:ext cx="148680" cy="92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72527" y="4447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14:cNvPr>
                <p14:cNvContentPartPr/>
                <p14:nvPr/>
              </p14:nvContentPartPr>
              <p14:xfrm>
                <a:off x="2771607" y="4450582"/>
                <a:ext cx="88920" cy="99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7287" y="4446262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14:cNvPr>
                <p14:cNvContentPartPr/>
                <p14:nvPr/>
              </p14:nvContentPartPr>
              <p14:xfrm>
                <a:off x="2874567" y="4390822"/>
                <a:ext cx="80280" cy="160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70247" y="4386502"/>
                  <a:ext cx="88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14:cNvPr>
                <p14:cNvContentPartPr/>
                <p14:nvPr/>
              </p14:nvContentPartPr>
              <p14:xfrm>
                <a:off x="2991207" y="4434742"/>
                <a:ext cx="80640" cy="105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86887" y="4430422"/>
                  <a:ext cx="89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14:cNvPr>
                <p14:cNvContentPartPr/>
                <p14:nvPr/>
              </p14:nvContentPartPr>
              <p14:xfrm>
                <a:off x="3106047" y="4337542"/>
                <a:ext cx="244080" cy="200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01727" y="4333222"/>
                  <a:ext cx="25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14:cNvPr>
                <p14:cNvContentPartPr/>
                <p14:nvPr/>
              </p14:nvContentPartPr>
              <p14:xfrm>
                <a:off x="3308727" y="4433662"/>
                <a:ext cx="54000" cy="93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4407" y="4429342"/>
                  <a:ext cx="62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14:cNvPr>
                <p14:cNvContentPartPr/>
                <p14:nvPr/>
              </p14:nvContentPartPr>
              <p14:xfrm>
                <a:off x="3352647" y="4428262"/>
                <a:ext cx="84600" cy="92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48327" y="4423942"/>
                  <a:ext cx="93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14:cNvPr>
                <p14:cNvContentPartPr/>
                <p14:nvPr/>
              </p14:nvContentPartPr>
              <p14:xfrm>
                <a:off x="3468567" y="4425382"/>
                <a:ext cx="38520" cy="8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64247" y="4421062"/>
                  <a:ext cx="47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14:cNvPr>
                <p14:cNvContentPartPr/>
                <p14:nvPr/>
              </p14:nvContentPartPr>
              <p14:xfrm>
                <a:off x="3548847" y="4281382"/>
                <a:ext cx="150480" cy="24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44527" y="4277062"/>
                  <a:ext cx="159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14:cNvPr>
                <p14:cNvContentPartPr/>
                <p14:nvPr/>
              </p14:nvContentPartPr>
              <p14:xfrm>
                <a:off x="3767727" y="4403422"/>
                <a:ext cx="110880" cy="47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63407" y="4399102"/>
                  <a:ext cx="119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14:cNvPr>
                <p14:cNvContentPartPr/>
                <p14:nvPr/>
              </p14:nvContentPartPr>
              <p14:xfrm>
                <a:off x="3745047" y="4471462"/>
                <a:ext cx="172800" cy="68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0727" y="4467142"/>
                  <a:ext cx="18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14:cNvPr>
                <p14:cNvContentPartPr/>
                <p14:nvPr/>
              </p14:nvContentPartPr>
              <p14:xfrm>
                <a:off x="3963927" y="4326742"/>
                <a:ext cx="92160" cy="220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59607" y="4322422"/>
                  <a:ext cx="100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14:cNvPr>
                <p14:cNvContentPartPr/>
                <p14:nvPr/>
              </p14:nvContentPartPr>
              <p14:xfrm>
                <a:off x="4080207" y="4446262"/>
                <a:ext cx="28080" cy="131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75887" y="4441942"/>
                  <a:ext cx="36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14:cNvPr>
                <p14:cNvContentPartPr/>
                <p14:nvPr/>
              </p14:nvContentPartPr>
              <p14:xfrm>
                <a:off x="4195767" y="4333942"/>
                <a:ext cx="111600" cy="138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1447" y="4329622"/>
                  <a:ext cx="12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14:cNvPr>
                <p14:cNvContentPartPr/>
                <p14:nvPr/>
              </p14:nvContentPartPr>
              <p14:xfrm>
                <a:off x="4116567" y="2803942"/>
                <a:ext cx="953280" cy="2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12247" y="2799622"/>
                  <a:ext cx="961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14:cNvPr>
                <p14:cNvContentPartPr/>
                <p14:nvPr/>
              </p14:nvContentPartPr>
              <p14:xfrm>
                <a:off x="5023767" y="2768302"/>
                <a:ext cx="1311840" cy="49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19447" y="2763982"/>
                  <a:ext cx="1320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14:cNvPr>
                <p14:cNvContentPartPr/>
                <p14:nvPr/>
              </p14:nvContentPartPr>
              <p14:xfrm>
                <a:off x="6274407" y="909262"/>
                <a:ext cx="38520" cy="1884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70087" y="904942"/>
                  <a:ext cx="47160" cy="18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14:cNvPr>
                <p14:cNvContentPartPr/>
                <p14:nvPr/>
              </p14:nvContentPartPr>
              <p14:xfrm>
                <a:off x="4143927" y="2932822"/>
                <a:ext cx="879480" cy="243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39607" y="2928502"/>
                  <a:ext cx="888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14:cNvPr>
                <p14:cNvContentPartPr/>
                <p14:nvPr/>
              </p14:nvContentPartPr>
              <p14:xfrm>
                <a:off x="5059767" y="2945062"/>
                <a:ext cx="1060560" cy="273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55447" y="2940742"/>
                  <a:ext cx="1069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14:cNvPr>
                <p14:cNvContentPartPr/>
                <p14:nvPr/>
              </p14:nvContentPartPr>
              <p14:xfrm>
                <a:off x="4539207" y="3276982"/>
                <a:ext cx="99000" cy="165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34887" y="3272662"/>
                  <a:ext cx="107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14:cNvPr>
                <p14:cNvContentPartPr/>
                <p14:nvPr/>
              </p14:nvContentPartPr>
              <p14:xfrm>
                <a:off x="4701567" y="3323782"/>
                <a:ext cx="76680" cy="83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97247" y="3319462"/>
                  <a:ext cx="85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14:cNvPr>
                <p14:cNvContentPartPr/>
                <p14:nvPr/>
              </p14:nvContentPartPr>
              <p14:xfrm>
                <a:off x="4943127" y="3286342"/>
                <a:ext cx="192240" cy="112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8807" y="3282022"/>
                  <a:ext cx="20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14:cNvPr>
                <p14:cNvContentPartPr/>
                <p14:nvPr/>
              </p14:nvContentPartPr>
              <p14:xfrm>
                <a:off x="5181087" y="3277342"/>
                <a:ext cx="75600" cy="109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76767" y="3273022"/>
                  <a:ext cx="84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14:cNvPr>
                <p14:cNvContentPartPr/>
                <p14:nvPr/>
              </p14:nvContentPartPr>
              <p14:xfrm>
                <a:off x="5361087" y="3338902"/>
                <a:ext cx="135000" cy="83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56767" y="3334582"/>
                  <a:ext cx="143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14:cNvPr>
                <p14:cNvContentPartPr/>
                <p14:nvPr/>
              </p14:nvContentPartPr>
              <p14:xfrm>
                <a:off x="5621367" y="3278782"/>
                <a:ext cx="109800" cy="131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17047" y="3274462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14:cNvPr>
                <p14:cNvContentPartPr/>
                <p14:nvPr/>
              </p14:nvContentPartPr>
              <p14:xfrm>
                <a:off x="5801007" y="3285262"/>
                <a:ext cx="82440" cy="118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96687" y="3280942"/>
                  <a:ext cx="9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14:cNvPr>
                <p14:cNvContentPartPr/>
                <p14:nvPr/>
              </p14:nvContentPartPr>
              <p14:xfrm>
                <a:off x="6370527" y="964702"/>
                <a:ext cx="377280" cy="1762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66207" y="960382"/>
                  <a:ext cx="385920" cy="17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14:cNvPr>
                <p14:cNvContentPartPr/>
                <p14:nvPr/>
              </p14:nvContentPartPr>
              <p14:xfrm>
                <a:off x="6936087" y="1479502"/>
                <a:ext cx="68040" cy="189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1767" y="1475182"/>
                  <a:ext cx="76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14:cNvPr>
                <p14:cNvContentPartPr/>
                <p14:nvPr/>
              </p14:nvContentPartPr>
              <p14:xfrm>
                <a:off x="7005567" y="1632142"/>
                <a:ext cx="31680" cy="11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01247" y="1627822"/>
                  <a:ext cx="40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14:cNvPr>
                <p14:cNvContentPartPr/>
                <p14:nvPr/>
              </p14:nvContentPartPr>
              <p14:xfrm>
                <a:off x="7143807" y="1516582"/>
                <a:ext cx="86760" cy="171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39487" y="1512262"/>
                  <a:ext cx="95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14:cNvPr>
                <p14:cNvContentPartPr/>
                <p14:nvPr/>
              </p14:nvContentPartPr>
              <p14:xfrm>
                <a:off x="7188807" y="1479862"/>
                <a:ext cx="57600" cy="1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84487" y="1475542"/>
                  <a:ext cx="66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14:cNvPr>
                <p14:cNvContentPartPr/>
                <p14:nvPr/>
              </p14:nvContentPartPr>
              <p14:xfrm>
                <a:off x="7318407" y="1614502"/>
                <a:ext cx="104760" cy="1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14087" y="1610182"/>
                  <a:ext cx="11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14:cNvPr>
                <p14:cNvContentPartPr/>
                <p14:nvPr/>
              </p14:nvContentPartPr>
              <p14:xfrm>
                <a:off x="7477887" y="1457902"/>
                <a:ext cx="140400" cy="222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3567" y="1453582"/>
                  <a:ext cx="149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14:cNvPr>
                <p14:cNvContentPartPr/>
                <p14:nvPr/>
              </p14:nvContentPartPr>
              <p14:xfrm>
                <a:off x="7682367" y="1479862"/>
                <a:ext cx="106920" cy="18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78047" y="1475542"/>
                  <a:ext cx="11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14:cNvPr>
                <p14:cNvContentPartPr/>
                <p14:nvPr/>
              </p14:nvContentPartPr>
              <p14:xfrm>
                <a:off x="7907727" y="1521982"/>
                <a:ext cx="160200" cy="9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03407" y="1517662"/>
                  <a:ext cx="168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14:cNvPr>
                <p14:cNvContentPartPr/>
                <p14:nvPr/>
              </p14:nvContentPartPr>
              <p14:xfrm>
                <a:off x="8218767" y="1429462"/>
                <a:ext cx="131040" cy="207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14447" y="1425142"/>
                  <a:ext cx="139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14:cNvPr>
                <p14:cNvContentPartPr/>
                <p14:nvPr/>
              </p14:nvContentPartPr>
              <p14:xfrm>
                <a:off x="8419647" y="1426582"/>
                <a:ext cx="147960" cy="207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15327" y="1422262"/>
                  <a:ext cx="156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14:cNvPr>
                <p14:cNvContentPartPr/>
                <p14:nvPr/>
              </p14:nvContentPartPr>
              <p14:xfrm>
                <a:off x="8906727" y="749062"/>
                <a:ext cx="210960" cy="180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02407" y="744742"/>
                  <a:ext cx="21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14:cNvPr>
                <p14:cNvContentPartPr/>
                <p14:nvPr/>
              </p14:nvContentPartPr>
              <p14:xfrm>
                <a:off x="9167727" y="793702"/>
                <a:ext cx="272160" cy="71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63407" y="789382"/>
                  <a:ext cx="280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14:cNvPr>
                <p14:cNvContentPartPr/>
                <p14:nvPr/>
              </p14:nvContentPartPr>
              <p14:xfrm>
                <a:off x="9725367" y="678142"/>
                <a:ext cx="70560" cy="21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21047" y="673822"/>
                  <a:ext cx="79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14:cNvPr>
                <p14:cNvContentPartPr/>
                <p14:nvPr/>
              </p14:nvContentPartPr>
              <p14:xfrm>
                <a:off x="9826887" y="753382"/>
                <a:ext cx="95400" cy="114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22567" y="749062"/>
                  <a:ext cx="104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14:cNvPr>
                <p14:cNvContentPartPr/>
                <p14:nvPr/>
              </p14:nvContentPartPr>
              <p14:xfrm>
                <a:off x="9960447" y="745462"/>
                <a:ext cx="113040" cy="266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56127" y="741142"/>
                  <a:ext cx="121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14:cNvPr>
                <p14:cNvContentPartPr/>
                <p14:nvPr/>
              </p14:nvContentPartPr>
              <p14:xfrm>
                <a:off x="10162407" y="610462"/>
                <a:ext cx="130320" cy="257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58087" y="606142"/>
                  <a:ext cx="138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14:cNvPr>
                <p14:cNvContentPartPr/>
                <p14:nvPr/>
              </p14:nvContentPartPr>
              <p14:xfrm>
                <a:off x="10513047" y="703342"/>
                <a:ext cx="361440" cy="89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08727" y="699022"/>
                  <a:ext cx="370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14:cNvPr>
                <p14:cNvContentPartPr/>
                <p14:nvPr/>
              </p14:nvContentPartPr>
              <p14:xfrm>
                <a:off x="10828767" y="578062"/>
                <a:ext cx="4320" cy="5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24447" y="573742"/>
                  <a:ext cx="12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14:cNvPr>
                <p14:cNvContentPartPr/>
                <p14:nvPr/>
              </p14:nvContentPartPr>
              <p14:xfrm>
                <a:off x="9133527" y="1169182"/>
                <a:ext cx="88200" cy="174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29207" y="1164862"/>
                  <a:ext cx="96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14:cNvPr>
                <p14:cNvContentPartPr/>
                <p14:nvPr/>
              </p14:nvContentPartPr>
              <p14:xfrm>
                <a:off x="9175647" y="1173862"/>
                <a:ext cx="81720" cy="199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71327" y="1169542"/>
                  <a:ext cx="90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14:cNvPr>
                <p14:cNvContentPartPr/>
                <p14:nvPr/>
              </p14:nvContentPartPr>
              <p14:xfrm>
                <a:off x="9313167" y="1159822"/>
                <a:ext cx="118800" cy="141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08847" y="1155502"/>
                  <a:ext cx="127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14:cNvPr>
                <p14:cNvContentPartPr/>
                <p14:nvPr/>
              </p14:nvContentPartPr>
              <p14:xfrm>
                <a:off x="9497847" y="1206622"/>
                <a:ext cx="457920" cy="248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93527" y="1202302"/>
                  <a:ext cx="466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14:cNvPr>
                <p14:cNvContentPartPr/>
                <p14:nvPr/>
              </p14:nvContentPartPr>
              <p14:xfrm>
                <a:off x="10054767" y="1202662"/>
                <a:ext cx="381240" cy="10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50447" y="1198342"/>
                  <a:ext cx="389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14:cNvPr>
                <p14:cNvContentPartPr/>
                <p14:nvPr/>
              </p14:nvContentPartPr>
              <p14:xfrm>
                <a:off x="10380207" y="1181062"/>
                <a:ext cx="12240" cy="86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75887" y="1176742"/>
                  <a:ext cx="20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14:cNvPr>
                <p14:cNvContentPartPr/>
                <p14:nvPr/>
              </p14:nvContentPartPr>
              <p14:xfrm>
                <a:off x="10494327" y="1206262"/>
                <a:ext cx="269640" cy="88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90007" y="1201942"/>
                  <a:ext cx="278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14:cNvPr>
                <p14:cNvContentPartPr/>
                <p14:nvPr/>
              </p14:nvContentPartPr>
              <p14:xfrm>
                <a:off x="10937127" y="1160542"/>
                <a:ext cx="381600" cy="131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32807" y="1156222"/>
                  <a:ext cx="390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14:cNvPr>
                <p14:cNvContentPartPr/>
                <p14:nvPr/>
              </p14:nvContentPartPr>
              <p14:xfrm>
                <a:off x="11276607" y="1166662"/>
                <a:ext cx="250200" cy="118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72287" y="1162342"/>
                  <a:ext cx="25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14:cNvPr>
                <p14:cNvContentPartPr/>
                <p14:nvPr/>
              </p14:nvContentPartPr>
              <p14:xfrm>
                <a:off x="9176727" y="1555102"/>
                <a:ext cx="168120" cy="258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2407" y="1550782"/>
                  <a:ext cx="176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14:cNvPr>
                <p14:cNvContentPartPr/>
                <p14:nvPr/>
              </p14:nvContentPartPr>
              <p14:xfrm>
                <a:off x="9406047" y="1644022"/>
                <a:ext cx="180360" cy="82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01727" y="1639702"/>
                  <a:ext cx="18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14:cNvPr>
                <p14:cNvContentPartPr/>
                <p14:nvPr/>
              </p14:nvContentPartPr>
              <p14:xfrm>
                <a:off x="9651927" y="1662382"/>
                <a:ext cx="105840" cy="57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47607" y="1658062"/>
                  <a:ext cx="114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14:cNvPr>
                <p14:cNvContentPartPr/>
                <p14:nvPr/>
              </p14:nvContentPartPr>
              <p14:xfrm>
                <a:off x="9809967" y="1584982"/>
                <a:ext cx="170640" cy="123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05647" y="1580662"/>
                  <a:ext cx="17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14:cNvPr>
                <p14:cNvContentPartPr/>
                <p14:nvPr/>
              </p14:nvContentPartPr>
              <p14:xfrm>
                <a:off x="10110567" y="1618462"/>
                <a:ext cx="102240" cy="108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06247" y="1614142"/>
                  <a:ext cx="110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14:cNvPr>
                <p14:cNvContentPartPr/>
                <p14:nvPr/>
              </p14:nvContentPartPr>
              <p14:xfrm>
                <a:off x="10479567" y="1569502"/>
                <a:ext cx="456480" cy="141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75247" y="1565182"/>
                  <a:ext cx="465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14:cNvPr>
                <p14:cNvContentPartPr/>
                <p14:nvPr/>
              </p14:nvContentPartPr>
              <p14:xfrm>
                <a:off x="11005167" y="1506862"/>
                <a:ext cx="169920" cy="166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00847" y="1502542"/>
                  <a:ext cx="178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14:cNvPr>
                <p14:cNvContentPartPr/>
                <p14:nvPr/>
              </p14:nvContentPartPr>
              <p14:xfrm>
                <a:off x="9218847" y="1959742"/>
                <a:ext cx="391320" cy="150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14527" y="1955422"/>
                  <a:ext cx="39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14:cNvPr>
                <p14:cNvContentPartPr/>
                <p14:nvPr/>
              </p14:nvContentPartPr>
              <p14:xfrm>
                <a:off x="9613407" y="1889542"/>
                <a:ext cx="320760" cy="23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09087" y="1885222"/>
                  <a:ext cx="329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14:cNvPr>
                <p14:cNvContentPartPr/>
                <p14:nvPr/>
              </p14:nvContentPartPr>
              <p14:xfrm>
                <a:off x="9888447" y="1885222"/>
                <a:ext cx="143640" cy="146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84127" y="1880902"/>
                  <a:ext cx="15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14:cNvPr>
                <p14:cNvContentPartPr/>
                <p14:nvPr/>
              </p14:nvContentPartPr>
              <p14:xfrm>
                <a:off x="10046127" y="2036422"/>
                <a:ext cx="213120" cy="59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41807" y="2032102"/>
                  <a:ext cx="221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14:cNvPr>
                <p14:cNvContentPartPr/>
                <p14:nvPr/>
              </p14:nvContentPartPr>
              <p14:xfrm>
                <a:off x="10321887" y="1919422"/>
                <a:ext cx="146520" cy="154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17567" y="1915102"/>
                  <a:ext cx="155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14:cNvPr>
                <p14:cNvContentPartPr/>
                <p14:nvPr/>
              </p14:nvContentPartPr>
              <p14:xfrm>
                <a:off x="10543647" y="1974142"/>
                <a:ext cx="193680" cy="105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39327" y="1969822"/>
                  <a:ext cx="20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14:cNvPr>
                <p14:cNvContentPartPr/>
                <p14:nvPr/>
              </p14:nvContentPartPr>
              <p14:xfrm>
                <a:off x="10804647" y="1830502"/>
                <a:ext cx="413280" cy="230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00327" y="1826182"/>
                  <a:ext cx="421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14:cNvPr>
                <p14:cNvContentPartPr/>
                <p14:nvPr/>
              </p14:nvContentPartPr>
              <p14:xfrm>
                <a:off x="11183727" y="1805302"/>
                <a:ext cx="140040" cy="247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79407" y="1800982"/>
                  <a:ext cx="148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14:cNvPr>
                <p14:cNvContentPartPr/>
                <p14:nvPr/>
              </p14:nvContentPartPr>
              <p14:xfrm>
                <a:off x="11231967" y="1939582"/>
                <a:ext cx="57240" cy="83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27647" y="1935262"/>
                  <a:ext cx="65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14:cNvPr>
                <p14:cNvContentPartPr/>
                <p14:nvPr/>
              </p14:nvContentPartPr>
              <p14:xfrm>
                <a:off x="11297127" y="1912942"/>
                <a:ext cx="285840" cy="225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92807" y="1908622"/>
                  <a:ext cx="294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14:cNvPr>
                <p14:cNvContentPartPr/>
                <p14:nvPr/>
              </p14:nvContentPartPr>
              <p14:xfrm>
                <a:off x="9246927" y="2328382"/>
                <a:ext cx="427320" cy="153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42607" y="2324062"/>
                  <a:ext cx="435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14:cNvPr>
                <p14:cNvContentPartPr/>
                <p14:nvPr/>
              </p14:nvContentPartPr>
              <p14:xfrm>
                <a:off x="9628527" y="2279062"/>
                <a:ext cx="12240" cy="32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24207" y="2274742"/>
                  <a:ext cx="2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14:cNvPr>
                <p14:cNvContentPartPr/>
                <p14:nvPr/>
              </p14:nvContentPartPr>
              <p14:xfrm>
                <a:off x="9854967" y="2411182"/>
                <a:ext cx="83880" cy="111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50647" y="2406862"/>
                  <a:ext cx="92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14:cNvPr>
                <p14:cNvContentPartPr/>
                <p14:nvPr/>
              </p14:nvContentPartPr>
              <p14:xfrm>
                <a:off x="10097967" y="2368702"/>
                <a:ext cx="219240" cy="107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93647" y="2364382"/>
                  <a:ext cx="22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14:cNvPr>
                <p14:cNvContentPartPr/>
                <p14:nvPr/>
              </p14:nvContentPartPr>
              <p14:xfrm>
                <a:off x="10371927" y="2367622"/>
                <a:ext cx="94680" cy="80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67607" y="2363302"/>
                  <a:ext cx="103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14:cNvPr>
                <p14:cNvContentPartPr/>
                <p14:nvPr/>
              </p14:nvContentPartPr>
              <p14:xfrm>
                <a:off x="10526727" y="2290582"/>
                <a:ext cx="303120" cy="319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22407" y="2286262"/>
                  <a:ext cx="311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14:cNvPr>
                <p14:cNvContentPartPr/>
                <p14:nvPr/>
              </p14:nvContentPartPr>
              <p14:xfrm>
                <a:off x="10842087" y="2304982"/>
                <a:ext cx="9720" cy="36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37767" y="2300662"/>
                  <a:ext cx="18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14:cNvPr>
                <p14:cNvContentPartPr/>
                <p14:nvPr/>
              </p14:nvContentPartPr>
              <p14:xfrm>
                <a:off x="10884207" y="2273302"/>
                <a:ext cx="249120" cy="184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79887" y="2268982"/>
                  <a:ext cx="257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14:cNvPr>
                <p14:cNvContentPartPr/>
                <p14:nvPr/>
              </p14:nvContentPartPr>
              <p14:xfrm>
                <a:off x="11100927" y="2248462"/>
                <a:ext cx="88200" cy="172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96607" y="2244142"/>
                  <a:ext cx="96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14:cNvPr>
                <p14:cNvContentPartPr/>
                <p14:nvPr/>
              </p14:nvContentPartPr>
              <p14:xfrm>
                <a:off x="10395327" y="2259622"/>
                <a:ext cx="132840" cy="5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91007" y="2255302"/>
                  <a:ext cx="141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14:cNvPr>
                <p14:cNvContentPartPr/>
                <p14:nvPr/>
              </p14:nvContentPartPr>
              <p14:xfrm>
                <a:off x="9324687" y="2794222"/>
                <a:ext cx="146160" cy="84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20367" y="2789902"/>
                  <a:ext cx="154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14:cNvPr>
                <p14:cNvContentPartPr/>
                <p14:nvPr/>
              </p14:nvContentPartPr>
              <p14:xfrm>
                <a:off x="9482007" y="2792782"/>
                <a:ext cx="141480" cy="83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77687" y="2788462"/>
                  <a:ext cx="150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14:cNvPr>
                <p14:cNvContentPartPr/>
                <p14:nvPr/>
              </p14:nvContentPartPr>
              <p14:xfrm>
                <a:off x="9672087" y="2671462"/>
                <a:ext cx="92160" cy="160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67767" y="2667142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14:cNvPr>
                <p14:cNvContentPartPr/>
                <p14:nvPr/>
              </p14:nvContentPartPr>
              <p14:xfrm>
                <a:off x="9839847" y="2758942"/>
                <a:ext cx="113040" cy="78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35527" y="2754622"/>
                  <a:ext cx="121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14:cNvPr>
                <p14:cNvContentPartPr/>
                <p14:nvPr/>
              </p14:nvContentPartPr>
              <p14:xfrm>
                <a:off x="10077807" y="2635102"/>
                <a:ext cx="69480" cy="92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73487" y="2630782"/>
                  <a:ext cx="7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14:cNvPr>
                <p14:cNvContentPartPr/>
                <p14:nvPr/>
              </p14:nvContentPartPr>
              <p14:xfrm>
                <a:off x="10383447" y="2731222"/>
                <a:ext cx="295920" cy="103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79127" y="2726902"/>
                  <a:ext cx="30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14:cNvPr>
                <p14:cNvContentPartPr/>
                <p14:nvPr/>
              </p14:nvContentPartPr>
              <p14:xfrm>
                <a:off x="10948647" y="2647702"/>
                <a:ext cx="159120" cy="141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44327" y="2643382"/>
                  <a:ext cx="167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14:cNvPr>
                <p14:cNvContentPartPr/>
                <p14:nvPr/>
              </p14:nvContentPartPr>
              <p14:xfrm>
                <a:off x="11156007" y="2691262"/>
                <a:ext cx="267120" cy="109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51687" y="2686942"/>
                  <a:ext cx="27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14:cNvPr>
                <p14:cNvContentPartPr/>
                <p14:nvPr/>
              </p14:nvContentPartPr>
              <p14:xfrm>
                <a:off x="9323607" y="3060262"/>
                <a:ext cx="41040" cy="192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19287" y="3055942"/>
                  <a:ext cx="49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14:cNvPr>
                <p14:cNvContentPartPr/>
                <p14:nvPr/>
              </p14:nvContentPartPr>
              <p14:xfrm>
                <a:off x="9242607" y="3027502"/>
                <a:ext cx="174240" cy="240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38287" y="3023182"/>
                  <a:ext cx="182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14:cNvPr>
                <p14:cNvContentPartPr/>
                <p14:nvPr/>
              </p14:nvContentPartPr>
              <p14:xfrm>
                <a:off x="9457887" y="3011662"/>
                <a:ext cx="493560" cy="209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53567" y="3007342"/>
                  <a:ext cx="50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14:cNvPr>
                <p14:cNvContentPartPr/>
                <p14:nvPr/>
              </p14:nvContentPartPr>
              <p14:xfrm>
                <a:off x="9982047" y="3079702"/>
                <a:ext cx="169200" cy="281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77727" y="3075382"/>
                  <a:ext cx="177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14:cNvPr>
                <p14:cNvContentPartPr/>
                <p14:nvPr/>
              </p14:nvContentPartPr>
              <p14:xfrm>
                <a:off x="10192287" y="3093382"/>
                <a:ext cx="237240" cy="97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87967" y="3089062"/>
                  <a:ext cx="245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14:cNvPr>
                <p14:cNvContentPartPr/>
                <p14:nvPr/>
              </p14:nvContentPartPr>
              <p14:xfrm>
                <a:off x="10441407" y="3003382"/>
                <a:ext cx="246960" cy="170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37087" y="2999062"/>
                  <a:ext cx="255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14:cNvPr>
                <p14:cNvContentPartPr/>
                <p14:nvPr/>
              </p14:nvContentPartPr>
              <p14:xfrm>
                <a:off x="10753527" y="3050182"/>
                <a:ext cx="295200" cy="111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49207" y="3045862"/>
                  <a:ext cx="303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14:cNvPr>
                <p14:cNvContentPartPr/>
                <p14:nvPr/>
              </p14:nvContentPartPr>
              <p14:xfrm>
                <a:off x="11165727" y="2990062"/>
                <a:ext cx="255600" cy="153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61407" y="2985742"/>
                  <a:ext cx="264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14:cNvPr>
                <p14:cNvContentPartPr/>
                <p14:nvPr/>
              </p14:nvContentPartPr>
              <p14:xfrm>
                <a:off x="11383887" y="2999782"/>
                <a:ext cx="39600" cy="48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79567" y="2995462"/>
                  <a:ext cx="4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14:cNvPr>
                <p14:cNvContentPartPr/>
                <p14:nvPr/>
              </p14:nvContentPartPr>
              <p14:xfrm>
                <a:off x="11408727" y="2910862"/>
                <a:ext cx="276480" cy="387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404407" y="2906542"/>
                  <a:ext cx="285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14:cNvPr>
                <p14:cNvContentPartPr/>
                <p14:nvPr/>
              </p14:nvContentPartPr>
              <p14:xfrm>
                <a:off x="11773767" y="2778382"/>
                <a:ext cx="48960" cy="302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69447" y="2774062"/>
                  <a:ext cx="57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14:cNvPr>
                <p14:cNvContentPartPr/>
                <p14:nvPr/>
              </p14:nvContentPartPr>
              <p14:xfrm>
                <a:off x="11756487" y="3152062"/>
                <a:ext cx="9720" cy="33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52167" y="3147742"/>
                  <a:ext cx="1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14:cNvPr>
                <p14:cNvContentPartPr/>
                <p14:nvPr/>
              </p14:nvContentPartPr>
              <p14:xfrm>
                <a:off x="9989967" y="2429542"/>
                <a:ext cx="1209240" cy="123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85647" y="2425222"/>
                  <a:ext cx="1217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14:cNvPr>
                <p14:cNvContentPartPr/>
                <p14:nvPr/>
              </p14:nvContentPartPr>
              <p14:xfrm>
                <a:off x="9260247" y="2891062"/>
                <a:ext cx="845640" cy="146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55927" y="2886742"/>
                  <a:ext cx="854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14:cNvPr>
                <p14:cNvContentPartPr/>
                <p14:nvPr/>
              </p14:nvContentPartPr>
              <p14:xfrm>
                <a:off x="6595887" y="3034342"/>
                <a:ext cx="196560" cy="35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91567" y="3030022"/>
                  <a:ext cx="20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14:cNvPr>
                <p14:cNvContentPartPr/>
                <p14:nvPr/>
              </p14:nvContentPartPr>
              <p14:xfrm>
                <a:off x="6538647" y="3161782"/>
                <a:ext cx="209880" cy="68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34327" y="3157462"/>
                  <a:ext cx="21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14:cNvPr>
                <p14:cNvContentPartPr/>
                <p14:nvPr/>
              </p14:nvContentPartPr>
              <p14:xfrm>
                <a:off x="6730527" y="3001582"/>
                <a:ext cx="226800" cy="287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26207" y="2997262"/>
                  <a:ext cx="235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14:cNvPr>
                <p14:cNvContentPartPr/>
                <p14:nvPr/>
              </p14:nvContentPartPr>
              <p14:xfrm>
                <a:off x="7118607" y="2910862"/>
                <a:ext cx="136800" cy="333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4287" y="2906542"/>
                  <a:ext cx="145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14:cNvPr>
                <p14:cNvContentPartPr/>
                <p14:nvPr/>
              </p14:nvContentPartPr>
              <p14:xfrm>
                <a:off x="7297527" y="2912662"/>
                <a:ext cx="312840" cy="277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93207" y="2908342"/>
                  <a:ext cx="321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14:cNvPr>
                <p14:cNvContentPartPr/>
                <p14:nvPr/>
              </p14:nvContentPartPr>
              <p14:xfrm>
                <a:off x="7623687" y="2981422"/>
                <a:ext cx="11160" cy="29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19367" y="2977102"/>
                  <a:ext cx="1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14:cNvPr>
                <p14:cNvContentPartPr/>
                <p14:nvPr/>
              </p14:nvContentPartPr>
              <p14:xfrm>
                <a:off x="7616487" y="3069622"/>
                <a:ext cx="450000" cy="297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12167" y="3065302"/>
                  <a:ext cx="458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14:cNvPr>
                <p14:cNvContentPartPr/>
                <p14:nvPr/>
              </p14:nvContentPartPr>
              <p14:xfrm>
                <a:off x="6765087" y="1128142"/>
                <a:ext cx="129600" cy="186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60767" y="1123822"/>
                  <a:ext cx="13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14:cNvPr>
                <p14:cNvContentPartPr/>
                <p14:nvPr/>
              </p14:nvContentPartPr>
              <p14:xfrm>
                <a:off x="6750687" y="1166662"/>
                <a:ext cx="377280" cy="203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46367" y="1162342"/>
                  <a:ext cx="385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14:cNvPr>
                <p14:cNvContentPartPr/>
                <p14:nvPr/>
              </p14:nvContentPartPr>
              <p14:xfrm>
                <a:off x="4890207" y="3577222"/>
                <a:ext cx="76680" cy="143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85887" y="3572902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14:cNvPr>
                <p14:cNvContentPartPr/>
                <p14:nvPr/>
              </p14:nvContentPartPr>
              <p14:xfrm>
                <a:off x="4890207" y="3558502"/>
                <a:ext cx="157680" cy="187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85887" y="3554182"/>
                  <a:ext cx="166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14:cNvPr>
                <p14:cNvContentPartPr/>
                <p14:nvPr/>
              </p14:nvContentPartPr>
              <p14:xfrm>
                <a:off x="5159847" y="3573982"/>
                <a:ext cx="150120" cy="1479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55527" y="3569662"/>
                  <a:ext cx="158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14:cNvPr>
                <p14:cNvContentPartPr/>
                <p14:nvPr/>
              </p14:nvContentPartPr>
              <p14:xfrm>
                <a:off x="8132007" y="2844262"/>
                <a:ext cx="131760" cy="177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27687" y="2839942"/>
                  <a:ext cx="14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14:cNvPr>
                <p14:cNvContentPartPr/>
                <p14:nvPr/>
              </p14:nvContentPartPr>
              <p14:xfrm>
                <a:off x="8270247" y="2845342"/>
                <a:ext cx="89640" cy="16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65927" y="2841022"/>
                  <a:ext cx="98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14:cNvPr>
                <p14:cNvContentPartPr/>
                <p14:nvPr/>
              </p14:nvContentPartPr>
              <p14:xfrm>
                <a:off x="8125527" y="3095902"/>
                <a:ext cx="205200" cy="25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21207" y="3091582"/>
                  <a:ext cx="21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14:cNvPr>
                <p14:cNvContentPartPr/>
                <p14:nvPr/>
              </p14:nvContentPartPr>
              <p14:xfrm>
                <a:off x="8058207" y="3253942"/>
                <a:ext cx="147600" cy="178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53887" y="3249622"/>
                  <a:ext cx="15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14:cNvPr>
                <p14:cNvContentPartPr/>
                <p14:nvPr/>
              </p14:nvContentPartPr>
              <p14:xfrm>
                <a:off x="8206167" y="3258982"/>
                <a:ext cx="127800" cy="149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01847" y="3254662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14:cNvPr>
                <p14:cNvContentPartPr/>
                <p14:nvPr/>
              </p14:nvContentPartPr>
              <p14:xfrm>
                <a:off x="8407767" y="3055582"/>
                <a:ext cx="147600" cy="59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03447" y="3051262"/>
                  <a:ext cx="15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14:cNvPr>
                <p14:cNvContentPartPr/>
                <p14:nvPr/>
              </p14:nvContentPartPr>
              <p14:xfrm>
                <a:off x="8428647" y="3155302"/>
                <a:ext cx="104760" cy="60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24327" y="3150982"/>
                  <a:ext cx="113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14:cNvPr>
                <p14:cNvContentPartPr/>
                <p14:nvPr/>
              </p14:nvContentPartPr>
              <p14:xfrm>
                <a:off x="8581647" y="2987182"/>
                <a:ext cx="132120" cy="165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77327" y="2982862"/>
                  <a:ext cx="14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14:cNvPr>
                <p14:cNvContentPartPr/>
                <p14:nvPr/>
              </p14:nvContentPartPr>
              <p14:xfrm>
                <a:off x="8720247" y="3092302"/>
                <a:ext cx="23040" cy="131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15927" y="3087982"/>
                  <a:ext cx="31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14:cNvPr>
                <p14:cNvContentPartPr/>
                <p14:nvPr/>
              </p14:nvContentPartPr>
              <p14:xfrm>
                <a:off x="8816367" y="2958742"/>
                <a:ext cx="141120" cy="192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12047" y="2954422"/>
                  <a:ext cx="149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14:cNvPr>
                <p14:cNvContentPartPr/>
                <p14:nvPr/>
              </p14:nvContentPartPr>
              <p14:xfrm>
                <a:off x="6719727" y="3939022"/>
                <a:ext cx="124200" cy="112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715407" y="3934702"/>
                  <a:ext cx="132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14:cNvPr>
                <p14:cNvContentPartPr/>
                <p14:nvPr/>
              </p14:nvContentPartPr>
              <p14:xfrm>
                <a:off x="6812247" y="3919942"/>
                <a:ext cx="91800" cy="29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07927" y="3915622"/>
                  <a:ext cx="100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14:cNvPr>
                <p14:cNvContentPartPr/>
                <p14:nvPr/>
              </p14:nvContentPartPr>
              <p14:xfrm>
                <a:off x="7009887" y="3964582"/>
                <a:ext cx="170280" cy="13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05567" y="3960262"/>
                  <a:ext cx="178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14:cNvPr>
                <p14:cNvContentPartPr/>
                <p14:nvPr/>
              </p14:nvContentPartPr>
              <p14:xfrm>
                <a:off x="7043367" y="4003822"/>
                <a:ext cx="145800" cy="34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39047" y="3999502"/>
                  <a:ext cx="154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14:cNvPr>
                <p14:cNvContentPartPr/>
                <p14:nvPr/>
              </p14:nvContentPartPr>
              <p14:xfrm>
                <a:off x="7413087" y="3821662"/>
                <a:ext cx="120240" cy="213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08767" y="3817342"/>
                  <a:ext cx="128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14:cNvPr>
                <p14:cNvContentPartPr/>
                <p14:nvPr/>
              </p14:nvContentPartPr>
              <p14:xfrm>
                <a:off x="7631967" y="3964582"/>
                <a:ext cx="23040" cy="128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27647" y="3960262"/>
                  <a:ext cx="31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14:cNvPr>
                <p14:cNvContentPartPr/>
                <p14:nvPr/>
              </p14:nvContentPartPr>
              <p14:xfrm>
                <a:off x="7675887" y="3830302"/>
                <a:ext cx="131040" cy="180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71567" y="3825982"/>
                  <a:ext cx="139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14:cNvPr>
                <p14:cNvContentPartPr/>
                <p14:nvPr/>
              </p14:nvContentPartPr>
              <p14:xfrm>
                <a:off x="7955607" y="3832102"/>
                <a:ext cx="147240" cy="131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1287" y="3827782"/>
                  <a:ext cx="155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14:cNvPr>
                <p14:cNvContentPartPr/>
                <p14:nvPr/>
              </p14:nvContentPartPr>
              <p14:xfrm>
                <a:off x="8222727" y="3714382"/>
                <a:ext cx="109800" cy="190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18407" y="3710062"/>
                  <a:ext cx="118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14:cNvPr>
                <p14:cNvContentPartPr/>
                <p14:nvPr/>
              </p14:nvContentPartPr>
              <p14:xfrm>
                <a:off x="8384367" y="3676942"/>
                <a:ext cx="194400" cy="279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80047" y="3672622"/>
                  <a:ext cx="203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14:cNvPr>
                <p14:cNvContentPartPr/>
                <p14:nvPr/>
              </p14:nvContentPartPr>
              <p14:xfrm>
                <a:off x="8644647" y="3715822"/>
                <a:ext cx="54360" cy="45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40327" y="3711502"/>
                  <a:ext cx="6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14:cNvPr>
                <p14:cNvContentPartPr/>
                <p14:nvPr/>
              </p14:nvContentPartPr>
              <p14:xfrm>
                <a:off x="8750127" y="3628702"/>
                <a:ext cx="175320" cy="217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45807" y="3624382"/>
                  <a:ext cx="183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14:cNvPr>
                <p14:cNvContentPartPr/>
                <p14:nvPr/>
              </p14:nvContentPartPr>
              <p14:xfrm>
                <a:off x="6530007" y="3806902"/>
                <a:ext cx="168480" cy="663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25687" y="3802582"/>
                  <a:ext cx="1771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14:cNvPr>
                <p14:cNvContentPartPr/>
                <p14:nvPr/>
              </p14:nvContentPartPr>
              <p14:xfrm>
                <a:off x="6582207" y="3215422"/>
                <a:ext cx="2423880" cy="673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77887" y="3211102"/>
                  <a:ext cx="24325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14:cNvPr>
                <p14:cNvContentPartPr/>
                <p14:nvPr/>
              </p14:nvContentPartPr>
              <p14:xfrm>
                <a:off x="6498327" y="3853702"/>
                <a:ext cx="2775240" cy="7387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94007" y="3849382"/>
                  <a:ext cx="2783880" cy="74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ACC860E3-7403-B711-7DE9-5D4C94ED4117}"/>
              </a:ext>
            </a:extLst>
          </p:cNvPr>
          <p:cNvGrpSpPr/>
          <p:nvPr/>
        </p:nvGrpSpPr>
        <p:grpSpPr>
          <a:xfrm>
            <a:off x="3764847" y="2778022"/>
            <a:ext cx="452880" cy="849960"/>
            <a:chOff x="3764847" y="2778022"/>
            <a:chExt cx="45288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14:cNvPr>
                <p14:cNvContentPartPr/>
                <p14:nvPr/>
              </p14:nvContentPartPr>
              <p14:xfrm>
                <a:off x="3938367" y="2778022"/>
                <a:ext cx="27360" cy="167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34047" y="2773702"/>
                  <a:ext cx="3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14:cNvPr>
                <p14:cNvContentPartPr/>
                <p14:nvPr/>
              </p14:nvContentPartPr>
              <p14:xfrm>
                <a:off x="3976167" y="3037582"/>
                <a:ext cx="36360" cy="2059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71847" y="3033262"/>
                  <a:ext cx="4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14:cNvPr>
                <p14:cNvContentPartPr/>
                <p14:nvPr/>
              </p14:nvContentPartPr>
              <p14:xfrm>
                <a:off x="3898407" y="2999062"/>
                <a:ext cx="127800" cy="76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94087" y="2994742"/>
                  <a:ext cx="136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14:cNvPr>
                <p14:cNvContentPartPr/>
                <p14:nvPr/>
              </p14:nvContentPartPr>
              <p14:xfrm>
                <a:off x="3938727" y="2922022"/>
                <a:ext cx="53640" cy="71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34407" y="2917702"/>
                  <a:ext cx="62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14:cNvPr>
                <p14:cNvContentPartPr/>
                <p14:nvPr/>
              </p14:nvContentPartPr>
              <p14:xfrm>
                <a:off x="3807687" y="3432142"/>
                <a:ext cx="126360" cy="75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03367" y="3427822"/>
                  <a:ext cx="13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14:cNvPr>
                <p14:cNvContentPartPr/>
                <p14:nvPr/>
              </p14:nvContentPartPr>
              <p14:xfrm>
                <a:off x="3926127" y="3403702"/>
                <a:ext cx="54360" cy="224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921807" y="3399382"/>
                  <a:ext cx="63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14:cNvPr>
                <p14:cNvContentPartPr/>
                <p14:nvPr/>
              </p14:nvContentPartPr>
              <p14:xfrm>
                <a:off x="4003887" y="3341422"/>
                <a:ext cx="29880" cy="166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99567" y="3337102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14:cNvPr>
                <p14:cNvContentPartPr/>
                <p14:nvPr/>
              </p14:nvContentPartPr>
              <p14:xfrm>
                <a:off x="4061127" y="3384262"/>
                <a:ext cx="67320" cy="101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56807" y="3379942"/>
                  <a:ext cx="75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14:cNvPr>
                <p14:cNvContentPartPr/>
                <p14:nvPr/>
              </p14:nvContentPartPr>
              <p14:xfrm>
                <a:off x="4154367" y="3295342"/>
                <a:ext cx="63360" cy="201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50047" y="3291022"/>
                  <a:ext cx="72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14:cNvPr>
                <p14:cNvContentPartPr/>
                <p14:nvPr/>
              </p14:nvContentPartPr>
              <p14:xfrm>
                <a:off x="3764847" y="3269062"/>
                <a:ext cx="155520" cy="176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760527" y="3264742"/>
                  <a:ext cx="1641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EE624108-EF78-1521-EBC9-266C49EAD3C3}"/>
              </a:ext>
            </a:extLst>
          </p:cNvPr>
          <p:cNvGrpSpPr/>
          <p:nvPr/>
        </p:nvGrpSpPr>
        <p:grpSpPr>
          <a:xfrm>
            <a:off x="2996247" y="1282222"/>
            <a:ext cx="1189080" cy="1293840"/>
            <a:chOff x="2996247" y="1282222"/>
            <a:chExt cx="1189080" cy="12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14:cNvPr>
                <p14:cNvContentPartPr/>
                <p14:nvPr/>
              </p14:nvContentPartPr>
              <p14:xfrm>
                <a:off x="3707967" y="2285182"/>
                <a:ext cx="145080" cy="2908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03647" y="2280862"/>
                  <a:ext cx="153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14:cNvPr>
                <p14:cNvContentPartPr/>
                <p14:nvPr/>
              </p14:nvContentPartPr>
              <p14:xfrm>
                <a:off x="3768447" y="2437822"/>
                <a:ext cx="165960" cy="132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64127" y="2433502"/>
                  <a:ext cx="174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14:cNvPr>
                <p14:cNvContentPartPr/>
                <p14:nvPr/>
              </p14:nvContentPartPr>
              <p14:xfrm>
                <a:off x="3100647" y="2136142"/>
                <a:ext cx="77760" cy="180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96327" y="2131822"/>
                  <a:ext cx="86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14:cNvPr>
                <p14:cNvContentPartPr/>
                <p14:nvPr/>
              </p14:nvContentPartPr>
              <p14:xfrm>
                <a:off x="2996247" y="2100862"/>
                <a:ext cx="217440" cy="230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91927" y="2096542"/>
                  <a:ext cx="226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14:cNvPr>
                <p14:cNvContentPartPr/>
                <p14:nvPr/>
              </p14:nvContentPartPr>
              <p14:xfrm>
                <a:off x="3294687" y="2022742"/>
                <a:ext cx="125640" cy="50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90367" y="2018422"/>
                  <a:ext cx="134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14:cNvPr>
                <p14:cNvContentPartPr/>
                <p14:nvPr/>
              </p14:nvContentPartPr>
              <p14:xfrm>
                <a:off x="3385047" y="1931662"/>
                <a:ext cx="84600" cy="235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80727" y="1927342"/>
                  <a:ext cx="93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14:cNvPr>
                <p14:cNvContentPartPr/>
                <p14:nvPr/>
              </p14:nvContentPartPr>
              <p14:xfrm>
                <a:off x="3274527" y="1894582"/>
                <a:ext cx="200520" cy="243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70207" y="1890262"/>
                  <a:ext cx="209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14:cNvPr>
                <p14:cNvContentPartPr/>
                <p14:nvPr/>
              </p14:nvContentPartPr>
              <p14:xfrm>
                <a:off x="3416367" y="1755982"/>
                <a:ext cx="294480" cy="247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12047" y="1751662"/>
                  <a:ext cx="303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14:cNvPr>
                <p14:cNvContentPartPr/>
                <p14:nvPr/>
              </p14:nvContentPartPr>
              <p14:xfrm>
                <a:off x="3719127" y="1642582"/>
                <a:ext cx="77040" cy="2534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14807" y="1638262"/>
                  <a:ext cx="85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14:cNvPr>
                <p14:cNvContentPartPr/>
                <p14:nvPr/>
              </p14:nvContentPartPr>
              <p14:xfrm>
                <a:off x="3842967" y="1463662"/>
                <a:ext cx="210960" cy="19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38647" y="1459342"/>
                  <a:ext cx="219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14:cNvPr>
                <p14:cNvContentPartPr/>
                <p14:nvPr/>
              </p14:nvContentPartPr>
              <p14:xfrm>
                <a:off x="4042047" y="1282222"/>
                <a:ext cx="143280" cy="258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37727" y="1277902"/>
                  <a:ext cx="15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14:cNvPr>
                <p14:cNvContentPartPr/>
                <p14:nvPr/>
              </p14:nvContentPartPr>
              <p14:xfrm>
                <a:off x="3545967" y="2130382"/>
                <a:ext cx="112680" cy="453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41647" y="2126062"/>
                  <a:ext cx="12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14:cNvPr>
                <p14:cNvContentPartPr/>
                <p14:nvPr/>
              </p14:nvContentPartPr>
              <p14:xfrm>
                <a:off x="3661527" y="2031022"/>
                <a:ext cx="21600" cy="2887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57207" y="2026702"/>
                  <a:ext cx="3024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14:cNvPr>
              <p14:cNvContentPartPr/>
              <p14:nvPr/>
            </p14:nvContentPartPr>
            <p14:xfrm>
              <a:off x="11012727" y="2087182"/>
              <a:ext cx="187560" cy="158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008407" y="2082862"/>
                <a:ext cx="19620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21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𝑦</m:t>
                    </m:r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4632270-A03A-B17D-11DE-7588B329086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44EFBA3-0304-80BD-0A93-03601CB39675}"/>
              </a:ext>
            </a:extLst>
          </p:cNvPr>
          <p:cNvGrpSpPr/>
          <p:nvPr/>
        </p:nvGrpSpPr>
        <p:grpSpPr>
          <a:xfrm>
            <a:off x="4344807" y="754462"/>
            <a:ext cx="1656720" cy="629280"/>
            <a:chOff x="4344807" y="754462"/>
            <a:chExt cx="165672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14:cNvPr>
                <p14:cNvContentPartPr/>
                <p14:nvPr/>
              </p14:nvContentPartPr>
              <p14:xfrm>
                <a:off x="4946007" y="838702"/>
                <a:ext cx="306000" cy="415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41687" y="834382"/>
                  <a:ext cx="314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14:cNvPr>
                <p14:cNvContentPartPr/>
                <p14:nvPr/>
              </p14:nvContentPartPr>
              <p14:xfrm>
                <a:off x="5510847" y="779662"/>
                <a:ext cx="204120" cy="455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6527" y="775342"/>
                  <a:ext cx="2127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14:cNvPr>
                <p14:cNvContentPartPr/>
                <p14:nvPr/>
              </p14:nvContentPartPr>
              <p14:xfrm>
                <a:off x="4344807" y="1287982"/>
                <a:ext cx="1500840" cy="95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40487" y="1283662"/>
                  <a:ext cx="1509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14:cNvPr>
                <p14:cNvContentPartPr/>
                <p14:nvPr/>
              </p14:nvContentPartPr>
              <p14:xfrm>
                <a:off x="5692647" y="754462"/>
                <a:ext cx="308880" cy="479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88327" y="750142"/>
                  <a:ext cx="31752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14:cNvPr>
              <p14:cNvContentPartPr/>
              <p14:nvPr/>
            </p14:nvContentPartPr>
            <p14:xfrm>
              <a:off x="157287" y="2641942"/>
              <a:ext cx="317160" cy="97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967" y="2637622"/>
                <a:ext cx="3258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14:cNvPr>
              <p14:cNvContentPartPr/>
              <p14:nvPr/>
            </p14:nvContentPartPr>
            <p14:xfrm>
              <a:off x="107607" y="2996902"/>
              <a:ext cx="424800" cy="64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287" y="2992582"/>
                <a:ext cx="433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14:cNvPr>
              <p14:cNvContentPartPr/>
              <p14:nvPr/>
            </p14:nvContentPartPr>
            <p14:xfrm>
              <a:off x="234327" y="3469222"/>
              <a:ext cx="1292400" cy="31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007" y="3464902"/>
                <a:ext cx="1301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14:cNvPr>
              <p14:cNvContentPartPr/>
              <p14:nvPr/>
            </p14:nvContentPartPr>
            <p14:xfrm>
              <a:off x="822927" y="3704662"/>
              <a:ext cx="689400" cy="6526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607" y="3700342"/>
                <a:ext cx="69804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14:cNvPr>
              <p14:cNvContentPartPr/>
              <p14:nvPr/>
            </p14:nvContentPartPr>
            <p14:xfrm>
              <a:off x="1453647" y="4196782"/>
              <a:ext cx="93240" cy="243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9327" y="4192462"/>
                <a:ext cx="101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14:cNvPr>
              <p14:cNvContentPartPr/>
              <p14:nvPr/>
            </p14:nvContentPartPr>
            <p14:xfrm>
              <a:off x="1765407" y="4044502"/>
              <a:ext cx="184320" cy="252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61087" y="4040182"/>
                <a:ext cx="1929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14:cNvPr>
              <p14:cNvContentPartPr/>
              <p14:nvPr/>
            </p14:nvContentPartPr>
            <p14:xfrm>
              <a:off x="1961607" y="4157542"/>
              <a:ext cx="231480" cy="82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57287" y="4153222"/>
                <a:ext cx="2401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14:cNvPr>
              <p14:cNvContentPartPr/>
              <p14:nvPr/>
            </p14:nvContentPartPr>
            <p14:xfrm>
              <a:off x="2151687" y="4090942"/>
              <a:ext cx="13320" cy="4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7367" y="4086622"/>
                <a:ext cx="219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14:cNvPr>
              <p14:cNvContentPartPr/>
              <p14:nvPr/>
            </p14:nvContentPartPr>
            <p14:xfrm>
              <a:off x="2261127" y="4143862"/>
              <a:ext cx="233640" cy="1159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56807" y="4139542"/>
                <a:ext cx="242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14:cNvPr>
              <p14:cNvContentPartPr/>
              <p14:nvPr/>
            </p14:nvContentPartPr>
            <p14:xfrm>
              <a:off x="2444367" y="4059982"/>
              <a:ext cx="14400" cy="262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40047" y="4055662"/>
                <a:ext cx="23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14:cNvPr>
              <p14:cNvContentPartPr/>
              <p14:nvPr/>
            </p14:nvContentPartPr>
            <p14:xfrm>
              <a:off x="2611047" y="4132342"/>
              <a:ext cx="19080" cy="896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06727" y="4128022"/>
                <a:ext cx="277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14:cNvPr>
              <p14:cNvContentPartPr/>
              <p14:nvPr/>
            </p14:nvContentPartPr>
            <p14:xfrm>
              <a:off x="2649207" y="4068982"/>
              <a:ext cx="307800" cy="1126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44887" y="4064662"/>
                <a:ext cx="3164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14:cNvPr>
              <p14:cNvContentPartPr/>
              <p14:nvPr/>
            </p14:nvContentPartPr>
            <p14:xfrm>
              <a:off x="2874207" y="3940102"/>
              <a:ext cx="11880" cy="180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69887" y="3935782"/>
                <a:ext cx="205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14A7FB9-68F9-5245-69AA-02504DB37B63}"/>
              </a:ext>
            </a:extLst>
          </p:cNvPr>
          <p:cNvGrpSpPr/>
          <p:nvPr/>
        </p:nvGrpSpPr>
        <p:grpSpPr>
          <a:xfrm>
            <a:off x="3201807" y="3694582"/>
            <a:ext cx="3347280" cy="446400"/>
            <a:chOff x="3201807" y="3694582"/>
            <a:chExt cx="334728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14:cNvPr>
                <p14:cNvContentPartPr/>
                <p14:nvPr/>
              </p14:nvContentPartPr>
              <p14:xfrm>
                <a:off x="3201807" y="3942622"/>
                <a:ext cx="337320" cy="185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97487" y="3938302"/>
                  <a:ext cx="345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14:cNvPr>
                <p14:cNvContentPartPr/>
                <p14:nvPr/>
              </p14:nvContentPartPr>
              <p14:xfrm>
                <a:off x="3499167" y="3904462"/>
                <a:ext cx="22680" cy="27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94847" y="3900142"/>
                  <a:ext cx="3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14:cNvPr>
                <p14:cNvContentPartPr/>
                <p14:nvPr/>
              </p14:nvContentPartPr>
              <p14:xfrm>
                <a:off x="3890847" y="3859822"/>
                <a:ext cx="176400" cy="236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86527" y="3855502"/>
                  <a:ext cx="18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14:cNvPr>
                <p14:cNvContentPartPr/>
                <p14:nvPr/>
              </p14:nvContentPartPr>
              <p14:xfrm>
                <a:off x="4052127" y="3845422"/>
                <a:ext cx="116280" cy="230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7807" y="3841102"/>
                  <a:ext cx="124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14:cNvPr>
                <p14:cNvContentPartPr/>
                <p14:nvPr/>
              </p14:nvContentPartPr>
              <p14:xfrm>
                <a:off x="4282527" y="3935782"/>
                <a:ext cx="117720" cy="131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8207" y="3931462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14:cNvPr>
                <p14:cNvContentPartPr/>
                <p14:nvPr/>
              </p14:nvContentPartPr>
              <p14:xfrm>
                <a:off x="4410687" y="3837142"/>
                <a:ext cx="86040" cy="207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06367" y="3832822"/>
                  <a:ext cx="9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14:cNvPr>
                <p14:cNvContentPartPr/>
                <p14:nvPr/>
              </p14:nvContentPartPr>
              <p14:xfrm>
                <a:off x="4525887" y="3949822"/>
                <a:ext cx="343440" cy="111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1567" y="3945502"/>
                  <a:ext cx="35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14:cNvPr>
                <p14:cNvContentPartPr/>
                <p14:nvPr/>
              </p14:nvContentPartPr>
              <p14:xfrm>
                <a:off x="4889487" y="3859822"/>
                <a:ext cx="149760" cy="133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85167" y="3855502"/>
                  <a:ext cx="15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14:cNvPr>
                <p14:cNvContentPartPr/>
                <p14:nvPr/>
              </p14:nvContentPartPr>
              <p14:xfrm>
                <a:off x="5079927" y="3911302"/>
                <a:ext cx="105120" cy="88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5607" y="3906982"/>
                  <a:ext cx="11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14:cNvPr>
                <p14:cNvContentPartPr/>
                <p14:nvPr/>
              </p14:nvContentPartPr>
              <p14:xfrm>
                <a:off x="5262447" y="3898702"/>
                <a:ext cx="281520" cy="242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8127" y="3894382"/>
                  <a:ext cx="290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14:cNvPr>
                <p14:cNvContentPartPr/>
                <p14:nvPr/>
              </p14:nvContentPartPr>
              <p14:xfrm>
                <a:off x="5603727" y="3882142"/>
                <a:ext cx="160200" cy="103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99407" y="3877822"/>
                  <a:ext cx="168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14:cNvPr>
                <p14:cNvContentPartPr/>
                <p14:nvPr/>
              </p14:nvContentPartPr>
              <p14:xfrm>
                <a:off x="5813247" y="3774502"/>
                <a:ext cx="290160" cy="169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08927" y="3770182"/>
                  <a:ext cx="298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14:cNvPr>
                <p14:cNvContentPartPr/>
                <p14:nvPr/>
              </p14:nvContentPartPr>
              <p14:xfrm>
                <a:off x="6126807" y="3702862"/>
                <a:ext cx="422280" cy="201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22487" y="3698542"/>
                  <a:ext cx="430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14:cNvPr>
                <p14:cNvContentPartPr/>
                <p14:nvPr/>
              </p14:nvContentPartPr>
              <p14:xfrm>
                <a:off x="3528687" y="3717622"/>
                <a:ext cx="104040" cy="193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4367" y="3713302"/>
                  <a:ext cx="112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14:cNvPr>
                <p14:cNvContentPartPr/>
                <p14:nvPr/>
              </p14:nvContentPartPr>
              <p14:xfrm>
                <a:off x="3657207" y="3761902"/>
                <a:ext cx="370440" cy="111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52887" y="3757582"/>
                  <a:ext cx="379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14:cNvPr>
                <p14:cNvContentPartPr/>
                <p14:nvPr/>
              </p14:nvContentPartPr>
              <p14:xfrm>
                <a:off x="4088127" y="3742822"/>
                <a:ext cx="30600" cy="33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83807" y="3738502"/>
                  <a:ext cx="39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14:cNvPr>
                <p14:cNvContentPartPr/>
                <p14:nvPr/>
              </p14:nvContentPartPr>
              <p14:xfrm>
                <a:off x="4017207" y="3732382"/>
                <a:ext cx="299520" cy="88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12887" y="3728062"/>
                  <a:ext cx="308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14:cNvPr>
                <p14:cNvContentPartPr/>
                <p14:nvPr/>
              </p14:nvContentPartPr>
              <p14:xfrm>
                <a:off x="3691407" y="3716182"/>
                <a:ext cx="708120" cy="383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87087" y="3711862"/>
                  <a:ext cx="7167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14:cNvPr>
                <p14:cNvContentPartPr/>
                <p14:nvPr/>
              </p14:nvContentPartPr>
              <p14:xfrm>
                <a:off x="4366407" y="3694582"/>
                <a:ext cx="257400" cy="84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62087" y="3690262"/>
                  <a:ext cx="2660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2FF83B7-854D-BE4A-AE96-185E88E76C16}"/>
              </a:ext>
            </a:extLst>
          </p:cNvPr>
          <p:cNvGrpSpPr/>
          <p:nvPr/>
        </p:nvGrpSpPr>
        <p:grpSpPr>
          <a:xfrm>
            <a:off x="6791007" y="3186982"/>
            <a:ext cx="5126400" cy="897480"/>
            <a:chOff x="6791007" y="3186982"/>
            <a:chExt cx="5126400" cy="89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14:cNvPr>
                <p14:cNvContentPartPr/>
                <p14:nvPr/>
              </p14:nvContentPartPr>
              <p14:xfrm>
                <a:off x="6791007" y="3684142"/>
                <a:ext cx="419760" cy="121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86687" y="3679822"/>
                  <a:ext cx="42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14:cNvPr>
                <p14:cNvContentPartPr/>
                <p14:nvPr/>
              </p14:nvContentPartPr>
              <p14:xfrm>
                <a:off x="7179087" y="3553822"/>
                <a:ext cx="4320" cy="14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4767" y="3549502"/>
                  <a:ext cx="1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14:cNvPr>
                <p14:cNvContentPartPr/>
                <p14:nvPr/>
              </p14:nvContentPartPr>
              <p14:xfrm>
                <a:off x="7221207" y="3657862"/>
                <a:ext cx="59760" cy="89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16887" y="3653542"/>
                  <a:ext cx="68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14:cNvPr>
                <p14:cNvContentPartPr/>
                <p14:nvPr/>
              </p14:nvContentPartPr>
              <p14:xfrm>
                <a:off x="7345407" y="3594862"/>
                <a:ext cx="159120" cy="149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1087" y="3590542"/>
                  <a:ext cx="167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14:cNvPr>
                <p14:cNvContentPartPr/>
                <p14:nvPr/>
              </p14:nvContentPartPr>
              <p14:xfrm>
                <a:off x="7535487" y="3652102"/>
                <a:ext cx="195480" cy="78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1167" y="3647782"/>
                  <a:ext cx="204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14:cNvPr>
                <p14:cNvContentPartPr/>
                <p14:nvPr/>
              </p14:nvContentPartPr>
              <p14:xfrm>
                <a:off x="8020767" y="3552382"/>
                <a:ext cx="4320" cy="151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16447" y="3548062"/>
                  <a:ext cx="1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14:cNvPr>
                <p14:cNvContentPartPr/>
                <p14:nvPr/>
              </p14:nvContentPartPr>
              <p14:xfrm>
                <a:off x="7904487" y="3530062"/>
                <a:ext cx="203400" cy="199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00167" y="3525742"/>
                  <a:ext cx="212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14:cNvPr>
                <p14:cNvContentPartPr/>
                <p14:nvPr/>
              </p14:nvContentPartPr>
              <p14:xfrm>
                <a:off x="7774167" y="3429262"/>
                <a:ext cx="97560" cy="104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69847" y="3424942"/>
                  <a:ext cx="106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14:cNvPr>
                <p14:cNvContentPartPr/>
                <p14:nvPr/>
              </p14:nvContentPartPr>
              <p14:xfrm>
                <a:off x="7921047" y="3442222"/>
                <a:ext cx="116640" cy="51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16727" y="3437902"/>
                  <a:ext cx="125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14:cNvPr>
                <p14:cNvContentPartPr/>
                <p14:nvPr/>
              </p14:nvContentPartPr>
              <p14:xfrm>
                <a:off x="8202927" y="3422782"/>
                <a:ext cx="163800" cy="231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98607" y="3418462"/>
                  <a:ext cx="172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14:cNvPr>
                <p14:cNvContentPartPr/>
                <p14:nvPr/>
              </p14:nvContentPartPr>
              <p14:xfrm>
                <a:off x="8323887" y="3339622"/>
                <a:ext cx="243360" cy="326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9567" y="3335302"/>
                  <a:ext cx="252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14:cNvPr>
                <p14:cNvContentPartPr/>
                <p14:nvPr/>
              </p14:nvContentPartPr>
              <p14:xfrm>
                <a:off x="8628807" y="3449782"/>
                <a:ext cx="109080" cy="262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24487" y="3445462"/>
                  <a:ext cx="117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14:cNvPr>
                <p14:cNvContentPartPr/>
                <p14:nvPr/>
              </p14:nvContentPartPr>
              <p14:xfrm>
                <a:off x="8791167" y="3442582"/>
                <a:ext cx="205920" cy="71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86847" y="3438262"/>
                  <a:ext cx="214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14:cNvPr>
                <p14:cNvContentPartPr/>
                <p14:nvPr/>
              </p14:nvContentPartPr>
              <p14:xfrm>
                <a:off x="9015447" y="3283462"/>
                <a:ext cx="345240" cy="192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11127" y="3279142"/>
                  <a:ext cx="353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14:cNvPr>
                <p14:cNvContentPartPr/>
                <p14:nvPr/>
              </p14:nvContentPartPr>
              <p14:xfrm>
                <a:off x="9510807" y="3363742"/>
                <a:ext cx="249480" cy="92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6487" y="3359422"/>
                  <a:ext cx="258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14:cNvPr>
                <p14:cNvContentPartPr/>
                <p14:nvPr/>
              </p14:nvContentPartPr>
              <p14:xfrm>
                <a:off x="9820047" y="3242062"/>
                <a:ext cx="109800" cy="172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15727" y="3237742"/>
                  <a:ext cx="118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14:cNvPr>
                <p14:cNvContentPartPr/>
                <p14:nvPr/>
              </p14:nvContentPartPr>
              <p14:xfrm>
                <a:off x="10132887" y="3186982"/>
                <a:ext cx="179280" cy="162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28567" y="3182662"/>
                  <a:ext cx="187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14:cNvPr>
                <p14:cNvContentPartPr/>
                <p14:nvPr/>
              </p14:nvContentPartPr>
              <p14:xfrm>
                <a:off x="10345287" y="3230182"/>
                <a:ext cx="268200" cy="101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40967" y="3225862"/>
                  <a:ext cx="276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14:cNvPr>
                <p14:cNvContentPartPr/>
                <p14:nvPr/>
              </p14:nvContentPartPr>
              <p14:xfrm>
                <a:off x="7940487" y="3864862"/>
                <a:ext cx="233280" cy="219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36167" y="3860542"/>
                  <a:ext cx="24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14:cNvPr>
                <p14:cNvContentPartPr/>
                <p14:nvPr/>
              </p14:nvContentPartPr>
              <p14:xfrm>
                <a:off x="8201127" y="3767662"/>
                <a:ext cx="419400" cy="248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6807" y="3763342"/>
                  <a:ext cx="428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14:cNvPr>
                <p14:cNvContentPartPr/>
                <p14:nvPr/>
              </p14:nvContentPartPr>
              <p14:xfrm>
                <a:off x="8877927" y="3703222"/>
                <a:ext cx="314640" cy="277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73607" y="3698902"/>
                  <a:ext cx="323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14:cNvPr>
                <p14:cNvContentPartPr/>
                <p14:nvPr/>
              </p14:nvContentPartPr>
              <p14:xfrm>
                <a:off x="9440967" y="3679102"/>
                <a:ext cx="272880" cy="124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36647" y="3674782"/>
                  <a:ext cx="281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14:cNvPr>
                <p14:cNvContentPartPr/>
                <p14:nvPr/>
              </p14:nvContentPartPr>
              <p14:xfrm>
                <a:off x="9894207" y="3608542"/>
                <a:ext cx="10800" cy="171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89887" y="3604222"/>
                  <a:ext cx="19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14:cNvPr>
                <p14:cNvContentPartPr/>
                <p14:nvPr/>
              </p14:nvContentPartPr>
              <p14:xfrm>
                <a:off x="9836967" y="3592342"/>
                <a:ext cx="178200" cy="151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32647" y="3588022"/>
                  <a:ext cx="186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14:cNvPr>
                <p14:cNvContentPartPr/>
                <p14:nvPr/>
              </p14:nvContentPartPr>
              <p14:xfrm>
                <a:off x="10018407" y="3644182"/>
                <a:ext cx="105480" cy="71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14087" y="3639862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14:cNvPr>
                <p14:cNvContentPartPr/>
                <p14:nvPr/>
              </p14:nvContentPartPr>
              <p14:xfrm>
                <a:off x="10133247" y="3608542"/>
                <a:ext cx="240120" cy="262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28927" y="3604222"/>
                  <a:ext cx="248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14:cNvPr>
                <p14:cNvContentPartPr/>
                <p14:nvPr/>
              </p14:nvContentPartPr>
              <p14:xfrm>
                <a:off x="10417287" y="3541582"/>
                <a:ext cx="130680" cy="119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12967" y="3537262"/>
                  <a:ext cx="139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14:cNvPr>
                <p14:cNvContentPartPr/>
                <p14:nvPr/>
              </p14:nvContentPartPr>
              <p14:xfrm>
                <a:off x="10562727" y="3464902"/>
                <a:ext cx="170640" cy="181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58407" y="3460582"/>
                  <a:ext cx="179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14:cNvPr>
                <p14:cNvContentPartPr/>
                <p14:nvPr/>
              </p14:nvContentPartPr>
              <p14:xfrm>
                <a:off x="10794927" y="3513142"/>
                <a:ext cx="227520" cy="108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0607" y="3508822"/>
                  <a:ext cx="236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14:cNvPr>
                <p14:cNvContentPartPr/>
                <p14:nvPr/>
              </p14:nvContentPartPr>
              <p14:xfrm>
                <a:off x="11047287" y="3451222"/>
                <a:ext cx="105120" cy="142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42967" y="3446902"/>
                  <a:ext cx="11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14:cNvPr>
                <p14:cNvContentPartPr/>
                <p14:nvPr/>
              </p14:nvContentPartPr>
              <p14:xfrm>
                <a:off x="11211807" y="3397582"/>
                <a:ext cx="280080" cy="299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07487" y="3393262"/>
                  <a:ext cx="288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14:cNvPr>
                <p14:cNvContentPartPr/>
                <p14:nvPr/>
              </p14:nvContentPartPr>
              <p14:xfrm>
                <a:off x="11507367" y="3376342"/>
                <a:ext cx="109800" cy="76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03047" y="3372022"/>
                  <a:ext cx="118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14:cNvPr>
                <p14:cNvContentPartPr/>
                <p14:nvPr/>
              </p14:nvContentPartPr>
              <p14:xfrm>
                <a:off x="11655327" y="3247822"/>
                <a:ext cx="130320" cy="186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51007" y="3243502"/>
                  <a:ext cx="138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14:cNvPr>
                <p14:cNvContentPartPr/>
                <p14:nvPr/>
              </p14:nvContentPartPr>
              <p14:xfrm>
                <a:off x="11834607" y="3295342"/>
                <a:ext cx="82800" cy="106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30287" y="3291022"/>
                  <a:ext cx="914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C0E8524-33D3-B9BF-711E-68F0D4408371}"/>
              </a:ext>
            </a:extLst>
          </p:cNvPr>
          <p:cNvGrpSpPr/>
          <p:nvPr/>
        </p:nvGrpSpPr>
        <p:grpSpPr>
          <a:xfrm>
            <a:off x="9831927" y="968662"/>
            <a:ext cx="2111040" cy="2046960"/>
            <a:chOff x="9831927" y="968662"/>
            <a:chExt cx="2111040" cy="20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14:cNvPr>
                <p14:cNvContentPartPr/>
                <p14:nvPr/>
              </p14:nvContentPartPr>
              <p14:xfrm>
                <a:off x="9831927" y="1892062"/>
                <a:ext cx="1143000" cy="1123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27607" y="1887742"/>
                  <a:ext cx="1151640" cy="11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14:cNvPr>
                <p14:cNvContentPartPr/>
                <p14:nvPr/>
              </p14:nvContentPartPr>
              <p14:xfrm>
                <a:off x="9895287" y="1732582"/>
                <a:ext cx="348120" cy="145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90967" y="1728262"/>
                  <a:ext cx="35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14:cNvPr>
                <p14:cNvContentPartPr/>
                <p14:nvPr/>
              </p14:nvContentPartPr>
              <p14:xfrm>
                <a:off x="10365807" y="1392382"/>
                <a:ext cx="131760" cy="195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61487" y="1388062"/>
                  <a:ext cx="140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14:cNvPr>
                <p14:cNvContentPartPr/>
                <p14:nvPr/>
              </p14:nvContentPartPr>
              <p14:xfrm>
                <a:off x="10550847" y="1276462"/>
                <a:ext cx="173520" cy="401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46527" y="1272142"/>
                  <a:ext cx="1821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14:cNvPr>
                <p14:cNvContentPartPr/>
                <p14:nvPr/>
              </p14:nvContentPartPr>
              <p14:xfrm>
                <a:off x="10797087" y="1386262"/>
                <a:ext cx="23040" cy="34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2767" y="1381942"/>
                  <a:ext cx="3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14:cNvPr>
                <p14:cNvContentPartPr/>
                <p14:nvPr/>
              </p14:nvContentPartPr>
              <p14:xfrm>
                <a:off x="10973847" y="1094662"/>
                <a:ext cx="396360" cy="228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69527" y="1090342"/>
                  <a:ext cx="405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14:cNvPr>
                <p14:cNvContentPartPr/>
                <p14:nvPr/>
              </p14:nvContentPartPr>
              <p14:xfrm>
                <a:off x="11294967" y="968662"/>
                <a:ext cx="9720" cy="25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0647" y="964342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14:cNvPr>
                <p14:cNvContentPartPr/>
                <p14:nvPr/>
              </p14:nvContentPartPr>
              <p14:xfrm>
                <a:off x="11396487" y="1015462"/>
                <a:ext cx="438840" cy="222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92167" y="1011142"/>
                  <a:ext cx="447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14:cNvPr>
                <p14:cNvContentPartPr/>
                <p14:nvPr/>
              </p14:nvContentPartPr>
              <p14:xfrm>
                <a:off x="10482087" y="1682902"/>
                <a:ext cx="323640" cy="201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77767" y="1678582"/>
                  <a:ext cx="332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14:cNvPr>
                <p14:cNvContentPartPr/>
                <p14:nvPr/>
              </p14:nvContentPartPr>
              <p14:xfrm>
                <a:off x="10871607" y="1535302"/>
                <a:ext cx="139320" cy="237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67287" y="1530982"/>
                  <a:ext cx="147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14:cNvPr>
                <p14:cNvContentPartPr/>
                <p14:nvPr/>
              </p14:nvContentPartPr>
              <p14:xfrm>
                <a:off x="11055567" y="1536742"/>
                <a:ext cx="300600" cy="164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51247" y="1532422"/>
                  <a:ext cx="30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14:cNvPr>
                <p14:cNvContentPartPr/>
                <p14:nvPr/>
              </p14:nvContentPartPr>
              <p14:xfrm>
                <a:off x="11370567" y="1444582"/>
                <a:ext cx="13680" cy="70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65887" y="1440262"/>
                  <a:ext cx="2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14:cNvPr>
                <p14:cNvContentPartPr/>
                <p14:nvPr/>
              </p14:nvContentPartPr>
              <p14:xfrm>
                <a:off x="11418087" y="1452502"/>
                <a:ext cx="311040" cy="175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13767" y="1448182"/>
                  <a:ext cx="319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14:cNvPr>
                <p14:cNvContentPartPr/>
                <p14:nvPr/>
              </p14:nvContentPartPr>
              <p14:xfrm>
                <a:off x="11726967" y="1250902"/>
                <a:ext cx="216000" cy="300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22647" y="1246582"/>
                  <a:ext cx="224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14:cNvPr>
                <p14:cNvContentPartPr/>
                <p14:nvPr/>
              </p14:nvContentPartPr>
              <p14:xfrm>
                <a:off x="11929287" y="1518022"/>
                <a:ext cx="10800" cy="38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924967" y="1513702"/>
                  <a:ext cx="19440" cy="4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122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6712F5-887A-21A2-2F88-36B1FEDE1CC1}"/>
              </a:ext>
            </a:extLst>
          </p:cNvPr>
          <p:cNvSpPr txBox="1"/>
          <p:nvPr/>
        </p:nvSpPr>
        <p:spPr>
          <a:xfrm>
            <a:off x="143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36FBC0-4780-98EC-EC62-5FCA7162B822}"/>
              </a:ext>
            </a:extLst>
          </p:cNvPr>
          <p:cNvSpPr txBox="1"/>
          <p:nvPr/>
        </p:nvSpPr>
        <p:spPr>
          <a:xfrm>
            <a:off x="143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7617FB-3D2D-1C6A-710B-3ADE8ED4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4A0B3A-F163-3BC5-5B53-37080C9A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1CE519-B958-1275-E394-2D4B650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DF260E-CF39-0A3D-0E65-90493C2C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A3C171-88D5-9406-E877-19C40161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14:cNvPr>
              <p14:cNvContentPartPr/>
              <p14:nvPr/>
            </p14:nvContentPartPr>
            <p14:xfrm>
              <a:off x="4780767" y="2057302"/>
              <a:ext cx="150120" cy="205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6447" y="2052982"/>
                <a:ext cx="158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14:cNvPr>
              <p14:cNvContentPartPr/>
              <p14:nvPr/>
            </p14:nvContentPartPr>
            <p14:xfrm>
              <a:off x="5270007" y="2069542"/>
              <a:ext cx="143640" cy="180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687" y="2065222"/>
                <a:ext cx="1522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F712E72-1091-C96E-4301-B975EB8D614C}"/>
              </a:ext>
            </a:extLst>
          </p:cNvPr>
          <p:cNvGrpSpPr/>
          <p:nvPr/>
        </p:nvGrpSpPr>
        <p:grpSpPr>
          <a:xfrm>
            <a:off x="4580967" y="368902"/>
            <a:ext cx="7303320" cy="1002240"/>
            <a:chOff x="4580967" y="368902"/>
            <a:chExt cx="7303320" cy="10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14:cNvPr>
                <p14:cNvContentPartPr/>
                <p14:nvPr/>
              </p14:nvContentPartPr>
              <p14:xfrm>
                <a:off x="4580967" y="774982"/>
                <a:ext cx="328320" cy="111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76647" y="770662"/>
                  <a:ext cx="336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14:cNvPr>
                <p14:cNvContentPartPr/>
                <p14:nvPr/>
              </p14:nvContentPartPr>
              <p14:xfrm>
                <a:off x="4757367" y="678142"/>
                <a:ext cx="63000" cy="231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53047" y="673822"/>
                  <a:ext cx="71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14:cNvPr>
                <p14:cNvContentPartPr/>
                <p14:nvPr/>
              </p14:nvContentPartPr>
              <p14:xfrm>
                <a:off x="4873287" y="651142"/>
                <a:ext cx="68040" cy="265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8967" y="646822"/>
                  <a:ext cx="76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14:cNvPr>
                <p14:cNvContentPartPr/>
                <p14:nvPr/>
              </p14:nvContentPartPr>
              <p14:xfrm>
                <a:off x="5068767" y="738262"/>
                <a:ext cx="134280" cy="151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4447" y="733942"/>
                  <a:ext cx="142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14:cNvPr>
                <p14:cNvContentPartPr/>
                <p14:nvPr/>
              </p14:nvContentPartPr>
              <p14:xfrm>
                <a:off x="5514807" y="706582"/>
                <a:ext cx="177120" cy="228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0487" y="702262"/>
                  <a:ext cx="185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14:cNvPr>
                <p14:cNvContentPartPr/>
                <p14:nvPr/>
              </p14:nvContentPartPr>
              <p14:xfrm>
                <a:off x="5716767" y="808102"/>
                <a:ext cx="44640" cy="118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2447" y="803782"/>
                  <a:ext cx="53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14:cNvPr>
                <p14:cNvContentPartPr/>
                <p14:nvPr/>
              </p14:nvContentPartPr>
              <p14:xfrm>
                <a:off x="5810007" y="708382"/>
                <a:ext cx="8280" cy="1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05687" y="704062"/>
                  <a:ext cx="169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14:cNvPr>
                <p14:cNvContentPartPr/>
                <p14:nvPr/>
              </p14:nvContentPartPr>
              <p14:xfrm>
                <a:off x="5985687" y="678142"/>
                <a:ext cx="243360" cy="91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81367" y="673822"/>
                  <a:ext cx="252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14:cNvPr>
                <p14:cNvContentPartPr/>
                <p14:nvPr/>
              </p14:nvContentPartPr>
              <p14:xfrm>
                <a:off x="6278007" y="629542"/>
                <a:ext cx="166680" cy="130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3687" y="625222"/>
                  <a:ext cx="175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14:cNvPr>
                <p14:cNvContentPartPr/>
                <p14:nvPr/>
              </p14:nvContentPartPr>
              <p14:xfrm>
                <a:off x="6710007" y="605422"/>
                <a:ext cx="141120" cy="167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05687" y="601102"/>
                  <a:ext cx="14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14:cNvPr>
                <p14:cNvContentPartPr/>
                <p14:nvPr/>
              </p14:nvContentPartPr>
              <p14:xfrm>
                <a:off x="6751767" y="625222"/>
                <a:ext cx="280080" cy="180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47447" y="620902"/>
                  <a:ext cx="288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14:cNvPr>
                <p14:cNvContentPartPr/>
                <p14:nvPr/>
              </p14:nvContentPartPr>
              <p14:xfrm>
                <a:off x="7245687" y="557182"/>
                <a:ext cx="123840" cy="180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41367" y="552862"/>
                  <a:ext cx="13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14:cNvPr>
                <p14:cNvContentPartPr/>
                <p14:nvPr/>
              </p14:nvContentPartPr>
              <p14:xfrm>
                <a:off x="7439727" y="584542"/>
                <a:ext cx="257040" cy="112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35407" y="580222"/>
                  <a:ext cx="26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14:cNvPr>
                <p14:cNvContentPartPr/>
                <p14:nvPr/>
              </p14:nvContentPartPr>
              <p14:xfrm>
                <a:off x="7689207" y="522262"/>
                <a:ext cx="50040" cy="28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84887" y="517942"/>
                  <a:ext cx="5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14:cNvPr>
                <p14:cNvContentPartPr/>
                <p14:nvPr/>
              </p14:nvContentPartPr>
              <p14:xfrm>
                <a:off x="7764807" y="524422"/>
                <a:ext cx="148320" cy="155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0487" y="520102"/>
                  <a:ext cx="15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14:cNvPr>
                <p14:cNvContentPartPr/>
                <p14:nvPr/>
              </p14:nvContentPartPr>
              <p14:xfrm>
                <a:off x="8179887" y="476182"/>
                <a:ext cx="123840" cy="195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75567" y="471862"/>
                  <a:ext cx="132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14:cNvPr>
                <p14:cNvContentPartPr/>
                <p14:nvPr/>
              </p14:nvContentPartPr>
              <p14:xfrm>
                <a:off x="8368527" y="516862"/>
                <a:ext cx="98640" cy="141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64207" y="512542"/>
                  <a:ext cx="107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14:cNvPr>
                <p14:cNvContentPartPr/>
                <p14:nvPr/>
              </p14:nvContentPartPr>
              <p14:xfrm>
                <a:off x="8577327" y="443782"/>
                <a:ext cx="192600" cy="210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3007" y="439462"/>
                  <a:ext cx="201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14:cNvPr>
                <p14:cNvContentPartPr/>
                <p14:nvPr/>
              </p14:nvContentPartPr>
              <p14:xfrm>
                <a:off x="8768127" y="525862"/>
                <a:ext cx="367560" cy="91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63807" y="521542"/>
                  <a:ext cx="376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14:cNvPr>
                <p14:cNvContentPartPr/>
                <p14:nvPr/>
              </p14:nvContentPartPr>
              <p14:xfrm>
                <a:off x="9172767" y="514342"/>
                <a:ext cx="239760" cy="93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68447" y="510022"/>
                  <a:ext cx="24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14:cNvPr>
                <p14:cNvContentPartPr/>
                <p14:nvPr/>
              </p14:nvContentPartPr>
              <p14:xfrm>
                <a:off x="9442407" y="408862"/>
                <a:ext cx="18000" cy="168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38087" y="404542"/>
                  <a:ext cx="26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14:cNvPr>
                <p14:cNvContentPartPr/>
                <p14:nvPr/>
              </p14:nvContentPartPr>
              <p14:xfrm>
                <a:off x="9402807" y="493462"/>
                <a:ext cx="112680" cy="7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98487" y="489142"/>
                  <a:ext cx="121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14:cNvPr>
                <p14:cNvContentPartPr/>
                <p14:nvPr/>
              </p14:nvContentPartPr>
              <p14:xfrm>
                <a:off x="9620607" y="528382"/>
                <a:ext cx="29160" cy="180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16287" y="524062"/>
                  <a:ext cx="3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14:cNvPr>
                <p14:cNvContentPartPr/>
                <p14:nvPr/>
              </p14:nvContentPartPr>
              <p14:xfrm>
                <a:off x="9779007" y="445942"/>
                <a:ext cx="284040" cy="134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74687" y="441622"/>
                  <a:ext cx="29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14:cNvPr>
                <p14:cNvContentPartPr/>
                <p14:nvPr/>
              </p14:nvContentPartPr>
              <p14:xfrm>
                <a:off x="10329807" y="473302"/>
                <a:ext cx="106920" cy="71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5487" y="468982"/>
                  <a:ext cx="115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14:cNvPr>
                <p14:cNvContentPartPr/>
                <p14:nvPr/>
              </p14:nvContentPartPr>
              <p14:xfrm>
                <a:off x="10480647" y="450622"/>
                <a:ext cx="358200" cy="75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76327" y="446302"/>
                  <a:ext cx="366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14:cNvPr>
                <p14:cNvContentPartPr/>
                <p14:nvPr/>
              </p14:nvContentPartPr>
              <p14:xfrm>
                <a:off x="10813647" y="368902"/>
                <a:ext cx="11880" cy="21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09327" y="364582"/>
                  <a:ext cx="2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14:cNvPr>
                <p14:cNvContentPartPr/>
                <p14:nvPr/>
              </p14:nvContentPartPr>
              <p14:xfrm>
                <a:off x="10868727" y="478342"/>
                <a:ext cx="25200" cy="52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64407" y="474022"/>
                  <a:ext cx="33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14:cNvPr>
                <p14:cNvContentPartPr/>
                <p14:nvPr/>
              </p14:nvContentPartPr>
              <p14:xfrm>
                <a:off x="10936047" y="476542"/>
                <a:ext cx="251280" cy="44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31727" y="472222"/>
                  <a:ext cx="259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14:cNvPr>
                <p14:cNvContentPartPr/>
                <p14:nvPr/>
              </p14:nvContentPartPr>
              <p14:xfrm>
                <a:off x="11214687" y="505702"/>
                <a:ext cx="16200" cy="11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10367" y="501382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14:cNvPr>
                <p14:cNvContentPartPr/>
                <p14:nvPr/>
              </p14:nvContentPartPr>
              <p14:xfrm>
                <a:off x="11352567" y="449182"/>
                <a:ext cx="318960" cy="83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48247" y="444862"/>
                  <a:ext cx="327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14:cNvPr>
                <p14:cNvContentPartPr/>
                <p14:nvPr/>
              </p14:nvContentPartPr>
              <p14:xfrm>
                <a:off x="11666127" y="404902"/>
                <a:ext cx="218160" cy="106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61807" y="400582"/>
                  <a:ext cx="226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14:cNvPr>
                <p14:cNvContentPartPr/>
                <p14:nvPr/>
              </p14:nvContentPartPr>
              <p14:xfrm>
                <a:off x="4996767" y="1087462"/>
                <a:ext cx="232560" cy="283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2447" y="1083142"/>
                  <a:ext cx="241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14:cNvPr>
                <p14:cNvContentPartPr/>
                <p14:nvPr/>
              </p14:nvContentPartPr>
              <p14:xfrm>
                <a:off x="5313927" y="980182"/>
                <a:ext cx="226440" cy="190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09607" y="975862"/>
                  <a:ext cx="235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14:cNvPr>
                <p14:cNvContentPartPr/>
                <p14:nvPr/>
              </p14:nvContentPartPr>
              <p14:xfrm>
                <a:off x="5282967" y="1024102"/>
                <a:ext cx="115920" cy="54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78647" y="1019782"/>
                  <a:ext cx="124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14:cNvPr>
                <p14:cNvContentPartPr/>
                <p14:nvPr/>
              </p14:nvContentPartPr>
              <p14:xfrm>
                <a:off x="5725047" y="981622"/>
                <a:ext cx="277200" cy="124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20727" y="977302"/>
                  <a:ext cx="28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14:cNvPr>
                <p14:cNvContentPartPr/>
                <p14:nvPr/>
              </p14:nvContentPartPr>
              <p14:xfrm>
                <a:off x="6300327" y="943822"/>
                <a:ext cx="101160" cy="178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96007" y="939502"/>
                  <a:ext cx="109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14:cNvPr>
                <p14:cNvContentPartPr/>
                <p14:nvPr/>
              </p14:nvContentPartPr>
              <p14:xfrm>
                <a:off x="6455487" y="967582"/>
                <a:ext cx="70560" cy="109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51167" y="963262"/>
                  <a:ext cx="7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14:cNvPr>
                <p14:cNvContentPartPr/>
                <p14:nvPr/>
              </p14:nvContentPartPr>
              <p14:xfrm>
                <a:off x="6539367" y="861742"/>
                <a:ext cx="123480" cy="162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35047" y="857422"/>
                  <a:ext cx="13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14:cNvPr>
                <p14:cNvContentPartPr/>
                <p14:nvPr/>
              </p14:nvContentPartPr>
              <p14:xfrm>
                <a:off x="6689847" y="938062"/>
                <a:ext cx="291600" cy="130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85527" y="933742"/>
                  <a:ext cx="30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14:cNvPr>
                <p14:cNvContentPartPr/>
                <p14:nvPr/>
              </p14:nvContentPartPr>
              <p14:xfrm>
                <a:off x="7077927" y="950302"/>
                <a:ext cx="105480" cy="96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73607" y="945982"/>
                  <a:ext cx="11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14:cNvPr>
                <p14:cNvContentPartPr/>
                <p14:nvPr/>
              </p14:nvContentPartPr>
              <p14:xfrm>
                <a:off x="7231647" y="870382"/>
                <a:ext cx="97920" cy="165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27327" y="866062"/>
                  <a:ext cx="106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14:cNvPr>
                <p14:cNvContentPartPr/>
                <p14:nvPr/>
              </p14:nvContentPartPr>
              <p14:xfrm>
                <a:off x="7375287" y="925822"/>
                <a:ext cx="112320" cy="94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70967" y="921502"/>
                  <a:ext cx="12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14:cNvPr>
                <p14:cNvContentPartPr/>
                <p14:nvPr/>
              </p14:nvContentPartPr>
              <p14:xfrm>
                <a:off x="7553127" y="814942"/>
                <a:ext cx="517680" cy="207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8807" y="810622"/>
                  <a:ext cx="526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14:cNvPr>
                <p14:cNvContentPartPr/>
                <p14:nvPr/>
              </p14:nvContentPartPr>
              <p14:xfrm>
                <a:off x="7864167" y="759142"/>
                <a:ext cx="23040" cy="6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9847" y="754822"/>
                  <a:ext cx="31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14:cNvPr>
                <p14:cNvContentPartPr/>
                <p14:nvPr/>
              </p14:nvContentPartPr>
              <p14:xfrm>
                <a:off x="8306607" y="860662"/>
                <a:ext cx="194760" cy="122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02287" y="856342"/>
                  <a:ext cx="203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14:cNvPr>
                <p14:cNvContentPartPr/>
                <p14:nvPr/>
              </p14:nvContentPartPr>
              <p14:xfrm>
                <a:off x="8718807" y="899902"/>
                <a:ext cx="242640" cy="76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14487" y="895582"/>
                  <a:ext cx="251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14:cNvPr>
                <p14:cNvContentPartPr/>
                <p14:nvPr/>
              </p14:nvContentPartPr>
              <p14:xfrm>
                <a:off x="9017607" y="814942"/>
                <a:ext cx="194040" cy="145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13287" y="810622"/>
                  <a:ext cx="20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14:cNvPr>
                <p14:cNvContentPartPr/>
                <p14:nvPr/>
              </p14:nvContentPartPr>
              <p14:xfrm>
                <a:off x="9464367" y="796942"/>
                <a:ext cx="414000" cy="160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60047" y="792622"/>
                  <a:ext cx="422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14:cNvPr>
                <p14:cNvContentPartPr/>
                <p14:nvPr/>
              </p14:nvContentPartPr>
              <p14:xfrm>
                <a:off x="9843087" y="754822"/>
                <a:ext cx="19440" cy="12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38767" y="750502"/>
                  <a:ext cx="28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14:cNvPr>
                <p14:cNvContentPartPr/>
                <p14:nvPr/>
              </p14:nvContentPartPr>
              <p14:xfrm>
                <a:off x="10078167" y="755542"/>
                <a:ext cx="111600" cy="185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3847" y="751222"/>
                  <a:ext cx="120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14:cNvPr>
                <p14:cNvContentPartPr/>
                <p14:nvPr/>
              </p14:nvContentPartPr>
              <p14:xfrm>
                <a:off x="10197327" y="723502"/>
                <a:ext cx="304200" cy="221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3007" y="719182"/>
                  <a:ext cx="312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14:cNvPr>
                <p14:cNvContentPartPr/>
                <p14:nvPr/>
              </p14:nvContentPartPr>
              <p14:xfrm>
                <a:off x="10529247" y="750862"/>
                <a:ext cx="18360" cy="37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24927" y="746542"/>
                  <a:ext cx="2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14:cNvPr>
                <p14:cNvContentPartPr/>
                <p14:nvPr/>
              </p14:nvContentPartPr>
              <p14:xfrm>
                <a:off x="10554447" y="804862"/>
                <a:ext cx="429480" cy="253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50127" y="800542"/>
                  <a:ext cx="438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14:cNvPr>
                <p14:cNvContentPartPr/>
                <p14:nvPr/>
              </p14:nvContentPartPr>
              <p14:xfrm>
                <a:off x="11190567" y="713782"/>
                <a:ext cx="147960" cy="208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86247" y="709462"/>
                  <a:ext cx="1566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E129F91-72C0-370D-E853-E4105F7180A8}"/>
              </a:ext>
            </a:extLst>
          </p:cNvPr>
          <p:cNvGrpSpPr/>
          <p:nvPr/>
        </p:nvGrpSpPr>
        <p:grpSpPr>
          <a:xfrm>
            <a:off x="4746207" y="1298062"/>
            <a:ext cx="670680" cy="517680"/>
            <a:chOff x="4746207" y="1298062"/>
            <a:chExt cx="67068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14:cNvPr>
                <p14:cNvContentPartPr/>
                <p14:nvPr/>
              </p14:nvContentPartPr>
              <p14:xfrm>
                <a:off x="4746207" y="1650502"/>
                <a:ext cx="508320" cy="165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41887" y="1646182"/>
                  <a:ext cx="516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14:cNvPr>
                <p14:cNvContentPartPr/>
                <p14:nvPr/>
              </p14:nvContentPartPr>
              <p14:xfrm>
                <a:off x="5193687" y="1641862"/>
                <a:ext cx="223200" cy="113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9367" y="1637542"/>
                  <a:ext cx="231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14:cNvPr>
                <p14:cNvContentPartPr/>
                <p14:nvPr/>
              </p14:nvContentPartPr>
              <p14:xfrm>
                <a:off x="5056887" y="1480222"/>
                <a:ext cx="134640" cy="48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52567" y="1475902"/>
                  <a:ext cx="14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14:cNvPr>
                <p14:cNvContentPartPr/>
                <p14:nvPr/>
              </p14:nvContentPartPr>
              <p14:xfrm>
                <a:off x="5130687" y="1438102"/>
                <a:ext cx="95400" cy="198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26367" y="1433782"/>
                  <a:ext cx="104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14:cNvPr>
                <p14:cNvContentPartPr/>
                <p14:nvPr/>
              </p14:nvContentPartPr>
              <p14:xfrm>
                <a:off x="5259927" y="1440622"/>
                <a:ext cx="78840" cy="214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5607" y="1436302"/>
                  <a:ext cx="87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14:cNvPr>
                <p14:cNvContentPartPr/>
                <p14:nvPr/>
              </p14:nvContentPartPr>
              <p14:xfrm>
                <a:off x="5022687" y="1298062"/>
                <a:ext cx="219960" cy="217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18367" y="1293742"/>
                  <a:ext cx="2286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B4F2BB4-F71E-D6BC-E01F-CF8DC4E42269}"/>
              </a:ext>
            </a:extLst>
          </p:cNvPr>
          <p:cNvGrpSpPr/>
          <p:nvPr/>
        </p:nvGrpSpPr>
        <p:grpSpPr>
          <a:xfrm>
            <a:off x="9996807" y="1156222"/>
            <a:ext cx="780480" cy="268200"/>
            <a:chOff x="9996807" y="1156222"/>
            <a:chExt cx="78048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14:cNvPr>
                <p14:cNvContentPartPr/>
                <p14:nvPr/>
              </p14:nvContentPartPr>
              <p14:xfrm>
                <a:off x="9996807" y="1233622"/>
                <a:ext cx="183960" cy="190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92487" y="1229302"/>
                  <a:ext cx="19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14:cNvPr>
                <p14:cNvContentPartPr/>
                <p14:nvPr/>
              </p14:nvContentPartPr>
              <p14:xfrm>
                <a:off x="10319727" y="1156942"/>
                <a:ext cx="44640" cy="243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15407" y="1152622"/>
                  <a:ext cx="53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14:cNvPr>
                <p14:cNvContentPartPr/>
                <p14:nvPr/>
              </p14:nvContentPartPr>
              <p14:xfrm>
                <a:off x="10456527" y="1202302"/>
                <a:ext cx="172800" cy="189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52207" y="1197982"/>
                  <a:ext cx="181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14:cNvPr>
                <p14:cNvContentPartPr/>
                <p14:nvPr/>
              </p14:nvContentPartPr>
              <p14:xfrm>
                <a:off x="10664607" y="1156222"/>
                <a:ext cx="112680" cy="251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60287" y="1151902"/>
                  <a:ext cx="12132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37F28C01-733D-6906-35C9-FFC7B1AECB6B}"/>
              </a:ext>
            </a:extLst>
          </p:cNvPr>
          <p:cNvGrpSpPr/>
          <p:nvPr/>
        </p:nvGrpSpPr>
        <p:grpSpPr>
          <a:xfrm>
            <a:off x="10117047" y="1536742"/>
            <a:ext cx="1190880" cy="321480"/>
            <a:chOff x="10117047" y="1536742"/>
            <a:chExt cx="119088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14:cNvPr>
                <p14:cNvContentPartPr/>
                <p14:nvPr/>
              </p14:nvContentPartPr>
              <p14:xfrm>
                <a:off x="10117047" y="1668142"/>
                <a:ext cx="174600" cy="190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12727" y="1663822"/>
                  <a:ext cx="183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14:cNvPr>
                <p14:cNvContentPartPr/>
                <p14:nvPr/>
              </p14:nvContentPartPr>
              <p14:xfrm>
                <a:off x="10368687" y="1536742"/>
                <a:ext cx="18360" cy="151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64367" y="1532422"/>
                  <a:ext cx="2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14:cNvPr>
                <p14:cNvContentPartPr/>
                <p14:nvPr/>
              </p14:nvContentPartPr>
              <p14:xfrm>
                <a:off x="10739847" y="1616662"/>
                <a:ext cx="112680" cy="122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35527" y="1612342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14:cNvPr>
                <p14:cNvContentPartPr/>
                <p14:nvPr/>
              </p14:nvContentPartPr>
              <p14:xfrm>
                <a:off x="10901847" y="1565542"/>
                <a:ext cx="406080" cy="168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97527" y="1561222"/>
                  <a:ext cx="414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14:cNvPr>
                <p14:cNvContentPartPr/>
                <p14:nvPr/>
              </p14:nvContentPartPr>
              <p14:xfrm>
                <a:off x="11183727" y="1654102"/>
                <a:ext cx="109800" cy="23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79407" y="1649782"/>
                  <a:ext cx="1184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7721CC1-740B-E4A9-1408-8405A70763BB}"/>
              </a:ext>
            </a:extLst>
          </p:cNvPr>
          <p:cNvGrpSpPr/>
          <p:nvPr/>
        </p:nvGrpSpPr>
        <p:grpSpPr>
          <a:xfrm>
            <a:off x="229647" y="2248102"/>
            <a:ext cx="2384280" cy="324360"/>
            <a:chOff x="229647" y="2248102"/>
            <a:chExt cx="238428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14:cNvPr>
                <p14:cNvContentPartPr/>
                <p14:nvPr/>
              </p14:nvContentPartPr>
              <p14:xfrm>
                <a:off x="251607" y="2351422"/>
                <a:ext cx="130320" cy="7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7287" y="2347102"/>
                  <a:ext cx="138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14:cNvPr>
                <p14:cNvContentPartPr/>
                <p14:nvPr/>
              </p14:nvContentPartPr>
              <p14:xfrm>
                <a:off x="229647" y="2433862"/>
                <a:ext cx="154080" cy="24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5327" y="2429542"/>
                  <a:ext cx="16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14:cNvPr>
                <p14:cNvContentPartPr/>
                <p14:nvPr/>
              </p14:nvContentPartPr>
              <p14:xfrm>
                <a:off x="445287" y="2298142"/>
                <a:ext cx="74520" cy="222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0967" y="2293822"/>
                  <a:ext cx="83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14:cNvPr>
                <p14:cNvContentPartPr/>
                <p14:nvPr/>
              </p14:nvContentPartPr>
              <p14:xfrm>
                <a:off x="696567" y="2259982"/>
                <a:ext cx="89640" cy="226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2247" y="2255662"/>
                  <a:ext cx="98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14:cNvPr>
                <p14:cNvContentPartPr/>
                <p14:nvPr/>
              </p14:nvContentPartPr>
              <p14:xfrm>
                <a:off x="839487" y="2362942"/>
                <a:ext cx="180360" cy="95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5167" y="2358622"/>
                  <a:ext cx="189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14:cNvPr>
                <p14:cNvContentPartPr/>
                <p14:nvPr/>
              </p14:nvContentPartPr>
              <p14:xfrm>
                <a:off x="989967" y="2299222"/>
                <a:ext cx="26640" cy="27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5647" y="2294902"/>
                  <a:ext cx="3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14:cNvPr>
                <p14:cNvContentPartPr/>
                <p14:nvPr/>
              </p14:nvContentPartPr>
              <p14:xfrm>
                <a:off x="1064847" y="2309662"/>
                <a:ext cx="270000" cy="164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0527" y="2305342"/>
                  <a:ext cx="278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14:cNvPr>
                <p14:cNvContentPartPr/>
                <p14:nvPr/>
              </p14:nvContentPartPr>
              <p14:xfrm>
                <a:off x="1521327" y="2333062"/>
                <a:ext cx="127080" cy="239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17007" y="2328742"/>
                  <a:ext cx="135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14:cNvPr>
                <p14:cNvContentPartPr/>
                <p14:nvPr/>
              </p14:nvContentPartPr>
              <p14:xfrm>
                <a:off x="1685487" y="2335222"/>
                <a:ext cx="219960" cy="1209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1167" y="2330902"/>
                  <a:ext cx="22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14:cNvPr>
                <p14:cNvContentPartPr/>
                <p14:nvPr/>
              </p14:nvContentPartPr>
              <p14:xfrm>
                <a:off x="1914807" y="2259622"/>
                <a:ext cx="209520" cy="176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10487" y="2255302"/>
                  <a:ext cx="218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14:cNvPr>
                <p14:cNvContentPartPr/>
                <p14:nvPr/>
              </p14:nvContentPartPr>
              <p14:xfrm>
                <a:off x="2100207" y="2248102"/>
                <a:ext cx="513720" cy="198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95887" y="2243782"/>
                  <a:ext cx="52236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14:cNvPr>
              <p14:cNvContentPartPr/>
              <p14:nvPr/>
            </p14:nvContentPartPr>
            <p14:xfrm>
              <a:off x="2298927" y="2149462"/>
              <a:ext cx="23040" cy="100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294607" y="2145142"/>
                <a:ext cx="316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F340376E-CE07-7898-E038-AE343F3B5F8D}"/>
              </a:ext>
            </a:extLst>
          </p:cNvPr>
          <p:cNvGrpSpPr/>
          <p:nvPr/>
        </p:nvGrpSpPr>
        <p:grpSpPr>
          <a:xfrm>
            <a:off x="2917407" y="2254942"/>
            <a:ext cx="1140840" cy="318600"/>
            <a:chOff x="2917407" y="2254942"/>
            <a:chExt cx="114084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14:cNvPr>
                <p14:cNvContentPartPr/>
                <p14:nvPr/>
              </p14:nvContentPartPr>
              <p14:xfrm>
                <a:off x="2917407" y="2254942"/>
                <a:ext cx="147600" cy="219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3087" y="2250622"/>
                  <a:ext cx="156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14:cNvPr>
                <p14:cNvContentPartPr/>
                <p14:nvPr/>
              </p14:nvContentPartPr>
              <p14:xfrm>
                <a:off x="3093087" y="2255662"/>
                <a:ext cx="92160" cy="192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88767" y="2251342"/>
                  <a:ext cx="100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14:cNvPr>
                <p14:cNvContentPartPr/>
                <p14:nvPr/>
              </p14:nvContentPartPr>
              <p14:xfrm>
                <a:off x="3234927" y="2280502"/>
                <a:ext cx="69480" cy="173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30607" y="2276182"/>
                  <a:ext cx="78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14:cNvPr>
                <p14:cNvContentPartPr/>
                <p14:nvPr/>
              </p14:nvContentPartPr>
              <p14:xfrm>
                <a:off x="3310527" y="2351062"/>
                <a:ext cx="178920" cy="118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06207" y="2346742"/>
                  <a:ext cx="187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14:cNvPr>
                <p14:cNvContentPartPr/>
                <p14:nvPr/>
              </p14:nvContentPartPr>
              <p14:xfrm>
                <a:off x="3518607" y="2274022"/>
                <a:ext cx="539640" cy="299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4287" y="2269702"/>
                  <a:ext cx="548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14:cNvPr>
                <p14:cNvContentPartPr/>
                <p14:nvPr/>
              </p14:nvContentPartPr>
              <p14:xfrm>
                <a:off x="3439047" y="2261422"/>
                <a:ext cx="58320" cy="16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4727" y="2257102"/>
                  <a:ext cx="66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CDFC927D-65EE-DA4B-24B8-5DC6037870B8}"/>
              </a:ext>
            </a:extLst>
          </p:cNvPr>
          <p:cNvGrpSpPr/>
          <p:nvPr/>
        </p:nvGrpSpPr>
        <p:grpSpPr>
          <a:xfrm>
            <a:off x="4301247" y="2331262"/>
            <a:ext cx="883440" cy="148680"/>
            <a:chOff x="4301247" y="2331262"/>
            <a:chExt cx="88344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14:cNvPr>
                <p14:cNvContentPartPr/>
                <p14:nvPr/>
              </p14:nvContentPartPr>
              <p14:xfrm>
                <a:off x="4301247" y="2364742"/>
                <a:ext cx="370440" cy="114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96927" y="2360422"/>
                  <a:ext cx="37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14:cNvPr>
                <p14:cNvContentPartPr/>
                <p14:nvPr/>
              </p14:nvContentPartPr>
              <p14:xfrm>
                <a:off x="4726047" y="2331262"/>
                <a:ext cx="140760" cy="148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21727" y="2326942"/>
                  <a:ext cx="149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14:cNvPr>
                <p14:cNvContentPartPr/>
                <p14:nvPr/>
              </p14:nvContentPartPr>
              <p14:xfrm>
                <a:off x="4879767" y="2340622"/>
                <a:ext cx="69840" cy="114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75447" y="2336302"/>
                  <a:ext cx="78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14:cNvPr>
                <p14:cNvContentPartPr/>
                <p14:nvPr/>
              </p14:nvContentPartPr>
              <p14:xfrm>
                <a:off x="4971207" y="2352862"/>
                <a:ext cx="213480" cy="579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66887" y="2348542"/>
                  <a:ext cx="22212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14:cNvPr>
              <p14:cNvContentPartPr/>
              <p14:nvPr/>
            </p14:nvContentPartPr>
            <p14:xfrm>
              <a:off x="4719927" y="2244142"/>
              <a:ext cx="113760" cy="79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15607" y="2239822"/>
                <a:ext cx="12240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95C5CD8C-12F0-2938-87F2-3F1ADA9A45B5}"/>
              </a:ext>
            </a:extLst>
          </p:cNvPr>
          <p:cNvGrpSpPr/>
          <p:nvPr/>
        </p:nvGrpSpPr>
        <p:grpSpPr>
          <a:xfrm>
            <a:off x="5435967" y="2209942"/>
            <a:ext cx="464760" cy="212040"/>
            <a:chOff x="5435967" y="2209942"/>
            <a:chExt cx="46476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14:cNvPr>
                <p14:cNvContentPartPr/>
                <p14:nvPr/>
              </p14:nvContentPartPr>
              <p14:xfrm>
                <a:off x="5435967" y="2327302"/>
                <a:ext cx="274320" cy="946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31647" y="2322982"/>
                  <a:ext cx="282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14:cNvPr>
                <p14:cNvContentPartPr/>
                <p14:nvPr/>
              </p14:nvContentPartPr>
              <p14:xfrm>
                <a:off x="5786607" y="2209942"/>
                <a:ext cx="114120" cy="168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82287" y="2205622"/>
                  <a:ext cx="1227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15A6B819-850D-CEB4-7CC3-EBDEA4A8409A}"/>
              </a:ext>
            </a:extLst>
          </p:cNvPr>
          <p:cNvGrpSpPr/>
          <p:nvPr/>
        </p:nvGrpSpPr>
        <p:grpSpPr>
          <a:xfrm>
            <a:off x="6096567" y="2310382"/>
            <a:ext cx="745200" cy="200880"/>
            <a:chOff x="6096567" y="2310382"/>
            <a:chExt cx="74520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14:cNvPr>
                <p14:cNvContentPartPr/>
                <p14:nvPr/>
              </p14:nvContentPartPr>
              <p14:xfrm>
                <a:off x="6096567" y="2338462"/>
                <a:ext cx="151920" cy="80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92247" y="2334142"/>
                  <a:ext cx="160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14:cNvPr>
                <p14:cNvContentPartPr/>
                <p14:nvPr/>
              </p14:nvContentPartPr>
              <p14:xfrm>
                <a:off x="6278367" y="2344942"/>
                <a:ext cx="116280" cy="166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74047" y="2340622"/>
                  <a:ext cx="124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14:cNvPr>
                <p14:cNvContentPartPr/>
                <p14:nvPr/>
              </p14:nvContentPartPr>
              <p14:xfrm>
                <a:off x="6442167" y="2310382"/>
                <a:ext cx="63360" cy="120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37847" y="2306062"/>
                  <a:ext cx="7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14:cNvPr>
                <p14:cNvContentPartPr/>
                <p14:nvPr/>
              </p14:nvContentPartPr>
              <p14:xfrm>
                <a:off x="6615687" y="2353942"/>
                <a:ext cx="226080" cy="15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1367" y="2349622"/>
                  <a:ext cx="234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4969219-DA1D-2289-8384-F4D08C2FD161}"/>
              </a:ext>
            </a:extLst>
          </p:cNvPr>
          <p:cNvGrpSpPr/>
          <p:nvPr/>
        </p:nvGrpSpPr>
        <p:grpSpPr>
          <a:xfrm>
            <a:off x="516207" y="2792062"/>
            <a:ext cx="476640" cy="211680"/>
            <a:chOff x="516207" y="2792062"/>
            <a:chExt cx="47664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14:cNvPr>
                <p14:cNvContentPartPr/>
                <p14:nvPr/>
              </p14:nvContentPartPr>
              <p14:xfrm>
                <a:off x="516207" y="2792062"/>
                <a:ext cx="220680" cy="211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1887" y="2787742"/>
                  <a:ext cx="229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14:cNvPr>
                <p14:cNvContentPartPr/>
                <p14:nvPr/>
              </p14:nvContentPartPr>
              <p14:xfrm>
                <a:off x="868647" y="2797102"/>
                <a:ext cx="19080" cy="190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4327" y="2792782"/>
                  <a:ext cx="2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14:cNvPr>
                <p14:cNvContentPartPr/>
                <p14:nvPr/>
              </p14:nvContentPartPr>
              <p14:xfrm>
                <a:off x="800607" y="2805382"/>
                <a:ext cx="192240" cy="104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6287" y="2801062"/>
                  <a:ext cx="200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F9B3FC72-52DC-7097-8159-FE3140720BB8}"/>
              </a:ext>
            </a:extLst>
          </p:cNvPr>
          <p:cNvGrpSpPr/>
          <p:nvPr/>
        </p:nvGrpSpPr>
        <p:grpSpPr>
          <a:xfrm>
            <a:off x="446367" y="3086542"/>
            <a:ext cx="526320" cy="366120"/>
            <a:chOff x="446367" y="3086542"/>
            <a:chExt cx="52632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14:cNvPr>
                <p14:cNvContentPartPr/>
                <p14:nvPr/>
              </p14:nvContentPartPr>
              <p14:xfrm>
                <a:off x="446367" y="3086542"/>
                <a:ext cx="415800" cy="65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047" y="3082222"/>
                  <a:ext cx="42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14:cNvPr>
                <p14:cNvContentPartPr/>
                <p14:nvPr/>
              </p14:nvContentPartPr>
              <p14:xfrm>
                <a:off x="498207" y="3222622"/>
                <a:ext cx="176400" cy="230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3887" y="3218302"/>
                  <a:ext cx="185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14:cNvPr>
                <p14:cNvContentPartPr/>
                <p14:nvPr/>
              </p14:nvContentPartPr>
              <p14:xfrm>
                <a:off x="780087" y="3312262"/>
                <a:ext cx="192600" cy="130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767" y="3307942"/>
                  <a:ext cx="2012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A9499ADE-F82C-1060-5DD0-50F214493C15}"/>
              </a:ext>
            </a:extLst>
          </p:cNvPr>
          <p:cNvGrpSpPr/>
          <p:nvPr/>
        </p:nvGrpSpPr>
        <p:grpSpPr>
          <a:xfrm>
            <a:off x="8730687" y="2151262"/>
            <a:ext cx="485640" cy="210240"/>
            <a:chOff x="8730687" y="2151262"/>
            <a:chExt cx="48564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14:cNvPr>
                <p14:cNvContentPartPr/>
                <p14:nvPr/>
              </p14:nvContentPartPr>
              <p14:xfrm>
                <a:off x="8730687" y="2230462"/>
                <a:ext cx="83520" cy="131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26367" y="2226142"/>
                  <a:ext cx="9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14:cNvPr>
                <p14:cNvContentPartPr/>
                <p14:nvPr/>
              </p14:nvContentPartPr>
              <p14:xfrm>
                <a:off x="8747247" y="2280502"/>
                <a:ext cx="217440" cy="72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42927" y="2276182"/>
                  <a:ext cx="226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14:cNvPr>
                <p14:cNvContentPartPr/>
                <p14:nvPr/>
              </p14:nvContentPartPr>
              <p14:xfrm>
                <a:off x="9050007" y="2189422"/>
                <a:ext cx="9720" cy="117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45687" y="2185102"/>
                  <a:ext cx="1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14:cNvPr>
                <p14:cNvContentPartPr/>
                <p14:nvPr/>
              </p14:nvContentPartPr>
              <p14:xfrm>
                <a:off x="8985927" y="2151262"/>
                <a:ext cx="230400" cy="199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81607" y="2146942"/>
                  <a:ext cx="2390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976AEC0B-837F-45DC-C4B7-921037E542D8}"/>
              </a:ext>
            </a:extLst>
          </p:cNvPr>
          <p:cNvGrpSpPr/>
          <p:nvPr/>
        </p:nvGrpSpPr>
        <p:grpSpPr>
          <a:xfrm>
            <a:off x="8839047" y="2596942"/>
            <a:ext cx="996480" cy="480600"/>
            <a:chOff x="8839047" y="2596942"/>
            <a:chExt cx="99648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14:cNvPr>
                <p14:cNvContentPartPr/>
                <p14:nvPr/>
              </p14:nvContentPartPr>
              <p14:xfrm>
                <a:off x="8839047" y="2626102"/>
                <a:ext cx="136440" cy="1872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34727" y="2621782"/>
                  <a:ext cx="145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14:cNvPr>
                <p14:cNvContentPartPr/>
                <p14:nvPr/>
              </p14:nvContentPartPr>
              <p14:xfrm>
                <a:off x="9051447" y="2596942"/>
                <a:ext cx="120240" cy="252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47127" y="2592622"/>
                  <a:ext cx="128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14:cNvPr>
                <p14:cNvContentPartPr/>
                <p14:nvPr/>
              </p14:nvContentPartPr>
              <p14:xfrm>
                <a:off x="8859207" y="2850742"/>
                <a:ext cx="269280" cy="44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54887" y="2846422"/>
                  <a:ext cx="277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14:cNvPr>
                <p14:cNvContentPartPr/>
                <p14:nvPr/>
              </p14:nvContentPartPr>
              <p14:xfrm>
                <a:off x="8854887" y="2962342"/>
                <a:ext cx="106560" cy="115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50567" y="2958022"/>
                  <a:ext cx="115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14:cNvPr>
                <p14:cNvContentPartPr/>
                <p14:nvPr/>
              </p14:nvContentPartPr>
              <p14:xfrm>
                <a:off x="9016887" y="2988262"/>
                <a:ext cx="111960" cy="612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12567" y="2983942"/>
                  <a:ext cx="120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14:cNvPr>
                <p14:cNvContentPartPr/>
                <p14:nvPr/>
              </p14:nvContentPartPr>
              <p14:xfrm>
                <a:off x="9253407" y="2853262"/>
                <a:ext cx="180000" cy="17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49087" y="2848942"/>
                  <a:ext cx="188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14:cNvPr>
                <p14:cNvContentPartPr/>
                <p14:nvPr/>
              </p14:nvContentPartPr>
              <p14:xfrm>
                <a:off x="9290847" y="2900422"/>
                <a:ext cx="160200" cy="25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86527" y="2896102"/>
                  <a:ext cx="16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14:cNvPr>
                <p14:cNvContentPartPr/>
                <p14:nvPr/>
              </p14:nvContentPartPr>
              <p14:xfrm>
                <a:off x="9534567" y="2724022"/>
                <a:ext cx="126000" cy="234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30247" y="2719702"/>
                  <a:ext cx="134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14:cNvPr>
                <p14:cNvContentPartPr/>
                <p14:nvPr/>
              </p14:nvContentPartPr>
              <p14:xfrm>
                <a:off x="9729687" y="2623582"/>
                <a:ext cx="105840" cy="3286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25367" y="2619262"/>
                  <a:ext cx="1144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32994C9C-84D7-D47B-9EC5-D2F588B9D07B}"/>
              </a:ext>
            </a:extLst>
          </p:cNvPr>
          <p:cNvGrpSpPr/>
          <p:nvPr/>
        </p:nvGrpSpPr>
        <p:grpSpPr>
          <a:xfrm>
            <a:off x="9421527" y="1877662"/>
            <a:ext cx="2635920" cy="666000"/>
            <a:chOff x="9421527" y="1877662"/>
            <a:chExt cx="2635920" cy="66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14:cNvPr>
                <p14:cNvContentPartPr/>
                <p14:nvPr/>
              </p14:nvContentPartPr>
              <p14:xfrm>
                <a:off x="9556167" y="2194822"/>
                <a:ext cx="92880" cy="107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51847" y="2190502"/>
                  <a:ext cx="101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14:cNvPr>
                <p14:cNvContentPartPr/>
                <p14:nvPr/>
              </p14:nvContentPartPr>
              <p14:xfrm>
                <a:off x="9633567" y="2194462"/>
                <a:ext cx="63720" cy="223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29247" y="2190142"/>
                  <a:ext cx="72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14:cNvPr>
                <p14:cNvContentPartPr/>
                <p14:nvPr/>
              </p14:nvContentPartPr>
              <p14:xfrm>
                <a:off x="9718887" y="2269702"/>
                <a:ext cx="311040" cy="1594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14567" y="2265382"/>
                  <a:ext cx="319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14:cNvPr>
                <p14:cNvContentPartPr/>
                <p14:nvPr/>
              </p14:nvContentPartPr>
              <p14:xfrm>
                <a:off x="9421527" y="2087542"/>
                <a:ext cx="105840" cy="401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17207" y="2083222"/>
                  <a:ext cx="114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14:cNvPr>
                <p14:cNvContentPartPr/>
                <p14:nvPr/>
              </p14:nvContentPartPr>
              <p14:xfrm>
                <a:off x="10266807" y="2132542"/>
                <a:ext cx="60120" cy="219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62487" y="2128222"/>
                  <a:ext cx="68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14:cNvPr>
                <p14:cNvContentPartPr/>
                <p14:nvPr/>
              </p14:nvContentPartPr>
              <p14:xfrm>
                <a:off x="10397847" y="2222182"/>
                <a:ext cx="117360" cy="83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93527" y="2217862"/>
                  <a:ext cx="126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14:cNvPr>
                <p14:cNvContentPartPr/>
                <p14:nvPr/>
              </p14:nvContentPartPr>
              <p14:xfrm>
                <a:off x="10576407" y="2186182"/>
                <a:ext cx="123120" cy="138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72087" y="2181862"/>
                  <a:ext cx="131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14:cNvPr>
                <p14:cNvContentPartPr/>
                <p14:nvPr/>
              </p14:nvContentPartPr>
              <p14:xfrm>
                <a:off x="10740927" y="2130382"/>
                <a:ext cx="88920" cy="178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36607" y="2126062"/>
                  <a:ext cx="97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14:cNvPr>
                <p14:cNvContentPartPr/>
                <p14:nvPr/>
              </p14:nvContentPartPr>
              <p14:xfrm>
                <a:off x="10902207" y="2166382"/>
                <a:ext cx="105480" cy="133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97887" y="2162062"/>
                  <a:ext cx="114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14:cNvPr>
                <p14:cNvContentPartPr/>
                <p14:nvPr/>
              </p14:nvContentPartPr>
              <p14:xfrm>
                <a:off x="10929567" y="2187262"/>
                <a:ext cx="80280" cy="80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25247" y="2182942"/>
                  <a:ext cx="88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14:cNvPr>
                <p14:cNvContentPartPr/>
                <p14:nvPr/>
              </p14:nvContentPartPr>
              <p14:xfrm>
                <a:off x="11037567" y="2244502"/>
                <a:ext cx="104760" cy="92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33247" y="2240182"/>
                  <a:ext cx="113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14:cNvPr>
                <p14:cNvContentPartPr/>
                <p14:nvPr/>
              </p14:nvContentPartPr>
              <p14:xfrm>
                <a:off x="11121807" y="2110222"/>
                <a:ext cx="104040" cy="267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17487" y="2105902"/>
                  <a:ext cx="112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14:cNvPr>
                <p14:cNvContentPartPr/>
                <p14:nvPr/>
              </p14:nvContentPartPr>
              <p14:xfrm>
                <a:off x="11243847" y="2051902"/>
                <a:ext cx="84600" cy="3337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39527" y="2047582"/>
                  <a:ext cx="93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14:cNvPr>
                <p14:cNvContentPartPr/>
                <p14:nvPr/>
              </p14:nvContentPartPr>
              <p14:xfrm>
                <a:off x="11350407" y="1877662"/>
                <a:ext cx="129960" cy="181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46087" y="1873342"/>
                  <a:ext cx="138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14:cNvPr>
                <p14:cNvContentPartPr/>
                <p14:nvPr/>
              </p14:nvContentPartPr>
              <p14:xfrm>
                <a:off x="11451927" y="2221822"/>
                <a:ext cx="126360" cy="31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47607" y="2217502"/>
                  <a:ext cx="135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14:cNvPr>
                <p14:cNvContentPartPr/>
                <p14:nvPr/>
              </p14:nvContentPartPr>
              <p14:xfrm>
                <a:off x="11435367" y="2292022"/>
                <a:ext cx="110880" cy="20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431047" y="2287702"/>
                  <a:ext cx="11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14:cNvPr>
                <p14:cNvContentPartPr/>
                <p14:nvPr/>
              </p14:nvContentPartPr>
              <p14:xfrm>
                <a:off x="11651007" y="2081782"/>
                <a:ext cx="125640" cy="272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46687" y="2077462"/>
                  <a:ext cx="134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14:cNvPr>
                <p14:cNvContentPartPr/>
                <p14:nvPr/>
              </p14:nvContentPartPr>
              <p14:xfrm>
                <a:off x="11791047" y="2056942"/>
                <a:ext cx="72720" cy="225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786727" y="2052622"/>
                  <a:ext cx="81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14:cNvPr>
                <p14:cNvContentPartPr/>
                <p14:nvPr/>
              </p14:nvContentPartPr>
              <p14:xfrm>
                <a:off x="11918487" y="2146222"/>
                <a:ext cx="66240" cy="81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14167" y="2141902"/>
                  <a:ext cx="74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14:cNvPr>
                <p14:cNvContentPartPr/>
                <p14:nvPr/>
              </p14:nvContentPartPr>
              <p14:xfrm>
                <a:off x="11932887" y="2090782"/>
                <a:ext cx="124560" cy="228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928567" y="2086462"/>
                  <a:ext cx="133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14:cNvPr>
                <p14:cNvContentPartPr/>
                <p14:nvPr/>
              </p14:nvContentPartPr>
              <p14:xfrm>
                <a:off x="9576687" y="2379142"/>
                <a:ext cx="1577520" cy="164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72367" y="2374822"/>
                  <a:ext cx="15861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86054F4E-C670-44EE-2D37-7EB5E8F4DD42}"/>
              </a:ext>
            </a:extLst>
          </p:cNvPr>
          <p:cNvGrpSpPr/>
          <p:nvPr/>
        </p:nvGrpSpPr>
        <p:grpSpPr>
          <a:xfrm>
            <a:off x="9908967" y="2573182"/>
            <a:ext cx="1873440" cy="423360"/>
            <a:chOff x="9908967" y="2573182"/>
            <a:chExt cx="187344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14:cNvPr>
                <p14:cNvContentPartPr/>
                <p14:nvPr/>
              </p14:nvContentPartPr>
              <p14:xfrm>
                <a:off x="9908967" y="2759302"/>
                <a:ext cx="65880" cy="68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4647" y="2754982"/>
                  <a:ext cx="74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14:cNvPr>
                <p14:cNvContentPartPr/>
                <p14:nvPr/>
              </p14:nvContentPartPr>
              <p14:xfrm>
                <a:off x="9966567" y="2768662"/>
                <a:ext cx="65520" cy="211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62247" y="2764342"/>
                  <a:ext cx="7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14:cNvPr>
                <p14:cNvContentPartPr/>
                <p14:nvPr/>
              </p14:nvContentPartPr>
              <p14:xfrm>
                <a:off x="10046487" y="2821222"/>
                <a:ext cx="228600" cy="175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42167" y="2816902"/>
                  <a:ext cx="237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14:cNvPr>
                <p14:cNvContentPartPr/>
                <p14:nvPr/>
              </p14:nvContentPartPr>
              <p14:xfrm>
                <a:off x="10326207" y="2693062"/>
                <a:ext cx="46440" cy="181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21887" y="2688742"/>
                  <a:ext cx="55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14:cNvPr>
                <p14:cNvContentPartPr/>
                <p14:nvPr/>
              </p14:nvContentPartPr>
              <p14:xfrm>
                <a:off x="10425207" y="2774782"/>
                <a:ext cx="103680" cy="70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20887" y="2770462"/>
                  <a:ext cx="112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14:cNvPr>
                <p14:cNvContentPartPr/>
                <p14:nvPr/>
              </p14:nvContentPartPr>
              <p14:xfrm>
                <a:off x="10579287" y="2769382"/>
                <a:ext cx="83880" cy="72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74967" y="2765062"/>
                  <a:ext cx="92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14:cNvPr>
                <p14:cNvContentPartPr/>
                <p14:nvPr/>
              </p14:nvContentPartPr>
              <p14:xfrm>
                <a:off x="10716447" y="2698102"/>
                <a:ext cx="259560" cy="130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2127" y="2693782"/>
                  <a:ext cx="268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14:cNvPr>
                <p14:cNvContentPartPr/>
                <p14:nvPr/>
              </p14:nvContentPartPr>
              <p14:xfrm>
                <a:off x="10865847" y="2758942"/>
                <a:ext cx="84960" cy="43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61527" y="2754622"/>
                  <a:ext cx="9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14:cNvPr>
                <p14:cNvContentPartPr/>
                <p14:nvPr/>
              </p14:nvContentPartPr>
              <p14:xfrm>
                <a:off x="10969887" y="2816542"/>
                <a:ext cx="69840" cy="91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65567" y="2812222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14:cNvPr>
                <p14:cNvContentPartPr/>
                <p14:nvPr/>
              </p14:nvContentPartPr>
              <p14:xfrm>
                <a:off x="11100567" y="2629702"/>
                <a:ext cx="67320" cy="301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96247" y="2625382"/>
                  <a:ext cx="75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14:cNvPr>
                <p14:cNvContentPartPr/>
                <p14:nvPr/>
              </p14:nvContentPartPr>
              <p14:xfrm>
                <a:off x="11182647" y="2573182"/>
                <a:ext cx="58320" cy="374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78327" y="2568862"/>
                  <a:ext cx="66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14:cNvPr>
                <p14:cNvContentPartPr/>
                <p14:nvPr/>
              </p14:nvContentPartPr>
              <p14:xfrm>
                <a:off x="11284167" y="2596222"/>
                <a:ext cx="80280" cy="233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79847" y="2591902"/>
                  <a:ext cx="88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14:cNvPr>
                <p14:cNvContentPartPr/>
                <p14:nvPr/>
              </p14:nvContentPartPr>
              <p14:xfrm>
                <a:off x="11391087" y="2743822"/>
                <a:ext cx="77400" cy="12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86767" y="2739502"/>
                  <a:ext cx="8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14:cNvPr>
                <p14:cNvContentPartPr/>
                <p14:nvPr/>
              </p14:nvContentPartPr>
              <p14:xfrm>
                <a:off x="11541567" y="2675782"/>
                <a:ext cx="122760" cy="99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37247" y="2671462"/>
                  <a:ext cx="131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14:cNvPr>
                <p14:cNvContentPartPr/>
                <p14:nvPr/>
              </p14:nvContentPartPr>
              <p14:xfrm>
                <a:off x="11711847" y="2590822"/>
                <a:ext cx="70560" cy="236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07527" y="2586502"/>
                  <a:ext cx="792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AE3AC4E-12FE-46BE-6015-D88FC6EEEF05}"/>
              </a:ext>
            </a:extLst>
          </p:cNvPr>
          <p:cNvGrpSpPr/>
          <p:nvPr/>
        </p:nvGrpSpPr>
        <p:grpSpPr>
          <a:xfrm>
            <a:off x="1202007" y="2856502"/>
            <a:ext cx="2721600" cy="474480"/>
            <a:chOff x="1202007" y="2856502"/>
            <a:chExt cx="272160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14:cNvPr>
                <p14:cNvContentPartPr/>
                <p14:nvPr/>
              </p14:nvContentPartPr>
              <p14:xfrm>
                <a:off x="1528167" y="3032902"/>
                <a:ext cx="147960" cy="2422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23847" y="3028582"/>
                  <a:ext cx="156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14:cNvPr>
                <p14:cNvContentPartPr/>
                <p14:nvPr/>
              </p14:nvContentPartPr>
              <p14:xfrm>
                <a:off x="1780887" y="2986102"/>
                <a:ext cx="225000" cy="24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76567" y="2981782"/>
                  <a:ext cx="23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14:cNvPr>
                <p14:cNvContentPartPr/>
                <p14:nvPr/>
              </p14:nvContentPartPr>
              <p14:xfrm>
                <a:off x="1775487" y="3011662"/>
                <a:ext cx="228960" cy="223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771167" y="3007342"/>
                  <a:ext cx="237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14:cNvPr>
                <p14:cNvContentPartPr/>
                <p14:nvPr/>
              </p14:nvContentPartPr>
              <p14:xfrm>
                <a:off x="2091567" y="2927062"/>
                <a:ext cx="84960" cy="3211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87247" y="2922742"/>
                  <a:ext cx="93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14:cNvPr>
                <p14:cNvContentPartPr/>
                <p14:nvPr/>
              </p14:nvContentPartPr>
              <p14:xfrm>
                <a:off x="2232327" y="3072502"/>
                <a:ext cx="125640" cy="51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28007" y="3068182"/>
                  <a:ext cx="134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14:cNvPr>
                <p14:cNvContentPartPr/>
                <p14:nvPr/>
              </p14:nvContentPartPr>
              <p14:xfrm>
                <a:off x="2318367" y="3053422"/>
                <a:ext cx="62280" cy="1789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14047" y="3049102"/>
                  <a:ext cx="7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14:cNvPr>
                <p14:cNvContentPartPr/>
                <p14:nvPr/>
              </p14:nvContentPartPr>
              <p14:xfrm>
                <a:off x="2434647" y="3055942"/>
                <a:ext cx="51840" cy="192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30327" y="3051622"/>
                  <a:ext cx="60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14:cNvPr>
                <p14:cNvContentPartPr/>
                <p14:nvPr/>
              </p14:nvContentPartPr>
              <p14:xfrm>
                <a:off x="2615727" y="3104182"/>
                <a:ext cx="106200" cy="90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11407" y="3099862"/>
                  <a:ext cx="11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14:cNvPr>
                <p14:cNvContentPartPr/>
                <p14:nvPr/>
              </p14:nvContentPartPr>
              <p14:xfrm>
                <a:off x="2817327" y="3000142"/>
                <a:ext cx="53280" cy="2109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13007" y="2995822"/>
                  <a:ext cx="61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14:cNvPr>
                <p14:cNvContentPartPr/>
                <p14:nvPr/>
              </p14:nvContentPartPr>
              <p14:xfrm>
                <a:off x="2921727" y="3053062"/>
                <a:ext cx="170280" cy="131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17407" y="3048742"/>
                  <a:ext cx="178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14:cNvPr>
                <p14:cNvContentPartPr/>
                <p14:nvPr/>
              </p14:nvContentPartPr>
              <p14:xfrm>
                <a:off x="3127647" y="3045142"/>
                <a:ext cx="133560" cy="152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23327" y="3040822"/>
                  <a:ext cx="142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14:cNvPr>
                <p14:cNvContentPartPr/>
                <p14:nvPr/>
              </p14:nvContentPartPr>
              <p14:xfrm>
                <a:off x="3260847" y="2999782"/>
                <a:ext cx="93960" cy="1605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56527" y="2995462"/>
                  <a:ext cx="10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14:cNvPr>
                <p14:cNvContentPartPr/>
                <p14:nvPr/>
              </p14:nvContentPartPr>
              <p14:xfrm>
                <a:off x="3421767" y="3024982"/>
                <a:ext cx="151920" cy="1418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17447" y="3020662"/>
                  <a:ext cx="16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14:cNvPr>
                <p14:cNvContentPartPr/>
                <p14:nvPr/>
              </p14:nvContentPartPr>
              <p14:xfrm>
                <a:off x="3612207" y="3048742"/>
                <a:ext cx="38880" cy="144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07887" y="3044422"/>
                  <a:ext cx="47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14:cNvPr>
                <p14:cNvContentPartPr/>
                <p14:nvPr/>
              </p14:nvContentPartPr>
              <p14:xfrm>
                <a:off x="3688527" y="2923102"/>
                <a:ext cx="84240" cy="295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84207" y="2918782"/>
                  <a:ext cx="92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14:cNvPr>
                <p14:cNvContentPartPr/>
                <p14:nvPr/>
              </p14:nvContentPartPr>
              <p14:xfrm>
                <a:off x="3776727" y="2856502"/>
                <a:ext cx="146880" cy="400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72407" y="2852182"/>
                  <a:ext cx="155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14:cNvPr>
                <p14:cNvContentPartPr/>
                <p14:nvPr/>
              </p14:nvContentPartPr>
              <p14:xfrm>
                <a:off x="1215327" y="3143422"/>
                <a:ext cx="110160" cy="252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11007" y="3139102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14:cNvPr>
                <p14:cNvContentPartPr/>
                <p14:nvPr/>
              </p14:nvContentPartPr>
              <p14:xfrm>
                <a:off x="1202007" y="3237022"/>
                <a:ext cx="197640" cy="7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97687" y="3232702"/>
                  <a:ext cx="206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14:cNvPr>
                <p14:cNvContentPartPr/>
                <p14:nvPr/>
              </p14:nvContentPartPr>
              <p14:xfrm>
                <a:off x="1464447" y="2934262"/>
                <a:ext cx="115560" cy="3967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60127" y="2929942"/>
                  <a:ext cx="12420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0AC7B8FF-968C-63F7-4D6A-0FC8546E9825}"/>
              </a:ext>
            </a:extLst>
          </p:cNvPr>
          <p:cNvGrpSpPr/>
          <p:nvPr/>
        </p:nvGrpSpPr>
        <p:grpSpPr>
          <a:xfrm>
            <a:off x="4047807" y="2920942"/>
            <a:ext cx="452160" cy="239040"/>
            <a:chOff x="4047807" y="2920942"/>
            <a:chExt cx="45216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14:cNvPr>
                <p14:cNvContentPartPr/>
                <p14:nvPr/>
              </p14:nvContentPartPr>
              <p14:xfrm>
                <a:off x="4047807" y="2924902"/>
                <a:ext cx="49680" cy="235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43487" y="2920582"/>
                  <a:ext cx="58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14:cNvPr>
                <p14:cNvContentPartPr/>
                <p14:nvPr/>
              </p14:nvContentPartPr>
              <p14:xfrm>
                <a:off x="4138887" y="3048742"/>
                <a:ext cx="86400" cy="13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4567" y="3044422"/>
                  <a:ext cx="95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14:cNvPr>
                <p14:cNvContentPartPr/>
                <p14:nvPr/>
              </p14:nvContentPartPr>
              <p14:xfrm>
                <a:off x="4298367" y="2993662"/>
                <a:ext cx="114840" cy="91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94047" y="2989342"/>
                  <a:ext cx="12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14:cNvPr>
                <p14:cNvContentPartPr/>
                <p14:nvPr/>
              </p14:nvContentPartPr>
              <p14:xfrm>
                <a:off x="4462527" y="2920942"/>
                <a:ext cx="37440" cy="230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8207" y="2916622"/>
                  <a:ext cx="4608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14:cNvPr>
              <p14:cNvContentPartPr/>
              <p14:nvPr/>
            </p14:nvContentPartPr>
            <p14:xfrm>
              <a:off x="4761687" y="3018862"/>
              <a:ext cx="185040" cy="781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757367" y="3014542"/>
                <a:ext cx="193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14:cNvPr>
              <p14:cNvContentPartPr/>
              <p14:nvPr/>
            </p14:nvContentPartPr>
            <p14:xfrm>
              <a:off x="5126727" y="2965942"/>
              <a:ext cx="113760" cy="1051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122407" y="2961622"/>
                <a:ext cx="12240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F758EFB1-70BD-9DB4-92FB-358213EE4A98}"/>
              </a:ext>
            </a:extLst>
          </p:cNvPr>
          <p:cNvGrpSpPr/>
          <p:nvPr/>
        </p:nvGrpSpPr>
        <p:grpSpPr>
          <a:xfrm>
            <a:off x="443847" y="3738862"/>
            <a:ext cx="542160" cy="636480"/>
            <a:chOff x="443847" y="3738862"/>
            <a:chExt cx="542160" cy="63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14:cNvPr>
                <p14:cNvContentPartPr/>
                <p14:nvPr/>
              </p14:nvContentPartPr>
              <p14:xfrm>
                <a:off x="455007" y="3774502"/>
                <a:ext cx="148320" cy="193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0687" y="3770182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14:cNvPr>
                <p14:cNvContentPartPr/>
                <p14:nvPr/>
              </p14:nvContentPartPr>
              <p14:xfrm>
                <a:off x="865047" y="3741742"/>
                <a:ext cx="47880" cy="203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0727" y="3737422"/>
                  <a:ext cx="5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14:cNvPr>
                <p14:cNvContentPartPr/>
                <p14:nvPr/>
              </p14:nvContentPartPr>
              <p14:xfrm>
                <a:off x="795207" y="3738862"/>
                <a:ext cx="182880" cy="142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0887" y="3734542"/>
                  <a:ext cx="191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14:cNvPr>
                <p14:cNvContentPartPr/>
                <p14:nvPr/>
              </p14:nvContentPartPr>
              <p14:xfrm>
                <a:off x="443847" y="4030102"/>
                <a:ext cx="542160" cy="60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9527" y="4025782"/>
                  <a:ext cx="550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14:cNvPr>
                <p14:cNvContentPartPr/>
                <p14:nvPr/>
              </p14:nvContentPartPr>
              <p14:xfrm>
                <a:off x="479847" y="4142422"/>
                <a:ext cx="140040" cy="2210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5527" y="4138102"/>
                  <a:ext cx="148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14:cNvPr>
                <p14:cNvContentPartPr/>
                <p14:nvPr/>
              </p14:nvContentPartPr>
              <p14:xfrm>
                <a:off x="763167" y="4146742"/>
                <a:ext cx="117720" cy="228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8847" y="4142422"/>
                  <a:ext cx="1263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92320AB1-99CE-DE2C-51A4-626E1AC382A8}"/>
              </a:ext>
            </a:extLst>
          </p:cNvPr>
          <p:cNvGrpSpPr/>
          <p:nvPr/>
        </p:nvGrpSpPr>
        <p:grpSpPr>
          <a:xfrm>
            <a:off x="1235487" y="3654982"/>
            <a:ext cx="2741760" cy="561960"/>
            <a:chOff x="1235487" y="3654982"/>
            <a:chExt cx="274176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14:cNvPr>
                <p14:cNvContentPartPr/>
                <p14:nvPr/>
              </p14:nvContentPartPr>
              <p14:xfrm>
                <a:off x="1235487" y="4003822"/>
                <a:ext cx="160920" cy="60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31167" y="3999502"/>
                  <a:ext cx="16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14:cNvPr>
                <p14:cNvContentPartPr/>
                <p14:nvPr/>
              </p14:nvContentPartPr>
              <p14:xfrm>
                <a:off x="1248447" y="4102822"/>
                <a:ext cx="160920" cy="18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244127" y="4098502"/>
                  <a:ext cx="16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14:cNvPr>
                <p14:cNvContentPartPr/>
                <p14:nvPr/>
              </p14:nvContentPartPr>
              <p14:xfrm>
                <a:off x="1512687" y="3849382"/>
                <a:ext cx="103320" cy="3675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08367" y="3845062"/>
                  <a:ext cx="1119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14:cNvPr>
                <p14:cNvContentPartPr/>
                <p14:nvPr/>
              </p14:nvContentPartPr>
              <p14:xfrm>
                <a:off x="1693047" y="3932182"/>
                <a:ext cx="92520" cy="141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88727" y="3927862"/>
                  <a:ext cx="101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14:cNvPr>
                <p14:cNvContentPartPr/>
                <p14:nvPr/>
              </p14:nvContentPartPr>
              <p14:xfrm>
                <a:off x="1882047" y="3850102"/>
                <a:ext cx="198000" cy="216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77727" y="3845782"/>
                  <a:ext cx="20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14:cNvPr>
                <p14:cNvContentPartPr/>
                <p14:nvPr/>
              </p14:nvContentPartPr>
              <p14:xfrm>
                <a:off x="1909407" y="3890782"/>
                <a:ext cx="159480" cy="196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05087" y="3886462"/>
                  <a:ext cx="16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14:cNvPr>
                <p14:cNvContentPartPr/>
                <p14:nvPr/>
              </p14:nvContentPartPr>
              <p14:xfrm>
                <a:off x="2233767" y="3787462"/>
                <a:ext cx="116640" cy="268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29447" y="3783142"/>
                  <a:ext cx="125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14:cNvPr>
                <p14:cNvContentPartPr/>
                <p14:nvPr/>
              </p14:nvContentPartPr>
              <p14:xfrm>
                <a:off x="2432487" y="3919222"/>
                <a:ext cx="93240" cy="500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28167" y="3914902"/>
                  <a:ext cx="101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14:cNvPr>
                <p14:cNvContentPartPr/>
                <p14:nvPr/>
              </p14:nvContentPartPr>
              <p14:xfrm>
                <a:off x="2496927" y="3906262"/>
                <a:ext cx="66240" cy="1684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92607" y="3901942"/>
                  <a:ext cx="74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14:cNvPr>
                <p14:cNvContentPartPr/>
                <p14:nvPr/>
              </p14:nvContentPartPr>
              <p14:xfrm>
                <a:off x="2731647" y="3938302"/>
                <a:ext cx="122040" cy="50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27327" y="3933982"/>
                  <a:ext cx="130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14:cNvPr>
                <p14:cNvContentPartPr/>
                <p14:nvPr/>
              </p14:nvContentPartPr>
              <p14:xfrm>
                <a:off x="2619327" y="4027222"/>
                <a:ext cx="13680" cy="60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15007" y="4022902"/>
                  <a:ext cx="2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14:cNvPr>
                <p14:cNvContentPartPr/>
                <p14:nvPr/>
              </p14:nvContentPartPr>
              <p14:xfrm>
                <a:off x="2650647" y="3912022"/>
                <a:ext cx="17280" cy="90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46327" y="3907702"/>
                  <a:ext cx="25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14:cNvPr>
                <p14:cNvContentPartPr/>
                <p14:nvPr/>
              </p14:nvContentPartPr>
              <p14:xfrm>
                <a:off x="2945127" y="3761542"/>
                <a:ext cx="83520" cy="273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940807" y="3757222"/>
                  <a:ext cx="92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14:cNvPr>
                <p14:cNvContentPartPr/>
                <p14:nvPr/>
              </p14:nvContentPartPr>
              <p14:xfrm>
                <a:off x="3109647" y="3885382"/>
                <a:ext cx="105480" cy="79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05327" y="3881062"/>
                  <a:ext cx="114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14:cNvPr>
                <p14:cNvContentPartPr/>
                <p14:nvPr/>
              </p14:nvContentPartPr>
              <p14:xfrm>
                <a:off x="3273447" y="3842902"/>
                <a:ext cx="107640" cy="1357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69127" y="3838582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14:cNvPr>
                <p14:cNvContentPartPr/>
                <p14:nvPr/>
              </p14:nvContentPartPr>
              <p14:xfrm>
                <a:off x="3375687" y="3778102"/>
                <a:ext cx="253800" cy="169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71367" y="3773782"/>
                  <a:ext cx="262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14:cNvPr>
                <p14:cNvContentPartPr/>
                <p14:nvPr/>
              </p14:nvContentPartPr>
              <p14:xfrm>
                <a:off x="3551727" y="3834622"/>
                <a:ext cx="143640" cy="148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547407" y="3830302"/>
                  <a:ext cx="152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14:cNvPr>
                <p14:cNvContentPartPr/>
                <p14:nvPr/>
              </p14:nvContentPartPr>
              <p14:xfrm>
                <a:off x="3714087" y="3829942"/>
                <a:ext cx="7200" cy="10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09767" y="3825622"/>
                  <a:ext cx="15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14:cNvPr>
                <p14:cNvContentPartPr/>
                <p14:nvPr/>
              </p14:nvContentPartPr>
              <p14:xfrm>
                <a:off x="3756927" y="3720142"/>
                <a:ext cx="50760" cy="297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52607" y="3715822"/>
                  <a:ext cx="59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14:cNvPr>
                <p14:cNvContentPartPr/>
                <p14:nvPr/>
              </p14:nvContentPartPr>
              <p14:xfrm>
                <a:off x="3793287" y="3654982"/>
                <a:ext cx="183960" cy="327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88967" y="3650662"/>
                  <a:ext cx="19260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6DAC14BA-8A5C-6209-75F9-1D7C1F778749}"/>
              </a:ext>
            </a:extLst>
          </p:cNvPr>
          <p:cNvGrpSpPr/>
          <p:nvPr/>
        </p:nvGrpSpPr>
        <p:grpSpPr>
          <a:xfrm>
            <a:off x="9274647" y="3173662"/>
            <a:ext cx="409680" cy="227160"/>
            <a:chOff x="9274647" y="3173662"/>
            <a:chExt cx="40968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14:cNvPr>
                <p14:cNvContentPartPr/>
                <p14:nvPr/>
              </p14:nvContentPartPr>
              <p14:xfrm>
                <a:off x="9274647" y="3173662"/>
                <a:ext cx="157680" cy="2271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270327" y="3169342"/>
                  <a:ext cx="166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14:cNvPr>
                <p14:cNvContentPartPr/>
                <p14:nvPr/>
              </p14:nvContentPartPr>
              <p14:xfrm>
                <a:off x="9565527" y="3246382"/>
                <a:ext cx="100440" cy="1346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61207" y="3242062"/>
                  <a:ext cx="109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14:cNvPr>
                <p14:cNvContentPartPr/>
                <p14:nvPr/>
              </p14:nvContentPartPr>
              <p14:xfrm>
                <a:off x="9583527" y="3253582"/>
                <a:ext cx="100800" cy="716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79207" y="3249262"/>
                  <a:ext cx="1094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77C5BB42-3CE8-E9C4-0D75-81FD27B538B0}"/>
              </a:ext>
            </a:extLst>
          </p:cNvPr>
          <p:cNvGrpSpPr/>
          <p:nvPr/>
        </p:nvGrpSpPr>
        <p:grpSpPr>
          <a:xfrm>
            <a:off x="9959727" y="3124342"/>
            <a:ext cx="477000" cy="210240"/>
            <a:chOff x="9959727" y="3124342"/>
            <a:chExt cx="47700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14:cNvPr>
                <p14:cNvContentPartPr/>
                <p14:nvPr/>
              </p14:nvContentPartPr>
              <p14:xfrm>
                <a:off x="9959727" y="3219022"/>
                <a:ext cx="142200" cy="115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55407" y="3214702"/>
                  <a:ext cx="150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14:cNvPr>
                <p14:cNvContentPartPr/>
                <p14:nvPr/>
              </p14:nvContentPartPr>
              <p14:xfrm>
                <a:off x="10144767" y="3237382"/>
                <a:ext cx="110880" cy="734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40447" y="3233062"/>
                  <a:ext cx="119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14:cNvPr>
                <p14:cNvContentPartPr/>
                <p14:nvPr/>
              </p14:nvContentPartPr>
              <p14:xfrm>
                <a:off x="10313247" y="3124342"/>
                <a:ext cx="123480" cy="1760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08927" y="3120022"/>
                  <a:ext cx="1321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14:cNvPr>
              <p14:cNvContentPartPr/>
              <p14:nvPr/>
            </p14:nvContentPartPr>
            <p14:xfrm>
              <a:off x="10727247" y="3123622"/>
              <a:ext cx="92880" cy="1771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0722927" y="3119302"/>
                <a:ext cx="1015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971AF277-735F-612D-0FF7-5A95A77DE8A7}"/>
              </a:ext>
            </a:extLst>
          </p:cNvPr>
          <p:cNvGrpSpPr/>
          <p:nvPr/>
        </p:nvGrpSpPr>
        <p:grpSpPr>
          <a:xfrm>
            <a:off x="11019927" y="3054142"/>
            <a:ext cx="899640" cy="342720"/>
            <a:chOff x="11019927" y="3054142"/>
            <a:chExt cx="8996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14:cNvPr>
                <p14:cNvContentPartPr/>
                <p14:nvPr/>
              </p14:nvContentPartPr>
              <p14:xfrm>
                <a:off x="11019927" y="3189862"/>
                <a:ext cx="139320" cy="986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15607" y="3185542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14:cNvPr>
                <p14:cNvContentPartPr/>
                <p14:nvPr/>
              </p14:nvContentPartPr>
              <p14:xfrm>
                <a:off x="11210367" y="3110662"/>
                <a:ext cx="61920" cy="1652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06047" y="3106342"/>
                  <a:ext cx="70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14:cNvPr>
                <p14:cNvContentPartPr/>
                <p14:nvPr/>
              </p14:nvContentPartPr>
              <p14:xfrm>
                <a:off x="11268327" y="3186982"/>
                <a:ext cx="146520" cy="209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64007" y="3182662"/>
                  <a:ext cx="155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14:cNvPr>
                <p14:cNvContentPartPr/>
                <p14:nvPr/>
              </p14:nvContentPartPr>
              <p14:xfrm>
                <a:off x="11462367" y="3085462"/>
                <a:ext cx="42840" cy="174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458047" y="3081142"/>
                  <a:ext cx="51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14:cNvPr>
                <p14:cNvContentPartPr/>
                <p14:nvPr/>
              </p14:nvContentPartPr>
              <p14:xfrm>
                <a:off x="11513127" y="3054142"/>
                <a:ext cx="406440" cy="1918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08807" y="3049822"/>
                  <a:ext cx="415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14:cNvPr>
                <p14:cNvContentPartPr/>
                <p14:nvPr/>
              </p14:nvContentPartPr>
              <p14:xfrm>
                <a:off x="11813007" y="3086182"/>
                <a:ext cx="63360" cy="133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08687" y="3081862"/>
                  <a:ext cx="720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FB256AAF-0F1B-A121-7D68-FA808D798146}"/>
              </a:ext>
            </a:extLst>
          </p:cNvPr>
          <p:cNvGrpSpPr/>
          <p:nvPr/>
        </p:nvGrpSpPr>
        <p:grpSpPr>
          <a:xfrm>
            <a:off x="8802687" y="3248542"/>
            <a:ext cx="423720" cy="249120"/>
            <a:chOff x="8802687" y="3248542"/>
            <a:chExt cx="42372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14:cNvPr>
                <p14:cNvContentPartPr/>
                <p14:nvPr/>
              </p14:nvContentPartPr>
              <p14:xfrm>
                <a:off x="8802687" y="3256822"/>
                <a:ext cx="119880" cy="240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798367" y="3252502"/>
                  <a:ext cx="128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14:cNvPr>
                <p14:cNvContentPartPr/>
                <p14:nvPr/>
              </p14:nvContentPartPr>
              <p14:xfrm>
                <a:off x="8935527" y="3276982"/>
                <a:ext cx="99000" cy="192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31207" y="3272662"/>
                  <a:ext cx="10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14:cNvPr>
                <p14:cNvContentPartPr/>
                <p14:nvPr/>
              </p14:nvContentPartPr>
              <p14:xfrm>
                <a:off x="8977287" y="3277342"/>
                <a:ext cx="119160" cy="171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72967" y="3273022"/>
                  <a:ext cx="127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14:cNvPr>
                <p14:cNvContentPartPr/>
                <p14:nvPr/>
              </p14:nvContentPartPr>
              <p14:xfrm>
                <a:off x="9135687" y="3355822"/>
                <a:ext cx="90720" cy="864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31367" y="3351502"/>
                  <a:ext cx="9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14:cNvPr>
                <p14:cNvContentPartPr/>
                <p14:nvPr/>
              </p14:nvContentPartPr>
              <p14:xfrm>
                <a:off x="8975847" y="3248542"/>
                <a:ext cx="56520" cy="2070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971527" y="3244222"/>
                  <a:ext cx="6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14:cNvPr>
                <p14:cNvContentPartPr/>
                <p14:nvPr/>
              </p14:nvContentPartPr>
              <p14:xfrm>
                <a:off x="8976927" y="3260782"/>
                <a:ext cx="55080" cy="2016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72607" y="3256462"/>
                  <a:ext cx="637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425E1DE4-73D6-2033-3C77-1F1753486CBD}"/>
              </a:ext>
            </a:extLst>
          </p:cNvPr>
          <p:cNvGrpSpPr/>
          <p:nvPr/>
        </p:nvGrpSpPr>
        <p:grpSpPr>
          <a:xfrm>
            <a:off x="4064007" y="3699982"/>
            <a:ext cx="317520" cy="340920"/>
            <a:chOff x="4064007" y="3699982"/>
            <a:chExt cx="31752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14:cNvPr>
                <p14:cNvContentPartPr/>
                <p14:nvPr/>
              </p14:nvContentPartPr>
              <p14:xfrm>
                <a:off x="4064007" y="3699982"/>
                <a:ext cx="159840" cy="2602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59687" y="3695662"/>
                  <a:ext cx="16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14:cNvPr>
                <p14:cNvContentPartPr/>
                <p14:nvPr/>
              </p14:nvContentPartPr>
              <p14:xfrm>
                <a:off x="4072287" y="3751462"/>
                <a:ext cx="164160" cy="1519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67967" y="3747142"/>
                  <a:ext cx="17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14:cNvPr>
                <p14:cNvContentPartPr/>
                <p14:nvPr/>
              </p14:nvContentPartPr>
              <p14:xfrm>
                <a:off x="4278207" y="3759742"/>
                <a:ext cx="103320" cy="281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73887" y="3755422"/>
                  <a:ext cx="11196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0E345210-A076-12D9-4F52-2B80AB985538}"/>
              </a:ext>
            </a:extLst>
          </p:cNvPr>
          <p:cNvGrpSpPr/>
          <p:nvPr/>
        </p:nvGrpSpPr>
        <p:grpSpPr>
          <a:xfrm>
            <a:off x="4740087" y="3780982"/>
            <a:ext cx="185760" cy="117720"/>
            <a:chOff x="4740087" y="3780982"/>
            <a:chExt cx="18576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14:cNvPr>
                <p14:cNvContentPartPr/>
                <p14:nvPr/>
              </p14:nvContentPartPr>
              <p14:xfrm>
                <a:off x="4740087" y="3780982"/>
                <a:ext cx="182880" cy="417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35767" y="3776662"/>
                  <a:ext cx="191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14:cNvPr>
                <p14:cNvContentPartPr/>
                <p14:nvPr/>
              </p14:nvContentPartPr>
              <p14:xfrm>
                <a:off x="4784007" y="3877102"/>
                <a:ext cx="141840" cy="21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79687" y="3872782"/>
                  <a:ext cx="1504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14:cNvPr>
              <p14:cNvContentPartPr/>
              <p14:nvPr/>
            </p14:nvContentPartPr>
            <p14:xfrm>
              <a:off x="5091807" y="3703942"/>
              <a:ext cx="182160" cy="1497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87487" y="3699622"/>
                <a:ext cx="190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14:cNvPr>
              <p14:cNvContentPartPr/>
              <p14:nvPr/>
            </p14:nvContentPartPr>
            <p14:xfrm>
              <a:off x="5402127" y="2779102"/>
              <a:ext cx="212040" cy="11772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397807" y="2774782"/>
                <a:ext cx="220680" cy="11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4E23A8CA-2D71-BDAF-7419-D90B327C6C08}"/>
              </a:ext>
            </a:extLst>
          </p:cNvPr>
          <p:cNvGrpSpPr/>
          <p:nvPr/>
        </p:nvGrpSpPr>
        <p:grpSpPr>
          <a:xfrm>
            <a:off x="5855367" y="3200302"/>
            <a:ext cx="1684440" cy="823680"/>
            <a:chOff x="5855367" y="3200302"/>
            <a:chExt cx="1684440" cy="82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14:cNvPr>
                <p14:cNvContentPartPr/>
                <p14:nvPr/>
              </p14:nvContentPartPr>
              <p14:xfrm>
                <a:off x="5943207" y="3240262"/>
                <a:ext cx="20520" cy="1839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38887" y="3235942"/>
                  <a:ext cx="2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14:cNvPr>
                <p14:cNvContentPartPr/>
                <p14:nvPr/>
              </p14:nvContentPartPr>
              <p14:xfrm>
                <a:off x="5855367" y="3200302"/>
                <a:ext cx="207000" cy="2818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51047" y="3195982"/>
                  <a:ext cx="215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14:cNvPr>
                <p14:cNvContentPartPr/>
                <p14:nvPr/>
              </p14:nvContentPartPr>
              <p14:xfrm>
                <a:off x="6145167" y="3310822"/>
                <a:ext cx="106560" cy="968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40847" y="3306502"/>
                  <a:ext cx="115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14:cNvPr>
                <p14:cNvContentPartPr/>
                <p14:nvPr/>
              </p14:nvContentPartPr>
              <p14:xfrm>
                <a:off x="6316527" y="3208582"/>
                <a:ext cx="378000" cy="215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12207" y="3204262"/>
                  <a:ext cx="386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14:cNvPr>
                <p14:cNvContentPartPr/>
                <p14:nvPr/>
              </p14:nvContentPartPr>
              <p14:xfrm>
                <a:off x="6681567" y="3256822"/>
                <a:ext cx="11880" cy="10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77247" y="3252502"/>
                  <a:ext cx="20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14:cNvPr>
                <p14:cNvContentPartPr/>
                <p14:nvPr/>
              </p14:nvContentPartPr>
              <p14:xfrm>
                <a:off x="6776607" y="3259342"/>
                <a:ext cx="763200" cy="3852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72287" y="3255022"/>
                  <a:ext cx="7718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14:cNvPr>
                <p14:cNvContentPartPr/>
                <p14:nvPr/>
              </p14:nvContentPartPr>
              <p14:xfrm>
                <a:off x="6012327" y="3687742"/>
                <a:ext cx="201240" cy="203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008007" y="3683422"/>
                  <a:ext cx="209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14:cNvPr>
                <p14:cNvContentPartPr/>
                <p14:nvPr/>
              </p14:nvContentPartPr>
              <p14:xfrm>
                <a:off x="6284847" y="3840382"/>
                <a:ext cx="10800" cy="288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280527" y="3836062"/>
                  <a:ext cx="19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14:cNvPr>
                <p14:cNvContentPartPr/>
                <p14:nvPr/>
              </p14:nvContentPartPr>
              <p14:xfrm>
                <a:off x="6436407" y="3676582"/>
                <a:ext cx="167400" cy="1987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32087" y="3672262"/>
                  <a:ext cx="176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14:cNvPr>
                <p14:cNvContentPartPr/>
                <p14:nvPr/>
              </p14:nvContentPartPr>
              <p14:xfrm>
                <a:off x="6641247" y="3752902"/>
                <a:ext cx="121680" cy="939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36927" y="3748582"/>
                  <a:ext cx="130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14:cNvPr>
                <p14:cNvContentPartPr/>
                <p14:nvPr/>
              </p14:nvContentPartPr>
              <p14:xfrm>
                <a:off x="6818727" y="3658582"/>
                <a:ext cx="155520" cy="1742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14407" y="3654262"/>
                  <a:ext cx="164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14:cNvPr>
                <p14:cNvContentPartPr/>
                <p14:nvPr/>
              </p14:nvContentPartPr>
              <p14:xfrm>
                <a:off x="7048047" y="3759742"/>
                <a:ext cx="207360" cy="2642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43727" y="3755422"/>
                  <a:ext cx="21600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DDA054EE-7520-4223-3C65-19B74AD6F364}"/>
              </a:ext>
            </a:extLst>
          </p:cNvPr>
          <p:cNvGrpSpPr/>
          <p:nvPr/>
        </p:nvGrpSpPr>
        <p:grpSpPr>
          <a:xfrm>
            <a:off x="1305327" y="4427902"/>
            <a:ext cx="455040" cy="276840"/>
            <a:chOff x="1305327" y="4427902"/>
            <a:chExt cx="45504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14:cNvPr>
                <p14:cNvContentPartPr/>
                <p14:nvPr/>
              </p14:nvContentPartPr>
              <p14:xfrm>
                <a:off x="1305327" y="4498102"/>
                <a:ext cx="455040" cy="2066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301007" y="4493782"/>
                  <a:ext cx="463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14:cNvPr>
                <p14:cNvContentPartPr/>
                <p14:nvPr/>
              </p14:nvContentPartPr>
              <p14:xfrm>
                <a:off x="1657047" y="4427902"/>
                <a:ext cx="13680" cy="23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652727" y="4423582"/>
                  <a:ext cx="223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669D0746-47A6-638F-ADFF-D8FDE0628E73}"/>
              </a:ext>
            </a:extLst>
          </p:cNvPr>
          <p:cNvGrpSpPr/>
          <p:nvPr/>
        </p:nvGrpSpPr>
        <p:grpSpPr>
          <a:xfrm>
            <a:off x="1959447" y="4421782"/>
            <a:ext cx="692280" cy="250560"/>
            <a:chOff x="1959447" y="4421782"/>
            <a:chExt cx="69228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14:cNvPr>
                <p14:cNvContentPartPr/>
                <p14:nvPr/>
              </p14:nvContentPartPr>
              <p14:xfrm>
                <a:off x="1959447" y="4421782"/>
                <a:ext cx="117000" cy="2505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955127" y="4417462"/>
                  <a:ext cx="125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14:cNvPr>
                <p14:cNvContentPartPr/>
                <p14:nvPr/>
              </p14:nvContentPartPr>
              <p14:xfrm>
                <a:off x="2127207" y="4544182"/>
                <a:ext cx="226800" cy="1047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122887" y="4539862"/>
                  <a:ext cx="235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14:cNvPr>
                <p14:cNvContentPartPr/>
                <p14:nvPr/>
              </p14:nvContentPartPr>
              <p14:xfrm>
                <a:off x="2312967" y="4498822"/>
                <a:ext cx="33480" cy="252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308647" y="4494502"/>
                  <a:ext cx="4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14:cNvPr>
                <p14:cNvContentPartPr/>
                <p14:nvPr/>
              </p14:nvContentPartPr>
              <p14:xfrm>
                <a:off x="2398287" y="4498822"/>
                <a:ext cx="253440" cy="1386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393967" y="4494502"/>
                  <a:ext cx="2620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A6DC56F4-D1F7-D1FF-C03C-B47774375091}"/>
              </a:ext>
            </a:extLst>
          </p:cNvPr>
          <p:cNvGrpSpPr/>
          <p:nvPr/>
        </p:nvGrpSpPr>
        <p:grpSpPr>
          <a:xfrm>
            <a:off x="2926047" y="4327822"/>
            <a:ext cx="1497960" cy="534600"/>
            <a:chOff x="2926047" y="4327822"/>
            <a:chExt cx="149796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14:cNvPr>
                <p14:cNvContentPartPr/>
                <p14:nvPr/>
              </p14:nvContentPartPr>
              <p14:xfrm>
                <a:off x="2926047" y="4430782"/>
                <a:ext cx="423720" cy="4316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21727" y="4426462"/>
                  <a:ext cx="432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14:cNvPr>
                <p14:cNvContentPartPr/>
                <p14:nvPr/>
              </p14:nvContentPartPr>
              <p14:xfrm>
                <a:off x="3364527" y="4449142"/>
                <a:ext cx="9000" cy="363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60207" y="4444822"/>
                  <a:ext cx="17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14:cNvPr>
                <p14:cNvContentPartPr/>
                <p14:nvPr/>
              </p14:nvContentPartPr>
              <p14:xfrm>
                <a:off x="3445167" y="4411702"/>
                <a:ext cx="115560" cy="2170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440847" y="4407382"/>
                  <a:ext cx="124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14:cNvPr>
                <p14:cNvContentPartPr/>
                <p14:nvPr/>
              </p14:nvContentPartPr>
              <p14:xfrm>
                <a:off x="3631287" y="4522582"/>
                <a:ext cx="157680" cy="1105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26967" y="4518262"/>
                  <a:ext cx="166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14:cNvPr>
                <p14:cNvContentPartPr/>
                <p14:nvPr/>
              </p14:nvContentPartPr>
              <p14:xfrm>
                <a:off x="3651807" y="4588102"/>
                <a:ext cx="118440" cy="72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647487" y="4583782"/>
                  <a:ext cx="127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14:cNvPr>
                <p14:cNvContentPartPr/>
                <p14:nvPr/>
              </p14:nvContentPartPr>
              <p14:xfrm>
                <a:off x="3819927" y="4391182"/>
                <a:ext cx="462240" cy="2304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15607" y="4386862"/>
                  <a:ext cx="47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14:cNvPr>
                <p14:cNvContentPartPr/>
                <p14:nvPr/>
              </p14:nvContentPartPr>
              <p14:xfrm>
                <a:off x="4254087" y="4410622"/>
                <a:ext cx="16200" cy="291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49767" y="4406302"/>
                  <a:ext cx="24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14:cNvPr>
                <p14:cNvContentPartPr/>
                <p14:nvPr/>
              </p14:nvContentPartPr>
              <p14:xfrm>
                <a:off x="3931527" y="4327822"/>
                <a:ext cx="492480" cy="4528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927207" y="4323502"/>
                  <a:ext cx="501120" cy="46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774C4416-3230-4F5F-3246-827B22C20C9B}"/>
              </a:ext>
            </a:extLst>
          </p:cNvPr>
          <p:cNvGrpSpPr/>
          <p:nvPr/>
        </p:nvGrpSpPr>
        <p:grpSpPr>
          <a:xfrm>
            <a:off x="4713087" y="4255102"/>
            <a:ext cx="895320" cy="450720"/>
            <a:chOff x="4713087" y="4255102"/>
            <a:chExt cx="89532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14:cNvPr>
                <p14:cNvContentPartPr/>
                <p14:nvPr/>
              </p14:nvContentPartPr>
              <p14:xfrm>
                <a:off x="4713087" y="4367782"/>
                <a:ext cx="334440" cy="3380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708767" y="4363462"/>
                  <a:ext cx="343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14:cNvPr>
                <p14:cNvContentPartPr/>
                <p14:nvPr/>
              </p14:nvContentPartPr>
              <p14:xfrm>
                <a:off x="5078847" y="4489462"/>
                <a:ext cx="109440" cy="1047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74527" y="4485142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14:cNvPr>
                <p14:cNvContentPartPr/>
                <p14:nvPr/>
              </p14:nvContentPartPr>
              <p14:xfrm>
                <a:off x="5289807" y="4389742"/>
                <a:ext cx="123840" cy="1875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85487" y="4385422"/>
                  <a:ext cx="132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14:cNvPr>
                <p14:cNvContentPartPr/>
                <p14:nvPr/>
              </p14:nvContentPartPr>
              <p14:xfrm>
                <a:off x="5492127" y="4351222"/>
                <a:ext cx="116280" cy="2041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487807" y="4346902"/>
                  <a:ext cx="124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14:cNvPr>
                <p14:cNvContentPartPr/>
                <p14:nvPr/>
              </p14:nvContentPartPr>
              <p14:xfrm>
                <a:off x="5203767" y="4255102"/>
                <a:ext cx="152640" cy="536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99447" y="4250782"/>
                  <a:ext cx="1612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2BAB9228-7C8B-23F6-9BA4-AB8235A76B96}"/>
              </a:ext>
            </a:extLst>
          </p:cNvPr>
          <p:cNvGrpSpPr/>
          <p:nvPr/>
        </p:nvGrpSpPr>
        <p:grpSpPr>
          <a:xfrm>
            <a:off x="5819007" y="4385782"/>
            <a:ext cx="460080" cy="148320"/>
            <a:chOff x="5819007" y="4385782"/>
            <a:chExt cx="46008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14:cNvPr>
                <p14:cNvContentPartPr/>
                <p14:nvPr/>
              </p14:nvContentPartPr>
              <p14:xfrm>
                <a:off x="5819007" y="4388662"/>
                <a:ext cx="71280" cy="1454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14687" y="4384342"/>
                  <a:ext cx="79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14:cNvPr>
                <p14:cNvContentPartPr/>
                <p14:nvPr/>
              </p14:nvContentPartPr>
              <p14:xfrm>
                <a:off x="5958687" y="4385782"/>
                <a:ext cx="320400" cy="101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954367" y="4381462"/>
                  <a:ext cx="3290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EEA1E659-6A04-240E-4708-6AEFA2F3A36D}"/>
              </a:ext>
            </a:extLst>
          </p:cNvPr>
          <p:cNvGrpSpPr/>
          <p:nvPr/>
        </p:nvGrpSpPr>
        <p:grpSpPr>
          <a:xfrm>
            <a:off x="6490047" y="4259782"/>
            <a:ext cx="843120" cy="207360"/>
            <a:chOff x="6490047" y="4259782"/>
            <a:chExt cx="84312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14:cNvPr>
                <p14:cNvContentPartPr/>
                <p14:nvPr/>
              </p14:nvContentPartPr>
              <p14:xfrm>
                <a:off x="6490047" y="4366702"/>
                <a:ext cx="313920" cy="100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85727" y="4362382"/>
                  <a:ext cx="32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14:cNvPr>
                <p14:cNvContentPartPr/>
                <p14:nvPr/>
              </p14:nvContentPartPr>
              <p14:xfrm>
                <a:off x="6884247" y="4354462"/>
                <a:ext cx="100080" cy="846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79927" y="4350142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14:cNvPr>
                <p14:cNvContentPartPr/>
                <p14:nvPr/>
              </p14:nvContentPartPr>
              <p14:xfrm>
                <a:off x="7007727" y="4343662"/>
                <a:ext cx="77400" cy="1022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003407" y="4339342"/>
                  <a:ext cx="86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14:cNvPr>
                <p14:cNvContentPartPr/>
                <p14:nvPr/>
              </p14:nvContentPartPr>
              <p14:xfrm>
                <a:off x="7108167" y="4335382"/>
                <a:ext cx="225000" cy="745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03847" y="4331062"/>
                  <a:ext cx="233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14:cNvPr>
                <p14:cNvContentPartPr/>
                <p14:nvPr/>
              </p14:nvContentPartPr>
              <p14:xfrm>
                <a:off x="6741327" y="4259782"/>
                <a:ext cx="155160" cy="277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737007" y="4255462"/>
                  <a:ext cx="1638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14:cNvPr>
              <p14:cNvContentPartPr/>
              <p14:nvPr/>
            </p14:nvContentPartPr>
            <p14:xfrm>
              <a:off x="7549167" y="4135582"/>
              <a:ext cx="20880" cy="18756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544847" y="4131262"/>
                <a:ext cx="29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14:cNvPr>
              <p14:cNvContentPartPr/>
              <p14:nvPr/>
            </p14:nvContentPartPr>
            <p14:xfrm>
              <a:off x="7555647" y="4463182"/>
              <a:ext cx="14760" cy="2304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551327" y="4458862"/>
                <a:ext cx="23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14:cNvPr>
              <p14:cNvContentPartPr/>
              <p14:nvPr/>
            </p14:nvContentPartPr>
            <p14:xfrm>
              <a:off x="3558207" y="4082302"/>
              <a:ext cx="137160" cy="273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553887" y="4077982"/>
                <a:ext cx="145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14:cNvPr>
              <p14:cNvContentPartPr/>
              <p14:nvPr/>
            </p14:nvContentPartPr>
            <p14:xfrm>
              <a:off x="4104687" y="4115782"/>
              <a:ext cx="165600" cy="2736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100367" y="4111462"/>
                <a:ext cx="174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14:cNvPr>
              <p14:cNvContentPartPr/>
              <p14:nvPr/>
            </p14:nvContentPartPr>
            <p14:xfrm>
              <a:off x="2443287" y="4218382"/>
              <a:ext cx="140040" cy="2088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438967" y="4214062"/>
                <a:ext cx="148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14:cNvPr>
              <p14:cNvContentPartPr/>
              <p14:nvPr/>
            </p14:nvContentPartPr>
            <p14:xfrm>
              <a:off x="2358327" y="3323422"/>
              <a:ext cx="103680" cy="2556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354007" y="3319102"/>
                <a:ext cx="112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14:cNvPr>
              <p14:cNvContentPartPr/>
              <p14:nvPr/>
            </p14:nvContentPartPr>
            <p14:xfrm>
              <a:off x="3481527" y="3288862"/>
              <a:ext cx="95760" cy="1224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477207" y="3284542"/>
                <a:ext cx="1044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DEA85F00-5BCE-942E-A199-F1E49828C6DF}"/>
              </a:ext>
            </a:extLst>
          </p:cNvPr>
          <p:cNvGrpSpPr/>
          <p:nvPr/>
        </p:nvGrpSpPr>
        <p:grpSpPr>
          <a:xfrm>
            <a:off x="365727" y="4930102"/>
            <a:ext cx="888480" cy="207000"/>
            <a:chOff x="365727" y="4930102"/>
            <a:chExt cx="88848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14:cNvPr>
                <p14:cNvContentPartPr/>
                <p14:nvPr/>
              </p14:nvContentPartPr>
              <p14:xfrm>
                <a:off x="365727" y="4974022"/>
                <a:ext cx="145080" cy="1393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61407" y="4969702"/>
                  <a:ext cx="15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14:cNvPr>
                <p14:cNvContentPartPr/>
                <p14:nvPr/>
              </p14:nvContentPartPr>
              <p14:xfrm>
                <a:off x="572727" y="4930102"/>
                <a:ext cx="132480" cy="1825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8407" y="4925782"/>
                  <a:ext cx="14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14:cNvPr>
                <p14:cNvContentPartPr/>
                <p14:nvPr/>
              </p14:nvContentPartPr>
              <p14:xfrm>
                <a:off x="798807" y="4982302"/>
                <a:ext cx="92520" cy="1332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94487" y="4977982"/>
                  <a:ext cx="101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14:cNvPr>
                <p14:cNvContentPartPr/>
                <p14:nvPr/>
              </p14:nvContentPartPr>
              <p14:xfrm>
                <a:off x="1019127" y="4958902"/>
                <a:ext cx="115920" cy="1670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14807" y="4954582"/>
                  <a:ext cx="12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14:cNvPr>
                <p14:cNvContentPartPr/>
                <p14:nvPr/>
              </p14:nvContentPartPr>
              <p14:xfrm>
                <a:off x="1241967" y="5085262"/>
                <a:ext cx="12240" cy="518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237647" y="5080942"/>
                  <a:ext cx="208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E39C13D8-8A20-54E4-11A2-5C4B9C2A0E53}"/>
              </a:ext>
            </a:extLst>
          </p:cNvPr>
          <p:cNvGrpSpPr/>
          <p:nvPr/>
        </p:nvGrpSpPr>
        <p:grpSpPr>
          <a:xfrm>
            <a:off x="1469847" y="4945942"/>
            <a:ext cx="382680" cy="145440"/>
            <a:chOff x="1469847" y="4945942"/>
            <a:chExt cx="38268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14:cNvPr>
                <p14:cNvContentPartPr/>
                <p14:nvPr/>
              </p14:nvContentPartPr>
              <p14:xfrm>
                <a:off x="1469847" y="5020822"/>
                <a:ext cx="153000" cy="70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465527" y="5016502"/>
                  <a:ext cx="16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14:cNvPr>
                <p14:cNvContentPartPr/>
                <p14:nvPr/>
              </p14:nvContentPartPr>
              <p14:xfrm>
                <a:off x="1705287" y="4945942"/>
                <a:ext cx="147240" cy="1238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00967" y="4941622"/>
                  <a:ext cx="1558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6CD77EFB-D7DA-869B-36F6-298E567FD65C}"/>
              </a:ext>
            </a:extLst>
          </p:cNvPr>
          <p:cNvGrpSpPr/>
          <p:nvPr/>
        </p:nvGrpSpPr>
        <p:grpSpPr>
          <a:xfrm>
            <a:off x="2034687" y="4968622"/>
            <a:ext cx="290880" cy="173520"/>
            <a:chOff x="2034687" y="4968622"/>
            <a:chExt cx="29088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14:cNvPr>
                <p14:cNvContentPartPr/>
                <p14:nvPr/>
              </p14:nvContentPartPr>
              <p14:xfrm>
                <a:off x="2034687" y="4994902"/>
                <a:ext cx="284040" cy="1472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030367" y="4990582"/>
                  <a:ext cx="292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14:cNvPr>
                <p14:cNvContentPartPr/>
                <p14:nvPr/>
              </p14:nvContentPartPr>
              <p14:xfrm>
                <a:off x="2319447" y="4968622"/>
                <a:ext cx="6120" cy="158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315127" y="4964302"/>
                  <a:ext cx="14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uppieren 389">
            <a:extLst>
              <a:ext uri="{FF2B5EF4-FFF2-40B4-BE49-F238E27FC236}">
                <a16:creationId xmlns:a16="http://schemas.microsoft.com/office/drawing/2014/main" id="{22B0D97E-85BA-605A-A2DF-5C8E39F254A3}"/>
              </a:ext>
            </a:extLst>
          </p:cNvPr>
          <p:cNvGrpSpPr/>
          <p:nvPr/>
        </p:nvGrpSpPr>
        <p:grpSpPr>
          <a:xfrm>
            <a:off x="2642007" y="4921822"/>
            <a:ext cx="681840" cy="196560"/>
            <a:chOff x="2642007" y="4921822"/>
            <a:chExt cx="68184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14:cNvPr>
                <p14:cNvContentPartPr/>
                <p14:nvPr/>
              </p14:nvContentPartPr>
              <p14:xfrm>
                <a:off x="2642007" y="4980142"/>
                <a:ext cx="96840" cy="1382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637687" y="4975822"/>
                  <a:ext cx="105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14:cNvPr>
                <p14:cNvContentPartPr/>
                <p14:nvPr/>
              </p14:nvContentPartPr>
              <p14:xfrm>
                <a:off x="2842527" y="5014342"/>
                <a:ext cx="254880" cy="651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38207" y="5010022"/>
                  <a:ext cx="263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14:cNvPr>
                <p14:cNvContentPartPr/>
                <p14:nvPr/>
              </p14:nvContentPartPr>
              <p14:xfrm>
                <a:off x="3064647" y="4921822"/>
                <a:ext cx="7200" cy="64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60327" y="4917502"/>
                  <a:ext cx="15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14:cNvPr>
                <p14:cNvContentPartPr/>
                <p14:nvPr/>
              </p14:nvContentPartPr>
              <p14:xfrm>
                <a:off x="3153207" y="4925062"/>
                <a:ext cx="170640" cy="1562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148887" y="4920742"/>
                  <a:ext cx="1792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F9E70DCC-4EDC-E642-A1A1-002B8F4495A2}"/>
              </a:ext>
            </a:extLst>
          </p:cNvPr>
          <p:cNvGrpSpPr/>
          <p:nvPr/>
        </p:nvGrpSpPr>
        <p:grpSpPr>
          <a:xfrm>
            <a:off x="3551367" y="4856302"/>
            <a:ext cx="1162080" cy="221400"/>
            <a:chOff x="3551367" y="4856302"/>
            <a:chExt cx="116208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14:cNvPr>
                <p14:cNvContentPartPr/>
                <p14:nvPr/>
              </p14:nvContentPartPr>
              <p14:xfrm>
                <a:off x="3551367" y="4865302"/>
                <a:ext cx="100800" cy="1969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547047" y="4860982"/>
                  <a:ext cx="109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14:cNvPr>
                <p14:cNvContentPartPr/>
                <p14:nvPr/>
              </p14:nvContentPartPr>
              <p14:xfrm>
                <a:off x="3754767" y="4946662"/>
                <a:ext cx="154800" cy="1310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750447" y="4942342"/>
                  <a:ext cx="163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14:cNvPr>
                <p14:cNvContentPartPr/>
                <p14:nvPr/>
              </p14:nvContentPartPr>
              <p14:xfrm>
                <a:off x="3957807" y="4856302"/>
                <a:ext cx="108360" cy="1911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953487" y="4851982"/>
                  <a:ext cx="117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14:cNvPr>
                <p14:cNvContentPartPr/>
                <p14:nvPr/>
              </p14:nvContentPartPr>
              <p14:xfrm>
                <a:off x="4060767" y="4972582"/>
                <a:ext cx="264240" cy="842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056447" y="4968262"/>
                  <a:ext cx="27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14:cNvPr>
                <p14:cNvContentPartPr/>
                <p14:nvPr/>
              </p14:nvContentPartPr>
              <p14:xfrm>
                <a:off x="4385127" y="4965742"/>
                <a:ext cx="144000" cy="864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380807" y="4961422"/>
                  <a:ext cx="15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14:cNvPr>
                <p14:cNvContentPartPr/>
                <p14:nvPr/>
              </p14:nvContentPartPr>
              <p14:xfrm>
                <a:off x="4559367" y="4872862"/>
                <a:ext cx="154080" cy="1872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555047" y="4868542"/>
                  <a:ext cx="1627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D949E10F-D4D7-6135-7741-AB073C83F33F}"/>
              </a:ext>
            </a:extLst>
          </p:cNvPr>
          <p:cNvGrpSpPr/>
          <p:nvPr/>
        </p:nvGrpSpPr>
        <p:grpSpPr>
          <a:xfrm>
            <a:off x="4915407" y="4762342"/>
            <a:ext cx="1668960" cy="313560"/>
            <a:chOff x="4915407" y="4762342"/>
            <a:chExt cx="166896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14:cNvPr>
                <p14:cNvContentPartPr/>
                <p14:nvPr/>
              </p14:nvContentPartPr>
              <p14:xfrm>
                <a:off x="5011527" y="4857382"/>
                <a:ext cx="31680" cy="198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007207" y="4853062"/>
                  <a:ext cx="4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14:cNvPr>
                <p14:cNvContentPartPr/>
                <p14:nvPr/>
              </p14:nvContentPartPr>
              <p14:xfrm>
                <a:off x="4915407" y="4862422"/>
                <a:ext cx="217800" cy="1954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11087" y="4858102"/>
                  <a:ext cx="226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14:cNvPr>
                <p14:cNvContentPartPr/>
                <p14:nvPr/>
              </p14:nvContentPartPr>
              <p14:xfrm>
                <a:off x="5208087" y="4815622"/>
                <a:ext cx="438840" cy="2188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203767" y="4811302"/>
                  <a:ext cx="447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14:cNvPr>
                <p14:cNvContentPartPr/>
                <p14:nvPr/>
              </p14:nvContentPartPr>
              <p14:xfrm>
                <a:off x="5700207" y="4904902"/>
                <a:ext cx="128160" cy="1710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695887" y="4900582"/>
                  <a:ext cx="136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14:cNvPr>
                <p14:cNvContentPartPr/>
                <p14:nvPr/>
              </p14:nvContentPartPr>
              <p14:xfrm>
                <a:off x="5884167" y="4906702"/>
                <a:ext cx="157320" cy="73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79847" y="4902382"/>
                  <a:ext cx="16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14:cNvPr>
                <p14:cNvContentPartPr/>
                <p14:nvPr/>
              </p14:nvContentPartPr>
              <p14:xfrm>
                <a:off x="6107367" y="4825342"/>
                <a:ext cx="133200" cy="1296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103047" y="4821022"/>
                  <a:ext cx="141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14:cNvPr>
                <p14:cNvContentPartPr/>
                <p14:nvPr/>
              </p14:nvContentPartPr>
              <p14:xfrm>
                <a:off x="6298167" y="4762342"/>
                <a:ext cx="167760" cy="2214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293847" y="4758022"/>
                  <a:ext cx="17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14:cNvPr>
                <p14:cNvContentPartPr/>
                <p14:nvPr/>
              </p14:nvContentPartPr>
              <p14:xfrm>
                <a:off x="6570687" y="4929382"/>
                <a:ext cx="13680" cy="1202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66367" y="4925062"/>
                  <a:ext cx="22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AB54EC9D-ED14-7C6D-76F3-3F32862055D4}"/>
              </a:ext>
            </a:extLst>
          </p:cNvPr>
          <p:cNvGrpSpPr/>
          <p:nvPr/>
        </p:nvGrpSpPr>
        <p:grpSpPr>
          <a:xfrm>
            <a:off x="6785247" y="4780702"/>
            <a:ext cx="606600" cy="146520"/>
            <a:chOff x="6785247" y="4780702"/>
            <a:chExt cx="60660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14:cNvPr>
                <p14:cNvContentPartPr/>
                <p14:nvPr/>
              </p14:nvContentPartPr>
              <p14:xfrm>
                <a:off x="6785247" y="4780702"/>
                <a:ext cx="271080" cy="1465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780927" y="4776382"/>
                  <a:ext cx="279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14:cNvPr>
                <p14:cNvContentPartPr/>
                <p14:nvPr/>
              </p14:nvContentPartPr>
              <p14:xfrm>
                <a:off x="7091967" y="4846222"/>
                <a:ext cx="83160" cy="651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87647" y="4841902"/>
                  <a:ext cx="9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14:cNvPr>
                <p14:cNvContentPartPr/>
                <p14:nvPr/>
              </p14:nvContentPartPr>
              <p14:xfrm>
                <a:off x="7306527" y="4848382"/>
                <a:ext cx="9000" cy="36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02207" y="4844062"/>
                  <a:ext cx="17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14:cNvPr>
                <p14:cNvContentPartPr/>
                <p14:nvPr/>
              </p14:nvContentPartPr>
              <p14:xfrm>
                <a:off x="7243887" y="4845502"/>
                <a:ext cx="147960" cy="759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39567" y="4841182"/>
                  <a:ext cx="1566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F6C746B1-8A27-F83F-44C6-C7AB2FD41C8D}"/>
              </a:ext>
            </a:extLst>
          </p:cNvPr>
          <p:cNvGrpSpPr/>
          <p:nvPr/>
        </p:nvGrpSpPr>
        <p:grpSpPr>
          <a:xfrm>
            <a:off x="7579407" y="4706542"/>
            <a:ext cx="723240" cy="191880"/>
            <a:chOff x="7579407" y="4706542"/>
            <a:chExt cx="7232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14:cNvPr>
                <p14:cNvContentPartPr/>
                <p14:nvPr/>
              </p14:nvContentPartPr>
              <p14:xfrm>
                <a:off x="7594887" y="4772422"/>
                <a:ext cx="110520" cy="126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590567" y="4768102"/>
                  <a:ext cx="119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14:cNvPr>
                <p14:cNvContentPartPr/>
                <p14:nvPr/>
              </p14:nvContentPartPr>
              <p14:xfrm>
                <a:off x="7579407" y="4823182"/>
                <a:ext cx="146520" cy="122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75087" y="4818862"/>
                  <a:ext cx="155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14:cNvPr>
                <p14:cNvContentPartPr/>
                <p14:nvPr/>
              </p14:nvContentPartPr>
              <p14:xfrm>
                <a:off x="7736007" y="4719142"/>
                <a:ext cx="222480" cy="177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731687" y="4714822"/>
                  <a:ext cx="23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14:cNvPr>
                <p14:cNvContentPartPr/>
                <p14:nvPr/>
              </p14:nvContentPartPr>
              <p14:xfrm>
                <a:off x="7996287" y="4706542"/>
                <a:ext cx="70560" cy="1728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91967" y="4702222"/>
                  <a:ext cx="79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14:cNvPr>
                <p14:cNvContentPartPr/>
                <p14:nvPr/>
              </p14:nvContentPartPr>
              <p14:xfrm>
                <a:off x="8054607" y="4798342"/>
                <a:ext cx="248040" cy="651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050287" y="4794022"/>
                  <a:ext cx="2566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BBF43840-E43A-A0C1-2537-BC486D483C1E}"/>
              </a:ext>
            </a:extLst>
          </p:cNvPr>
          <p:cNvGrpSpPr/>
          <p:nvPr/>
        </p:nvGrpSpPr>
        <p:grpSpPr>
          <a:xfrm>
            <a:off x="237927" y="5424382"/>
            <a:ext cx="276840" cy="155160"/>
            <a:chOff x="237927" y="5424382"/>
            <a:chExt cx="27684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14:cNvPr>
                <p14:cNvContentPartPr/>
                <p14:nvPr/>
              </p14:nvContentPartPr>
              <p14:xfrm>
                <a:off x="237927" y="5488462"/>
                <a:ext cx="171000" cy="216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33607" y="5484142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14:cNvPr>
                <p14:cNvContentPartPr/>
                <p14:nvPr/>
              </p14:nvContentPartPr>
              <p14:xfrm>
                <a:off x="269967" y="5424382"/>
                <a:ext cx="244800" cy="1551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65647" y="5420062"/>
                  <a:ext cx="2534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0EA163BD-6EC7-1257-6A84-7F66B8D91124}"/>
              </a:ext>
            </a:extLst>
          </p:cNvPr>
          <p:cNvGrpSpPr/>
          <p:nvPr/>
        </p:nvGrpSpPr>
        <p:grpSpPr>
          <a:xfrm>
            <a:off x="718167" y="5344462"/>
            <a:ext cx="620640" cy="214920"/>
            <a:chOff x="718167" y="5344462"/>
            <a:chExt cx="62064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14:cNvPr>
                <p14:cNvContentPartPr/>
                <p14:nvPr/>
              </p14:nvContentPartPr>
              <p14:xfrm>
                <a:off x="718167" y="5380102"/>
                <a:ext cx="106920" cy="1792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13847" y="5375782"/>
                  <a:ext cx="115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14:cNvPr>
                <p14:cNvContentPartPr/>
                <p14:nvPr/>
              </p14:nvContentPartPr>
              <p14:xfrm>
                <a:off x="866487" y="5443102"/>
                <a:ext cx="221400" cy="882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62167" y="5438782"/>
                  <a:ext cx="230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14:cNvPr>
                <p14:cNvContentPartPr/>
                <p14:nvPr/>
              </p14:nvContentPartPr>
              <p14:xfrm>
                <a:off x="1041447" y="5344462"/>
                <a:ext cx="5400" cy="61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37127" y="5340142"/>
                  <a:ext cx="14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14:cNvPr>
                <p14:cNvContentPartPr/>
                <p14:nvPr/>
              </p14:nvContentPartPr>
              <p14:xfrm>
                <a:off x="1115247" y="5367502"/>
                <a:ext cx="223560" cy="1443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10927" y="5363182"/>
                  <a:ext cx="2322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19C19DD4-13EB-2248-E01B-74E8468940B5}"/>
              </a:ext>
            </a:extLst>
          </p:cNvPr>
          <p:cNvGrpSpPr/>
          <p:nvPr/>
        </p:nvGrpSpPr>
        <p:grpSpPr>
          <a:xfrm>
            <a:off x="1677567" y="5280022"/>
            <a:ext cx="1353960" cy="297360"/>
            <a:chOff x="1677567" y="5280022"/>
            <a:chExt cx="135396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14:cNvPr>
                <p14:cNvContentPartPr/>
                <p14:nvPr/>
              </p14:nvContentPartPr>
              <p14:xfrm>
                <a:off x="1677567" y="5301622"/>
                <a:ext cx="182160" cy="2163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673247" y="5297302"/>
                  <a:ext cx="19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14:cNvPr>
                <p14:cNvContentPartPr/>
                <p14:nvPr/>
              </p14:nvContentPartPr>
              <p14:xfrm>
                <a:off x="1934607" y="5296582"/>
                <a:ext cx="37080" cy="2232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930287" y="5292262"/>
                  <a:ext cx="45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14:cNvPr>
                <p14:cNvContentPartPr/>
                <p14:nvPr/>
              </p14:nvContentPartPr>
              <p14:xfrm>
                <a:off x="1982487" y="5394862"/>
                <a:ext cx="262800" cy="1011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978167" y="5390542"/>
                  <a:ext cx="271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14:cNvPr>
                <p14:cNvContentPartPr/>
                <p14:nvPr/>
              </p14:nvContentPartPr>
              <p14:xfrm>
                <a:off x="2205327" y="5280022"/>
                <a:ext cx="5040" cy="126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201007" y="5275702"/>
                  <a:ext cx="13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14:cNvPr>
                <p14:cNvContentPartPr/>
                <p14:nvPr/>
              </p14:nvContentPartPr>
              <p14:xfrm>
                <a:off x="2306847" y="5288302"/>
                <a:ext cx="724680" cy="289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302527" y="5283982"/>
                  <a:ext cx="73332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8718AE0E-C23F-72E4-61DB-A63C4A21B0DA}"/>
              </a:ext>
            </a:extLst>
          </p:cNvPr>
          <p:cNvGrpSpPr/>
          <p:nvPr/>
        </p:nvGrpSpPr>
        <p:grpSpPr>
          <a:xfrm>
            <a:off x="3256527" y="5205502"/>
            <a:ext cx="1387800" cy="288000"/>
            <a:chOff x="3256527" y="5205502"/>
            <a:chExt cx="138780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14:cNvPr>
                <p14:cNvContentPartPr/>
                <p14:nvPr/>
              </p14:nvContentPartPr>
              <p14:xfrm>
                <a:off x="3256527" y="5289742"/>
                <a:ext cx="114120" cy="191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252207" y="5285422"/>
                  <a:ext cx="122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14:cNvPr>
                <p14:cNvContentPartPr/>
                <p14:nvPr/>
              </p14:nvContentPartPr>
              <p14:xfrm>
                <a:off x="3440127" y="5225302"/>
                <a:ext cx="129240" cy="268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435807" y="5220982"/>
                  <a:ext cx="137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14:cNvPr>
                <p14:cNvContentPartPr/>
                <p14:nvPr/>
              </p14:nvContentPartPr>
              <p14:xfrm>
                <a:off x="3595647" y="5218822"/>
                <a:ext cx="180000" cy="2160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591327" y="5214502"/>
                  <a:ext cx="18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14:cNvPr>
                <p14:cNvContentPartPr/>
                <p14:nvPr/>
              </p14:nvContentPartPr>
              <p14:xfrm>
                <a:off x="3781407" y="5318902"/>
                <a:ext cx="257400" cy="860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777087" y="5314582"/>
                  <a:ext cx="266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14:cNvPr>
                <p14:cNvContentPartPr/>
                <p14:nvPr/>
              </p14:nvContentPartPr>
              <p14:xfrm>
                <a:off x="3447327" y="5205502"/>
                <a:ext cx="40680" cy="39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443007" y="5201182"/>
                  <a:ext cx="49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14:cNvPr>
                <p14:cNvContentPartPr/>
                <p14:nvPr/>
              </p14:nvContentPartPr>
              <p14:xfrm>
                <a:off x="4205487" y="5294782"/>
                <a:ext cx="438840" cy="1162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201167" y="5290462"/>
                  <a:ext cx="447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14:cNvPr>
                <p14:cNvContentPartPr/>
                <p14:nvPr/>
              </p14:nvContentPartPr>
              <p14:xfrm>
                <a:off x="4535247" y="5209102"/>
                <a:ext cx="7200" cy="154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30927" y="5204782"/>
                  <a:ext cx="158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863F9DA1-669E-587A-C7E2-6B8BB7C578DE}"/>
              </a:ext>
            </a:extLst>
          </p:cNvPr>
          <p:cNvGrpSpPr/>
          <p:nvPr/>
        </p:nvGrpSpPr>
        <p:grpSpPr>
          <a:xfrm>
            <a:off x="4904607" y="5196862"/>
            <a:ext cx="1060560" cy="248760"/>
            <a:chOff x="4904607" y="5196862"/>
            <a:chExt cx="106056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14:cNvPr>
                <p14:cNvContentPartPr/>
                <p14:nvPr/>
              </p14:nvContentPartPr>
              <p14:xfrm>
                <a:off x="4904607" y="5196862"/>
                <a:ext cx="425520" cy="2487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900287" y="5192542"/>
                  <a:ext cx="434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14:cNvPr>
                <p14:cNvContentPartPr/>
                <p14:nvPr/>
              </p14:nvContentPartPr>
              <p14:xfrm>
                <a:off x="5316447" y="5282542"/>
                <a:ext cx="180360" cy="1227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312127" y="5278222"/>
                  <a:ext cx="18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14:cNvPr>
                <p14:cNvContentPartPr/>
                <p14:nvPr/>
              </p14:nvContentPartPr>
              <p14:xfrm>
                <a:off x="5552247" y="5297662"/>
                <a:ext cx="299160" cy="889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547927" y="5293342"/>
                  <a:ext cx="30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14:cNvPr>
                <p14:cNvContentPartPr/>
                <p14:nvPr/>
              </p14:nvContentPartPr>
              <p14:xfrm>
                <a:off x="5885607" y="5280382"/>
                <a:ext cx="79560" cy="813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881287" y="5276062"/>
                  <a:ext cx="882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DDF7BC35-CF97-07F4-DA0B-7B083E104397}"/>
              </a:ext>
            </a:extLst>
          </p:cNvPr>
          <p:cNvGrpSpPr/>
          <p:nvPr/>
        </p:nvGrpSpPr>
        <p:grpSpPr>
          <a:xfrm>
            <a:off x="6206007" y="5106502"/>
            <a:ext cx="2044080" cy="410760"/>
            <a:chOff x="6206007" y="5106502"/>
            <a:chExt cx="204408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14:cNvPr>
                <p14:cNvContentPartPr/>
                <p14:nvPr/>
              </p14:nvContentPartPr>
              <p14:xfrm>
                <a:off x="6206007" y="5179222"/>
                <a:ext cx="130320" cy="2386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201687" y="5174902"/>
                  <a:ext cx="138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14:cNvPr>
                <p14:cNvContentPartPr/>
                <p14:nvPr/>
              </p14:nvContentPartPr>
              <p14:xfrm>
                <a:off x="6408327" y="5161582"/>
                <a:ext cx="51480" cy="2358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404007" y="5157262"/>
                  <a:ext cx="6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14:cNvPr>
                <p14:cNvContentPartPr/>
                <p14:nvPr/>
              </p14:nvContentPartPr>
              <p14:xfrm>
                <a:off x="6442167" y="5243662"/>
                <a:ext cx="290880" cy="1134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437847" y="5239342"/>
                  <a:ext cx="29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14:cNvPr>
                <p14:cNvContentPartPr/>
                <p14:nvPr/>
              </p14:nvContentPartPr>
              <p14:xfrm>
                <a:off x="6677607" y="5133502"/>
                <a:ext cx="10080" cy="118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73287" y="5129182"/>
                  <a:ext cx="1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14:cNvPr>
                <p14:cNvContentPartPr/>
                <p14:nvPr/>
              </p14:nvContentPartPr>
              <p14:xfrm>
                <a:off x="6751407" y="5161582"/>
                <a:ext cx="433440" cy="3556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747087" y="5157262"/>
                  <a:ext cx="442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14:cNvPr>
                <p14:cNvContentPartPr/>
                <p14:nvPr/>
              </p14:nvContentPartPr>
              <p14:xfrm>
                <a:off x="7234887" y="5218102"/>
                <a:ext cx="104760" cy="1105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230567" y="5213782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14:cNvPr>
                <p14:cNvContentPartPr/>
                <p14:nvPr/>
              </p14:nvContentPartPr>
              <p14:xfrm>
                <a:off x="7382487" y="5241142"/>
                <a:ext cx="118800" cy="1292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378167" y="5236822"/>
                  <a:ext cx="127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14:cNvPr>
                <p14:cNvContentPartPr/>
                <p14:nvPr/>
              </p14:nvContentPartPr>
              <p14:xfrm>
                <a:off x="7568247" y="5236462"/>
                <a:ext cx="93960" cy="2775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563927" y="5232142"/>
                  <a:ext cx="10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14:cNvPr>
                <p14:cNvContentPartPr/>
                <p14:nvPr/>
              </p14:nvContentPartPr>
              <p14:xfrm>
                <a:off x="7691727" y="5219542"/>
                <a:ext cx="79200" cy="1069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687407" y="5215222"/>
                  <a:ext cx="8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14:cNvPr>
                <p14:cNvContentPartPr/>
                <p14:nvPr/>
              </p14:nvContentPartPr>
              <p14:xfrm>
                <a:off x="7809447" y="5106502"/>
                <a:ext cx="440640" cy="2124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805127" y="5102182"/>
                  <a:ext cx="4492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B27465DE-96D1-5823-D853-056D322B19B4}"/>
              </a:ext>
            </a:extLst>
          </p:cNvPr>
          <p:cNvGrpSpPr/>
          <p:nvPr/>
        </p:nvGrpSpPr>
        <p:grpSpPr>
          <a:xfrm>
            <a:off x="348807" y="5779702"/>
            <a:ext cx="430920" cy="194400"/>
            <a:chOff x="348807" y="5779702"/>
            <a:chExt cx="43092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14:cNvPr>
                <p14:cNvContentPartPr/>
                <p14:nvPr/>
              </p14:nvContentPartPr>
              <p14:xfrm>
                <a:off x="348807" y="5779702"/>
                <a:ext cx="142200" cy="1832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44487" y="5775382"/>
                  <a:ext cx="150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14:cNvPr>
                <p14:cNvContentPartPr/>
                <p14:nvPr/>
              </p14:nvContentPartPr>
              <p14:xfrm>
                <a:off x="531327" y="5841262"/>
                <a:ext cx="97200" cy="1101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27007" y="5836942"/>
                  <a:ext cx="10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14:cNvPr>
                <p14:cNvContentPartPr/>
                <p14:nvPr/>
              </p14:nvContentPartPr>
              <p14:xfrm>
                <a:off x="695487" y="5817502"/>
                <a:ext cx="84240" cy="1566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91167" y="5813182"/>
                  <a:ext cx="928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14:cNvPr>
              <p14:cNvContentPartPr/>
              <p14:nvPr/>
            </p14:nvContentPartPr>
            <p14:xfrm>
              <a:off x="8327487" y="5300182"/>
              <a:ext cx="35280" cy="19368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8323167" y="5295862"/>
                <a:ext cx="439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uppieren 453">
            <a:extLst>
              <a:ext uri="{FF2B5EF4-FFF2-40B4-BE49-F238E27FC236}">
                <a16:creationId xmlns:a16="http://schemas.microsoft.com/office/drawing/2014/main" id="{75F6C54B-2434-3FE7-03CC-D3AB84C377CF}"/>
              </a:ext>
            </a:extLst>
          </p:cNvPr>
          <p:cNvGrpSpPr/>
          <p:nvPr/>
        </p:nvGrpSpPr>
        <p:grpSpPr>
          <a:xfrm>
            <a:off x="998967" y="5818582"/>
            <a:ext cx="552240" cy="140760"/>
            <a:chOff x="998967" y="5818582"/>
            <a:chExt cx="55224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14:cNvPr>
                <p14:cNvContentPartPr/>
                <p14:nvPr/>
              </p14:nvContentPartPr>
              <p14:xfrm>
                <a:off x="998967" y="5818582"/>
                <a:ext cx="204840" cy="1101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94647" y="5814262"/>
                  <a:ext cx="21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14:cNvPr>
                <p14:cNvContentPartPr/>
                <p14:nvPr/>
              </p14:nvContentPartPr>
              <p14:xfrm>
                <a:off x="1298487" y="5829022"/>
                <a:ext cx="252720" cy="1303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294167" y="5824702"/>
                  <a:ext cx="2613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B8D95618-F745-2E9A-880B-87851B68D190}"/>
              </a:ext>
            </a:extLst>
          </p:cNvPr>
          <p:cNvGrpSpPr/>
          <p:nvPr/>
        </p:nvGrpSpPr>
        <p:grpSpPr>
          <a:xfrm>
            <a:off x="1829127" y="5687902"/>
            <a:ext cx="640080" cy="283680"/>
            <a:chOff x="1829127" y="5687902"/>
            <a:chExt cx="64008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14:cNvPr>
                <p14:cNvContentPartPr/>
                <p14:nvPr/>
              </p14:nvContentPartPr>
              <p14:xfrm>
                <a:off x="1829127" y="5724262"/>
                <a:ext cx="67320" cy="2250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824807" y="5719942"/>
                  <a:ext cx="75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14:cNvPr>
                <p14:cNvContentPartPr/>
                <p14:nvPr/>
              </p14:nvContentPartPr>
              <p14:xfrm>
                <a:off x="1929927" y="5839102"/>
                <a:ext cx="85320" cy="1083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925607" y="5834782"/>
                  <a:ext cx="93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14:cNvPr>
                <p14:cNvContentPartPr/>
                <p14:nvPr/>
              </p14:nvContentPartPr>
              <p14:xfrm>
                <a:off x="2065287" y="5787622"/>
                <a:ext cx="100800" cy="1839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060967" y="5783302"/>
                  <a:ext cx="109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14:cNvPr>
                <p14:cNvContentPartPr/>
                <p14:nvPr/>
              </p14:nvContentPartPr>
              <p14:xfrm>
                <a:off x="2203887" y="5829022"/>
                <a:ext cx="265320" cy="950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199567" y="5824702"/>
                  <a:ext cx="273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14:cNvPr>
                <p14:cNvContentPartPr/>
                <p14:nvPr/>
              </p14:nvContentPartPr>
              <p14:xfrm>
                <a:off x="2175447" y="5687902"/>
                <a:ext cx="34920" cy="108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171127" y="5683582"/>
                  <a:ext cx="435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B56AA372-6B8F-94E9-C0CB-01FD34B007B3}"/>
              </a:ext>
            </a:extLst>
          </p:cNvPr>
          <p:cNvGrpSpPr/>
          <p:nvPr/>
        </p:nvGrpSpPr>
        <p:grpSpPr>
          <a:xfrm>
            <a:off x="2710407" y="5693662"/>
            <a:ext cx="723240" cy="218160"/>
            <a:chOff x="2710407" y="5693662"/>
            <a:chExt cx="72324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14:cNvPr>
                <p14:cNvContentPartPr/>
                <p14:nvPr/>
              </p14:nvContentPartPr>
              <p14:xfrm>
                <a:off x="2710407" y="5693662"/>
                <a:ext cx="230400" cy="2181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706087" y="5689342"/>
                  <a:ext cx="23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14:cNvPr>
                <p14:cNvContentPartPr/>
                <p14:nvPr/>
              </p14:nvContentPartPr>
              <p14:xfrm>
                <a:off x="2955207" y="5785102"/>
                <a:ext cx="255600" cy="1180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950887" y="5780782"/>
                  <a:ext cx="264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14:cNvPr>
                <p14:cNvContentPartPr/>
                <p14:nvPr/>
              </p14:nvContentPartPr>
              <p14:xfrm>
                <a:off x="3296847" y="5782942"/>
                <a:ext cx="136800" cy="1026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292527" y="5778622"/>
                  <a:ext cx="14544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14:cNvPr>
              <p14:cNvContentPartPr/>
              <p14:nvPr/>
            </p14:nvContentPartPr>
            <p14:xfrm>
              <a:off x="3622287" y="5597182"/>
              <a:ext cx="27360" cy="19332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617967" y="5592862"/>
                <a:ext cx="360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14:cNvPr>
              <p14:cNvContentPartPr/>
              <p14:nvPr/>
            </p14:nvContentPartPr>
            <p14:xfrm>
              <a:off x="3626607" y="5915062"/>
              <a:ext cx="10080" cy="3888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622287" y="5910742"/>
                <a:ext cx="18720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44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7C20D3-DB9F-AC16-1959-E8E5C8F8EC17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FE625C-0E5F-534B-FF45-D451A258D6E3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AFF5A6-1C4A-028B-9BFC-A96D7996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5133E2-B62F-D136-2EC8-2B64F2F4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D0F2C0-7FB7-5C99-C960-15BD4ED5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B88BD2-8A2D-8EEC-BC20-F61A6ECE9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1D20C4-73B3-3AED-2930-68FB9165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2EE570-A784-B447-4079-F9F69E3E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309" y="2519569"/>
            <a:ext cx="5816113" cy="22278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14:cNvPr>
              <p14:cNvContentPartPr/>
              <p14:nvPr/>
            </p14:nvContentPartPr>
            <p14:xfrm>
              <a:off x="256647" y="5822902"/>
              <a:ext cx="7860600" cy="150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327" y="5818582"/>
                <a:ext cx="7869240" cy="1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56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C23635-B8B8-76CA-1EAB-E8DACB83075A}"/>
              </a:ext>
            </a:extLst>
          </p:cNvPr>
          <p:cNvSpPr txBox="1"/>
          <p:nvPr/>
        </p:nvSpPr>
        <p:spPr>
          <a:xfrm>
            <a:off x="5868144" y="116632"/>
            <a:ext cx="31683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9F8244-47E5-2F8B-E71E-9A9922CE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1" y="0"/>
            <a:ext cx="5816113" cy="2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46AB592-BC12-280C-C26E-2B4389D97372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7A5ED7-F281-C3E2-A054-B0C6360207C1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91DC0B-82FD-AB71-1945-BEE9ED22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5" y="1783842"/>
            <a:ext cx="8568201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14:cNvPr>
              <p14:cNvContentPartPr/>
              <p14:nvPr/>
            </p14:nvContentPartPr>
            <p14:xfrm>
              <a:off x="4419916" y="2440702"/>
              <a:ext cx="52560" cy="25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10916" y="2431702"/>
                <a:ext cx="70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14:cNvPr>
              <p14:cNvContentPartPr/>
              <p14:nvPr/>
            </p14:nvContentPartPr>
            <p14:xfrm>
              <a:off x="5313207" y="1710622"/>
              <a:ext cx="651600" cy="186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8887" y="1706302"/>
                <a:ext cx="66024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40FF2C4-063E-DAE1-818E-0100E240646F}"/>
              </a:ext>
            </a:extLst>
          </p:cNvPr>
          <p:cNvGrpSpPr/>
          <p:nvPr/>
        </p:nvGrpSpPr>
        <p:grpSpPr>
          <a:xfrm>
            <a:off x="359967" y="1627102"/>
            <a:ext cx="8637120" cy="2901960"/>
            <a:chOff x="359967" y="1627102"/>
            <a:chExt cx="8637120" cy="29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14:cNvPr>
                <p14:cNvContentPartPr/>
                <p14:nvPr/>
              </p14:nvContentPartPr>
              <p14:xfrm>
                <a:off x="912567" y="1627102"/>
                <a:ext cx="7772040" cy="1589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247" y="1622782"/>
                  <a:ext cx="7780680" cy="15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14:cNvPr>
                <p14:cNvContentPartPr/>
                <p14:nvPr/>
              </p14:nvContentPartPr>
              <p14:xfrm>
                <a:off x="359967" y="3361582"/>
                <a:ext cx="8637120" cy="1167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5647" y="3357262"/>
                  <a:ext cx="864576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14:cNvPr>
                <p14:cNvContentPartPr/>
                <p14:nvPr/>
              </p14:nvContentPartPr>
              <p14:xfrm>
                <a:off x="4434087" y="3052342"/>
                <a:ext cx="3757320" cy="262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9767" y="3048022"/>
                  <a:ext cx="3765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14:cNvPr>
                <p14:cNvContentPartPr/>
                <p14:nvPr/>
              </p14:nvContentPartPr>
              <p14:xfrm>
                <a:off x="992847" y="3294622"/>
                <a:ext cx="2591280" cy="59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8527" y="3290302"/>
                  <a:ext cx="2599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1F7AC2D-AF46-2BB2-D64C-F84181A0C6F3}"/>
              </a:ext>
            </a:extLst>
          </p:cNvPr>
          <p:cNvGrpSpPr/>
          <p:nvPr/>
        </p:nvGrpSpPr>
        <p:grpSpPr>
          <a:xfrm>
            <a:off x="7590927" y="803422"/>
            <a:ext cx="4055760" cy="1451880"/>
            <a:chOff x="7590927" y="803422"/>
            <a:chExt cx="4055760" cy="14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14:cNvPr>
                <p14:cNvContentPartPr/>
                <p14:nvPr/>
              </p14:nvContentPartPr>
              <p14:xfrm>
                <a:off x="7590927" y="866422"/>
                <a:ext cx="146880" cy="377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6607" y="862102"/>
                  <a:ext cx="155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14:cNvPr>
                <p14:cNvContentPartPr/>
                <p14:nvPr/>
              </p14:nvContentPartPr>
              <p14:xfrm>
                <a:off x="7801887" y="1019782"/>
                <a:ext cx="128880" cy="176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97567" y="1015462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14:cNvPr>
                <p14:cNvContentPartPr/>
                <p14:nvPr/>
              </p14:nvContentPartPr>
              <p14:xfrm>
                <a:off x="8027607" y="978382"/>
                <a:ext cx="141480" cy="235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3287" y="974062"/>
                  <a:ext cx="15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14:cNvPr>
                <p14:cNvContentPartPr/>
                <p14:nvPr/>
              </p14:nvContentPartPr>
              <p14:xfrm>
                <a:off x="8265207" y="1009342"/>
                <a:ext cx="402480" cy="327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0887" y="1005022"/>
                  <a:ext cx="4111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14:cNvPr>
                <p14:cNvContentPartPr/>
                <p14:nvPr/>
              </p14:nvContentPartPr>
              <p14:xfrm>
                <a:off x="8102127" y="803422"/>
                <a:ext cx="127440" cy="50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7807" y="799102"/>
                  <a:ext cx="136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14:cNvPr>
                <p14:cNvContentPartPr/>
                <p14:nvPr/>
              </p14:nvContentPartPr>
              <p14:xfrm>
                <a:off x="8996007" y="810982"/>
                <a:ext cx="368640" cy="225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91687" y="806662"/>
                  <a:ext cx="377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14:cNvPr>
                <p14:cNvContentPartPr/>
                <p14:nvPr/>
              </p14:nvContentPartPr>
              <p14:xfrm>
                <a:off x="9450327" y="890542"/>
                <a:ext cx="134640" cy="151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46007" y="886222"/>
                  <a:ext cx="143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14:cNvPr>
                <p14:cNvContentPartPr/>
                <p14:nvPr/>
              </p14:nvContentPartPr>
              <p14:xfrm>
                <a:off x="8846247" y="1265662"/>
                <a:ext cx="401040" cy="293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41927" y="1261342"/>
                  <a:ext cx="409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14:cNvPr>
                <p14:cNvContentPartPr/>
                <p14:nvPr/>
              </p14:nvContentPartPr>
              <p14:xfrm>
                <a:off x="9216687" y="1344502"/>
                <a:ext cx="48960" cy="38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12367" y="1340182"/>
                  <a:ext cx="57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14:cNvPr>
                <p14:cNvContentPartPr/>
                <p14:nvPr/>
              </p14:nvContentPartPr>
              <p14:xfrm>
                <a:off x="9363567" y="1404622"/>
                <a:ext cx="112320" cy="136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59247" y="1400302"/>
                  <a:ext cx="12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14:cNvPr>
                <p14:cNvContentPartPr/>
                <p14:nvPr/>
              </p14:nvContentPartPr>
              <p14:xfrm>
                <a:off x="9472647" y="1391662"/>
                <a:ext cx="447120" cy="105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68327" y="1387342"/>
                  <a:ext cx="455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14:cNvPr>
                <p14:cNvContentPartPr/>
                <p14:nvPr/>
              </p14:nvContentPartPr>
              <p14:xfrm>
                <a:off x="9169887" y="1798822"/>
                <a:ext cx="236520" cy="290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65567" y="1794502"/>
                  <a:ext cx="245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14:cNvPr>
                <p14:cNvContentPartPr/>
                <p14:nvPr/>
              </p14:nvContentPartPr>
              <p14:xfrm>
                <a:off x="9506487" y="1791622"/>
                <a:ext cx="57600" cy="224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02167" y="1787302"/>
                  <a:ext cx="66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14:cNvPr>
                <p14:cNvContentPartPr/>
                <p14:nvPr/>
              </p14:nvContentPartPr>
              <p14:xfrm>
                <a:off x="9566967" y="1810702"/>
                <a:ext cx="299520" cy="209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62647" y="1806382"/>
                  <a:ext cx="308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14:cNvPr>
                <p14:cNvContentPartPr/>
                <p14:nvPr/>
              </p14:nvContentPartPr>
              <p14:xfrm>
                <a:off x="9919047" y="1757422"/>
                <a:ext cx="424440" cy="460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14727" y="1753102"/>
                  <a:ext cx="4330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14:cNvPr>
                <p14:cNvContentPartPr/>
                <p14:nvPr/>
              </p14:nvContentPartPr>
              <p14:xfrm>
                <a:off x="10388487" y="1833742"/>
                <a:ext cx="137160" cy="169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84167" y="1829422"/>
                  <a:ext cx="145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14:cNvPr>
                <p14:cNvContentPartPr/>
                <p14:nvPr/>
              </p14:nvContentPartPr>
              <p14:xfrm>
                <a:off x="10567407" y="1797382"/>
                <a:ext cx="137160" cy="249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63087" y="1793062"/>
                  <a:ext cx="145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14:cNvPr>
                <p14:cNvContentPartPr/>
                <p14:nvPr/>
              </p14:nvContentPartPr>
              <p14:xfrm>
                <a:off x="10700247" y="1853182"/>
                <a:ext cx="168840" cy="402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5927" y="1848862"/>
                  <a:ext cx="1774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14:cNvPr>
                <p14:cNvContentPartPr/>
                <p14:nvPr/>
              </p14:nvContentPartPr>
              <p14:xfrm>
                <a:off x="10909047" y="1834462"/>
                <a:ext cx="120960" cy="181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04727" y="1830142"/>
                  <a:ext cx="129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14:cNvPr>
                <p14:cNvContentPartPr/>
                <p14:nvPr/>
              </p14:nvContentPartPr>
              <p14:xfrm>
                <a:off x="11047287" y="1646182"/>
                <a:ext cx="490320" cy="327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42967" y="1641862"/>
                  <a:ext cx="498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14:cNvPr>
                <p14:cNvContentPartPr/>
                <p14:nvPr/>
              </p14:nvContentPartPr>
              <p14:xfrm>
                <a:off x="11517087" y="1745902"/>
                <a:ext cx="129600" cy="168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12767" y="1741582"/>
                  <a:ext cx="1382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14:cNvPr>
              <p14:cNvContentPartPr/>
              <p14:nvPr/>
            </p14:nvContentPartPr>
            <p14:xfrm>
              <a:off x="3071127" y="2583982"/>
              <a:ext cx="786240" cy="795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66807" y="2579662"/>
                <a:ext cx="794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14:cNvPr>
              <p14:cNvContentPartPr/>
              <p14:nvPr/>
            </p14:nvContentPartPr>
            <p14:xfrm>
              <a:off x="4383327" y="2573182"/>
              <a:ext cx="988560" cy="500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9007" y="2568862"/>
                <a:ext cx="997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14:cNvPr>
              <p14:cNvContentPartPr/>
              <p14:nvPr/>
            </p14:nvContentPartPr>
            <p14:xfrm>
              <a:off x="6942567" y="2756782"/>
              <a:ext cx="941040" cy="66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8247" y="2752462"/>
                <a:ext cx="9496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14:cNvPr>
              <p14:cNvContentPartPr/>
              <p14:nvPr/>
            </p14:nvContentPartPr>
            <p14:xfrm>
              <a:off x="6897567" y="2342062"/>
              <a:ext cx="294480" cy="5148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93247" y="2337742"/>
                <a:ext cx="3031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14:cNvPr>
              <p14:cNvContentPartPr/>
              <p14:nvPr/>
            </p14:nvContentPartPr>
            <p14:xfrm>
              <a:off x="7475367" y="2359342"/>
              <a:ext cx="210240" cy="4633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71047" y="2355022"/>
                <a:ext cx="2188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14:cNvPr>
              <p14:cNvContentPartPr/>
              <p14:nvPr/>
            </p14:nvContentPartPr>
            <p14:xfrm>
              <a:off x="7648167" y="2357182"/>
              <a:ext cx="262800" cy="3906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43847" y="2352862"/>
                <a:ext cx="271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14:cNvPr>
              <p14:cNvContentPartPr/>
              <p14:nvPr/>
            </p14:nvContentPartPr>
            <p14:xfrm>
              <a:off x="7197087" y="3743902"/>
              <a:ext cx="1123560" cy="352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92767" y="3739582"/>
                <a:ext cx="11322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23A7F37-F085-CA3D-B0E2-FBB85A8B1DBB}"/>
              </a:ext>
            </a:extLst>
          </p:cNvPr>
          <p:cNvGrpSpPr/>
          <p:nvPr/>
        </p:nvGrpSpPr>
        <p:grpSpPr>
          <a:xfrm>
            <a:off x="4946007" y="5182822"/>
            <a:ext cx="1896840" cy="141120"/>
            <a:chOff x="4946007" y="5182822"/>
            <a:chExt cx="189684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14:cNvPr>
                <p14:cNvContentPartPr/>
                <p14:nvPr/>
              </p14:nvContentPartPr>
              <p14:xfrm>
                <a:off x="4946007" y="5243662"/>
                <a:ext cx="819360" cy="80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1687" y="5239342"/>
                  <a:ext cx="82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14:cNvPr>
                <p14:cNvContentPartPr/>
                <p14:nvPr/>
              </p14:nvContentPartPr>
              <p14:xfrm>
                <a:off x="5813607" y="5224222"/>
                <a:ext cx="1029240" cy="99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09287" y="5219902"/>
                  <a:ext cx="1037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14:cNvPr>
                <p14:cNvContentPartPr/>
                <p14:nvPr/>
              </p14:nvContentPartPr>
              <p14:xfrm>
                <a:off x="5033127" y="5182822"/>
                <a:ext cx="686520" cy="50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28807" y="5178502"/>
                  <a:ext cx="695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14:cNvPr>
                <p14:cNvContentPartPr/>
                <p14:nvPr/>
              </p14:nvContentPartPr>
              <p14:xfrm>
                <a:off x="6050127" y="5201542"/>
                <a:ext cx="750960" cy="27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45807" y="5197222"/>
                  <a:ext cx="759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6FFFD06B-2338-9BE6-648A-A6E3258AF87C}"/>
              </a:ext>
            </a:extLst>
          </p:cNvPr>
          <p:cNvGrpSpPr/>
          <p:nvPr/>
        </p:nvGrpSpPr>
        <p:grpSpPr>
          <a:xfrm>
            <a:off x="7103978" y="4760706"/>
            <a:ext cx="1089720" cy="393840"/>
            <a:chOff x="7103978" y="4760706"/>
            <a:chExt cx="108972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14:cNvPr>
                <p14:cNvContentPartPr/>
                <p14:nvPr/>
              </p14:nvContentPartPr>
              <p14:xfrm>
                <a:off x="7103978" y="4849626"/>
                <a:ext cx="109080" cy="195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99658" y="4845306"/>
                  <a:ext cx="117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14:cNvPr>
                <p14:cNvContentPartPr/>
                <p14:nvPr/>
              </p14:nvContentPartPr>
              <p14:xfrm>
                <a:off x="7286498" y="4819026"/>
                <a:ext cx="200520" cy="335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82178" y="4814706"/>
                  <a:ext cx="209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14:cNvPr>
                <p14:cNvContentPartPr/>
                <p14:nvPr/>
              </p14:nvContentPartPr>
              <p14:xfrm>
                <a:off x="7568738" y="4975986"/>
                <a:ext cx="18000" cy="27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64418" y="4971666"/>
                  <a:ext cx="2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14:cNvPr>
                <p14:cNvContentPartPr/>
                <p14:nvPr/>
              </p14:nvContentPartPr>
              <p14:xfrm>
                <a:off x="7787618" y="4820826"/>
                <a:ext cx="112320" cy="160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83298" y="4816506"/>
                  <a:ext cx="120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14:cNvPr>
                <p14:cNvContentPartPr/>
                <p14:nvPr/>
              </p14:nvContentPartPr>
              <p14:xfrm>
                <a:off x="8013338" y="4801386"/>
                <a:ext cx="82440" cy="183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09018" y="4797066"/>
                  <a:ext cx="91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14:cNvPr>
                <p14:cNvContentPartPr/>
                <p14:nvPr/>
              </p14:nvContentPartPr>
              <p14:xfrm>
                <a:off x="8004698" y="4760706"/>
                <a:ext cx="189000" cy="241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0378" y="4756386"/>
                  <a:ext cx="197640" cy="24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6" name="Grafik 105">
            <a:extLst>
              <a:ext uri="{FF2B5EF4-FFF2-40B4-BE49-F238E27FC236}">
                <a16:creationId xmlns:a16="http://schemas.microsoft.com/office/drawing/2014/main" id="{FFEB8EE3-D90A-2B58-72A1-C567824FFBF5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810563" y="5361709"/>
            <a:ext cx="2900445" cy="12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6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69750D-51BB-D30F-5550-AE322239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56692"/>
            <a:ext cx="7591958" cy="41044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673467-D3EF-07F5-86F5-60F486916C98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184C597-BEC2-1A14-9225-36C7A3C33E76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19C2FA1E-5DC9-270C-E22A-EBAD2B480DF1}"/>
              </a:ext>
            </a:extLst>
          </p:cNvPr>
          <p:cNvSpPr>
            <a:spLocks noChangeAspect="1"/>
          </p:cNvSpPr>
          <p:nvPr/>
        </p:nvSpPr>
        <p:spPr>
          <a:xfrm>
            <a:off x="437400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/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/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55EBE25-DC1B-5BE3-7B37-ED8F608EFFD0}"/>
              </a:ext>
            </a:extLst>
          </p:cNvPr>
          <p:cNvCxnSpPr>
            <a:cxnSpLocks/>
          </p:cNvCxnSpPr>
          <p:nvPr/>
        </p:nvCxnSpPr>
        <p:spPr>
          <a:xfrm flipH="1" flipV="1">
            <a:off x="6031538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1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A89865-870B-9E2C-6A55-08A957B0A33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Lineare Regression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0CB365-DFE0-09CA-80D2-7811EBF89CF1}"/>
              </a:ext>
            </a:extLst>
          </p:cNvPr>
          <p:cNvSpPr txBox="1"/>
          <p:nvPr/>
        </p:nvSpPr>
        <p:spPr>
          <a:xfrm>
            <a:off x="107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F5292A2-6B85-7749-8DDB-0C834AA09762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66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BE154D-470B-DE2D-9A35-70D1242E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32" y="165647"/>
            <a:ext cx="7663142" cy="52293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60A4A82-6042-9143-0EC6-129E9164A8FE}"/>
                  </a:ext>
                </a:extLst>
              </p14:cNvPr>
              <p14:cNvContentPartPr/>
              <p14:nvPr/>
            </p14:nvContentPartPr>
            <p14:xfrm>
              <a:off x="2060215" y="762022"/>
              <a:ext cx="2606400" cy="98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60A4A82-6042-9143-0EC6-129E9164A8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5895" y="757702"/>
                <a:ext cx="2615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D393748-FAC0-929C-EC8C-A5C93FF793E3}"/>
                  </a:ext>
                </a:extLst>
              </p14:cNvPr>
              <p14:cNvContentPartPr/>
              <p14:nvPr/>
            </p14:nvContentPartPr>
            <p14:xfrm>
              <a:off x="1812535" y="2099422"/>
              <a:ext cx="2918160" cy="61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D393748-FAC0-929C-EC8C-A5C93FF793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8215" y="2095102"/>
                <a:ext cx="29268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3D30CDC-96A6-E3FD-8248-074012E37B71}"/>
                  </a:ext>
                </a:extLst>
              </p14:cNvPr>
              <p14:cNvContentPartPr/>
              <p14:nvPr/>
            </p14:nvContentPartPr>
            <p14:xfrm>
              <a:off x="4521895" y="3499462"/>
              <a:ext cx="2939400" cy="1101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3D30CDC-96A6-E3FD-8248-074012E37B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7575" y="3495142"/>
                <a:ext cx="29480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9317D2E-97B0-9FDC-55DA-0F917AD72D6D}"/>
                  </a:ext>
                </a:extLst>
              </p14:cNvPr>
              <p14:cNvContentPartPr/>
              <p14:nvPr/>
            </p14:nvContentPartPr>
            <p14:xfrm>
              <a:off x="5442055" y="3467062"/>
              <a:ext cx="1237320" cy="873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9317D2E-97B0-9FDC-55DA-0F917AD72D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37735" y="3462742"/>
                <a:ext cx="124596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32668DE-1D8C-735C-8FF1-F5F1C3E00ED3}"/>
                  </a:ext>
                </a:extLst>
              </p14:cNvPr>
              <p14:cNvContentPartPr/>
              <p14:nvPr/>
            </p14:nvContentPartPr>
            <p14:xfrm>
              <a:off x="1219975" y="2702782"/>
              <a:ext cx="2340720" cy="113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32668DE-1D8C-735C-8FF1-F5F1C3E00E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5655" y="2698462"/>
                <a:ext cx="234936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E6BD5E1-39BC-5634-48FB-50C4D877EF44}"/>
              </a:ext>
            </a:extLst>
          </p:cNvPr>
          <p:cNvGrpSpPr/>
          <p:nvPr/>
        </p:nvGrpSpPr>
        <p:grpSpPr>
          <a:xfrm>
            <a:off x="2493295" y="739342"/>
            <a:ext cx="3127320" cy="2090880"/>
            <a:chOff x="2493295" y="739342"/>
            <a:chExt cx="3127320" cy="20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E6F9573-ACFB-8645-E3CC-1D9AC26C4845}"/>
                    </a:ext>
                  </a:extLst>
                </p14:cNvPr>
                <p14:cNvContentPartPr/>
                <p14:nvPr/>
              </p14:nvContentPartPr>
              <p14:xfrm>
                <a:off x="2493295" y="2357182"/>
                <a:ext cx="399960" cy="473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E6F9573-ACFB-8645-E3CC-1D9AC26C48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88975" y="2352862"/>
                  <a:ext cx="4086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BBCB089-FC4D-EF88-C0EF-718110F3E58C}"/>
                    </a:ext>
                  </a:extLst>
                </p14:cNvPr>
                <p14:cNvContentPartPr/>
                <p14:nvPr/>
              </p14:nvContentPartPr>
              <p14:xfrm>
                <a:off x="2753215" y="1251262"/>
                <a:ext cx="1185840" cy="1137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BBCB089-FC4D-EF88-C0EF-718110F3E5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8895" y="1246942"/>
                  <a:ext cx="1194480" cy="11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A415F5-355D-2980-4154-C8A28C6E6D53}"/>
                    </a:ext>
                  </a:extLst>
                </p14:cNvPr>
                <p14:cNvContentPartPr/>
                <p14:nvPr/>
              </p14:nvContentPartPr>
              <p14:xfrm>
                <a:off x="3959575" y="987382"/>
                <a:ext cx="745920" cy="215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A415F5-355D-2980-4154-C8A28C6E6D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55255" y="983062"/>
                  <a:ext cx="754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E749962-9911-8017-D2DA-64BB535FF26E}"/>
                    </a:ext>
                  </a:extLst>
                </p14:cNvPr>
                <p14:cNvContentPartPr/>
                <p14:nvPr/>
              </p14:nvContentPartPr>
              <p14:xfrm>
                <a:off x="4724575" y="963982"/>
                <a:ext cx="156240" cy="142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E749962-9911-8017-D2DA-64BB535FF2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20255" y="959662"/>
                  <a:ext cx="16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C4462F6-8E70-5120-0E11-67D2A9923818}"/>
                    </a:ext>
                  </a:extLst>
                </p14:cNvPr>
                <p14:cNvContentPartPr/>
                <p14:nvPr/>
              </p14:nvContentPartPr>
              <p14:xfrm>
                <a:off x="4954975" y="907102"/>
                <a:ext cx="315720" cy="122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C4462F6-8E70-5120-0E11-67D2A99238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50655" y="902782"/>
                  <a:ext cx="324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D1646BE-B6CE-7220-E8CD-4DA412F590BD}"/>
                    </a:ext>
                  </a:extLst>
                </p14:cNvPr>
                <p14:cNvContentPartPr/>
                <p14:nvPr/>
              </p14:nvContentPartPr>
              <p14:xfrm>
                <a:off x="5294455" y="786862"/>
                <a:ext cx="217800" cy="204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D1646BE-B6CE-7220-E8CD-4DA412F590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0135" y="782542"/>
                  <a:ext cx="226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7C61537-B888-B8C8-0E90-F1FBFEAFB1BE}"/>
                    </a:ext>
                  </a:extLst>
                </p14:cNvPr>
                <p14:cNvContentPartPr/>
                <p14:nvPr/>
              </p14:nvContentPartPr>
              <p14:xfrm>
                <a:off x="5478055" y="819262"/>
                <a:ext cx="52560" cy="66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7C61537-B888-B8C8-0E90-F1FBFEAFB1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73735" y="814942"/>
                  <a:ext cx="61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D14712B-64F9-7FC4-FFEC-31DD1C2AA768}"/>
                    </a:ext>
                  </a:extLst>
                </p14:cNvPr>
                <p14:cNvContentPartPr/>
                <p14:nvPr/>
              </p14:nvContentPartPr>
              <p14:xfrm>
                <a:off x="5150815" y="739342"/>
                <a:ext cx="469800" cy="422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D14712B-64F9-7FC4-FFEC-31DD1C2AA7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46495" y="735022"/>
                  <a:ext cx="478440" cy="43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2AADCF4-C1FA-A7E3-6FE3-CAF51C98D88F}"/>
                  </a:ext>
                </a:extLst>
              </p14:cNvPr>
              <p14:cNvContentPartPr/>
              <p14:nvPr/>
            </p14:nvContentPartPr>
            <p14:xfrm>
              <a:off x="1257055" y="3266182"/>
              <a:ext cx="2306880" cy="30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2AADCF4-C1FA-A7E3-6FE3-CAF51C98D88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52735" y="3261862"/>
                <a:ext cx="23155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5C8F6B9-918B-7E2A-6E86-97CC7B4EBD63}"/>
              </a:ext>
            </a:extLst>
          </p:cNvPr>
          <p:cNvGrpSpPr/>
          <p:nvPr/>
        </p:nvGrpSpPr>
        <p:grpSpPr>
          <a:xfrm>
            <a:off x="4274935" y="2231182"/>
            <a:ext cx="5472000" cy="2441880"/>
            <a:chOff x="4274935" y="2231182"/>
            <a:chExt cx="5472000" cy="24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3A10ED3-AC9E-4A3D-4654-6E42AED3AFA6}"/>
                    </a:ext>
                  </a:extLst>
                </p14:cNvPr>
                <p14:cNvContentPartPr/>
                <p14:nvPr/>
              </p14:nvContentPartPr>
              <p14:xfrm>
                <a:off x="6025255" y="3142702"/>
                <a:ext cx="487080" cy="586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3A10ED3-AC9E-4A3D-4654-6E42AED3AFA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20935" y="3138382"/>
                  <a:ext cx="4957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441745-4B18-4509-749A-013188EC06EA}"/>
                    </a:ext>
                  </a:extLst>
                </p14:cNvPr>
                <p14:cNvContentPartPr/>
                <p14:nvPr/>
              </p14:nvContentPartPr>
              <p14:xfrm>
                <a:off x="5919775" y="3472462"/>
                <a:ext cx="273240" cy="318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441745-4B18-4509-749A-013188EC06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15455" y="3468142"/>
                  <a:ext cx="281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47AE96E-AABD-3F65-E258-C5130AB6654D}"/>
                    </a:ext>
                  </a:extLst>
                </p14:cNvPr>
                <p14:cNvContentPartPr/>
                <p14:nvPr/>
              </p14:nvContentPartPr>
              <p14:xfrm>
                <a:off x="6625375" y="2784142"/>
                <a:ext cx="155520" cy="301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47AE96E-AABD-3F65-E258-C5130AB665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21055" y="2779822"/>
                  <a:ext cx="164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0F930A4-3713-6855-2C19-75FB228FA3C2}"/>
                    </a:ext>
                  </a:extLst>
                </p14:cNvPr>
                <p14:cNvContentPartPr/>
                <p14:nvPr/>
              </p14:nvContentPartPr>
              <p14:xfrm>
                <a:off x="6853615" y="2751742"/>
                <a:ext cx="262440" cy="235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0F930A4-3713-6855-2C19-75FB228FA3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49295" y="2747422"/>
                  <a:ext cx="271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F7E770F-4E5B-9CB0-74BD-793999F84760}"/>
                    </a:ext>
                  </a:extLst>
                </p14:cNvPr>
                <p14:cNvContentPartPr/>
                <p14:nvPr/>
              </p14:nvContentPartPr>
              <p14:xfrm>
                <a:off x="7030735" y="2769382"/>
                <a:ext cx="43200" cy="5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F7E770F-4E5B-9CB0-74BD-793999F847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26415" y="2765062"/>
                  <a:ext cx="51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5BAA80B-B524-3F15-0EAC-F1190BBA7B6A}"/>
                    </a:ext>
                  </a:extLst>
                </p14:cNvPr>
                <p14:cNvContentPartPr/>
                <p14:nvPr/>
              </p14:nvContentPartPr>
              <p14:xfrm>
                <a:off x="7183015" y="2639422"/>
                <a:ext cx="142200" cy="262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5BAA80B-B524-3F15-0EAC-F1190BBA7B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78695" y="2635102"/>
                  <a:ext cx="150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B1C387D-0060-A58F-A0B1-9C762A46A051}"/>
                    </a:ext>
                  </a:extLst>
                </p14:cNvPr>
                <p14:cNvContentPartPr/>
                <p14:nvPr/>
              </p14:nvContentPartPr>
              <p14:xfrm>
                <a:off x="7408015" y="2746702"/>
                <a:ext cx="107280" cy="219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B1C387D-0060-A58F-A0B1-9C762A46A0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03695" y="2742382"/>
                  <a:ext cx="115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15A900B-F17B-8980-3C25-9C83C0A4B2CC}"/>
                    </a:ext>
                  </a:extLst>
                </p14:cNvPr>
                <p14:cNvContentPartPr/>
                <p14:nvPr/>
              </p14:nvContentPartPr>
              <p14:xfrm>
                <a:off x="7566055" y="2720782"/>
                <a:ext cx="85320" cy="72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15A900B-F17B-8980-3C25-9C83C0A4B2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61735" y="2716462"/>
                  <a:ext cx="93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DB29B39-097B-B3CB-A7B6-2BF5D5D8C038}"/>
                    </a:ext>
                  </a:extLst>
                </p14:cNvPr>
                <p14:cNvContentPartPr/>
                <p14:nvPr/>
              </p14:nvContentPartPr>
              <p14:xfrm>
                <a:off x="7668295" y="2667502"/>
                <a:ext cx="69480" cy="96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DB29B39-097B-B3CB-A7B6-2BF5D5D8C0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63975" y="2663182"/>
                  <a:ext cx="78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A6FFA2-7E46-089D-471C-E354A20F94F8}"/>
                    </a:ext>
                  </a:extLst>
                </p14:cNvPr>
                <p14:cNvContentPartPr/>
                <p14:nvPr/>
              </p14:nvContentPartPr>
              <p14:xfrm>
                <a:off x="7778815" y="2547982"/>
                <a:ext cx="113760" cy="177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A6FFA2-7E46-089D-471C-E354A20F94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4495" y="2543662"/>
                  <a:ext cx="122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F110813-0DFF-6616-59F4-41BBEF347F32}"/>
                    </a:ext>
                  </a:extLst>
                </p14:cNvPr>
                <p14:cNvContentPartPr/>
                <p14:nvPr/>
              </p14:nvContentPartPr>
              <p14:xfrm>
                <a:off x="7944775" y="2589022"/>
                <a:ext cx="201960" cy="77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F110813-0DFF-6616-59F4-41BBEF347F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40455" y="2584702"/>
                  <a:ext cx="210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F1DAAF0-87D5-5E9D-2158-3BD4FD27CA17}"/>
                    </a:ext>
                  </a:extLst>
                </p14:cNvPr>
                <p14:cNvContentPartPr/>
                <p14:nvPr/>
              </p14:nvContentPartPr>
              <p14:xfrm>
                <a:off x="8275255" y="2480662"/>
                <a:ext cx="315720" cy="104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F1DAAF0-87D5-5E9D-2158-3BD4FD27CA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70935" y="2476342"/>
                  <a:ext cx="324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590545C-06A6-139B-2A65-9B2CFFEE52F6}"/>
                    </a:ext>
                  </a:extLst>
                </p14:cNvPr>
                <p14:cNvContentPartPr/>
                <p14:nvPr/>
              </p14:nvContentPartPr>
              <p14:xfrm>
                <a:off x="8645335" y="2237662"/>
                <a:ext cx="122400" cy="342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590545C-06A6-139B-2A65-9B2CFFEE52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41015" y="2233342"/>
                  <a:ext cx="1310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1FB178-5D69-9238-8537-C5A3C883FF75}"/>
                    </a:ext>
                  </a:extLst>
                </p14:cNvPr>
                <p14:cNvContentPartPr/>
                <p14:nvPr/>
              </p14:nvContentPartPr>
              <p14:xfrm>
                <a:off x="8806255" y="2231182"/>
                <a:ext cx="607680" cy="346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1FB178-5D69-9238-8537-C5A3C883FF7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1935" y="2226862"/>
                  <a:ext cx="616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AED235-9D14-949E-ABA8-602F2394831E}"/>
                    </a:ext>
                  </a:extLst>
                </p14:cNvPr>
                <p14:cNvContentPartPr/>
                <p14:nvPr/>
              </p14:nvContentPartPr>
              <p14:xfrm>
                <a:off x="6813295" y="2346022"/>
                <a:ext cx="2933640" cy="862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AED235-9D14-949E-ABA8-602F239483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08975" y="2341702"/>
                  <a:ext cx="294228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18E674E-5A49-A897-2070-8A4DE15D3224}"/>
                    </a:ext>
                  </a:extLst>
                </p14:cNvPr>
                <p14:cNvContentPartPr/>
                <p14:nvPr/>
              </p14:nvContentPartPr>
              <p14:xfrm>
                <a:off x="4274935" y="3145942"/>
                <a:ext cx="3990600" cy="1527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18E674E-5A49-A897-2070-8A4DE15D32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70615" y="3141622"/>
                  <a:ext cx="3999240" cy="153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0519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B42D34-0D67-A23B-766E-FC1DD632CCFB}"/>
              </a:ext>
            </a:extLst>
          </p:cNvPr>
          <p:cNvSpPr txBox="1"/>
          <p:nvPr/>
        </p:nvSpPr>
        <p:spPr>
          <a:xfrm>
            <a:off x="107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yhat</a:t>
            </a:r>
            <a:r>
              <a:rPr lang="de-DE" sz="2200" dirty="0"/>
              <a:t>(30)=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D47F57-8D89-223C-8B30-4920CB21B144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150A7F-B7C6-CB02-0ED9-F5802E2903D1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336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368CBB-AE9E-C3DA-FA01-173626A53BD5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4561BE-206C-7C6F-0717-5C5941CF2FB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18314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854E5E-7060-EB1F-0FE0-85C6B116A54B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6B0C27-8A29-8A38-E537-2852FD438A6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82318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FCE8E9-1889-2E8C-CF2E-0AB2A39C9F6E}"/>
              </a:ext>
            </a:extLst>
          </p:cNvPr>
          <p:cNvSpPr txBox="1"/>
          <p:nvPr/>
        </p:nvSpPr>
        <p:spPr>
          <a:xfrm>
            <a:off x="107504" y="62068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err="1"/>
              <a:t>dependence</a:t>
            </a:r>
            <a:r>
              <a:rPr lang="de-DE" sz="2800"/>
              <a:t>?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err="1"/>
              <a:t>coefficient</a:t>
            </a:r>
            <a:r>
              <a:rPr lang="de-DE" sz="2800"/>
              <a:t> (Bravais-Pearson)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9427F-7645-24A2-A33E-D9F433A2F54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53324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/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 smtClean="0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blipFill>
                <a:blip r:embed="rId2"/>
                <a:stretch>
                  <a:fillRect l="-632" t="-518" r="-1123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DD301BE5-52A5-8D6C-7D3E-CA7DDA79013D}"/>
              </a:ext>
            </a:extLst>
          </p:cNvPr>
          <p:cNvSpPr txBox="1"/>
          <p:nvPr/>
        </p:nvSpPr>
        <p:spPr>
          <a:xfrm>
            <a:off x="143508" y="10795"/>
            <a:ext cx="84168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69867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5EE848-87DC-AFA5-749C-CCCAD9651596}"/>
              </a:ext>
            </a:extLst>
          </p:cNvPr>
          <p:cNvSpPr txBox="1"/>
          <p:nvPr/>
        </p:nvSpPr>
        <p:spPr>
          <a:xfrm>
            <a:off x="107504" y="4158035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E1E3FA-F9C7-D51D-4665-491A07D52EA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5D29F7-7F64-3D00-4E05-209328D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95" y="737236"/>
            <a:ext cx="6708001" cy="3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8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DE6FD1-222A-DAB9-266A-E05633422BA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B075E3-D53B-41A6-78B0-BA959F94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4724"/>
            <a:ext cx="8292052" cy="47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AD42B5-55BB-DB87-4BBF-D0D3B3D3EC01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159AB-2BAA-C71E-AA37-9FBEE974A4A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6319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B0A2BD0-661D-8249-363C-17E89AB6F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641" y="227159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EB0A2BD0-661D-8249-363C-17E89AB6F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41" y="227159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FFD8E15-D998-E603-FBA4-465FCA641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8010" y="294532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FFD8E15-D998-E603-FBA4-465FCA641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010" y="294532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20978A-4960-DE5F-7A89-820AB52B444F}"/>
              </a:ext>
            </a:extLst>
          </p:cNvPr>
          <p:cNvSpPr txBox="1"/>
          <p:nvPr/>
        </p:nvSpPr>
        <p:spPr>
          <a:xfrm>
            <a:off x="1724574" y="645415"/>
            <a:ext cx="190831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EDCD05-1E3C-80B4-C496-A73C883A82E7}"/>
              </a:ext>
            </a:extLst>
          </p:cNvPr>
          <p:cNvSpPr txBox="1"/>
          <p:nvPr/>
        </p:nvSpPr>
        <p:spPr>
          <a:xfrm>
            <a:off x="1699637" y="31622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9AF5B9-5287-FB77-949A-24E1DD77AE84}"/>
              </a:ext>
            </a:extLst>
          </p:cNvPr>
          <p:cNvSpPr txBox="1"/>
          <p:nvPr/>
        </p:nvSpPr>
        <p:spPr>
          <a:xfrm>
            <a:off x="3631571" y="92370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0DCD0F-7646-E2DC-DD42-6C4683D40F45}"/>
              </a:ext>
            </a:extLst>
          </p:cNvPr>
          <p:cNvSpPr txBox="1"/>
          <p:nvPr/>
        </p:nvSpPr>
        <p:spPr>
          <a:xfrm>
            <a:off x="3175900" y="303179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1FD6CF-A6C5-54E3-ACA5-B1106E3158FD}"/>
              </a:ext>
            </a:extLst>
          </p:cNvPr>
          <p:cNvSpPr txBox="1"/>
          <p:nvPr/>
        </p:nvSpPr>
        <p:spPr>
          <a:xfrm>
            <a:off x="727529" y="44601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3828DB-609C-4854-43BB-79A4FA40C7CB}"/>
              </a:ext>
            </a:extLst>
          </p:cNvPr>
          <p:cNvSpPr txBox="1"/>
          <p:nvPr/>
        </p:nvSpPr>
        <p:spPr>
          <a:xfrm>
            <a:off x="1483613" y="229992"/>
            <a:ext cx="3962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557128-D5A4-2AA7-D967-266271683971}"/>
              </a:ext>
            </a:extLst>
          </p:cNvPr>
          <p:cNvSpPr>
            <a:spLocks noChangeAspect="1"/>
          </p:cNvSpPr>
          <p:nvPr/>
        </p:nvSpPr>
        <p:spPr>
          <a:xfrm>
            <a:off x="1798630" y="2766064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BFD7AD-2AE6-DE17-3F54-A8BD4F672979}"/>
              </a:ext>
            </a:extLst>
          </p:cNvPr>
          <p:cNvSpPr>
            <a:spLocks noChangeAspect="1"/>
          </p:cNvSpPr>
          <p:nvPr/>
        </p:nvSpPr>
        <p:spPr>
          <a:xfrm>
            <a:off x="1798630" y="2415064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23301E-9213-C294-5B69-36947E122E49}"/>
              </a:ext>
            </a:extLst>
          </p:cNvPr>
          <p:cNvSpPr>
            <a:spLocks noChangeAspect="1"/>
          </p:cNvSpPr>
          <p:nvPr/>
        </p:nvSpPr>
        <p:spPr>
          <a:xfrm>
            <a:off x="1164130" y="2415064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8C4F52-9F76-771B-F05F-89E867457ED1}"/>
              </a:ext>
            </a:extLst>
          </p:cNvPr>
          <p:cNvSpPr txBox="1"/>
          <p:nvPr/>
        </p:nvSpPr>
        <p:spPr>
          <a:xfrm>
            <a:off x="2365810" y="233798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09ECA7-5336-A4C4-5FB1-C34628AC5722}"/>
              </a:ext>
            </a:extLst>
          </p:cNvPr>
          <p:cNvSpPr txBox="1"/>
          <p:nvPr/>
        </p:nvSpPr>
        <p:spPr>
          <a:xfrm>
            <a:off x="986489" y="3852781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031C25-1738-8430-09C7-871475A73BBC}"/>
              </a:ext>
            </a:extLst>
          </p:cNvPr>
          <p:cNvSpPr txBox="1"/>
          <p:nvPr/>
        </p:nvSpPr>
        <p:spPr>
          <a:xfrm>
            <a:off x="2179678" y="344800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085548B-329F-10E6-BD89-407D865AA685}"/>
              </a:ext>
            </a:extLst>
          </p:cNvPr>
          <p:cNvCxnSpPr/>
          <p:nvPr/>
        </p:nvCxnSpPr>
        <p:spPr>
          <a:xfrm flipH="1" flipV="1">
            <a:off x="1481380" y="2799652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122D4C3-A871-F739-DFCF-F1C25512F698}"/>
              </a:ext>
            </a:extLst>
          </p:cNvPr>
          <p:cNvCxnSpPr/>
          <p:nvPr/>
        </p:nvCxnSpPr>
        <p:spPr>
          <a:xfrm flipH="1" flipV="1">
            <a:off x="1974130" y="2922472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B50EBFB-D282-98EB-F515-19973F06DA84}"/>
              </a:ext>
            </a:extLst>
          </p:cNvPr>
          <p:cNvCxnSpPr/>
          <p:nvPr/>
        </p:nvCxnSpPr>
        <p:spPr>
          <a:xfrm flipH="1">
            <a:off x="1974130" y="2515090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9">
            <a:extLst>
              <a:ext uri="{FF2B5EF4-FFF2-40B4-BE49-F238E27FC236}">
                <a16:creationId xmlns:a16="http://schemas.microsoft.com/office/drawing/2014/main" id="{F48CEEE3-9E2E-0F43-3E19-E239BEB3FF0A}"/>
              </a:ext>
            </a:extLst>
          </p:cNvPr>
          <p:cNvCxnSpPr/>
          <p:nvPr/>
        </p:nvCxnSpPr>
        <p:spPr>
          <a:xfrm flipH="1" flipV="1">
            <a:off x="1596659" y="269490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/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/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/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/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/>
              <p:nvPr/>
            </p:nvSpPr>
            <p:spPr>
              <a:xfrm>
                <a:off x="1296464" y="4532808"/>
                <a:ext cx="5463388" cy="673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dirty="0" err="1"/>
                  <a:t>Coefficiant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determination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de-DE" sz="2000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64" y="4532808"/>
                <a:ext cx="5463388" cy="673582"/>
              </a:xfrm>
              <a:prstGeom prst="rect">
                <a:avLst/>
              </a:prstGeom>
              <a:blipFill>
                <a:blip r:embed="rId10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B7FFED29-D421-50BA-342D-D3B9899C0611}"/>
              </a:ext>
            </a:extLst>
          </p:cNvPr>
          <p:cNvSpPr txBox="1"/>
          <p:nvPr/>
        </p:nvSpPr>
        <p:spPr>
          <a:xfrm>
            <a:off x="7438741" y="2732252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B24080A-FE16-7E01-6B24-8C766556C87E}"/>
              </a:ext>
            </a:extLst>
          </p:cNvPr>
          <p:cNvSpPr txBox="1"/>
          <p:nvPr/>
        </p:nvSpPr>
        <p:spPr>
          <a:xfrm>
            <a:off x="5760257" y="3076651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FE292A-3742-6BD7-AF52-8689B6F6D01F}"/>
              </a:ext>
            </a:extLst>
          </p:cNvPr>
          <p:cNvSpPr txBox="1"/>
          <p:nvPr/>
        </p:nvSpPr>
        <p:spPr>
          <a:xfrm>
            <a:off x="4160175" y="2799652"/>
            <a:ext cx="18498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4DEFFCF-CC78-0465-7485-B8395BDDB090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085115" y="2415064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776C2CA-4095-48ED-0AC2-B865C937C206}"/>
              </a:ext>
            </a:extLst>
          </p:cNvPr>
          <p:cNvCxnSpPr>
            <a:cxnSpLocks/>
          </p:cNvCxnSpPr>
          <p:nvPr/>
        </p:nvCxnSpPr>
        <p:spPr>
          <a:xfrm flipV="1">
            <a:off x="6759852" y="2414225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E6239E6-75A7-3227-FB1F-40D2CE5C7985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188539" y="2337988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25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C86002-D767-B1EF-EE15-00FAD5AB9A86}"/>
              </a:ext>
            </a:extLst>
          </p:cNvPr>
          <p:cNvSpPr txBox="1"/>
          <p:nvPr/>
        </p:nvSpPr>
        <p:spPr>
          <a:xfrm>
            <a:off x="107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EFBB3F-3AF6-269A-63E8-148B7ABFD98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685661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5C33C711-5582-C650-2DEF-1594D5AB50A0}"/>
              </a:ext>
            </a:extLst>
          </p:cNvPr>
          <p:cNvSpPr txBox="1"/>
          <p:nvPr/>
        </p:nvSpPr>
        <p:spPr>
          <a:xfrm>
            <a:off x="755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</p:spTree>
    <p:extLst>
      <p:ext uri="{BB962C8B-B14F-4D97-AF65-F5344CB8AC3E}">
        <p14:creationId xmlns:p14="http://schemas.microsoft.com/office/powerpoint/2010/main" val="126079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3AF3E99-E1B5-4BB8-9515-9567B50C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5" y="264902"/>
            <a:ext cx="6147576" cy="55724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AFCAC35-CC4C-58DD-11DB-6AED3DE419A9}"/>
                  </a:ext>
                </a:extLst>
              </p14:cNvPr>
              <p14:cNvContentPartPr/>
              <p14:nvPr/>
            </p14:nvContentPartPr>
            <p14:xfrm>
              <a:off x="618055" y="3413782"/>
              <a:ext cx="3960" cy="3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AFCAC35-CC4C-58DD-11DB-6AED3DE41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735" y="340946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AECDE26-BA78-E1C3-56B0-4E52097812F7}"/>
                  </a:ext>
                </a:extLst>
              </p14:cNvPr>
              <p14:cNvContentPartPr/>
              <p14:nvPr/>
            </p14:nvContentPartPr>
            <p14:xfrm>
              <a:off x="996775" y="5569102"/>
              <a:ext cx="207000" cy="59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AECDE26-BA78-E1C3-56B0-4E52097812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2455" y="5564782"/>
                <a:ext cx="21564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4AC1BDD-259A-72BB-1456-03E1FA36E3AF}"/>
              </a:ext>
            </a:extLst>
          </p:cNvPr>
          <p:cNvGrpSpPr/>
          <p:nvPr/>
        </p:nvGrpSpPr>
        <p:grpSpPr>
          <a:xfrm>
            <a:off x="4701175" y="326422"/>
            <a:ext cx="1345320" cy="707400"/>
            <a:chOff x="4701175" y="326422"/>
            <a:chExt cx="134532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B74B22-E43F-B9BD-BE98-1933D28C587C}"/>
                    </a:ext>
                  </a:extLst>
                </p14:cNvPr>
                <p14:cNvContentPartPr/>
                <p14:nvPr/>
              </p14:nvContentPartPr>
              <p14:xfrm>
                <a:off x="4701175" y="748702"/>
                <a:ext cx="471600" cy="285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B74B22-E43F-B9BD-BE98-1933D28C58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96855" y="744382"/>
                  <a:ext cx="480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3746F6D-BD21-9977-3A6A-70B09DD1DE7F}"/>
                    </a:ext>
                  </a:extLst>
                </p14:cNvPr>
                <p14:cNvContentPartPr/>
                <p14:nvPr/>
              </p14:nvContentPartPr>
              <p14:xfrm>
                <a:off x="5011135" y="494902"/>
                <a:ext cx="250920" cy="226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3746F6D-BD21-9977-3A6A-70B09DD1DE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06815" y="490582"/>
                  <a:ext cx="259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913191A-FC11-2C54-0E82-08D5A55EF995}"/>
                    </a:ext>
                  </a:extLst>
                </p14:cNvPr>
                <p14:cNvContentPartPr/>
                <p14:nvPr/>
              </p14:nvContentPartPr>
              <p14:xfrm>
                <a:off x="5347015" y="515422"/>
                <a:ext cx="108360" cy="25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913191A-FC11-2C54-0E82-08D5A55EF9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42695" y="511102"/>
                  <a:ext cx="11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08C8F3C-448D-60F5-BC7D-9D706558FD8E}"/>
                    </a:ext>
                  </a:extLst>
                </p14:cNvPr>
                <p14:cNvContentPartPr/>
                <p14:nvPr/>
              </p14:nvContentPartPr>
              <p14:xfrm>
                <a:off x="5322535" y="580582"/>
                <a:ext cx="122760" cy="60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08C8F3C-448D-60F5-BC7D-9D706558FD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18215" y="576262"/>
                  <a:ext cx="131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A12F81F-B491-8BF1-0D16-7CDEC7794502}"/>
                    </a:ext>
                  </a:extLst>
                </p14:cNvPr>
                <p14:cNvContentPartPr/>
                <p14:nvPr/>
              </p14:nvContentPartPr>
              <p14:xfrm>
                <a:off x="5520895" y="472582"/>
                <a:ext cx="136080" cy="157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A12F81F-B491-8BF1-0D16-7CDEC77945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16575" y="468262"/>
                  <a:ext cx="144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5811D16-21F7-8EE1-B3F0-08B0FEF1450F}"/>
                    </a:ext>
                  </a:extLst>
                </p14:cNvPr>
                <p14:cNvContentPartPr/>
                <p14:nvPr/>
              </p14:nvContentPartPr>
              <p14:xfrm>
                <a:off x="5602255" y="369982"/>
                <a:ext cx="313560" cy="180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5811D16-21F7-8EE1-B3F0-08B0FEF145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7935" y="365662"/>
                  <a:ext cx="322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B8F9812-4559-6BC1-22F3-13F30D5E3AF3}"/>
                    </a:ext>
                  </a:extLst>
                </p14:cNvPr>
                <p14:cNvContentPartPr/>
                <p14:nvPr/>
              </p14:nvContentPartPr>
              <p14:xfrm>
                <a:off x="5762095" y="326422"/>
                <a:ext cx="68400" cy="96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B8F9812-4559-6BC1-22F3-13F30D5E3A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57775" y="322102"/>
                  <a:ext cx="77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34F09BB-6AF0-83A8-D916-C3EB08037BD0}"/>
                    </a:ext>
                  </a:extLst>
                </p14:cNvPr>
                <p14:cNvContentPartPr/>
                <p14:nvPr/>
              </p14:nvContentPartPr>
              <p14:xfrm>
                <a:off x="5955055" y="451702"/>
                <a:ext cx="91440" cy="72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34F09BB-6AF0-83A8-D916-C3EB08037B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50735" y="447382"/>
                  <a:ext cx="10008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338AEA1-ABFD-633A-A3AB-403CA7420CF4}"/>
                  </a:ext>
                </a:extLst>
              </p14:cNvPr>
              <p14:cNvContentPartPr/>
              <p14:nvPr/>
            </p14:nvContentPartPr>
            <p14:xfrm>
              <a:off x="4706215" y="5458222"/>
              <a:ext cx="409320" cy="1584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338AEA1-ABFD-633A-A3AB-403CA7420C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01895" y="5453902"/>
                <a:ext cx="417960" cy="167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1E7789FE-2745-1365-5BD7-90C47F67FE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861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3468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FA9966-1E9E-9B14-AAD0-683E32FA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9042" cy="12944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706DD4C-23C8-2F76-4B2B-75EE392C4D7C}"/>
                  </a:ext>
                </a:extLst>
              </p14:cNvPr>
              <p14:cNvContentPartPr/>
              <p14:nvPr/>
            </p14:nvContentPartPr>
            <p14:xfrm>
              <a:off x="362847" y="1321822"/>
              <a:ext cx="96840" cy="124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706DD4C-23C8-2F76-4B2B-75EE392C4D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527" y="1317502"/>
                <a:ext cx="105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2DF6FE9F-2D18-4267-9887-2B91B5A092C0}"/>
                  </a:ext>
                </a:extLst>
              </p14:cNvPr>
              <p14:cNvContentPartPr/>
              <p14:nvPr/>
            </p14:nvContentPartPr>
            <p14:xfrm>
              <a:off x="1329807" y="3831022"/>
              <a:ext cx="27720" cy="1274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2DF6FE9F-2D18-4267-9887-2B91B5A09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5487" y="3826702"/>
                <a:ext cx="36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954F8ED4-D41C-17D7-4F4F-2EDE04D3C5ED}"/>
                  </a:ext>
                </a:extLst>
              </p14:cNvPr>
              <p14:cNvContentPartPr/>
              <p14:nvPr/>
            </p14:nvContentPartPr>
            <p14:xfrm>
              <a:off x="1709967" y="3865582"/>
              <a:ext cx="13680" cy="1224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954F8ED4-D41C-17D7-4F4F-2EDE04D3C5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5647" y="3861262"/>
                <a:ext cx="22320" cy="20880"/>
              </a:xfrm>
              <a:prstGeom prst="rect">
                <a:avLst/>
              </a:prstGeom>
            </p:spPr>
          </p:pic>
        </mc:Fallback>
      </mc:AlternateContent>
      <p:pic>
        <p:nvPicPr>
          <p:cNvPr id="211" name="Grafik 210">
            <a:extLst>
              <a:ext uri="{FF2B5EF4-FFF2-40B4-BE49-F238E27FC236}">
                <a16:creationId xmlns:a16="http://schemas.microsoft.com/office/drawing/2014/main" id="{767DBE20-73E8-61BC-1423-DF1845ADA2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0330" y="2743200"/>
            <a:ext cx="4321402" cy="3917142"/>
          </a:xfrm>
          <a:prstGeom prst="rect">
            <a:avLst/>
          </a:prstGeom>
        </p:spPr>
      </p:pic>
      <p:sp>
        <p:nvSpPr>
          <p:cNvPr id="212" name="Rechteck 211">
            <a:extLst>
              <a:ext uri="{FF2B5EF4-FFF2-40B4-BE49-F238E27FC236}">
                <a16:creationId xmlns:a16="http://schemas.microsoft.com/office/drawing/2014/main" id="{C9916CB4-CF06-FF4B-5456-23DDF5C707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37DAF59E-14D5-78BF-2815-A842A91B99E5}"/>
                  </a:ext>
                </a:extLst>
              </p14:cNvPr>
              <p14:cNvContentPartPr/>
              <p14:nvPr/>
            </p14:nvContentPartPr>
            <p14:xfrm>
              <a:off x="3630567" y="4918222"/>
              <a:ext cx="146880" cy="331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37DAF59E-14D5-78BF-2815-A842A91B99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6247" y="4913902"/>
                <a:ext cx="155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908D6E30-CBCC-ECA0-66AD-25F5269504A3}"/>
                  </a:ext>
                </a:extLst>
              </p14:cNvPr>
              <p14:cNvContentPartPr/>
              <p14:nvPr/>
            </p14:nvContentPartPr>
            <p14:xfrm>
              <a:off x="6253887" y="3107422"/>
              <a:ext cx="273600" cy="19080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908D6E30-CBCC-ECA0-66AD-25F5269504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49567" y="3103102"/>
                <a:ext cx="282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6B48796-A0CD-B632-7CDF-1510075AE445}"/>
                  </a:ext>
                </a:extLst>
              </p14:cNvPr>
              <p14:cNvContentPartPr/>
              <p14:nvPr/>
            </p14:nvContentPartPr>
            <p14:xfrm>
              <a:off x="6238767" y="4799062"/>
              <a:ext cx="301320" cy="1569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6B48796-A0CD-B632-7CDF-1510075AE4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34447" y="4794742"/>
                <a:ext cx="309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6A3F00D-7895-E5A8-14D0-F343896769BB}"/>
                  </a:ext>
                </a:extLst>
              </p14:cNvPr>
              <p14:cNvContentPartPr/>
              <p14:nvPr/>
            </p14:nvContentPartPr>
            <p14:xfrm>
              <a:off x="847407" y="1650142"/>
              <a:ext cx="1800" cy="28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6A3F00D-7895-E5A8-14D0-F343896769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3087" y="1645822"/>
                <a:ext cx="104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EEFC8C1-CA39-0ECA-276F-581B12057005}"/>
                  </a:ext>
                </a:extLst>
              </p14:cNvPr>
              <p14:cNvContentPartPr/>
              <p14:nvPr/>
            </p14:nvContentPartPr>
            <p14:xfrm>
              <a:off x="359967" y="1335862"/>
              <a:ext cx="182880" cy="205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EEFC8C1-CA39-0ECA-276F-581B120570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5647" y="1331542"/>
                <a:ext cx="1915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1DD8D0-4DC0-798B-DBE0-51BBA83B8EF0}"/>
                  </a:ext>
                </a:extLst>
              </p14:cNvPr>
              <p14:cNvContentPartPr/>
              <p14:nvPr/>
            </p14:nvContentPartPr>
            <p14:xfrm>
              <a:off x="375087" y="1344142"/>
              <a:ext cx="181440" cy="1962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1DD8D0-4DC0-798B-DBE0-51BBA83B8EF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0767" y="1339822"/>
                <a:ext cx="190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754420A-E763-C8A6-0526-97D1C2F1D7AD}"/>
                  </a:ext>
                </a:extLst>
              </p14:cNvPr>
              <p14:cNvContentPartPr/>
              <p14:nvPr/>
            </p14:nvContentPartPr>
            <p14:xfrm>
              <a:off x="345207" y="1240822"/>
              <a:ext cx="198360" cy="48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754420A-E763-C8A6-0526-97D1C2F1D7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0887" y="1236502"/>
                <a:ext cx="2070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B96DF97-E433-A8F3-F6D0-C4884E09482E}"/>
                  </a:ext>
                </a:extLst>
              </p14:cNvPr>
              <p14:cNvContentPartPr/>
              <p14:nvPr/>
            </p14:nvContentPartPr>
            <p14:xfrm>
              <a:off x="761367" y="1406062"/>
              <a:ext cx="133560" cy="273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B96DF97-E433-A8F3-F6D0-C4884E0948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047" y="1401742"/>
                <a:ext cx="14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D2E1322-A842-21C2-0EE0-2A12BC2DC5F3}"/>
                  </a:ext>
                </a:extLst>
              </p14:cNvPr>
              <p14:cNvContentPartPr/>
              <p14:nvPr/>
            </p14:nvContentPartPr>
            <p14:xfrm>
              <a:off x="781887" y="1485982"/>
              <a:ext cx="101880" cy="10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D2E1322-A842-21C2-0EE0-2A12BC2DC5F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7567" y="1481662"/>
                <a:ext cx="1105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914D41B-98B2-84AC-3BC6-43DEE41DC1C5}"/>
                  </a:ext>
                </a:extLst>
              </p14:cNvPr>
              <p14:cNvContentPartPr/>
              <p14:nvPr/>
            </p14:nvContentPartPr>
            <p14:xfrm>
              <a:off x="1054767" y="1365022"/>
              <a:ext cx="147960" cy="1198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914D41B-98B2-84AC-3BC6-43DEE41DC1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0447" y="1360702"/>
                <a:ext cx="1566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9651D75-5D50-FADD-2B21-E3A667048B69}"/>
                  </a:ext>
                </a:extLst>
              </p14:cNvPr>
              <p14:cNvContentPartPr/>
              <p14:nvPr/>
            </p14:nvContentPartPr>
            <p14:xfrm>
              <a:off x="1240167" y="1337302"/>
              <a:ext cx="186480" cy="1659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9651D75-5D50-FADD-2B21-E3A667048B6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35847" y="1332982"/>
                <a:ext cx="195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BFD6EC3-BEC9-AD14-78B3-08BC60C5CB2E}"/>
                  </a:ext>
                </a:extLst>
              </p14:cNvPr>
              <p14:cNvContentPartPr/>
              <p14:nvPr/>
            </p14:nvContentPartPr>
            <p14:xfrm>
              <a:off x="1482807" y="1330822"/>
              <a:ext cx="97920" cy="1270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BFD6EC3-BEC9-AD14-78B3-08BC60C5CB2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78487" y="1326502"/>
                <a:ext cx="1065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1AF16D4-D96F-DBB3-F37B-610B2E734D4B}"/>
                  </a:ext>
                </a:extLst>
              </p14:cNvPr>
              <p14:cNvContentPartPr/>
              <p14:nvPr/>
            </p14:nvContentPartPr>
            <p14:xfrm>
              <a:off x="1661007" y="1354942"/>
              <a:ext cx="154440" cy="109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1AF16D4-D96F-DBB3-F37B-610B2E734D4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56687" y="1350622"/>
                <a:ext cx="163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970D9E3-C5D0-E54A-65AF-AAB70BBC0B39}"/>
                  </a:ext>
                </a:extLst>
              </p14:cNvPr>
              <p14:cNvContentPartPr/>
              <p14:nvPr/>
            </p14:nvContentPartPr>
            <p14:xfrm>
              <a:off x="2347887" y="1357102"/>
              <a:ext cx="102240" cy="174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970D9E3-C5D0-E54A-65AF-AAB70BBC0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43567" y="1352782"/>
                <a:ext cx="110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CB99279-E922-EB49-4CAC-C777FB42A7B4}"/>
                  </a:ext>
                </a:extLst>
              </p14:cNvPr>
              <p14:cNvContentPartPr/>
              <p14:nvPr/>
            </p14:nvContentPartPr>
            <p14:xfrm>
              <a:off x="2307207" y="1230742"/>
              <a:ext cx="164160" cy="1681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CB99279-E922-EB49-4CAC-C777FB42A7B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02887" y="1226422"/>
                <a:ext cx="172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B649355-4DB5-5A8B-85BC-27FDCC5E81FD}"/>
                  </a:ext>
                </a:extLst>
              </p14:cNvPr>
              <p14:cNvContentPartPr/>
              <p14:nvPr/>
            </p14:nvContentPartPr>
            <p14:xfrm>
              <a:off x="2638767" y="1426222"/>
              <a:ext cx="96840" cy="13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B649355-4DB5-5A8B-85BC-27FDCC5E81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34447" y="1421902"/>
                <a:ext cx="105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43B3FC0-8428-7733-0695-121171843CD9}"/>
                  </a:ext>
                </a:extLst>
              </p14:cNvPr>
              <p14:cNvContentPartPr/>
              <p14:nvPr/>
            </p14:nvContentPartPr>
            <p14:xfrm>
              <a:off x="2660007" y="1479862"/>
              <a:ext cx="96480" cy="133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43B3FC0-8428-7733-0695-121171843CD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55687" y="1475542"/>
                <a:ext cx="105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C7FBD88-9C76-C67C-9BB1-44FC79601A77}"/>
                  </a:ext>
                </a:extLst>
              </p14:cNvPr>
              <p14:cNvContentPartPr/>
              <p14:nvPr/>
            </p14:nvContentPartPr>
            <p14:xfrm>
              <a:off x="2872047" y="1338382"/>
              <a:ext cx="125640" cy="147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C7FBD88-9C76-C67C-9BB1-44FC79601A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67727" y="1334062"/>
                <a:ext cx="1342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52D38DA-714B-DDE1-0ECD-2FF390BEFD7C}"/>
                  </a:ext>
                </a:extLst>
              </p14:cNvPr>
              <p14:cNvContentPartPr/>
              <p14:nvPr/>
            </p14:nvContentPartPr>
            <p14:xfrm>
              <a:off x="3094527" y="1335862"/>
              <a:ext cx="203040" cy="1533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52D38DA-714B-DDE1-0ECD-2FF390BEFD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90207" y="1331542"/>
                <a:ext cx="211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1103600-BF3B-CF46-C8E3-5900CC259289}"/>
                  </a:ext>
                </a:extLst>
              </p14:cNvPr>
              <p14:cNvContentPartPr/>
              <p14:nvPr/>
            </p14:nvContentPartPr>
            <p14:xfrm>
              <a:off x="3314487" y="1341982"/>
              <a:ext cx="156240" cy="1285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1103600-BF3B-CF46-C8E3-5900CC25928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10167" y="1337662"/>
                <a:ext cx="1648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EBF8EF4-B19F-38BF-D16C-05D587DCAB5B}"/>
                  </a:ext>
                </a:extLst>
              </p14:cNvPr>
              <p14:cNvContentPartPr/>
              <p14:nvPr/>
            </p14:nvContentPartPr>
            <p14:xfrm>
              <a:off x="3536247" y="841582"/>
              <a:ext cx="469080" cy="201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EBF8EF4-B19F-38BF-D16C-05D587DCAB5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31927" y="837262"/>
                <a:ext cx="4777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D0404C8-E177-78B8-DAF5-75287F19FFEA}"/>
                  </a:ext>
                </a:extLst>
              </p14:cNvPr>
              <p14:cNvContentPartPr/>
              <p14:nvPr/>
            </p14:nvContentPartPr>
            <p14:xfrm>
              <a:off x="3941607" y="1338022"/>
              <a:ext cx="124920" cy="1555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D0404C8-E177-78B8-DAF5-75287F19FF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37287" y="1333702"/>
                <a:ext cx="1335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C07B4DE-768D-E9AB-F0EC-A01FF4E96188}"/>
                  </a:ext>
                </a:extLst>
              </p14:cNvPr>
              <p14:cNvContentPartPr/>
              <p14:nvPr/>
            </p14:nvContentPartPr>
            <p14:xfrm>
              <a:off x="4256607" y="1384462"/>
              <a:ext cx="162720" cy="172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C07B4DE-768D-E9AB-F0EC-A01FF4E961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52287" y="1380142"/>
                <a:ext cx="1713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7927275-EC89-3698-AC1C-C9D15C1541F0}"/>
                  </a:ext>
                </a:extLst>
              </p14:cNvPr>
              <p14:cNvContentPartPr/>
              <p14:nvPr/>
            </p14:nvContentPartPr>
            <p14:xfrm>
              <a:off x="4281807" y="1429822"/>
              <a:ext cx="151200" cy="19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7927275-EC89-3698-AC1C-C9D15C1541F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7487" y="1425502"/>
                <a:ext cx="159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083095F-540F-1710-404F-0EFB2ED5419C}"/>
                  </a:ext>
                </a:extLst>
              </p14:cNvPr>
              <p14:cNvContentPartPr/>
              <p14:nvPr/>
            </p14:nvContentPartPr>
            <p14:xfrm>
              <a:off x="4568727" y="1331542"/>
              <a:ext cx="118080" cy="1364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083095F-540F-1710-404F-0EFB2ED5419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64407" y="1327222"/>
                <a:ext cx="126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55BB291-D1D8-E801-68F9-8BF15E35904A}"/>
                  </a:ext>
                </a:extLst>
              </p14:cNvPr>
              <p14:cNvContentPartPr/>
              <p14:nvPr/>
            </p14:nvContentPartPr>
            <p14:xfrm>
              <a:off x="4778607" y="1318222"/>
              <a:ext cx="376920" cy="1123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55BB291-D1D8-E801-68F9-8BF15E35904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74287" y="1313902"/>
                <a:ext cx="3855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72A05FE0-7967-5D4E-E5B2-83340E9B0218}"/>
                  </a:ext>
                </a:extLst>
              </p14:cNvPr>
              <p14:cNvContentPartPr/>
              <p14:nvPr/>
            </p14:nvContentPartPr>
            <p14:xfrm>
              <a:off x="345567" y="1842742"/>
              <a:ext cx="41760" cy="254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72A05FE0-7967-5D4E-E5B2-83340E9B021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1247" y="1838422"/>
                <a:ext cx="50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0218DCF-0BE0-2919-7BA7-8AE50833122F}"/>
                  </a:ext>
                </a:extLst>
              </p14:cNvPr>
              <p14:cNvContentPartPr/>
              <p14:nvPr/>
            </p14:nvContentPartPr>
            <p14:xfrm>
              <a:off x="351687" y="1852822"/>
              <a:ext cx="132840" cy="2304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0218DCF-0BE0-2919-7BA7-8AE50833122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7367" y="1848502"/>
                <a:ext cx="1414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756CED8-9C71-36C7-04ED-73E79C12BCA0}"/>
                  </a:ext>
                </a:extLst>
              </p14:cNvPr>
              <p14:cNvContentPartPr/>
              <p14:nvPr/>
            </p14:nvContentPartPr>
            <p14:xfrm>
              <a:off x="525207" y="2028862"/>
              <a:ext cx="102960" cy="1314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756CED8-9C71-36C7-04ED-73E79C12BCA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0887" y="2024542"/>
                <a:ext cx="1116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522511B-2F35-B944-2FFE-FD8AAF4BF3CA}"/>
                  </a:ext>
                </a:extLst>
              </p14:cNvPr>
              <p14:cNvContentPartPr/>
              <p14:nvPr/>
            </p14:nvContentPartPr>
            <p14:xfrm>
              <a:off x="806007" y="1948222"/>
              <a:ext cx="11880" cy="147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522511B-2F35-B944-2FFE-FD8AAF4BF3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1687" y="1943902"/>
                <a:ext cx="20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561A74A-7052-476C-AF5E-9829C72023B2}"/>
                  </a:ext>
                </a:extLst>
              </p14:cNvPr>
              <p14:cNvContentPartPr/>
              <p14:nvPr/>
            </p14:nvContentPartPr>
            <p14:xfrm>
              <a:off x="807807" y="2081062"/>
              <a:ext cx="7560" cy="144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561A74A-7052-476C-AF5E-9829C72023B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3487" y="2076742"/>
                <a:ext cx="162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519156A-EF00-3A1B-E06D-04B9E5DC8ED7}"/>
                  </a:ext>
                </a:extLst>
              </p14:cNvPr>
              <p14:cNvContentPartPr/>
              <p14:nvPr/>
            </p14:nvContentPartPr>
            <p14:xfrm>
              <a:off x="1195887" y="1834822"/>
              <a:ext cx="157320" cy="2383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519156A-EF00-3A1B-E06D-04B9E5DC8ED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91567" y="1830502"/>
                <a:ext cx="1659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4D35537-8017-91A2-7F07-9644EAC922A7}"/>
                  </a:ext>
                </a:extLst>
              </p14:cNvPr>
              <p14:cNvContentPartPr/>
              <p14:nvPr/>
            </p14:nvContentPartPr>
            <p14:xfrm>
              <a:off x="1378407" y="1708822"/>
              <a:ext cx="136080" cy="1389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4D35537-8017-91A2-7F07-9644EAC922A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74087" y="1704502"/>
                <a:ext cx="144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468825C3-C564-668F-75C6-1D435A9E08CB}"/>
                  </a:ext>
                </a:extLst>
              </p14:cNvPr>
              <p14:cNvContentPartPr/>
              <p14:nvPr/>
            </p14:nvContentPartPr>
            <p14:xfrm>
              <a:off x="1641207" y="1842742"/>
              <a:ext cx="194040" cy="1522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68825C3-C564-668F-75C6-1D435A9E08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6887" y="1838422"/>
                <a:ext cx="202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B7AF593-9078-57C7-C808-E2CB2B530211}"/>
                  </a:ext>
                </a:extLst>
              </p14:cNvPr>
              <p14:cNvContentPartPr/>
              <p14:nvPr/>
            </p14:nvContentPartPr>
            <p14:xfrm>
              <a:off x="1657047" y="2082502"/>
              <a:ext cx="150480" cy="147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B7AF593-9078-57C7-C808-E2CB2B53021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52727" y="2078182"/>
                <a:ext cx="1591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5710638-CE27-5C5D-27B9-7ACC44455D15}"/>
                  </a:ext>
                </a:extLst>
              </p14:cNvPr>
              <p14:cNvContentPartPr/>
              <p14:nvPr/>
            </p14:nvContentPartPr>
            <p14:xfrm>
              <a:off x="1962327" y="1827982"/>
              <a:ext cx="190440" cy="2710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5710638-CE27-5C5D-27B9-7ACC44455D1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58007" y="1823662"/>
                <a:ext cx="1990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FB4E38D-D495-76D5-D9FB-0CD38F11A4F3}"/>
                  </a:ext>
                </a:extLst>
              </p14:cNvPr>
              <p14:cNvContentPartPr/>
              <p14:nvPr/>
            </p14:nvContentPartPr>
            <p14:xfrm>
              <a:off x="2256807" y="1879822"/>
              <a:ext cx="167400" cy="171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FB4E38D-D495-76D5-D9FB-0CD38F11A4F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52487" y="1875502"/>
                <a:ext cx="1760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5FEF979-421D-1D8C-BE1B-0532E2210277}"/>
                  </a:ext>
                </a:extLst>
              </p14:cNvPr>
              <p14:cNvContentPartPr/>
              <p14:nvPr/>
            </p14:nvContentPartPr>
            <p14:xfrm>
              <a:off x="2507367" y="1866862"/>
              <a:ext cx="192600" cy="1771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5FEF979-421D-1D8C-BE1B-0532E22102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03047" y="1862542"/>
                <a:ext cx="201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EB5DFEC-DF50-D19B-48CF-B34BD04C0B08}"/>
                  </a:ext>
                </a:extLst>
              </p14:cNvPr>
              <p14:cNvContentPartPr/>
              <p14:nvPr/>
            </p14:nvContentPartPr>
            <p14:xfrm>
              <a:off x="3185967" y="1806022"/>
              <a:ext cx="48960" cy="1692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EB5DFEC-DF50-D19B-48CF-B34BD04C0B0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1647" y="1801702"/>
                <a:ext cx="576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F37509A-C279-2CF1-9488-852241BC2FCB}"/>
                  </a:ext>
                </a:extLst>
              </p14:cNvPr>
              <p14:cNvContentPartPr/>
              <p14:nvPr/>
            </p14:nvContentPartPr>
            <p14:xfrm>
              <a:off x="3220527" y="1758502"/>
              <a:ext cx="129240" cy="1908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F37509A-C279-2CF1-9488-852241BC2FC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16207" y="1754182"/>
                <a:ext cx="1378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6026B72-ED69-F3C7-2F1F-11C8A8E195E5}"/>
                  </a:ext>
                </a:extLst>
              </p14:cNvPr>
              <p14:cNvContentPartPr/>
              <p14:nvPr/>
            </p14:nvContentPartPr>
            <p14:xfrm>
              <a:off x="3404487" y="1853542"/>
              <a:ext cx="232560" cy="1666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6026B72-ED69-F3C7-2F1F-11C8A8E195E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00167" y="1849222"/>
                <a:ext cx="241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4F991CA-651E-2AD4-D09D-8ECC6FB627FB}"/>
                  </a:ext>
                </a:extLst>
              </p14:cNvPr>
              <p14:cNvContentPartPr/>
              <p14:nvPr/>
            </p14:nvContentPartPr>
            <p14:xfrm>
              <a:off x="3613647" y="1952902"/>
              <a:ext cx="7560" cy="122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4F991CA-651E-2AD4-D09D-8ECC6FB627F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09327" y="1948582"/>
                <a:ext cx="162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082034F-8D49-174B-EB06-EB04C114EC29}"/>
                  </a:ext>
                </a:extLst>
              </p14:cNvPr>
              <p14:cNvContentPartPr/>
              <p14:nvPr/>
            </p14:nvContentPartPr>
            <p14:xfrm>
              <a:off x="2801847" y="1679302"/>
              <a:ext cx="113400" cy="1724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082034F-8D49-174B-EB06-EB04C114EC2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97527" y="1674982"/>
                <a:ext cx="1220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634D9AF-B3AB-C627-62FF-A9E431A4FD1B}"/>
                  </a:ext>
                </a:extLst>
              </p14:cNvPr>
              <p14:cNvContentPartPr/>
              <p14:nvPr/>
            </p14:nvContentPartPr>
            <p14:xfrm>
              <a:off x="3909927" y="1735102"/>
              <a:ext cx="117360" cy="2365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634D9AF-B3AB-C627-62FF-A9E431A4FD1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05607" y="1730782"/>
                <a:ext cx="1260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9FEA18B-6041-D9BA-7DDA-FE547A955CCB}"/>
                  </a:ext>
                </a:extLst>
              </p14:cNvPr>
              <p14:cNvContentPartPr/>
              <p14:nvPr/>
            </p14:nvContentPartPr>
            <p14:xfrm>
              <a:off x="4074807" y="1661302"/>
              <a:ext cx="100440" cy="943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9FEA18B-6041-D9BA-7DDA-FE547A955CC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070487" y="1656982"/>
                <a:ext cx="1090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CF90BA8A-3647-5A2E-B777-0D9FC438E3A2}"/>
                  </a:ext>
                </a:extLst>
              </p14:cNvPr>
              <p14:cNvContentPartPr/>
              <p14:nvPr/>
            </p14:nvContentPartPr>
            <p14:xfrm>
              <a:off x="4310607" y="1809622"/>
              <a:ext cx="203040" cy="1195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CF90BA8A-3647-5A2E-B777-0D9FC438E3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06287" y="1805302"/>
                <a:ext cx="211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CADF29A-49FD-CE41-D670-B9781EF33BDE}"/>
                  </a:ext>
                </a:extLst>
              </p14:cNvPr>
              <p14:cNvContentPartPr/>
              <p14:nvPr/>
            </p14:nvContentPartPr>
            <p14:xfrm>
              <a:off x="4675647" y="1781542"/>
              <a:ext cx="88560" cy="122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CADF29A-49FD-CE41-D670-B9781EF33BD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1327" y="1777222"/>
                <a:ext cx="97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63E3BBE6-C819-2052-8E53-B10E131A3396}"/>
                  </a:ext>
                </a:extLst>
              </p14:cNvPr>
              <p14:cNvContentPartPr/>
              <p14:nvPr/>
            </p14:nvContentPartPr>
            <p14:xfrm>
              <a:off x="4829367" y="1799182"/>
              <a:ext cx="86760" cy="759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63E3BBE6-C819-2052-8E53-B10E131A339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25047" y="1794862"/>
                <a:ext cx="95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E74AB5B-4970-6B5E-A1D1-1BB0AD13D24C}"/>
                  </a:ext>
                </a:extLst>
              </p14:cNvPr>
              <p14:cNvContentPartPr/>
              <p14:nvPr/>
            </p14:nvContentPartPr>
            <p14:xfrm>
              <a:off x="4983807" y="1804942"/>
              <a:ext cx="92520" cy="702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E74AB5B-4970-6B5E-A1D1-1BB0AD13D24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979487" y="1800622"/>
                <a:ext cx="101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A69F77E-9FD1-028D-9723-FF54D64BADD0}"/>
                  </a:ext>
                </a:extLst>
              </p14:cNvPr>
              <p14:cNvContentPartPr/>
              <p14:nvPr/>
            </p14:nvContentPartPr>
            <p14:xfrm>
              <a:off x="5148687" y="1640062"/>
              <a:ext cx="153000" cy="1256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A69F77E-9FD1-028D-9723-FF54D64BADD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44367" y="1635742"/>
                <a:ext cx="161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6F394E4-EDF8-E19D-BD75-4F55FE6CAAD7}"/>
                  </a:ext>
                </a:extLst>
              </p14:cNvPr>
              <p14:cNvContentPartPr/>
              <p14:nvPr/>
            </p14:nvContentPartPr>
            <p14:xfrm>
              <a:off x="386607" y="2395702"/>
              <a:ext cx="31320" cy="2797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6F394E4-EDF8-E19D-BD75-4F55FE6CAAD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82287" y="2391382"/>
                <a:ext cx="399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E3CDFF6-7D40-1540-A9DF-8C37C6FDABCD}"/>
                  </a:ext>
                </a:extLst>
              </p14:cNvPr>
              <p14:cNvContentPartPr/>
              <p14:nvPr/>
            </p14:nvContentPartPr>
            <p14:xfrm>
              <a:off x="310647" y="2369422"/>
              <a:ext cx="244800" cy="198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E3CDFF6-7D40-1540-A9DF-8C37C6FDABC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06327" y="2365102"/>
                <a:ext cx="253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9F48A30A-8B79-4DC2-A24D-9F060D844943}"/>
                  </a:ext>
                </a:extLst>
              </p14:cNvPr>
              <p14:cNvContentPartPr/>
              <p14:nvPr/>
            </p14:nvContentPartPr>
            <p14:xfrm>
              <a:off x="554007" y="2509822"/>
              <a:ext cx="143280" cy="1335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9F48A30A-8B79-4DC2-A24D-9F060D84494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9687" y="2505502"/>
                <a:ext cx="1519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1EDBA48B-D172-1B77-B8E9-5BE738D04870}"/>
                  </a:ext>
                </a:extLst>
              </p14:cNvPr>
              <p14:cNvContentPartPr/>
              <p14:nvPr/>
            </p14:nvContentPartPr>
            <p14:xfrm>
              <a:off x="732207" y="2499382"/>
              <a:ext cx="104760" cy="1616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1EDBA48B-D172-1B77-B8E9-5BE738D0487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7887" y="2495062"/>
                <a:ext cx="113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AC85B4A9-7F11-DDD2-E612-BA8A3EA3DC2D}"/>
                  </a:ext>
                </a:extLst>
              </p14:cNvPr>
              <p14:cNvContentPartPr/>
              <p14:nvPr/>
            </p14:nvContentPartPr>
            <p14:xfrm>
              <a:off x="872967" y="2400382"/>
              <a:ext cx="100800" cy="2124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AC85B4A9-7F11-DDD2-E612-BA8A3EA3DC2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68647" y="2396062"/>
                <a:ext cx="109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E8B12254-42DA-2CD6-57D1-D0A8D4F9DA00}"/>
                  </a:ext>
                </a:extLst>
              </p14:cNvPr>
              <p14:cNvContentPartPr/>
              <p14:nvPr/>
            </p14:nvContentPartPr>
            <p14:xfrm>
              <a:off x="1014447" y="2504422"/>
              <a:ext cx="90360" cy="1134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E8B12254-42DA-2CD6-57D1-D0A8D4F9DA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10127" y="2500102"/>
                <a:ext cx="990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70BAEC6-7EC9-6037-F281-D0259F64AAFC}"/>
                  </a:ext>
                </a:extLst>
              </p14:cNvPr>
              <p14:cNvContentPartPr/>
              <p14:nvPr/>
            </p14:nvContentPartPr>
            <p14:xfrm>
              <a:off x="1167447" y="2415862"/>
              <a:ext cx="69480" cy="1850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70BAEC6-7EC9-6037-F281-D0259F64AA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63127" y="2411542"/>
                <a:ext cx="78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1891988-D9B2-169F-6027-7008393DC47F}"/>
                  </a:ext>
                </a:extLst>
              </p14:cNvPr>
              <p14:cNvContentPartPr/>
              <p14:nvPr/>
            </p14:nvContentPartPr>
            <p14:xfrm>
              <a:off x="1256007" y="2518102"/>
              <a:ext cx="137160" cy="723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1891988-D9B2-169F-6027-7008393DC47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251687" y="2513782"/>
                <a:ext cx="1458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6EE2080-9EE7-236B-C975-D5F737A7A894}"/>
                  </a:ext>
                </a:extLst>
              </p14:cNvPr>
              <p14:cNvContentPartPr/>
              <p14:nvPr/>
            </p14:nvContentPartPr>
            <p14:xfrm>
              <a:off x="1412247" y="2385982"/>
              <a:ext cx="172800" cy="2296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6EE2080-9EE7-236B-C975-D5F737A7A89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407927" y="2381662"/>
                <a:ext cx="181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8CA484A-26DC-C826-408E-AAFBEF55B578}"/>
                  </a:ext>
                </a:extLst>
              </p14:cNvPr>
              <p14:cNvContentPartPr/>
              <p14:nvPr/>
            </p14:nvContentPartPr>
            <p14:xfrm>
              <a:off x="1610967" y="2405062"/>
              <a:ext cx="128160" cy="1825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8CA484A-26DC-C826-408E-AAFBEF55B57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06647" y="2400742"/>
                <a:ext cx="136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C8C1841-D37F-71A8-817E-C11AF02F1F9F}"/>
                  </a:ext>
                </a:extLst>
              </p14:cNvPr>
              <p14:cNvContentPartPr/>
              <p14:nvPr/>
            </p14:nvContentPartPr>
            <p14:xfrm>
              <a:off x="1807167" y="2356822"/>
              <a:ext cx="75240" cy="2397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C8C1841-D37F-71A8-817E-C11AF02F1F9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02847" y="2352502"/>
                <a:ext cx="838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188099D-8922-D800-FBEF-4EB0EFE90207}"/>
                  </a:ext>
                </a:extLst>
              </p14:cNvPr>
              <p14:cNvContentPartPr/>
              <p14:nvPr/>
            </p14:nvContentPartPr>
            <p14:xfrm>
              <a:off x="1780887" y="2482462"/>
              <a:ext cx="115920" cy="316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188099D-8922-D800-FBEF-4EB0EFE9020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776567" y="2478142"/>
                <a:ext cx="124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C12726D0-27D1-3314-EA97-A4F996BA997A}"/>
                  </a:ext>
                </a:extLst>
              </p14:cNvPr>
              <p14:cNvContentPartPr/>
              <p14:nvPr/>
            </p14:nvContentPartPr>
            <p14:xfrm>
              <a:off x="1970247" y="2473102"/>
              <a:ext cx="26280" cy="1026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C12726D0-27D1-3314-EA97-A4F996BA997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965927" y="2468782"/>
                <a:ext cx="349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F656B94-FE15-838E-11B1-A32CD7DC07EC}"/>
                  </a:ext>
                </a:extLst>
              </p14:cNvPr>
              <p14:cNvContentPartPr/>
              <p14:nvPr/>
            </p14:nvContentPartPr>
            <p14:xfrm>
              <a:off x="2030367" y="2362222"/>
              <a:ext cx="176400" cy="2163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F656B94-FE15-838E-11B1-A32CD7DC07E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26047" y="2357902"/>
                <a:ext cx="1850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CCA95648-334E-735D-C1A8-CCAFF79F9300}"/>
                  </a:ext>
                </a:extLst>
              </p14:cNvPr>
              <p14:cNvContentPartPr/>
              <p14:nvPr/>
            </p14:nvContentPartPr>
            <p14:xfrm>
              <a:off x="1970247" y="2310022"/>
              <a:ext cx="221040" cy="28584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CCA95648-334E-735D-C1A8-CCAFF79F930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965927" y="2305702"/>
                <a:ext cx="2296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49B63226-9C50-A0EA-8CA6-2550496DBBD9}"/>
                  </a:ext>
                </a:extLst>
              </p14:cNvPr>
              <p14:cNvContentPartPr/>
              <p14:nvPr/>
            </p14:nvContentPartPr>
            <p14:xfrm>
              <a:off x="2408367" y="2465902"/>
              <a:ext cx="10080" cy="75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49B63226-9C50-A0EA-8CA6-2550496DBBD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04047" y="2461582"/>
                <a:ext cx="187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BA02A1EC-FEB4-47D5-1673-87347C7A5761}"/>
                  </a:ext>
                </a:extLst>
              </p14:cNvPr>
              <p14:cNvContentPartPr/>
              <p14:nvPr/>
            </p14:nvContentPartPr>
            <p14:xfrm>
              <a:off x="2414487" y="2560942"/>
              <a:ext cx="9720" cy="100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BA02A1EC-FEB4-47D5-1673-87347C7A576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10167" y="2556622"/>
                <a:ext cx="183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34D5C57-F223-6EA3-47EC-508FF7D242D3}"/>
                  </a:ext>
                </a:extLst>
              </p14:cNvPr>
              <p14:cNvContentPartPr/>
              <p14:nvPr/>
            </p14:nvContentPartPr>
            <p14:xfrm>
              <a:off x="2782407" y="2375542"/>
              <a:ext cx="122040" cy="1738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34D5C57-F223-6EA3-47EC-508FF7D242D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778087" y="2371222"/>
                <a:ext cx="1306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94CB8E5-80BC-B475-85C5-543A4E56003E}"/>
                  </a:ext>
                </a:extLst>
              </p14:cNvPr>
              <p14:cNvContentPartPr/>
              <p14:nvPr/>
            </p14:nvContentPartPr>
            <p14:xfrm>
              <a:off x="2831007" y="2374102"/>
              <a:ext cx="175320" cy="4093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94CB8E5-80BC-B475-85C5-543A4E56003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26687" y="2369782"/>
                <a:ext cx="18396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CB0A9E1-E3D0-E34F-8D09-D0B881122ECD}"/>
                  </a:ext>
                </a:extLst>
              </p14:cNvPr>
              <p14:cNvContentPartPr/>
              <p14:nvPr/>
            </p14:nvContentPartPr>
            <p14:xfrm>
              <a:off x="3164007" y="2438542"/>
              <a:ext cx="196920" cy="118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CB0A9E1-E3D0-E34F-8D09-D0B881122EC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59687" y="2434222"/>
                <a:ext cx="205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538A72A-1261-55C4-9EF6-EFE56F034043}"/>
                  </a:ext>
                </a:extLst>
              </p14:cNvPr>
              <p14:cNvContentPartPr/>
              <p14:nvPr/>
            </p14:nvContentPartPr>
            <p14:xfrm>
              <a:off x="3172287" y="2532502"/>
              <a:ext cx="178200" cy="205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538A72A-1261-55C4-9EF6-EFE56F03404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67967" y="2528182"/>
                <a:ext cx="186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7255590-AA66-A2DC-42C6-A37EBB98595D}"/>
                  </a:ext>
                </a:extLst>
              </p14:cNvPr>
              <p14:cNvContentPartPr/>
              <p14:nvPr/>
            </p14:nvContentPartPr>
            <p14:xfrm>
              <a:off x="3552447" y="2384902"/>
              <a:ext cx="135720" cy="139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7255590-AA66-A2DC-42C6-A37EBB98595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548127" y="2380582"/>
                <a:ext cx="1443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06F32CAE-A164-55C4-2773-FB8BAECB520B}"/>
                  </a:ext>
                </a:extLst>
              </p14:cNvPr>
              <p14:cNvContentPartPr/>
              <p14:nvPr/>
            </p14:nvContentPartPr>
            <p14:xfrm>
              <a:off x="3790407" y="2428102"/>
              <a:ext cx="71640" cy="298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06F32CAE-A164-55C4-2773-FB8BAECB520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786087" y="2423782"/>
                <a:ext cx="80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996809EF-37A8-18A3-9C5B-A68B4EA842F7}"/>
                  </a:ext>
                </a:extLst>
              </p14:cNvPr>
              <p14:cNvContentPartPr/>
              <p14:nvPr/>
            </p14:nvContentPartPr>
            <p14:xfrm>
              <a:off x="3951327" y="2322262"/>
              <a:ext cx="207720" cy="2228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996809EF-37A8-18A3-9C5B-A68B4EA842F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947007" y="2317942"/>
                <a:ext cx="2163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856DF4C-37C4-A604-38BD-308811BF6CD4}"/>
                  </a:ext>
                </a:extLst>
              </p14:cNvPr>
              <p14:cNvContentPartPr/>
              <p14:nvPr/>
            </p14:nvContentPartPr>
            <p14:xfrm>
              <a:off x="3502047" y="2306422"/>
              <a:ext cx="101160" cy="2606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856DF4C-37C4-A604-38BD-308811BF6CD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497727" y="2302102"/>
                <a:ext cx="1098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36B1F5B-CC83-E726-167D-0C619389A70B}"/>
                  </a:ext>
                </a:extLst>
              </p14:cNvPr>
              <p14:cNvContentPartPr/>
              <p14:nvPr/>
            </p14:nvContentPartPr>
            <p14:xfrm>
              <a:off x="4460727" y="2173222"/>
              <a:ext cx="145440" cy="1818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36B1F5B-CC83-E726-167D-0C619389A70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456407" y="2168902"/>
                <a:ext cx="1540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6055D1F-2871-39F3-757E-EB2026FE93C7}"/>
                  </a:ext>
                </a:extLst>
              </p14:cNvPr>
              <p14:cNvContentPartPr/>
              <p14:nvPr/>
            </p14:nvContentPartPr>
            <p14:xfrm>
              <a:off x="4450287" y="2123902"/>
              <a:ext cx="187920" cy="1144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6055D1F-2871-39F3-757E-EB2026FE93C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445967" y="2119582"/>
                <a:ext cx="1965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1841A88E-60D9-9318-5AA1-95782D0A6638}"/>
                  </a:ext>
                </a:extLst>
              </p14:cNvPr>
              <p14:cNvContentPartPr/>
              <p14:nvPr/>
            </p14:nvContentPartPr>
            <p14:xfrm>
              <a:off x="4668087" y="2085382"/>
              <a:ext cx="76680" cy="968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1841A88E-60D9-9318-5AA1-95782D0A663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63767" y="2081062"/>
                <a:ext cx="853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775FD83-B73F-15DB-F119-D2ACBC14E9E2}"/>
                  </a:ext>
                </a:extLst>
              </p14:cNvPr>
              <p14:cNvContentPartPr/>
              <p14:nvPr/>
            </p14:nvContentPartPr>
            <p14:xfrm>
              <a:off x="4343367" y="2456902"/>
              <a:ext cx="370800" cy="536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775FD83-B73F-15DB-F119-D2ACBC14E9E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339047" y="2452582"/>
                <a:ext cx="3794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D0DAA35-9E8C-7836-8A8D-965A92E154F4}"/>
                  </a:ext>
                </a:extLst>
              </p14:cNvPr>
              <p14:cNvContentPartPr/>
              <p14:nvPr/>
            </p14:nvContentPartPr>
            <p14:xfrm>
              <a:off x="4409967" y="2588302"/>
              <a:ext cx="129960" cy="2160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D0DAA35-9E8C-7836-8A8D-965A92E154F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405647" y="2583982"/>
                <a:ext cx="1386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7828C42E-CC79-89BD-2C33-435B569470A3}"/>
                  </a:ext>
                </a:extLst>
              </p14:cNvPr>
              <p14:cNvContentPartPr/>
              <p14:nvPr/>
            </p14:nvContentPartPr>
            <p14:xfrm>
              <a:off x="4579527" y="2556982"/>
              <a:ext cx="128520" cy="1245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7828C42E-CC79-89BD-2C33-435B569470A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575207" y="2552662"/>
                <a:ext cx="137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0EC769F9-A2A2-B4E4-D72F-CE4FA584B4BE}"/>
                  </a:ext>
                </a:extLst>
              </p14:cNvPr>
              <p14:cNvContentPartPr/>
              <p14:nvPr/>
            </p14:nvContentPartPr>
            <p14:xfrm>
              <a:off x="5451807" y="1312102"/>
              <a:ext cx="124920" cy="831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0EC769F9-A2A2-B4E4-D72F-CE4FA584B4B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47487" y="1307782"/>
                <a:ext cx="1335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E1EBBA6-0BD4-000D-05BA-841DF50D6D84}"/>
                  </a:ext>
                </a:extLst>
              </p14:cNvPr>
              <p14:cNvContentPartPr/>
              <p14:nvPr/>
            </p14:nvContentPartPr>
            <p14:xfrm>
              <a:off x="5679687" y="1329022"/>
              <a:ext cx="137160" cy="7056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E1EBBA6-0BD4-000D-05BA-841DF50D6D8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675367" y="1324702"/>
                <a:ext cx="145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2475F34-850F-F111-B714-B1162939A1F1}"/>
                  </a:ext>
                </a:extLst>
              </p14:cNvPr>
              <p14:cNvContentPartPr/>
              <p14:nvPr/>
            </p14:nvContentPartPr>
            <p14:xfrm>
              <a:off x="6014487" y="1253422"/>
              <a:ext cx="18000" cy="1375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2475F34-850F-F111-B714-B1162939A1F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010167" y="1249102"/>
                <a:ext cx="266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44E5B225-38F8-F3DC-B183-8E45EA2D0F51}"/>
                  </a:ext>
                </a:extLst>
              </p14:cNvPr>
              <p14:cNvContentPartPr/>
              <p14:nvPr/>
            </p14:nvContentPartPr>
            <p14:xfrm>
              <a:off x="6090807" y="1213462"/>
              <a:ext cx="151200" cy="1821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44E5B225-38F8-F3DC-B183-8E45EA2D0F5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086487" y="1209142"/>
                <a:ext cx="1598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E1444EEA-96B7-DA8B-8A72-01E141B41F1A}"/>
                  </a:ext>
                </a:extLst>
              </p14:cNvPr>
              <p14:cNvContentPartPr/>
              <p14:nvPr/>
            </p14:nvContentPartPr>
            <p14:xfrm>
              <a:off x="4935567" y="2394622"/>
              <a:ext cx="147240" cy="79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E1444EEA-96B7-DA8B-8A72-01E141B41F1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931247" y="2390302"/>
                <a:ext cx="1558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509FD23-40DC-B146-4E69-5519DE6EA89D}"/>
                  </a:ext>
                </a:extLst>
              </p14:cNvPr>
              <p14:cNvContentPartPr/>
              <p14:nvPr/>
            </p14:nvContentPartPr>
            <p14:xfrm>
              <a:off x="4939527" y="2480302"/>
              <a:ext cx="162000" cy="399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509FD23-40DC-B146-4E69-5519DE6EA89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935207" y="2475982"/>
                <a:ext cx="170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0521667E-25FB-DAA3-E5E3-33BAECC5E134}"/>
                  </a:ext>
                </a:extLst>
              </p14:cNvPr>
              <p14:cNvContentPartPr/>
              <p14:nvPr/>
            </p14:nvContentPartPr>
            <p14:xfrm>
              <a:off x="5285847" y="2320462"/>
              <a:ext cx="158040" cy="21312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0521667E-25FB-DAA3-E5E3-33BAECC5E13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281527" y="2316142"/>
                <a:ext cx="166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2276BDE-538F-6F25-888C-B30239B16BED}"/>
                  </a:ext>
                </a:extLst>
              </p14:cNvPr>
              <p14:cNvContentPartPr/>
              <p14:nvPr/>
            </p14:nvContentPartPr>
            <p14:xfrm>
              <a:off x="5515167" y="2306062"/>
              <a:ext cx="79920" cy="2012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2276BDE-538F-6F25-888C-B30239B16BE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510847" y="2301742"/>
                <a:ext cx="88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CF5F328-9E72-B212-B683-D383099BE2B6}"/>
                  </a:ext>
                </a:extLst>
              </p14:cNvPr>
              <p14:cNvContentPartPr/>
              <p14:nvPr/>
            </p14:nvContentPartPr>
            <p14:xfrm>
              <a:off x="5681487" y="2400382"/>
              <a:ext cx="126360" cy="302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CF5F328-9E72-B212-B683-D383099BE2B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77167" y="2396062"/>
                <a:ext cx="135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853E4E4-67D2-511F-96D6-0EAAAF854F61}"/>
                  </a:ext>
                </a:extLst>
              </p14:cNvPr>
              <p14:cNvContentPartPr/>
              <p14:nvPr/>
            </p14:nvContentPartPr>
            <p14:xfrm>
              <a:off x="5229687" y="2241622"/>
              <a:ext cx="140760" cy="3751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853E4E4-67D2-511F-96D6-0EAAAF854F6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225367" y="2237302"/>
                <a:ext cx="149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94B234B-8472-E529-355C-0B4A546D8069}"/>
                  </a:ext>
                </a:extLst>
              </p14:cNvPr>
              <p14:cNvContentPartPr/>
              <p14:nvPr/>
            </p14:nvContentPartPr>
            <p14:xfrm>
              <a:off x="5898207" y="2343862"/>
              <a:ext cx="136800" cy="1490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94B234B-8472-E529-355C-0B4A546D806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893887" y="2339542"/>
                <a:ext cx="145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89D63507-2931-312E-E70F-5CC6FAC4FDB4}"/>
                  </a:ext>
                </a:extLst>
              </p14:cNvPr>
              <p14:cNvContentPartPr/>
              <p14:nvPr/>
            </p14:nvContentPartPr>
            <p14:xfrm>
              <a:off x="6098007" y="2243062"/>
              <a:ext cx="62280" cy="2527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89D63507-2931-312E-E70F-5CC6FAC4FDB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093687" y="2238742"/>
                <a:ext cx="709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97DA0CA8-0BC2-8E1B-344A-E64BC6FF07CE}"/>
                  </a:ext>
                </a:extLst>
              </p14:cNvPr>
              <p14:cNvContentPartPr/>
              <p14:nvPr/>
            </p14:nvContentPartPr>
            <p14:xfrm>
              <a:off x="6325527" y="2357902"/>
              <a:ext cx="103680" cy="111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97DA0CA8-0BC2-8E1B-344A-E64BC6FF07C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21207" y="2353582"/>
                <a:ext cx="1123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709A2809-C303-CE01-AD72-10B3E98E8472}"/>
                  </a:ext>
                </a:extLst>
              </p14:cNvPr>
              <p14:cNvContentPartPr/>
              <p14:nvPr/>
            </p14:nvContentPartPr>
            <p14:xfrm>
              <a:off x="6348927" y="2379502"/>
              <a:ext cx="40320" cy="212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709A2809-C303-CE01-AD72-10B3E98E847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344607" y="2375182"/>
                <a:ext cx="48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74EDBB3B-4E66-DDDE-72F6-4FF236F93323}"/>
                  </a:ext>
                </a:extLst>
              </p14:cNvPr>
              <p14:cNvContentPartPr/>
              <p14:nvPr/>
            </p14:nvContentPartPr>
            <p14:xfrm>
              <a:off x="6541527" y="2127862"/>
              <a:ext cx="88200" cy="1674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74EDBB3B-4E66-DDDE-72F6-4FF236F9332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537207" y="2123542"/>
                <a:ext cx="96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6F1840D-F731-173E-8280-9058E511FDA8}"/>
                  </a:ext>
                </a:extLst>
              </p14:cNvPr>
              <p14:cNvContentPartPr/>
              <p14:nvPr/>
            </p14:nvContentPartPr>
            <p14:xfrm>
              <a:off x="6744567" y="2101222"/>
              <a:ext cx="83520" cy="1443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6F1840D-F731-173E-8280-9058E511FDA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740247" y="2096902"/>
                <a:ext cx="921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01A1368-AD53-8A19-4888-D7BF52CA2B8B}"/>
                  </a:ext>
                </a:extLst>
              </p14:cNvPr>
              <p14:cNvContentPartPr/>
              <p14:nvPr/>
            </p14:nvContentPartPr>
            <p14:xfrm>
              <a:off x="6784887" y="2093302"/>
              <a:ext cx="225720" cy="1238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01A1368-AD53-8A19-4888-D7BF52CA2B8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780567" y="2088982"/>
                <a:ext cx="2343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B4D8F832-569B-FA7E-CA82-7B47F6379F75}"/>
                  </a:ext>
                </a:extLst>
              </p14:cNvPr>
              <p14:cNvContentPartPr/>
              <p14:nvPr/>
            </p14:nvContentPartPr>
            <p14:xfrm>
              <a:off x="6565647" y="2299942"/>
              <a:ext cx="479880" cy="673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B4D8F832-569B-FA7E-CA82-7B47F6379F7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561327" y="2295622"/>
                <a:ext cx="488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747F38A-C653-E598-C654-A354A21A81A9}"/>
                  </a:ext>
                </a:extLst>
              </p14:cNvPr>
              <p14:cNvContentPartPr/>
              <p14:nvPr/>
            </p14:nvContentPartPr>
            <p14:xfrm>
              <a:off x="6527127" y="2477782"/>
              <a:ext cx="154440" cy="1342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747F38A-C653-E598-C654-A354A21A81A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522807" y="2473462"/>
                <a:ext cx="163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683C7F1F-DAB9-5155-79A3-259920F47DBB}"/>
                  </a:ext>
                </a:extLst>
              </p14:cNvPr>
              <p14:cNvContentPartPr/>
              <p14:nvPr/>
            </p14:nvContentPartPr>
            <p14:xfrm>
              <a:off x="6759327" y="2450782"/>
              <a:ext cx="89640" cy="1040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683C7F1F-DAB9-5155-79A3-259920F47DB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755007" y="2446462"/>
                <a:ext cx="98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8B3FEDCA-DED3-290D-E885-5EC75945B043}"/>
                  </a:ext>
                </a:extLst>
              </p14:cNvPr>
              <p14:cNvContentPartPr/>
              <p14:nvPr/>
            </p14:nvContentPartPr>
            <p14:xfrm>
              <a:off x="6938967" y="2420902"/>
              <a:ext cx="102960" cy="12564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8B3FEDCA-DED3-290D-E885-5EC75945B04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934647" y="2416582"/>
                <a:ext cx="1116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E547A31-0869-E250-6052-BA11A9548623}"/>
                  </a:ext>
                </a:extLst>
              </p14:cNvPr>
              <p14:cNvContentPartPr/>
              <p14:nvPr/>
            </p14:nvContentPartPr>
            <p14:xfrm>
              <a:off x="7086207" y="2051902"/>
              <a:ext cx="151560" cy="4622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E547A31-0869-E250-6052-BA11A954862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081887" y="2047582"/>
                <a:ext cx="16020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2E43DAC0-EF4D-489B-D7DD-DE972E7E5E5C}"/>
                  </a:ext>
                </a:extLst>
              </p14:cNvPr>
              <p14:cNvContentPartPr/>
              <p14:nvPr/>
            </p14:nvContentPartPr>
            <p14:xfrm>
              <a:off x="6391767" y="2104462"/>
              <a:ext cx="112320" cy="44964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2E43DAC0-EF4D-489B-D7DD-DE972E7E5E5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387447" y="2100142"/>
                <a:ext cx="12096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429D48C-FB30-B2AD-969B-ABE68D1440FF}"/>
                  </a:ext>
                </a:extLst>
              </p14:cNvPr>
              <p14:cNvContentPartPr/>
              <p14:nvPr/>
            </p14:nvContentPartPr>
            <p14:xfrm>
              <a:off x="7206087" y="1835542"/>
              <a:ext cx="147960" cy="20124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429D48C-FB30-B2AD-969B-ABE68D1440FF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201767" y="1831222"/>
                <a:ext cx="1566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C055370D-AC42-692E-D08E-CC6CACEFDF47}"/>
                  </a:ext>
                </a:extLst>
              </p14:cNvPr>
              <p14:cNvContentPartPr/>
              <p14:nvPr/>
            </p14:nvContentPartPr>
            <p14:xfrm>
              <a:off x="7395807" y="2243062"/>
              <a:ext cx="122400" cy="388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C055370D-AC42-692E-D08E-CC6CACEFDF4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391487" y="2238742"/>
                <a:ext cx="131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4204C51C-4C59-E51E-F961-A1A96211123C}"/>
                  </a:ext>
                </a:extLst>
              </p14:cNvPr>
              <p14:cNvContentPartPr/>
              <p14:nvPr/>
            </p14:nvContentPartPr>
            <p14:xfrm>
              <a:off x="7392207" y="2307142"/>
              <a:ext cx="156960" cy="385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4204C51C-4C59-E51E-F961-A1A96211123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387887" y="2302822"/>
                <a:ext cx="165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BB85849-B544-BB23-CE33-2B569BA3602A}"/>
                  </a:ext>
                </a:extLst>
              </p14:cNvPr>
              <p14:cNvContentPartPr/>
              <p14:nvPr/>
            </p14:nvContentPartPr>
            <p14:xfrm>
              <a:off x="7655727" y="2146222"/>
              <a:ext cx="125280" cy="2048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BB85849-B544-BB23-CE33-2B569BA3602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651407" y="2141902"/>
                <a:ext cx="1339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8BF9E4D-3492-7C9E-50E9-B0F1FC1D1ED7}"/>
                  </a:ext>
                </a:extLst>
              </p14:cNvPr>
              <p14:cNvContentPartPr/>
              <p14:nvPr/>
            </p14:nvContentPartPr>
            <p14:xfrm>
              <a:off x="7882167" y="2127502"/>
              <a:ext cx="129240" cy="1850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8BF9E4D-3492-7C9E-50E9-B0F1FC1D1ED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877847" y="2123182"/>
                <a:ext cx="1378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8671FE01-5CA3-4375-4742-84F0DBDED87D}"/>
                  </a:ext>
                </a:extLst>
              </p14:cNvPr>
              <p14:cNvContentPartPr/>
              <p14:nvPr/>
            </p14:nvContentPartPr>
            <p14:xfrm>
              <a:off x="8070087" y="2290942"/>
              <a:ext cx="17280" cy="1112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8671FE01-5CA3-4375-4742-84F0DBDED87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065767" y="2286622"/>
                <a:ext cx="259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53C61212-88DB-324F-B6F6-9249E0658642}"/>
                  </a:ext>
                </a:extLst>
              </p14:cNvPr>
              <p14:cNvContentPartPr/>
              <p14:nvPr/>
            </p14:nvContentPartPr>
            <p14:xfrm>
              <a:off x="8183127" y="2116702"/>
              <a:ext cx="109800" cy="1584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53C61212-88DB-324F-B6F6-9249E065864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178807" y="2112382"/>
                <a:ext cx="1184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797B863-920C-BDF4-BBCA-769D99BC92ED}"/>
                  </a:ext>
                </a:extLst>
              </p14:cNvPr>
              <p14:cNvContentPartPr/>
              <p14:nvPr/>
            </p14:nvContentPartPr>
            <p14:xfrm>
              <a:off x="8269167" y="2166022"/>
              <a:ext cx="45360" cy="17172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797B863-920C-BDF4-BBCA-769D99BC92E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264847" y="2161702"/>
                <a:ext cx="54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FAF42BA-C712-2D47-C002-F08287B73154}"/>
                  </a:ext>
                </a:extLst>
              </p14:cNvPr>
              <p14:cNvContentPartPr/>
              <p14:nvPr/>
            </p14:nvContentPartPr>
            <p14:xfrm>
              <a:off x="8366367" y="2097622"/>
              <a:ext cx="109440" cy="2606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FAF42BA-C712-2D47-C002-F08287B7315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362047" y="2093302"/>
                <a:ext cx="1180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C3561188-399E-5422-C11B-857680D65E07}"/>
                  </a:ext>
                </a:extLst>
              </p14:cNvPr>
              <p14:cNvContentPartPr/>
              <p14:nvPr/>
            </p14:nvContentPartPr>
            <p14:xfrm>
              <a:off x="365007" y="3046222"/>
              <a:ext cx="59760" cy="1101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C3561188-399E-5422-C11B-857680D65E0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60687" y="3041902"/>
                <a:ext cx="68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C3252B43-AE73-7F20-A1AF-08C2D451F7B9}"/>
                  </a:ext>
                </a:extLst>
              </p14:cNvPr>
              <p14:cNvContentPartPr/>
              <p14:nvPr/>
            </p14:nvContentPartPr>
            <p14:xfrm>
              <a:off x="427287" y="3044782"/>
              <a:ext cx="81720" cy="25632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C3252B43-AE73-7F20-A1AF-08C2D451F7B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22967" y="3040462"/>
                <a:ext cx="90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F8095BFA-D90C-AE3C-480E-3EFA6107BA79}"/>
                  </a:ext>
                </a:extLst>
              </p14:cNvPr>
              <p14:cNvContentPartPr/>
              <p14:nvPr/>
            </p14:nvContentPartPr>
            <p14:xfrm>
              <a:off x="669927" y="3026062"/>
              <a:ext cx="65880" cy="1692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F8095BFA-D90C-AE3C-480E-3EFA6107BA7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65607" y="3021742"/>
                <a:ext cx="745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85BD03CD-B2E7-FFE2-2953-0FBA9E577AAB}"/>
                  </a:ext>
                </a:extLst>
              </p14:cNvPr>
              <p14:cNvContentPartPr/>
              <p14:nvPr/>
            </p14:nvContentPartPr>
            <p14:xfrm>
              <a:off x="779727" y="3080422"/>
              <a:ext cx="78120" cy="12384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85BD03CD-B2E7-FFE2-2953-0FBA9E577AA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75407" y="3076102"/>
                <a:ext cx="867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4A03746-8606-56EF-F25D-CAE322F87BD8}"/>
                  </a:ext>
                </a:extLst>
              </p14:cNvPr>
              <p14:cNvContentPartPr/>
              <p14:nvPr/>
            </p14:nvContentPartPr>
            <p14:xfrm>
              <a:off x="941367" y="2961622"/>
              <a:ext cx="131040" cy="2008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4A03746-8606-56EF-F25D-CAE322F87BD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37047" y="2957302"/>
                <a:ext cx="139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823CF30A-50E6-D3CC-07B2-F57A25F6246A}"/>
                  </a:ext>
                </a:extLst>
              </p14:cNvPr>
              <p14:cNvContentPartPr/>
              <p14:nvPr/>
            </p14:nvContentPartPr>
            <p14:xfrm>
              <a:off x="1231527" y="2975662"/>
              <a:ext cx="274680" cy="1778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823CF30A-50E6-D3CC-07B2-F57A25F6246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227207" y="2971342"/>
                <a:ext cx="2833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E83C944-7421-8A69-6CFC-1E3E64C586EE}"/>
                  </a:ext>
                </a:extLst>
              </p14:cNvPr>
              <p14:cNvContentPartPr/>
              <p14:nvPr/>
            </p14:nvContentPartPr>
            <p14:xfrm>
              <a:off x="1268607" y="2967742"/>
              <a:ext cx="249840" cy="30384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E83C944-7421-8A69-6CFC-1E3E64C586E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264287" y="2963422"/>
                <a:ext cx="2584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F5C6C6A2-0275-ECB2-8848-BEE6D7AB4EB8}"/>
                  </a:ext>
                </a:extLst>
              </p14:cNvPr>
              <p14:cNvContentPartPr/>
              <p14:nvPr/>
            </p14:nvContentPartPr>
            <p14:xfrm>
              <a:off x="1545807" y="2834902"/>
              <a:ext cx="130680" cy="1785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F5C6C6A2-0275-ECB2-8848-BEE6D7AB4EB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541487" y="2830582"/>
                <a:ext cx="1393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225821F-B483-0188-4451-A5F4B69A3888}"/>
                  </a:ext>
                </a:extLst>
              </p14:cNvPr>
              <p14:cNvContentPartPr/>
              <p14:nvPr/>
            </p14:nvContentPartPr>
            <p14:xfrm>
              <a:off x="1740567" y="3065302"/>
              <a:ext cx="142920" cy="2088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225821F-B483-0188-4451-A5F4B69A388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736247" y="3060982"/>
                <a:ext cx="151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2073D679-3DC8-BB99-7FBD-602CA60BB611}"/>
                  </a:ext>
                </a:extLst>
              </p14:cNvPr>
              <p14:cNvContentPartPr/>
              <p14:nvPr/>
            </p14:nvContentPartPr>
            <p14:xfrm>
              <a:off x="2074287" y="2963062"/>
              <a:ext cx="165960" cy="1825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2073D679-3DC8-BB99-7FBD-602CA60BB61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069967" y="2958742"/>
                <a:ext cx="1746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E1430FD5-DCF2-842B-25B4-33A89B7DDF97}"/>
                  </a:ext>
                </a:extLst>
              </p14:cNvPr>
              <p14:cNvContentPartPr/>
              <p14:nvPr/>
            </p14:nvContentPartPr>
            <p14:xfrm>
              <a:off x="2233047" y="3036502"/>
              <a:ext cx="182520" cy="10584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E1430FD5-DCF2-842B-25B4-33A89B7DDF9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28727" y="3032182"/>
                <a:ext cx="1911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C062350-7F03-759D-FD6E-B0E3F5D0C790}"/>
                  </a:ext>
                </a:extLst>
              </p14:cNvPr>
              <p14:cNvContentPartPr/>
              <p14:nvPr/>
            </p14:nvContentPartPr>
            <p14:xfrm>
              <a:off x="2482527" y="2907622"/>
              <a:ext cx="240840" cy="2300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C062350-7F03-759D-FD6E-B0E3F5D0C79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78207" y="2903302"/>
                <a:ext cx="2494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F7C44888-1DA7-0651-AD09-FEB4CACDD91A}"/>
                  </a:ext>
                </a:extLst>
              </p14:cNvPr>
              <p14:cNvContentPartPr/>
              <p14:nvPr/>
            </p14:nvContentPartPr>
            <p14:xfrm>
              <a:off x="2694567" y="2866582"/>
              <a:ext cx="5040" cy="3024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F7C44888-1DA7-0651-AD09-FEB4CACDD91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690247" y="2862262"/>
                <a:ext cx="13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54C16F85-ECD5-9DFE-ADF9-AFF8719A7516}"/>
                  </a:ext>
                </a:extLst>
              </p14:cNvPr>
              <p14:cNvContentPartPr/>
              <p14:nvPr/>
            </p14:nvContentPartPr>
            <p14:xfrm>
              <a:off x="2791767" y="2887102"/>
              <a:ext cx="162720" cy="2214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54C16F85-ECD5-9DFE-ADF9-AFF8719A751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787447" y="2882782"/>
                <a:ext cx="1713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A4E49179-7BF9-498A-C0A4-A91E6F4277DA}"/>
                  </a:ext>
                </a:extLst>
              </p14:cNvPr>
              <p14:cNvContentPartPr/>
              <p14:nvPr/>
            </p14:nvContentPartPr>
            <p14:xfrm>
              <a:off x="3016407" y="2879182"/>
              <a:ext cx="48240" cy="2008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A4E49179-7BF9-498A-C0A4-A91E6F4277D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012087" y="2874862"/>
                <a:ext cx="56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43EBF440-C1C2-FC58-EB39-AD5BC12FEE23}"/>
                  </a:ext>
                </a:extLst>
              </p14:cNvPr>
              <p14:cNvContentPartPr/>
              <p14:nvPr/>
            </p14:nvContentPartPr>
            <p14:xfrm>
              <a:off x="2958447" y="2981782"/>
              <a:ext cx="111960" cy="1188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43EBF440-C1C2-FC58-EB39-AD5BC12FEE2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954127" y="2977462"/>
                <a:ext cx="120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18A88F93-76A7-DDC3-D804-DCD27F92CFDD}"/>
                  </a:ext>
                </a:extLst>
              </p14:cNvPr>
              <p14:cNvContentPartPr/>
              <p14:nvPr/>
            </p14:nvContentPartPr>
            <p14:xfrm>
              <a:off x="370767" y="3571462"/>
              <a:ext cx="269640" cy="21348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18A88F93-76A7-DDC3-D804-DCD27F92CFD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66447" y="3567142"/>
                <a:ext cx="278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AA12AEA-CC5F-EBFE-8A73-0A347F37C238}"/>
                  </a:ext>
                </a:extLst>
              </p14:cNvPr>
              <p14:cNvContentPartPr/>
              <p14:nvPr/>
            </p14:nvContentPartPr>
            <p14:xfrm>
              <a:off x="414687" y="3562102"/>
              <a:ext cx="273600" cy="3373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AA12AEA-CC5F-EBFE-8A73-0A347F37C23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10367" y="3557782"/>
                <a:ext cx="2822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6BC1584-69C3-722B-1592-4B2A16C534BA}"/>
                  </a:ext>
                </a:extLst>
              </p14:cNvPr>
              <p14:cNvContentPartPr/>
              <p14:nvPr/>
            </p14:nvContentPartPr>
            <p14:xfrm>
              <a:off x="718527" y="3748582"/>
              <a:ext cx="49320" cy="1875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6BC1584-69C3-722B-1592-4B2A16C534B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14207" y="3744262"/>
                <a:ext cx="579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E9FBF6D5-85CF-1BAD-4AA1-85C11C597924}"/>
                  </a:ext>
                </a:extLst>
              </p14:cNvPr>
              <p14:cNvContentPartPr/>
              <p14:nvPr/>
            </p14:nvContentPartPr>
            <p14:xfrm>
              <a:off x="713127" y="3757942"/>
              <a:ext cx="169560" cy="1670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E9FBF6D5-85CF-1BAD-4AA1-85C11C59792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08807" y="3753622"/>
                <a:ext cx="1782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ADA0C998-9F3B-0082-4697-AD72E74A6F29}"/>
                  </a:ext>
                </a:extLst>
              </p14:cNvPr>
              <p14:cNvContentPartPr/>
              <p14:nvPr/>
            </p14:nvContentPartPr>
            <p14:xfrm>
              <a:off x="960447" y="3819142"/>
              <a:ext cx="75600" cy="9936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ADA0C998-9F3B-0082-4697-AD72E74A6F2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56127" y="3814822"/>
                <a:ext cx="842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7E31336C-DCB9-EB48-3DEA-9645B2375659}"/>
                  </a:ext>
                </a:extLst>
              </p14:cNvPr>
              <p14:cNvContentPartPr/>
              <p14:nvPr/>
            </p14:nvContentPartPr>
            <p14:xfrm>
              <a:off x="1066287" y="3854782"/>
              <a:ext cx="107640" cy="903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7E31336C-DCB9-EB48-3DEA-9645B237565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61967" y="3850462"/>
                <a:ext cx="116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EBBECEC2-0E2F-EAD6-578B-0EDD3F93AB48}"/>
                  </a:ext>
                </a:extLst>
              </p14:cNvPr>
              <p14:cNvContentPartPr/>
              <p14:nvPr/>
            </p14:nvContentPartPr>
            <p14:xfrm>
              <a:off x="717807" y="3415942"/>
              <a:ext cx="129240" cy="1256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EBBECEC2-0E2F-EAD6-578B-0EDD3F93AB4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13487" y="3411622"/>
                <a:ext cx="1378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85A9E206-C91E-9BFA-249C-16C433F0D80C}"/>
                  </a:ext>
                </a:extLst>
              </p14:cNvPr>
              <p14:cNvContentPartPr/>
              <p14:nvPr/>
            </p14:nvContentPartPr>
            <p14:xfrm>
              <a:off x="6272607" y="821782"/>
              <a:ext cx="399600" cy="1800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85A9E206-C91E-9BFA-249C-16C433F0D80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268287" y="817462"/>
                <a:ext cx="408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37F975C-A835-CCE2-1447-CC1582D784BC}"/>
                  </a:ext>
                </a:extLst>
              </p14:cNvPr>
              <p14:cNvContentPartPr/>
              <p14:nvPr/>
            </p14:nvContentPartPr>
            <p14:xfrm>
              <a:off x="6553767" y="1253782"/>
              <a:ext cx="190440" cy="1602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37F975C-A835-CCE2-1447-CC1582D784B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549447" y="1249462"/>
                <a:ext cx="1990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B314BDC3-4346-DD36-6E57-8ABAB1D4EE0A}"/>
                  </a:ext>
                </a:extLst>
              </p14:cNvPr>
              <p14:cNvContentPartPr/>
              <p14:nvPr/>
            </p14:nvContentPartPr>
            <p14:xfrm>
              <a:off x="6845727" y="1299862"/>
              <a:ext cx="131760" cy="954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B314BDC3-4346-DD36-6E57-8ABAB1D4EE0A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841407" y="1295542"/>
                <a:ext cx="140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C6C8E00B-3325-0504-7490-2E3027FD4C32}"/>
                  </a:ext>
                </a:extLst>
              </p14:cNvPr>
              <p14:cNvContentPartPr/>
              <p14:nvPr/>
            </p14:nvContentPartPr>
            <p14:xfrm>
              <a:off x="7088367" y="1218142"/>
              <a:ext cx="113400" cy="16344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C6C8E00B-3325-0504-7490-2E3027FD4C3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084047" y="1213822"/>
                <a:ext cx="1220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14530995-C158-C9E0-F6ED-5BAD4B5F18FC}"/>
                  </a:ext>
                </a:extLst>
              </p14:cNvPr>
              <p14:cNvContentPartPr/>
              <p14:nvPr/>
            </p14:nvContentPartPr>
            <p14:xfrm>
              <a:off x="7111047" y="1206982"/>
              <a:ext cx="317520" cy="1483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14530995-C158-C9E0-F6ED-5BAD4B5F18F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106727" y="1202662"/>
                <a:ext cx="3261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FCD3CF7C-A59D-0EAA-85BB-D32D3E40D4CC}"/>
                  </a:ext>
                </a:extLst>
              </p14:cNvPr>
              <p14:cNvContentPartPr/>
              <p14:nvPr/>
            </p14:nvContentPartPr>
            <p14:xfrm>
              <a:off x="7277367" y="1181062"/>
              <a:ext cx="255240" cy="22608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FCD3CF7C-A59D-0EAA-85BB-D32D3E40D4C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273047" y="1176742"/>
                <a:ext cx="2638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DD84D59-ED21-C1FF-17BE-B2B09ADB2A20}"/>
                  </a:ext>
                </a:extLst>
              </p14:cNvPr>
              <p14:cNvContentPartPr/>
              <p14:nvPr/>
            </p14:nvContentPartPr>
            <p14:xfrm>
              <a:off x="1869447" y="3777742"/>
              <a:ext cx="107280" cy="1969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DD84D59-ED21-C1FF-17BE-B2B09ADB2A2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865127" y="3773422"/>
                <a:ext cx="1159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4A7F8380-4583-446A-C36B-F62D787A9CD0}"/>
                  </a:ext>
                </a:extLst>
              </p14:cNvPr>
              <p14:cNvContentPartPr/>
              <p14:nvPr/>
            </p14:nvContentPartPr>
            <p14:xfrm>
              <a:off x="2118207" y="3757222"/>
              <a:ext cx="86400" cy="2052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4A7F8380-4583-446A-C36B-F62D787A9CD0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113887" y="3752902"/>
                <a:ext cx="950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2E13B1C-1352-0628-17B7-8406535B2366}"/>
                  </a:ext>
                </a:extLst>
              </p14:cNvPr>
              <p14:cNvContentPartPr/>
              <p14:nvPr/>
            </p14:nvContentPartPr>
            <p14:xfrm>
              <a:off x="2169327" y="3759382"/>
              <a:ext cx="329400" cy="1756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2E13B1C-1352-0628-17B7-8406535B236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165007" y="3755062"/>
                <a:ext cx="338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22C12C98-F186-197F-4306-F900D4C3DC87}"/>
                  </a:ext>
                </a:extLst>
              </p14:cNvPr>
              <p14:cNvContentPartPr/>
              <p14:nvPr/>
            </p14:nvContentPartPr>
            <p14:xfrm>
              <a:off x="2362647" y="3701062"/>
              <a:ext cx="65520" cy="6120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22C12C98-F186-197F-4306-F900D4C3DC8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358327" y="3696742"/>
                <a:ext cx="741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07A1EC0-BC70-C106-755C-868D0B419AAB}"/>
                  </a:ext>
                </a:extLst>
              </p14:cNvPr>
              <p14:cNvContentPartPr/>
              <p14:nvPr/>
            </p14:nvContentPartPr>
            <p14:xfrm>
              <a:off x="2532207" y="3857302"/>
              <a:ext cx="81000" cy="961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07A1EC0-BC70-C106-755C-868D0B419AA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527887" y="3852982"/>
                <a:ext cx="896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E10C81D-98A3-CDCB-4FE6-99879882EF92}"/>
                  </a:ext>
                </a:extLst>
              </p14:cNvPr>
              <p14:cNvContentPartPr/>
              <p14:nvPr/>
            </p14:nvContentPartPr>
            <p14:xfrm>
              <a:off x="1301007" y="3802942"/>
              <a:ext cx="111600" cy="23112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E10C81D-98A3-CDCB-4FE6-99879882EF9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296687" y="3798622"/>
                <a:ext cx="1202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356671F2-307D-EE8B-5170-B66CC095D2F9}"/>
                  </a:ext>
                </a:extLst>
              </p14:cNvPr>
              <p14:cNvContentPartPr/>
              <p14:nvPr/>
            </p14:nvContentPartPr>
            <p14:xfrm>
              <a:off x="1446447" y="3828502"/>
              <a:ext cx="92880" cy="15408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356671F2-307D-EE8B-5170-B66CC095D2F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442127" y="3824182"/>
                <a:ext cx="101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3946F654-227A-7DF8-AB80-8EF3348AD566}"/>
                  </a:ext>
                </a:extLst>
              </p14:cNvPr>
              <p14:cNvContentPartPr/>
              <p14:nvPr/>
            </p14:nvContentPartPr>
            <p14:xfrm>
              <a:off x="1503687" y="3783502"/>
              <a:ext cx="126720" cy="1080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3946F654-227A-7DF8-AB80-8EF3348AD56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499367" y="3779182"/>
                <a:ext cx="1353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1D3795B6-5FA4-442C-FF38-AEE75E5A1911}"/>
                  </a:ext>
                </a:extLst>
              </p14:cNvPr>
              <p14:cNvContentPartPr/>
              <p14:nvPr/>
            </p14:nvContentPartPr>
            <p14:xfrm>
              <a:off x="1688367" y="3941182"/>
              <a:ext cx="25200" cy="1396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1D3795B6-5FA4-442C-FF38-AEE75E5A191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684047" y="3936862"/>
                <a:ext cx="33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AF398476-F9DF-0D89-7F4B-E3D169DB5D97}"/>
                  </a:ext>
                </a:extLst>
              </p14:cNvPr>
              <p14:cNvContentPartPr/>
              <p14:nvPr/>
            </p14:nvContentPartPr>
            <p14:xfrm>
              <a:off x="2711127" y="3614302"/>
              <a:ext cx="133920" cy="1188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AF398476-F9DF-0D89-7F4B-E3D169DB5D9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706807" y="3609982"/>
                <a:ext cx="142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8AFBE95-F917-1CA8-C27F-5B1BB734CE78}"/>
                  </a:ext>
                </a:extLst>
              </p14:cNvPr>
              <p14:cNvContentPartPr/>
              <p14:nvPr/>
            </p14:nvContentPartPr>
            <p14:xfrm>
              <a:off x="2724447" y="3692422"/>
              <a:ext cx="143280" cy="2268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8AFBE95-F917-1CA8-C27F-5B1BB734CE7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720127" y="3688102"/>
                <a:ext cx="1519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63C4D919-2EFA-6A09-89A5-B03C3BDE65C5}"/>
                  </a:ext>
                </a:extLst>
              </p14:cNvPr>
              <p14:cNvContentPartPr/>
              <p14:nvPr/>
            </p14:nvContentPartPr>
            <p14:xfrm>
              <a:off x="2717967" y="3611062"/>
              <a:ext cx="155160" cy="504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63C4D919-2EFA-6A09-89A5-B03C3BDE65C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713647" y="3606742"/>
                <a:ext cx="1638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01F58B54-776A-7234-F6C0-C7EB8FD42C89}"/>
                  </a:ext>
                </a:extLst>
              </p14:cNvPr>
              <p14:cNvContentPartPr/>
              <p14:nvPr/>
            </p14:nvContentPartPr>
            <p14:xfrm>
              <a:off x="2742087" y="3704302"/>
              <a:ext cx="156240" cy="522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01F58B54-776A-7234-F6C0-C7EB8FD42C8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737767" y="3699982"/>
                <a:ext cx="164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2491582B-5F67-B77C-8222-3A4F289AAFC8}"/>
                  </a:ext>
                </a:extLst>
              </p14:cNvPr>
              <p14:cNvContentPartPr/>
              <p14:nvPr/>
            </p14:nvContentPartPr>
            <p14:xfrm>
              <a:off x="2922807" y="3541582"/>
              <a:ext cx="156960" cy="21348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2491582B-5F67-B77C-8222-3A4F289AAFC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918487" y="3537262"/>
                <a:ext cx="165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442ECFDC-FEA7-CBCD-E342-D761901E338B}"/>
                  </a:ext>
                </a:extLst>
              </p14:cNvPr>
              <p14:cNvContentPartPr/>
              <p14:nvPr/>
            </p14:nvContentPartPr>
            <p14:xfrm>
              <a:off x="3120807" y="3523222"/>
              <a:ext cx="121680" cy="2214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442ECFDC-FEA7-CBCD-E342-D761901E338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116487" y="3518902"/>
                <a:ext cx="1303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4FC95F17-1529-BFD4-1BB2-D5F28550D801}"/>
                  </a:ext>
                </a:extLst>
              </p14:cNvPr>
              <p14:cNvContentPartPr/>
              <p14:nvPr/>
            </p14:nvContentPartPr>
            <p14:xfrm>
              <a:off x="3183087" y="3522502"/>
              <a:ext cx="131760" cy="97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4FC95F17-1529-BFD4-1BB2-D5F28550D80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178767" y="3518182"/>
                <a:ext cx="1404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E9E93409-067A-B865-2ED7-2BCCD5117F0D}"/>
                  </a:ext>
                </a:extLst>
              </p14:cNvPr>
              <p14:cNvContentPartPr/>
              <p14:nvPr/>
            </p14:nvContentPartPr>
            <p14:xfrm>
              <a:off x="177807" y="4442662"/>
              <a:ext cx="126360" cy="1432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E9E93409-067A-B865-2ED7-2BCCD5117F0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73487" y="4438342"/>
                <a:ext cx="1350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72CF97C8-FFB4-D3E2-20D5-A2171649416A}"/>
                  </a:ext>
                </a:extLst>
              </p14:cNvPr>
              <p14:cNvContentPartPr/>
              <p14:nvPr/>
            </p14:nvContentPartPr>
            <p14:xfrm>
              <a:off x="236127" y="4438702"/>
              <a:ext cx="125280" cy="33120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72CF97C8-FFB4-D3E2-20D5-A2171649416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31807" y="4434382"/>
                <a:ext cx="1339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ED7F551F-3F0E-A287-A4A4-2CB89C128105}"/>
                  </a:ext>
                </a:extLst>
              </p14:cNvPr>
              <p14:cNvContentPartPr/>
              <p14:nvPr/>
            </p14:nvContentPartPr>
            <p14:xfrm>
              <a:off x="444567" y="4550662"/>
              <a:ext cx="119160" cy="864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ED7F551F-3F0E-A287-A4A4-2CB89C12810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40247" y="4546342"/>
                <a:ext cx="1278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FD009D94-EE79-075C-88BC-A48629C17EE2}"/>
                  </a:ext>
                </a:extLst>
              </p14:cNvPr>
              <p14:cNvContentPartPr/>
              <p14:nvPr/>
            </p14:nvContentPartPr>
            <p14:xfrm>
              <a:off x="455727" y="4611862"/>
              <a:ext cx="99360" cy="1116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FD009D94-EE79-075C-88BC-A48629C17EE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51407" y="4607542"/>
                <a:ext cx="10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963F21A2-3398-6CF4-E37B-94AC8F9E5C60}"/>
                  </a:ext>
                </a:extLst>
              </p14:cNvPr>
              <p14:cNvContentPartPr/>
              <p14:nvPr/>
            </p14:nvContentPartPr>
            <p14:xfrm>
              <a:off x="610527" y="4441942"/>
              <a:ext cx="213480" cy="16992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963F21A2-3398-6CF4-E37B-94AC8F9E5C6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06207" y="4437622"/>
                <a:ext cx="222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AE3B1325-8559-67F7-0174-5B81B1DD0E5B}"/>
                  </a:ext>
                </a:extLst>
              </p14:cNvPr>
              <p14:cNvContentPartPr/>
              <p14:nvPr/>
            </p14:nvContentPartPr>
            <p14:xfrm>
              <a:off x="631407" y="4414222"/>
              <a:ext cx="233280" cy="3153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AE3B1325-8559-67F7-0174-5B81B1DD0E5B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27087" y="4409902"/>
                <a:ext cx="2419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B02B331-F40D-FA4B-44D7-4739C4EE0C36}"/>
                  </a:ext>
                </a:extLst>
              </p14:cNvPr>
              <p14:cNvContentPartPr/>
              <p14:nvPr/>
            </p14:nvContentPartPr>
            <p14:xfrm>
              <a:off x="835167" y="4589182"/>
              <a:ext cx="216360" cy="957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B02B331-F40D-FA4B-44D7-4739C4EE0C3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30847" y="4584862"/>
                <a:ext cx="225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6F78CE7A-96F0-6ACC-CFD2-08B92B08C467}"/>
                  </a:ext>
                </a:extLst>
              </p14:cNvPr>
              <p14:cNvContentPartPr/>
              <p14:nvPr/>
            </p14:nvContentPartPr>
            <p14:xfrm>
              <a:off x="1046847" y="4600702"/>
              <a:ext cx="182520" cy="2253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6F78CE7A-96F0-6ACC-CFD2-08B92B08C46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42527" y="4596382"/>
                <a:ext cx="191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B71151EE-5D91-85A1-1093-7C7AF1211C49}"/>
                  </a:ext>
                </a:extLst>
              </p14:cNvPr>
              <p14:cNvContentPartPr/>
              <p14:nvPr/>
            </p14:nvContentPartPr>
            <p14:xfrm>
              <a:off x="906087" y="4281742"/>
              <a:ext cx="95400" cy="1069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B71151EE-5D91-85A1-1093-7C7AF1211C4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01767" y="4277422"/>
                <a:ext cx="1040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5D165E58-F79C-9175-F28B-81BBADC8CD3B}"/>
                  </a:ext>
                </a:extLst>
              </p14:cNvPr>
              <p14:cNvContentPartPr/>
              <p14:nvPr/>
            </p14:nvContentPartPr>
            <p14:xfrm>
              <a:off x="1342047" y="4400542"/>
              <a:ext cx="185040" cy="1980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5D165E58-F79C-9175-F28B-81BBADC8CD3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337727" y="4396222"/>
                <a:ext cx="1936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C8633B4A-A38F-8F85-EFEA-BD46918AE837}"/>
                  </a:ext>
                </a:extLst>
              </p14:cNvPr>
              <p14:cNvContentPartPr/>
              <p14:nvPr/>
            </p14:nvContentPartPr>
            <p14:xfrm>
              <a:off x="1670007" y="4365622"/>
              <a:ext cx="183960" cy="2167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C8633B4A-A38F-8F85-EFEA-BD46918AE83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665687" y="4361302"/>
                <a:ext cx="192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8051434A-AEB5-7246-146C-66FD32740A6D}"/>
                  </a:ext>
                </a:extLst>
              </p14:cNvPr>
              <p14:cNvContentPartPr/>
              <p14:nvPr/>
            </p14:nvContentPartPr>
            <p14:xfrm>
              <a:off x="1660647" y="4370662"/>
              <a:ext cx="249840" cy="28728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8051434A-AEB5-7246-146C-66FD32740A6D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656327" y="4366342"/>
                <a:ext cx="2584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30B24CC3-5E15-8ADD-E672-503D79D57E99}"/>
                  </a:ext>
                </a:extLst>
              </p14:cNvPr>
              <p14:cNvContentPartPr/>
              <p14:nvPr/>
            </p14:nvContentPartPr>
            <p14:xfrm>
              <a:off x="1936767" y="4496302"/>
              <a:ext cx="41760" cy="1846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30B24CC3-5E15-8ADD-E672-503D79D57E9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932447" y="4491982"/>
                <a:ext cx="50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9AC32C26-26BB-5647-6616-840DB3CD3315}"/>
                  </a:ext>
                </a:extLst>
              </p14:cNvPr>
              <p14:cNvContentPartPr/>
              <p14:nvPr/>
            </p14:nvContentPartPr>
            <p14:xfrm>
              <a:off x="1930287" y="4498462"/>
              <a:ext cx="191880" cy="1634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9AC32C26-26BB-5647-6616-840DB3CD331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925967" y="4494142"/>
                <a:ext cx="2005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5B510761-C96D-2BC2-C87A-7DC816F5AC80}"/>
                  </a:ext>
                </a:extLst>
              </p14:cNvPr>
              <p14:cNvContentPartPr/>
              <p14:nvPr/>
            </p14:nvContentPartPr>
            <p14:xfrm>
              <a:off x="2162127" y="4564702"/>
              <a:ext cx="152280" cy="889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5B510761-C96D-2BC2-C87A-7DC816F5AC8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157807" y="4560382"/>
                <a:ext cx="160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F3BA0016-858E-FD20-9A17-1783A0B69F53}"/>
                  </a:ext>
                </a:extLst>
              </p14:cNvPr>
              <p14:cNvContentPartPr/>
              <p14:nvPr/>
            </p14:nvContentPartPr>
            <p14:xfrm>
              <a:off x="1919127" y="4209022"/>
              <a:ext cx="163080" cy="1360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F3BA0016-858E-FD20-9A17-1783A0B69F5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914807" y="4204702"/>
                <a:ext cx="17172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472851CC-0126-B0E9-6D16-B593C26971CA}"/>
              </a:ext>
            </a:extLst>
          </p:cNvPr>
          <p:cNvGrpSpPr/>
          <p:nvPr/>
        </p:nvGrpSpPr>
        <p:grpSpPr>
          <a:xfrm>
            <a:off x="10906527" y="1501462"/>
            <a:ext cx="325440" cy="1678680"/>
            <a:chOff x="10906527" y="1501462"/>
            <a:chExt cx="325440" cy="167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6AEF1EF-6592-92A9-229A-39D13273BC33}"/>
                    </a:ext>
                  </a:extLst>
                </p14:cNvPr>
                <p14:cNvContentPartPr/>
                <p14:nvPr/>
              </p14:nvContentPartPr>
              <p14:xfrm>
                <a:off x="11230527" y="2294182"/>
                <a:ext cx="1440" cy="27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6AEF1EF-6592-92A9-229A-39D13273BC3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26207" y="2289862"/>
                  <a:ext cx="10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EBF5C49-D635-3401-F948-EF2E23810858}"/>
                    </a:ext>
                  </a:extLst>
                </p14:cNvPr>
                <p14:cNvContentPartPr/>
                <p14:nvPr/>
              </p14:nvContentPartPr>
              <p14:xfrm>
                <a:off x="11129007" y="2038222"/>
                <a:ext cx="79200" cy="1141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EBF5C49-D635-3401-F948-EF2E2381085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24687" y="2033902"/>
                  <a:ext cx="87840" cy="11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ACCB70E-C2E6-A609-4EC6-25CBFE8A9B98}"/>
                    </a:ext>
                  </a:extLst>
                </p14:cNvPr>
                <p14:cNvContentPartPr/>
                <p14:nvPr/>
              </p14:nvContentPartPr>
              <p14:xfrm>
                <a:off x="10906527" y="1501462"/>
                <a:ext cx="221760" cy="600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ACCB70E-C2E6-A609-4EC6-25CBFE8A9B9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902207" y="1497142"/>
                  <a:ext cx="230400" cy="60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1561FF1E-E08B-F28C-AE19-F1E10EB11079}"/>
              </a:ext>
            </a:extLst>
          </p:cNvPr>
          <p:cNvGrpSpPr/>
          <p:nvPr/>
        </p:nvGrpSpPr>
        <p:grpSpPr>
          <a:xfrm>
            <a:off x="10716087" y="759142"/>
            <a:ext cx="683640" cy="529200"/>
            <a:chOff x="10716087" y="759142"/>
            <a:chExt cx="68364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4CB69E5-EE12-89C8-DF23-654A34BE698E}"/>
                    </a:ext>
                  </a:extLst>
                </p14:cNvPr>
                <p14:cNvContentPartPr/>
                <p14:nvPr/>
              </p14:nvContentPartPr>
              <p14:xfrm>
                <a:off x="10716087" y="947782"/>
                <a:ext cx="187200" cy="213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4CB69E5-EE12-89C8-DF23-654A34BE698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11767" y="943462"/>
                  <a:ext cx="195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D1ED00E-8F78-235C-5017-1D8FB08524D8}"/>
                    </a:ext>
                  </a:extLst>
                </p14:cNvPr>
                <p14:cNvContentPartPr/>
                <p14:nvPr/>
              </p14:nvContentPartPr>
              <p14:xfrm>
                <a:off x="10723287" y="965422"/>
                <a:ext cx="172080" cy="2588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D1ED00E-8F78-235C-5017-1D8FB08524D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718967" y="961102"/>
                  <a:ext cx="180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CE0BDD2-F5A8-D053-9A9B-D77A9730A5CE}"/>
                    </a:ext>
                  </a:extLst>
                </p14:cNvPr>
                <p14:cNvContentPartPr/>
                <p14:nvPr/>
              </p14:nvContentPartPr>
              <p14:xfrm>
                <a:off x="10931727" y="1085302"/>
                <a:ext cx="294120" cy="1000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CE0BDD2-F5A8-D053-9A9B-D77A9730A5C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927407" y="1080982"/>
                  <a:ext cx="302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7297D31-0BA2-4230-E5A8-8A42FAB1B3A5}"/>
                    </a:ext>
                  </a:extLst>
                </p14:cNvPr>
                <p14:cNvContentPartPr/>
                <p14:nvPr/>
              </p14:nvContentPartPr>
              <p14:xfrm>
                <a:off x="10941087" y="759142"/>
                <a:ext cx="167400" cy="128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7297D31-0BA2-4230-E5A8-8A42FAB1B3A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936767" y="754822"/>
                  <a:ext cx="176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FD9E576-9E75-E507-C57E-37445958008B}"/>
                    </a:ext>
                  </a:extLst>
                </p14:cNvPr>
                <p14:cNvContentPartPr/>
                <p14:nvPr/>
              </p14:nvContentPartPr>
              <p14:xfrm>
                <a:off x="11257527" y="1091782"/>
                <a:ext cx="142200" cy="1965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FD9E576-9E75-E507-C57E-37445958008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253207" y="1087462"/>
                  <a:ext cx="15084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8E3B0315-7459-F6A4-AF7A-0C8E0C57998C}"/>
              </a:ext>
            </a:extLst>
          </p:cNvPr>
          <p:cNvGrpSpPr/>
          <p:nvPr/>
        </p:nvGrpSpPr>
        <p:grpSpPr>
          <a:xfrm>
            <a:off x="10764687" y="3151702"/>
            <a:ext cx="414720" cy="148320"/>
            <a:chOff x="10764687" y="3151702"/>
            <a:chExt cx="41472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2C1A5EC-F00F-69BC-C8C4-08E8ED8911C7}"/>
                    </a:ext>
                  </a:extLst>
                </p14:cNvPr>
                <p14:cNvContentPartPr/>
                <p14:nvPr/>
              </p14:nvContentPartPr>
              <p14:xfrm>
                <a:off x="10764687" y="3151702"/>
                <a:ext cx="113040" cy="136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2C1A5EC-F00F-69BC-C8C4-08E8ED8911C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60367" y="3147382"/>
                  <a:ext cx="121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DDC37BA-0876-F6C9-3E89-6703F01B2748}"/>
                    </a:ext>
                  </a:extLst>
                </p14:cNvPr>
                <p14:cNvContentPartPr/>
                <p14:nvPr/>
              </p14:nvContentPartPr>
              <p14:xfrm>
                <a:off x="10907967" y="3172222"/>
                <a:ext cx="87480" cy="990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DDC37BA-0876-F6C9-3E89-6703F01B274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03647" y="3167902"/>
                  <a:ext cx="96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DA75DFE-CC06-F549-D137-8E41F9302B1E}"/>
                    </a:ext>
                  </a:extLst>
                </p14:cNvPr>
                <p14:cNvContentPartPr/>
                <p14:nvPr/>
              </p14:nvContentPartPr>
              <p14:xfrm>
                <a:off x="10985007" y="3179062"/>
                <a:ext cx="93600" cy="120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DA75DFE-CC06-F549-D137-8E41F9302B1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980687" y="3174742"/>
                  <a:ext cx="102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1CFEF70-498E-6AE8-1B8B-A40DF786DA45}"/>
                    </a:ext>
                  </a:extLst>
                </p14:cNvPr>
                <p14:cNvContentPartPr/>
                <p14:nvPr/>
              </p14:nvContentPartPr>
              <p14:xfrm>
                <a:off x="11052687" y="3198862"/>
                <a:ext cx="100800" cy="874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1CFEF70-498E-6AE8-1B8B-A40DF786DA4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48367" y="3194542"/>
                  <a:ext cx="109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6B85983-46CE-783E-5594-6463A4990B8D}"/>
                    </a:ext>
                  </a:extLst>
                </p14:cNvPr>
                <p14:cNvContentPartPr/>
                <p14:nvPr/>
              </p14:nvContentPartPr>
              <p14:xfrm>
                <a:off x="11139807" y="3239902"/>
                <a:ext cx="39600" cy="543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6B85983-46CE-783E-5594-6463A4990B8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35487" y="3235582"/>
                  <a:ext cx="482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5F524B25-F519-416C-C542-50A648B76ADA}"/>
              </a:ext>
            </a:extLst>
          </p:cNvPr>
          <p:cNvGrpSpPr/>
          <p:nvPr/>
        </p:nvGrpSpPr>
        <p:grpSpPr>
          <a:xfrm>
            <a:off x="8764527" y="137062"/>
            <a:ext cx="3384000" cy="3360240"/>
            <a:chOff x="8764527" y="137062"/>
            <a:chExt cx="3384000" cy="33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0FAFE33-92FC-6561-FC3B-818DCE5FAA36}"/>
                    </a:ext>
                  </a:extLst>
                </p14:cNvPr>
                <p14:cNvContentPartPr/>
                <p14:nvPr/>
              </p14:nvContentPartPr>
              <p14:xfrm>
                <a:off x="9293007" y="705142"/>
                <a:ext cx="171720" cy="2327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0FAFE33-92FC-6561-FC3B-818DCE5FAA3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288687" y="700822"/>
                  <a:ext cx="180360" cy="23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734155D-7B2C-F4EA-73E6-A4095E6F4769}"/>
                    </a:ext>
                  </a:extLst>
                </p14:cNvPr>
                <p14:cNvContentPartPr/>
                <p14:nvPr/>
              </p14:nvContentPartPr>
              <p14:xfrm>
                <a:off x="8764527" y="2833822"/>
                <a:ext cx="3054960" cy="126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734155D-7B2C-F4EA-73E6-A4095E6F476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760207" y="2829502"/>
                  <a:ext cx="3063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110CBB1-FF93-1B22-6964-10E388CC5EC1}"/>
                    </a:ext>
                  </a:extLst>
                </p14:cNvPr>
                <p14:cNvContentPartPr/>
                <p14:nvPr/>
              </p14:nvContentPartPr>
              <p14:xfrm>
                <a:off x="11758647" y="2767582"/>
                <a:ext cx="206640" cy="225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110CBB1-FF93-1B22-6964-10E388CC5EC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54327" y="2763262"/>
                  <a:ext cx="215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131C531-8EEE-0BCA-7B46-30C78E5FC647}"/>
                    </a:ext>
                  </a:extLst>
                </p14:cNvPr>
                <p14:cNvContentPartPr/>
                <p14:nvPr/>
              </p14:nvContentPartPr>
              <p14:xfrm>
                <a:off x="9219567" y="524422"/>
                <a:ext cx="380880" cy="268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131C531-8EEE-0BCA-7B46-30C78E5FC64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15247" y="520102"/>
                  <a:ext cx="389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3DEB2A6-4F88-5F4F-F81E-31BB5F49AB32}"/>
                    </a:ext>
                  </a:extLst>
                </p14:cNvPr>
                <p14:cNvContentPartPr/>
                <p14:nvPr/>
              </p14:nvContentPartPr>
              <p14:xfrm>
                <a:off x="9398127" y="1016902"/>
                <a:ext cx="2674080" cy="18892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3DEB2A6-4F88-5F4F-F81E-31BB5F49AB3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393807" y="1012582"/>
                  <a:ext cx="2682720" cy="18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09C8DC8-B89F-C525-FE63-1C4AA2360E39}"/>
                    </a:ext>
                  </a:extLst>
                </p14:cNvPr>
                <p14:cNvContentPartPr/>
                <p14:nvPr/>
              </p14:nvContentPartPr>
              <p14:xfrm>
                <a:off x="8874687" y="451342"/>
                <a:ext cx="330120" cy="125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09C8DC8-B89F-C525-FE63-1C4AA2360E3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70367" y="447022"/>
                  <a:ext cx="338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30F6A67-1B4D-119C-E806-BD56E670D540}"/>
                    </a:ext>
                  </a:extLst>
                </p14:cNvPr>
                <p14:cNvContentPartPr/>
                <p14:nvPr/>
              </p14:nvContentPartPr>
              <p14:xfrm>
                <a:off x="8935887" y="414982"/>
                <a:ext cx="218160" cy="3211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30F6A67-1B4D-119C-E806-BD56E670D54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31567" y="410662"/>
                  <a:ext cx="2268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AC97EDC-97AC-3FE7-D984-EC56A4787D0C}"/>
                    </a:ext>
                  </a:extLst>
                </p14:cNvPr>
                <p14:cNvContentPartPr/>
                <p14:nvPr/>
              </p14:nvContentPartPr>
              <p14:xfrm>
                <a:off x="9234327" y="261262"/>
                <a:ext cx="203400" cy="1803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AC97EDC-97AC-3FE7-D984-EC56A4787D0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230007" y="256942"/>
                  <a:ext cx="212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7E3BAD2-7C51-F3B7-01F2-02EB64BDF35C}"/>
                    </a:ext>
                  </a:extLst>
                </p14:cNvPr>
                <p14:cNvContentPartPr/>
                <p14:nvPr/>
              </p14:nvContentPartPr>
              <p14:xfrm>
                <a:off x="11732007" y="3068542"/>
                <a:ext cx="168480" cy="1767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7E3BAD2-7C51-F3B7-01F2-02EB64BDF35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727687" y="3064222"/>
                  <a:ext cx="177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8302734-2456-4487-E86F-55B568A8473F}"/>
                    </a:ext>
                  </a:extLst>
                </p14:cNvPr>
                <p14:cNvContentPartPr/>
                <p14:nvPr/>
              </p14:nvContentPartPr>
              <p14:xfrm>
                <a:off x="11783127" y="3091582"/>
                <a:ext cx="122040" cy="122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8302734-2456-4487-E86F-55B568A8473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778807" y="3087262"/>
                  <a:ext cx="130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72CA4C3-FB4A-FFBE-7173-8F70C6860B8D}"/>
                    </a:ext>
                  </a:extLst>
                </p14:cNvPr>
                <p14:cNvContentPartPr/>
                <p14:nvPr/>
              </p14:nvContentPartPr>
              <p14:xfrm>
                <a:off x="11319447" y="2107702"/>
                <a:ext cx="44640" cy="1090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72CA4C3-FB4A-FFBE-7173-8F70C6860B8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315127" y="2103382"/>
                  <a:ext cx="53280" cy="10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06AC73E-5E93-4BAB-2C2D-AB7814BC41D6}"/>
                    </a:ext>
                  </a:extLst>
                </p14:cNvPr>
                <p14:cNvContentPartPr/>
                <p14:nvPr/>
              </p14:nvContentPartPr>
              <p14:xfrm>
                <a:off x="11222967" y="1683622"/>
                <a:ext cx="173880" cy="194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06AC73E-5E93-4BAB-2C2D-AB7814BC41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218647" y="1679302"/>
                  <a:ext cx="182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106DE69-E604-4636-8042-9C30EB59A3BA}"/>
                    </a:ext>
                  </a:extLst>
                </p14:cNvPr>
                <p14:cNvContentPartPr/>
                <p14:nvPr/>
              </p14:nvContentPartPr>
              <p14:xfrm>
                <a:off x="11188047" y="1699102"/>
                <a:ext cx="256320" cy="272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106DE69-E604-4636-8042-9C30EB59A3B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183727" y="1694782"/>
                  <a:ext cx="264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1DD9F8C-D7A2-B54C-57A1-B09295F8501A}"/>
                    </a:ext>
                  </a:extLst>
                </p14:cNvPr>
                <p14:cNvContentPartPr/>
                <p14:nvPr/>
              </p14:nvContentPartPr>
              <p14:xfrm>
                <a:off x="11482887" y="1796662"/>
                <a:ext cx="31680" cy="1400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1DD9F8C-D7A2-B54C-57A1-B09295F8501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478567" y="1792342"/>
                  <a:ext cx="40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CF67378-60FB-C390-B7D0-A8DBE35D7287}"/>
                    </a:ext>
                  </a:extLst>
                </p14:cNvPr>
                <p14:cNvContentPartPr/>
                <p14:nvPr/>
              </p14:nvContentPartPr>
              <p14:xfrm>
                <a:off x="11485407" y="1758142"/>
                <a:ext cx="176760" cy="1828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CF67378-60FB-C390-B7D0-A8DBE35D728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481087" y="1753822"/>
                  <a:ext cx="185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156A793-5ED5-462E-6C83-346FE7DD06F2}"/>
                    </a:ext>
                  </a:extLst>
                </p14:cNvPr>
                <p14:cNvContentPartPr/>
                <p14:nvPr/>
              </p14:nvContentPartPr>
              <p14:xfrm>
                <a:off x="11684847" y="1840222"/>
                <a:ext cx="83160" cy="84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156A793-5ED5-462E-6C83-346FE7DD06F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680527" y="1835902"/>
                  <a:ext cx="91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071DB8B-851A-0243-9747-053896F1C0DC}"/>
                    </a:ext>
                  </a:extLst>
                </p14:cNvPr>
                <p14:cNvContentPartPr/>
                <p14:nvPr/>
              </p14:nvContentPartPr>
              <p14:xfrm>
                <a:off x="11781687" y="1851382"/>
                <a:ext cx="101160" cy="644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071DB8B-851A-0243-9747-053896F1C0D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777367" y="1847062"/>
                  <a:ext cx="109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C19E131-4CA4-D32D-B641-B4DAF1E2FC59}"/>
                    </a:ext>
                  </a:extLst>
                </p14:cNvPr>
                <p14:cNvContentPartPr/>
                <p14:nvPr/>
              </p14:nvContentPartPr>
              <p14:xfrm>
                <a:off x="11095527" y="3355822"/>
                <a:ext cx="156240" cy="1292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C19E131-4CA4-D32D-B641-B4DAF1E2FC5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091207" y="3351502"/>
                  <a:ext cx="164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3EDB72F-D72D-9B22-A0E7-4714A2798E0A}"/>
                    </a:ext>
                  </a:extLst>
                </p14:cNvPr>
                <p14:cNvContentPartPr/>
                <p14:nvPr/>
              </p14:nvContentPartPr>
              <p14:xfrm>
                <a:off x="11312607" y="3356182"/>
                <a:ext cx="107280" cy="1411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3EDB72F-D72D-9B22-A0E7-4714A2798E0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308287" y="3351862"/>
                  <a:ext cx="115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1571235-30E3-5B39-4072-13E68A5643B6}"/>
                    </a:ext>
                  </a:extLst>
                </p14:cNvPr>
                <p14:cNvContentPartPr/>
                <p14:nvPr/>
              </p14:nvContentPartPr>
              <p14:xfrm>
                <a:off x="11377047" y="3302902"/>
                <a:ext cx="104040" cy="277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1571235-30E3-5B39-4072-13E68A5643B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372727" y="3298582"/>
                  <a:ext cx="112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C00AF06-74A7-E6E1-70CD-5557C5A6620C}"/>
                    </a:ext>
                  </a:extLst>
                </p14:cNvPr>
                <p14:cNvContentPartPr/>
                <p14:nvPr/>
              </p14:nvContentPartPr>
              <p14:xfrm>
                <a:off x="11365527" y="2624662"/>
                <a:ext cx="143280" cy="200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C00AF06-74A7-E6E1-70CD-5557C5A662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361207" y="2620342"/>
                  <a:ext cx="151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A7E0EE5-2E1F-EE00-856C-27EBDF7969AE}"/>
                    </a:ext>
                  </a:extLst>
                </p14:cNvPr>
                <p14:cNvContentPartPr/>
                <p14:nvPr/>
              </p14:nvContentPartPr>
              <p14:xfrm>
                <a:off x="11483247" y="2632582"/>
                <a:ext cx="216720" cy="200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A7E0EE5-2E1F-EE00-856C-27EBDF7969A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478927" y="2628262"/>
                  <a:ext cx="225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8211837-3A87-58D1-6EF7-4C1A5CFB2C85}"/>
                    </a:ext>
                  </a:extLst>
                </p14:cNvPr>
                <p14:cNvContentPartPr/>
                <p14:nvPr/>
              </p14:nvContentPartPr>
              <p14:xfrm>
                <a:off x="11671527" y="2714662"/>
                <a:ext cx="317160" cy="114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8211837-3A87-58D1-6EF7-4C1A5CFB2C8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667207" y="2710342"/>
                  <a:ext cx="325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42644B9-A94E-4F72-BA4B-6ABEC8337EB4}"/>
                    </a:ext>
                  </a:extLst>
                </p14:cNvPr>
                <p14:cNvContentPartPr/>
                <p14:nvPr/>
              </p14:nvContentPartPr>
              <p14:xfrm>
                <a:off x="11375967" y="569062"/>
                <a:ext cx="581040" cy="21463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42644B9-A94E-4F72-BA4B-6ABEC8337EB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371647" y="564742"/>
                  <a:ext cx="589680" cy="21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AE0B4C2-2CB8-DB19-BD66-E8A39443B6C6}"/>
                    </a:ext>
                  </a:extLst>
                </p14:cNvPr>
                <p14:cNvContentPartPr/>
                <p14:nvPr/>
              </p14:nvContentPartPr>
              <p14:xfrm>
                <a:off x="10634007" y="250462"/>
                <a:ext cx="145440" cy="1400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AE0B4C2-2CB8-DB19-BD66-E8A39443B6C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629687" y="246142"/>
                  <a:ext cx="154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5566C3B-43A4-B103-AE4D-76ED4039B4B8}"/>
                    </a:ext>
                  </a:extLst>
                </p14:cNvPr>
                <p14:cNvContentPartPr/>
                <p14:nvPr/>
              </p14:nvContentPartPr>
              <p14:xfrm>
                <a:off x="10692327" y="228502"/>
                <a:ext cx="120600" cy="1850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5566C3B-43A4-B103-AE4D-76ED4039B4B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688007" y="224182"/>
                  <a:ext cx="12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B6D627D-616B-1222-D1A8-466C3312C547}"/>
                    </a:ext>
                  </a:extLst>
                </p14:cNvPr>
                <p14:cNvContentPartPr/>
                <p14:nvPr/>
              </p14:nvContentPartPr>
              <p14:xfrm>
                <a:off x="10838127" y="197542"/>
                <a:ext cx="113760" cy="140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B6D627D-616B-1222-D1A8-466C3312C54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33807" y="193222"/>
                  <a:ext cx="122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2C0BCD1-4AA0-B7F2-DBCA-CCDBEC1E1AD0}"/>
                    </a:ext>
                  </a:extLst>
                </p14:cNvPr>
                <p14:cNvContentPartPr/>
                <p14:nvPr/>
              </p14:nvContentPartPr>
              <p14:xfrm>
                <a:off x="10953327" y="191062"/>
                <a:ext cx="164880" cy="1620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2C0BCD1-4AA0-B7F2-DBCA-CCDBEC1E1AD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49007" y="186742"/>
                  <a:ext cx="173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B387088-368E-24B3-AC8D-BF025BC8FF7E}"/>
                    </a:ext>
                  </a:extLst>
                </p14:cNvPr>
                <p14:cNvContentPartPr/>
                <p14:nvPr/>
              </p14:nvContentPartPr>
              <p14:xfrm>
                <a:off x="11151327" y="167662"/>
                <a:ext cx="289080" cy="2836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B387088-368E-24B3-AC8D-BF025BC8FF7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47007" y="163342"/>
                  <a:ext cx="297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086BBBD-35AA-15AB-A835-5117AA06F928}"/>
                    </a:ext>
                  </a:extLst>
                </p14:cNvPr>
                <p14:cNvContentPartPr/>
                <p14:nvPr/>
              </p14:nvContentPartPr>
              <p14:xfrm>
                <a:off x="11469207" y="264862"/>
                <a:ext cx="67680" cy="74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086BBBD-35AA-15AB-A835-5117AA06F92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464887" y="260542"/>
                  <a:ext cx="76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1ECDB06-BECD-56BA-4D5E-23FF39D1210E}"/>
                    </a:ext>
                  </a:extLst>
                </p14:cNvPr>
                <p14:cNvContentPartPr/>
                <p14:nvPr/>
              </p14:nvContentPartPr>
              <p14:xfrm>
                <a:off x="11598087" y="205822"/>
                <a:ext cx="71280" cy="1483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1ECDB06-BECD-56BA-4D5E-23FF39D1210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593767" y="201502"/>
                  <a:ext cx="79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5B59EE4-EB8A-F4F1-C803-9345B8720366}"/>
                    </a:ext>
                  </a:extLst>
                </p14:cNvPr>
                <p14:cNvContentPartPr/>
                <p14:nvPr/>
              </p14:nvContentPartPr>
              <p14:xfrm>
                <a:off x="11701767" y="261262"/>
                <a:ext cx="267840" cy="734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5B59EE4-EB8A-F4F1-C803-9345B872036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697447" y="256942"/>
                  <a:ext cx="276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BB39033-9CD6-1147-ACC8-1A76CDAB8638}"/>
                    </a:ext>
                  </a:extLst>
                </p14:cNvPr>
                <p14:cNvContentPartPr/>
                <p14:nvPr/>
              </p14:nvContentPartPr>
              <p14:xfrm>
                <a:off x="11973207" y="222022"/>
                <a:ext cx="3960" cy="154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BB39033-9CD6-1147-ACC8-1A76CDAB863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968887" y="217702"/>
                  <a:ext cx="12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AE6972C-88BB-F7AF-A097-1F77BCE91555}"/>
                    </a:ext>
                  </a:extLst>
                </p14:cNvPr>
                <p14:cNvContentPartPr/>
                <p14:nvPr/>
              </p14:nvContentPartPr>
              <p14:xfrm>
                <a:off x="11989407" y="137062"/>
                <a:ext cx="159120" cy="200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AE6972C-88BB-F7AF-A097-1F77BCE9155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985087" y="132742"/>
                  <a:ext cx="1677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A04C166A-F28D-204D-75CB-57E9A2A1754B}"/>
              </a:ext>
            </a:extLst>
          </p:cNvPr>
          <p:cNvGrpSpPr/>
          <p:nvPr/>
        </p:nvGrpSpPr>
        <p:grpSpPr>
          <a:xfrm>
            <a:off x="162327" y="4819582"/>
            <a:ext cx="3154680" cy="1136880"/>
            <a:chOff x="162327" y="4819582"/>
            <a:chExt cx="3154680" cy="11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88B6A98-0378-9805-EC6B-5FE5BA616EDC}"/>
                    </a:ext>
                  </a:extLst>
                </p14:cNvPr>
                <p14:cNvContentPartPr/>
                <p14:nvPr/>
              </p14:nvContentPartPr>
              <p14:xfrm>
                <a:off x="200487" y="5026942"/>
                <a:ext cx="176760" cy="27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88B6A98-0378-9805-EC6B-5FE5BA616ED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96167" y="5022622"/>
                  <a:ext cx="185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917A884-9BA6-53BB-FC9E-3F0B6124433C}"/>
                    </a:ext>
                  </a:extLst>
                </p14:cNvPr>
                <p14:cNvContentPartPr/>
                <p14:nvPr/>
              </p14:nvContentPartPr>
              <p14:xfrm>
                <a:off x="185367" y="5081302"/>
                <a:ext cx="234720" cy="38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917A884-9BA6-53BB-FC9E-3F0B6124433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81047" y="5076982"/>
                  <a:ext cx="243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B2163F6-1F3B-1369-4C63-FCCA8C6AE566}"/>
                    </a:ext>
                  </a:extLst>
                </p14:cNvPr>
                <p14:cNvContentPartPr/>
                <p14:nvPr/>
              </p14:nvContentPartPr>
              <p14:xfrm>
                <a:off x="412887" y="4965742"/>
                <a:ext cx="102960" cy="1792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B2163F6-1F3B-1369-4C63-FCCA8C6AE56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08567" y="4961422"/>
                  <a:ext cx="111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C840143-CB45-B1AB-096F-A04953179C22}"/>
                    </a:ext>
                  </a:extLst>
                </p14:cNvPr>
                <p14:cNvContentPartPr/>
                <p14:nvPr/>
              </p14:nvContentPartPr>
              <p14:xfrm>
                <a:off x="592887" y="4908502"/>
                <a:ext cx="149760" cy="1908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C840143-CB45-B1AB-096F-A04953179C2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88567" y="4904182"/>
                  <a:ext cx="158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B8C0D89-A60B-2E32-F1C7-67C1D3AF222A}"/>
                    </a:ext>
                  </a:extLst>
                </p14:cNvPr>
                <p14:cNvContentPartPr/>
                <p14:nvPr/>
              </p14:nvContentPartPr>
              <p14:xfrm>
                <a:off x="726807" y="4949902"/>
                <a:ext cx="248040" cy="1868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B8C0D89-A60B-2E32-F1C7-67C1D3AF222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22487" y="4945582"/>
                  <a:ext cx="256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4C89880-CD0C-3B1D-E4B6-566F6AEDCB27}"/>
                    </a:ext>
                  </a:extLst>
                </p14:cNvPr>
                <p14:cNvContentPartPr/>
                <p14:nvPr/>
              </p14:nvContentPartPr>
              <p14:xfrm>
                <a:off x="1067367" y="4944502"/>
                <a:ext cx="324360" cy="1407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4C89880-CD0C-3B1D-E4B6-566F6AEDCB2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63047" y="4940182"/>
                  <a:ext cx="333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F2DE25A-8D9C-E5A4-3631-A450E44E1E3C}"/>
                    </a:ext>
                  </a:extLst>
                </p14:cNvPr>
                <p14:cNvContentPartPr/>
                <p14:nvPr/>
              </p14:nvContentPartPr>
              <p14:xfrm>
                <a:off x="1371207" y="4927942"/>
                <a:ext cx="21600" cy="108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F2DE25A-8D9C-E5A4-3631-A450E44E1E3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366887" y="4923622"/>
                  <a:ext cx="30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310C288-289D-6C3F-3253-4AA8A78822BB}"/>
                    </a:ext>
                  </a:extLst>
                </p14:cNvPr>
                <p14:cNvContentPartPr/>
                <p14:nvPr/>
              </p14:nvContentPartPr>
              <p14:xfrm>
                <a:off x="1485327" y="4951342"/>
                <a:ext cx="297360" cy="1076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310C288-289D-6C3F-3253-4AA8A78822B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481007" y="4947022"/>
                  <a:ext cx="306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3B2E89E-715E-2D79-312E-F5F22C3401F9}"/>
                    </a:ext>
                  </a:extLst>
                </p14:cNvPr>
                <p14:cNvContentPartPr/>
                <p14:nvPr/>
              </p14:nvContentPartPr>
              <p14:xfrm>
                <a:off x="1960167" y="4879702"/>
                <a:ext cx="86400" cy="180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3B2E89E-715E-2D79-312E-F5F22C3401F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955847" y="4875382"/>
                  <a:ext cx="95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11F8E50-B4AF-3A72-BAE7-3D620065EC1C}"/>
                    </a:ext>
                  </a:extLst>
                </p14:cNvPr>
                <p14:cNvContentPartPr/>
                <p14:nvPr/>
              </p14:nvContentPartPr>
              <p14:xfrm>
                <a:off x="2133327" y="4906342"/>
                <a:ext cx="42840" cy="1454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11F8E50-B4AF-3A72-BAE7-3D620065EC1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29007" y="4902022"/>
                  <a:ext cx="51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89CE318-C8E5-FD59-852D-386700461CF0}"/>
                    </a:ext>
                  </a:extLst>
                </p14:cNvPr>
                <p14:cNvContentPartPr/>
                <p14:nvPr/>
              </p14:nvContentPartPr>
              <p14:xfrm>
                <a:off x="2176167" y="4944862"/>
                <a:ext cx="318240" cy="3013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89CE318-C8E5-FD59-852D-386700461CF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171847" y="4940542"/>
                  <a:ext cx="326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F526EFA-ADFF-AB21-8CB1-C5A0DF5A53D0}"/>
                    </a:ext>
                  </a:extLst>
                </p14:cNvPr>
                <p14:cNvContentPartPr/>
                <p14:nvPr/>
              </p14:nvContentPartPr>
              <p14:xfrm>
                <a:off x="2512047" y="4834702"/>
                <a:ext cx="12600" cy="36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F526EFA-ADFF-AB21-8CB1-C5A0DF5A53D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507727" y="4830382"/>
                  <a:ext cx="21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16D864A-8AF5-E1C8-2E2F-673C8EC8BCA3}"/>
                    </a:ext>
                  </a:extLst>
                </p14:cNvPr>
                <p14:cNvContentPartPr/>
                <p14:nvPr/>
              </p14:nvContentPartPr>
              <p14:xfrm>
                <a:off x="2565327" y="4819582"/>
                <a:ext cx="178200" cy="3150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16D864A-8AF5-E1C8-2E2F-673C8EC8BCA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561007" y="4815262"/>
                  <a:ext cx="186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AB4A846-0473-7E7B-3A2C-CDD9423A352B}"/>
                    </a:ext>
                  </a:extLst>
                </p14:cNvPr>
                <p14:cNvContentPartPr/>
                <p14:nvPr/>
              </p14:nvContentPartPr>
              <p14:xfrm>
                <a:off x="2765487" y="4822462"/>
                <a:ext cx="121680" cy="1897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AB4A846-0473-7E7B-3A2C-CDD9423A352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761167" y="4818142"/>
                  <a:ext cx="130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3FDBDB1-F3AD-49EA-9AE2-C66156111FED}"/>
                    </a:ext>
                  </a:extLst>
                </p14:cNvPr>
                <p14:cNvContentPartPr/>
                <p14:nvPr/>
              </p14:nvContentPartPr>
              <p14:xfrm>
                <a:off x="2886087" y="4860622"/>
                <a:ext cx="284400" cy="144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3FDBDB1-F3AD-49EA-9AE2-C66156111FE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881767" y="4856302"/>
                  <a:ext cx="293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E8448B5-D827-0E32-86A7-EA459774C3BA}"/>
                    </a:ext>
                  </a:extLst>
                </p14:cNvPr>
                <p14:cNvContentPartPr/>
                <p14:nvPr/>
              </p14:nvContentPartPr>
              <p14:xfrm>
                <a:off x="3098487" y="4909582"/>
                <a:ext cx="218520" cy="374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E8448B5-D827-0E32-86A7-EA459774C3B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094167" y="4905262"/>
                  <a:ext cx="227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A699533-B6BE-0A64-AB17-2E0EA9C1FA51}"/>
                    </a:ext>
                  </a:extLst>
                </p14:cNvPr>
                <p14:cNvContentPartPr/>
                <p14:nvPr/>
              </p14:nvContentPartPr>
              <p14:xfrm>
                <a:off x="171327" y="5296942"/>
                <a:ext cx="124920" cy="2307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A699533-B6BE-0A64-AB17-2E0EA9C1FA5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67007" y="5292622"/>
                  <a:ext cx="133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68DDB2E-4B9B-AD9B-33F7-35A21B95BEDB}"/>
                    </a:ext>
                  </a:extLst>
                </p14:cNvPr>
                <p14:cNvContentPartPr/>
                <p14:nvPr/>
              </p14:nvContentPartPr>
              <p14:xfrm>
                <a:off x="345567" y="5244382"/>
                <a:ext cx="468720" cy="2145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68DDB2E-4B9B-AD9B-33F7-35A21B95BED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41247" y="5240062"/>
                  <a:ext cx="477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F6D0B69-2D9B-9A88-66B1-629A8AA4452C}"/>
                    </a:ext>
                  </a:extLst>
                </p14:cNvPr>
                <p14:cNvContentPartPr/>
                <p14:nvPr/>
              </p14:nvContentPartPr>
              <p14:xfrm>
                <a:off x="962607" y="5329342"/>
                <a:ext cx="145440" cy="133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F6D0B69-2D9B-9A88-66B1-629A8AA4452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58287" y="5325022"/>
                  <a:ext cx="154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836DB85-CF78-E7F2-AB4B-78D55E8AAB76}"/>
                    </a:ext>
                  </a:extLst>
                </p14:cNvPr>
                <p14:cNvContentPartPr/>
                <p14:nvPr/>
              </p14:nvContentPartPr>
              <p14:xfrm>
                <a:off x="1164567" y="5341942"/>
                <a:ext cx="191880" cy="680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836DB85-CF78-E7F2-AB4B-78D55E8AAB7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60247" y="5337622"/>
                  <a:ext cx="200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65F13C2-05BE-EA7E-E344-0C0498A13B0D}"/>
                    </a:ext>
                  </a:extLst>
                </p14:cNvPr>
                <p14:cNvContentPartPr/>
                <p14:nvPr/>
              </p14:nvContentPartPr>
              <p14:xfrm>
                <a:off x="1538967" y="5283622"/>
                <a:ext cx="155880" cy="1706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65F13C2-05BE-EA7E-E344-0C0498A13B0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534647" y="5279302"/>
                  <a:ext cx="164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B468117-F52B-F34F-8200-EBABE4501CCC}"/>
                    </a:ext>
                  </a:extLst>
                </p14:cNvPr>
                <p14:cNvContentPartPr/>
                <p14:nvPr/>
              </p14:nvContentPartPr>
              <p14:xfrm>
                <a:off x="1794567" y="5331142"/>
                <a:ext cx="100800" cy="482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B468117-F52B-F34F-8200-EBABE4501CC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90247" y="5326822"/>
                  <a:ext cx="109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6F401D1-CDA4-F9D5-E103-7ACAD83EAE4F}"/>
                    </a:ext>
                  </a:extLst>
                </p14:cNvPr>
                <p14:cNvContentPartPr/>
                <p14:nvPr/>
              </p14:nvContentPartPr>
              <p14:xfrm>
                <a:off x="2080047" y="5312422"/>
                <a:ext cx="98280" cy="1386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6F401D1-CDA4-F9D5-E103-7ACAD83EAE4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75727" y="5308102"/>
                  <a:ext cx="106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5A3AAAF-CDA1-8D56-1E39-CC1EC4066698}"/>
                    </a:ext>
                  </a:extLst>
                </p14:cNvPr>
                <p14:cNvContentPartPr/>
                <p14:nvPr/>
              </p14:nvContentPartPr>
              <p14:xfrm>
                <a:off x="2104887" y="5286502"/>
                <a:ext cx="364680" cy="129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5A3AAAF-CDA1-8D56-1E39-CC1EC406669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100567" y="5282182"/>
                  <a:ext cx="373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26E307A-8719-7800-7D65-0CDEDE5B5EA4}"/>
                    </a:ext>
                  </a:extLst>
                </p14:cNvPr>
                <p14:cNvContentPartPr/>
                <p14:nvPr/>
              </p14:nvContentPartPr>
              <p14:xfrm>
                <a:off x="2309367" y="5217022"/>
                <a:ext cx="77760" cy="763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26E307A-8719-7800-7D65-0CDEDE5B5EA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305047" y="5212702"/>
                  <a:ext cx="86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80C4965-A69D-1F11-30A0-4F01179AF421}"/>
                    </a:ext>
                  </a:extLst>
                </p14:cNvPr>
                <p14:cNvContentPartPr/>
                <p14:nvPr/>
              </p14:nvContentPartPr>
              <p14:xfrm>
                <a:off x="2504127" y="5332942"/>
                <a:ext cx="63720" cy="1119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80C4965-A69D-1F11-30A0-4F01179AF42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499807" y="5328622"/>
                  <a:ext cx="72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2F56E44-5D75-84A3-58E2-68A324B17481}"/>
                    </a:ext>
                  </a:extLst>
                </p14:cNvPr>
                <p14:cNvContentPartPr/>
                <p14:nvPr/>
              </p14:nvContentPartPr>
              <p14:xfrm>
                <a:off x="162327" y="5706622"/>
                <a:ext cx="457920" cy="1738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2F56E44-5D75-84A3-58E2-68A324B1748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58007" y="5702302"/>
                  <a:ext cx="466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B75D582-DFE6-04FB-2CDE-02A3838A8CCE}"/>
                    </a:ext>
                  </a:extLst>
                </p14:cNvPr>
                <p14:cNvContentPartPr/>
                <p14:nvPr/>
              </p14:nvContentPartPr>
              <p14:xfrm>
                <a:off x="547527" y="5641102"/>
                <a:ext cx="273960" cy="1742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B75D582-DFE6-04FB-2CDE-02A3838A8CC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43207" y="5636782"/>
                  <a:ext cx="282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21C78A7-77E9-48F6-7B77-BA9DFA647B30}"/>
                    </a:ext>
                  </a:extLst>
                </p14:cNvPr>
                <p14:cNvContentPartPr/>
                <p14:nvPr/>
              </p14:nvContentPartPr>
              <p14:xfrm>
                <a:off x="1086807" y="5600422"/>
                <a:ext cx="105840" cy="2131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21C78A7-77E9-48F6-7B77-BA9DFA647B3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82487" y="5596102"/>
                  <a:ext cx="114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2B2FE5B-D3FF-86E6-BD27-44731A1150E4}"/>
                    </a:ext>
                  </a:extLst>
                </p14:cNvPr>
                <p14:cNvContentPartPr/>
                <p14:nvPr/>
              </p14:nvContentPartPr>
              <p14:xfrm>
                <a:off x="1097607" y="5708062"/>
                <a:ext cx="201960" cy="1206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2B2FE5B-D3FF-86E6-BD27-44731A1150E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3287" y="5703742"/>
                  <a:ext cx="21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6496568-8BD1-A198-D99C-D7A00350665B}"/>
                    </a:ext>
                  </a:extLst>
                </p14:cNvPr>
                <p14:cNvContentPartPr/>
                <p14:nvPr/>
              </p14:nvContentPartPr>
              <p14:xfrm>
                <a:off x="1483887" y="5677102"/>
                <a:ext cx="198360" cy="1249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6496568-8BD1-A198-D99C-D7A00350665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79567" y="5672782"/>
                  <a:ext cx="207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DF43044-16CA-743A-A2BF-ACB1D7727F09}"/>
                    </a:ext>
                  </a:extLst>
                </p14:cNvPr>
                <p14:cNvContentPartPr/>
                <p14:nvPr/>
              </p14:nvContentPartPr>
              <p14:xfrm>
                <a:off x="1667127" y="5626702"/>
                <a:ext cx="19080" cy="352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DF43044-16CA-743A-A2BF-ACB1D7727F0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662807" y="5622382"/>
                  <a:ext cx="27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DAD9E1A-2DB1-0999-AC0B-C875D7DE5E61}"/>
                    </a:ext>
                  </a:extLst>
                </p14:cNvPr>
                <p14:cNvContentPartPr/>
                <p14:nvPr/>
              </p14:nvContentPartPr>
              <p14:xfrm>
                <a:off x="1738047" y="5547502"/>
                <a:ext cx="273240" cy="2397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DAD9E1A-2DB1-0999-AC0B-C875D7DE5E6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733727" y="5543182"/>
                  <a:ext cx="281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F5B1F3B-2F72-4439-604C-64DE8E2D9980}"/>
                    </a:ext>
                  </a:extLst>
                </p14:cNvPr>
                <p14:cNvContentPartPr/>
                <p14:nvPr/>
              </p14:nvContentPartPr>
              <p14:xfrm>
                <a:off x="1487127" y="5859622"/>
                <a:ext cx="465120" cy="428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F5B1F3B-2F72-4439-604C-64DE8E2D998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482807" y="5855302"/>
                  <a:ext cx="473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6DD40F4-F421-0300-66E5-7F028C879EC8}"/>
                    </a:ext>
                  </a:extLst>
                </p14:cNvPr>
                <p14:cNvContentPartPr/>
                <p14:nvPr/>
              </p14:nvContentPartPr>
              <p14:xfrm>
                <a:off x="2198487" y="5699782"/>
                <a:ext cx="124920" cy="1134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6DD40F4-F421-0300-66E5-7F028C879EC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194167" y="5695462"/>
                  <a:ext cx="133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DD17B66-02BD-9C6E-5804-6D35FAF11AEF}"/>
                    </a:ext>
                  </a:extLst>
                </p14:cNvPr>
                <p14:cNvContentPartPr/>
                <p14:nvPr/>
              </p14:nvContentPartPr>
              <p14:xfrm>
                <a:off x="2408007" y="5590342"/>
                <a:ext cx="98640" cy="1728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DD17B66-02BD-9C6E-5804-6D35FAF11AE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403687" y="5586022"/>
                  <a:ext cx="107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2CA3D11-C026-FDCF-66B6-83ACF848A555}"/>
                    </a:ext>
                  </a:extLst>
                </p14:cNvPr>
                <p14:cNvContentPartPr/>
                <p14:nvPr/>
              </p14:nvContentPartPr>
              <p14:xfrm>
                <a:off x="2542287" y="5670982"/>
                <a:ext cx="177480" cy="2854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2CA3D11-C026-FDCF-66B6-83ACF848A55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537967" y="5666662"/>
                  <a:ext cx="186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B10FEBA-DDEB-9F50-8AFA-8044927B67D5}"/>
                    </a:ext>
                  </a:extLst>
                </p14:cNvPr>
                <p14:cNvContentPartPr/>
                <p14:nvPr/>
              </p14:nvContentPartPr>
              <p14:xfrm>
                <a:off x="2768727" y="5550382"/>
                <a:ext cx="48600" cy="2268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B10FEBA-DDEB-9F50-8AFA-8044927B67D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764407" y="5546062"/>
                  <a:ext cx="57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AB87F185-BEA7-8E32-2F40-BDD4001FC977}"/>
                    </a:ext>
                  </a:extLst>
                </p14:cNvPr>
                <p14:cNvContentPartPr/>
                <p14:nvPr/>
              </p14:nvContentPartPr>
              <p14:xfrm>
                <a:off x="2868087" y="5638942"/>
                <a:ext cx="78120" cy="1220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AB87F185-BEA7-8E32-2F40-BDD4001FC97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863767" y="5634622"/>
                  <a:ext cx="86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004CB2B-33CA-2B2E-04B4-6227385505C0}"/>
                    </a:ext>
                  </a:extLst>
                </p14:cNvPr>
                <p14:cNvContentPartPr/>
                <p14:nvPr/>
              </p14:nvContentPartPr>
              <p14:xfrm>
                <a:off x="2984367" y="5511862"/>
                <a:ext cx="331920" cy="2520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004CB2B-33CA-2B2E-04B4-6227385505C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980047" y="5507542"/>
                  <a:ext cx="34056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8E409C13-5313-5D4E-5E7F-AE96617C5AEB}"/>
                  </a:ext>
                </a:extLst>
              </p14:cNvPr>
              <p14:cNvContentPartPr/>
              <p14:nvPr/>
            </p14:nvContentPartPr>
            <p14:xfrm>
              <a:off x="3607527" y="3369142"/>
              <a:ext cx="196200" cy="1375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8E409C13-5313-5D4E-5E7F-AE96617C5AEB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603207" y="3364822"/>
                <a:ext cx="20484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29277747-3E58-96D6-6273-93361D174CFC}"/>
              </a:ext>
            </a:extLst>
          </p:cNvPr>
          <p:cNvGrpSpPr/>
          <p:nvPr/>
        </p:nvGrpSpPr>
        <p:grpSpPr>
          <a:xfrm>
            <a:off x="6224367" y="3068542"/>
            <a:ext cx="369720" cy="440640"/>
            <a:chOff x="6224367" y="3068542"/>
            <a:chExt cx="3697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B05C4A5-BEC8-B3B7-3ED7-D83AB0443AAF}"/>
                    </a:ext>
                  </a:extLst>
                </p14:cNvPr>
                <p14:cNvContentPartPr/>
                <p14:nvPr/>
              </p14:nvContentPartPr>
              <p14:xfrm>
                <a:off x="6224367" y="3355822"/>
                <a:ext cx="310680" cy="153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B05C4A5-BEC8-B3B7-3ED7-D83AB0443AA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20047" y="3351502"/>
                  <a:ext cx="319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B7B2E2F-DF5B-A82E-E87A-9EB041DD61EA}"/>
                    </a:ext>
                  </a:extLst>
                </p14:cNvPr>
                <p14:cNvContentPartPr/>
                <p14:nvPr/>
              </p14:nvContentPartPr>
              <p14:xfrm>
                <a:off x="6244527" y="3068542"/>
                <a:ext cx="349560" cy="240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B7B2E2F-DF5B-A82E-E87A-9EB041DD61E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240207" y="3064222"/>
                  <a:ext cx="358200" cy="24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516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0C4B2E-9F8E-4655-87A0-77758F2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" y="0"/>
            <a:ext cx="8652890" cy="539363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EE6140A-7BFE-ACAC-A80B-72B7943E847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C53B5E5-89C5-8A5F-9BFE-74B12571EC57}"/>
                  </a:ext>
                </a:extLst>
              </p14:cNvPr>
              <p14:cNvContentPartPr/>
              <p14:nvPr/>
            </p14:nvContentPartPr>
            <p14:xfrm>
              <a:off x="3717327" y="4093102"/>
              <a:ext cx="259200" cy="4417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C53B5E5-89C5-8A5F-9BFE-74B12571E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3007" y="4088782"/>
                <a:ext cx="26784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26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D6F511-CCE2-8CEF-1BFE-AC25F8992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2" y="66503"/>
            <a:ext cx="7084657" cy="1613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70659E5-F645-BF10-3D9E-0FA5DF6DE229}"/>
                  </a:ext>
                </a:extLst>
              </p14:cNvPr>
              <p14:cNvContentPartPr/>
              <p14:nvPr/>
            </p14:nvContentPartPr>
            <p14:xfrm>
              <a:off x="1262127" y="1490662"/>
              <a:ext cx="19080" cy="111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70659E5-F645-BF10-3D9E-0FA5DF6DE2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7807" y="1486342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87DF818-73F1-4754-8FBC-40FFF698ADCF}"/>
              </a:ext>
            </a:extLst>
          </p:cNvPr>
          <p:cNvGrpSpPr/>
          <p:nvPr/>
        </p:nvGrpSpPr>
        <p:grpSpPr>
          <a:xfrm>
            <a:off x="3893367" y="283942"/>
            <a:ext cx="879480" cy="209520"/>
            <a:chOff x="3893367" y="283942"/>
            <a:chExt cx="87948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BBB852A-02A3-8C52-50E8-274767E1CAA2}"/>
                    </a:ext>
                  </a:extLst>
                </p14:cNvPr>
                <p14:cNvContentPartPr/>
                <p14:nvPr/>
              </p14:nvContentPartPr>
              <p14:xfrm>
                <a:off x="3893367" y="355582"/>
                <a:ext cx="79560" cy="137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BBB852A-02A3-8C52-50E8-274767E1CA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89047" y="351262"/>
                  <a:ext cx="88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BBC835A-01E3-3658-333C-3AA83147C7CB}"/>
                    </a:ext>
                  </a:extLst>
                </p14:cNvPr>
                <p14:cNvContentPartPr/>
                <p14:nvPr/>
              </p14:nvContentPartPr>
              <p14:xfrm>
                <a:off x="4010007" y="344782"/>
                <a:ext cx="129960" cy="106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BBC835A-01E3-3658-333C-3AA83147C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05687" y="340462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E745802-3CBD-0704-0DED-9857D21A84F6}"/>
                    </a:ext>
                  </a:extLst>
                </p14:cNvPr>
                <p14:cNvContentPartPr/>
                <p14:nvPr/>
              </p14:nvContentPartPr>
              <p14:xfrm>
                <a:off x="4227447" y="287542"/>
                <a:ext cx="185040" cy="144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E745802-3CBD-0704-0DED-9857D21A84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3127" y="283222"/>
                  <a:ext cx="19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AF20014-35E4-F1E4-1639-78D96D85673C}"/>
                    </a:ext>
                  </a:extLst>
                </p14:cNvPr>
                <p14:cNvContentPartPr/>
                <p14:nvPr/>
              </p14:nvContentPartPr>
              <p14:xfrm>
                <a:off x="4425087" y="283942"/>
                <a:ext cx="347760" cy="169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AF20014-35E4-F1E4-1639-78D96D8567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20767" y="279622"/>
                  <a:ext cx="35640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B7A5847-91CB-87DF-1A46-D38052ADF3B1}"/>
                  </a:ext>
                </a:extLst>
              </p14:cNvPr>
              <p14:cNvContentPartPr/>
              <p14:nvPr/>
            </p14:nvContentPartPr>
            <p14:xfrm>
              <a:off x="5531367" y="1377622"/>
              <a:ext cx="4320" cy="11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B7A5847-91CB-87DF-1A46-D38052ADF3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7047" y="1373302"/>
                <a:ext cx="1296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23821E3-49B2-3F98-CF5D-9F8BDD922E32}"/>
              </a:ext>
            </a:extLst>
          </p:cNvPr>
          <p:cNvGrpSpPr/>
          <p:nvPr/>
        </p:nvGrpSpPr>
        <p:grpSpPr>
          <a:xfrm>
            <a:off x="7594527" y="102142"/>
            <a:ext cx="4459680" cy="884520"/>
            <a:chOff x="7594527" y="102142"/>
            <a:chExt cx="445968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6923A85-7726-41D7-C62C-3D2D347830BC}"/>
                    </a:ext>
                  </a:extLst>
                </p14:cNvPr>
                <p14:cNvContentPartPr/>
                <p14:nvPr/>
              </p14:nvContentPartPr>
              <p14:xfrm>
                <a:off x="7594527" y="214462"/>
                <a:ext cx="302400" cy="258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6923A85-7726-41D7-C62C-3D2D347830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90207" y="210142"/>
                  <a:ext cx="311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B727C2A-6FCD-86C3-3A6C-5112AF0CD9AC}"/>
                    </a:ext>
                  </a:extLst>
                </p14:cNvPr>
                <p14:cNvContentPartPr/>
                <p14:nvPr/>
              </p14:nvContentPartPr>
              <p14:xfrm>
                <a:off x="7813767" y="220222"/>
                <a:ext cx="28080" cy="13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B727C2A-6FCD-86C3-3A6C-5112AF0CD9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09447" y="215902"/>
                  <a:ext cx="3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268507A-7B12-6F87-56F6-92786A347E52}"/>
                    </a:ext>
                  </a:extLst>
                </p14:cNvPr>
                <p14:cNvContentPartPr/>
                <p14:nvPr/>
              </p14:nvContentPartPr>
              <p14:xfrm>
                <a:off x="8081607" y="265942"/>
                <a:ext cx="277920" cy="97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268507A-7B12-6F87-56F6-92786A347E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77287" y="261622"/>
                  <a:ext cx="286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6D6EC49-7BB3-D9A7-C9C3-336FB3CD5553}"/>
                    </a:ext>
                  </a:extLst>
                </p14:cNvPr>
                <p14:cNvContentPartPr/>
                <p14:nvPr/>
              </p14:nvContentPartPr>
              <p14:xfrm>
                <a:off x="8334687" y="210142"/>
                <a:ext cx="12240" cy="21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6D6EC49-7BB3-D9A7-C9C3-336FB3CD55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30367" y="205822"/>
                  <a:ext cx="2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75F5C2F-4106-5F69-B7C9-434F67E2E285}"/>
                    </a:ext>
                  </a:extLst>
                </p14:cNvPr>
                <p14:cNvContentPartPr/>
                <p14:nvPr/>
              </p14:nvContentPartPr>
              <p14:xfrm>
                <a:off x="8596407" y="240742"/>
                <a:ext cx="215640" cy="109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75F5C2F-4106-5F69-B7C9-434F67E2E28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92087" y="236422"/>
                  <a:ext cx="224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5D2BB42-E478-439E-A3B8-E768528EB8D9}"/>
                    </a:ext>
                  </a:extLst>
                </p14:cNvPr>
                <p14:cNvContentPartPr/>
                <p14:nvPr/>
              </p14:nvContentPartPr>
              <p14:xfrm>
                <a:off x="8849847" y="258022"/>
                <a:ext cx="94680" cy="79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5D2BB42-E478-439E-A3B8-E768528EB8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45527" y="253702"/>
                  <a:ext cx="103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CDF2EB8-A5BD-64E9-04BD-52E5113A51F2}"/>
                    </a:ext>
                  </a:extLst>
                </p14:cNvPr>
                <p14:cNvContentPartPr/>
                <p14:nvPr/>
              </p14:nvContentPartPr>
              <p14:xfrm>
                <a:off x="9005727" y="171982"/>
                <a:ext cx="138960" cy="154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CDF2EB8-A5BD-64E9-04BD-52E5113A51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01407" y="167662"/>
                  <a:ext cx="147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59238C8-2250-F09A-7CE6-CF1CCEB40D65}"/>
                    </a:ext>
                  </a:extLst>
                </p14:cNvPr>
                <p14:cNvContentPartPr/>
                <p14:nvPr/>
              </p14:nvContentPartPr>
              <p14:xfrm>
                <a:off x="9075927" y="245782"/>
                <a:ext cx="176400" cy="75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59238C8-2250-F09A-7CE6-CF1CCEB40D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71607" y="241462"/>
                  <a:ext cx="18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5174B35-807F-F708-DBBF-C6954CAAC625}"/>
                    </a:ext>
                  </a:extLst>
                </p14:cNvPr>
                <p14:cNvContentPartPr/>
                <p14:nvPr/>
              </p14:nvContentPartPr>
              <p14:xfrm>
                <a:off x="9254847" y="192502"/>
                <a:ext cx="3960" cy="44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5174B35-807F-F708-DBBF-C6954CAAC62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50527" y="188182"/>
                  <a:ext cx="12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CE6DA4D-58FD-4170-1908-69F3C740791B}"/>
                    </a:ext>
                  </a:extLst>
                </p14:cNvPr>
                <p14:cNvContentPartPr/>
                <p14:nvPr/>
              </p14:nvContentPartPr>
              <p14:xfrm>
                <a:off x="9254487" y="251182"/>
                <a:ext cx="123480" cy="190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CE6DA4D-58FD-4170-1908-69F3C74079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50167" y="246862"/>
                  <a:ext cx="132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50BEB68-C00D-4C3A-33FC-5487CF9CE532}"/>
                    </a:ext>
                  </a:extLst>
                </p14:cNvPr>
                <p14:cNvContentPartPr/>
                <p14:nvPr/>
              </p14:nvContentPartPr>
              <p14:xfrm>
                <a:off x="9399927" y="146062"/>
                <a:ext cx="408960" cy="179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50BEB68-C00D-4C3A-33FC-5487CF9CE53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95607" y="141742"/>
                  <a:ext cx="417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24870F4-85F6-C04A-458A-351864B45C6A}"/>
                    </a:ext>
                  </a:extLst>
                </p14:cNvPr>
                <p14:cNvContentPartPr/>
                <p14:nvPr/>
              </p14:nvContentPartPr>
              <p14:xfrm>
                <a:off x="10039647" y="140302"/>
                <a:ext cx="150120" cy="136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24870F4-85F6-C04A-458A-351864B45C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35327" y="135982"/>
                  <a:ext cx="158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6CCF5ED-9D42-B7B2-B483-2B33511E3229}"/>
                    </a:ext>
                  </a:extLst>
                </p14:cNvPr>
                <p14:cNvContentPartPr/>
                <p14:nvPr/>
              </p14:nvContentPartPr>
              <p14:xfrm>
                <a:off x="10144407" y="242902"/>
                <a:ext cx="194400" cy="54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6CCF5ED-9D42-B7B2-B483-2B33511E32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40087" y="238582"/>
                  <a:ext cx="20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FBE0BB8-7C4C-A21C-1DE0-743C2AF79140}"/>
                    </a:ext>
                  </a:extLst>
                </p14:cNvPr>
                <p14:cNvContentPartPr/>
                <p14:nvPr/>
              </p14:nvContentPartPr>
              <p14:xfrm>
                <a:off x="10345647" y="114022"/>
                <a:ext cx="386640" cy="292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FBE0BB8-7C4C-A21C-1DE0-743C2AF791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1327" y="109702"/>
                  <a:ext cx="395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ECF11B2-F5B6-82B3-5229-D791CD1BE821}"/>
                    </a:ext>
                  </a:extLst>
                </p14:cNvPr>
                <p14:cNvContentPartPr/>
                <p14:nvPr/>
              </p14:nvContentPartPr>
              <p14:xfrm>
                <a:off x="10761087" y="168382"/>
                <a:ext cx="14400" cy="24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ECF11B2-F5B6-82B3-5229-D791CD1BE8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56767" y="164062"/>
                  <a:ext cx="23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0BEACC7-56E1-86C6-67B4-95044DC11450}"/>
                    </a:ext>
                  </a:extLst>
                </p14:cNvPr>
                <p14:cNvContentPartPr/>
                <p14:nvPr/>
              </p14:nvContentPartPr>
              <p14:xfrm>
                <a:off x="10826967" y="102142"/>
                <a:ext cx="178920" cy="173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0BEACC7-56E1-86C6-67B4-95044DC114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22647" y="97822"/>
                  <a:ext cx="187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CD69CCB-9942-BB03-5C1E-364CCE5E5CC1}"/>
                    </a:ext>
                  </a:extLst>
                </p14:cNvPr>
                <p14:cNvContentPartPr/>
                <p14:nvPr/>
              </p14:nvContentPartPr>
              <p14:xfrm>
                <a:off x="7631967" y="521542"/>
                <a:ext cx="114840" cy="147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CD69CCB-9942-BB03-5C1E-364CCE5E5CC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27647" y="517222"/>
                  <a:ext cx="123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B56481-634B-61D2-4044-5E04C1995016}"/>
                    </a:ext>
                  </a:extLst>
                </p14:cNvPr>
                <p14:cNvContentPartPr/>
                <p14:nvPr/>
              </p14:nvContentPartPr>
              <p14:xfrm>
                <a:off x="7704687" y="600742"/>
                <a:ext cx="54360" cy="62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B56481-634B-61D2-4044-5E04C19950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00367" y="596422"/>
                  <a:ext cx="63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3252618-2071-62B9-0717-24658085C5AA}"/>
                    </a:ext>
                  </a:extLst>
                </p14:cNvPr>
                <p14:cNvContentPartPr/>
                <p14:nvPr/>
              </p14:nvContentPartPr>
              <p14:xfrm>
                <a:off x="7817007" y="497062"/>
                <a:ext cx="550800" cy="174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3252618-2071-62B9-0717-24658085C5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12687" y="492742"/>
                  <a:ext cx="559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E152376-F7DD-9FCF-5395-D193248BB43E}"/>
                    </a:ext>
                  </a:extLst>
                </p14:cNvPr>
                <p14:cNvContentPartPr/>
                <p14:nvPr/>
              </p14:nvContentPartPr>
              <p14:xfrm>
                <a:off x="8048487" y="494902"/>
                <a:ext cx="26640" cy="5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E152376-F7DD-9FCF-5395-D193248BB4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44167" y="490582"/>
                  <a:ext cx="35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D4468D-10C9-E4A0-55ED-F31CF92CBB7E}"/>
                    </a:ext>
                  </a:extLst>
                </p14:cNvPr>
                <p14:cNvContentPartPr/>
                <p14:nvPr/>
              </p14:nvContentPartPr>
              <p14:xfrm>
                <a:off x="8411727" y="566182"/>
                <a:ext cx="95760" cy="87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D4468D-10C9-E4A0-55ED-F31CF92CBB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07407" y="561862"/>
                  <a:ext cx="104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53A0AE9-8A23-4D29-1D3B-8217278E8A13}"/>
                    </a:ext>
                  </a:extLst>
                </p14:cNvPr>
                <p14:cNvContentPartPr/>
                <p14:nvPr/>
              </p14:nvContentPartPr>
              <p14:xfrm>
                <a:off x="8799087" y="521182"/>
                <a:ext cx="372960" cy="111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53A0AE9-8A23-4D29-1D3B-8217278E8A1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94767" y="516862"/>
                  <a:ext cx="381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F122C64-9C2C-97C1-DCC1-4B135C2F7277}"/>
                    </a:ext>
                  </a:extLst>
                </p14:cNvPr>
                <p14:cNvContentPartPr/>
                <p14:nvPr/>
              </p14:nvContentPartPr>
              <p14:xfrm>
                <a:off x="9113367" y="447022"/>
                <a:ext cx="9000" cy="21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F122C64-9C2C-97C1-DCC1-4B135C2F72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09047" y="442702"/>
                  <a:ext cx="17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63EEE05-D84D-5F81-5794-925617EB5AB1}"/>
                    </a:ext>
                  </a:extLst>
                </p14:cNvPr>
                <p14:cNvContentPartPr/>
                <p14:nvPr/>
              </p14:nvContentPartPr>
              <p14:xfrm>
                <a:off x="9458967" y="480862"/>
                <a:ext cx="253440" cy="176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63EEE05-D84D-5F81-5794-925617EB5AB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54647" y="476542"/>
                  <a:ext cx="262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7BBD309-A1BC-06BA-E113-E2940156FAC2}"/>
                    </a:ext>
                  </a:extLst>
                </p14:cNvPr>
                <p14:cNvContentPartPr/>
                <p14:nvPr/>
              </p14:nvContentPartPr>
              <p14:xfrm>
                <a:off x="9735807" y="425062"/>
                <a:ext cx="430200" cy="189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7BBD309-A1BC-06BA-E113-E2940156FAC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31487" y="420742"/>
                  <a:ext cx="438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BD09813-E777-8DFE-A967-388D2F95E63B}"/>
                    </a:ext>
                  </a:extLst>
                </p14:cNvPr>
                <p14:cNvContentPartPr/>
                <p14:nvPr/>
              </p14:nvContentPartPr>
              <p14:xfrm>
                <a:off x="10023807" y="343702"/>
                <a:ext cx="4320" cy="3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BD09813-E777-8DFE-A967-388D2F95E6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19487" y="339382"/>
                  <a:ext cx="12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8110C28-32CC-219D-A021-5D3D62BB01E7}"/>
                    </a:ext>
                  </a:extLst>
                </p14:cNvPr>
                <p14:cNvContentPartPr/>
                <p14:nvPr/>
              </p14:nvContentPartPr>
              <p14:xfrm>
                <a:off x="10374087" y="471862"/>
                <a:ext cx="145440" cy="95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8110C28-32CC-219D-A021-5D3D62BB01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69767" y="467542"/>
                  <a:ext cx="154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6763925-C501-4DA9-4DCC-B85302BB3D7E}"/>
                    </a:ext>
                  </a:extLst>
                </p14:cNvPr>
                <p14:cNvContentPartPr/>
                <p14:nvPr/>
              </p14:nvContentPartPr>
              <p14:xfrm>
                <a:off x="10555527" y="492742"/>
                <a:ext cx="181800" cy="58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6763925-C501-4DA9-4DCC-B85302BB3D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51207" y="488422"/>
                  <a:ext cx="190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D0CC61-5CAF-D959-B336-9837A01EC119}"/>
                    </a:ext>
                  </a:extLst>
                </p14:cNvPr>
                <p14:cNvContentPartPr/>
                <p14:nvPr/>
              </p14:nvContentPartPr>
              <p14:xfrm>
                <a:off x="10970967" y="447382"/>
                <a:ext cx="256680" cy="82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D0CC61-5CAF-D959-B336-9837A01EC1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66647" y="443062"/>
                  <a:ext cx="265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F3F26ED-13F0-B955-D1F4-908B260B17C4}"/>
                    </a:ext>
                  </a:extLst>
                </p14:cNvPr>
                <p14:cNvContentPartPr/>
                <p14:nvPr/>
              </p14:nvContentPartPr>
              <p14:xfrm>
                <a:off x="11237367" y="357742"/>
                <a:ext cx="17280" cy="15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F3F26ED-13F0-B955-D1F4-908B260B17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33047" y="353422"/>
                  <a:ext cx="2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3CDCAF8-CC54-E738-76F5-C8AFC5A6A312}"/>
                    </a:ext>
                  </a:extLst>
                </p14:cNvPr>
                <p14:cNvContentPartPr/>
                <p14:nvPr/>
              </p14:nvContentPartPr>
              <p14:xfrm>
                <a:off x="11281647" y="401662"/>
                <a:ext cx="259560" cy="104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3CDCAF8-CC54-E738-76F5-C8AFC5A6A31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277327" y="397342"/>
                  <a:ext cx="268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CB8D93-9DC5-8568-EA60-71DEAFB6FA72}"/>
                    </a:ext>
                  </a:extLst>
                </p14:cNvPr>
                <p14:cNvContentPartPr/>
                <p14:nvPr/>
              </p14:nvContentPartPr>
              <p14:xfrm>
                <a:off x="11513487" y="434062"/>
                <a:ext cx="263520" cy="166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CB8D93-9DC5-8568-EA60-71DEAFB6FA7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9167" y="429742"/>
                  <a:ext cx="272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7FB9E0A-C133-2F1E-27D0-64EE412497D5}"/>
                    </a:ext>
                  </a:extLst>
                </p14:cNvPr>
                <p14:cNvContentPartPr/>
                <p14:nvPr/>
              </p14:nvContentPartPr>
              <p14:xfrm>
                <a:off x="7664727" y="868582"/>
                <a:ext cx="242280" cy="9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7FB9E0A-C133-2F1E-27D0-64EE412497D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60407" y="864262"/>
                  <a:ext cx="250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7FB0E53-EC34-CFA3-3218-CC35EF80345A}"/>
                    </a:ext>
                  </a:extLst>
                </p14:cNvPr>
                <p14:cNvContentPartPr/>
                <p14:nvPr/>
              </p14:nvContentPartPr>
              <p14:xfrm>
                <a:off x="7958487" y="770302"/>
                <a:ext cx="636480" cy="216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7FB0E53-EC34-CFA3-3218-CC35EF8034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54167" y="765982"/>
                  <a:ext cx="645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630502B-28AE-BA29-73F1-26B14CE3F3FE}"/>
                    </a:ext>
                  </a:extLst>
                </p14:cNvPr>
                <p14:cNvContentPartPr/>
                <p14:nvPr/>
              </p14:nvContentPartPr>
              <p14:xfrm>
                <a:off x="7947687" y="745462"/>
                <a:ext cx="68040" cy="1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630502B-28AE-BA29-73F1-26B14CE3F3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43367" y="741142"/>
                  <a:ext cx="766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8B1CF11-295B-D927-7803-50256528C146}"/>
                    </a:ext>
                  </a:extLst>
                </p14:cNvPr>
                <p14:cNvContentPartPr/>
                <p14:nvPr/>
              </p14:nvContentPartPr>
              <p14:xfrm>
                <a:off x="8742927" y="820342"/>
                <a:ext cx="286920" cy="102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8B1CF11-295B-D927-7803-50256528C14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38607" y="816022"/>
                  <a:ext cx="295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793464F-2446-8873-0FC8-CF7898780477}"/>
                    </a:ext>
                  </a:extLst>
                </p14:cNvPr>
                <p14:cNvContentPartPr/>
                <p14:nvPr/>
              </p14:nvContentPartPr>
              <p14:xfrm>
                <a:off x="9109767" y="753742"/>
                <a:ext cx="160560" cy="155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793464F-2446-8873-0FC8-CF78987804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05447" y="749422"/>
                  <a:ext cx="169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701A8F5-A7CE-DE94-5B28-CEF32A280C62}"/>
                    </a:ext>
                  </a:extLst>
                </p14:cNvPr>
                <p14:cNvContentPartPr/>
                <p14:nvPr/>
              </p14:nvContentPartPr>
              <p14:xfrm>
                <a:off x="9463287" y="717382"/>
                <a:ext cx="215280" cy="179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701A8F5-A7CE-DE94-5B28-CEF32A280C6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458967" y="713062"/>
                  <a:ext cx="223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F5CB40-4B65-28B2-3B85-D422E3F6E350}"/>
                    </a:ext>
                  </a:extLst>
                </p14:cNvPr>
                <p14:cNvContentPartPr/>
                <p14:nvPr/>
              </p14:nvContentPartPr>
              <p14:xfrm>
                <a:off x="9738687" y="702982"/>
                <a:ext cx="131400" cy="168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F5CB40-4B65-28B2-3B85-D422E3F6E3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34367" y="698662"/>
                  <a:ext cx="140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7F83020-47AD-E2FB-8F08-A5A5B44BED3D}"/>
                    </a:ext>
                  </a:extLst>
                </p14:cNvPr>
                <p14:cNvContentPartPr/>
                <p14:nvPr/>
              </p14:nvContentPartPr>
              <p14:xfrm>
                <a:off x="9908607" y="753382"/>
                <a:ext cx="237960" cy="133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7F83020-47AD-E2FB-8F08-A5A5B44BED3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04287" y="749062"/>
                  <a:ext cx="246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C778D04-A87C-DB67-E86E-1965ABC12716}"/>
                    </a:ext>
                  </a:extLst>
                </p14:cNvPr>
                <p14:cNvContentPartPr/>
                <p14:nvPr/>
              </p14:nvContentPartPr>
              <p14:xfrm>
                <a:off x="10391367" y="704782"/>
                <a:ext cx="189720" cy="103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C778D04-A87C-DB67-E86E-1965ABC127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87047" y="700462"/>
                  <a:ext cx="198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2834610-CC86-E95A-480F-308EE3708631}"/>
                    </a:ext>
                  </a:extLst>
                </p14:cNvPr>
                <p14:cNvContentPartPr/>
                <p14:nvPr/>
              </p14:nvContentPartPr>
              <p14:xfrm>
                <a:off x="10485327" y="790462"/>
                <a:ext cx="50040" cy="28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2834610-CC86-E95A-480F-308EE37086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81007" y="786142"/>
                  <a:ext cx="5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2AECBE0-6F2B-9ACA-3C05-BBC290389279}"/>
                    </a:ext>
                  </a:extLst>
                </p14:cNvPr>
                <p14:cNvContentPartPr/>
                <p14:nvPr/>
              </p14:nvContentPartPr>
              <p14:xfrm>
                <a:off x="10585407" y="729262"/>
                <a:ext cx="316080" cy="124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2AECBE0-6F2B-9ACA-3C05-BBC2903892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81087" y="724942"/>
                  <a:ext cx="324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0AE590C-E4D5-E88E-FD49-C1D4363EF20A}"/>
                    </a:ext>
                  </a:extLst>
                </p14:cNvPr>
                <p14:cNvContentPartPr/>
                <p14:nvPr/>
              </p14:nvContentPartPr>
              <p14:xfrm>
                <a:off x="10949007" y="735742"/>
                <a:ext cx="288360" cy="94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0AE590C-E4D5-E88E-FD49-C1D4363EF2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44687" y="731422"/>
                  <a:ext cx="297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2696824-5142-FDD9-8F34-F7FB60BF9F3E}"/>
                    </a:ext>
                  </a:extLst>
                </p14:cNvPr>
                <p14:cNvContentPartPr/>
                <p14:nvPr/>
              </p14:nvContentPartPr>
              <p14:xfrm>
                <a:off x="11311527" y="720982"/>
                <a:ext cx="312480" cy="98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2696824-5142-FDD9-8F34-F7FB60BF9F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07207" y="716662"/>
                  <a:ext cx="321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92E00D1-2111-8CB8-9811-1560666DFD55}"/>
                    </a:ext>
                  </a:extLst>
                </p14:cNvPr>
                <p14:cNvContentPartPr/>
                <p14:nvPr/>
              </p14:nvContentPartPr>
              <p14:xfrm>
                <a:off x="11653167" y="706942"/>
                <a:ext cx="59040" cy="83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92E00D1-2111-8CB8-9811-1560666DFD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48847" y="702622"/>
                  <a:ext cx="67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6B14042-C80A-8475-A980-D9C10A49D270}"/>
                    </a:ext>
                  </a:extLst>
                </p14:cNvPr>
                <p14:cNvContentPartPr/>
                <p14:nvPr/>
              </p14:nvContentPartPr>
              <p14:xfrm>
                <a:off x="11712927" y="692902"/>
                <a:ext cx="77400" cy="225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6B14042-C80A-8475-A980-D9C10A49D27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08607" y="688582"/>
                  <a:ext cx="86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9546FF9-125A-1E59-5A08-8DF53544F8D0}"/>
                    </a:ext>
                  </a:extLst>
                </p14:cNvPr>
                <p14:cNvContentPartPr/>
                <p14:nvPr/>
              </p14:nvContentPartPr>
              <p14:xfrm>
                <a:off x="11831727" y="698302"/>
                <a:ext cx="222480" cy="192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9546FF9-125A-1E59-5A08-8DF53544F8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27407" y="693982"/>
                  <a:ext cx="231120" cy="200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4" name="Grafik 193">
            <a:extLst>
              <a:ext uri="{FF2B5EF4-FFF2-40B4-BE49-F238E27FC236}">
                <a16:creationId xmlns:a16="http://schemas.microsoft.com/office/drawing/2014/main" id="{B7280498-85C5-1C83-D43A-E54A18ABC22C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643429" y="1842654"/>
            <a:ext cx="4836636" cy="3277986"/>
          </a:xfrm>
          <a:prstGeom prst="rect">
            <a:avLst/>
          </a:prstGeom>
        </p:spPr>
      </p:pic>
      <p:sp>
        <p:nvSpPr>
          <p:cNvPr id="265" name="Rechteck 264">
            <a:extLst>
              <a:ext uri="{FF2B5EF4-FFF2-40B4-BE49-F238E27FC236}">
                <a16:creationId xmlns:a16="http://schemas.microsoft.com/office/drawing/2014/main" id="{F3D8BECB-2FE6-D8AC-A7AE-B4A9AE0251A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019465C1-5652-F0EC-EF1C-B048035674CF}"/>
                  </a:ext>
                </a:extLst>
              </p14:cNvPr>
              <p14:cNvContentPartPr/>
              <p14:nvPr/>
            </p14:nvContentPartPr>
            <p14:xfrm>
              <a:off x="196167" y="1691902"/>
              <a:ext cx="13680" cy="1008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019465C1-5652-F0EC-EF1C-B048035674C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91847" y="1687582"/>
                <a:ext cx="223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40B51A6E-F0FE-542B-188A-6A415264BF6E}"/>
                  </a:ext>
                </a:extLst>
              </p14:cNvPr>
              <p14:cNvContentPartPr/>
              <p14:nvPr/>
            </p14:nvContentPartPr>
            <p14:xfrm>
              <a:off x="5950407" y="5984182"/>
              <a:ext cx="70920" cy="15588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40B51A6E-F0FE-542B-188A-6A415264BF6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946087" y="5979862"/>
                <a:ext cx="7956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3" name="Gruppieren 662">
            <a:extLst>
              <a:ext uri="{FF2B5EF4-FFF2-40B4-BE49-F238E27FC236}">
                <a16:creationId xmlns:a16="http://schemas.microsoft.com/office/drawing/2014/main" id="{7F2D99E1-3512-8AB5-16CA-17FEDB17A06C}"/>
              </a:ext>
            </a:extLst>
          </p:cNvPr>
          <p:cNvGrpSpPr/>
          <p:nvPr/>
        </p:nvGrpSpPr>
        <p:grpSpPr>
          <a:xfrm>
            <a:off x="146847" y="1128862"/>
            <a:ext cx="11861640" cy="5703120"/>
            <a:chOff x="146847" y="1128862"/>
            <a:chExt cx="11861640" cy="57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C71905F-71DA-66EF-1A84-543E042C8397}"/>
                    </a:ext>
                  </a:extLst>
                </p14:cNvPr>
                <p14:cNvContentPartPr/>
                <p14:nvPr/>
              </p14:nvContentPartPr>
              <p14:xfrm>
                <a:off x="2388567" y="2925982"/>
                <a:ext cx="573120" cy="5871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C71905F-71DA-66EF-1A84-543E042C83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84247" y="2921662"/>
                  <a:ext cx="5817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9C95ADA-2F45-3315-88BE-643370CE0E91}"/>
                    </a:ext>
                  </a:extLst>
                </p14:cNvPr>
                <p14:cNvContentPartPr/>
                <p14:nvPr/>
              </p14:nvContentPartPr>
              <p14:xfrm>
                <a:off x="2366607" y="3408022"/>
                <a:ext cx="214200" cy="123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9C95ADA-2F45-3315-88BE-643370CE0E9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62287" y="3403702"/>
                  <a:ext cx="222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C6EF4C5-A31C-D19C-C013-4BCB5A9B1159}"/>
                    </a:ext>
                  </a:extLst>
                </p14:cNvPr>
                <p14:cNvContentPartPr/>
                <p14:nvPr/>
              </p14:nvContentPartPr>
              <p14:xfrm>
                <a:off x="3057447" y="2831662"/>
                <a:ext cx="21960" cy="141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C6EF4C5-A31C-D19C-C013-4BCB5A9B11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53127" y="2827342"/>
                  <a:ext cx="30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E3EEFA4-8D2E-89A4-3385-73D51C1B943F}"/>
                    </a:ext>
                  </a:extLst>
                </p14:cNvPr>
                <p14:cNvContentPartPr/>
                <p14:nvPr/>
              </p14:nvContentPartPr>
              <p14:xfrm>
                <a:off x="3096687" y="2832742"/>
                <a:ext cx="85680" cy="1422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E3EEFA4-8D2E-89A4-3385-73D51C1B943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92367" y="2828422"/>
                  <a:ext cx="94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E322201-B8EC-0D41-E40D-ADBADB2F3CC2}"/>
                    </a:ext>
                  </a:extLst>
                </p14:cNvPr>
                <p14:cNvContentPartPr/>
                <p14:nvPr/>
              </p14:nvContentPartPr>
              <p14:xfrm>
                <a:off x="3005247" y="2893222"/>
                <a:ext cx="293400" cy="205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E322201-B8EC-0D41-E40D-ADBADB2F3C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00927" y="2888902"/>
                  <a:ext cx="302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06202B8-C25A-0517-DD38-15CDF5B5DE5D}"/>
                    </a:ext>
                  </a:extLst>
                </p14:cNvPr>
                <p14:cNvContentPartPr/>
                <p14:nvPr/>
              </p14:nvContentPartPr>
              <p14:xfrm>
                <a:off x="3130527" y="3076102"/>
                <a:ext cx="26280" cy="1144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06202B8-C25A-0517-DD38-15CDF5B5DE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26207" y="3071782"/>
                  <a:ext cx="34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F197753-A673-3CE1-086A-48A45C3E3195}"/>
                    </a:ext>
                  </a:extLst>
                </p14:cNvPr>
                <p14:cNvContentPartPr/>
                <p14:nvPr/>
              </p14:nvContentPartPr>
              <p14:xfrm>
                <a:off x="3193527" y="3023182"/>
                <a:ext cx="81000" cy="1270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F197753-A673-3CE1-086A-48A45C3E31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89207" y="3018862"/>
                  <a:ext cx="89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94651B1-08E2-D9DA-8890-593DA7A2CBA1}"/>
                    </a:ext>
                  </a:extLst>
                </p14:cNvPr>
                <p14:cNvContentPartPr/>
                <p14:nvPr/>
              </p14:nvContentPartPr>
              <p14:xfrm>
                <a:off x="3301527" y="3021742"/>
                <a:ext cx="72360" cy="795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94651B1-08E2-D9DA-8890-593DA7A2CB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97207" y="3017422"/>
                  <a:ext cx="81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B8988A5-7619-90EA-11C9-28E6FFD47EF1}"/>
                    </a:ext>
                  </a:extLst>
                </p14:cNvPr>
                <p14:cNvContentPartPr/>
                <p14:nvPr/>
              </p14:nvContentPartPr>
              <p14:xfrm>
                <a:off x="2413767" y="4257982"/>
                <a:ext cx="501840" cy="3639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B8988A5-7619-90EA-11C9-28E6FFD47EF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9447" y="4253662"/>
                  <a:ext cx="510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52945F7-477E-B41B-DA45-D4266DF07722}"/>
                    </a:ext>
                  </a:extLst>
                </p14:cNvPr>
                <p14:cNvContentPartPr/>
                <p14:nvPr/>
              </p14:nvContentPartPr>
              <p14:xfrm>
                <a:off x="2367327" y="4494142"/>
                <a:ext cx="229320" cy="196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52945F7-477E-B41B-DA45-D4266DF077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63007" y="4489822"/>
                  <a:ext cx="237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06AAAB2-9C2A-B38E-2A01-A342EE349540}"/>
                    </a:ext>
                  </a:extLst>
                </p14:cNvPr>
                <p14:cNvContentPartPr/>
                <p14:nvPr/>
              </p14:nvContentPartPr>
              <p14:xfrm>
                <a:off x="4897767" y="3421342"/>
                <a:ext cx="691200" cy="378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06AAAB2-9C2A-B38E-2A01-A342EE3495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93447" y="3417022"/>
                  <a:ext cx="6998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4E0FA1D-2B49-D684-32A9-0E2315D2B03E}"/>
                    </a:ext>
                  </a:extLst>
                </p14:cNvPr>
                <p14:cNvContentPartPr/>
                <p14:nvPr/>
              </p14:nvContentPartPr>
              <p14:xfrm>
                <a:off x="3036567" y="3698902"/>
                <a:ext cx="1971720" cy="572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4E0FA1D-2B49-D684-32A9-0E2315D2B0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32247" y="3694582"/>
                  <a:ext cx="198036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EA0E860-033E-5B80-92BF-2D9C432181C4}"/>
                    </a:ext>
                  </a:extLst>
                </p14:cNvPr>
                <p14:cNvContentPartPr/>
                <p14:nvPr/>
              </p14:nvContentPartPr>
              <p14:xfrm>
                <a:off x="3121527" y="4306222"/>
                <a:ext cx="84600" cy="74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EA0E860-033E-5B80-92BF-2D9C432181C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17207" y="4301902"/>
                  <a:ext cx="93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3D90482-E4AA-8236-39DF-A583300AD493}"/>
                    </a:ext>
                  </a:extLst>
                </p14:cNvPr>
                <p14:cNvContentPartPr/>
                <p14:nvPr/>
              </p14:nvContentPartPr>
              <p14:xfrm>
                <a:off x="3235287" y="4380022"/>
                <a:ext cx="18360" cy="637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3D90482-E4AA-8236-39DF-A583300AD49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30967" y="4375702"/>
                  <a:ext cx="27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07B6827-131E-4638-D1D9-E5D2C54C80B7}"/>
                    </a:ext>
                  </a:extLst>
                </p14:cNvPr>
                <p14:cNvContentPartPr/>
                <p14:nvPr/>
              </p14:nvContentPartPr>
              <p14:xfrm>
                <a:off x="3310887" y="4309462"/>
                <a:ext cx="78120" cy="108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07B6827-131E-4638-D1D9-E5D2C54C80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06567" y="4305142"/>
                  <a:ext cx="86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57064E2-13D8-02FA-A292-588162880317}"/>
                    </a:ext>
                  </a:extLst>
                </p14:cNvPr>
                <p14:cNvContentPartPr/>
                <p14:nvPr/>
              </p14:nvContentPartPr>
              <p14:xfrm>
                <a:off x="3417807" y="4299022"/>
                <a:ext cx="106560" cy="137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57064E2-13D8-02FA-A292-5881628803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13487" y="4294702"/>
                  <a:ext cx="115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ABE166F-7937-D41F-E9DB-F83266DB121C}"/>
                    </a:ext>
                  </a:extLst>
                </p14:cNvPr>
                <p14:cNvContentPartPr/>
                <p14:nvPr/>
              </p14:nvContentPartPr>
              <p14:xfrm>
                <a:off x="3620127" y="4370302"/>
                <a:ext cx="44640" cy="26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ABE166F-7937-D41F-E9DB-F83266DB121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15807" y="4365982"/>
                  <a:ext cx="53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324682B-2ADE-4238-7179-BA8638A48E52}"/>
                    </a:ext>
                  </a:extLst>
                </p14:cNvPr>
                <p14:cNvContentPartPr/>
                <p14:nvPr/>
              </p14:nvContentPartPr>
              <p14:xfrm>
                <a:off x="2084007" y="3981142"/>
                <a:ext cx="535320" cy="256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324682B-2ADE-4238-7179-BA8638A48E5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79687" y="3976822"/>
                  <a:ext cx="543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9F84554-ABAB-8C48-9DCF-9F5327746683}"/>
                    </a:ext>
                  </a:extLst>
                </p14:cNvPr>
                <p14:cNvContentPartPr/>
                <p14:nvPr/>
              </p14:nvContentPartPr>
              <p14:xfrm>
                <a:off x="2552367" y="4190302"/>
                <a:ext cx="212040" cy="112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9F84554-ABAB-8C48-9DCF-9F532774668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48047" y="4185982"/>
                  <a:ext cx="220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D7E66A4-2ACB-79F4-50B8-CD7C2A32672B}"/>
                    </a:ext>
                  </a:extLst>
                </p14:cNvPr>
                <p14:cNvContentPartPr/>
                <p14:nvPr/>
              </p14:nvContentPartPr>
              <p14:xfrm>
                <a:off x="2659647" y="4222702"/>
                <a:ext cx="196920" cy="1339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D7E66A4-2ACB-79F4-50B8-CD7C2A3267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55327" y="4218382"/>
                  <a:ext cx="205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78E6FB5-C9D7-3CA0-CBB1-FF6A17A75429}"/>
                    </a:ext>
                  </a:extLst>
                </p14:cNvPr>
                <p14:cNvContentPartPr/>
                <p14:nvPr/>
              </p14:nvContentPartPr>
              <p14:xfrm>
                <a:off x="2907327" y="4183462"/>
                <a:ext cx="178200" cy="1458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78E6FB5-C9D7-3CA0-CBB1-FF6A17A754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03007" y="4179142"/>
                  <a:ext cx="186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2255CBA-8A06-023C-61D3-F95AD16718D4}"/>
                    </a:ext>
                  </a:extLst>
                </p14:cNvPr>
                <p14:cNvContentPartPr/>
                <p14:nvPr/>
              </p14:nvContentPartPr>
              <p14:xfrm>
                <a:off x="3784287" y="4296502"/>
                <a:ext cx="109440" cy="115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2255CBA-8A06-023C-61D3-F95AD16718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79967" y="4292182"/>
                  <a:ext cx="11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7B59D23-2309-42FF-FE6F-77CB60453055}"/>
                    </a:ext>
                  </a:extLst>
                </p14:cNvPr>
                <p14:cNvContentPartPr/>
                <p14:nvPr/>
              </p14:nvContentPartPr>
              <p14:xfrm>
                <a:off x="3959967" y="4388302"/>
                <a:ext cx="23400" cy="74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7B59D23-2309-42FF-FE6F-77CB604530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55647" y="4383982"/>
                  <a:ext cx="32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0E9A507-33A7-A9B8-3508-13B45EE4DB1C}"/>
                    </a:ext>
                  </a:extLst>
                </p14:cNvPr>
                <p14:cNvContentPartPr/>
                <p14:nvPr/>
              </p14:nvContentPartPr>
              <p14:xfrm>
                <a:off x="4010727" y="4273462"/>
                <a:ext cx="74520" cy="1292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0E9A507-33A7-A9B8-3508-13B45EE4DB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06407" y="4269142"/>
                  <a:ext cx="83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3D6555C-3152-DACA-F5C4-F0706CB8084E}"/>
                    </a:ext>
                  </a:extLst>
                </p14:cNvPr>
                <p14:cNvContentPartPr/>
                <p14:nvPr/>
              </p14:nvContentPartPr>
              <p14:xfrm>
                <a:off x="4133847" y="4293982"/>
                <a:ext cx="122760" cy="972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3D6555C-3152-DACA-F5C4-F0706CB808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29527" y="4289662"/>
                  <a:ext cx="13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465F7E0-B828-DA16-9F99-C9D0996FDB6F}"/>
                    </a:ext>
                  </a:extLst>
                </p14:cNvPr>
                <p14:cNvContentPartPr/>
                <p14:nvPr/>
              </p14:nvContentPartPr>
              <p14:xfrm>
                <a:off x="4308447" y="4251862"/>
                <a:ext cx="108720" cy="1540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465F7E0-B828-DA16-9F99-C9D0996FDB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04127" y="4247542"/>
                  <a:ext cx="117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B8ED48B-F0DA-8350-5320-B568F572BAE1}"/>
                    </a:ext>
                  </a:extLst>
                </p14:cNvPr>
                <p14:cNvContentPartPr/>
                <p14:nvPr/>
              </p14:nvContentPartPr>
              <p14:xfrm>
                <a:off x="2208207" y="4846942"/>
                <a:ext cx="249120" cy="316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B8ED48B-F0DA-8350-5320-B568F572BAE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03887" y="4842622"/>
                  <a:ext cx="257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7839F74-712F-0254-EC21-0896E994FE15}"/>
                    </a:ext>
                  </a:extLst>
                </p14:cNvPr>
                <p14:cNvContentPartPr/>
                <p14:nvPr/>
              </p14:nvContentPartPr>
              <p14:xfrm>
                <a:off x="2189127" y="3701422"/>
                <a:ext cx="216000" cy="194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7839F74-712F-0254-EC21-0896E994FE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84807" y="3697102"/>
                  <a:ext cx="224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42C6411-C9AE-18A4-671B-2FCC08D770E0}"/>
                    </a:ext>
                  </a:extLst>
                </p14:cNvPr>
                <p14:cNvContentPartPr/>
                <p14:nvPr/>
              </p14:nvContentPartPr>
              <p14:xfrm>
                <a:off x="7719447" y="1144342"/>
                <a:ext cx="77400" cy="167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42C6411-C9AE-18A4-671B-2FCC08D770E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15127" y="1140022"/>
                  <a:ext cx="86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75B6E81-2FD6-40D4-CA4C-3D78EE083A4A}"/>
                    </a:ext>
                  </a:extLst>
                </p14:cNvPr>
                <p14:cNvContentPartPr/>
                <p14:nvPr/>
              </p14:nvContentPartPr>
              <p14:xfrm>
                <a:off x="7837167" y="1181422"/>
                <a:ext cx="198720" cy="90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75B6E81-2FD6-40D4-CA4C-3D78EE083A4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32847" y="1177102"/>
                  <a:ext cx="20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FCBEF9D-AC8A-34EB-77FC-4DF63D22108D}"/>
                    </a:ext>
                  </a:extLst>
                </p14:cNvPr>
                <p14:cNvContentPartPr/>
                <p14:nvPr/>
              </p14:nvContentPartPr>
              <p14:xfrm>
                <a:off x="8094207" y="1128862"/>
                <a:ext cx="507240" cy="123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FCBEF9D-AC8A-34EB-77FC-4DF63D22108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89887" y="1124542"/>
                  <a:ext cx="515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7A9371A-246E-F94A-434F-8A61CBEE5163}"/>
                    </a:ext>
                  </a:extLst>
                </p14:cNvPr>
                <p14:cNvContentPartPr/>
                <p14:nvPr/>
              </p14:nvContentPartPr>
              <p14:xfrm>
                <a:off x="7647807" y="1448902"/>
                <a:ext cx="144720" cy="105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7A9371A-246E-F94A-434F-8A61CBEE51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43487" y="1444582"/>
                  <a:ext cx="153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6C5CC8D-0DB7-DAF1-642A-EE863C4665CE}"/>
                    </a:ext>
                  </a:extLst>
                </p14:cNvPr>
                <p14:cNvContentPartPr/>
                <p14:nvPr/>
              </p14:nvContentPartPr>
              <p14:xfrm>
                <a:off x="7828167" y="1421902"/>
                <a:ext cx="91800" cy="164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6C5CC8D-0DB7-DAF1-642A-EE863C4665C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23847" y="1417582"/>
                  <a:ext cx="100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440EE84-960E-CDCE-8D15-49EA8F3CCEAA}"/>
                    </a:ext>
                  </a:extLst>
                </p14:cNvPr>
                <p14:cNvContentPartPr/>
                <p14:nvPr/>
              </p14:nvContentPartPr>
              <p14:xfrm>
                <a:off x="7692087" y="1595782"/>
                <a:ext cx="242280" cy="45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440EE84-960E-CDCE-8D15-49EA8F3CCE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87767" y="1591462"/>
                  <a:ext cx="250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A16BB4E-F266-563C-97DF-5B7FC1B1E671}"/>
                    </a:ext>
                  </a:extLst>
                </p14:cNvPr>
                <p14:cNvContentPartPr/>
                <p14:nvPr/>
              </p14:nvContentPartPr>
              <p14:xfrm>
                <a:off x="7699287" y="1686142"/>
                <a:ext cx="140760" cy="186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A16BB4E-F266-563C-97DF-5B7FC1B1E67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94967" y="1681822"/>
                  <a:ext cx="14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DC0E7E6-8B9E-0BC8-64A7-3A3B6916B8D9}"/>
                    </a:ext>
                  </a:extLst>
                </p14:cNvPr>
                <p14:cNvContentPartPr/>
                <p14:nvPr/>
              </p14:nvContentPartPr>
              <p14:xfrm>
                <a:off x="7859127" y="1683982"/>
                <a:ext cx="63720" cy="125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DC0E7E6-8B9E-0BC8-64A7-3A3B6916B8D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54807" y="1679662"/>
                  <a:ext cx="72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B6B5814-B353-2FDC-D548-60BA2DA1BAC3}"/>
                    </a:ext>
                  </a:extLst>
                </p14:cNvPr>
                <p14:cNvContentPartPr/>
                <p14:nvPr/>
              </p14:nvContentPartPr>
              <p14:xfrm>
                <a:off x="7831767" y="1430902"/>
                <a:ext cx="64080" cy="16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B6B5814-B353-2FDC-D548-60BA2DA1BA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27447" y="1426582"/>
                  <a:ext cx="72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1ED8932-D40F-D801-83D1-9A272AB4A1F0}"/>
                    </a:ext>
                  </a:extLst>
                </p14:cNvPr>
                <p14:cNvContentPartPr/>
                <p14:nvPr/>
              </p14:nvContentPartPr>
              <p14:xfrm>
                <a:off x="8314887" y="1415782"/>
                <a:ext cx="67320" cy="136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1ED8932-D40F-D801-83D1-9A272AB4A1F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10567" y="1411462"/>
                  <a:ext cx="75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4CE46C8-C114-5FC1-8C16-B6BFCD77D279}"/>
                    </a:ext>
                  </a:extLst>
                </p14:cNvPr>
                <p14:cNvContentPartPr/>
                <p14:nvPr/>
              </p14:nvContentPartPr>
              <p14:xfrm>
                <a:off x="8456007" y="1412542"/>
                <a:ext cx="74880" cy="106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4CE46C8-C114-5FC1-8C16-B6BFCD77D2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51687" y="1408222"/>
                  <a:ext cx="83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CB3871-4C15-BDF9-56DD-C7EF4D403164}"/>
                    </a:ext>
                  </a:extLst>
                </p14:cNvPr>
                <p14:cNvContentPartPr/>
                <p14:nvPr/>
              </p14:nvContentPartPr>
              <p14:xfrm>
                <a:off x="8310567" y="1537462"/>
                <a:ext cx="275760" cy="792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CB3871-4C15-BDF9-56DD-C7EF4D4031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06247" y="1533142"/>
                  <a:ext cx="284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1E9C93F-E474-E8C3-3126-D73285B14B22}"/>
                    </a:ext>
                  </a:extLst>
                </p14:cNvPr>
                <p14:cNvContentPartPr/>
                <p14:nvPr/>
              </p14:nvContentPartPr>
              <p14:xfrm>
                <a:off x="8345487" y="1676062"/>
                <a:ext cx="65520" cy="156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1E9C93F-E474-E8C3-3126-D73285B14B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41167" y="1671742"/>
                  <a:ext cx="74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060EE28-CA61-97E2-FBB2-14C8D859656C}"/>
                    </a:ext>
                  </a:extLst>
                </p14:cNvPr>
                <p14:cNvContentPartPr/>
                <p14:nvPr/>
              </p14:nvContentPartPr>
              <p14:xfrm>
                <a:off x="8487327" y="1652302"/>
                <a:ext cx="92880" cy="113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060EE28-CA61-97E2-FBB2-14C8D85965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83007" y="1647982"/>
                  <a:ext cx="101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362927-7B82-A33E-06DA-4CA1C55B623B}"/>
                    </a:ext>
                  </a:extLst>
                </p14:cNvPr>
                <p14:cNvContentPartPr/>
                <p14:nvPr/>
              </p14:nvContentPartPr>
              <p14:xfrm>
                <a:off x="8976567" y="1330462"/>
                <a:ext cx="54360" cy="121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362927-7B82-A33E-06DA-4CA1C55B623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72247" y="1326142"/>
                  <a:ext cx="63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B39CC6B-0048-6D96-3070-420486BECA56}"/>
                    </a:ext>
                  </a:extLst>
                </p14:cNvPr>
                <p14:cNvContentPartPr/>
                <p14:nvPr/>
              </p14:nvContentPartPr>
              <p14:xfrm>
                <a:off x="9134247" y="1344142"/>
                <a:ext cx="76680" cy="81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B39CC6B-0048-6D96-3070-420486BECA5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29927" y="1339822"/>
                  <a:ext cx="85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C5CB28A-80BC-8666-9428-6BC53A100BF4}"/>
                    </a:ext>
                  </a:extLst>
                </p14:cNvPr>
                <p14:cNvContentPartPr/>
                <p14:nvPr/>
              </p14:nvContentPartPr>
              <p14:xfrm>
                <a:off x="8984127" y="1482382"/>
                <a:ext cx="217080" cy="83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C5CB28A-80BC-8666-9428-6BC53A100B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79807" y="1478062"/>
                  <a:ext cx="225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1AE560F-ABF7-7586-7BA1-03D3544F7BA5}"/>
                    </a:ext>
                  </a:extLst>
                </p14:cNvPr>
                <p14:cNvContentPartPr/>
                <p14:nvPr/>
              </p14:nvContentPartPr>
              <p14:xfrm>
                <a:off x="9005007" y="1604782"/>
                <a:ext cx="275760" cy="178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1AE560F-ABF7-7586-7BA1-03D3544F7BA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00687" y="1600462"/>
                  <a:ext cx="284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EEC912E-7F1D-A054-3895-678C9AC26572}"/>
                    </a:ext>
                  </a:extLst>
                </p14:cNvPr>
                <p14:cNvContentPartPr/>
                <p14:nvPr/>
              </p14:nvContentPartPr>
              <p14:xfrm>
                <a:off x="9572007" y="1416862"/>
                <a:ext cx="105120" cy="144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EEC912E-7F1D-A054-3895-678C9AC2657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67687" y="1412542"/>
                  <a:ext cx="113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2517B60-CA60-F1EB-13E2-F690F286E401}"/>
                    </a:ext>
                  </a:extLst>
                </p14:cNvPr>
                <p14:cNvContentPartPr/>
                <p14:nvPr/>
              </p14:nvContentPartPr>
              <p14:xfrm>
                <a:off x="9712767" y="1362142"/>
                <a:ext cx="178560" cy="285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2517B60-CA60-F1EB-13E2-F690F286E4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08447" y="1357822"/>
                  <a:ext cx="1872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6FC590E-8915-ED6E-3042-8FABAEE3A100}"/>
                    </a:ext>
                  </a:extLst>
                </p14:cNvPr>
                <p14:cNvContentPartPr/>
                <p14:nvPr/>
              </p14:nvContentPartPr>
              <p14:xfrm>
                <a:off x="9962607" y="1502902"/>
                <a:ext cx="6120" cy="19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6FC590E-8915-ED6E-3042-8FABAEE3A10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58287" y="1498582"/>
                  <a:ext cx="14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77D1241-D9EE-0FB4-F61C-09750A9C9954}"/>
                    </a:ext>
                  </a:extLst>
                </p14:cNvPr>
                <p14:cNvContentPartPr/>
                <p14:nvPr/>
              </p14:nvContentPartPr>
              <p14:xfrm>
                <a:off x="10237287" y="1192942"/>
                <a:ext cx="235800" cy="120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77D1241-D9EE-0FB4-F61C-09750A9C995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32967" y="1188622"/>
                  <a:ext cx="244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6D67740-01F4-F6ED-25BD-D96F469C8A8A}"/>
                    </a:ext>
                  </a:extLst>
                </p14:cNvPr>
                <p14:cNvContentPartPr/>
                <p14:nvPr/>
              </p14:nvContentPartPr>
              <p14:xfrm>
                <a:off x="10205247" y="1351702"/>
                <a:ext cx="281520" cy="47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6D67740-01F4-F6ED-25BD-D96F469C8A8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00927" y="1347382"/>
                  <a:ext cx="290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5C60565-8FD0-6B5E-138F-9BBD70650B3C}"/>
                    </a:ext>
                  </a:extLst>
                </p14:cNvPr>
                <p14:cNvContentPartPr/>
                <p14:nvPr/>
              </p14:nvContentPartPr>
              <p14:xfrm>
                <a:off x="10138287" y="1456822"/>
                <a:ext cx="238680" cy="147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5C60565-8FD0-6B5E-138F-9BBD70650B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33967" y="1452502"/>
                  <a:ext cx="247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30F7D13-21B3-6423-580E-63DD5F7A30EF}"/>
                    </a:ext>
                  </a:extLst>
                </p14:cNvPr>
                <p14:cNvContentPartPr/>
                <p14:nvPr/>
              </p14:nvContentPartPr>
              <p14:xfrm>
                <a:off x="10415847" y="1480942"/>
                <a:ext cx="86760" cy="114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30F7D13-21B3-6423-580E-63DD5F7A30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11527" y="1476622"/>
                  <a:ext cx="95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5DF1586-762F-96D5-01BE-6763313325E3}"/>
                    </a:ext>
                  </a:extLst>
                </p14:cNvPr>
                <p14:cNvContentPartPr/>
                <p14:nvPr/>
              </p14:nvContentPartPr>
              <p14:xfrm>
                <a:off x="10818327" y="1197262"/>
                <a:ext cx="136440" cy="107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5DF1586-762F-96D5-01BE-6763313325E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814007" y="1192942"/>
                  <a:ext cx="145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59AFDE1-49BD-D166-7A60-B06F48B437C6}"/>
                    </a:ext>
                  </a:extLst>
                </p14:cNvPr>
                <p14:cNvContentPartPr/>
                <p14:nvPr/>
              </p14:nvContentPartPr>
              <p14:xfrm>
                <a:off x="10815087" y="1167022"/>
                <a:ext cx="362520" cy="216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59AFDE1-49BD-D166-7A60-B06F48B437C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10767" y="1162702"/>
                  <a:ext cx="371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E92C97F-801F-9B48-2B85-5BE2FC8BB620}"/>
                    </a:ext>
                  </a:extLst>
                </p14:cNvPr>
                <p14:cNvContentPartPr/>
                <p14:nvPr/>
              </p14:nvContentPartPr>
              <p14:xfrm>
                <a:off x="10763247" y="1456822"/>
                <a:ext cx="114120" cy="118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E92C97F-801F-9B48-2B85-5BE2FC8BB6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58927" y="1452502"/>
                  <a:ext cx="122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1D3FC57-F52C-D205-D411-E40D5AF7647C}"/>
                    </a:ext>
                  </a:extLst>
                </p14:cNvPr>
                <p14:cNvContentPartPr/>
                <p14:nvPr/>
              </p14:nvContentPartPr>
              <p14:xfrm>
                <a:off x="10900047" y="1436302"/>
                <a:ext cx="96120" cy="128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1D3FC57-F52C-D205-D411-E40D5AF764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95727" y="1431982"/>
                  <a:ext cx="104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B11D2A6-6F3D-54BA-E5F0-4DE249CC7320}"/>
                    </a:ext>
                  </a:extLst>
                </p14:cNvPr>
                <p14:cNvContentPartPr/>
                <p14:nvPr/>
              </p14:nvContentPartPr>
              <p14:xfrm>
                <a:off x="11022447" y="1437382"/>
                <a:ext cx="74520" cy="114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B11D2A6-6F3D-54BA-E5F0-4DE249CC732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18127" y="1433062"/>
                  <a:ext cx="83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A2BDC53-C645-3A10-6A05-F9E2399ED644}"/>
                    </a:ext>
                  </a:extLst>
                </p14:cNvPr>
                <p14:cNvContentPartPr/>
                <p14:nvPr/>
              </p14:nvContentPartPr>
              <p14:xfrm>
                <a:off x="11496567" y="1136062"/>
                <a:ext cx="106200" cy="1054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A2BDC53-C645-3A10-6A05-F9E2399ED64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92247" y="1131742"/>
                  <a:ext cx="114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213565E-3DBC-8465-0342-18BB45D84B6D}"/>
                    </a:ext>
                  </a:extLst>
                </p14:cNvPr>
                <p14:cNvContentPartPr/>
                <p14:nvPr/>
              </p14:nvContentPartPr>
              <p14:xfrm>
                <a:off x="11659647" y="1132102"/>
                <a:ext cx="108000" cy="112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213565E-3DBC-8465-0342-18BB45D84B6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55327" y="1127782"/>
                  <a:ext cx="116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272312B-F041-903C-385B-3B2CBCB54A28}"/>
                    </a:ext>
                  </a:extLst>
                </p14:cNvPr>
                <p14:cNvContentPartPr/>
                <p14:nvPr/>
              </p14:nvContentPartPr>
              <p14:xfrm>
                <a:off x="11372007" y="1255942"/>
                <a:ext cx="529920" cy="320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272312B-F041-903C-385B-3B2CBCB54A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67687" y="1251622"/>
                  <a:ext cx="538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6090D5A-C040-2585-E0F8-D8D3F481360E}"/>
                    </a:ext>
                  </a:extLst>
                </p14:cNvPr>
                <p14:cNvContentPartPr/>
                <p14:nvPr/>
              </p14:nvContentPartPr>
              <p14:xfrm>
                <a:off x="11591247" y="1424062"/>
                <a:ext cx="245880" cy="122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6090D5A-C040-2585-E0F8-D8D3F481360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86927" y="1419742"/>
                  <a:ext cx="254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F8B75BE-89F5-2167-F3B9-B3E772EE9C11}"/>
                    </a:ext>
                  </a:extLst>
                </p14:cNvPr>
                <p14:cNvContentPartPr/>
                <p14:nvPr/>
              </p14:nvContentPartPr>
              <p14:xfrm>
                <a:off x="7829247" y="1700542"/>
                <a:ext cx="2518560" cy="487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F8B75BE-89F5-2167-F3B9-B3E772EE9C1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24927" y="1696222"/>
                  <a:ext cx="25272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A3642A5-0967-1300-9E65-AF24499C6068}"/>
                    </a:ext>
                  </a:extLst>
                </p14:cNvPr>
                <p14:cNvContentPartPr/>
                <p14:nvPr/>
              </p14:nvContentPartPr>
              <p14:xfrm>
                <a:off x="8522607" y="1601542"/>
                <a:ext cx="2616480" cy="370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A3642A5-0967-1300-9E65-AF24499C606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18287" y="1597222"/>
                  <a:ext cx="26251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A8FAAB0-CE29-0A1F-92C0-ADD1FC5F43E6}"/>
                    </a:ext>
                  </a:extLst>
                </p14:cNvPr>
                <p14:cNvContentPartPr/>
                <p14:nvPr/>
              </p14:nvContentPartPr>
              <p14:xfrm>
                <a:off x="9224607" y="1588942"/>
                <a:ext cx="2609280" cy="3225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A8FAAB0-CE29-0A1F-92C0-ADD1FC5F43E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20287" y="1584622"/>
                  <a:ext cx="26179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BE7D86E-DFCA-2E15-F301-7014612365AE}"/>
                    </a:ext>
                  </a:extLst>
                </p14:cNvPr>
                <p14:cNvContentPartPr/>
                <p14:nvPr/>
              </p14:nvContentPartPr>
              <p14:xfrm>
                <a:off x="7891887" y="2295622"/>
                <a:ext cx="270000" cy="82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BE7D86E-DFCA-2E15-F301-7014612365A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87567" y="2291302"/>
                  <a:ext cx="278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B09012-7B6D-ECAC-80A4-198A662A1801}"/>
                    </a:ext>
                  </a:extLst>
                </p14:cNvPr>
                <p14:cNvContentPartPr/>
                <p14:nvPr/>
              </p14:nvContentPartPr>
              <p14:xfrm>
                <a:off x="8152167" y="2221822"/>
                <a:ext cx="38520" cy="46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B09012-7B6D-ECAC-80A4-198A662A180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47847" y="2217502"/>
                  <a:ext cx="47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7D0489D-1AF7-B906-0790-05442B526452}"/>
                    </a:ext>
                  </a:extLst>
                </p14:cNvPr>
                <p14:cNvContentPartPr/>
                <p14:nvPr/>
              </p14:nvContentPartPr>
              <p14:xfrm>
                <a:off x="8293287" y="2216422"/>
                <a:ext cx="255240" cy="1458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7D0489D-1AF7-B906-0790-05442B5264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288967" y="2212102"/>
                  <a:ext cx="263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A469F44-62D9-116E-DE33-CB659DEED047}"/>
                    </a:ext>
                  </a:extLst>
                </p14:cNvPr>
                <p14:cNvContentPartPr/>
                <p14:nvPr/>
              </p14:nvContentPartPr>
              <p14:xfrm>
                <a:off x="8603967" y="2147302"/>
                <a:ext cx="340560" cy="184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A469F44-62D9-116E-DE33-CB659DEED0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99647" y="2142982"/>
                  <a:ext cx="349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CDC1F59-2890-75AA-F44E-2D322C509101}"/>
                    </a:ext>
                  </a:extLst>
                </p14:cNvPr>
                <p14:cNvContentPartPr/>
                <p14:nvPr/>
              </p14:nvContentPartPr>
              <p14:xfrm>
                <a:off x="8829327" y="2134702"/>
                <a:ext cx="11160" cy="3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CDC1F59-2890-75AA-F44E-2D322C50910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25007" y="2130382"/>
                  <a:ext cx="19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08FE787-A794-A3BB-8E97-B323CA185116}"/>
                    </a:ext>
                  </a:extLst>
                </p14:cNvPr>
                <p14:cNvContentPartPr/>
                <p14:nvPr/>
              </p14:nvContentPartPr>
              <p14:xfrm>
                <a:off x="9003927" y="2193022"/>
                <a:ext cx="95040" cy="132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08FE787-A794-A3BB-8E97-B323CA18511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99607" y="2188702"/>
                  <a:ext cx="103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D077841-0FF9-F51F-4C9F-76957C8F521F}"/>
                    </a:ext>
                  </a:extLst>
                </p14:cNvPr>
                <p14:cNvContentPartPr/>
                <p14:nvPr/>
              </p14:nvContentPartPr>
              <p14:xfrm>
                <a:off x="9262047" y="2176102"/>
                <a:ext cx="115920" cy="1411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D077841-0FF9-F51F-4C9F-76957C8F52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57727" y="2171782"/>
                  <a:ext cx="124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5CFBD8D-9E5A-D946-ECC7-3CB659F1D8F8}"/>
                    </a:ext>
                  </a:extLst>
                </p14:cNvPr>
                <p14:cNvContentPartPr/>
                <p14:nvPr/>
              </p14:nvContentPartPr>
              <p14:xfrm>
                <a:off x="9444927" y="2118502"/>
                <a:ext cx="222480" cy="142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5CFBD8D-9E5A-D946-ECC7-3CB659F1D8F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40607" y="2114182"/>
                  <a:ext cx="231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070264F-9285-B548-0886-479E02BB21B1}"/>
                    </a:ext>
                  </a:extLst>
                </p14:cNvPr>
                <p14:cNvContentPartPr/>
                <p14:nvPr/>
              </p14:nvContentPartPr>
              <p14:xfrm>
                <a:off x="9736167" y="2096542"/>
                <a:ext cx="166320" cy="15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070264F-9285-B548-0886-479E02BB21B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31847" y="2092222"/>
                  <a:ext cx="174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73BFCBC-2922-B711-9584-16BBDB53A7C8}"/>
                    </a:ext>
                  </a:extLst>
                </p14:cNvPr>
                <p14:cNvContentPartPr/>
                <p14:nvPr/>
              </p14:nvContentPartPr>
              <p14:xfrm>
                <a:off x="10131087" y="1990342"/>
                <a:ext cx="272520" cy="225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73BFCBC-2922-B711-9584-16BBDB53A7C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26767" y="1986022"/>
                  <a:ext cx="281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DC66F24-A752-7240-98F1-C0AB725C9A8D}"/>
                    </a:ext>
                  </a:extLst>
                </p14:cNvPr>
                <p14:cNvContentPartPr/>
                <p14:nvPr/>
              </p14:nvContentPartPr>
              <p14:xfrm>
                <a:off x="10406847" y="1978822"/>
                <a:ext cx="588240" cy="169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DC66F24-A752-7240-98F1-C0AB725C9A8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02527" y="1974502"/>
                  <a:ext cx="596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7376CEF-9BB3-901F-AB75-4D80E1C1D484}"/>
                    </a:ext>
                  </a:extLst>
                </p14:cNvPr>
                <p14:cNvContentPartPr/>
                <p14:nvPr/>
              </p14:nvContentPartPr>
              <p14:xfrm>
                <a:off x="10889967" y="2023102"/>
                <a:ext cx="106920" cy="101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7376CEF-9BB3-901F-AB75-4D80E1C1D48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85647" y="2018782"/>
                  <a:ext cx="115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4A45936-599C-2AB1-A38E-60E4750C152A}"/>
                    </a:ext>
                  </a:extLst>
                </p14:cNvPr>
                <p14:cNvContentPartPr/>
                <p14:nvPr/>
              </p14:nvContentPartPr>
              <p14:xfrm>
                <a:off x="11193807" y="1989982"/>
                <a:ext cx="142200" cy="105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4A45936-599C-2AB1-A38E-60E4750C152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189487" y="1985662"/>
                  <a:ext cx="150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B936550-E38A-9FBA-A130-1F8929F0F6CF}"/>
                    </a:ext>
                  </a:extLst>
                </p14:cNvPr>
                <p14:cNvContentPartPr/>
                <p14:nvPr/>
              </p14:nvContentPartPr>
              <p14:xfrm>
                <a:off x="11338167" y="1901062"/>
                <a:ext cx="299880" cy="181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B936550-E38A-9FBA-A130-1F8929F0F6C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33847" y="1896742"/>
                  <a:ext cx="308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67FAC6F-F251-08B7-1319-41F10D3C6AB1}"/>
                    </a:ext>
                  </a:extLst>
                </p14:cNvPr>
                <p14:cNvContentPartPr/>
                <p14:nvPr/>
              </p14:nvContentPartPr>
              <p14:xfrm>
                <a:off x="11674407" y="1889902"/>
                <a:ext cx="193680" cy="147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67FAC6F-F251-08B7-1319-41F10D3C6AB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670087" y="1885582"/>
                  <a:ext cx="202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4882D19-76CC-965E-05B1-58D752E6F9A8}"/>
                    </a:ext>
                  </a:extLst>
                </p14:cNvPr>
                <p14:cNvContentPartPr/>
                <p14:nvPr/>
              </p14:nvContentPartPr>
              <p14:xfrm>
                <a:off x="11769807" y="1871902"/>
                <a:ext cx="13320" cy="5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4882D19-76CC-965E-05B1-58D752E6F9A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65487" y="1867582"/>
                  <a:ext cx="21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C6189BA-7773-07C2-B028-01763334F9A8}"/>
                    </a:ext>
                  </a:extLst>
                </p14:cNvPr>
                <p14:cNvContentPartPr/>
                <p14:nvPr/>
              </p14:nvContentPartPr>
              <p14:xfrm>
                <a:off x="11870967" y="1846342"/>
                <a:ext cx="137520" cy="182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C6189BA-7773-07C2-B028-01763334F9A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866647" y="1842022"/>
                  <a:ext cx="146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823BD50-A8B5-7BD1-2F04-339D0A858709}"/>
                    </a:ext>
                  </a:extLst>
                </p14:cNvPr>
                <p14:cNvContentPartPr/>
                <p14:nvPr/>
              </p14:nvContentPartPr>
              <p14:xfrm>
                <a:off x="11280567" y="1913662"/>
                <a:ext cx="68040" cy="21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823BD50-A8B5-7BD1-2F04-339D0A85870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76247" y="1909342"/>
                  <a:ext cx="76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DD2538D-8F30-EC87-6FED-F0EB9294F28B}"/>
                    </a:ext>
                  </a:extLst>
                </p14:cNvPr>
                <p14:cNvContentPartPr/>
                <p14:nvPr/>
              </p14:nvContentPartPr>
              <p14:xfrm>
                <a:off x="7642047" y="2616022"/>
                <a:ext cx="147960" cy="25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DD2538D-8F30-EC87-6FED-F0EB9294F28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637727" y="2611702"/>
                  <a:ext cx="156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3446C4C-2E93-DB46-2DF0-EEFC6F3B3BE2}"/>
                    </a:ext>
                  </a:extLst>
                </p14:cNvPr>
                <p14:cNvContentPartPr/>
                <p14:nvPr/>
              </p14:nvContentPartPr>
              <p14:xfrm>
                <a:off x="7642047" y="2567062"/>
                <a:ext cx="238320" cy="137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3446C4C-2E93-DB46-2DF0-EEFC6F3B3BE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37727" y="2562742"/>
                  <a:ext cx="246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C7FFE44-1A48-8A9B-75A1-F7AB1881CB10}"/>
                    </a:ext>
                  </a:extLst>
                </p14:cNvPr>
                <p14:cNvContentPartPr/>
                <p14:nvPr/>
              </p14:nvContentPartPr>
              <p14:xfrm>
                <a:off x="8080887" y="2517742"/>
                <a:ext cx="95040" cy="1069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C7FFE44-1A48-8A9B-75A1-F7AB1881CB1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76567" y="2513422"/>
                  <a:ext cx="103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F1E676A-B33D-6456-270D-126D471B6CF3}"/>
                    </a:ext>
                  </a:extLst>
                </p14:cNvPr>
                <p14:cNvContentPartPr/>
                <p14:nvPr/>
              </p14:nvContentPartPr>
              <p14:xfrm>
                <a:off x="8218767" y="2430982"/>
                <a:ext cx="484920" cy="198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F1E676A-B33D-6456-270D-126D471B6C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14447" y="2426662"/>
                  <a:ext cx="493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738A08E-D80C-E9B5-9B68-6F5910A844E9}"/>
                    </a:ext>
                  </a:extLst>
                </p14:cNvPr>
                <p14:cNvContentPartPr/>
                <p14:nvPr/>
              </p14:nvContentPartPr>
              <p14:xfrm>
                <a:off x="8586687" y="2454382"/>
                <a:ext cx="7920" cy="11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738A08E-D80C-E9B5-9B68-6F5910A844E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82367" y="2450062"/>
                  <a:ext cx="16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6FBBCD9-C7FE-2C5D-8012-64D168D58359}"/>
                    </a:ext>
                  </a:extLst>
                </p14:cNvPr>
                <p14:cNvContentPartPr/>
                <p14:nvPr/>
              </p14:nvContentPartPr>
              <p14:xfrm>
                <a:off x="8919327" y="2474902"/>
                <a:ext cx="398160" cy="1105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6FBBCD9-C7FE-2C5D-8012-64D168D5835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15007" y="2470582"/>
                  <a:ext cx="406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23013CA-CD1D-2D9B-866B-76DB862D5E99}"/>
                    </a:ext>
                  </a:extLst>
                </p14:cNvPr>
                <p14:cNvContentPartPr/>
                <p14:nvPr/>
              </p14:nvContentPartPr>
              <p14:xfrm>
                <a:off x="9363927" y="2355742"/>
                <a:ext cx="500040" cy="211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23013CA-CD1D-2D9B-866B-76DB862D5E9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59607" y="2351422"/>
                  <a:ext cx="508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B0D1713-4C91-9174-22DB-E0723CD0D5A8}"/>
                    </a:ext>
                  </a:extLst>
                </p14:cNvPr>
                <p14:cNvContentPartPr/>
                <p14:nvPr/>
              </p14:nvContentPartPr>
              <p14:xfrm>
                <a:off x="10085367" y="2419822"/>
                <a:ext cx="238320" cy="81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B0D1713-4C91-9174-22DB-E0723CD0D5A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81047" y="2415502"/>
                  <a:ext cx="246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C3F4149-FD07-1F4E-B85A-3D425878A9ED}"/>
                    </a:ext>
                  </a:extLst>
                </p14:cNvPr>
                <p14:cNvContentPartPr/>
                <p14:nvPr/>
              </p14:nvContentPartPr>
              <p14:xfrm>
                <a:off x="10351767" y="2414062"/>
                <a:ext cx="218520" cy="1004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C3F4149-FD07-1F4E-B85A-3D425878A9E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347447" y="2409742"/>
                  <a:ext cx="227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029A317-C802-02D1-4823-FE1A1DE2B5D2}"/>
                    </a:ext>
                  </a:extLst>
                </p14:cNvPr>
                <p14:cNvContentPartPr/>
                <p14:nvPr/>
              </p14:nvContentPartPr>
              <p14:xfrm>
                <a:off x="10781607" y="2384542"/>
                <a:ext cx="171000" cy="123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029A317-C802-02D1-4823-FE1A1DE2B5D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77287" y="2380222"/>
                  <a:ext cx="179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FB85931-8A9B-32F3-0ED9-A94445BCFDFF}"/>
                    </a:ext>
                  </a:extLst>
                </p14:cNvPr>
                <p14:cNvContentPartPr/>
                <p14:nvPr/>
              </p14:nvContentPartPr>
              <p14:xfrm>
                <a:off x="10982127" y="2395342"/>
                <a:ext cx="269640" cy="64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FB85931-8A9B-32F3-0ED9-A94445BCFDF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77807" y="2391022"/>
                  <a:ext cx="278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327C70A-9F08-5492-00B2-073BA99E5425}"/>
                    </a:ext>
                  </a:extLst>
                </p14:cNvPr>
                <p14:cNvContentPartPr/>
                <p14:nvPr/>
              </p14:nvContentPartPr>
              <p14:xfrm>
                <a:off x="8228127" y="2757502"/>
                <a:ext cx="199440" cy="134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327C70A-9F08-5492-00B2-073BA99E542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23807" y="2753182"/>
                  <a:ext cx="208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42F4B6C-3947-7549-48C9-86B7747E2113}"/>
                    </a:ext>
                  </a:extLst>
                </p14:cNvPr>
                <p14:cNvContentPartPr/>
                <p14:nvPr/>
              </p14:nvContentPartPr>
              <p14:xfrm>
                <a:off x="8502447" y="2781262"/>
                <a:ext cx="88200" cy="101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42F4B6C-3947-7549-48C9-86B7747E211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98127" y="2776942"/>
                  <a:ext cx="96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2E9BCE8-7236-F810-ED5A-EB6AA6E968DF}"/>
                    </a:ext>
                  </a:extLst>
                </p14:cNvPr>
                <p14:cNvContentPartPr/>
                <p14:nvPr/>
              </p14:nvContentPartPr>
              <p14:xfrm>
                <a:off x="8646447" y="2707462"/>
                <a:ext cx="117000" cy="1400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2E9BCE8-7236-F810-ED5A-EB6AA6E968D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42127" y="2703142"/>
                  <a:ext cx="125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5BFB07E-704E-7872-839B-C0A42AAB64A3}"/>
                    </a:ext>
                  </a:extLst>
                </p14:cNvPr>
                <p14:cNvContentPartPr/>
                <p14:nvPr/>
              </p14:nvContentPartPr>
              <p14:xfrm>
                <a:off x="8707287" y="2693422"/>
                <a:ext cx="248040" cy="150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5BFB07E-704E-7872-839B-C0A42AAB64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02967" y="2689102"/>
                  <a:ext cx="256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B4F7FC6-9AB7-4F04-98D8-9B5A862AC039}"/>
                    </a:ext>
                  </a:extLst>
                </p14:cNvPr>
                <p14:cNvContentPartPr/>
                <p14:nvPr/>
              </p14:nvContentPartPr>
              <p14:xfrm>
                <a:off x="8945247" y="2757502"/>
                <a:ext cx="83160" cy="124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B4F7FC6-9AB7-4F04-98D8-9B5A862AC03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40927" y="2753182"/>
                  <a:ext cx="9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0E9D618-BDFD-0FB1-80FE-56BE8C80EF1D}"/>
                    </a:ext>
                  </a:extLst>
                </p14:cNvPr>
                <p14:cNvContentPartPr/>
                <p14:nvPr/>
              </p14:nvContentPartPr>
              <p14:xfrm>
                <a:off x="9089967" y="2661382"/>
                <a:ext cx="257400" cy="167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0E9D618-BDFD-0FB1-80FE-56BE8C80EF1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85647" y="2657062"/>
                  <a:ext cx="266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BC08C22-A4FE-AE0C-C211-433A6C5C9F6D}"/>
                    </a:ext>
                  </a:extLst>
                </p14:cNvPr>
                <p14:cNvContentPartPr/>
                <p14:nvPr/>
              </p14:nvContentPartPr>
              <p14:xfrm>
                <a:off x="9310647" y="2720062"/>
                <a:ext cx="50400" cy="24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BC08C22-A4FE-AE0C-C211-433A6C5C9F6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06327" y="2715742"/>
                  <a:ext cx="59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A894F27-F21E-B1B2-0624-DB32CE537B10}"/>
                    </a:ext>
                  </a:extLst>
                </p14:cNvPr>
                <p14:cNvContentPartPr/>
                <p14:nvPr/>
              </p14:nvContentPartPr>
              <p14:xfrm>
                <a:off x="9409287" y="2734822"/>
                <a:ext cx="160200" cy="78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A894F27-F21E-B1B2-0624-DB32CE537B1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04967" y="2730502"/>
                  <a:ext cx="168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7B3AA01-8816-58DC-74DD-C574FE1954D0}"/>
                    </a:ext>
                  </a:extLst>
                </p14:cNvPr>
                <p14:cNvContentPartPr/>
                <p14:nvPr/>
              </p14:nvContentPartPr>
              <p14:xfrm>
                <a:off x="9775047" y="2633302"/>
                <a:ext cx="82800" cy="168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7B3AA01-8816-58DC-74DD-C574FE1954D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70727" y="2628982"/>
                  <a:ext cx="91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0DFE2F3-A530-8E6C-A153-C0C647DABE71}"/>
                    </a:ext>
                  </a:extLst>
                </p14:cNvPr>
                <p14:cNvContentPartPr/>
                <p14:nvPr/>
              </p14:nvContentPartPr>
              <p14:xfrm>
                <a:off x="9921207" y="2586862"/>
                <a:ext cx="398160" cy="191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0DFE2F3-A530-8E6C-A153-C0C647DABE7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16887" y="2582542"/>
                  <a:ext cx="406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CBBED25-D606-DA90-E2A9-A41652509E75}"/>
                    </a:ext>
                  </a:extLst>
                </p14:cNvPr>
                <p14:cNvContentPartPr/>
                <p14:nvPr/>
              </p14:nvContentPartPr>
              <p14:xfrm>
                <a:off x="10065927" y="2598022"/>
                <a:ext cx="9720" cy="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CBBED25-D606-DA90-E2A9-A41652509E7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61607" y="2593702"/>
                  <a:ext cx="183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32C12EF-D64D-69E5-D4A5-452C22696316}"/>
                    </a:ext>
                  </a:extLst>
                </p14:cNvPr>
                <p14:cNvContentPartPr/>
                <p14:nvPr/>
              </p14:nvContentPartPr>
              <p14:xfrm>
                <a:off x="10606287" y="2579302"/>
                <a:ext cx="294120" cy="181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32C12EF-D64D-69E5-D4A5-452C2269631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01967" y="2574982"/>
                  <a:ext cx="302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F4F2BDD-CBB5-058C-2F48-4FC6D4D86BFE}"/>
                    </a:ext>
                  </a:extLst>
                </p14:cNvPr>
                <p14:cNvContentPartPr/>
                <p14:nvPr/>
              </p14:nvContentPartPr>
              <p14:xfrm>
                <a:off x="10960887" y="2611342"/>
                <a:ext cx="102240" cy="1386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F4F2BDD-CBB5-058C-2F48-4FC6D4D86BF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56567" y="2607022"/>
                  <a:ext cx="110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276FA61-ECE1-48C2-1D09-D90DE9C851EB}"/>
                    </a:ext>
                  </a:extLst>
                </p14:cNvPr>
                <p14:cNvContentPartPr/>
                <p14:nvPr/>
              </p14:nvContentPartPr>
              <p14:xfrm>
                <a:off x="11112447" y="2654182"/>
                <a:ext cx="140760" cy="88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276FA61-ECE1-48C2-1D09-D90DE9C851E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08127" y="2649862"/>
                  <a:ext cx="149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25673AE-C6F4-5234-9B7C-3D8D8C875006}"/>
                    </a:ext>
                  </a:extLst>
                </p14:cNvPr>
                <p14:cNvContentPartPr/>
                <p14:nvPr/>
              </p14:nvContentPartPr>
              <p14:xfrm>
                <a:off x="11319447" y="2617462"/>
                <a:ext cx="165960" cy="123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25673AE-C6F4-5234-9B7C-3D8D8C87500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315127" y="2613142"/>
                  <a:ext cx="174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90458E1-3520-CCBE-04D1-3EA607BC40C4}"/>
                    </a:ext>
                  </a:extLst>
                </p14:cNvPr>
                <p14:cNvContentPartPr/>
                <p14:nvPr/>
              </p14:nvContentPartPr>
              <p14:xfrm>
                <a:off x="11549487" y="2530342"/>
                <a:ext cx="321840" cy="1645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90458E1-3520-CCBE-04D1-3EA607BC40C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45167" y="2526022"/>
                  <a:ext cx="330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EBA87D1-F0A9-37AC-3763-A74D63ECDA60}"/>
                    </a:ext>
                  </a:extLst>
                </p14:cNvPr>
                <p14:cNvContentPartPr/>
                <p14:nvPr/>
              </p14:nvContentPartPr>
              <p14:xfrm>
                <a:off x="11632647" y="2429182"/>
                <a:ext cx="32760" cy="27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EBA87D1-F0A9-37AC-3763-A74D63ECDA6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28327" y="2424862"/>
                  <a:ext cx="41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8A38BE0-53DE-F084-D4FD-0E2F30A730C6}"/>
                    </a:ext>
                  </a:extLst>
                </p14:cNvPr>
                <p14:cNvContentPartPr/>
                <p14:nvPr/>
              </p14:nvContentPartPr>
              <p14:xfrm>
                <a:off x="8202567" y="3030742"/>
                <a:ext cx="334440" cy="1375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8A38BE0-53DE-F084-D4FD-0E2F30A730C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98247" y="3026422"/>
                  <a:ext cx="343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FB63172-7E67-862C-1723-3A9C460135F8}"/>
                    </a:ext>
                  </a:extLst>
                </p14:cNvPr>
                <p14:cNvContentPartPr/>
                <p14:nvPr/>
              </p14:nvContentPartPr>
              <p14:xfrm>
                <a:off x="8485167" y="2996182"/>
                <a:ext cx="13680" cy="6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FB63172-7E67-862C-1723-3A9C460135F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80847" y="2991862"/>
                  <a:ext cx="22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14416B9-1FC6-9883-627F-04B0882D241D}"/>
                    </a:ext>
                  </a:extLst>
                </p14:cNvPr>
                <p14:cNvContentPartPr/>
                <p14:nvPr/>
              </p14:nvContentPartPr>
              <p14:xfrm>
                <a:off x="8687847" y="2988622"/>
                <a:ext cx="253440" cy="149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14416B9-1FC6-9883-627F-04B0882D241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683527" y="2984302"/>
                  <a:ext cx="262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B02E68A-126E-5AF2-285A-4D733FCF2931}"/>
                    </a:ext>
                  </a:extLst>
                </p14:cNvPr>
                <p14:cNvContentPartPr/>
                <p14:nvPr/>
              </p14:nvContentPartPr>
              <p14:xfrm>
                <a:off x="8971887" y="3057022"/>
                <a:ext cx="142200" cy="95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B02E68A-126E-5AF2-285A-4D733FCF293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67567" y="3052702"/>
                  <a:ext cx="150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CCC41D7-024C-20BB-5231-5539ED4F6AEF}"/>
                    </a:ext>
                  </a:extLst>
                </p14:cNvPr>
                <p14:cNvContentPartPr/>
                <p14:nvPr/>
              </p14:nvContentPartPr>
              <p14:xfrm>
                <a:off x="9162327" y="2957662"/>
                <a:ext cx="89640" cy="196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CCC41D7-024C-20BB-5231-5539ED4F6AE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58007" y="2953342"/>
                  <a:ext cx="98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8259E7E-9EC9-C52B-2A2F-D57BF45A10F9}"/>
                    </a:ext>
                  </a:extLst>
                </p14:cNvPr>
                <p14:cNvContentPartPr/>
                <p14:nvPr/>
              </p14:nvContentPartPr>
              <p14:xfrm>
                <a:off x="9279327" y="2949742"/>
                <a:ext cx="421560" cy="2646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8259E7E-9EC9-C52B-2A2F-D57BF45A10F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75007" y="2945422"/>
                  <a:ext cx="430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AFF1626-8D62-B1A8-4675-D0F6D1AFA78E}"/>
                    </a:ext>
                  </a:extLst>
                </p14:cNvPr>
                <p14:cNvContentPartPr/>
                <p14:nvPr/>
              </p14:nvContentPartPr>
              <p14:xfrm>
                <a:off x="9695127" y="2976742"/>
                <a:ext cx="114120" cy="2851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AFF1626-8D62-B1A8-4675-D0F6D1AFA78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690807" y="2972422"/>
                  <a:ext cx="122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3D0C509-1BAB-B45D-70B7-33BD28F6EEAE}"/>
                    </a:ext>
                  </a:extLst>
                </p14:cNvPr>
                <p14:cNvContentPartPr/>
                <p14:nvPr/>
              </p14:nvContentPartPr>
              <p14:xfrm>
                <a:off x="9878007" y="2927062"/>
                <a:ext cx="153720" cy="142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3D0C509-1BAB-B45D-70B7-33BD28F6EEA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73687" y="2922742"/>
                  <a:ext cx="162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E17800A-C9FE-3888-7DDF-FA5AC66A88CC}"/>
                    </a:ext>
                  </a:extLst>
                </p14:cNvPr>
                <p14:cNvContentPartPr/>
                <p14:nvPr/>
              </p14:nvContentPartPr>
              <p14:xfrm>
                <a:off x="9938127" y="3094822"/>
                <a:ext cx="15840" cy="75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E17800A-C9FE-3888-7DDF-FA5AC66A88C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933807" y="3090502"/>
                  <a:ext cx="24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FB624E0-4EED-42AB-6D86-BF2BAE441247}"/>
                    </a:ext>
                  </a:extLst>
                </p14:cNvPr>
                <p14:cNvContentPartPr/>
                <p14:nvPr/>
              </p14:nvContentPartPr>
              <p14:xfrm>
                <a:off x="10060887" y="2885662"/>
                <a:ext cx="312480" cy="181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FB624E0-4EED-42AB-6D86-BF2BAE4412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056567" y="2881342"/>
                  <a:ext cx="321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84C57D2-EEFC-2003-5CD6-441E5F04A30F}"/>
                    </a:ext>
                  </a:extLst>
                </p14:cNvPr>
                <p14:cNvContentPartPr/>
                <p14:nvPr/>
              </p14:nvContentPartPr>
              <p14:xfrm>
                <a:off x="10278687" y="2893222"/>
                <a:ext cx="19080" cy="7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84C57D2-EEFC-2003-5CD6-441E5F04A30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274367" y="2888902"/>
                  <a:ext cx="27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C75936D-53B6-BCEF-07C3-B230015CB87B}"/>
                    </a:ext>
                  </a:extLst>
                </p14:cNvPr>
                <p14:cNvContentPartPr/>
                <p14:nvPr/>
              </p14:nvContentPartPr>
              <p14:xfrm>
                <a:off x="10508727" y="2919502"/>
                <a:ext cx="94680" cy="143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C75936D-53B6-BCEF-07C3-B230015CB87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04407" y="2915182"/>
                  <a:ext cx="103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84D7C12-BE54-099A-E55D-3D7DE8D9A6C0}"/>
                    </a:ext>
                  </a:extLst>
                </p14:cNvPr>
                <p14:cNvContentPartPr/>
                <p14:nvPr/>
              </p14:nvContentPartPr>
              <p14:xfrm>
                <a:off x="10653087" y="2877742"/>
                <a:ext cx="211320" cy="162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84D7C12-BE54-099A-E55D-3D7DE8D9A6C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48767" y="2873422"/>
                  <a:ext cx="219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3E4DBBB-2774-2063-2A6D-6CD86448AC82}"/>
                    </a:ext>
                  </a:extLst>
                </p14:cNvPr>
                <p14:cNvContentPartPr/>
                <p14:nvPr/>
              </p14:nvContentPartPr>
              <p14:xfrm>
                <a:off x="10918767" y="2893582"/>
                <a:ext cx="314280" cy="129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3E4DBBB-2774-2063-2A6D-6CD86448AC8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914447" y="2889262"/>
                  <a:ext cx="322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0A426FD-7759-1156-5F74-3F5867C5A3C5}"/>
                    </a:ext>
                  </a:extLst>
                </p14:cNvPr>
                <p14:cNvContentPartPr/>
                <p14:nvPr/>
              </p14:nvContentPartPr>
              <p14:xfrm>
                <a:off x="8209047" y="3271942"/>
                <a:ext cx="156960" cy="1954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0A426FD-7759-1156-5F74-3F5867C5A3C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04727" y="3267622"/>
                  <a:ext cx="165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1290B72-ED9A-B885-8C73-EE18DE886AB2}"/>
                    </a:ext>
                  </a:extLst>
                </p14:cNvPr>
                <p14:cNvContentPartPr/>
                <p14:nvPr/>
              </p14:nvContentPartPr>
              <p14:xfrm>
                <a:off x="8342607" y="3331342"/>
                <a:ext cx="253080" cy="1202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1290B72-ED9A-B885-8C73-EE18DE886AB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38287" y="3327022"/>
                  <a:ext cx="261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0A063A5-A65B-8148-9E7B-7EBE164948C5}"/>
                    </a:ext>
                  </a:extLst>
                </p14:cNvPr>
                <p14:cNvContentPartPr/>
                <p14:nvPr/>
              </p14:nvContentPartPr>
              <p14:xfrm>
                <a:off x="8608287" y="3264382"/>
                <a:ext cx="27720" cy="565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0A063A5-A65B-8148-9E7B-7EBE164948C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03967" y="3260062"/>
                  <a:ext cx="36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4EA093E-53EE-608F-6ED2-640152EC37DE}"/>
                    </a:ext>
                  </a:extLst>
                </p14:cNvPr>
                <p14:cNvContentPartPr/>
                <p14:nvPr/>
              </p14:nvContentPartPr>
              <p14:xfrm>
                <a:off x="8628447" y="3234502"/>
                <a:ext cx="271800" cy="195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4EA093E-53EE-608F-6ED2-640152EC37D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24127" y="3230182"/>
                  <a:ext cx="280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5251413-9862-7375-452E-42FB85DE4438}"/>
                    </a:ext>
                  </a:extLst>
                </p14:cNvPr>
                <p14:cNvContentPartPr/>
                <p14:nvPr/>
              </p14:nvContentPartPr>
              <p14:xfrm>
                <a:off x="8940567" y="3224782"/>
                <a:ext cx="76320" cy="1551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5251413-9862-7375-452E-42FB85DE443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36247" y="3220462"/>
                  <a:ext cx="84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A33F87F-A960-80A7-64B5-5871C0247DED}"/>
                    </a:ext>
                  </a:extLst>
                </p14:cNvPr>
                <p14:cNvContentPartPr/>
                <p14:nvPr/>
              </p14:nvContentPartPr>
              <p14:xfrm>
                <a:off x="9015087" y="3227302"/>
                <a:ext cx="230760" cy="190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A33F87F-A960-80A7-64B5-5871C0247DE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10767" y="3222982"/>
                  <a:ext cx="239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579E1D0-35C1-D386-6F10-586440FAFE7A}"/>
                    </a:ext>
                  </a:extLst>
                </p14:cNvPr>
                <p14:cNvContentPartPr/>
                <p14:nvPr/>
              </p14:nvContentPartPr>
              <p14:xfrm>
                <a:off x="9170967" y="3283102"/>
                <a:ext cx="106200" cy="1530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579E1D0-35C1-D386-6F10-586440FAFE7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66647" y="3278782"/>
                  <a:ext cx="114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3D54FF1-0A03-3B4C-01DB-B56737179C5D}"/>
                    </a:ext>
                  </a:extLst>
                </p14:cNvPr>
                <p14:cNvContentPartPr/>
                <p14:nvPr/>
              </p14:nvContentPartPr>
              <p14:xfrm>
                <a:off x="9445647" y="3167182"/>
                <a:ext cx="29160" cy="1483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3D54FF1-0A03-3B4C-01DB-B56737179C5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441327" y="3162862"/>
                  <a:ext cx="37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8123A68-9663-2F4B-A100-CB1662C1090D}"/>
                    </a:ext>
                  </a:extLst>
                </p14:cNvPr>
                <p14:cNvContentPartPr/>
                <p14:nvPr/>
              </p14:nvContentPartPr>
              <p14:xfrm>
                <a:off x="9444207" y="3397582"/>
                <a:ext cx="5400" cy="14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8123A68-9663-2F4B-A100-CB1662C1090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439887" y="3393262"/>
                  <a:ext cx="14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897026F-7145-F06D-F9EC-27F0294149E0}"/>
                    </a:ext>
                  </a:extLst>
                </p14:cNvPr>
                <p14:cNvContentPartPr/>
                <p14:nvPr/>
              </p14:nvContentPartPr>
              <p14:xfrm>
                <a:off x="5601567" y="3370222"/>
                <a:ext cx="246600" cy="1254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897026F-7145-F06D-F9EC-27F0294149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97247" y="3365902"/>
                  <a:ext cx="255240" cy="12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9863025-6308-F259-DE49-32B1C7BAEC14}"/>
                    </a:ext>
                  </a:extLst>
                </p14:cNvPr>
                <p14:cNvContentPartPr/>
                <p14:nvPr/>
              </p14:nvContentPartPr>
              <p14:xfrm>
                <a:off x="5925207" y="3602062"/>
                <a:ext cx="108720" cy="182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9863025-6308-F259-DE49-32B1C7BAEC1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20887" y="3597742"/>
                  <a:ext cx="117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4E93F03-3FFA-A7C5-C247-63ACB1744C64}"/>
                    </a:ext>
                  </a:extLst>
                </p14:cNvPr>
                <p14:cNvContentPartPr/>
                <p14:nvPr/>
              </p14:nvContentPartPr>
              <p14:xfrm>
                <a:off x="6067047" y="3630502"/>
                <a:ext cx="219600" cy="921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4E93F03-3FFA-A7C5-C247-63ACB1744C6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062727" y="3626182"/>
                  <a:ext cx="228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0CC630D-756A-CA89-99A1-23A988BFE6B2}"/>
                    </a:ext>
                  </a:extLst>
                </p14:cNvPr>
                <p14:cNvContentPartPr/>
                <p14:nvPr/>
              </p14:nvContentPartPr>
              <p14:xfrm>
                <a:off x="6466287" y="3475702"/>
                <a:ext cx="165960" cy="1389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0CC630D-756A-CA89-99A1-23A988BFE6B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61967" y="3471382"/>
                  <a:ext cx="174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4616A09-89C2-8976-6CE5-806C9CF244E9}"/>
                    </a:ext>
                  </a:extLst>
                </p14:cNvPr>
                <p14:cNvContentPartPr/>
                <p14:nvPr/>
              </p14:nvContentPartPr>
              <p14:xfrm>
                <a:off x="6696687" y="3325582"/>
                <a:ext cx="102960" cy="168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4616A09-89C2-8976-6CE5-806C9CF244E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92367" y="3321262"/>
                  <a:ext cx="111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01359F0-E0C2-9730-93C6-46271B0AA90F}"/>
                    </a:ext>
                  </a:extLst>
                </p14:cNvPr>
                <p14:cNvContentPartPr/>
                <p14:nvPr/>
              </p14:nvContentPartPr>
              <p14:xfrm>
                <a:off x="6830607" y="3406582"/>
                <a:ext cx="174960" cy="712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01359F0-E0C2-9730-93C6-46271B0AA90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26287" y="3402262"/>
                  <a:ext cx="183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0126351-9A83-F484-D24E-8FD5E8D45268}"/>
                    </a:ext>
                  </a:extLst>
                </p14:cNvPr>
                <p14:cNvContentPartPr/>
                <p14:nvPr/>
              </p14:nvContentPartPr>
              <p14:xfrm>
                <a:off x="7052007" y="3229102"/>
                <a:ext cx="195120" cy="206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0126351-9A83-F484-D24E-8FD5E8D452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47687" y="3224782"/>
                  <a:ext cx="203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A8A3211-2EDC-A81F-44F8-775E3AAC7D47}"/>
                    </a:ext>
                  </a:extLst>
                </p14:cNvPr>
                <p14:cNvContentPartPr/>
                <p14:nvPr/>
              </p14:nvContentPartPr>
              <p14:xfrm>
                <a:off x="7385007" y="3378142"/>
                <a:ext cx="6480" cy="95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A8A3211-2EDC-A81F-44F8-775E3AAC7D4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80687" y="3373822"/>
                  <a:ext cx="15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199FA6C-B948-966E-CDB6-DC33E26F4354}"/>
                    </a:ext>
                  </a:extLst>
                </p14:cNvPr>
                <p14:cNvContentPartPr/>
                <p14:nvPr/>
              </p14:nvContentPartPr>
              <p14:xfrm>
                <a:off x="7489407" y="3175102"/>
                <a:ext cx="108000" cy="131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199FA6C-B948-966E-CDB6-DC33E26F435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85087" y="3170782"/>
                  <a:ext cx="116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0498EA7-D01A-2D4F-02AE-EA27712407B2}"/>
                    </a:ext>
                  </a:extLst>
                </p14:cNvPr>
                <p14:cNvContentPartPr/>
                <p14:nvPr/>
              </p14:nvContentPartPr>
              <p14:xfrm>
                <a:off x="7631247" y="3074662"/>
                <a:ext cx="237600" cy="338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0498EA7-D01A-2D4F-02AE-EA27712407B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626927" y="3070342"/>
                  <a:ext cx="246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D0BB023-6A27-6802-EDFF-F73AA8325727}"/>
                    </a:ext>
                  </a:extLst>
                </p14:cNvPr>
                <p14:cNvContentPartPr/>
                <p14:nvPr/>
              </p14:nvContentPartPr>
              <p14:xfrm>
                <a:off x="5930967" y="3954862"/>
                <a:ext cx="15840" cy="1411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D0BB023-6A27-6802-EDFF-F73AA832572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26647" y="3950542"/>
                  <a:ext cx="24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6FBC33C-54D9-3D66-358D-E25FDA8A2932}"/>
                    </a:ext>
                  </a:extLst>
                </p14:cNvPr>
                <p14:cNvContentPartPr/>
                <p14:nvPr/>
              </p14:nvContentPartPr>
              <p14:xfrm>
                <a:off x="5872287" y="3904102"/>
                <a:ext cx="129600" cy="925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6FBC33C-54D9-3D66-358D-E25FDA8A293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67967" y="3899782"/>
                  <a:ext cx="138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8092E00-45EC-D264-990C-A80C4E348537}"/>
                    </a:ext>
                  </a:extLst>
                </p14:cNvPr>
                <p14:cNvContentPartPr/>
                <p14:nvPr/>
              </p14:nvContentPartPr>
              <p14:xfrm>
                <a:off x="6021327" y="4021822"/>
                <a:ext cx="38880" cy="119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8092E00-45EC-D264-990C-A80C4E34853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017007" y="4017502"/>
                  <a:ext cx="47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91C5FE4-F08E-4A27-C6E9-8C9752C3801E}"/>
                    </a:ext>
                  </a:extLst>
                </p14:cNvPr>
                <p14:cNvContentPartPr/>
                <p14:nvPr/>
              </p14:nvContentPartPr>
              <p14:xfrm>
                <a:off x="6104847" y="4019662"/>
                <a:ext cx="155520" cy="73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91C5FE4-F08E-4A27-C6E9-8C9752C3801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00527" y="4015342"/>
                  <a:ext cx="164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A045A6D-091F-57A8-5039-05A560C655D3}"/>
                    </a:ext>
                  </a:extLst>
                </p14:cNvPr>
                <p14:cNvContentPartPr/>
                <p14:nvPr/>
              </p14:nvContentPartPr>
              <p14:xfrm>
                <a:off x="6319767" y="3999862"/>
                <a:ext cx="97200" cy="159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A045A6D-091F-57A8-5039-05A560C655D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15447" y="3995542"/>
                  <a:ext cx="105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A9DC919-E79D-2293-2882-E43EC03A1282}"/>
                    </a:ext>
                  </a:extLst>
                </p14:cNvPr>
                <p14:cNvContentPartPr/>
                <p14:nvPr/>
              </p14:nvContentPartPr>
              <p14:xfrm>
                <a:off x="6518127" y="3838582"/>
                <a:ext cx="199080" cy="878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A9DC919-E79D-2293-2882-E43EC03A128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13807" y="3834262"/>
                  <a:ext cx="207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935B28A-DFDB-1200-33BD-6F7202211E4A}"/>
                    </a:ext>
                  </a:extLst>
                </p14:cNvPr>
                <p14:cNvContentPartPr/>
                <p14:nvPr/>
              </p14:nvContentPartPr>
              <p14:xfrm>
                <a:off x="6748167" y="3698182"/>
                <a:ext cx="126720" cy="158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935B28A-DFDB-1200-33BD-6F7202211E4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743847" y="3693862"/>
                  <a:ext cx="13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E8F3796-991D-76F9-5828-F9EDAC8F80B0}"/>
                    </a:ext>
                  </a:extLst>
                </p14:cNvPr>
                <p14:cNvContentPartPr/>
                <p14:nvPr/>
              </p14:nvContentPartPr>
              <p14:xfrm>
                <a:off x="6981447" y="3605662"/>
                <a:ext cx="161280" cy="1886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E8F3796-991D-76F9-5828-F9EDAC8F80B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977127" y="3601342"/>
                  <a:ext cx="169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8944978-59CF-67DD-888E-3FC97ABA6DDD}"/>
                    </a:ext>
                  </a:extLst>
                </p14:cNvPr>
                <p14:cNvContentPartPr/>
                <p14:nvPr/>
              </p14:nvContentPartPr>
              <p14:xfrm>
                <a:off x="7184847" y="3694942"/>
                <a:ext cx="10800" cy="134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8944978-59CF-67DD-888E-3FC97ABA6DD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180527" y="3690622"/>
                  <a:ext cx="19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D67BD94-A7F2-3CA0-F4BE-47DBB5EC2320}"/>
                    </a:ext>
                  </a:extLst>
                </p14:cNvPr>
                <p14:cNvContentPartPr/>
                <p14:nvPr/>
              </p14:nvContentPartPr>
              <p14:xfrm>
                <a:off x="7178007" y="3646702"/>
                <a:ext cx="236160" cy="136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D67BD94-A7F2-3CA0-F4BE-47DBB5EC232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173687" y="3642382"/>
                  <a:ext cx="244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602BA2E-830D-C700-3D06-2FF6E338B13C}"/>
                    </a:ext>
                  </a:extLst>
                </p14:cNvPr>
                <p14:cNvContentPartPr/>
                <p14:nvPr/>
              </p14:nvContentPartPr>
              <p14:xfrm>
                <a:off x="7455567" y="3688462"/>
                <a:ext cx="72360" cy="478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602BA2E-830D-C700-3D06-2FF6E338B13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451247" y="3684142"/>
                  <a:ext cx="81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5B8FB4A-BD16-96F6-ED14-73CBB18C9E90}"/>
                    </a:ext>
                  </a:extLst>
                </p14:cNvPr>
                <p14:cNvContentPartPr/>
                <p14:nvPr/>
              </p14:nvContentPartPr>
              <p14:xfrm>
                <a:off x="5960487" y="4250782"/>
                <a:ext cx="261360" cy="2401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5B8FB4A-BD16-96F6-ED14-73CBB18C9E9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56167" y="4246462"/>
                  <a:ext cx="270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8E8F5BD-C3FD-F863-467B-5AB65901FD11}"/>
                    </a:ext>
                  </a:extLst>
                </p14:cNvPr>
                <p14:cNvContentPartPr/>
                <p14:nvPr/>
              </p14:nvContentPartPr>
              <p14:xfrm>
                <a:off x="6265407" y="4157182"/>
                <a:ext cx="408240" cy="233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8E8F5BD-C3FD-F863-467B-5AB65901FD1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261087" y="4152862"/>
                  <a:ext cx="416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13BE3DF-3AF2-5DE6-F15A-AEEF3A9E224F}"/>
                    </a:ext>
                  </a:extLst>
                </p14:cNvPr>
                <p14:cNvContentPartPr/>
                <p14:nvPr/>
              </p14:nvContentPartPr>
              <p14:xfrm>
                <a:off x="6558447" y="4119022"/>
                <a:ext cx="4320" cy="108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13BE3DF-3AF2-5DE6-F15A-AEEF3A9E224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54127" y="4114702"/>
                  <a:ext cx="12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4855CAD-C00C-C7B7-1C66-D81FC6427D08}"/>
                    </a:ext>
                  </a:extLst>
                </p14:cNvPr>
                <p14:cNvContentPartPr/>
                <p14:nvPr/>
              </p14:nvContentPartPr>
              <p14:xfrm>
                <a:off x="6888927" y="4085182"/>
                <a:ext cx="100080" cy="91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4855CAD-C00C-C7B7-1C66-D81FC6427D0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884607" y="4080862"/>
                  <a:ext cx="10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F82E5E1-5C2C-B89B-CDAB-FEBBC6FE9CA3}"/>
                    </a:ext>
                  </a:extLst>
                </p14:cNvPr>
                <p14:cNvContentPartPr/>
                <p14:nvPr/>
              </p14:nvContentPartPr>
              <p14:xfrm>
                <a:off x="7031487" y="3948022"/>
                <a:ext cx="194760" cy="1674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F82E5E1-5C2C-B89B-CDAB-FEBBC6FE9CA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027167" y="3943702"/>
                  <a:ext cx="203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87FBB0E-CCA1-A038-40AB-DF2BA7B4EB16}"/>
                    </a:ext>
                  </a:extLst>
                </p14:cNvPr>
                <p14:cNvContentPartPr/>
                <p14:nvPr/>
              </p14:nvContentPartPr>
              <p14:xfrm>
                <a:off x="7318767" y="3922822"/>
                <a:ext cx="121680" cy="1490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87FBB0E-CCA1-A038-40AB-DF2BA7B4EB1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314447" y="3918502"/>
                  <a:ext cx="130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28EBBB9-BF08-DFC8-804C-778E9114A065}"/>
                    </a:ext>
                  </a:extLst>
                </p14:cNvPr>
                <p14:cNvContentPartPr/>
                <p14:nvPr/>
              </p14:nvContentPartPr>
              <p14:xfrm>
                <a:off x="7418847" y="3907342"/>
                <a:ext cx="4320" cy="82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28EBBB9-BF08-DFC8-804C-778E9114A06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414527" y="3903022"/>
                  <a:ext cx="12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E179467-4F36-242E-8B96-AA65399E9B09}"/>
                    </a:ext>
                  </a:extLst>
                </p14:cNvPr>
                <p14:cNvContentPartPr/>
                <p14:nvPr/>
              </p14:nvContentPartPr>
              <p14:xfrm>
                <a:off x="7496247" y="3819142"/>
                <a:ext cx="124560" cy="197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E179467-4F36-242E-8B96-AA65399E9B0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491927" y="3814822"/>
                  <a:ext cx="133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32B44F4-50C1-6377-E449-20EF9C0C1052}"/>
                    </a:ext>
                  </a:extLst>
                </p14:cNvPr>
                <p14:cNvContentPartPr/>
                <p14:nvPr/>
              </p14:nvContentPartPr>
              <p14:xfrm>
                <a:off x="7707567" y="3855142"/>
                <a:ext cx="79200" cy="91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32B44F4-50C1-6377-E449-20EF9C0C105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703247" y="3850822"/>
                  <a:ext cx="87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C02968F-FC15-DAD7-D261-91266BA610AD}"/>
                    </a:ext>
                  </a:extLst>
                </p14:cNvPr>
                <p14:cNvContentPartPr/>
                <p14:nvPr/>
              </p14:nvContentPartPr>
              <p14:xfrm>
                <a:off x="7846887" y="3813022"/>
                <a:ext cx="185040" cy="1000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C02968F-FC15-DAD7-D261-91266BA610A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842567" y="3808702"/>
                  <a:ext cx="193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E18B166-AEAC-A4CE-51D5-3B95E9DD8CD0}"/>
                    </a:ext>
                  </a:extLst>
                </p14:cNvPr>
                <p14:cNvContentPartPr/>
                <p14:nvPr/>
              </p14:nvContentPartPr>
              <p14:xfrm>
                <a:off x="7957047" y="3673702"/>
                <a:ext cx="218520" cy="1382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E18B166-AEAC-A4CE-51D5-3B95E9DD8CD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952727" y="3669382"/>
                  <a:ext cx="227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34D62BA-B2E9-4C79-8BF1-34E126975C5A}"/>
                    </a:ext>
                  </a:extLst>
                </p14:cNvPr>
                <p14:cNvContentPartPr/>
                <p14:nvPr/>
              </p14:nvContentPartPr>
              <p14:xfrm>
                <a:off x="5772927" y="4621942"/>
                <a:ext cx="88920" cy="2048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34D62BA-B2E9-4C79-8BF1-34E126975C5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768607" y="4617622"/>
                  <a:ext cx="97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4FF0F0E-AD88-3956-043B-22DD25ACEC12}"/>
                    </a:ext>
                  </a:extLst>
                </p14:cNvPr>
                <p14:cNvContentPartPr/>
                <p14:nvPr/>
              </p14:nvContentPartPr>
              <p14:xfrm>
                <a:off x="5845287" y="4654702"/>
                <a:ext cx="27360" cy="1814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4FF0F0E-AD88-3956-043B-22DD25ACEC1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840967" y="4650382"/>
                  <a:ext cx="36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674CEEF-B513-DE3B-C563-D1F53C8C6592}"/>
                    </a:ext>
                  </a:extLst>
                </p14:cNvPr>
                <p14:cNvContentPartPr/>
                <p14:nvPr/>
              </p14:nvContentPartPr>
              <p14:xfrm>
                <a:off x="5825847" y="4711222"/>
                <a:ext cx="308520" cy="101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674CEEF-B513-DE3B-C563-D1F53C8C659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21527" y="4706902"/>
                  <a:ext cx="317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86C6E85-9ED8-5D2D-AC70-C10B0E9F7358}"/>
                    </a:ext>
                  </a:extLst>
                </p14:cNvPr>
                <p14:cNvContentPartPr/>
                <p14:nvPr/>
              </p14:nvContentPartPr>
              <p14:xfrm>
                <a:off x="6070647" y="4709422"/>
                <a:ext cx="202680" cy="795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86C6E85-9ED8-5D2D-AC70-C10B0E9F735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66327" y="4705102"/>
                  <a:ext cx="211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B54EC02-058E-1202-5869-EC4F37069BA8}"/>
                    </a:ext>
                  </a:extLst>
                </p14:cNvPr>
                <p14:cNvContentPartPr/>
                <p14:nvPr/>
              </p14:nvContentPartPr>
              <p14:xfrm>
                <a:off x="6309687" y="4617982"/>
                <a:ext cx="94320" cy="1674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B54EC02-058E-1202-5869-EC4F37069BA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05367" y="4613662"/>
                  <a:ext cx="102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F586990-149B-B741-6836-FCDF21003233}"/>
                    </a:ext>
                  </a:extLst>
                </p14:cNvPr>
                <p14:cNvContentPartPr/>
                <p14:nvPr/>
              </p14:nvContentPartPr>
              <p14:xfrm>
                <a:off x="6450807" y="4603942"/>
                <a:ext cx="63000" cy="172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F586990-149B-B741-6836-FCDF2100323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46487" y="4599622"/>
                  <a:ext cx="71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1A4D78D-1C1C-39CC-B905-8E3AA2AF2D57}"/>
                    </a:ext>
                  </a:extLst>
                </p14:cNvPr>
                <p14:cNvContentPartPr/>
                <p14:nvPr/>
              </p14:nvContentPartPr>
              <p14:xfrm>
                <a:off x="6702087" y="4575502"/>
                <a:ext cx="236160" cy="150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1A4D78D-1C1C-39CC-B905-8E3AA2AF2D5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697767" y="4571182"/>
                  <a:ext cx="244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257122F-F631-5591-16DE-C38E1A51AA2E}"/>
                    </a:ext>
                  </a:extLst>
                </p14:cNvPr>
                <p14:cNvContentPartPr/>
                <p14:nvPr/>
              </p14:nvContentPartPr>
              <p14:xfrm>
                <a:off x="7212927" y="4477222"/>
                <a:ext cx="7200" cy="152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257122F-F631-5591-16DE-C38E1A51AA2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208607" y="4472902"/>
                  <a:ext cx="15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8599B38-82C6-5D1C-37F4-620A2CFD10E0}"/>
                    </a:ext>
                  </a:extLst>
                </p14:cNvPr>
                <p14:cNvContentPartPr/>
                <p14:nvPr/>
              </p14:nvContentPartPr>
              <p14:xfrm>
                <a:off x="7159287" y="4433662"/>
                <a:ext cx="146520" cy="1602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8599B38-82C6-5D1C-37F4-620A2CFD10E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54967" y="4429342"/>
                  <a:ext cx="15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0CA07F7-ADB9-F526-49BF-9B422390A312}"/>
                    </a:ext>
                  </a:extLst>
                </p14:cNvPr>
                <p14:cNvContentPartPr/>
                <p14:nvPr/>
              </p14:nvContentPartPr>
              <p14:xfrm>
                <a:off x="7316247" y="4489102"/>
                <a:ext cx="251640" cy="1281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0CA07F7-ADB9-F526-49BF-9B422390A31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311927" y="4484782"/>
                  <a:ext cx="260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808C092-D8C6-9684-985C-0F2ACEA4E31C}"/>
                    </a:ext>
                  </a:extLst>
                </p14:cNvPr>
                <p14:cNvContentPartPr/>
                <p14:nvPr/>
              </p14:nvContentPartPr>
              <p14:xfrm>
                <a:off x="7583007" y="4360582"/>
                <a:ext cx="5400" cy="28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808C092-D8C6-9684-985C-0F2ACEA4E31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78687" y="4356262"/>
                  <a:ext cx="1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27DCB6E-F748-29A1-5AF2-2BFF451619E4}"/>
                    </a:ext>
                  </a:extLst>
                </p14:cNvPr>
                <p14:cNvContentPartPr/>
                <p14:nvPr/>
              </p14:nvContentPartPr>
              <p14:xfrm>
                <a:off x="7593807" y="4341862"/>
                <a:ext cx="71640" cy="2332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27DCB6E-F748-29A1-5AF2-2BFF451619E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589487" y="4337542"/>
                  <a:ext cx="80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CBAD2C1-19D4-9B08-F7CD-8DC97DEC620F}"/>
                    </a:ext>
                  </a:extLst>
                </p14:cNvPr>
                <p14:cNvContentPartPr/>
                <p14:nvPr/>
              </p14:nvContentPartPr>
              <p14:xfrm>
                <a:off x="7702887" y="4431502"/>
                <a:ext cx="133560" cy="957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CBAD2C1-19D4-9B08-F7CD-8DC97DEC620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698567" y="4427182"/>
                  <a:ext cx="142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96F79EC-7A17-759B-8026-1E1984C23F6F}"/>
                    </a:ext>
                  </a:extLst>
                </p14:cNvPr>
                <p14:cNvContentPartPr/>
                <p14:nvPr/>
              </p14:nvContentPartPr>
              <p14:xfrm>
                <a:off x="7891167" y="4268062"/>
                <a:ext cx="44640" cy="2242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96F79EC-7A17-759B-8026-1E1984C23F6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886847" y="4263742"/>
                  <a:ext cx="53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8037E03-363C-2369-6A4C-F90BA68C94AB}"/>
                    </a:ext>
                  </a:extLst>
                </p14:cNvPr>
                <p14:cNvContentPartPr/>
                <p14:nvPr/>
              </p14:nvContentPartPr>
              <p14:xfrm>
                <a:off x="7972167" y="4355902"/>
                <a:ext cx="65520" cy="1260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8037E03-363C-2369-6A4C-F90BA68C94A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967847" y="4351582"/>
                  <a:ext cx="74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B56A023-672A-E660-AC2B-1761AA423A8C}"/>
                    </a:ext>
                  </a:extLst>
                </p14:cNvPr>
                <p14:cNvContentPartPr/>
                <p14:nvPr/>
              </p14:nvContentPartPr>
              <p14:xfrm>
                <a:off x="8065047" y="4355182"/>
                <a:ext cx="113760" cy="2307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B56A023-672A-E660-AC2B-1761AA423A8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060727" y="4350862"/>
                  <a:ext cx="122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6AE00CA-10B0-B8CC-C7A1-3517BE3C58E9}"/>
                    </a:ext>
                  </a:extLst>
                </p14:cNvPr>
                <p14:cNvContentPartPr/>
                <p14:nvPr/>
              </p14:nvContentPartPr>
              <p14:xfrm>
                <a:off x="8201487" y="4312702"/>
                <a:ext cx="100800" cy="78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6AE00CA-10B0-B8CC-C7A1-3517BE3C58E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197167" y="4308382"/>
                  <a:ext cx="109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F87BD09-068C-C351-0E51-5ABAD9444703}"/>
                    </a:ext>
                  </a:extLst>
                </p14:cNvPr>
                <p14:cNvContentPartPr/>
                <p14:nvPr/>
              </p14:nvContentPartPr>
              <p14:xfrm>
                <a:off x="8304087" y="4191022"/>
                <a:ext cx="168840" cy="1742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F87BD09-068C-C351-0E51-5ABAD944470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99767" y="4186702"/>
                  <a:ext cx="177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1F7C303-9AA7-6D1C-F6D6-E0F6287337FC}"/>
                    </a:ext>
                  </a:extLst>
                </p14:cNvPr>
                <p14:cNvContentPartPr/>
                <p14:nvPr/>
              </p14:nvContentPartPr>
              <p14:xfrm>
                <a:off x="5655207" y="5091742"/>
                <a:ext cx="168480" cy="28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1F7C303-9AA7-6D1C-F6D6-E0F6287337F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50887" y="5087422"/>
                  <a:ext cx="177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08666DB-104A-82B2-A9ED-1D15E37CA686}"/>
                    </a:ext>
                  </a:extLst>
                </p14:cNvPr>
                <p14:cNvContentPartPr/>
                <p14:nvPr/>
              </p14:nvContentPartPr>
              <p14:xfrm>
                <a:off x="5656287" y="5122702"/>
                <a:ext cx="198360" cy="846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08666DB-104A-82B2-A9ED-1D15E37CA68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651967" y="5118382"/>
                  <a:ext cx="207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97DBD7C-9F9F-74C3-DB8F-D34B0A715925}"/>
                    </a:ext>
                  </a:extLst>
                </p14:cNvPr>
                <p14:cNvContentPartPr/>
                <p14:nvPr/>
              </p14:nvContentPartPr>
              <p14:xfrm>
                <a:off x="5916207" y="4992382"/>
                <a:ext cx="102600" cy="2246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97DBD7C-9F9F-74C3-DB8F-D34B0A71592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11887" y="4988062"/>
                  <a:ext cx="111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C430A52-CC93-B407-A3F0-1EB3C18F0E0E}"/>
                    </a:ext>
                  </a:extLst>
                </p14:cNvPr>
                <p14:cNvContentPartPr/>
                <p14:nvPr/>
              </p14:nvContentPartPr>
              <p14:xfrm>
                <a:off x="6038247" y="5075542"/>
                <a:ext cx="78480" cy="1807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C430A52-CC93-B407-A3F0-1EB3C18F0E0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033927" y="5071222"/>
                  <a:ext cx="87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1A48EB6-2A81-4A25-A8DD-4E4C938B3340}"/>
                    </a:ext>
                  </a:extLst>
                </p14:cNvPr>
                <p14:cNvContentPartPr/>
                <p14:nvPr/>
              </p14:nvContentPartPr>
              <p14:xfrm>
                <a:off x="6200967" y="4937302"/>
                <a:ext cx="393840" cy="1800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1A48EB6-2A81-4A25-A8DD-4E4C938B334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196647" y="4932982"/>
                  <a:ext cx="402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98F7E64-ED9D-396C-6FAD-3BF3B1653209}"/>
                    </a:ext>
                  </a:extLst>
                </p14:cNvPr>
                <p14:cNvContentPartPr/>
                <p14:nvPr/>
              </p14:nvContentPartPr>
              <p14:xfrm>
                <a:off x="6652047" y="4959982"/>
                <a:ext cx="87120" cy="129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98F7E64-ED9D-396C-6FAD-3BF3B165320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647727" y="4955662"/>
                  <a:ext cx="95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AA0CCB0-DC78-00A9-FD7D-7A06AEF3CF51}"/>
                    </a:ext>
                  </a:extLst>
                </p14:cNvPr>
                <p14:cNvContentPartPr/>
                <p14:nvPr/>
              </p14:nvContentPartPr>
              <p14:xfrm>
                <a:off x="6618207" y="5013622"/>
                <a:ext cx="115920" cy="34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AA0CCB0-DC78-00A9-FD7D-7A06AEF3CF5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613887" y="5009302"/>
                  <a:ext cx="12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75E72BE-29D3-F18A-D7E3-BF3D1D8F423C}"/>
                    </a:ext>
                  </a:extLst>
                </p14:cNvPr>
                <p14:cNvContentPartPr/>
                <p14:nvPr/>
              </p14:nvContentPartPr>
              <p14:xfrm>
                <a:off x="6746367" y="4966462"/>
                <a:ext cx="91440" cy="828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75E72BE-29D3-F18A-D7E3-BF3D1D8F423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742047" y="4962142"/>
                  <a:ext cx="10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6EFEBF0-0E6E-F285-777F-172FFFC5D8AB}"/>
                    </a:ext>
                  </a:extLst>
                </p14:cNvPr>
                <p14:cNvContentPartPr/>
                <p14:nvPr/>
              </p14:nvContentPartPr>
              <p14:xfrm>
                <a:off x="6875967" y="4842622"/>
                <a:ext cx="26280" cy="1972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6EFEBF0-0E6E-F285-777F-172FFFC5D8A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871647" y="4838302"/>
                  <a:ext cx="34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76A0857-DA87-5275-4BAF-DA8843C585C2}"/>
                    </a:ext>
                  </a:extLst>
                </p14:cNvPr>
                <p14:cNvContentPartPr/>
                <p14:nvPr/>
              </p14:nvContentPartPr>
              <p14:xfrm>
                <a:off x="6899367" y="4931182"/>
                <a:ext cx="36000" cy="561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76A0857-DA87-5275-4BAF-DA8843C585C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895047" y="4926862"/>
                  <a:ext cx="44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67966FB-5B9F-D48D-7B41-EBA13C262985}"/>
                    </a:ext>
                  </a:extLst>
                </p14:cNvPr>
                <p14:cNvContentPartPr/>
                <p14:nvPr/>
              </p14:nvContentPartPr>
              <p14:xfrm>
                <a:off x="6883527" y="4938382"/>
                <a:ext cx="56520" cy="759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67966FB-5B9F-D48D-7B41-EBA13C26298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879207" y="4934062"/>
                  <a:ext cx="65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39A23AE-E8F4-C652-91AB-23124270B0D9}"/>
                    </a:ext>
                  </a:extLst>
                </p14:cNvPr>
                <p14:cNvContentPartPr/>
                <p14:nvPr/>
              </p14:nvContentPartPr>
              <p14:xfrm>
                <a:off x="6996927" y="4814542"/>
                <a:ext cx="11880" cy="186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39A23AE-E8F4-C652-91AB-23124270B0D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992607" y="4810222"/>
                  <a:ext cx="20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9FA236E-1B47-A6D0-1AAC-FBAC8E654A9D}"/>
                    </a:ext>
                  </a:extLst>
                </p14:cNvPr>
                <p14:cNvContentPartPr/>
                <p14:nvPr/>
              </p14:nvContentPartPr>
              <p14:xfrm>
                <a:off x="7116087" y="4893022"/>
                <a:ext cx="82800" cy="27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9FA236E-1B47-A6D0-1AAC-FBAC8E654A9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111767" y="4888702"/>
                  <a:ext cx="91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A63BD99-700F-6F03-1383-33936E8B381E}"/>
                    </a:ext>
                  </a:extLst>
                </p14:cNvPr>
                <p14:cNvContentPartPr/>
                <p14:nvPr/>
              </p14:nvContentPartPr>
              <p14:xfrm>
                <a:off x="7260087" y="4837942"/>
                <a:ext cx="78840" cy="990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A63BD99-700F-6F03-1383-33936E8B381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255767" y="4833622"/>
                  <a:ext cx="87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8325F1C-E8F7-4B69-90F9-BE7A7367A490}"/>
                    </a:ext>
                  </a:extLst>
                </p14:cNvPr>
                <p14:cNvContentPartPr/>
                <p14:nvPr/>
              </p14:nvContentPartPr>
              <p14:xfrm>
                <a:off x="7367007" y="4753702"/>
                <a:ext cx="45360" cy="2815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8325F1C-E8F7-4B69-90F9-BE7A7367A49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362687" y="4749382"/>
                  <a:ext cx="54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46D9B61-653C-B077-25B6-5321F75BCB4A}"/>
                    </a:ext>
                  </a:extLst>
                </p14:cNvPr>
                <p14:cNvContentPartPr/>
                <p14:nvPr/>
              </p14:nvContentPartPr>
              <p14:xfrm>
                <a:off x="5861847" y="4937662"/>
                <a:ext cx="91440" cy="3553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46D9B61-653C-B077-25B6-5321F75BCB4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857527" y="4933342"/>
                  <a:ext cx="1000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60E45EF-9590-6C8F-184A-CD208BA5B979}"/>
                    </a:ext>
                  </a:extLst>
                </p14:cNvPr>
                <p14:cNvContentPartPr/>
                <p14:nvPr/>
              </p14:nvContentPartPr>
              <p14:xfrm>
                <a:off x="7475727" y="4701862"/>
                <a:ext cx="48240" cy="2552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60E45EF-9590-6C8F-184A-CD208BA5B97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471407" y="4697542"/>
                  <a:ext cx="56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E7574CF-E8AF-BF24-9046-1F9B2C40DA0C}"/>
                    </a:ext>
                  </a:extLst>
                </p14:cNvPr>
                <p14:cNvContentPartPr/>
                <p14:nvPr/>
              </p14:nvContentPartPr>
              <p14:xfrm>
                <a:off x="7589487" y="4697542"/>
                <a:ext cx="70920" cy="1666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E7574CF-E8AF-BF24-9046-1F9B2C40DA0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585167" y="4693222"/>
                  <a:ext cx="79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A7F5CFF-8AD4-9D38-D22D-5ACD29C18BE6}"/>
                    </a:ext>
                  </a:extLst>
                </p14:cNvPr>
                <p14:cNvContentPartPr/>
                <p14:nvPr/>
              </p14:nvContentPartPr>
              <p14:xfrm>
                <a:off x="7595967" y="4787542"/>
                <a:ext cx="47880" cy="288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A7F5CFF-8AD4-9D38-D22D-5ACD29C18BE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591647" y="4783222"/>
                  <a:ext cx="56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48FEAC4-AF2E-00F4-5B2B-03605F82E6C6}"/>
                    </a:ext>
                  </a:extLst>
                </p14:cNvPr>
                <p14:cNvContentPartPr/>
                <p14:nvPr/>
              </p14:nvContentPartPr>
              <p14:xfrm>
                <a:off x="7678407" y="4635982"/>
                <a:ext cx="131760" cy="188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48FEAC4-AF2E-00F4-5B2B-03605F82E6C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674087" y="4631662"/>
                  <a:ext cx="14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74D4612-50CF-1C7C-C21D-2F09941EFFD3}"/>
                    </a:ext>
                  </a:extLst>
                </p14:cNvPr>
                <p14:cNvContentPartPr/>
                <p14:nvPr/>
              </p14:nvContentPartPr>
              <p14:xfrm>
                <a:off x="7822767" y="4615822"/>
                <a:ext cx="47520" cy="2059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74D4612-50CF-1C7C-C21D-2F09941EFFD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818447" y="4611502"/>
                  <a:ext cx="56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67E4AED-5A16-55F7-67AD-83848CA0F730}"/>
                    </a:ext>
                  </a:extLst>
                </p14:cNvPr>
                <p14:cNvContentPartPr/>
                <p14:nvPr/>
              </p14:nvContentPartPr>
              <p14:xfrm>
                <a:off x="7886847" y="4693582"/>
                <a:ext cx="158040" cy="932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67E4AED-5A16-55F7-67AD-83848CA0F73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882527" y="4689262"/>
                  <a:ext cx="16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0E3FDEF-DEAD-DDD5-54EB-5318968033D4}"/>
                    </a:ext>
                  </a:extLst>
                </p14:cNvPr>
                <p14:cNvContentPartPr/>
                <p14:nvPr/>
              </p14:nvContentPartPr>
              <p14:xfrm>
                <a:off x="8067207" y="4630582"/>
                <a:ext cx="76320" cy="116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0E3FDEF-DEAD-DDD5-54EB-5318968033D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062887" y="4626262"/>
                  <a:ext cx="84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CD75520-4EFE-A08E-BF9C-42A7AB6E8897}"/>
                    </a:ext>
                  </a:extLst>
                </p14:cNvPr>
                <p14:cNvContentPartPr/>
                <p14:nvPr/>
              </p14:nvContentPartPr>
              <p14:xfrm>
                <a:off x="8152887" y="4522942"/>
                <a:ext cx="161280" cy="1911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CD75520-4EFE-A08E-BF9C-42A7AB6E889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148567" y="4518622"/>
                  <a:ext cx="169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8689BF4-7123-5AE7-FA64-D0A8A90B5E7B}"/>
                    </a:ext>
                  </a:extLst>
                </p14:cNvPr>
                <p14:cNvContentPartPr/>
                <p14:nvPr/>
              </p14:nvContentPartPr>
              <p14:xfrm>
                <a:off x="8342247" y="4452742"/>
                <a:ext cx="132480" cy="203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8689BF4-7123-5AE7-FA64-D0A8A90B5E7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337927" y="4448422"/>
                  <a:ext cx="141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6CDE013-CFF8-06C6-6E1F-6E4131292FFC}"/>
                    </a:ext>
                  </a:extLst>
                </p14:cNvPr>
                <p14:cNvContentPartPr/>
                <p14:nvPr/>
              </p14:nvContentPartPr>
              <p14:xfrm>
                <a:off x="8505687" y="4435822"/>
                <a:ext cx="62640" cy="1767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6CDE013-CFF8-06C6-6E1F-6E4131292FF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501367" y="4431502"/>
                  <a:ext cx="71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961AC5E-089C-62A3-F96E-23835097992B}"/>
                    </a:ext>
                  </a:extLst>
                </p14:cNvPr>
                <p14:cNvContentPartPr/>
                <p14:nvPr/>
              </p14:nvContentPartPr>
              <p14:xfrm>
                <a:off x="8566527" y="4396222"/>
                <a:ext cx="62280" cy="2448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961AC5E-089C-62A3-F96E-23835097992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562207" y="4391902"/>
                  <a:ext cx="70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7438CE8-CB2A-0D2E-52F6-57FF7B0742EE}"/>
                    </a:ext>
                  </a:extLst>
                </p14:cNvPr>
                <p14:cNvContentPartPr/>
                <p14:nvPr/>
              </p14:nvContentPartPr>
              <p14:xfrm>
                <a:off x="6326247" y="5335102"/>
                <a:ext cx="120240" cy="160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7438CE8-CB2A-0D2E-52F6-57FF7B0742E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321927" y="5330782"/>
                  <a:ext cx="128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70ACC3C-CEFE-12C2-42E5-5A51DF30CCF2}"/>
                    </a:ext>
                  </a:extLst>
                </p14:cNvPr>
                <p14:cNvContentPartPr/>
                <p14:nvPr/>
              </p14:nvContentPartPr>
              <p14:xfrm>
                <a:off x="6606327" y="5352742"/>
                <a:ext cx="101880" cy="273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70ACC3C-CEFE-12C2-42E5-5A51DF30CCF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602007" y="5348422"/>
                  <a:ext cx="110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50CCA3B-5637-02A6-829A-52A7D60A15DA}"/>
                    </a:ext>
                  </a:extLst>
                </p14:cNvPr>
                <p14:cNvContentPartPr/>
                <p14:nvPr/>
              </p14:nvContentPartPr>
              <p14:xfrm>
                <a:off x="6779127" y="5279662"/>
                <a:ext cx="121680" cy="120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50CCA3B-5637-02A6-829A-52A7D60A15D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774807" y="5275342"/>
                  <a:ext cx="130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47CF104-4CE8-4DEE-09E2-BD7275EEEF05}"/>
                    </a:ext>
                  </a:extLst>
                </p14:cNvPr>
                <p14:cNvContentPartPr/>
                <p14:nvPr/>
              </p14:nvContentPartPr>
              <p14:xfrm>
                <a:off x="7313727" y="5247622"/>
                <a:ext cx="28800" cy="468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47CF104-4CE8-4DEE-09E2-BD7275EEEF0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309407" y="5243302"/>
                  <a:ext cx="37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FB8F83A-E7EE-E096-D83D-40A004CB4129}"/>
                    </a:ext>
                  </a:extLst>
                </p14:cNvPr>
                <p14:cNvContentPartPr/>
                <p14:nvPr/>
              </p14:nvContentPartPr>
              <p14:xfrm>
                <a:off x="7006647" y="5159062"/>
                <a:ext cx="65880" cy="219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FB8F83A-E7EE-E096-D83D-40A004CB412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002327" y="5154742"/>
                  <a:ext cx="74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BED3B25-857C-E745-1842-FB31B652A69A}"/>
                    </a:ext>
                  </a:extLst>
                </p14:cNvPr>
                <p14:cNvContentPartPr/>
                <p14:nvPr/>
              </p14:nvContentPartPr>
              <p14:xfrm>
                <a:off x="6270087" y="5291182"/>
                <a:ext cx="63000" cy="2811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BED3B25-857C-E745-1842-FB31B652A69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265767" y="5286862"/>
                  <a:ext cx="71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7CCE982-05EB-80C4-0B97-E98461A42369}"/>
                    </a:ext>
                  </a:extLst>
                </p14:cNvPr>
                <p14:cNvContentPartPr/>
                <p14:nvPr/>
              </p14:nvContentPartPr>
              <p14:xfrm>
                <a:off x="7445847" y="5114782"/>
                <a:ext cx="127440" cy="1447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7CCE982-05EB-80C4-0B97-E98461A4236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441527" y="5110462"/>
                  <a:ext cx="136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E7A798C-6E4D-B4D4-6404-8D5035E91142}"/>
                    </a:ext>
                  </a:extLst>
                </p14:cNvPr>
                <p14:cNvContentPartPr/>
                <p14:nvPr/>
              </p14:nvContentPartPr>
              <p14:xfrm>
                <a:off x="7655367" y="5124142"/>
                <a:ext cx="93240" cy="381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E7A798C-6E4D-B4D4-6404-8D5035E9114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651047" y="5119822"/>
                  <a:ext cx="10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74AA308-2418-DAF0-4B96-DC526AAE0EF2}"/>
                    </a:ext>
                  </a:extLst>
                </p14:cNvPr>
                <p14:cNvContentPartPr/>
                <p14:nvPr/>
              </p14:nvContentPartPr>
              <p14:xfrm>
                <a:off x="7809087" y="4989502"/>
                <a:ext cx="122760" cy="220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74AA308-2418-DAF0-4B96-DC526AAE0EF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804767" y="4985182"/>
                  <a:ext cx="131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C0DEAB5-4770-69AE-E5FC-9148AF188D1C}"/>
                    </a:ext>
                  </a:extLst>
                </p14:cNvPr>
                <p14:cNvContentPartPr/>
                <p14:nvPr/>
              </p14:nvContentPartPr>
              <p14:xfrm>
                <a:off x="7423167" y="5073382"/>
                <a:ext cx="81720" cy="2469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C0DEAB5-4770-69AE-E5FC-9148AF188D1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418847" y="5069062"/>
                  <a:ext cx="90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A5ABAFC-4F82-9F06-00B1-162D6E545503}"/>
                    </a:ext>
                  </a:extLst>
                </p14:cNvPr>
                <p14:cNvContentPartPr/>
                <p14:nvPr/>
              </p14:nvContentPartPr>
              <p14:xfrm>
                <a:off x="8010327" y="5024062"/>
                <a:ext cx="100800" cy="42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A5ABAFC-4F82-9F06-00B1-162D6E54550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006007" y="5019742"/>
                  <a:ext cx="109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D51C612-D775-D69F-4534-BD302F43B25E}"/>
                    </a:ext>
                  </a:extLst>
                </p14:cNvPr>
                <p14:cNvContentPartPr/>
                <p14:nvPr/>
              </p14:nvContentPartPr>
              <p14:xfrm>
                <a:off x="8040207" y="5066902"/>
                <a:ext cx="88560" cy="36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D51C612-D775-D69F-4534-BD302F43B25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035887" y="5062582"/>
                  <a:ext cx="97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F49A708-53FC-1FA5-5119-11CD838FF7B1}"/>
                    </a:ext>
                  </a:extLst>
                </p14:cNvPr>
                <p14:cNvContentPartPr/>
                <p14:nvPr/>
              </p14:nvContentPartPr>
              <p14:xfrm>
                <a:off x="8225967" y="4883662"/>
                <a:ext cx="115920" cy="1933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F49A708-53FC-1FA5-5119-11CD838FF7B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221647" y="4879342"/>
                  <a:ext cx="124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764E47B-9B9A-D00E-3D7C-5CBBE27DBC49}"/>
                    </a:ext>
                  </a:extLst>
                </p14:cNvPr>
                <p14:cNvContentPartPr/>
                <p14:nvPr/>
              </p14:nvContentPartPr>
              <p14:xfrm>
                <a:off x="204447" y="5365342"/>
                <a:ext cx="160920" cy="2113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764E47B-9B9A-D00E-3D7C-5CBBE27DBC4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00127" y="5361022"/>
                  <a:ext cx="169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2DFB92D-125C-675C-3C57-FAA180E670C9}"/>
                    </a:ext>
                  </a:extLst>
                </p14:cNvPr>
                <p14:cNvContentPartPr/>
                <p14:nvPr/>
              </p14:nvContentPartPr>
              <p14:xfrm>
                <a:off x="207687" y="5362102"/>
                <a:ext cx="196560" cy="2746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2DFB92D-125C-675C-3C57-FAA180E670C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03367" y="5357782"/>
                  <a:ext cx="205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508810B-FDA8-4DDE-302F-6ACC2A5A8D9E}"/>
                    </a:ext>
                  </a:extLst>
                </p14:cNvPr>
                <p14:cNvContentPartPr/>
                <p14:nvPr/>
              </p14:nvContentPartPr>
              <p14:xfrm>
                <a:off x="442767" y="5241502"/>
                <a:ext cx="89640" cy="1472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508810B-FDA8-4DDE-302F-6ACC2A5A8D9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38447" y="5237182"/>
                  <a:ext cx="98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AD80B92-FD1C-4D4C-2547-1272A1332B84}"/>
                    </a:ext>
                  </a:extLst>
                </p14:cNvPr>
                <p14:cNvContentPartPr/>
                <p14:nvPr/>
              </p14:nvContentPartPr>
              <p14:xfrm>
                <a:off x="447447" y="5542102"/>
                <a:ext cx="66960" cy="97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AD80B92-FD1C-4D4C-2547-1272A1332B8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43127" y="5537782"/>
                  <a:ext cx="75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36C8DCC-E47E-889E-3B25-AE5FD86E60B2}"/>
                    </a:ext>
                  </a:extLst>
                </p14:cNvPr>
                <p14:cNvContentPartPr/>
                <p14:nvPr/>
              </p14:nvContentPartPr>
              <p14:xfrm>
                <a:off x="561927" y="5550382"/>
                <a:ext cx="86040" cy="550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36C8DCC-E47E-889E-3B25-AE5FD86E60B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57607" y="5546062"/>
                  <a:ext cx="94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5DBD43D-841C-47C1-603E-36DB4A497609}"/>
                    </a:ext>
                  </a:extLst>
                </p14:cNvPr>
                <p14:cNvContentPartPr/>
                <p14:nvPr/>
              </p14:nvContentPartPr>
              <p14:xfrm>
                <a:off x="700167" y="5543902"/>
                <a:ext cx="127800" cy="1630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5DBD43D-841C-47C1-603E-36DB4A49760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95847" y="5539582"/>
                  <a:ext cx="136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5DCC5FC-AB1A-DB96-E266-41D72794A25B}"/>
                    </a:ext>
                  </a:extLst>
                </p14:cNvPr>
                <p14:cNvContentPartPr/>
                <p14:nvPr/>
              </p14:nvContentPartPr>
              <p14:xfrm>
                <a:off x="182847" y="5010022"/>
                <a:ext cx="45360" cy="202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5DCC5FC-AB1A-DB96-E266-41D72794A25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8527" y="5005702"/>
                  <a:ext cx="54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7385963-3239-F903-FC8B-5578D18551F1}"/>
                    </a:ext>
                  </a:extLst>
                </p14:cNvPr>
                <p14:cNvContentPartPr/>
                <p14:nvPr/>
              </p14:nvContentPartPr>
              <p14:xfrm>
                <a:off x="146847" y="5008582"/>
                <a:ext cx="180000" cy="244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7385963-3239-F903-FC8B-5578D18551F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42527" y="5004262"/>
                  <a:ext cx="188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DAA8321-B30F-2C21-4FF6-E805FFD47192}"/>
                    </a:ext>
                  </a:extLst>
                </p14:cNvPr>
                <p14:cNvContentPartPr/>
                <p14:nvPr/>
              </p14:nvContentPartPr>
              <p14:xfrm>
                <a:off x="327207" y="5019382"/>
                <a:ext cx="173880" cy="1630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DAA8321-B30F-2C21-4FF6-E805FFD4719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22887" y="5015062"/>
                  <a:ext cx="182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9776442-A18D-1A7A-7064-0E4D3590F3E0}"/>
                    </a:ext>
                  </a:extLst>
                </p14:cNvPr>
                <p14:cNvContentPartPr/>
                <p14:nvPr/>
              </p14:nvContentPartPr>
              <p14:xfrm>
                <a:off x="509367" y="4934782"/>
                <a:ext cx="85320" cy="2476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9776442-A18D-1A7A-7064-0E4D3590F3E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05047" y="4930462"/>
                  <a:ext cx="93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4CBBCE2-7824-132F-CEFB-E4850662E2C3}"/>
                    </a:ext>
                  </a:extLst>
                </p14:cNvPr>
                <p14:cNvContentPartPr/>
                <p14:nvPr/>
              </p14:nvContentPartPr>
              <p14:xfrm>
                <a:off x="601527" y="5073022"/>
                <a:ext cx="100440" cy="1170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4CBBCE2-7824-132F-CEFB-E4850662E2C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97207" y="5068702"/>
                  <a:ext cx="109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7A5EB9D-08DB-86E6-7765-8D0600629085}"/>
                    </a:ext>
                  </a:extLst>
                </p14:cNvPr>
                <p14:cNvContentPartPr/>
                <p14:nvPr/>
              </p14:nvContentPartPr>
              <p14:xfrm>
                <a:off x="762087" y="4951702"/>
                <a:ext cx="74880" cy="2199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7A5EB9D-08DB-86E6-7765-8D060062908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57767" y="4947382"/>
                  <a:ext cx="83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98C5B92-24B3-529C-FC63-005CA199B9DD}"/>
                    </a:ext>
                  </a:extLst>
                </p14:cNvPr>
                <p14:cNvContentPartPr/>
                <p14:nvPr/>
              </p14:nvContentPartPr>
              <p14:xfrm>
                <a:off x="844887" y="4975102"/>
                <a:ext cx="272520" cy="1900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98C5B92-24B3-529C-FC63-005CA199B9D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0567" y="4970782"/>
                  <a:ext cx="281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E0408BF-46C2-141F-7637-B49A88EA9391}"/>
                    </a:ext>
                  </a:extLst>
                </p14:cNvPr>
                <p14:cNvContentPartPr/>
                <p14:nvPr/>
              </p14:nvContentPartPr>
              <p14:xfrm>
                <a:off x="1124967" y="5021902"/>
                <a:ext cx="96840" cy="1616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E0408BF-46C2-141F-7637-B49A88EA939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20647" y="5017582"/>
                  <a:ext cx="105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0CFDF18-0C28-8605-EEF4-32EBA4DF9C75}"/>
                    </a:ext>
                  </a:extLst>
                </p14:cNvPr>
                <p14:cNvContentPartPr/>
                <p14:nvPr/>
              </p14:nvContentPartPr>
              <p14:xfrm>
                <a:off x="1246287" y="4922902"/>
                <a:ext cx="63720" cy="2347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0CFDF18-0C28-8605-EEF4-32EBA4DF9C7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241967" y="4918582"/>
                  <a:ext cx="72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5612FE5-BF1D-66C6-636D-2CA6686B66A7}"/>
                    </a:ext>
                  </a:extLst>
                </p14:cNvPr>
                <p14:cNvContentPartPr/>
                <p14:nvPr/>
              </p14:nvContentPartPr>
              <p14:xfrm>
                <a:off x="1348527" y="5059702"/>
                <a:ext cx="31320" cy="1004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5612FE5-BF1D-66C6-636D-2CA6686B66A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344207" y="5055382"/>
                  <a:ext cx="39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7927F09-9B3B-E510-FFBF-73A4B5D9C2FA}"/>
                    </a:ext>
                  </a:extLst>
                </p14:cNvPr>
                <p14:cNvContentPartPr/>
                <p14:nvPr/>
              </p14:nvContentPartPr>
              <p14:xfrm>
                <a:off x="1366887" y="4907782"/>
                <a:ext cx="180720" cy="2469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7927F09-9B3B-E510-FFBF-73A4B5D9C2F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362567" y="4903462"/>
                  <a:ext cx="18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E25A358-86E2-CCB5-23B0-4195504BD527}"/>
                    </a:ext>
                  </a:extLst>
                </p14:cNvPr>
                <p14:cNvContentPartPr/>
                <p14:nvPr/>
              </p14:nvContentPartPr>
              <p14:xfrm>
                <a:off x="1460127" y="5294062"/>
                <a:ext cx="90720" cy="1688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E25A358-86E2-CCB5-23B0-4195504BD52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455807" y="5289742"/>
                  <a:ext cx="99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973CCB7-F5AD-3C05-6E88-962D20740C48}"/>
                    </a:ext>
                  </a:extLst>
                </p14:cNvPr>
                <p14:cNvContentPartPr/>
                <p14:nvPr/>
              </p14:nvContentPartPr>
              <p14:xfrm>
                <a:off x="1609167" y="5425462"/>
                <a:ext cx="16200" cy="565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973CCB7-F5AD-3C05-6E88-962D20740C4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604847" y="5421142"/>
                  <a:ext cx="24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0C95428-1C0B-D6D9-09B1-2E95023F9776}"/>
                    </a:ext>
                  </a:extLst>
                </p14:cNvPr>
                <p14:cNvContentPartPr/>
                <p14:nvPr/>
              </p14:nvContentPartPr>
              <p14:xfrm>
                <a:off x="1657407" y="5280382"/>
                <a:ext cx="104760" cy="1429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0C95428-1C0B-D6D9-09B1-2E95023F977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653087" y="5276062"/>
                  <a:ext cx="11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5429F7E-8AF6-1EC2-2042-A7272D028E36}"/>
                    </a:ext>
                  </a:extLst>
                </p14:cNvPr>
                <p14:cNvContentPartPr/>
                <p14:nvPr/>
              </p14:nvContentPartPr>
              <p14:xfrm>
                <a:off x="1845327" y="5360302"/>
                <a:ext cx="74160" cy="162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5429F7E-8AF6-1EC2-2042-A7272D028E3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841007" y="5355982"/>
                  <a:ext cx="82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7BDD9DD-3DDC-2F79-F3FA-51EED4BB983C}"/>
                    </a:ext>
                  </a:extLst>
                </p14:cNvPr>
                <p14:cNvContentPartPr/>
                <p14:nvPr/>
              </p14:nvContentPartPr>
              <p14:xfrm>
                <a:off x="1985007" y="5299102"/>
                <a:ext cx="98640" cy="1245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7BDD9DD-3DDC-2F79-F3FA-51EED4BB983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980687" y="5294782"/>
                  <a:ext cx="107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4F2505D-E625-9E68-900B-E7AD0D016A2E}"/>
                    </a:ext>
                  </a:extLst>
                </p14:cNvPr>
                <p14:cNvContentPartPr/>
                <p14:nvPr/>
              </p14:nvContentPartPr>
              <p14:xfrm>
                <a:off x="2155287" y="5404222"/>
                <a:ext cx="12600" cy="89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4F2505D-E625-9E68-900B-E7AD0D016A2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150967" y="5399902"/>
                  <a:ext cx="21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9191571-5E9B-F24B-A8DD-83E224BDF777}"/>
                    </a:ext>
                  </a:extLst>
                </p14:cNvPr>
                <p14:cNvContentPartPr/>
                <p14:nvPr/>
              </p14:nvContentPartPr>
              <p14:xfrm>
                <a:off x="2192727" y="5287222"/>
                <a:ext cx="90360" cy="1144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9191571-5E9B-F24B-A8DD-83E224BDF77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188407" y="5282902"/>
                  <a:ext cx="99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88213F1-F408-0100-0752-F3B602BC1A9B}"/>
                    </a:ext>
                  </a:extLst>
                </p14:cNvPr>
                <p14:cNvContentPartPr/>
                <p14:nvPr/>
              </p14:nvContentPartPr>
              <p14:xfrm>
                <a:off x="2312247" y="5248342"/>
                <a:ext cx="43200" cy="1994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88213F1-F408-0100-0752-F3B602BC1A9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307927" y="5244022"/>
                  <a:ext cx="51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F6D57F3-20A4-1872-B649-9BD6653F5E5B}"/>
                    </a:ext>
                  </a:extLst>
                </p14:cNvPr>
                <p14:cNvContentPartPr/>
                <p14:nvPr/>
              </p14:nvContentPartPr>
              <p14:xfrm>
                <a:off x="1385247" y="5245822"/>
                <a:ext cx="77760" cy="2606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F6D57F3-20A4-1872-B649-9BD6653F5E5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380927" y="5241502"/>
                  <a:ext cx="86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801E04A-F907-F349-8AD4-69D26F3A9830}"/>
                    </a:ext>
                  </a:extLst>
                </p14:cNvPr>
                <p14:cNvContentPartPr/>
                <p14:nvPr/>
              </p14:nvContentPartPr>
              <p14:xfrm>
                <a:off x="2386047" y="5148622"/>
                <a:ext cx="86400" cy="114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801E04A-F907-F349-8AD4-69D26F3A983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381727" y="5144302"/>
                  <a:ext cx="95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E0CB2F6-5DA4-2F10-0B1E-3BA9C29D0961}"/>
                    </a:ext>
                  </a:extLst>
                </p14:cNvPr>
                <p14:cNvContentPartPr/>
                <p14:nvPr/>
              </p14:nvContentPartPr>
              <p14:xfrm>
                <a:off x="1466607" y="5519782"/>
                <a:ext cx="867960" cy="360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E0CB2F6-5DA4-2F10-0B1E-3BA9C29D096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462287" y="5515462"/>
                  <a:ext cx="876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58AB400-6E7A-8A1D-B88C-5828363DD8FA}"/>
                    </a:ext>
                  </a:extLst>
                </p14:cNvPr>
                <p14:cNvContentPartPr/>
                <p14:nvPr/>
              </p14:nvContentPartPr>
              <p14:xfrm>
                <a:off x="1771527" y="5632462"/>
                <a:ext cx="69120" cy="135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58AB400-6E7A-8A1D-B88C-5828363DD8F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767207" y="5628142"/>
                  <a:ext cx="77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D753259-B59D-5128-2052-FD0C6341EDF9}"/>
                    </a:ext>
                  </a:extLst>
                </p14:cNvPr>
                <p14:cNvContentPartPr/>
                <p14:nvPr/>
              </p14:nvContentPartPr>
              <p14:xfrm>
                <a:off x="1927407" y="5737942"/>
                <a:ext cx="15480" cy="608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D753259-B59D-5128-2052-FD0C6341EDF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923087" y="5733622"/>
                  <a:ext cx="24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5510B3A-C529-D93D-1CD1-0A095E12D982}"/>
                    </a:ext>
                  </a:extLst>
                </p14:cNvPr>
                <p14:cNvContentPartPr/>
                <p14:nvPr/>
              </p14:nvContentPartPr>
              <p14:xfrm>
                <a:off x="1998687" y="5621302"/>
                <a:ext cx="100800" cy="997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5510B3A-C529-D93D-1CD1-0A095E12D98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994367" y="5616982"/>
                  <a:ext cx="109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619A4D9-32D2-8BEA-ABDE-870937A1884E}"/>
                    </a:ext>
                  </a:extLst>
                </p14:cNvPr>
                <p14:cNvContentPartPr/>
                <p14:nvPr/>
              </p14:nvContentPartPr>
              <p14:xfrm>
                <a:off x="2508807" y="5483782"/>
                <a:ext cx="111960" cy="1303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619A4D9-32D2-8BEA-ABDE-870937A1884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504487" y="5479462"/>
                  <a:ext cx="120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FB7822E-D197-B194-D84B-E5023D1C655A}"/>
                    </a:ext>
                  </a:extLst>
                </p14:cNvPr>
                <p14:cNvContentPartPr/>
                <p14:nvPr/>
              </p14:nvContentPartPr>
              <p14:xfrm>
                <a:off x="2728767" y="5301982"/>
                <a:ext cx="83520" cy="1051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FB7822E-D197-B194-D84B-E5023D1C655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724447" y="5297662"/>
                  <a:ext cx="92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6CA9D4B-6E20-0083-9535-D869A1FF634D}"/>
                    </a:ext>
                  </a:extLst>
                </p14:cNvPr>
                <p14:cNvContentPartPr/>
                <p14:nvPr/>
              </p14:nvContentPartPr>
              <p14:xfrm>
                <a:off x="2884287" y="5309182"/>
                <a:ext cx="62640" cy="1202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6CA9D4B-6E20-0083-9535-D869A1FF634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879967" y="5304862"/>
                  <a:ext cx="71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FF1003B-D217-22E3-F33F-9828BE6819F1}"/>
                    </a:ext>
                  </a:extLst>
                </p14:cNvPr>
                <p14:cNvContentPartPr/>
                <p14:nvPr/>
              </p14:nvContentPartPr>
              <p14:xfrm>
                <a:off x="3015687" y="5468662"/>
                <a:ext cx="1440" cy="25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FF1003B-D217-22E3-F33F-9828BE6819F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011367" y="5464342"/>
                  <a:ext cx="10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62AACEA-3115-4B09-CBE3-E5E003066E5E}"/>
                    </a:ext>
                  </a:extLst>
                </p14:cNvPr>
                <p14:cNvContentPartPr/>
                <p14:nvPr/>
              </p14:nvContentPartPr>
              <p14:xfrm>
                <a:off x="3051327" y="5307382"/>
                <a:ext cx="64800" cy="1476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62AACEA-3115-4B09-CBE3-E5E003066E5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047007" y="5303062"/>
                  <a:ext cx="73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7BED8EE-15B8-3B41-22FC-6A043343B8AF}"/>
                    </a:ext>
                  </a:extLst>
                </p14:cNvPr>
                <p14:cNvContentPartPr/>
                <p14:nvPr/>
              </p14:nvContentPartPr>
              <p14:xfrm>
                <a:off x="3198567" y="5389102"/>
                <a:ext cx="101520" cy="226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7BED8EE-15B8-3B41-22FC-6A043343B8A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194247" y="5384782"/>
                  <a:ext cx="110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AE8CF46-0418-5CAD-6C8C-666A4B4640BF}"/>
                    </a:ext>
                  </a:extLst>
                </p14:cNvPr>
                <p14:cNvContentPartPr/>
                <p14:nvPr/>
              </p14:nvContentPartPr>
              <p14:xfrm>
                <a:off x="3019647" y="5307742"/>
                <a:ext cx="357840" cy="2185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AE8CF46-0418-5CAD-6C8C-666A4B4640B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015327" y="5303422"/>
                  <a:ext cx="366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DD26E64-FFDE-FDF6-CDAF-5D22DB0C5917}"/>
                    </a:ext>
                  </a:extLst>
                </p14:cNvPr>
                <p14:cNvContentPartPr/>
                <p14:nvPr/>
              </p14:nvContentPartPr>
              <p14:xfrm>
                <a:off x="3483327" y="5281102"/>
                <a:ext cx="110160" cy="1501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DD26E64-FFDE-FDF6-CDAF-5D22DB0C591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479007" y="5276782"/>
                  <a:ext cx="118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49D23F5-0625-B613-A40D-C535DFDA4B2A}"/>
                    </a:ext>
                  </a:extLst>
                </p14:cNvPr>
                <p14:cNvContentPartPr/>
                <p14:nvPr/>
              </p14:nvContentPartPr>
              <p14:xfrm>
                <a:off x="2845407" y="5500702"/>
                <a:ext cx="768240" cy="619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49D23F5-0625-B613-A40D-C535DFDA4B2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841087" y="5496382"/>
                  <a:ext cx="776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936FA08-97B0-AB7D-AAF0-1EC6CD6D8C9D}"/>
                    </a:ext>
                  </a:extLst>
                </p14:cNvPr>
                <p14:cNvContentPartPr/>
                <p14:nvPr/>
              </p14:nvContentPartPr>
              <p14:xfrm>
                <a:off x="2690607" y="5252662"/>
                <a:ext cx="77760" cy="272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936FA08-97B0-AB7D-AAF0-1EC6CD6D8C9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685927" y="5248342"/>
                  <a:ext cx="86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5904C0F-A428-1DAD-96FC-31866C236DF7}"/>
                    </a:ext>
                  </a:extLst>
                </p14:cNvPr>
                <p14:cNvContentPartPr/>
                <p14:nvPr/>
              </p14:nvContentPartPr>
              <p14:xfrm>
                <a:off x="3611127" y="5213062"/>
                <a:ext cx="57600" cy="2080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5904C0F-A428-1DAD-96FC-31866C236DF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606807" y="5208742"/>
                  <a:ext cx="66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3A04694-1B84-3330-7C83-BF4FE45D26B8}"/>
                    </a:ext>
                  </a:extLst>
                </p14:cNvPr>
                <p14:cNvContentPartPr/>
                <p14:nvPr/>
              </p14:nvContentPartPr>
              <p14:xfrm>
                <a:off x="3682767" y="5134942"/>
                <a:ext cx="66240" cy="145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3A04694-1B84-3330-7C83-BF4FE45D26B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678447" y="5130622"/>
                  <a:ext cx="74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9A9A4909-F272-AB3B-4356-75E0B152807B}"/>
                    </a:ext>
                  </a:extLst>
                </p14:cNvPr>
                <p14:cNvContentPartPr/>
                <p14:nvPr/>
              </p14:nvContentPartPr>
              <p14:xfrm>
                <a:off x="3064647" y="5604742"/>
                <a:ext cx="87120" cy="1094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9A9A4909-F272-AB3B-4356-75E0B152807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060327" y="5600422"/>
                  <a:ext cx="95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89F7B65-0673-18F4-2495-0B207637A0FD}"/>
                    </a:ext>
                  </a:extLst>
                </p14:cNvPr>
                <p14:cNvContentPartPr/>
                <p14:nvPr/>
              </p14:nvContentPartPr>
              <p14:xfrm>
                <a:off x="3250767" y="5562622"/>
                <a:ext cx="96480" cy="2113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89F7B65-0673-18F4-2495-0B207637A0F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246447" y="5558302"/>
                  <a:ext cx="105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9D537C0-7C4A-1F53-97A2-DA485188F941}"/>
                    </a:ext>
                  </a:extLst>
                </p14:cNvPr>
                <p14:cNvContentPartPr/>
                <p14:nvPr/>
              </p14:nvContentPartPr>
              <p14:xfrm>
                <a:off x="3777087" y="5451022"/>
                <a:ext cx="10800" cy="1537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9D537C0-7C4A-1F53-97A2-DA485188F94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772767" y="5446702"/>
                  <a:ext cx="19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B8D5118-AD49-66DC-25A3-B2E6E792CD8E}"/>
                    </a:ext>
                  </a:extLst>
                </p14:cNvPr>
                <p14:cNvContentPartPr/>
                <p14:nvPr/>
              </p14:nvContentPartPr>
              <p14:xfrm>
                <a:off x="3730287" y="5541022"/>
                <a:ext cx="268560" cy="1040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B8D5118-AD49-66DC-25A3-B2E6E792CD8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725967" y="5536702"/>
                  <a:ext cx="277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9C6B943-2CA0-A736-7C4C-B132967B14BD}"/>
                    </a:ext>
                  </a:extLst>
                </p14:cNvPr>
                <p14:cNvContentPartPr/>
                <p14:nvPr/>
              </p14:nvContentPartPr>
              <p14:xfrm>
                <a:off x="4094607" y="5591422"/>
                <a:ext cx="275760" cy="396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9C6B943-2CA0-A736-7C4C-B132967B14B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090287" y="5587102"/>
                  <a:ext cx="284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89932DE-565D-044E-30F2-6D022EDE47E0}"/>
                    </a:ext>
                  </a:extLst>
                </p14:cNvPr>
                <p14:cNvContentPartPr/>
                <p14:nvPr/>
              </p14:nvContentPartPr>
              <p14:xfrm>
                <a:off x="4507167" y="5286142"/>
                <a:ext cx="67680" cy="2116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89932DE-565D-044E-30F2-6D022EDE47E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502847" y="5281822"/>
                  <a:ext cx="76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B8EB93BF-5084-189B-9AAE-B12AD3D02ED2}"/>
                    </a:ext>
                  </a:extLst>
                </p14:cNvPr>
                <p14:cNvContentPartPr/>
                <p14:nvPr/>
              </p14:nvContentPartPr>
              <p14:xfrm>
                <a:off x="4638207" y="5334022"/>
                <a:ext cx="62280" cy="1177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B8EB93BF-5084-189B-9AAE-B12AD3D02ED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633887" y="5329702"/>
                  <a:ext cx="70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BFFFE9BB-5BBB-DB99-86C7-947A28B90307}"/>
                    </a:ext>
                  </a:extLst>
                </p14:cNvPr>
                <p14:cNvContentPartPr/>
                <p14:nvPr/>
              </p14:nvContentPartPr>
              <p14:xfrm>
                <a:off x="4747647" y="5314942"/>
                <a:ext cx="100080" cy="1746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BFFFE9BB-5BBB-DB99-86C7-947A28B9030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743327" y="5310622"/>
                  <a:ext cx="108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C902756-42A3-4A73-C49E-B969F6A07047}"/>
                    </a:ext>
                  </a:extLst>
                </p14:cNvPr>
                <p14:cNvContentPartPr/>
                <p14:nvPr/>
              </p14:nvContentPartPr>
              <p14:xfrm>
                <a:off x="4897047" y="5296222"/>
                <a:ext cx="56160" cy="1533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C902756-42A3-4A73-C49E-B969F6A0704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892727" y="5291902"/>
                  <a:ext cx="64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7791EF9-7B95-7AFA-8E44-EAE9030D1148}"/>
                    </a:ext>
                  </a:extLst>
                </p14:cNvPr>
                <p14:cNvContentPartPr/>
                <p14:nvPr/>
              </p14:nvContentPartPr>
              <p14:xfrm>
                <a:off x="5036007" y="5395582"/>
                <a:ext cx="94680" cy="64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7791EF9-7B95-7AFA-8E44-EAE9030D114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031687" y="5391262"/>
                  <a:ext cx="103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BC2116B-59C0-2E1A-A23D-86E9C409BB67}"/>
                    </a:ext>
                  </a:extLst>
                </p14:cNvPr>
                <p14:cNvContentPartPr/>
                <p14:nvPr/>
              </p14:nvContentPartPr>
              <p14:xfrm>
                <a:off x="5210967" y="5324302"/>
                <a:ext cx="20880" cy="1242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BC2116B-59C0-2E1A-A23D-86E9C409BB6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5206647" y="5319982"/>
                  <a:ext cx="2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A929230-D1FA-9A2D-6607-62BAA281971C}"/>
                    </a:ext>
                  </a:extLst>
                </p14:cNvPr>
                <p14:cNvContentPartPr/>
                <p14:nvPr/>
              </p14:nvContentPartPr>
              <p14:xfrm>
                <a:off x="5289087" y="5293342"/>
                <a:ext cx="81000" cy="1400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A929230-D1FA-9A2D-6607-62BAA281971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284767" y="5289022"/>
                  <a:ext cx="89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CB0F080-A6AD-3E0A-64F7-7D20483FC127}"/>
                    </a:ext>
                  </a:extLst>
                </p14:cNvPr>
                <p14:cNvContentPartPr/>
                <p14:nvPr/>
              </p14:nvContentPartPr>
              <p14:xfrm>
                <a:off x="5385567" y="5425822"/>
                <a:ext cx="3960" cy="907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CB0F080-A6AD-3E0A-64F7-7D20483FC12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381247" y="5421502"/>
                  <a:ext cx="1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012F355-5DCC-C0A1-37AB-774A9B3993CD}"/>
                    </a:ext>
                  </a:extLst>
                </p14:cNvPr>
                <p14:cNvContentPartPr/>
                <p14:nvPr/>
              </p14:nvContentPartPr>
              <p14:xfrm>
                <a:off x="5455407" y="5291542"/>
                <a:ext cx="76680" cy="1616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012F355-5DCC-C0A1-37AB-774A9B3993C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451087" y="5287222"/>
                  <a:ext cx="85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88079A3-1057-FCA2-BD43-576B1F0CF5C0}"/>
                    </a:ext>
                  </a:extLst>
                </p14:cNvPr>
                <p14:cNvContentPartPr/>
                <p14:nvPr/>
              </p14:nvContentPartPr>
              <p14:xfrm>
                <a:off x="5526687" y="5269222"/>
                <a:ext cx="68040" cy="2134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88079A3-1057-FCA2-BD43-576B1F0CF5C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22367" y="5264902"/>
                  <a:ext cx="76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91D8A4A-478E-E250-B33D-DD67A7F84545}"/>
                    </a:ext>
                  </a:extLst>
                </p14:cNvPr>
                <p14:cNvContentPartPr/>
                <p14:nvPr/>
              </p14:nvContentPartPr>
              <p14:xfrm>
                <a:off x="4606887" y="5552182"/>
                <a:ext cx="998640" cy="306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91D8A4A-478E-E250-B33D-DD67A7F8454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602567" y="5547862"/>
                  <a:ext cx="1007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2A66FFE-66C1-75F1-0302-000E3361D2C3}"/>
                    </a:ext>
                  </a:extLst>
                </p14:cNvPr>
                <p14:cNvContentPartPr/>
                <p14:nvPr/>
              </p14:nvContentPartPr>
              <p14:xfrm>
                <a:off x="4959327" y="5697982"/>
                <a:ext cx="6120" cy="127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2A66FFE-66C1-75F1-0302-000E3361D2C3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955007" y="5693662"/>
                  <a:ext cx="14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A5DF438-E619-E376-368D-AA01FA5537C1}"/>
                    </a:ext>
                  </a:extLst>
                </p14:cNvPr>
                <p14:cNvContentPartPr/>
                <p14:nvPr/>
              </p14:nvContentPartPr>
              <p14:xfrm>
                <a:off x="5585727" y="5175622"/>
                <a:ext cx="60840" cy="1231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A5DF438-E619-E376-368D-AA01FA5537C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581407" y="5171302"/>
                  <a:ext cx="69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39014C40-24CC-0BAD-3ABF-00421FECC40A}"/>
                    </a:ext>
                  </a:extLst>
                </p14:cNvPr>
                <p14:cNvContentPartPr/>
                <p14:nvPr/>
              </p14:nvContentPartPr>
              <p14:xfrm>
                <a:off x="5018007" y="5663062"/>
                <a:ext cx="104400" cy="1422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39014C40-24CC-0BAD-3ABF-00421FECC40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013687" y="5658742"/>
                  <a:ext cx="113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D7C1D11-45E1-1700-D434-F7BAA7AC74CA}"/>
                    </a:ext>
                  </a:extLst>
                </p14:cNvPr>
                <p14:cNvContentPartPr/>
                <p14:nvPr/>
              </p14:nvContentPartPr>
              <p14:xfrm>
                <a:off x="5032407" y="5733262"/>
                <a:ext cx="132840" cy="1162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D7C1D11-45E1-1700-D434-F7BAA7AC74C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028087" y="5728942"/>
                  <a:ext cx="141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86009A8-5EDA-472B-00D0-F23D3F6A36CA}"/>
                    </a:ext>
                  </a:extLst>
                </p14:cNvPr>
                <p14:cNvContentPartPr/>
                <p14:nvPr/>
              </p14:nvContentPartPr>
              <p14:xfrm>
                <a:off x="5221407" y="5657662"/>
                <a:ext cx="76680" cy="1508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86009A8-5EDA-472B-00D0-F23D3F6A36C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217087" y="5653342"/>
                  <a:ext cx="85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4A2755D-7876-8EC3-8FB8-B9E2BF66CE2B}"/>
                    </a:ext>
                  </a:extLst>
                </p14:cNvPr>
                <p14:cNvContentPartPr/>
                <p14:nvPr/>
              </p14:nvContentPartPr>
              <p14:xfrm>
                <a:off x="5530287" y="5303422"/>
                <a:ext cx="216000" cy="4478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4A2755D-7876-8EC3-8FB8-B9E2BF66CE2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525967" y="5299102"/>
                  <a:ext cx="2246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D1F12875-18DD-059E-BF2B-ADC3FD8BEDC1}"/>
                    </a:ext>
                  </a:extLst>
                </p14:cNvPr>
                <p14:cNvContentPartPr/>
                <p14:nvPr/>
              </p14:nvContentPartPr>
              <p14:xfrm>
                <a:off x="1324047" y="5242222"/>
                <a:ext cx="154080" cy="5331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D1F12875-18DD-059E-BF2B-ADC3FD8BEDC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319727" y="5237902"/>
                  <a:ext cx="1627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4A065FC-C7B1-25E1-2224-5C84D076801B}"/>
                    </a:ext>
                  </a:extLst>
                </p14:cNvPr>
                <p14:cNvContentPartPr/>
                <p14:nvPr/>
              </p14:nvContentPartPr>
              <p14:xfrm>
                <a:off x="839847" y="5459662"/>
                <a:ext cx="77760" cy="54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4A065FC-C7B1-25E1-2224-5C84D076801B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35527" y="5455342"/>
                  <a:ext cx="86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CA35EF9-F2DC-709B-1E3E-D5B7F52B2397}"/>
                    </a:ext>
                  </a:extLst>
                </p14:cNvPr>
                <p14:cNvContentPartPr/>
                <p14:nvPr/>
              </p14:nvContentPartPr>
              <p14:xfrm>
                <a:off x="854247" y="5538862"/>
                <a:ext cx="81720" cy="154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CA35EF9-F2DC-709B-1E3E-D5B7F52B239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49927" y="5534542"/>
                  <a:ext cx="90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04CF56D-F762-B36F-EC7A-6217BF112EB5}"/>
                    </a:ext>
                  </a:extLst>
                </p14:cNvPr>
                <p14:cNvContentPartPr/>
                <p14:nvPr/>
              </p14:nvContentPartPr>
              <p14:xfrm>
                <a:off x="989247" y="5399182"/>
                <a:ext cx="89640" cy="1800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04CF56D-F762-B36F-EC7A-6217BF112EB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84927" y="5394862"/>
                  <a:ext cx="98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44EB526-84A9-57B2-F9B5-D9F3D17EB027}"/>
                    </a:ext>
                  </a:extLst>
                </p14:cNvPr>
                <p14:cNvContentPartPr/>
                <p14:nvPr/>
              </p14:nvContentPartPr>
              <p14:xfrm>
                <a:off x="1137927" y="5391982"/>
                <a:ext cx="64800" cy="2325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44EB526-84A9-57B2-F9B5-D9F3D17EB02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33607" y="5387662"/>
                  <a:ext cx="73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0DF6F60-604D-AEFC-F4FC-6352B4C9CD13}"/>
                    </a:ext>
                  </a:extLst>
                </p14:cNvPr>
                <p14:cNvContentPartPr/>
                <p14:nvPr/>
              </p14:nvContentPartPr>
              <p14:xfrm>
                <a:off x="1253847" y="5431942"/>
                <a:ext cx="59040" cy="1162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0DF6F60-604D-AEFC-F4FC-6352B4C9CD1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249527" y="5427622"/>
                  <a:ext cx="67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E75656A-E0CF-F2D8-0055-BFE6E04F7E5F}"/>
                    </a:ext>
                  </a:extLst>
                </p14:cNvPr>
                <p14:cNvContentPartPr/>
                <p14:nvPr/>
              </p14:nvContentPartPr>
              <p14:xfrm>
                <a:off x="1771887" y="5283622"/>
                <a:ext cx="47160" cy="1134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E75656A-E0CF-F2D8-0055-BFE6E04F7E5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767567" y="5279302"/>
                  <a:ext cx="55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2A5A770-A4B7-D6E9-F49C-2CF8EC025CC6}"/>
                    </a:ext>
                  </a:extLst>
                </p14:cNvPr>
                <p14:cNvContentPartPr/>
                <p14:nvPr/>
              </p14:nvContentPartPr>
              <p14:xfrm>
                <a:off x="1764687" y="5374342"/>
                <a:ext cx="32400" cy="806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2A5A770-A4B7-D6E9-F49C-2CF8EC025CC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760367" y="5370022"/>
                  <a:ext cx="41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49BC99A-FCD0-7625-BA91-DF250FABEFB3}"/>
                    </a:ext>
                  </a:extLst>
                </p14:cNvPr>
                <p14:cNvContentPartPr/>
                <p14:nvPr/>
              </p14:nvContentPartPr>
              <p14:xfrm>
                <a:off x="1819407" y="5280022"/>
                <a:ext cx="32760" cy="3600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49BC99A-FCD0-7625-BA91-DF250FABEFB3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815087" y="5275702"/>
                  <a:ext cx="41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E36E71C-E614-BA7B-FAFB-74DDE48F475A}"/>
                    </a:ext>
                  </a:extLst>
                </p14:cNvPr>
                <p14:cNvContentPartPr/>
                <p14:nvPr/>
              </p14:nvContentPartPr>
              <p14:xfrm>
                <a:off x="2301807" y="5271742"/>
                <a:ext cx="59760" cy="964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E36E71C-E614-BA7B-FAFB-74DDE48F475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297487" y="5267422"/>
                  <a:ext cx="68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2A90027-8156-B1A1-C375-CF53866F91FB}"/>
                    </a:ext>
                  </a:extLst>
                </p14:cNvPr>
                <p14:cNvContentPartPr/>
                <p14:nvPr/>
              </p14:nvContentPartPr>
              <p14:xfrm>
                <a:off x="2305407" y="5388742"/>
                <a:ext cx="7560" cy="262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2A90027-8156-B1A1-C375-CF53866F91F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301087" y="5384422"/>
                  <a:ext cx="16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EEAC70A9-C1B8-0CE3-41F3-1590DA33D0CA}"/>
                    </a:ext>
                  </a:extLst>
                </p14:cNvPr>
                <p14:cNvContentPartPr/>
                <p14:nvPr/>
              </p14:nvContentPartPr>
              <p14:xfrm>
                <a:off x="2267607" y="5237902"/>
                <a:ext cx="112320" cy="2098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EEAC70A9-C1B8-0CE3-41F3-1590DA33D0C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263287" y="5233582"/>
                  <a:ext cx="120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CA330875-787D-F710-2DD9-F6ADDC929534}"/>
                    </a:ext>
                  </a:extLst>
                </p14:cNvPr>
                <p14:cNvContentPartPr/>
                <p14:nvPr/>
              </p14:nvContentPartPr>
              <p14:xfrm>
                <a:off x="2189847" y="5626702"/>
                <a:ext cx="54000" cy="1098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CA330875-787D-F710-2DD9-F6ADDC92953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185527" y="5622382"/>
                  <a:ext cx="62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D542248-1F03-AE96-4D66-99208B1451AA}"/>
                    </a:ext>
                  </a:extLst>
                </p14:cNvPr>
                <p14:cNvContentPartPr/>
                <p14:nvPr/>
              </p14:nvContentPartPr>
              <p14:xfrm>
                <a:off x="2169687" y="5700142"/>
                <a:ext cx="35640" cy="835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D542248-1F03-AE96-4D66-99208B1451A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165367" y="5695822"/>
                  <a:ext cx="44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9625516-66D4-5763-3D8F-23D60C6512D2}"/>
                    </a:ext>
                  </a:extLst>
                </p14:cNvPr>
                <p14:cNvContentPartPr/>
                <p14:nvPr/>
              </p14:nvContentPartPr>
              <p14:xfrm>
                <a:off x="2273007" y="5602222"/>
                <a:ext cx="50040" cy="48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9625516-66D4-5763-3D8F-23D60C6512D2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268687" y="5597902"/>
                  <a:ext cx="58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FAE51F4-3F55-7301-2AB8-97E6FFDE08B2}"/>
                    </a:ext>
                  </a:extLst>
                </p14:cNvPr>
                <p14:cNvContentPartPr/>
                <p14:nvPr/>
              </p14:nvContentPartPr>
              <p14:xfrm>
                <a:off x="3131607" y="5278942"/>
                <a:ext cx="66240" cy="1242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FAE51F4-3F55-7301-2AB8-97E6FFDE08B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127287" y="5274622"/>
                  <a:ext cx="74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443D1C1-274A-5144-2624-6BED09236184}"/>
                    </a:ext>
                  </a:extLst>
                </p14:cNvPr>
                <p14:cNvContentPartPr/>
                <p14:nvPr/>
              </p14:nvContentPartPr>
              <p14:xfrm>
                <a:off x="3129807" y="5417902"/>
                <a:ext cx="46800" cy="781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443D1C1-274A-5144-2624-6BED09236184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125487" y="5413582"/>
                  <a:ext cx="55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9E41C40-B74D-CCB7-3D2D-82A0D02193D1}"/>
                    </a:ext>
                  </a:extLst>
                </p14:cNvPr>
                <p14:cNvContentPartPr/>
                <p14:nvPr/>
              </p14:nvContentPartPr>
              <p14:xfrm>
                <a:off x="3190647" y="5231062"/>
                <a:ext cx="58680" cy="680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9E41C40-B74D-CCB7-3D2D-82A0D02193D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186327" y="5226742"/>
                  <a:ext cx="67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8F1BCE3-A2C1-3E3D-AB09-97F564FAFECD}"/>
                    </a:ext>
                  </a:extLst>
                </p14:cNvPr>
                <p14:cNvContentPartPr/>
                <p14:nvPr/>
              </p14:nvContentPartPr>
              <p14:xfrm>
                <a:off x="3598167" y="5258782"/>
                <a:ext cx="72360" cy="1342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8F1BCE3-A2C1-3E3D-AB09-97F564FAFEC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593847" y="5254462"/>
                  <a:ext cx="8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6AB289D-36FB-49E3-0EA6-7A5A8B9D819B}"/>
                    </a:ext>
                  </a:extLst>
                </p14:cNvPr>
                <p14:cNvContentPartPr/>
                <p14:nvPr/>
              </p14:nvContentPartPr>
              <p14:xfrm>
                <a:off x="3581967" y="5230342"/>
                <a:ext cx="104040" cy="2005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6AB289D-36FB-49E3-0EA6-7A5A8B9D819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577647" y="5226022"/>
                  <a:ext cx="112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3167D95-2FCB-87E5-6ECD-6479D2B8F2D0}"/>
                    </a:ext>
                  </a:extLst>
                </p14:cNvPr>
                <p14:cNvContentPartPr/>
                <p14:nvPr/>
              </p14:nvContentPartPr>
              <p14:xfrm>
                <a:off x="3396927" y="5606542"/>
                <a:ext cx="108000" cy="1472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3167D95-2FCB-87E5-6ECD-6479D2B8F2D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392607" y="5602222"/>
                  <a:ext cx="116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5BEC5C6-FF6C-CC23-30A1-156DA82BF453}"/>
                    </a:ext>
                  </a:extLst>
                </p14:cNvPr>
                <p14:cNvContentPartPr/>
                <p14:nvPr/>
              </p14:nvContentPartPr>
              <p14:xfrm>
                <a:off x="3535527" y="5556142"/>
                <a:ext cx="35280" cy="493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5BEC5C6-FF6C-CC23-30A1-156DA82BF45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531207" y="5551822"/>
                  <a:ext cx="43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64AFC1E-08B1-0D8D-6A5A-E27BE1E54D80}"/>
                    </a:ext>
                  </a:extLst>
                </p14:cNvPr>
                <p14:cNvContentPartPr/>
                <p14:nvPr/>
              </p14:nvContentPartPr>
              <p14:xfrm>
                <a:off x="4977687" y="5284702"/>
                <a:ext cx="54360" cy="1576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64AFC1E-08B1-0D8D-6A5A-E27BE1E54D8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973367" y="5280382"/>
                  <a:ext cx="63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D369D71-472A-8285-CF39-30C255D6CDF4}"/>
                    </a:ext>
                  </a:extLst>
                </p14:cNvPr>
                <p14:cNvContentPartPr/>
                <p14:nvPr/>
              </p14:nvContentPartPr>
              <p14:xfrm>
                <a:off x="4960407" y="5424022"/>
                <a:ext cx="34920" cy="100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D369D71-472A-8285-CF39-30C255D6CDF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956087" y="5419702"/>
                  <a:ext cx="43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4C91B94-CCD3-38EF-3951-54E9FFF786F0}"/>
                    </a:ext>
                  </a:extLst>
                </p14:cNvPr>
                <p14:cNvContentPartPr/>
                <p14:nvPr/>
              </p14:nvContentPartPr>
              <p14:xfrm>
                <a:off x="5034567" y="5253382"/>
                <a:ext cx="39240" cy="928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4C91B94-CCD3-38EF-3951-54E9FFF786F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030247" y="5249062"/>
                  <a:ext cx="47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5C1C339-3F04-80FC-EE62-B30532F13850}"/>
                    </a:ext>
                  </a:extLst>
                </p14:cNvPr>
                <p14:cNvContentPartPr/>
                <p14:nvPr/>
              </p14:nvContentPartPr>
              <p14:xfrm>
                <a:off x="5525967" y="5244382"/>
                <a:ext cx="54360" cy="1576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5C1C339-3F04-80FC-EE62-B30532F1385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521647" y="5240062"/>
                  <a:ext cx="63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AE237929-D69A-05F2-7A30-F0276BEA870A}"/>
                    </a:ext>
                  </a:extLst>
                </p14:cNvPr>
                <p14:cNvContentPartPr/>
                <p14:nvPr/>
              </p14:nvContentPartPr>
              <p14:xfrm>
                <a:off x="5526687" y="5389102"/>
                <a:ext cx="42120" cy="1026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AE237929-D69A-05F2-7A30-F0276BEA870A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522367" y="5384782"/>
                  <a:ext cx="50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ED92E13-8BC8-646F-A1D2-815F5AED420B}"/>
                    </a:ext>
                  </a:extLst>
                </p14:cNvPr>
                <p14:cNvContentPartPr/>
                <p14:nvPr/>
              </p14:nvContentPartPr>
              <p14:xfrm>
                <a:off x="5550447" y="5231782"/>
                <a:ext cx="35640" cy="885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ED92E13-8BC8-646F-A1D2-815F5AED420B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546127" y="5227462"/>
                  <a:ext cx="44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F9EFEBA-72A2-0B50-1C49-9A541750DF2D}"/>
                    </a:ext>
                  </a:extLst>
                </p14:cNvPr>
                <p14:cNvContentPartPr/>
                <p14:nvPr/>
              </p14:nvContentPartPr>
              <p14:xfrm>
                <a:off x="5351367" y="5625982"/>
                <a:ext cx="61920" cy="1591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F9EFEBA-72A2-0B50-1C49-9A541750DF2D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347047" y="5621662"/>
                  <a:ext cx="70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31458C5-46B6-0A5A-1C74-9AC99AF1AEDD}"/>
                    </a:ext>
                  </a:extLst>
                </p14:cNvPr>
                <p14:cNvContentPartPr/>
                <p14:nvPr/>
              </p14:nvContentPartPr>
              <p14:xfrm>
                <a:off x="5330847" y="5756662"/>
                <a:ext cx="30600" cy="727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31458C5-46B6-0A5A-1C74-9AC99AF1AED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326527" y="5752342"/>
                  <a:ext cx="39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86F3850-63D4-B345-3253-9A41AB096F59}"/>
                    </a:ext>
                  </a:extLst>
                </p14:cNvPr>
                <p14:cNvContentPartPr/>
                <p14:nvPr/>
              </p14:nvContentPartPr>
              <p14:xfrm>
                <a:off x="5414727" y="5597902"/>
                <a:ext cx="48960" cy="795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86F3850-63D4-B345-3253-9A41AB096F5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410407" y="5593582"/>
                  <a:ext cx="57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F3DCAE26-9C13-A265-87B7-FDF3A0D1272D}"/>
                    </a:ext>
                  </a:extLst>
                </p14:cNvPr>
                <p14:cNvContentPartPr/>
                <p14:nvPr/>
              </p14:nvContentPartPr>
              <p14:xfrm>
                <a:off x="879807" y="6099742"/>
                <a:ext cx="165600" cy="432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F3DCAE26-9C13-A265-87B7-FDF3A0D1272D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75487" y="6095422"/>
                  <a:ext cx="174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21C0E52B-CCF4-378B-EF65-FF389747E795}"/>
                    </a:ext>
                  </a:extLst>
                </p14:cNvPr>
                <p14:cNvContentPartPr/>
                <p14:nvPr/>
              </p14:nvContentPartPr>
              <p14:xfrm>
                <a:off x="936687" y="6183982"/>
                <a:ext cx="123120" cy="255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21C0E52B-CCF4-378B-EF65-FF389747E79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932367" y="6179662"/>
                  <a:ext cx="131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A423508-9BFD-FA71-71D2-72B2E7744145}"/>
                    </a:ext>
                  </a:extLst>
                </p14:cNvPr>
                <p14:cNvContentPartPr/>
                <p14:nvPr/>
              </p14:nvContentPartPr>
              <p14:xfrm>
                <a:off x="1217487" y="6049702"/>
                <a:ext cx="99360" cy="1652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A423508-9BFD-FA71-71D2-72B2E7744145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213167" y="6045382"/>
                  <a:ext cx="108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B0ADBD7-5448-E12B-7A58-D23B0BB4E740}"/>
                    </a:ext>
                  </a:extLst>
                </p14:cNvPr>
                <p14:cNvContentPartPr/>
                <p14:nvPr/>
              </p14:nvContentPartPr>
              <p14:xfrm>
                <a:off x="1390287" y="6167782"/>
                <a:ext cx="14400" cy="1227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B0ADBD7-5448-E12B-7A58-D23B0BB4E740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385967" y="6163462"/>
                  <a:ext cx="23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C60DFE3-4F35-7D5A-A9F6-E8665F243251}"/>
                    </a:ext>
                  </a:extLst>
                </p14:cNvPr>
                <p14:cNvContentPartPr/>
                <p14:nvPr/>
              </p14:nvContentPartPr>
              <p14:xfrm>
                <a:off x="1508367" y="6002542"/>
                <a:ext cx="8280" cy="1911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C60DFE3-4F35-7D5A-A9F6-E8665F24325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504047" y="5998222"/>
                  <a:ext cx="16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FE10AE6-4E40-86CA-620F-ECD2DAA408A1}"/>
                    </a:ext>
                  </a:extLst>
                </p14:cNvPr>
                <p14:cNvContentPartPr/>
                <p14:nvPr/>
              </p14:nvContentPartPr>
              <p14:xfrm>
                <a:off x="1613487" y="5973022"/>
                <a:ext cx="101520" cy="2268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FE10AE6-4E40-86CA-620F-ECD2DAA408A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609167" y="5968702"/>
                  <a:ext cx="110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16AF6A04-D371-8304-340C-1E0050D05B07}"/>
                    </a:ext>
                  </a:extLst>
                </p14:cNvPr>
                <p14:cNvContentPartPr/>
                <p14:nvPr/>
              </p14:nvContentPartPr>
              <p14:xfrm>
                <a:off x="1637247" y="6129622"/>
                <a:ext cx="115560" cy="817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16AF6A04-D371-8304-340C-1E0050D05B0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632927" y="6125302"/>
                  <a:ext cx="124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F948208-5ACA-2647-4C3C-4FE05C06EF96}"/>
                    </a:ext>
                  </a:extLst>
                </p14:cNvPr>
                <p14:cNvContentPartPr/>
                <p14:nvPr/>
              </p14:nvContentPartPr>
              <p14:xfrm>
                <a:off x="1590447" y="6128182"/>
                <a:ext cx="67680" cy="921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F948208-5ACA-2647-4C3C-4FE05C06EF9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586127" y="6123862"/>
                  <a:ext cx="76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EE7BB5C-8906-6B81-67CF-F9A425E7F328}"/>
                    </a:ext>
                  </a:extLst>
                </p14:cNvPr>
                <p14:cNvContentPartPr/>
                <p14:nvPr/>
              </p14:nvContentPartPr>
              <p14:xfrm>
                <a:off x="4523727" y="5924782"/>
                <a:ext cx="394560" cy="1882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EE7BB5C-8906-6B81-67CF-F9A425E7F328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519407" y="5920462"/>
                  <a:ext cx="403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FA5033D-2A49-118A-F41D-95B24C2EEE94}"/>
                    </a:ext>
                  </a:extLst>
                </p14:cNvPr>
                <p14:cNvContentPartPr/>
                <p14:nvPr/>
              </p14:nvContentPartPr>
              <p14:xfrm>
                <a:off x="2178687" y="6061942"/>
                <a:ext cx="14400" cy="1504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FA5033D-2A49-118A-F41D-95B24C2EEE9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174367" y="6057622"/>
                  <a:ext cx="23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C114C44-33FF-A4C9-7ED0-3668E63CB39F}"/>
                    </a:ext>
                  </a:extLst>
                </p14:cNvPr>
                <p14:cNvContentPartPr/>
                <p14:nvPr/>
              </p14:nvContentPartPr>
              <p14:xfrm>
                <a:off x="2255367" y="6096502"/>
                <a:ext cx="79560" cy="1054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C114C44-33FF-A4C9-7ED0-3668E63CB39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251047" y="6092182"/>
                  <a:ext cx="8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FA4E0E5-4EA7-5963-38CA-C88847C977C6}"/>
                    </a:ext>
                  </a:extLst>
                </p14:cNvPr>
                <p14:cNvContentPartPr/>
                <p14:nvPr/>
              </p14:nvContentPartPr>
              <p14:xfrm>
                <a:off x="2370207" y="5953582"/>
                <a:ext cx="99360" cy="2113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FA4E0E5-4EA7-5963-38CA-C88847C977C6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365887" y="5949262"/>
                  <a:ext cx="108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B462FC4-C0E7-9189-6FAA-91487163FBC2}"/>
                    </a:ext>
                  </a:extLst>
                </p14:cNvPr>
                <p14:cNvContentPartPr/>
                <p14:nvPr/>
              </p14:nvContentPartPr>
              <p14:xfrm>
                <a:off x="2658567" y="6047182"/>
                <a:ext cx="222480" cy="1569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B462FC4-C0E7-9189-6FAA-91487163FBC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654247" y="6042862"/>
                  <a:ext cx="231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9C169E4-8407-7885-A16C-47464AE56200}"/>
                    </a:ext>
                  </a:extLst>
                </p14:cNvPr>
                <p14:cNvContentPartPr/>
                <p14:nvPr/>
              </p14:nvContentPartPr>
              <p14:xfrm>
                <a:off x="3081207" y="6049702"/>
                <a:ext cx="284760" cy="1335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9C169E4-8407-7885-A16C-47464AE5620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076887" y="6045382"/>
                  <a:ext cx="293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993D4CA-B4AD-0281-0CA9-7E142F00B076}"/>
                    </a:ext>
                  </a:extLst>
                </p14:cNvPr>
                <p14:cNvContentPartPr/>
                <p14:nvPr/>
              </p14:nvContentPartPr>
              <p14:xfrm>
                <a:off x="3463527" y="5970142"/>
                <a:ext cx="343080" cy="3387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993D4CA-B4AD-0281-0CA9-7E142F00B07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459207" y="5965822"/>
                  <a:ext cx="3517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400E7D9-F1BA-9E15-3DBF-BD385B1655C8}"/>
                    </a:ext>
                  </a:extLst>
                </p14:cNvPr>
                <p14:cNvContentPartPr/>
                <p14:nvPr/>
              </p14:nvContentPartPr>
              <p14:xfrm>
                <a:off x="3787887" y="5969062"/>
                <a:ext cx="11880" cy="158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400E7D9-F1BA-9E15-3DBF-BD385B1655C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783567" y="5964742"/>
                  <a:ext cx="20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3AB92B6-82E8-DA05-0750-A3A4AD01551A}"/>
                    </a:ext>
                  </a:extLst>
                </p14:cNvPr>
                <p14:cNvContentPartPr/>
                <p14:nvPr/>
              </p14:nvContentPartPr>
              <p14:xfrm>
                <a:off x="3864567" y="5915782"/>
                <a:ext cx="166680" cy="1980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3AB92B6-82E8-DA05-0750-A3A4AD01551A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860247" y="5911462"/>
                  <a:ext cx="175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16CD0E0-4C55-6879-926F-37A1ADCDF6A6}"/>
                    </a:ext>
                  </a:extLst>
                </p14:cNvPr>
                <p14:cNvContentPartPr/>
                <p14:nvPr/>
              </p14:nvContentPartPr>
              <p14:xfrm>
                <a:off x="4067967" y="6003622"/>
                <a:ext cx="208080" cy="842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16CD0E0-4C55-6879-926F-37A1ADCDF6A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063647" y="5999302"/>
                  <a:ext cx="216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66E0739-6D2C-AFE0-C379-0055DAF1BC33}"/>
                    </a:ext>
                  </a:extLst>
                </p14:cNvPr>
                <p14:cNvContentPartPr/>
                <p14:nvPr/>
              </p14:nvContentPartPr>
              <p14:xfrm>
                <a:off x="2410527" y="6370462"/>
                <a:ext cx="191160" cy="2505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66E0739-6D2C-AFE0-C379-0055DAF1BC3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406207" y="6366142"/>
                  <a:ext cx="199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F36ACA30-029D-B9F8-F176-24A1DC3DF800}"/>
                    </a:ext>
                  </a:extLst>
                </p14:cNvPr>
                <p14:cNvContentPartPr/>
                <p14:nvPr/>
              </p14:nvContentPartPr>
              <p14:xfrm>
                <a:off x="2421687" y="6348502"/>
                <a:ext cx="226800" cy="3279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F36ACA30-029D-B9F8-F176-24A1DC3DF80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417367" y="6344182"/>
                  <a:ext cx="235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F28B5E5-A55F-AA43-119F-33663F6FD065}"/>
                    </a:ext>
                  </a:extLst>
                </p14:cNvPr>
                <p14:cNvContentPartPr/>
                <p14:nvPr/>
              </p14:nvContentPartPr>
              <p14:xfrm>
                <a:off x="2649207" y="6271822"/>
                <a:ext cx="59040" cy="1605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F28B5E5-A55F-AA43-119F-33663F6FD065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644887" y="6267502"/>
                  <a:ext cx="67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446B24A-3BF0-76F0-4989-C363174AA683}"/>
                    </a:ext>
                  </a:extLst>
                </p14:cNvPr>
                <p14:cNvContentPartPr/>
                <p14:nvPr/>
              </p14:nvContentPartPr>
              <p14:xfrm>
                <a:off x="2669007" y="6559462"/>
                <a:ext cx="9000" cy="1191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446B24A-3BF0-76F0-4989-C363174AA683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664687" y="6555142"/>
                  <a:ext cx="17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78BDFF6-9BBF-4181-386E-55944593326E}"/>
                    </a:ext>
                  </a:extLst>
                </p14:cNvPr>
                <p14:cNvContentPartPr/>
                <p14:nvPr/>
              </p14:nvContentPartPr>
              <p14:xfrm>
                <a:off x="2661447" y="6607342"/>
                <a:ext cx="58320" cy="172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78BDFF6-9BBF-4181-386E-55944593326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2657127" y="6603022"/>
                  <a:ext cx="66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5D8A1030-7880-45FF-993B-8C13FF4F8907}"/>
                    </a:ext>
                  </a:extLst>
                </p14:cNvPr>
                <p14:cNvContentPartPr/>
                <p14:nvPr/>
              </p14:nvContentPartPr>
              <p14:xfrm>
                <a:off x="2739927" y="6504022"/>
                <a:ext cx="88920" cy="1839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5D8A1030-7880-45FF-993B-8C13FF4F8907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735607" y="6499702"/>
                  <a:ext cx="97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A282753E-D1DA-1941-B52B-CFB0DB1BA640}"/>
                    </a:ext>
                  </a:extLst>
                </p14:cNvPr>
                <p14:cNvContentPartPr/>
                <p14:nvPr/>
              </p14:nvContentPartPr>
              <p14:xfrm>
                <a:off x="2860887" y="6610582"/>
                <a:ext cx="51480" cy="918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A282753E-D1DA-1941-B52B-CFB0DB1BA64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856567" y="6606262"/>
                  <a:ext cx="60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1EEBA57-3189-0911-94D6-089AE8E7655F}"/>
                    </a:ext>
                  </a:extLst>
                </p14:cNvPr>
                <p14:cNvContentPartPr/>
                <p14:nvPr/>
              </p14:nvContentPartPr>
              <p14:xfrm>
                <a:off x="2873847" y="6612022"/>
                <a:ext cx="66240" cy="795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1EEBA57-3189-0911-94D6-089AE8E7655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869527" y="6607702"/>
                  <a:ext cx="74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CD1233B-BD56-E8D5-CB8B-00CA75445E61}"/>
                    </a:ext>
                  </a:extLst>
                </p14:cNvPr>
                <p14:cNvContentPartPr/>
                <p14:nvPr/>
              </p14:nvContentPartPr>
              <p14:xfrm>
                <a:off x="2972487" y="6604822"/>
                <a:ext cx="57240" cy="6084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CD1233B-BD56-E8D5-CB8B-00CA75445E61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968167" y="6600502"/>
                  <a:ext cx="65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1C79379-651D-1AB7-D99D-E9358FBD1EDB}"/>
                    </a:ext>
                  </a:extLst>
                </p14:cNvPr>
                <p14:cNvContentPartPr/>
                <p14:nvPr/>
              </p14:nvContentPartPr>
              <p14:xfrm>
                <a:off x="8135247" y="5084542"/>
                <a:ext cx="381600" cy="14040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1C79379-651D-1AB7-D99D-E9358FBD1EDB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130927" y="5080222"/>
                  <a:ext cx="390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F1E21B1-0A8E-7CD7-815C-DAF4B6690855}"/>
                    </a:ext>
                  </a:extLst>
                </p14:cNvPr>
                <p14:cNvContentPartPr/>
                <p14:nvPr/>
              </p14:nvContentPartPr>
              <p14:xfrm>
                <a:off x="3112527" y="6488542"/>
                <a:ext cx="134640" cy="2185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F1E21B1-0A8E-7CD7-815C-DAF4B669085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108207" y="6484222"/>
                  <a:ext cx="143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8313ECA-B906-62C9-B8C2-0765BB05FD48}"/>
                    </a:ext>
                  </a:extLst>
                </p14:cNvPr>
                <p14:cNvContentPartPr/>
                <p14:nvPr/>
              </p14:nvContentPartPr>
              <p14:xfrm>
                <a:off x="3371727" y="6554782"/>
                <a:ext cx="58320" cy="1994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8313ECA-B906-62C9-B8C2-0765BB05FD4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367407" y="6550462"/>
                  <a:ext cx="66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A6D1C34-6561-200F-E26D-D4FB8793C080}"/>
                    </a:ext>
                  </a:extLst>
                </p14:cNvPr>
                <p14:cNvContentPartPr/>
                <p14:nvPr/>
              </p14:nvContentPartPr>
              <p14:xfrm>
                <a:off x="1967727" y="1626022"/>
                <a:ext cx="498600" cy="500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A6D1C34-6561-200F-E26D-D4FB8793C080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963407" y="1621702"/>
                  <a:ext cx="507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9EF2607-D830-A670-FFCE-FC13B5BBF4F8}"/>
                    </a:ext>
                  </a:extLst>
                </p14:cNvPr>
                <p14:cNvContentPartPr/>
                <p14:nvPr/>
              </p14:nvContentPartPr>
              <p14:xfrm>
                <a:off x="3519687" y="6474862"/>
                <a:ext cx="98280" cy="2008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9EF2607-D830-A670-FFCE-FC13B5BBF4F8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515367" y="6470542"/>
                  <a:ext cx="106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16E6C32-FA84-136A-11AA-620F2662F8E6}"/>
                    </a:ext>
                  </a:extLst>
                </p14:cNvPr>
                <p14:cNvContentPartPr/>
                <p14:nvPr/>
              </p14:nvContentPartPr>
              <p14:xfrm>
                <a:off x="3689607" y="6481702"/>
                <a:ext cx="78120" cy="1764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16E6C32-FA84-136A-11AA-620F2662F8E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3685287" y="6477382"/>
                  <a:ext cx="8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ED6C4A18-9E64-74AD-28E5-5676D22AF0C2}"/>
                    </a:ext>
                  </a:extLst>
                </p14:cNvPr>
                <p14:cNvContentPartPr/>
                <p14:nvPr/>
              </p14:nvContentPartPr>
              <p14:xfrm>
                <a:off x="3693927" y="6467302"/>
                <a:ext cx="261360" cy="17532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ED6C4A18-9E64-74AD-28E5-5676D22AF0C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3689607" y="6462622"/>
                  <a:ext cx="270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8946682-2D99-1355-A8D3-BBB740FC6F05}"/>
                    </a:ext>
                  </a:extLst>
                </p14:cNvPr>
                <p14:cNvContentPartPr/>
                <p14:nvPr/>
              </p14:nvContentPartPr>
              <p14:xfrm>
                <a:off x="3794007" y="6417982"/>
                <a:ext cx="234000" cy="19980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8946682-2D99-1355-A8D3-BBB740FC6F05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789687" y="6413662"/>
                  <a:ext cx="242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B1A52BBA-CDFF-7379-DC90-07602D00F4EB}"/>
                    </a:ext>
                  </a:extLst>
                </p14:cNvPr>
                <p14:cNvContentPartPr/>
                <p14:nvPr/>
              </p14:nvContentPartPr>
              <p14:xfrm>
                <a:off x="4160487" y="6476302"/>
                <a:ext cx="114840" cy="468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B1A52BBA-CDFF-7379-DC90-07602D00F4EB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156167" y="6471982"/>
                  <a:ext cx="123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F126E51-29B9-93C6-6350-9B8547EA7A02}"/>
                    </a:ext>
                  </a:extLst>
                </p14:cNvPr>
                <p14:cNvContentPartPr/>
                <p14:nvPr/>
              </p14:nvContentPartPr>
              <p14:xfrm>
                <a:off x="4169847" y="6554782"/>
                <a:ext cx="121680" cy="82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F126E51-29B9-93C6-6350-9B8547EA7A0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4165527" y="6550462"/>
                  <a:ext cx="130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574F272F-010D-00D8-DCDA-C26386C35908}"/>
                    </a:ext>
                  </a:extLst>
                </p14:cNvPr>
                <p14:cNvContentPartPr/>
                <p14:nvPr/>
              </p14:nvContentPartPr>
              <p14:xfrm>
                <a:off x="4398807" y="6367582"/>
                <a:ext cx="86400" cy="2095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574F272F-010D-00D8-DCDA-C26386C35908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394487" y="6363262"/>
                  <a:ext cx="95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3A826F33-A777-0272-8829-9BE97EB3F8F6}"/>
                    </a:ext>
                  </a:extLst>
                </p14:cNvPr>
                <p14:cNvContentPartPr/>
                <p14:nvPr/>
              </p14:nvContentPartPr>
              <p14:xfrm>
                <a:off x="4433367" y="6337702"/>
                <a:ext cx="199080" cy="2851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3A826F33-A777-0272-8829-9BE97EB3F8F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4429047" y="6333382"/>
                  <a:ext cx="207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D3047DF-C22C-7474-64D8-FCE3994BBFD7}"/>
                    </a:ext>
                  </a:extLst>
                </p14:cNvPr>
                <p14:cNvContentPartPr/>
                <p14:nvPr/>
              </p14:nvContentPartPr>
              <p14:xfrm>
                <a:off x="4668807" y="6319342"/>
                <a:ext cx="142200" cy="2275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D3047DF-C22C-7474-64D8-FCE3994BBFD7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664487" y="6315022"/>
                  <a:ext cx="150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3B4EF36-1EB7-B696-39E7-A29C6AD3436C}"/>
                    </a:ext>
                  </a:extLst>
                </p14:cNvPr>
                <p14:cNvContentPartPr/>
                <p14:nvPr/>
              </p14:nvContentPartPr>
              <p14:xfrm>
                <a:off x="4818927" y="6288382"/>
                <a:ext cx="177120" cy="2545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3B4EF36-1EB7-B696-39E7-A29C6AD3436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814607" y="6284062"/>
                  <a:ext cx="185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3EC78363-D75D-DC70-DDFC-917904F51DA9}"/>
                    </a:ext>
                  </a:extLst>
                </p14:cNvPr>
                <p14:cNvContentPartPr/>
                <p14:nvPr/>
              </p14:nvContentPartPr>
              <p14:xfrm>
                <a:off x="5044647" y="5875822"/>
                <a:ext cx="291600" cy="71928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3EC78363-D75D-DC70-DDFC-917904F51DA9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040327" y="5871502"/>
                  <a:ext cx="30024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27B79AD2-FB81-9A9D-9AB4-E0E954133D22}"/>
                    </a:ext>
                  </a:extLst>
                </p14:cNvPr>
                <p14:cNvContentPartPr/>
                <p14:nvPr/>
              </p14:nvContentPartPr>
              <p14:xfrm>
                <a:off x="5417967" y="5971222"/>
                <a:ext cx="139320" cy="262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27B79AD2-FB81-9A9D-9AB4-E0E954133D22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5413647" y="5966902"/>
                  <a:ext cx="147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0EFD1F9B-8192-F869-95CC-5CF7AAA6FAB3}"/>
                    </a:ext>
                  </a:extLst>
                </p14:cNvPr>
                <p14:cNvContentPartPr/>
                <p14:nvPr/>
              </p14:nvContentPartPr>
              <p14:xfrm>
                <a:off x="5424807" y="5877262"/>
                <a:ext cx="226440" cy="1663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0EFD1F9B-8192-F869-95CC-5CF7AAA6FAB3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420487" y="5872942"/>
                  <a:ext cx="235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E719BDF-78E6-9830-B4FC-6A3B155A57B9}"/>
                    </a:ext>
                  </a:extLst>
                </p14:cNvPr>
                <p14:cNvContentPartPr/>
                <p14:nvPr/>
              </p14:nvContentPartPr>
              <p14:xfrm>
                <a:off x="5778327" y="5742982"/>
                <a:ext cx="90000" cy="1839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E719BDF-78E6-9830-B4FC-6A3B155A57B9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774007" y="5738662"/>
                  <a:ext cx="98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D59994D-DA7C-B2B6-40CD-A49A6B87C806}"/>
                    </a:ext>
                  </a:extLst>
                </p14:cNvPr>
                <p14:cNvContentPartPr/>
                <p14:nvPr/>
              </p14:nvContentPartPr>
              <p14:xfrm>
                <a:off x="5942847" y="5769262"/>
                <a:ext cx="214560" cy="126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D59994D-DA7C-B2B6-40CD-A49A6B87C806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938527" y="5764942"/>
                  <a:ext cx="223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8C95A08-B0C7-B758-898E-7CE0B7A0A4C1}"/>
                    </a:ext>
                  </a:extLst>
                </p14:cNvPr>
                <p14:cNvContentPartPr/>
                <p14:nvPr/>
              </p14:nvContentPartPr>
              <p14:xfrm>
                <a:off x="6162087" y="5785822"/>
                <a:ext cx="90720" cy="1065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8C95A08-B0C7-B758-898E-7CE0B7A0A4C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157767" y="5781502"/>
                  <a:ext cx="99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9BEFB570-6825-0AE9-3255-339FB60B0728}"/>
                    </a:ext>
                  </a:extLst>
                </p14:cNvPr>
                <p14:cNvContentPartPr/>
                <p14:nvPr/>
              </p14:nvContentPartPr>
              <p14:xfrm>
                <a:off x="6354327" y="5644342"/>
                <a:ext cx="141480" cy="1882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9BEFB570-6825-0AE9-3255-339FB60B0728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350007" y="5639662"/>
                  <a:ext cx="150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215E110-0A61-0D05-16CF-7BF37B746F95}"/>
                    </a:ext>
                  </a:extLst>
                </p14:cNvPr>
                <p14:cNvContentPartPr/>
                <p14:nvPr/>
              </p14:nvContentPartPr>
              <p14:xfrm>
                <a:off x="6498327" y="5741182"/>
                <a:ext cx="220680" cy="864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215E110-0A61-0D05-16CF-7BF37B746F95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6494007" y="5736862"/>
                  <a:ext cx="229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D44A51A-E2A8-CF8B-3459-3734B0A9AC6F}"/>
                    </a:ext>
                  </a:extLst>
                </p14:cNvPr>
                <p14:cNvContentPartPr/>
                <p14:nvPr/>
              </p14:nvContentPartPr>
              <p14:xfrm>
                <a:off x="6627207" y="5530942"/>
                <a:ext cx="61560" cy="1213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D44A51A-E2A8-CF8B-3459-3734B0A9AC6F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622887" y="5526622"/>
                  <a:ext cx="70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A95821E-DC14-FCDD-0793-42C20056F43F}"/>
                    </a:ext>
                  </a:extLst>
                </p14:cNvPr>
                <p14:cNvContentPartPr/>
                <p14:nvPr/>
              </p14:nvContentPartPr>
              <p14:xfrm>
                <a:off x="6519567" y="5497102"/>
                <a:ext cx="199080" cy="15048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A95821E-DC14-FCDD-0793-42C20056F43F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515247" y="5492782"/>
                  <a:ext cx="207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A7D8F803-868B-21C3-6EE5-BAB21C56DFF9}"/>
                    </a:ext>
                  </a:extLst>
                </p14:cNvPr>
                <p14:cNvContentPartPr/>
                <p14:nvPr/>
              </p14:nvContentPartPr>
              <p14:xfrm>
                <a:off x="6762207" y="5754502"/>
                <a:ext cx="104400" cy="1396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A7D8F803-868B-21C3-6EE5-BAB21C56DFF9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6757887" y="5750182"/>
                  <a:ext cx="113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4B9965D4-7386-D96C-878F-47373AEED857}"/>
                    </a:ext>
                  </a:extLst>
                </p14:cNvPr>
                <p14:cNvContentPartPr/>
                <p14:nvPr/>
              </p14:nvContentPartPr>
              <p14:xfrm>
                <a:off x="6897207" y="5679262"/>
                <a:ext cx="127440" cy="601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4B9965D4-7386-D96C-878F-47373AEED85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6892887" y="5674942"/>
                  <a:ext cx="136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8F9C7D3-D0CD-1D10-F2B5-42D8E5CE2677}"/>
                    </a:ext>
                  </a:extLst>
                </p14:cNvPr>
                <p14:cNvContentPartPr/>
                <p14:nvPr/>
              </p14:nvContentPartPr>
              <p14:xfrm>
                <a:off x="7058487" y="5589262"/>
                <a:ext cx="124200" cy="1911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8F9C7D3-D0CD-1D10-F2B5-42D8E5CE2677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054167" y="5584942"/>
                  <a:ext cx="132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086556BE-CE59-A8C9-6B17-CEAD3C49CDE8}"/>
                    </a:ext>
                  </a:extLst>
                </p14:cNvPr>
                <p14:cNvContentPartPr/>
                <p14:nvPr/>
              </p14:nvContentPartPr>
              <p14:xfrm>
                <a:off x="7248207" y="5546782"/>
                <a:ext cx="30960" cy="1220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086556BE-CE59-A8C9-6B17-CEAD3C49CDE8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243887" y="5542462"/>
                  <a:ext cx="39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0DA4CE95-3790-C3A1-9972-67A6A4E404D1}"/>
                    </a:ext>
                  </a:extLst>
                </p14:cNvPr>
                <p14:cNvContentPartPr/>
                <p14:nvPr/>
              </p14:nvContentPartPr>
              <p14:xfrm>
                <a:off x="7303287" y="5520142"/>
                <a:ext cx="77400" cy="1519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0DA4CE95-3790-C3A1-9972-67A6A4E404D1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298967" y="5515822"/>
                  <a:ext cx="86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74F42DFF-A8B9-550E-DCA9-D221B6237AC2}"/>
                    </a:ext>
                  </a:extLst>
                </p14:cNvPr>
                <p14:cNvContentPartPr/>
                <p14:nvPr/>
              </p14:nvContentPartPr>
              <p14:xfrm>
                <a:off x="7460607" y="5482702"/>
                <a:ext cx="128520" cy="1263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74F42DFF-A8B9-550E-DCA9-D221B6237AC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456287" y="5478382"/>
                  <a:ext cx="137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5135478F-B472-CA3D-C46E-3C5EBF3DAE20}"/>
                    </a:ext>
                  </a:extLst>
                </p14:cNvPr>
                <p14:cNvContentPartPr/>
                <p14:nvPr/>
              </p14:nvContentPartPr>
              <p14:xfrm>
                <a:off x="7611447" y="5390182"/>
                <a:ext cx="168840" cy="2466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5135478F-B472-CA3D-C46E-3C5EBF3DAE20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607127" y="5385862"/>
                  <a:ext cx="177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39D8259B-8DF2-EA15-7006-6EC28B7DF0F1}"/>
                    </a:ext>
                  </a:extLst>
                </p14:cNvPr>
                <p14:cNvContentPartPr/>
                <p14:nvPr/>
              </p14:nvContentPartPr>
              <p14:xfrm>
                <a:off x="7829607" y="5483062"/>
                <a:ext cx="23400" cy="1411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39D8259B-8DF2-EA15-7006-6EC28B7DF0F1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825287" y="5478742"/>
                  <a:ext cx="32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1578A50-2B9D-C465-2BB4-255AD71A8E1E}"/>
                    </a:ext>
                  </a:extLst>
                </p14:cNvPr>
                <p14:cNvContentPartPr/>
                <p14:nvPr/>
              </p14:nvContentPartPr>
              <p14:xfrm>
                <a:off x="7828167" y="5449582"/>
                <a:ext cx="115920" cy="1378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1578A50-2B9D-C465-2BB4-255AD71A8E1E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7823847" y="5445262"/>
                  <a:ext cx="124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2E7A44D-65EC-986F-16C4-648AE01EEDE8}"/>
                    </a:ext>
                  </a:extLst>
                </p14:cNvPr>
                <p14:cNvContentPartPr/>
                <p14:nvPr/>
              </p14:nvContentPartPr>
              <p14:xfrm>
                <a:off x="7968207" y="5495302"/>
                <a:ext cx="106920" cy="918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2E7A44D-65EC-986F-16C4-648AE01EEDE8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963887" y="5490982"/>
                  <a:ext cx="115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47F7F97D-9F5E-5D5A-5AAA-F8C531767019}"/>
                    </a:ext>
                  </a:extLst>
                </p14:cNvPr>
                <p14:cNvContentPartPr/>
                <p14:nvPr/>
              </p14:nvContentPartPr>
              <p14:xfrm>
                <a:off x="7786767" y="5250862"/>
                <a:ext cx="88200" cy="1227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47F7F97D-9F5E-5D5A-5AAA-F8C531767019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782447" y="5246542"/>
                  <a:ext cx="96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AD7E8382-6895-DC14-4642-E7420B2C90DB}"/>
                    </a:ext>
                  </a:extLst>
                </p14:cNvPr>
                <p14:cNvContentPartPr/>
                <p14:nvPr/>
              </p14:nvContentPartPr>
              <p14:xfrm>
                <a:off x="8089167" y="5353822"/>
                <a:ext cx="117360" cy="500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AD7E8382-6895-DC14-4642-E7420B2C90DB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084847" y="5349502"/>
                  <a:ext cx="126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C84F376F-9FFA-F022-C77A-D8E8A53406D0}"/>
                    </a:ext>
                  </a:extLst>
                </p14:cNvPr>
                <p14:cNvContentPartPr/>
                <p14:nvPr/>
              </p14:nvContentPartPr>
              <p14:xfrm>
                <a:off x="8125527" y="5243302"/>
                <a:ext cx="238320" cy="20844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C84F376F-9FFA-F022-C77A-D8E8A53406D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121207" y="5238982"/>
                  <a:ext cx="246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E973B96-83FB-0545-18AB-9FEB19CEAF17}"/>
                    </a:ext>
                  </a:extLst>
                </p14:cNvPr>
                <p14:cNvContentPartPr/>
                <p14:nvPr/>
              </p14:nvContentPartPr>
              <p14:xfrm>
                <a:off x="8373207" y="5325742"/>
                <a:ext cx="14760" cy="10764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E973B96-83FB-0545-18AB-9FEB19CEAF17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368887" y="5321422"/>
                  <a:ext cx="23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BBE3B397-D01D-46EE-31FD-D766F20D880C}"/>
                    </a:ext>
                  </a:extLst>
                </p14:cNvPr>
                <p14:cNvContentPartPr/>
                <p14:nvPr/>
              </p14:nvContentPartPr>
              <p14:xfrm>
                <a:off x="8408487" y="5183542"/>
                <a:ext cx="110160" cy="1497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BBE3B397-D01D-46EE-31FD-D766F20D880C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404167" y="5179222"/>
                  <a:ext cx="118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AD8CEA57-F46B-FD98-69B1-0143A917E4FB}"/>
                    </a:ext>
                  </a:extLst>
                </p14:cNvPr>
                <p14:cNvContentPartPr/>
                <p14:nvPr/>
              </p14:nvContentPartPr>
              <p14:xfrm>
                <a:off x="8511087" y="5148982"/>
                <a:ext cx="81000" cy="2034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AD8CEA57-F46B-FD98-69B1-0143A917E4FB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506767" y="5144662"/>
                  <a:ext cx="89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6C921809-5EFE-9DF9-23E2-2E78B8D5FF6E}"/>
                    </a:ext>
                  </a:extLst>
                </p14:cNvPr>
                <p14:cNvContentPartPr/>
                <p14:nvPr/>
              </p14:nvContentPartPr>
              <p14:xfrm>
                <a:off x="5538567" y="6188662"/>
                <a:ext cx="358200" cy="2048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6C921809-5EFE-9DF9-23E2-2E78B8D5FF6E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534247" y="6184342"/>
                  <a:ext cx="366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F94FB43-2B49-FCF9-9521-4252DE1266A4}"/>
                    </a:ext>
                  </a:extLst>
                </p14:cNvPr>
                <p14:cNvContentPartPr/>
                <p14:nvPr/>
              </p14:nvContentPartPr>
              <p14:xfrm>
                <a:off x="5792727" y="6087502"/>
                <a:ext cx="18360" cy="208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F94FB43-2B49-FCF9-9521-4252DE1266A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5788407" y="6083182"/>
                  <a:ext cx="2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0454389-DDD9-89D9-7659-359714425857}"/>
                    </a:ext>
                  </a:extLst>
                </p14:cNvPr>
                <p14:cNvContentPartPr/>
                <p14:nvPr/>
              </p14:nvContentPartPr>
              <p14:xfrm>
                <a:off x="6077487" y="6060862"/>
                <a:ext cx="29160" cy="1710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0454389-DDD9-89D9-7659-359714425857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073167" y="6056542"/>
                  <a:ext cx="37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6567B7E7-E223-470D-4985-4C0E8053E76A}"/>
                    </a:ext>
                  </a:extLst>
                </p14:cNvPr>
                <p14:cNvContentPartPr/>
                <p14:nvPr/>
              </p14:nvContentPartPr>
              <p14:xfrm>
                <a:off x="5928807" y="6126742"/>
                <a:ext cx="64080" cy="12132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6567B7E7-E223-470D-4985-4C0E8053E76A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5924487" y="6122422"/>
                  <a:ext cx="72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1CC7576-C267-4C1D-FE92-99C202DBA4EA}"/>
                    </a:ext>
                  </a:extLst>
                </p14:cNvPr>
                <p14:cNvContentPartPr/>
                <p14:nvPr/>
              </p14:nvContentPartPr>
              <p14:xfrm>
                <a:off x="6172887" y="5994622"/>
                <a:ext cx="33480" cy="2037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1CC7576-C267-4C1D-FE92-99C202DBA4EA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168567" y="5990302"/>
                  <a:ext cx="42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2277131-BD2A-48E5-BFEE-B24572FB9E47}"/>
                    </a:ext>
                  </a:extLst>
                </p14:cNvPr>
                <p14:cNvContentPartPr/>
                <p14:nvPr/>
              </p14:nvContentPartPr>
              <p14:xfrm>
                <a:off x="6101607" y="6110542"/>
                <a:ext cx="127440" cy="1944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2277131-BD2A-48E5-BFEE-B24572FB9E47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097287" y="6106222"/>
                  <a:ext cx="136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D415761D-BC7D-12FE-3223-C58ABC7BB8E2}"/>
                    </a:ext>
                  </a:extLst>
                </p14:cNvPr>
                <p14:cNvContentPartPr/>
                <p14:nvPr/>
              </p14:nvContentPartPr>
              <p14:xfrm>
                <a:off x="6262887" y="6068782"/>
                <a:ext cx="75960" cy="2275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D415761D-BC7D-12FE-3223-C58ABC7BB8E2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258567" y="6064462"/>
                  <a:ext cx="84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2A9748FA-8BA5-E5FE-B217-F4CD05C2741D}"/>
                    </a:ext>
                  </a:extLst>
                </p14:cNvPr>
                <p14:cNvContentPartPr/>
                <p14:nvPr/>
              </p14:nvContentPartPr>
              <p14:xfrm>
                <a:off x="6418047" y="6028462"/>
                <a:ext cx="75960" cy="1882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2A9748FA-8BA5-E5FE-B217-F4CD05C2741D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413727" y="6024142"/>
                  <a:ext cx="84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43C8A2FD-E6D0-2F24-BC53-0122B16F7A10}"/>
                    </a:ext>
                  </a:extLst>
                </p14:cNvPr>
                <p14:cNvContentPartPr/>
                <p14:nvPr/>
              </p14:nvContentPartPr>
              <p14:xfrm>
                <a:off x="6530727" y="6004702"/>
                <a:ext cx="80280" cy="986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43C8A2FD-E6D0-2F24-BC53-0122B16F7A10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526407" y="6000382"/>
                  <a:ext cx="88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CCC55934-81B2-115F-A38C-359EF7518058}"/>
                    </a:ext>
                  </a:extLst>
                </p14:cNvPr>
                <p14:cNvContentPartPr/>
                <p14:nvPr/>
              </p14:nvContentPartPr>
              <p14:xfrm>
                <a:off x="6664647" y="5894542"/>
                <a:ext cx="151560" cy="1800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CCC55934-81B2-115F-A38C-359EF7518058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660327" y="5890222"/>
                  <a:ext cx="160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EABC262D-A3E3-D097-58F7-12C86719D3F6}"/>
                    </a:ext>
                  </a:extLst>
                </p14:cNvPr>
                <p14:cNvContentPartPr/>
                <p14:nvPr/>
              </p14:nvContentPartPr>
              <p14:xfrm>
                <a:off x="6849327" y="5929102"/>
                <a:ext cx="63360" cy="10296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EABC262D-A3E3-D097-58F7-12C86719D3F6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845007" y="5924782"/>
                  <a:ext cx="72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FD1A9675-501D-4B87-8D7E-F62A615EC8F5}"/>
                    </a:ext>
                  </a:extLst>
                </p14:cNvPr>
                <p14:cNvContentPartPr/>
                <p14:nvPr/>
              </p14:nvContentPartPr>
              <p14:xfrm>
                <a:off x="6939687" y="5899222"/>
                <a:ext cx="82440" cy="11628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FD1A9675-501D-4B87-8D7E-F62A615EC8F5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935367" y="5894902"/>
                  <a:ext cx="91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405CE5A8-C6D8-B398-6F0B-B3962C5320F7}"/>
                    </a:ext>
                  </a:extLst>
                </p14:cNvPr>
                <p14:cNvContentPartPr/>
                <p14:nvPr/>
              </p14:nvContentPartPr>
              <p14:xfrm>
                <a:off x="7045527" y="5869702"/>
                <a:ext cx="79920" cy="1278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405CE5A8-C6D8-B398-6F0B-B3962C5320F7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041207" y="5865382"/>
                  <a:ext cx="88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883A7AD1-11D0-C15F-FB31-F935A41B7C0C}"/>
                    </a:ext>
                  </a:extLst>
                </p14:cNvPr>
                <p14:cNvContentPartPr/>
                <p14:nvPr/>
              </p14:nvContentPartPr>
              <p14:xfrm>
                <a:off x="7300767" y="5771422"/>
                <a:ext cx="110880" cy="18216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883A7AD1-11D0-C15F-FB31-F935A41B7C0C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296447" y="5767102"/>
                  <a:ext cx="119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F32BA927-10C9-3031-9972-0C89FF0EA15E}"/>
                    </a:ext>
                  </a:extLst>
                </p14:cNvPr>
                <p14:cNvContentPartPr/>
                <p14:nvPr/>
              </p14:nvContentPartPr>
              <p14:xfrm>
                <a:off x="7323087" y="5845942"/>
                <a:ext cx="242280" cy="1256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F32BA927-10C9-3031-9972-0C89FF0EA15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318767" y="5841622"/>
                  <a:ext cx="250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FB76D12-F9FA-8CB1-0AED-0091E41258F6}"/>
                    </a:ext>
                  </a:extLst>
                </p14:cNvPr>
                <p14:cNvContentPartPr/>
                <p14:nvPr/>
              </p14:nvContentPartPr>
              <p14:xfrm>
                <a:off x="7688847" y="5878342"/>
                <a:ext cx="32400" cy="11088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FB76D12-F9FA-8CB1-0AED-0091E41258F6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7684527" y="5874022"/>
                  <a:ext cx="41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A245DD9-C785-B50D-47E5-A6E838F1246D}"/>
                    </a:ext>
                  </a:extLst>
                </p14:cNvPr>
                <p14:cNvContentPartPr/>
                <p14:nvPr/>
              </p14:nvContentPartPr>
              <p14:xfrm>
                <a:off x="7793247" y="5687902"/>
                <a:ext cx="254880" cy="15480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A245DD9-C785-B50D-47E5-A6E838F1246D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7788927" y="5683582"/>
                  <a:ext cx="263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857454E-6032-2680-8E67-6DE7B686B8C9}"/>
                    </a:ext>
                  </a:extLst>
                </p14:cNvPr>
                <p14:cNvContentPartPr/>
                <p14:nvPr/>
              </p14:nvContentPartPr>
              <p14:xfrm>
                <a:off x="8056047" y="5605462"/>
                <a:ext cx="142920" cy="2541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857454E-6032-2680-8E67-6DE7B686B8C9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8051727" y="5601142"/>
                  <a:ext cx="151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99CBE3E-50F8-79BD-0251-A3FEEDCADC26}"/>
                    </a:ext>
                  </a:extLst>
                </p14:cNvPr>
                <p14:cNvContentPartPr/>
                <p14:nvPr/>
              </p14:nvContentPartPr>
              <p14:xfrm>
                <a:off x="5599767" y="6465502"/>
                <a:ext cx="107640" cy="1742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99CBE3E-50F8-79BD-0251-A3FEEDCADC26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5595447" y="6461182"/>
                  <a:ext cx="116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B21E6466-B40F-EC93-B83E-FB0DC1560608}"/>
                    </a:ext>
                  </a:extLst>
                </p14:cNvPr>
                <p14:cNvContentPartPr/>
                <p14:nvPr/>
              </p14:nvContentPartPr>
              <p14:xfrm>
                <a:off x="5769327" y="6416182"/>
                <a:ext cx="133560" cy="17820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B21E6466-B40F-EC93-B83E-FB0DC1560608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5765007" y="6411862"/>
                  <a:ext cx="142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7CA5F13-F91C-ABCE-8E03-F0EA2A2C401F}"/>
                    </a:ext>
                  </a:extLst>
                </p14:cNvPr>
                <p14:cNvContentPartPr/>
                <p14:nvPr/>
              </p14:nvContentPartPr>
              <p14:xfrm>
                <a:off x="5973447" y="6312142"/>
                <a:ext cx="235800" cy="2185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7CA5F13-F91C-ABCE-8E03-F0EA2A2C401F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5969127" y="6307822"/>
                  <a:ext cx="244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11B63957-DFB1-B692-8728-5A996ED1B57B}"/>
                    </a:ext>
                  </a:extLst>
                </p14:cNvPr>
                <p14:cNvContentPartPr/>
                <p14:nvPr/>
              </p14:nvContentPartPr>
              <p14:xfrm>
                <a:off x="6407247" y="6290542"/>
                <a:ext cx="85680" cy="1778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11B63957-DFB1-B692-8728-5A996ED1B57B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402927" y="6286222"/>
                  <a:ext cx="94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3E9B9A38-B414-49F8-A583-D854725271D5}"/>
                    </a:ext>
                  </a:extLst>
                </p14:cNvPr>
                <p14:cNvContentPartPr/>
                <p14:nvPr/>
              </p14:nvContentPartPr>
              <p14:xfrm>
                <a:off x="6540807" y="6236182"/>
                <a:ext cx="238680" cy="1681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3E9B9A38-B414-49F8-A583-D854725271D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36487" y="6231862"/>
                  <a:ext cx="247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0E95DC48-5DD8-A307-D5DD-0B8DDD1F7959}"/>
                    </a:ext>
                  </a:extLst>
                </p14:cNvPr>
                <p14:cNvContentPartPr/>
                <p14:nvPr/>
              </p14:nvContentPartPr>
              <p14:xfrm>
                <a:off x="6746727" y="6163102"/>
                <a:ext cx="2880" cy="500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0E95DC48-5DD8-A307-D5DD-0B8DDD1F795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742407" y="6158782"/>
                  <a:ext cx="11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DA77B7D-B14B-5B5D-9FFA-A18A67C25610}"/>
                    </a:ext>
                  </a:extLst>
                </p14:cNvPr>
                <p14:cNvContentPartPr/>
                <p14:nvPr/>
              </p14:nvContentPartPr>
              <p14:xfrm>
                <a:off x="6860847" y="6076702"/>
                <a:ext cx="228240" cy="2242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DA77B7D-B14B-5B5D-9FFA-A18A67C25610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856527" y="6072382"/>
                  <a:ext cx="236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B3FCB512-19E9-CCDA-D231-DED0AB47A803}"/>
                    </a:ext>
                  </a:extLst>
                </p14:cNvPr>
                <p14:cNvContentPartPr/>
                <p14:nvPr/>
              </p14:nvContentPartPr>
              <p14:xfrm>
                <a:off x="7154247" y="6052222"/>
                <a:ext cx="29880" cy="1782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B3FCB512-19E9-CCDA-D231-DED0AB47A803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7149927" y="6047902"/>
                  <a:ext cx="38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B5F069CF-F6AB-F98E-DC34-2128F5ADF29F}"/>
                    </a:ext>
                  </a:extLst>
                </p14:cNvPr>
                <p14:cNvContentPartPr/>
                <p14:nvPr/>
              </p14:nvContentPartPr>
              <p14:xfrm>
                <a:off x="7193127" y="6114502"/>
                <a:ext cx="187560" cy="1141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B5F069CF-F6AB-F98E-DC34-2128F5ADF29F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7188807" y="6110182"/>
                  <a:ext cx="19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C9B8D2F8-1CAA-ACD7-78C6-0C0BEBB99E73}"/>
                    </a:ext>
                  </a:extLst>
                </p14:cNvPr>
                <p14:cNvContentPartPr/>
                <p14:nvPr/>
              </p14:nvContentPartPr>
              <p14:xfrm>
                <a:off x="7540527" y="6124582"/>
                <a:ext cx="140760" cy="1011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C9B8D2F8-1CAA-ACD7-78C6-0C0BEBB99E73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536207" y="6120262"/>
                  <a:ext cx="149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26C52E47-0950-9C54-FBEF-D89BFC2471BA}"/>
                    </a:ext>
                  </a:extLst>
                </p14:cNvPr>
                <p14:cNvContentPartPr/>
                <p14:nvPr/>
              </p14:nvContentPartPr>
              <p14:xfrm>
                <a:off x="7673727" y="6037462"/>
                <a:ext cx="239400" cy="1627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26C52E47-0950-9C54-FBEF-D89BFC2471BA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7669407" y="6033142"/>
                  <a:ext cx="248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4160F131-2A25-2A41-561F-9EDD6EF0F2F9}"/>
                    </a:ext>
                  </a:extLst>
                </p14:cNvPr>
                <p14:cNvContentPartPr/>
                <p14:nvPr/>
              </p14:nvContentPartPr>
              <p14:xfrm>
                <a:off x="7924647" y="5944582"/>
                <a:ext cx="96480" cy="1911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4160F131-2A25-2A41-561F-9EDD6EF0F2F9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920327" y="5940262"/>
                  <a:ext cx="105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FCADBE4B-844C-D30C-9749-39FCC626A55C}"/>
                    </a:ext>
                  </a:extLst>
                </p14:cNvPr>
                <p14:cNvContentPartPr/>
                <p14:nvPr/>
              </p14:nvContentPartPr>
              <p14:xfrm>
                <a:off x="7933287" y="6117382"/>
                <a:ext cx="93240" cy="360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FCADBE4B-844C-D30C-9749-39FCC626A55C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928967" y="6113062"/>
                  <a:ext cx="101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EBB07BD0-6333-3B13-1B3D-95DC01FC37F4}"/>
                    </a:ext>
                  </a:extLst>
                </p14:cNvPr>
                <p14:cNvContentPartPr/>
                <p14:nvPr/>
              </p14:nvContentPartPr>
              <p14:xfrm>
                <a:off x="8041287" y="5903542"/>
                <a:ext cx="312840" cy="22932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EBB07BD0-6333-3B13-1B3D-95DC01FC37F4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8036967" y="5899222"/>
                  <a:ext cx="321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CFEDBA7E-3209-A153-B58B-33DA692F6ECD}"/>
                    </a:ext>
                  </a:extLst>
                </p14:cNvPr>
                <p14:cNvContentPartPr/>
                <p14:nvPr/>
              </p14:nvContentPartPr>
              <p14:xfrm>
                <a:off x="8338287" y="5836582"/>
                <a:ext cx="13320" cy="360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CFEDBA7E-3209-A153-B58B-33DA692F6ECD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8333967" y="5832262"/>
                  <a:ext cx="21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DEAC6FD0-767F-9B81-2950-ADD98782FF06}"/>
                    </a:ext>
                  </a:extLst>
                </p14:cNvPr>
                <p14:cNvContentPartPr/>
                <p14:nvPr/>
              </p14:nvContentPartPr>
              <p14:xfrm>
                <a:off x="8363847" y="5878342"/>
                <a:ext cx="79920" cy="2404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DEAC6FD0-767F-9B81-2950-ADD98782FF06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8359527" y="5874022"/>
                  <a:ext cx="88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E8248832-9BA1-E585-3AA9-92FA9D6466CA}"/>
                    </a:ext>
                  </a:extLst>
                </p14:cNvPr>
                <p14:cNvContentPartPr/>
                <p14:nvPr/>
              </p14:nvContentPartPr>
              <p14:xfrm>
                <a:off x="8142087" y="5988862"/>
                <a:ext cx="35280" cy="655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E8248832-9BA1-E585-3AA9-92FA9D6466CA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137767" y="5984542"/>
                  <a:ext cx="43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A873C36-61BA-DD5A-B368-6E6A4EC7AD11}"/>
                    </a:ext>
                  </a:extLst>
                </p14:cNvPr>
                <p14:cNvContentPartPr/>
                <p14:nvPr/>
              </p14:nvContentPartPr>
              <p14:xfrm>
                <a:off x="8162607" y="5867902"/>
                <a:ext cx="40320" cy="640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A873C36-61BA-DD5A-B368-6E6A4EC7AD11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8158287" y="5863582"/>
                  <a:ext cx="48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61B9BCE4-EC64-EF5B-B7C4-29C6409689D9}"/>
                    </a:ext>
                  </a:extLst>
                </p14:cNvPr>
                <p14:cNvContentPartPr/>
                <p14:nvPr/>
              </p14:nvContentPartPr>
              <p14:xfrm>
                <a:off x="5919807" y="6692662"/>
                <a:ext cx="94680" cy="939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61B9BCE4-EC64-EF5B-B7C4-29C6409689D9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915487" y="6688342"/>
                  <a:ext cx="103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DAB8391-2D4D-52D8-0D83-597AB0D237FC}"/>
                    </a:ext>
                  </a:extLst>
                </p14:cNvPr>
                <p14:cNvContentPartPr/>
                <p14:nvPr/>
              </p14:nvContentPartPr>
              <p14:xfrm>
                <a:off x="6073887" y="6691942"/>
                <a:ext cx="181440" cy="720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DAB8391-2D4D-52D8-0D83-597AB0D237FC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6069567" y="6687622"/>
                  <a:ext cx="190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B3788C7B-3C80-A076-ECFA-B0545DFB2C17}"/>
                    </a:ext>
                  </a:extLst>
                </p14:cNvPr>
                <p14:cNvContentPartPr/>
                <p14:nvPr/>
              </p14:nvContentPartPr>
              <p14:xfrm>
                <a:off x="6289527" y="6553342"/>
                <a:ext cx="121320" cy="1764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B3788C7B-3C80-A076-ECFA-B0545DFB2C17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285207" y="6549022"/>
                  <a:ext cx="12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6878A857-9D31-C69B-2B13-D4D494FB305D}"/>
                    </a:ext>
                  </a:extLst>
                </p14:cNvPr>
                <p14:cNvContentPartPr/>
                <p14:nvPr/>
              </p14:nvContentPartPr>
              <p14:xfrm>
                <a:off x="6593007" y="6490342"/>
                <a:ext cx="230760" cy="2034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6878A857-9D31-C69B-2B13-D4D494FB305D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6588687" y="6486022"/>
                  <a:ext cx="239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3A6052C5-6BC9-B5F6-5463-CE282614071F}"/>
                    </a:ext>
                  </a:extLst>
                </p14:cNvPr>
                <p14:cNvContentPartPr/>
                <p14:nvPr/>
              </p14:nvContentPartPr>
              <p14:xfrm>
                <a:off x="6871647" y="6337702"/>
                <a:ext cx="257040" cy="29844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3A6052C5-6BC9-B5F6-5463-CE282614071F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867327" y="6333382"/>
                  <a:ext cx="265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3F7697A-F3FF-F675-8086-22E1D72F5833}"/>
                    </a:ext>
                  </a:extLst>
                </p14:cNvPr>
                <p14:cNvContentPartPr/>
                <p14:nvPr/>
              </p14:nvContentPartPr>
              <p14:xfrm>
                <a:off x="6681207" y="6582862"/>
                <a:ext cx="484920" cy="1803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3F7697A-F3FF-F675-8086-22E1D72F5833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676887" y="6578542"/>
                  <a:ext cx="493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88AF9A4E-5FAC-7432-D456-AC753C5F4CBB}"/>
                    </a:ext>
                  </a:extLst>
                </p14:cNvPr>
                <p14:cNvContentPartPr/>
                <p14:nvPr/>
              </p14:nvContentPartPr>
              <p14:xfrm>
                <a:off x="7421727" y="6316822"/>
                <a:ext cx="430560" cy="2955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88AF9A4E-5FAC-7432-D456-AC753C5F4CBB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417407" y="6312502"/>
                  <a:ext cx="4392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FE49BB0-8C8E-8052-6D01-5554555B14B1}"/>
                    </a:ext>
                  </a:extLst>
                </p14:cNvPr>
                <p14:cNvContentPartPr/>
                <p14:nvPr/>
              </p14:nvContentPartPr>
              <p14:xfrm>
                <a:off x="7867407" y="6243022"/>
                <a:ext cx="79200" cy="21348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FE49BB0-8C8E-8052-6D01-5554555B14B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863087" y="6238702"/>
                  <a:ext cx="87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51EB6B82-1E1D-5ECA-0C62-59603C3AACFE}"/>
                    </a:ext>
                  </a:extLst>
                </p14:cNvPr>
                <p14:cNvContentPartPr/>
                <p14:nvPr/>
              </p14:nvContentPartPr>
              <p14:xfrm>
                <a:off x="7967487" y="6289102"/>
                <a:ext cx="77760" cy="14616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51EB6B82-1E1D-5ECA-0C62-59603C3AACF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963167" y="6284782"/>
                  <a:ext cx="86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4B3269D-5C6D-AC59-68E6-A1FB44553DAE}"/>
                    </a:ext>
                  </a:extLst>
                </p14:cNvPr>
                <p14:cNvContentPartPr/>
                <p14:nvPr/>
              </p14:nvContentPartPr>
              <p14:xfrm>
                <a:off x="8040207" y="6186502"/>
                <a:ext cx="311760" cy="22824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4B3269D-5C6D-AC59-68E6-A1FB44553DAE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8035887" y="6182182"/>
                  <a:ext cx="320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081C668-86F0-198D-3B63-0D33B5383EB0}"/>
                    </a:ext>
                  </a:extLst>
                </p14:cNvPr>
                <p14:cNvContentPartPr/>
                <p14:nvPr/>
              </p14:nvContentPartPr>
              <p14:xfrm>
                <a:off x="8382927" y="6041422"/>
                <a:ext cx="76680" cy="33372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081C668-86F0-198D-3B63-0D33B5383EB0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8378607" y="6037102"/>
                  <a:ext cx="85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3C4147BD-EE58-8D76-A5F9-55CBAB523275}"/>
                    </a:ext>
                  </a:extLst>
                </p14:cNvPr>
                <p14:cNvContentPartPr/>
                <p14:nvPr/>
              </p14:nvContentPartPr>
              <p14:xfrm>
                <a:off x="5999007" y="1704862"/>
                <a:ext cx="20880" cy="9842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3C4147BD-EE58-8D76-A5F9-55CBAB52327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5994687" y="1700542"/>
                  <a:ext cx="29520" cy="9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935A5A1-FF86-E862-4515-E1745C0C6BA7}"/>
                    </a:ext>
                  </a:extLst>
                </p14:cNvPr>
                <p14:cNvContentPartPr/>
                <p14:nvPr/>
              </p14:nvContentPartPr>
              <p14:xfrm>
                <a:off x="5829807" y="2518102"/>
                <a:ext cx="1766520" cy="936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935A5A1-FF86-E862-4515-E1745C0C6BA7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5825487" y="2513782"/>
                  <a:ext cx="1775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6A7F1FA-C681-F162-C331-BDA6FFDD4FB8}"/>
                    </a:ext>
                  </a:extLst>
                </p14:cNvPr>
                <p14:cNvContentPartPr/>
                <p14:nvPr/>
              </p14:nvContentPartPr>
              <p14:xfrm>
                <a:off x="7504167" y="2390302"/>
                <a:ext cx="136800" cy="28836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6A7F1FA-C681-F162-C331-BDA6FFDD4FB8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7499847" y="2385982"/>
                  <a:ext cx="1454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401F1D6-C32E-8499-7D26-4BD48908EE46}"/>
                    </a:ext>
                  </a:extLst>
                </p14:cNvPr>
                <p14:cNvContentPartPr/>
                <p14:nvPr/>
              </p14:nvContentPartPr>
              <p14:xfrm>
                <a:off x="5862927" y="1572382"/>
                <a:ext cx="221040" cy="21060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401F1D6-C32E-8499-7D26-4BD48908EE46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5858607" y="1568062"/>
                  <a:ext cx="229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F0AE136-10E8-EF13-0A71-39A6CF04786F}"/>
                    </a:ext>
                  </a:extLst>
                </p14:cNvPr>
                <p14:cNvContentPartPr/>
                <p14:nvPr/>
              </p14:nvContentPartPr>
              <p14:xfrm>
                <a:off x="5997567" y="1659862"/>
                <a:ext cx="1369440" cy="92844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F0AE136-10E8-EF13-0A71-39A6CF04786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5993247" y="1655542"/>
                  <a:ext cx="1378080" cy="9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5FCA714-7425-61E7-0608-8041CEDB70D5}"/>
                    </a:ext>
                  </a:extLst>
                </p14:cNvPr>
                <p14:cNvContentPartPr/>
                <p14:nvPr/>
              </p14:nvContentPartPr>
              <p14:xfrm>
                <a:off x="5592567" y="1429102"/>
                <a:ext cx="400680" cy="3837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5FCA714-7425-61E7-0608-8041CEDB70D5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5588247" y="1424782"/>
                  <a:ext cx="4093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AB7E7059-AAF5-D9F0-09A7-26E23164D723}"/>
                    </a:ext>
                  </a:extLst>
                </p14:cNvPr>
                <p14:cNvContentPartPr/>
                <p14:nvPr/>
              </p14:nvContentPartPr>
              <p14:xfrm>
                <a:off x="7281687" y="2672182"/>
                <a:ext cx="139320" cy="21744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AB7E7059-AAF5-D9F0-09A7-26E23164D723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7277367" y="2667862"/>
                  <a:ext cx="147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8BE9EE0C-9F47-6DE8-35E2-9671CD98B0A8}"/>
                    </a:ext>
                  </a:extLst>
                </p14:cNvPr>
                <p14:cNvContentPartPr/>
                <p14:nvPr/>
              </p14:nvContentPartPr>
              <p14:xfrm>
                <a:off x="6756447" y="1811422"/>
                <a:ext cx="16200" cy="89928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8BE9EE0C-9F47-6DE8-35E2-9671CD98B0A8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752127" y="1807102"/>
                  <a:ext cx="2484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987B04BB-B9E4-4143-DB8A-46B9CD80EBD5}"/>
                    </a:ext>
                  </a:extLst>
                </p14:cNvPr>
                <p14:cNvContentPartPr/>
                <p14:nvPr/>
              </p14:nvContentPartPr>
              <p14:xfrm>
                <a:off x="6701727" y="2825542"/>
                <a:ext cx="292680" cy="24948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987B04BB-B9E4-4143-DB8A-46B9CD80EBD5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697407" y="2821222"/>
                  <a:ext cx="301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18438B64-A2EC-ABDA-795D-50D1BCDA050F}"/>
                    </a:ext>
                  </a:extLst>
                </p14:cNvPr>
                <p14:cNvContentPartPr/>
                <p14:nvPr/>
              </p14:nvContentPartPr>
              <p14:xfrm>
                <a:off x="7037247" y="2825182"/>
                <a:ext cx="113040" cy="19980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18438B64-A2EC-ABDA-795D-50D1BCDA050F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7032927" y="2820862"/>
                  <a:ext cx="121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E99A62D-E90B-450D-F4B9-0CC550C39FC2}"/>
                    </a:ext>
                  </a:extLst>
                </p14:cNvPr>
                <p14:cNvContentPartPr/>
                <p14:nvPr/>
              </p14:nvContentPartPr>
              <p14:xfrm>
                <a:off x="6044007" y="1956502"/>
                <a:ext cx="19440" cy="7221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E99A62D-E90B-450D-F4B9-0CC550C39FC2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039687" y="1952182"/>
                  <a:ext cx="2808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D858F7E5-AE83-BB29-58C1-8032A67729C6}"/>
                    </a:ext>
                  </a:extLst>
                </p14:cNvPr>
                <p14:cNvContentPartPr/>
                <p14:nvPr/>
              </p14:nvContentPartPr>
              <p14:xfrm>
                <a:off x="6035007" y="2779462"/>
                <a:ext cx="182880" cy="2430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D858F7E5-AE83-BB29-58C1-8032A67729C6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030687" y="2775142"/>
                  <a:ext cx="191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79B34088-606B-B8D4-5B77-1995F7744EBF}"/>
                    </a:ext>
                  </a:extLst>
                </p14:cNvPr>
                <p14:cNvContentPartPr/>
                <p14:nvPr/>
              </p14:nvContentPartPr>
              <p14:xfrm>
                <a:off x="6260727" y="2780542"/>
                <a:ext cx="70200" cy="15408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79B34088-606B-B8D4-5B77-1995F7744EBF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256407" y="2776222"/>
                  <a:ext cx="78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9B7E29BC-69CB-2338-B3F7-FF94261CB1C7}"/>
                    </a:ext>
                  </a:extLst>
                </p14:cNvPr>
                <p14:cNvContentPartPr/>
                <p14:nvPr/>
              </p14:nvContentPartPr>
              <p14:xfrm>
                <a:off x="6685887" y="1561582"/>
                <a:ext cx="109440" cy="1803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9B7E29BC-69CB-2338-B3F7-FF94261CB1C7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681567" y="1557262"/>
                  <a:ext cx="118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1707914-D3D8-AC86-833D-CE27D0CBE7C0}"/>
                    </a:ext>
                  </a:extLst>
                </p14:cNvPr>
                <p14:cNvContentPartPr/>
                <p14:nvPr/>
              </p14:nvContentPartPr>
              <p14:xfrm>
                <a:off x="6695967" y="1593982"/>
                <a:ext cx="68040" cy="18360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1707914-D3D8-AC86-833D-CE27D0CBE7C0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691647" y="1589662"/>
                  <a:ext cx="76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27810153-5027-D263-9929-595849E6D155}"/>
                    </a:ext>
                  </a:extLst>
                </p14:cNvPr>
                <p14:cNvContentPartPr/>
                <p14:nvPr/>
              </p14:nvContentPartPr>
              <p14:xfrm>
                <a:off x="6788487" y="1465102"/>
                <a:ext cx="86040" cy="15084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27810153-5027-D263-9929-595849E6D155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784167" y="1460782"/>
                  <a:ext cx="94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2A14D9A-7B0E-2F40-9367-D025F780603D}"/>
                    </a:ext>
                  </a:extLst>
                </p14:cNvPr>
                <p14:cNvContentPartPr/>
                <p14:nvPr/>
              </p14:nvContentPartPr>
              <p14:xfrm>
                <a:off x="6909087" y="1651582"/>
                <a:ext cx="22680" cy="1648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2A14D9A-7B0E-2F40-9367-D025F780603D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904767" y="1647262"/>
                  <a:ext cx="31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ED031BB6-4915-6B9A-2726-86E946EC71F8}"/>
                    </a:ext>
                  </a:extLst>
                </p14:cNvPr>
                <p14:cNvContentPartPr/>
                <p14:nvPr/>
              </p14:nvContentPartPr>
              <p14:xfrm>
                <a:off x="6884247" y="1707742"/>
                <a:ext cx="79920" cy="3276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ED031BB6-4915-6B9A-2726-86E946EC71F8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6879927" y="1703422"/>
                  <a:ext cx="88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9F8117EB-F5ED-A809-E5C1-FA52994C18A4}"/>
                    </a:ext>
                  </a:extLst>
                </p14:cNvPr>
                <p14:cNvContentPartPr/>
                <p14:nvPr/>
              </p14:nvContentPartPr>
              <p14:xfrm>
                <a:off x="6964887" y="1625302"/>
                <a:ext cx="228960" cy="1821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9F8117EB-F5ED-A809-E5C1-FA52994C18A4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6960567" y="1620982"/>
                  <a:ext cx="237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1C733BE-6EC8-62D6-3244-CBF575E9FEB7}"/>
                    </a:ext>
                  </a:extLst>
                </p14:cNvPr>
                <p14:cNvContentPartPr/>
                <p14:nvPr/>
              </p14:nvContentPartPr>
              <p14:xfrm>
                <a:off x="5727567" y="1896022"/>
                <a:ext cx="306000" cy="11952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1C733BE-6EC8-62D6-3244-CBF575E9FEB7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723247" y="1891702"/>
                  <a:ext cx="314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EB0FBBE5-E5E5-722D-1A94-2372FA5D6C82}"/>
                    </a:ext>
                  </a:extLst>
                </p14:cNvPr>
                <p14:cNvContentPartPr/>
                <p14:nvPr/>
              </p14:nvContentPartPr>
              <p14:xfrm>
                <a:off x="5395287" y="1909342"/>
                <a:ext cx="182520" cy="1404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EB0FBBE5-E5E5-722D-1A94-2372FA5D6C82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390967" y="1905022"/>
                  <a:ext cx="191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3EA00D4D-35D8-67C3-9FFA-640BEFDB51E4}"/>
                    </a:ext>
                  </a:extLst>
                </p14:cNvPr>
                <p14:cNvContentPartPr/>
                <p14:nvPr/>
              </p14:nvContentPartPr>
              <p14:xfrm>
                <a:off x="5453967" y="1877662"/>
                <a:ext cx="110160" cy="20772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3EA00D4D-35D8-67C3-9FFA-640BEFDB51E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5449647" y="1873342"/>
                  <a:ext cx="118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C84FE1E-CA06-A553-6459-95836ADFC159}"/>
                    </a:ext>
                  </a:extLst>
                </p14:cNvPr>
                <p14:cNvContentPartPr/>
                <p14:nvPr/>
              </p14:nvContentPartPr>
              <p14:xfrm>
                <a:off x="5582487" y="1980982"/>
                <a:ext cx="130320" cy="10980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C84FE1E-CA06-A553-6459-95836ADFC159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578167" y="1976662"/>
                  <a:ext cx="138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BBFD11DE-1F98-568C-CA68-57CAD0E422C9}"/>
                    </a:ext>
                  </a:extLst>
                </p14:cNvPr>
                <p14:cNvContentPartPr/>
                <p14:nvPr/>
              </p14:nvContentPartPr>
              <p14:xfrm>
                <a:off x="5743047" y="1988182"/>
                <a:ext cx="75600" cy="1663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BBFD11DE-1F98-568C-CA68-57CAD0E422C9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5738727" y="1983862"/>
                  <a:ext cx="84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40D170A-F63D-0742-6DF4-A1B38C9B4333}"/>
                    </a:ext>
                  </a:extLst>
                </p14:cNvPr>
                <p14:cNvContentPartPr/>
                <p14:nvPr/>
              </p14:nvContentPartPr>
              <p14:xfrm>
                <a:off x="6791007" y="2369782"/>
                <a:ext cx="91800" cy="1990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40D170A-F63D-0742-6DF4-A1B38C9B4333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6786687" y="2365462"/>
                  <a:ext cx="100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329745A9-595F-54F5-CEEA-EC90C14A895F}"/>
                    </a:ext>
                  </a:extLst>
                </p14:cNvPr>
                <p14:cNvContentPartPr/>
                <p14:nvPr/>
              </p14:nvContentPartPr>
              <p14:xfrm>
                <a:off x="6881367" y="2471662"/>
                <a:ext cx="192240" cy="907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329745A9-595F-54F5-CEEA-EC90C14A895F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6877047" y="2467342"/>
                  <a:ext cx="200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AD4C37CF-8AC0-6784-71DA-B88F67D4AD14}"/>
                    </a:ext>
                  </a:extLst>
                </p14:cNvPr>
                <p14:cNvContentPartPr/>
                <p14:nvPr/>
              </p14:nvContentPartPr>
              <p14:xfrm>
                <a:off x="6879567" y="2157382"/>
                <a:ext cx="188640" cy="3315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AD4C37CF-8AC0-6784-71DA-B88F67D4AD14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6875247" y="2153062"/>
                  <a:ext cx="197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5BB204A2-CDA5-8DC6-9533-9D877BFE6DF3}"/>
                    </a:ext>
                  </a:extLst>
                </p14:cNvPr>
                <p14:cNvContentPartPr/>
                <p14:nvPr/>
              </p14:nvContentPartPr>
              <p14:xfrm>
                <a:off x="6920967" y="1896382"/>
                <a:ext cx="80640" cy="18792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5BB204A2-CDA5-8DC6-9533-9D877BFE6DF3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6916647" y="1892062"/>
                  <a:ext cx="89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5F444DA-8614-199A-4A82-6189D864D103}"/>
                    </a:ext>
                  </a:extLst>
                </p14:cNvPr>
                <p14:cNvContentPartPr/>
                <p14:nvPr/>
              </p14:nvContentPartPr>
              <p14:xfrm>
                <a:off x="6944727" y="1884862"/>
                <a:ext cx="160560" cy="2156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5F444DA-8614-199A-4A82-6189D864D103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6940407" y="1880542"/>
                  <a:ext cx="169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7B9E029-8D17-2F7F-FCF6-F0AC66742A9B}"/>
                    </a:ext>
                  </a:extLst>
                </p14:cNvPr>
                <p14:cNvContentPartPr/>
                <p14:nvPr/>
              </p14:nvContentPartPr>
              <p14:xfrm>
                <a:off x="7128327" y="1851022"/>
                <a:ext cx="63000" cy="21024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7B9E029-8D17-2F7F-FCF6-F0AC66742A9B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7124007" y="1846702"/>
                  <a:ext cx="71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6934EE34-B60F-D8FA-026D-60CBA0E22674}"/>
                    </a:ext>
                  </a:extLst>
                </p14:cNvPr>
                <p14:cNvContentPartPr/>
                <p14:nvPr/>
              </p14:nvContentPartPr>
              <p14:xfrm>
                <a:off x="7202847" y="1924102"/>
                <a:ext cx="62640" cy="12420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6934EE34-B60F-D8FA-026D-60CBA0E22674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7198527" y="1919782"/>
                  <a:ext cx="71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D9D5A7C8-BC36-D245-5B25-CB573DED4275}"/>
                    </a:ext>
                  </a:extLst>
                </p14:cNvPr>
                <p14:cNvContentPartPr/>
                <p14:nvPr/>
              </p14:nvContentPartPr>
              <p14:xfrm>
                <a:off x="7269447" y="1863262"/>
                <a:ext cx="248040" cy="23940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D9D5A7C8-BC36-D245-5B25-CB573DED4275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7265127" y="1858942"/>
                  <a:ext cx="256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887BBA64-5E9C-BC39-2A9D-921896F9ADD7}"/>
                    </a:ext>
                  </a:extLst>
                </p14:cNvPr>
                <p14:cNvContentPartPr/>
                <p14:nvPr/>
              </p14:nvContentPartPr>
              <p14:xfrm>
                <a:off x="7572567" y="1902862"/>
                <a:ext cx="73080" cy="324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887BBA64-5E9C-BC39-2A9D-921896F9ADD7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7568247" y="1898542"/>
                  <a:ext cx="81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8A1245A-24FC-0276-6297-E857184A18D3}"/>
                    </a:ext>
                  </a:extLst>
                </p14:cNvPr>
                <p14:cNvContentPartPr/>
                <p14:nvPr/>
              </p14:nvContentPartPr>
              <p14:xfrm>
                <a:off x="7120047" y="2141902"/>
                <a:ext cx="73800" cy="19548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8A1245A-24FC-0276-6297-E857184A18D3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7115727" y="2137582"/>
                  <a:ext cx="82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E27A3C32-4CF9-210F-E62B-25F3E9AA4128}"/>
                    </a:ext>
                  </a:extLst>
                </p14:cNvPr>
                <p14:cNvContentPartPr/>
                <p14:nvPr/>
              </p14:nvContentPartPr>
              <p14:xfrm>
                <a:off x="7232367" y="2115622"/>
                <a:ext cx="256320" cy="171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E27A3C32-4CF9-210F-E62B-25F3E9AA4128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7228047" y="2111302"/>
                  <a:ext cx="264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751504FA-10C9-D431-AEA3-C693157AFAB9}"/>
                    </a:ext>
                  </a:extLst>
                </p14:cNvPr>
                <p14:cNvContentPartPr/>
                <p14:nvPr/>
              </p14:nvContentPartPr>
              <p14:xfrm>
                <a:off x="7513167" y="2035342"/>
                <a:ext cx="220680" cy="25632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751504FA-10C9-D431-AEA3-C693157AFAB9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7508847" y="2031022"/>
                  <a:ext cx="229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E7A16303-2BB1-BCF7-19DC-334344B20E33}"/>
                    </a:ext>
                  </a:extLst>
                </p14:cNvPr>
                <p14:cNvContentPartPr/>
                <p14:nvPr/>
              </p14:nvContentPartPr>
              <p14:xfrm>
                <a:off x="7454487" y="6646582"/>
                <a:ext cx="191880" cy="1004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E7A16303-2BB1-BCF7-19DC-334344B20E3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7450167" y="6642262"/>
                  <a:ext cx="200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BF77427D-E7BC-EB50-FAF6-93949F4A3638}"/>
                    </a:ext>
                  </a:extLst>
                </p14:cNvPr>
                <p14:cNvContentPartPr/>
                <p14:nvPr/>
              </p14:nvContentPartPr>
              <p14:xfrm>
                <a:off x="7814487" y="6564142"/>
                <a:ext cx="156600" cy="13716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BF77427D-E7BC-EB50-FAF6-93949F4A3638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7810167" y="6559822"/>
                  <a:ext cx="165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37CEFF-59C6-E427-6425-C28BD173D726}"/>
                    </a:ext>
                  </a:extLst>
                </p14:cNvPr>
                <p14:cNvContentPartPr/>
                <p14:nvPr/>
              </p14:nvContentPartPr>
              <p14:xfrm>
                <a:off x="8009247" y="6590062"/>
                <a:ext cx="92160" cy="788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37CEFF-59C6-E427-6425-C28BD173D726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8004927" y="6585742"/>
                  <a:ext cx="100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48361614-8304-2475-DC5A-F94721EDA125}"/>
                    </a:ext>
                  </a:extLst>
                </p14:cNvPr>
                <p14:cNvContentPartPr/>
                <p14:nvPr/>
              </p14:nvContentPartPr>
              <p14:xfrm>
                <a:off x="8215887" y="6387382"/>
                <a:ext cx="309960" cy="25308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48361614-8304-2475-DC5A-F94721EDA125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8211567" y="6383062"/>
                  <a:ext cx="318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B4C593B-A0A3-E095-5BCB-1DC9C1E6D662}"/>
                    </a:ext>
                  </a:extLst>
                </p14:cNvPr>
                <p14:cNvContentPartPr/>
                <p14:nvPr/>
              </p14:nvContentPartPr>
              <p14:xfrm>
                <a:off x="8117607" y="6295942"/>
                <a:ext cx="497160" cy="43740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B4C593B-A0A3-E095-5BCB-1DC9C1E6D66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8113287" y="6291622"/>
                  <a:ext cx="5058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C56934B-7332-2343-7F2D-04F2B0C7B436}"/>
                    </a:ext>
                  </a:extLst>
                </p14:cNvPr>
                <p14:cNvContentPartPr/>
                <p14:nvPr/>
              </p14:nvContentPartPr>
              <p14:xfrm>
                <a:off x="588927" y="3104542"/>
                <a:ext cx="654840" cy="48456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C56934B-7332-2343-7F2D-04F2B0C7B43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584607" y="3100222"/>
                  <a:ext cx="6634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A79DB0B4-E365-B0AF-449E-1570388775A5}"/>
                    </a:ext>
                  </a:extLst>
                </p14:cNvPr>
                <p14:cNvContentPartPr/>
                <p14:nvPr/>
              </p14:nvContentPartPr>
              <p14:xfrm>
                <a:off x="569487" y="4345462"/>
                <a:ext cx="529200" cy="4204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A79DB0B4-E365-B0AF-449E-1570388775A5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565167" y="4341142"/>
                  <a:ext cx="5378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9A2FF157-3516-5EBA-4A3D-237B73F940C6}"/>
                    </a:ext>
                  </a:extLst>
                </p14:cNvPr>
                <p14:cNvContentPartPr/>
                <p14:nvPr/>
              </p14:nvContentPartPr>
              <p14:xfrm>
                <a:off x="921567" y="4301182"/>
                <a:ext cx="359640" cy="1357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9A2FF157-3516-5EBA-4A3D-237B73F940C6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917247" y="4296862"/>
                  <a:ext cx="368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62A53E89-8D4A-CA9D-4494-A2BCD302F10F}"/>
                    </a:ext>
                  </a:extLst>
                </p14:cNvPr>
                <p14:cNvContentPartPr/>
                <p14:nvPr/>
              </p14:nvContentPartPr>
              <p14:xfrm>
                <a:off x="7328487" y="6248782"/>
                <a:ext cx="1445760" cy="58320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62A53E89-8D4A-CA9D-4494-A2BCD302F10F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7324167" y="6244462"/>
                  <a:ext cx="1454400" cy="59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369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16A8F900-2D31-A0C9-1DB5-B09A64095913}"/>
              </a:ext>
            </a:extLst>
          </p:cNvPr>
          <p:cNvSpPr txBox="1"/>
          <p:nvPr/>
        </p:nvSpPr>
        <p:spPr>
          <a:xfrm>
            <a:off x="107504" y="1340768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E86B57E0-59DF-592B-6477-062373F476F9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85" name="Tabelle 84">
            <a:extLst>
              <a:ext uri="{FF2B5EF4-FFF2-40B4-BE49-F238E27FC236}">
                <a16:creationId xmlns:a16="http://schemas.microsoft.com/office/drawing/2014/main" id="{F089EE30-9763-1E1B-3D23-ED180C5EB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95118"/>
              </p:ext>
            </p:extLst>
          </p:nvPr>
        </p:nvGraphicFramePr>
        <p:xfrm>
          <a:off x="315216" y="2529673"/>
          <a:ext cx="8670849" cy="978298"/>
        </p:xfrm>
        <a:graphic>
          <a:graphicData uri="http://schemas.openxmlformats.org/drawingml/2006/table">
            <a:tbl>
              <a:tblPr/>
              <a:tblGrid>
                <a:gridCol w="1178815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318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15D0F9D-B70B-C5E2-665B-E9A045B2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85" y="3750029"/>
            <a:ext cx="4584589" cy="2749534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A1E93AD-5A23-C601-DB26-BAF726BBF844}"/>
              </a:ext>
            </a:extLst>
          </p:cNvPr>
          <p:cNvGrpSpPr/>
          <p:nvPr/>
        </p:nvGrpSpPr>
        <p:grpSpPr>
          <a:xfrm>
            <a:off x="5972367" y="3713302"/>
            <a:ext cx="2632680" cy="612000"/>
            <a:chOff x="5972367" y="3713302"/>
            <a:chExt cx="263268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14:cNvPr>
                <p14:cNvContentPartPr/>
                <p14:nvPr/>
              </p14:nvContentPartPr>
              <p14:xfrm>
                <a:off x="6091887" y="3982942"/>
                <a:ext cx="390960" cy="199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7567" y="3978622"/>
                  <a:ext cx="39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14:cNvPr>
                <p14:cNvContentPartPr/>
                <p14:nvPr/>
              </p14:nvContentPartPr>
              <p14:xfrm>
                <a:off x="5972367" y="4022902"/>
                <a:ext cx="250920" cy="302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8047" y="4018582"/>
                  <a:ext cx="259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14:cNvPr>
                <p14:cNvContentPartPr/>
                <p14:nvPr/>
              </p14:nvContentPartPr>
              <p14:xfrm>
                <a:off x="6653127" y="3784222"/>
                <a:ext cx="114480" cy="244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48807" y="3779902"/>
                  <a:ext cx="123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14:cNvPr>
                <p14:cNvContentPartPr/>
                <p14:nvPr/>
              </p14:nvContentPartPr>
              <p14:xfrm>
                <a:off x="6829887" y="3728782"/>
                <a:ext cx="336600" cy="255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25567" y="3724462"/>
                  <a:ext cx="345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14:cNvPr>
                <p14:cNvContentPartPr/>
                <p14:nvPr/>
              </p14:nvContentPartPr>
              <p14:xfrm>
                <a:off x="7234887" y="3720862"/>
                <a:ext cx="213120" cy="154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30567" y="3716542"/>
                  <a:ext cx="221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14:cNvPr>
                <p14:cNvContentPartPr/>
                <p14:nvPr/>
              </p14:nvContentPartPr>
              <p14:xfrm>
                <a:off x="7421727" y="3713302"/>
                <a:ext cx="14760" cy="27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7407" y="3708982"/>
                  <a:ext cx="2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14:cNvPr>
                <p14:cNvContentPartPr/>
                <p14:nvPr/>
              </p14:nvContentPartPr>
              <p14:xfrm>
                <a:off x="7494087" y="3751102"/>
                <a:ext cx="138960" cy="102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89767" y="3746782"/>
                  <a:ext cx="147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14:cNvPr>
                <p14:cNvContentPartPr/>
                <p14:nvPr/>
              </p14:nvContentPartPr>
              <p14:xfrm>
                <a:off x="7621887" y="3743542"/>
                <a:ext cx="247320" cy="321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17567" y="3739222"/>
                  <a:ext cx="255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14:cNvPr>
                <p14:cNvContentPartPr/>
                <p14:nvPr/>
              </p14:nvContentPartPr>
              <p14:xfrm>
                <a:off x="7865607" y="3720142"/>
                <a:ext cx="465480" cy="98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61287" y="3715822"/>
                  <a:ext cx="47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14:cNvPr>
                <p14:cNvContentPartPr/>
                <p14:nvPr/>
              </p14:nvContentPartPr>
              <p14:xfrm>
                <a:off x="8396607" y="3713302"/>
                <a:ext cx="20844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2287" y="3708982"/>
                  <a:ext cx="217080" cy="8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399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75DFD7-38EB-A2C4-3A6C-A425C0F58E51}"/>
              </a:ext>
            </a:extLst>
          </p:cNvPr>
          <p:cNvSpPr txBox="1"/>
          <p:nvPr/>
        </p:nvSpPr>
        <p:spPr>
          <a:xfrm>
            <a:off x="107504" y="1052736"/>
            <a:ext cx="885698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X-</a:t>
            </a:r>
            <a:r>
              <a:rPr lang="de-DE" sz="2400" dirty="0" err="1"/>
              <a:t>coordinate</a:t>
            </a:r>
            <a:r>
              <a:rPr lang="de-DE" sz="2400" dirty="0"/>
              <a:t>:	</a:t>
            </a:r>
            <a:r>
              <a:rPr lang="de-DE" sz="2400" dirty="0" err="1"/>
              <a:t>order</a:t>
            </a:r>
            <a:endParaRPr lang="de-DE" sz="2400" dirty="0"/>
          </a:p>
          <a:p>
            <a:r>
              <a:rPr lang="de-DE" sz="2400" dirty="0"/>
              <a:t>Y-</a:t>
            </a:r>
            <a:r>
              <a:rPr lang="de-DE" sz="2400" dirty="0" err="1"/>
              <a:t>coordinate</a:t>
            </a:r>
            <a:r>
              <a:rPr lang="de-DE" sz="2400" dirty="0"/>
              <a:t>:	Volume [Euro]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3FF95F-62D2-A7B0-B7D4-C886F4112F20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B1EDC7C-FA4F-4279-86E1-0E3E2542A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663108"/>
              </p:ext>
            </p:extLst>
          </p:nvPr>
        </p:nvGraphicFramePr>
        <p:xfrm>
          <a:off x="1233053" y="2049086"/>
          <a:ext cx="5882641" cy="375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14:cNvPr>
              <p14:cNvContentPartPr/>
              <p14:nvPr/>
            </p14:nvContentPartPr>
            <p14:xfrm>
              <a:off x="10070247" y="1425142"/>
              <a:ext cx="15480" cy="75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5927" y="1420822"/>
                <a:ext cx="241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AC1A54DD-E36C-6977-DC60-AA70AB91BBE0}"/>
              </a:ext>
            </a:extLst>
          </p:cNvPr>
          <p:cNvGrpSpPr/>
          <p:nvPr/>
        </p:nvGrpSpPr>
        <p:grpSpPr>
          <a:xfrm>
            <a:off x="7327047" y="1535302"/>
            <a:ext cx="4418280" cy="2611080"/>
            <a:chOff x="7327047" y="1535302"/>
            <a:chExt cx="4418280" cy="26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14:cNvPr>
                <p14:cNvContentPartPr/>
                <p14:nvPr/>
              </p14:nvContentPartPr>
              <p14:xfrm>
                <a:off x="7441527" y="2140822"/>
                <a:ext cx="31320" cy="193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7207" y="2136502"/>
                  <a:ext cx="3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14:cNvPr>
                <p14:cNvContentPartPr/>
                <p14:nvPr/>
              </p14:nvContentPartPr>
              <p14:xfrm>
                <a:off x="7327047" y="2117422"/>
                <a:ext cx="231120" cy="222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2727" y="2113102"/>
                  <a:ext cx="239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14:cNvPr>
                <p14:cNvContentPartPr/>
                <p14:nvPr/>
              </p14:nvContentPartPr>
              <p14:xfrm>
                <a:off x="7662567" y="2125702"/>
                <a:ext cx="91800" cy="139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58247" y="2121382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14:cNvPr>
                <p14:cNvContentPartPr/>
                <p14:nvPr/>
              </p14:nvContentPartPr>
              <p14:xfrm>
                <a:off x="7824927" y="2103742"/>
                <a:ext cx="69480" cy="133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0607" y="2099422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14:cNvPr>
                <p14:cNvContentPartPr/>
                <p14:nvPr/>
              </p14:nvContentPartPr>
              <p14:xfrm>
                <a:off x="7941207" y="1914382"/>
                <a:ext cx="129240" cy="246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6887" y="1910062"/>
                  <a:ext cx="137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14:cNvPr>
                <p14:cNvContentPartPr/>
                <p14:nvPr/>
              </p14:nvContentPartPr>
              <p14:xfrm>
                <a:off x="8021487" y="2001502"/>
                <a:ext cx="222840" cy="140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17167" y="1997182"/>
                  <a:ext cx="231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14:cNvPr>
                <p14:cNvContentPartPr/>
                <p14:nvPr/>
              </p14:nvContentPartPr>
              <p14:xfrm>
                <a:off x="8200047" y="1921582"/>
                <a:ext cx="42840" cy="32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95727" y="1917262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14:cNvPr>
                <p14:cNvContentPartPr/>
                <p14:nvPr/>
              </p14:nvContentPartPr>
              <p14:xfrm>
                <a:off x="8266287" y="1965862"/>
                <a:ext cx="87480" cy="219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61967" y="1961542"/>
                  <a:ext cx="96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14:cNvPr>
                <p14:cNvContentPartPr/>
                <p14:nvPr/>
              </p14:nvContentPartPr>
              <p14:xfrm>
                <a:off x="8380047" y="1787302"/>
                <a:ext cx="375840" cy="255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75727" y="1782982"/>
                  <a:ext cx="384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14:cNvPr>
                <p14:cNvContentPartPr/>
                <p14:nvPr/>
              </p14:nvContentPartPr>
              <p14:xfrm>
                <a:off x="8556087" y="1726822"/>
                <a:ext cx="23040" cy="10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51767" y="1722502"/>
                  <a:ext cx="31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14:cNvPr>
                <p14:cNvContentPartPr/>
                <p14:nvPr/>
              </p14:nvContentPartPr>
              <p14:xfrm>
                <a:off x="7673727" y="2466262"/>
                <a:ext cx="148320" cy="240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69407" y="2461942"/>
                  <a:ext cx="156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14:cNvPr>
                <p14:cNvContentPartPr/>
                <p14:nvPr/>
              </p14:nvContentPartPr>
              <p14:xfrm>
                <a:off x="7816287" y="2498662"/>
                <a:ext cx="469800" cy="158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11967" y="2494342"/>
                  <a:ext cx="47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14:cNvPr>
                <p14:cNvContentPartPr/>
                <p14:nvPr/>
              </p14:nvContentPartPr>
              <p14:xfrm>
                <a:off x="8388687" y="2318662"/>
                <a:ext cx="354240" cy="276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84367" y="2314342"/>
                  <a:ext cx="362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14:cNvPr>
                <p14:cNvContentPartPr/>
                <p14:nvPr/>
              </p14:nvContentPartPr>
              <p14:xfrm>
                <a:off x="8980887" y="1640062"/>
                <a:ext cx="141840" cy="262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76567" y="1635742"/>
                  <a:ext cx="150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14:cNvPr>
                <p14:cNvContentPartPr/>
                <p14:nvPr/>
              </p14:nvContentPartPr>
              <p14:xfrm>
                <a:off x="9053967" y="1788382"/>
                <a:ext cx="84960" cy="9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49647" y="1784062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14:cNvPr>
                <p14:cNvContentPartPr/>
                <p14:nvPr/>
              </p14:nvContentPartPr>
              <p14:xfrm>
                <a:off x="9154767" y="1743742"/>
                <a:ext cx="268200" cy="108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50447" y="1739422"/>
                  <a:ext cx="276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14:cNvPr>
                <p14:cNvContentPartPr/>
                <p14:nvPr/>
              </p14:nvContentPartPr>
              <p14:xfrm>
                <a:off x="9452847" y="1698742"/>
                <a:ext cx="129960" cy="104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48527" y="1694422"/>
                  <a:ext cx="138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14:cNvPr>
                <p14:cNvContentPartPr/>
                <p14:nvPr/>
              </p14:nvContentPartPr>
              <p14:xfrm>
                <a:off x="9810327" y="1535302"/>
                <a:ext cx="352080" cy="149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06007" y="1530982"/>
                  <a:ext cx="36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14:cNvPr>
                <p14:cNvContentPartPr/>
                <p14:nvPr/>
              </p14:nvContentPartPr>
              <p14:xfrm>
                <a:off x="9052527" y="2184022"/>
                <a:ext cx="204840" cy="298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48207" y="2179702"/>
                  <a:ext cx="213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14:cNvPr>
                <p14:cNvContentPartPr/>
                <p14:nvPr/>
              </p14:nvContentPartPr>
              <p14:xfrm>
                <a:off x="9344487" y="2133622"/>
                <a:ext cx="229680" cy="125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0167" y="2129302"/>
                  <a:ext cx="23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14:cNvPr>
                <p14:cNvContentPartPr/>
                <p14:nvPr/>
              </p14:nvContentPartPr>
              <p14:xfrm>
                <a:off x="9628167" y="1943542"/>
                <a:ext cx="132480" cy="34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3847" y="1939222"/>
                  <a:ext cx="141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14:cNvPr>
                <p14:cNvContentPartPr/>
                <p14:nvPr/>
              </p14:nvContentPartPr>
              <p14:xfrm>
                <a:off x="9811767" y="1909342"/>
                <a:ext cx="223200" cy="21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07447" y="1905022"/>
                  <a:ext cx="231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14:cNvPr>
                <p14:cNvContentPartPr/>
                <p14:nvPr/>
              </p14:nvContentPartPr>
              <p14:xfrm>
                <a:off x="10247367" y="1841662"/>
                <a:ext cx="398160" cy="207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43047" y="1837342"/>
                  <a:ext cx="40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14:cNvPr>
                <p14:cNvContentPartPr/>
                <p14:nvPr/>
              </p14:nvContentPartPr>
              <p14:xfrm>
                <a:off x="10713567" y="1703422"/>
                <a:ext cx="167760" cy="160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09247" y="1699102"/>
                  <a:ext cx="17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14:cNvPr>
                <p14:cNvContentPartPr/>
                <p14:nvPr/>
              </p14:nvContentPartPr>
              <p14:xfrm>
                <a:off x="10887807" y="1750582"/>
                <a:ext cx="316080" cy="9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83487" y="1746262"/>
                  <a:ext cx="324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14:cNvPr>
                <p14:cNvContentPartPr/>
                <p14:nvPr/>
              </p14:nvContentPartPr>
              <p14:xfrm>
                <a:off x="11289927" y="1802422"/>
                <a:ext cx="13320" cy="60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85607" y="1798102"/>
                  <a:ext cx="21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14:cNvPr>
                <p14:cNvContentPartPr/>
                <p14:nvPr/>
              </p14:nvContentPartPr>
              <p14:xfrm>
                <a:off x="7667247" y="2875582"/>
                <a:ext cx="150840" cy="200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2927" y="2871262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14:cNvPr>
                <p14:cNvContentPartPr/>
                <p14:nvPr/>
              </p14:nvContentPartPr>
              <p14:xfrm>
                <a:off x="7860207" y="2938942"/>
                <a:ext cx="118800" cy="7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55887" y="2934622"/>
                  <a:ext cx="12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14:cNvPr>
                <p14:cNvContentPartPr/>
                <p14:nvPr/>
              </p14:nvContentPartPr>
              <p14:xfrm>
                <a:off x="8031927" y="2864062"/>
                <a:ext cx="82800" cy="139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27607" y="2859742"/>
                  <a:ext cx="91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14:cNvPr>
                <p14:cNvContentPartPr/>
                <p14:nvPr/>
              </p14:nvContentPartPr>
              <p14:xfrm>
                <a:off x="8365287" y="2799262"/>
                <a:ext cx="181800" cy="117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60967" y="2794942"/>
                  <a:ext cx="19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14:cNvPr>
                <p14:cNvContentPartPr/>
                <p14:nvPr/>
              </p14:nvContentPartPr>
              <p14:xfrm>
                <a:off x="8553567" y="2757862"/>
                <a:ext cx="99720" cy="119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49247" y="2753542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14:cNvPr>
                <p14:cNvContentPartPr/>
                <p14:nvPr/>
              </p14:nvContentPartPr>
              <p14:xfrm>
                <a:off x="8903127" y="2656702"/>
                <a:ext cx="409680" cy="140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98807" y="2652382"/>
                  <a:ext cx="41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14:cNvPr>
                <p14:cNvContentPartPr/>
                <p14:nvPr/>
              </p14:nvContentPartPr>
              <p14:xfrm>
                <a:off x="9240447" y="2559862"/>
                <a:ext cx="7560" cy="2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36127" y="2555542"/>
                  <a:ext cx="16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14:cNvPr>
                <p14:cNvContentPartPr/>
                <p14:nvPr/>
              </p14:nvContentPartPr>
              <p14:xfrm>
                <a:off x="9322887" y="2552302"/>
                <a:ext cx="369720" cy="225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18567" y="2547982"/>
                  <a:ext cx="378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14:cNvPr>
                <p14:cNvContentPartPr/>
                <p14:nvPr/>
              </p14:nvContentPartPr>
              <p14:xfrm>
                <a:off x="9802767" y="2467342"/>
                <a:ext cx="109800" cy="309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98447" y="2463022"/>
                  <a:ext cx="118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14:cNvPr>
                <p14:cNvContentPartPr/>
                <p14:nvPr/>
              </p14:nvContentPartPr>
              <p14:xfrm>
                <a:off x="9971247" y="2419102"/>
                <a:ext cx="104760" cy="131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66927" y="2414782"/>
                  <a:ext cx="113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14:cNvPr>
                <p14:cNvContentPartPr/>
                <p14:nvPr/>
              </p14:nvContentPartPr>
              <p14:xfrm>
                <a:off x="10140807" y="2371942"/>
                <a:ext cx="169560" cy="147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36487" y="2367622"/>
                  <a:ext cx="178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14:cNvPr>
                <p14:cNvContentPartPr/>
                <p14:nvPr/>
              </p14:nvContentPartPr>
              <p14:xfrm>
                <a:off x="10356807" y="2220742"/>
                <a:ext cx="600840" cy="225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52487" y="2216422"/>
                  <a:ext cx="609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14:cNvPr>
                <p14:cNvContentPartPr/>
                <p14:nvPr/>
              </p14:nvContentPartPr>
              <p14:xfrm>
                <a:off x="10727967" y="2131462"/>
                <a:ext cx="29880" cy="4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23647" y="2127142"/>
                  <a:ext cx="38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14:cNvPr>
                <p14:cNvContentPartPr/>
                <p14:nvPr/>
              </p14:nvContentPartPr>
              <p14:xfrm>
                <a:off x="10265007" y="2170342"/>
                <a:ext cx="19800" cy="21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60687" y="2166022"/>
                  <a:ext cx="28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14:cNvPr>
                <p14:cNvContentPartPr/>
                <p14:nvPr/>
              </p14:nvContentPartPr>
              <p14:xfrm>
                <a:off x="7806927" y="3240982"/>
                <a:ext cx="93960" cy="19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02607" y="3236662"/>
                  <a:ext cx="102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14:cNvPr>
                <p14:cNvContentPartPr/>
                <p14:nvPr/>
              </p14:nvContentPartPr>
              <p14:xfrm>
                <a:off x="7931127" y="3275902"/>
                <a:ext cx="117000" cy="135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26807" y="3271582"/>
                  <a:ext cx="12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14:cNvPr>
                <p14:cNvContentPartPr/>
                <p14:nvPr/>
              </p14:nvContentPartPr>
              <p14:xfrm>
                <a:off x="7995567" y="3245302"/>
                <a:ext cx="128160" cy="148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91247" y="3240982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14:cNvPr>
                <p14:cNvContentPartPr/>
                <p14:nvPr/>
              </p14:nvContentPartPr>
              <p14:xfrm>
                <a:off x="8146767" y="3194902"/>
                <a:ext cx="107280" cy="118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42447" y="3190582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14:cNvPr>
                <p14:cNvContentPartPr/>
                <p14:nvPr/>
              </p14:nvContentPartPr>
              <p14:xfrm>
                <a:off x="8294007" y="3127582"/>
                <a:ext cx="384120" cy="147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89687" y="3123262"/>
                  <a:ext cx="39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14:cNvPr>
                <p14:cNvContentPartPr/>
                <p14:nvPr/>
              </p14:nvContentPartPr>
              <p14:xfrm>
                <a:off x="8783247" y="3043342"/>
                <a:ext cx="221040" cy="137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78927" y="3039022"/>
                  <a:ext cx="22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14:cNvPr>
                <p14:cNvContentPartPr/>
                <p14:nvPr/>
              </p14:nvContentPartPr>
              <p14:xfrm>
                <a:off x="9079527" y="2978902"/>
                <a:ext cx="289800" cy="90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5207" y="2974582"/>
                  <a:ext cx="298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14:cNvPr>
                <p14:cNvContentPartPr/>
                <p14:nvPr/>
              </p14:nvContentPartPr>
              <p14:xfrm>
                <a:off x="9594327" y="2910142"/>
                <a:ext cx="156600" cy="129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90007" y="2905822"/>
                  <a:ext cx="16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14:cNvPr>
                <p14:cNvContentPartPr/>
                <p14:nvPr/>
              </p14:nvContentPartPr>
              <p14:xfrm>
                <a:off x="9588207" y="2969542"/>
                <a:ext cx="132840" cy="34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83887" y="2965222"/>
                  <a:ext cx="141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14:cNvPr>
                <p14:cNvContentPartPr/>
                <p14:nvPr/>
              </p14:nvContentPartPr>
              <p14:xfrm>
                <a:off x="9782247" y="2800342"/>
                <a:ext cx="481320" cy="195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77927" y="2796022"/>
                  <a:ext cx="489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14:cNvPr>
                <p14:cNvContentPartPr/>
                <p14:nvPr/>
              </p14:nvContentPartPr>
              <p14:xfrm>
                <a:off x="10261407" y="2744902"/>
                <a:ext cx="126000" cy="136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57087" y="2740582"/>
                  <a:ext cx="134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14:cNvPr>
                <p14:cNvContentPartPr/>
                <p14:nvPr/>
              </p14:nvContentPartPr>
              <p14:xfrm>
                <a:off x="10455087" y="2589382"/>
                <a:ext cx="232920" cy="228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50767" y="2585062"/>
                  <a:ext cx="241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14:cNvPr>
                <p14:cNvContentPartPr/>
                <p14:nvPr/>
              </p14:nvContentPartPr>
              <p14:xfrm>
                <a:off x="7811967" y="3591622"/>
                <a:ext cx="306000" cy="23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7647" y="3587302"/>
                  <a:ext cx="31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14:cNvPr>
                <p14:cNvContentPartPr/>
                <p14:nvPr/>
              </p14:nvContentPartPr>
              <p14:xfrm>
                <a:off x="8207247" y="3589822"/>
                <a:ext cx="73080" cy="138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02927" y="3585502"/>
                  <a:ext cx="81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14:cNvPr>
                <p14:cNvContentPartPr/>
                <p14:nvPr/>
              </p14:nvContentPartPr>
              <p14:xfrm>
                <a:off x="8206887" y="3663262"/>
                <a:ext cx="98280" cy="14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02567" y="3658942"/>
                  <a:ext cx="106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14:cNvPr>
                <p14:cNvContentPartPr/>
                <p14:nvPr/>
              </p14:nvContentPartPr>
              <p14:xfrm>
                <a:off x="8331447" y="3400102"/>
                <a:ext cx="342720" cy="288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27127" y="3395782"/>
                  <a:ext cx="351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14:cNvPr>
                <p14:cNvContentPartPr/>
                <p14:nvPr/>
              </p14:nvContentPartPr>
              <p14:xfrm>
                <a:off x="8891247" y="3348622"/>
                <a:ext cx="298440" cy="170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86927" y="3344302"/>
                  <a:ext cx="30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14:cNvPr>
                <p14:cNvContentPartPr/>
                <p14:nvPr/>
              </p14:nvContentPartPr>
              <p14:xfrm>
                <a:off x="9467607" y="3209302"/>
                <a:ext cx="268200" cy="208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63287" y="3204982"/>
                  <a:ext cx="276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14:cNvPr>
                <p14:cNvContentPartPr/>
                <p14:nvPr/>
              </p14:nvContentPartPr>
              <p14:xfrm>
                <a:off x="9813927" y="3081502"/>
                <a:ext cx="90720" cy="335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09607" y="3077182"/>
                  <a:ext cx="99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14:cNvPr>
                <p14:cNvContentPartPr/>
                <p14:nvPr/>
              </p14:nvContentPartPr>
              <p14:xfrm>
                <a:off x="9925527" y="3093382"/>
                <a:ext cx="237600" cy="172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21207" y="3089062"/>
                  <a:ext cx="246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14:cNvPr>
                <p14:cNvContentPartPr/>
                <p14:nvPr/>
              </p14:nvContentPartPr>
              <p14:xfrm>
                <a:off x="9937407" y="3094462"/>
                <a:ext cx="409320" cy="13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33087" y="3090142"/>
                  <a:ext cx="41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14:cNvPr>
                <p14:cNvContentPartPr/>
                <p14:nvPr/>
              </p14:nvContentPartPr>
              <p14:xfrm>
                <a:off x="10394607" y="3016342"/>
                <a:ext cx="184680" cy="300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90287" y="3012022"/>
                  <a:ext cx="193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14:cNvPr>
                <p14:cNvContentPartPr/>
                <p14:nvPr/>
              </p14:nvContentPartPr>
              <p14:xfrm>
                <a:off x="10300287" y="3011662"/>
                <a:ext cx="120240" cy="19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95967" y="3007342"/>
                  <a:ext cx="12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14:cNvPr>
                <p14:cNvContentPartPr/>
                <p14:nvPr/>
              </p14:nvContentPartPr>
              <p14:xfrm>
                <a:off x="10796007" y="2933182"/>
                <a:ext cx="176760" cy="101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1687" y="2928862"/>
                  <a:ext cx="18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14:cNvPr>
                <p14:cNvContentPartPr/>
                <p14:nvPr/>
              </p14:nvContentPartPr>
              <p14:xfrm>
                <a:off x="11044047" y="2755342"/>
                <a:ext cx="187560" cy="208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39727" y="2751022"/>
                  <a:ext cx="196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14:cNvPr>
                <p14:cNvContentPartPr/>
                <p14:nvPr/>
              </p14:nvContentPartPr>
              <p14:xfrm>
                <a:off x="7903767" y="3934342"/>
                <a:ext cx="627480" cy="212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99447" y="3930022"/>
                  <a:ext cx="636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14:cNvPr>
                <p14:cNvContentPartPr/>
                <p14:nvPr/>
              </p14:nvContentPartPr>
              <p14:xfrm>
                <a:off x="8870727" y="3639142"/>
                <a:ext cx="352800" cy="317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66407" y="3634822"/>
                  <a:ext cx="361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14:cNvPr>
                <p14:cNvContentPartPr/>
                <p14:nvPr/>
              </p14:nvContentPartPr>
              <p14:xfrm>
                <a:off x="9241527" y="3591622"/>
                <a:ext cx="181080" cy="267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37207" y="3587302"/>
                  <a:ext cx="189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14:cNvPr>
                <p14:cNvContentPartPr/>
                <p14:nvPr/>
              </p14:nvContentPartPr>
              <p14:xfrm>
                <a:off x="9262767" y="3678742"/>
                <a:ext cx="101520" cy="2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58447" y="3674422"/>
                  <a:ext cx="110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14:cNvPr>
                <p14:cNvContentPartPr/>
                <p14:nvPr/>
              </p14:nvContentPartPr>
              <p14:xfrm>
                <a:off x="9481287" y="3644182"/>
                <a:ext cx="173160" cy="26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76967" y="3639862"/>
                  <a:ext cx="181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14:cNvPr>
                <p14:cNvContentPartPr/>
                <p14:nvPr/>
              </p14:nvContentPartPr>
              <p14:xfrm>
                <a:off x="9698367" y="3611422"/>
                <a:ext cx="92160" cy="111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94047" y="3607102"/>
                  <a:ext cx="100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14:cNvPr>
                <p14:cNvContentPartPr/>
                <p14:nvPr/>
              </p14:nvContentPartPr>
              <p14:xfrm>
                <a:off x="9874047" y="3534382"/>
                <a:ext cx="107280" cy="144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69727" y="3530062"/>
                  <a:ext cx="115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14:cNvPr>
                <p14:cNvContentPartPr/>
                <p14:nvPr/>
              </p14:nvContentPartPr>
              <p14:xfrm>
                <a:off x="10032087" y="3351502"/>
                <a:ext cx="668880" cy="297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27767" y="3347182"/>
                  <a:ext cx="677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14:cNvPr>
                <p14:cNvContentPartPr/>
                <p14:nvPr/>
              </p14:nvContentPartPr>
              <p14:xfrm>
                <a:off x="10769727" y="3324502"/>
                <a:ext cx="293760" cy="125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65407" y="3320182"/>
                  <a:ext cx="302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14:cNvPr>
                <p14:cNvContentPartPr/>
                <p14:nvPr/>
              </p14:nvContentPartPr>
              <p14:xfrm>
                <a:off x="11195967" y="3022462"/>
                <a:ext cx="549360" cy="477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1647" y="3018142"/>
                  <a:ext cx="5580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14:cNvPr>
                <p14:cNvContentPartPr/>
                <p14:nvPr/>
              </p14:nvContentPartPr>
              <p14:xfrm>
                <a:off x="11525727" y="2991142"/>
                <a:ext cx="29160" cy="16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1407" y="2986822"/>
                  <a:ext cx="378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14:cNvPr>
              <p14:cNvContentPartPr/>
              <p14:nvPr/>
            </p14:nvContentPartPr>
            <p14:xfrm>
              <a:off x="2084727" y="2416942"/>
              <a:ext cx="4290840" cy="2517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080407" y="2412622"/>
                <a:ext cx="4299480" cy="25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39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2F8A30-F8D4-0B0A-3D60-AAE508418993}"/>
              </a:ext>
            </a:extLst>
          </p:cNvPr>
          <p:cNvSpPr txBox="1"/>
          <p:nvPr/>
        </p:nvSpPr>
        <p:spPr>
          <a:xfrm>
            <a:off x="107504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A6782E-29BB-153A-E84D-B600D7C1A298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9548E1C-6F62-4966-7515-30727792B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1679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F9548E1C-6F62-4966-7515-30727792B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79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F8AB4FF-45B3-A450-43AA-1CD80F641E69}"/>
              </a:ext>
            </a:extLst>
          </p:cNvPr>
          <p:cNvSpPr txBox="1"/>
          <p:nvPr/>
        </p:nvSpPr>
        <p:spPr>
          <a:xfrm>
            <a:off x="36004" y="5877271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/>
              <a:t>We</a:t>
            </a:r>
            <a:r>
              <a:rPr lang="de-DE" sz="1800" dirty="0"/>
              <a:t> also </a:t>
            </a:r>
            <a:r>
              <a:rPr lang="de-DE" sz="1800" dirty="0" err="1"/>
              <a:t>want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answer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question</a:t>
            </a:r>
            <a:r>
              <a:rPr lang="de-DE" sz="1800" dirty="0"/>
              <a:t>, </a:t>
            </a:r>
            <a:r>
              <a:rPr lang="de-DE" sz="1800" dirty="0" err="1"/>
              <a:t>from</a:t>
            </a:r>
            <a:r>
              <a:rPr lang="de-DE" sz="1800" dirty="0"/>
              <a:t> a </a:t>
            </a:r>
            <a:r>
              <a:rPr lang="de-DE" sz="1800" dirty="0" err="1"/>
              <a:t>descriptive</a:t>
            </a:r>
            <a:r>
              <a:rPr lang="de-DE" sz="1800" dirty="0"/>
              <a:t> </a:t>
            </a:r>
            <a:r>
              <a:rPr lang="de-DE" sz="1800" dirty="0" err="1"/>
              <a:t>point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view</a:t>
            </a:r>
            <a:r>
              <a:rPr lang="de-DE" sz="1800" dirty="0"/>
              <a:t>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sales</a:t>
            </a:r>
            <a:r>
              <a:rPr lang="de-DE" sz="1800" dirty="0"/>
              <a:t> </a:t>
            </a:r>
            <a:r>
              <a:rPr lang="de-DE" sz="1800" dirty="0" err="1"/>
              <a:t>volume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expect</a:t>
            </a:r>
            <a:r>
              <a:rPr lang="de-DE" sz="1800" dirty="0"/>
              <a:t>,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increase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visits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x=30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14:cNvPr>
              <p14:cNvContentPartPr/>
              <p14:nvPr/>
            </p14:nvContentPartPr>
            <p14:xfrm>
              <a:off x="3602847" y="3718342"/>
              <a:ext cx="349200" cy="311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527" y="3714022"/>
                <a:ext cx="3578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14:cNvPr>
              <p14:cNvContentPartPr/>
              <p14:nvPr/>
            </p14:nvContentPartPr>
            <p14:xfrm>
              <a:off x="5352087" y="3705022"/>
              <a:ext cx="406440" cy="331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7767" y="3700702"/>
                <a:ext cx="4150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14:cNvPr>
              <p14:cNvContentPartPr/>
              <p14:nvPr/>
            </p14:nvContentPartPr>
            <p14:xfrm>
              <a:off x="4256607" y="6516622"/>
              <a:ext cx="678240" cy="41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2287" y="6512302"/>
                <a:ext cx="6868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7FFC8B0-3D57-FD31-CB44-3753F341BE8B}"/>
              </a:ext>
            </a:extLst>
          </p:cNvPr>
          <p:cNvGrpSpPr/>
          <p:nvPr/>
        </p:nvGrpSpPr>
        <p:grpSpPr>
          <a:xfrm>
            <a:off x="7203927" y="5773222"/>
            <a:ext cx="1347120" cy="608400"/>
            <a:chOff x="7203927" y="5773222"/>
            <a:chExt cx="134712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14:cNvPr>
                <p14:cNvContentPartPr/>
                <p14:nvPr/>
              </p14:nvContentPartPr>
              <p14:xfrm>
                <a:off x="7203927" y="5773222"/>
                <a:ext cx="1347120" cy="608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99607" y="5768902"/>
                  <a:ext cx="13557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14:cNvPr>
                <p14:cNvContentPartPr/>
                <p14:nvPr/>
              </p14:nvContentPartPr>
              <p14:xfrm>
                <a:off x="8364207" y="5863942"/>
                <a:ext cx="180000" cy="80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59887" y="5859622"/>
                  <a:ext cx="18864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14:cNvPr>
              <p14:cNvContentPartPr/>
              <p14:nvPr/>
            </p14:nvContentPartPr>
            <p14:xfrm>
              <a:off x="3915327" y="6187942"/>
              <a:ext cx="1209240" cy="390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1007" y="6183622"/>
                <a:ext cx="121788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90A6E0C-C14C-E18C-6293-FACA31D1C277}"/>
              </a:ext>
            </a:extLst>
          </p:cNvPr>
          <p:cNvGrpSpPr/>
          <p:nvPr/>
        </p:nvGrpSpPr>
        <p:grpSpPr>
          <a:xfrm>
            <a:off x="1319007" y="2949382"/>
            <a:ext cx="5584320" cy="2782440"/>
            <a:chOff x="1319007" y="2949382"/>
            <a:chExt cx="5584320" cy="27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14:cNvPr>
                <p14:cNvContentPartPr/>
                <p14:nvPr/>
              </p14:nvContentPartPr>
              <p14:xfrm>
                <a:off x="1319007" y="2949382"/>
                <a:ext cx="5050080" cy="2782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4687" y="2945062"/>
                  <a:ext cx="5058720" cy="27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14:cNvPr>
                <p14:cNvContentPartPr/>
                <p14:nvPr/>
              </p14:nvContentPartPr>
              <p14:xfrm>
                <a:off x="5725407" y="2949382"/>
                <a:ext cx="1177920" cy="2289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1087" y="2945062"/>
                  <a:ext cx="1186560" cy="229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658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Office PowerPoint</Application>
  <PresentationFormat>Breitbild</PresentationFormat>
  <Paragraphs>391</Paragraphs>
  <Slides>30</Slides>
  <Notes>1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Sparkasse Rg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517</cp:revision>
  <dcterms:created xsi:type="dcterms:W3CDTF">2020-09-20T22:46:24Z</dcterms:created>
  <dcterms:modified xsi:type="dcterms:W3CDTF">2023-05-11T09:43:45Z</dcterms:modified>
</cp:coreProperties>
</file>