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2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1374" r:id="rId3"/>
    <p:sldId id="1373" r:id="rId4"/>
    <p:sldId id="1470" r:id="rId5"/>
    <p:sldId id="1476" r:id="rId6"/>
    <p:sldId id="1473" r:id="rId7"/>
    <p:sldId id="1474" r:id="rId8"/>
    <p:sldId id="1477" r:id="rId9"/>
    <p:sldId id="1475" r:id="rId10"/>
    <p:sldId id="1479" r:id="rId11"/>
    <p:sldId id="1478" r:id="rId12"/>
    <p:sldId id="1480" r:id="rId13"/>
    <p:sldId id="1481" r:id="rId14"/>
    <p:sldId id="148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2517 380 11066,'-55'-42'406,"-160"-114"722,177 133-906,-1 0-1,-1 3 1,-80-29 0,53 30-127,0 4-1,-1 2 1,-1 4 0,0 2-1,0 4 1,-1 2 0,-115 15-1,128-7-89,0 4 0,1 1 0,0 3 0,2 2 0,0 3 0,0 2 0,2 3 0,1 1 0,2 3 0,-64 48 0,2 10 61,-99 100 0,152-127-25,2 1 0,4 4-1,-49 74 1,86-114-25,1 0 0,0 1 0,2 1 0,1 0 0,2 0 0,-7 31-1,11-35-4,1 0-1,2 1 0,0-1 0,1 1 1,2 0-1,0-1 0,9 45 0,3-16-19,3-1 0,1 0 0,3-1 0,31 56 0,121 177-47,-58-127-5,-93-132 52,1 0-1,1-2 1,1-1-1,29 20 1,-7-12 1,1-2 0,2-2 0,0-2 0,1-3 0,2-1 0,0-3 0,82 14 0,-32-14 4,0-5 0,1-4 0,111-8 0,-149-2-6,0-2 0,0-3 0,0-3 0,-1-3 0,123-45 0,-34-9-8,150-92 1,-183 98-130,164-58 0,-89 40 16,-166 68 58,0-2 0,-1-1 1,34-25-1,-51 32 70,-1-1-1,1 0 1,-2 0-1,1-1 1,-1-1 0,-1 1-1,0-1 1,0-1-1,-1 0 1,6-16 0,-1-2 64,-2 0 1,-1-1 0,-2 0 0,6-58 0,-3-130 405,-10 156-336,-3 0 1,-3 1-1,-16-76 0,14 101-123,-2 1 0,-2 1-1,-1-1 1,-2 2-1,-1 0 1,-36-55 0,-70-82-63,93 136 51,-1 1 1,-56-50-1,63 67 7,-1 0 0,0 2-1,-2 1 1,0 1 0,0 1 0,-1 1-1,0 2 1,-1 0 0,0 2 0,-38-5 0,-12 3 20,0 3 1,-124 6 0,96 9-89,1 4 0,0 4 0,-165 50-1,134-23 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18084,'29'2'1760,"3"5"-1120,3 3-288,-2-6 1169,5 1-873,0-3-184,1 1-64,-2-1-440,-2-2-248,-5 0-544,-7 0-232,-9-2 808,-11 2-193,1-1-207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29 409 17372,'-6'20'1868,"5"-15"-1501,0-1 1,0 1 0,0-1 0,-1 1 0,0-1 0,0 0 0,0 0 0,0 0 0,-1 0-1,-3 4 1,14-21 68,-7 11-476,-1 1 0,1-1-1,0 1 1,0-1 0,0 1-1,0 0 1,0-1 0,0 1-1,0 0 1,0-1 0,0 1 0,2-1-1,-1 1 7,0 0 0,0 1 0,0-1 0,0 0 0,0 1 0,0-1 0,0 1-1,0 0 1,0 0 0,0 0 0,0 0 0,0 0 0,0 0 0,0 0 0,1 1 0,-1-1-1,0 1 1,0-1 0,0 1 0,-1 0 0,1 0 0,0 0 0,0 0 0,0 0 0,3 3 0,4 3 12,1 1 1,-1 1-1,10 11 1,-10-10-16,15 13-15,-16-16 51,0 0 1,0 1-1,-1 0 0,0 0 1,10 16-1,-16-22 38,0 0-1,0 1 0,0-1 0,0 1 1,0 0-1,-1-1 0,1 1 0,-1 0 0,0-1 1,0 1-1,0 0 0,0-1 0,0 1 1,0 0-1,-1-1 0,1 1 0,-1-1 0,0 1 1,0 0-1,0-1 0,0 0 0,0 1 1,0-1-1,-1 0 0,1 1 0,-1-1 0,-3 4 1,-4 4 160,0 1-1,-1-1 1,0 0 0,-1-1 0,1 0 0,-2-1 0,1-1 0,-22 11 0,32-17-232,-1 0-1,1 0 1,0-1 0,-1 1 0,1-1-1,-1 1 1,0-1 0,1 0 0,-1 0-1,1 1 1,-1-1 0,1 0-1,-1 0 1,0-1 0,1 1 0,-1 0-1,1 0 1,-1-1 0,1 1 0,-1-1-1,1 0 1,-1 1 0,1-1-1,0 0 1,-1 0 0,1 0 0,0 0-1,-1 0 1,1 0 0,0 0 0,0 0-1,0 0 1,0 0 0,0-1-1,0 1 1,1 0 0,-1-1 0,0 1-1,1-1 1,-1 1 0,1-1 0,-1 1-1,1-1 1,-1-2 0,0-6-255,0 1 0,0-1-1,1 1 1,0-1 0,0 0 0,3-9 0,5-23-376,6-3-174</inkml:trace>
  <inkml:trace contextRef="#ctx0" brushRef="#br0" timeOffset="1">406 0 17020,'-9'61'1950,"0"112"1,10-143-1662,2 0 0,0-1 1,2 1-1,2-1 1,17 52-1,12 0 12,-16-44-1748,1-9-5249,-113-112 2283,-6 4 8371,74 60-1377,22 18-2265,-1 1 0,1-1 0,0-1 0,-1 1 0,1 0 0,0 0 0,1-1 0,-1 1 0,-1-4 0,2 6-245,1-1 0,0 1 0,0-1 0,0 1 0,0-1 1,0 1-1,0-1 0,0 1 0,0 0 0,0-1 0,0 1 0,0-1 0,0 1 1,0-1-1,0 1 0,0-1 0,1 1 0,-1-1 0,0 1 0,0 0 0,0-1 1,1 1-1,-1-1 0,2 0 38,-1 0 0,0 0 0,0 0 1,0 0-1,1 1 0,-1-1 0,0 0 0,1 1 1,-1-1-1,0 1 0,3-1 0,96-17 694,-40 9-788,-8-1-146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17908,'0'-1'144,"0"-1"1,1 1 0,-1-1-1,0 1 1,1 0 0,-1-1-1,1 1 1,0-1-1,-1 1 1,1 0 0,0 0-1,0-1 1,0 1-1,0 0 1,0 0 0,0 0-1,0 0 1,0 0-1,1 0 1,-1 0 0,0 0-1,1 1 1,-1-1 0,0 0-1,1 1 1,-1-1-1,1 1 1,-1 0 0,0-1-1,1 1 1,-1 0-1,3 0 1,2-1 181,0 1 1,0-1-1,1 1 0,-1 1 0,0-1 1,11 3-1,-13-2-272,0 0-1,1 1 1,-1-1-1,0 1 1,0 0-1,0 0 1,0 0-1,-1 0 1,1 1-1,0 0 1,-1-1-1,0 1 1,0 1-1,0-1 1,0 0-1,0 1 1,0-1-1,-1 1 1,0 0 0,0 0-1,0 0 1,0 0-1,-1 0 1,1 0-1,-1 1 1,0-1-1,-1 0 1,1 5-1,0 4-36,-1-1-1,-1 0 0,0 0 1,-1 0-1,0 0 1,-1 0-1,0 0 1,-1 0-1,-6 12 0,-19 36 33,-43 65 0,39-69 12,29-50-42,0 0 1,1 0-1,0 0 0,0 1 1,-3 13-1,6-20-16,0 1 1,0-1-1,0 0 0,-1 1 0,1-1 0,0 0 1,0 1-1,0-1 0,0 0 0,0 1 1,0-1-1,0 0 0,0 1 0,1-1 0,-1 0 1,0 1-1,0-1 0,0 0 0,0 1 1,0-1-1,1 0 0,-1 1 0,0-1 1,0 0-1,0 0 0,1 1 0,-1-1 0,0 0 1,0 0-1,1 1 0,-1-1 0,0 0 1,0 0-1,1 0 0,-1 0 0,1 1 0,15-3 88,23-17 23,-33 16-95,28-15 174,12-5-1167,-2-1 0,65-48 0,-90 54 506,-13 3-164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16420,'-14'0'2176,"12"0"-1200,5 1-440,14-1 1945,9 0-1313,13-3-568,5-1-424,8-2 872,2-1-976,2 3 8,2-2 49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17396,'1'1'148,"1"0"0,-1-1 0,1 1 1,-1 0-1,1-1 0,-1 0 1,1 1-1,0-1 0,-1 0 0,1 0 1,-1 0-1,1 0 0,-1 0 0,1 0 1,0 0-1,-1 0 0,1-1 0,1 0 1,1 0 79,0-1 0,0 0 0,0 0 0,-1 0-1,1 0 1,5-5 0,2-3 251,-1 1-1,-1-2 0,11-13 0,-10 11-108,16-29 0,-24 39-339,0 0-1,-1-1 1,1 1-1,-1-1 1,0 1-1,1-1 1,-2 0-1,1 1 1,0-1-1,-1 0 1,0 0-1,0 0 1,0 1-1,0-1 1,-1-4-1,1 7-14,-1 0-1,1 0 0,0 0 0,-1 0 0,1 0 0,-1 0 1,0 0-1,1 0 0,-1 1 0,0-1 0,1 0 1,-1 0-1,0 1 0,0-1 0,0 0 0,0 1 1,1-1-1,-1 1 0,0-1 0,0 1 0,0-1 1,0 1-1,0 0 0,0-1 0,-1 1 0,1 0 1,0 0-1,0 0 0,0 0 0,0 0 0,0 0 1,0 0-1,0 0 0,0 0 0,0 1 0,0-1 0,0 0 1,0 1-1,-2 0 0,-1 1 27,-1 0 0,1 0 0,0 0 0,0 0 0,0 1 0,1 0 0,-1 0 0,-4 5 0,0 2 27,1 0 0,0 0 0,1 1 1,0 0-1,1 0 0,0 0 0,0 1 1,1 0-1,1 0 0,0 0 0,1 0 0,0 0 1,1 0-1,0 1 0,1-1 0,0 1 0,1-1 1,5 22-1,-6-31-73,1-1 0,0 1 0,0-1 0,0 0 1,0 0-1,0 1 0,0-1 0,1 0 0,-1 0 0,1 0 1,-1 0-1,1 0 0,0 0 0,0-1 0,0 1 0,0-1 1,0 1-1,0-1 0,0 0 0,0 1 0,1-1 0,-1-1 1,1 1-1,-1 0 0,0 0 0,1-1 0,-1 1 0,1-1 1,-1 0-1,1 0 0,-1 0 0,1 0 0,-1 0 0,1-1 0,-1 1 1,1-1-1,-1 1 0,1-1 0,-1 0 0,4-2 0,1 0-10,0-1 0,0 0 0,0 0 0,0-1 0,-1 0-1,0 0 1,10-11 0,14-18-119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19844,'-3'8'490,"0"2"-1,0-1 1,0 0 0,2 0-1,-1 1 1,1-1 0,0 11-1,1-16-408,0 0 0,0-1-1,1 1 1,-1 0 0,1-1-1,0 1 1,0-1 0,0 1-1,1-1 1,-1 1 0,1-1-1,0 0 1,0 0 0,0 1-1,0-2 1,1 1 0,-1 0-1,1 0 1,-1-1 0,1 1-1,4 1 1,-6-3-71,1 0 0,-1 0 1,1-1-1,-1 1 0,1-1 0,0 0 0,-1 1 0,1-1 0,0 0 1,0 0-1,-1 0 0,1 0 0,0 0 0,-1 0 0,1-1 0,0 1 1,-1 0-1,1-1 0,-1 0 0,1 1 0,0-1 0,-1 0 0,1 0 1,-1 0-1,0 0 0,1 0 0,-1 0 0,0 0 0,3-2 0,4-6 53,1 0-1,-1-1 1,7-12-1,-1 4 12,-10 13-52,38-42 97,-39 45-118,-1-1 1,1 1-1,0 0 0,0-1 1,0 1-1,0 1 1,0-1-1,1 0 0,-1 1 1,0 0-1,1-1 0,-1 1 1,1 1-1,4-2 1,-8 2-3,1 1 1,0-1 0,0 0 0,0 0 0,0 0 0,-1 1 0,1-1 0,0 0-1,0 1 1,-1-1 0,1 1 0,0-1 0,0 1 0,-1-1 0,1 1-1,-1 0 1,1-1 0,0 1 0,-1 0 0,1-1 0,-1 1 0,0 0-1,1 0 1,-1-1 0,0 1 0,1 0 0,-1 0 0,0 0 0,0 0-1,1-1 1,-1 1 0,0 0 0,0 1 0,-1 33 30,1-31-22,-10 45 67,7-39-20,1 1 0,0-1 0,-1 19 0,5-29 22,3-7-38,5-10-2,0-1-33,2-4-24,1 0 0,1 1 0,18-21 0,-31 41 15,-1 0 1,1 0-1,0 0 0,0 0 1,0 0-1,0 0 0,0 1 0,0-1 1,0 0-1,0 1 0,0-1 1,0 0-1,0 1 0,1 0 1,-1-1-1,0 1 0,2-1 1,-2 2 2,0-1 1,-1 0-1,1 1 1,0-1-1,0 1 1,-1-1-1,1 1 1,-1-1-1,1 1 1,-1 0 0,1-1-1,-1 1 1,1 0-1,-1-1 1,1 1-1,-1 0 1,0-1-1,1 1 1,-1 0-1,0 0 1,0 0 0,0-1-1,0 1 1,1 0-1,-1 0 1,0 0-1,0-1 1,-1 2-1,2 14 63,-1 0-1,-3 26 1,2-27 143,0 0 0,2 29 0,7-75-1107,-4 6 767,2-5-137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17764,'2'1'157,"-1"0"1,1-1 0,-1 1-1,1 0 1,-1 0-1,0 0 1,1 1 0,-1-1-1,0 0 1,0 0-1,0 1 1,0-1 0,0 1-1,0-1 1,0 1-1,0-1 1,-1 1 0,1-1-1,-1 1 1,1 0-1,-1-1 1,1 4-1,0 4 117,-1 0 0,1-1 0,-3 14 0,1-3 687,-6 118 1609,3 156-799,5-282-1716,0 0 1,6 20-1,-7-30-50,0 0 0,0 0-1,0 0 1,1 0 0,-1 0-1,0-1 1,1 1-1,-1 0 1,1 0 0,-1-1-1,1 1 1,-1 0 0,1 0-1,0-1 1,-1 1-1,1-1 1,0 1 0,-1-1-1,1 1 1,1 0 0,-1-1-1,0 0 0,0-1 0,0 1 0,0-1 0,0 1 1,0 0-1,0-1 0,0 1 0,0-1 0,-1 0 1,1 1-1,0-1 0,0 0 0,-1 1 0,1-1 1,0 0-1,-1 0 0,1 0 0,-1 0 0,1 0 0,-1 0 1,1 1-1,0-3 0,11-25-30,0 0 0,-2 0 0,-1-1 0,6-38 0,2-2-113,-2 14-7,39-121-631,-52 170 718,1 0-1,0 1 1,0-1 0,0 1 0,0 0 0,1-1 0,5-4 0,-9 9 40,1 1 0,0-1 0,0 0 1,0 0-1,0 1 0,0-1 1,0 0-1,0 1 0,0-1 0,0 1 1,1-1-1,-1 1 0,0 0 1,0 0-1,0-1 0,1 1 0,1 0 1,-2 1 1,1-1 0,-1 0 1,1 1-1,-1 0 0,0-1 0,1 1 1,-1 0-1,0-1 0,0 1 0,1 0 1,-1 0-1,0 0 0,0 0 0,0 1 1,0-1-1,0 0 0,0 0 0,0 2 1,4 5 17,-1 0 0,0 0 0,-1 0 0,0 1 0,0-1 0,0 1 0,-2 0 0,1 0 0,-1 0 0,0 0 0,-1 0 1,1 0-1,-3 9 0,1-8 109,0 1 1,-1 0-1,0-1 1,-1 1-1,0-1 1,0 0-1,-1 0 1,-1 0-1,0 0 1,-10 14-1,10-18-41,0-1 0,-1 0-1,1 1 1,-1-2-1,-1 1 1,1-1 0,-1 0-1,1 0 1,-1-1-1,0 1 1,-10 2-1,14-5-102,0-1-1,-1 1 1,1 0-1,-1-1 0,1 1 1,-1-1-1,0 0 0,1-1 1,-1 1-1,1 0 0,-7-2 1,8 1-35,0 0 0,0 0 1,0-1-1,-1 1 1,1 0-1,1-1 0,-1 1 1,0-1-1,0 1 0,0-1 1,1 0-1,-1 0 0,1 0 1,0 0-1,-1 0 0,1 0 1,0 0-1,0 0 1,0-3-1,0 3 26,0-1-1,0 1 1,1-1 0,-1 1 0,1-1-1,-1 0 1,1 1 0,0-4-1,8-26-488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17908,'-6'-1'2384,"6"2"-1223,3 1-449,9-2 1896,3 0-1031,7 0-561,5 0-216,6-2-592,3-1-232,1 0-600,-5-1-440,-9 3 856,-8-2-184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18492,'16'8'2264,"9"-8"-1431,9-10-345,5-3 1272,7-6-968,2 0-272,-3-1-576,-2 0 240,-18 3-240,-3 3-120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17716,'5'-8'442,"0"1"0,0 0 1,1 0-1,0 0 0,1 1 0,-1 0 1,1 0-1,0 1 0,1-1 0,-1 1 1,1 1-1,0 0 0,0 0 0,15-5 1,-15 7-232,1-1 0,-1 1 1,1 0-1,-1 0 1,1 1-1,-1 1 1,1-1-1,0 1 1,-1 1-1,1 0 0,0 0 1,-1 0-1,1 1 1,-1 1-1,11 3 1,-15-4-191,0 0 1,0 1 0,0-1 0,-1 1 0,1 0-1,-1 0 1,0 0 0,1 0 0,-1 1 0,0-1 0,-1 1-1,1 0 1,-1-1 0,0 1 0,0 0 0,0 1-1,0-1 1,-1 0 0,1 1 0,-1-1 0,0 0 0,-1 1-1,1-1 1,-1 1 0,0 0 0,0-1 0,0 1-1,-2 7 1,-1 4-30,0-1 0,-1-1 0,-1 1 0,-1 0 0,0-1 0,0 0 0,-12 17 0,-73 93-53,65-92 37,2 0 0,-33 58 1,55-87 23,1-1 0,0 1 0,0 0 0,0-1 0,0 1 1,0 0-1,1-1 0,-1 1 0,1 0 0,0 4 0,0-6 1,0 0-1,0 0 0,1 0 0,-1 0 1,0 0-1,1 0 0,-1 0 0,1 0 1,-1 0-1,1 0 0,0-1 0,-1 1 0,1 0 1,0 0-1,0 0 0,-1-1 0,1 1 1,0 0-1,0-1 0,0 1 0,0-1 1,0 1-1,0-1 0,0 1 0,0-1 1,0 0-1,0 0 0,0 1 0,0-1 1,0 0-1,2 0 0,7 1 4,1-1 0,-1 0 0,1 0 0,-1-1-1,1-1 1,-1 0 0,12-3 0,72-28-63,-93 33 57,95-41-753,-85 35 428,0 0-1,0-1 0,-1 0 0,0 0 0,-1-1 1,12-12-1,-19 18 267,0 0 0,0 0 1,-1 0-1,1 0 0,-1 0 1,0 0-1,1-1 1,-1 1-1,0 0 0,0-1 1,0 1-1,-1-1 0,1 0 1,-1 1-1,1-1 0,-1 1 1,0-1-1,0-3 0,-10-15-776</inkml:trace>
  <inkml:trace contextRef="#ctx0" brushRef="#br0" timeOffset="1">17 310 19380,'15'6'1777,"19"-3"-1073,7-3-296,15-1 592,6-4-112,1-3-384,-1-1-624,-8-4 280,-4 6-104,-14 1-224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21501,'6'8'1824,"-6"18"-1248,-3 8-240,0 15 648,0 4-255,2 10-121,-1 3-152,2-6-296,4-1-40,1-14-152,0-8-104,3-16-312,-1-6-288,-3-15-617,-2-5-39,-2-9 928,-3-6-288,-6-10-193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16692,'27'14'1800,"18"-4"-1048,4-4-280,17-3 752,4-3-295,11 0-825,3-4 920,-6-1-824,-3 1-104,-13-4-112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19892,'0'5'1905,"0"-2"-1265,2-3-272,4-1 784,-1-2-192,5-4-312,2-2-231,5 2-425,-1 0-200,4 0-617,4 0-279,-1-3 840,1-5-152,-2-1-232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18324,'1'19'706,"1"-1"0,1 1-1,1-1 1,6 19 0,3 13-270,30 178 759,-42-225-1162,-1 1 1,1-1-1,0 1 1,0-1-1,0 0 1,1 0-1,-1 0 1,4 5-1,-5-8-25,1 1 0,-1-1-1,1 1 1,0-1 0,-1 1 0,1-1 0,0 0 0,-1 1-1,1-1 1,0 0 0,-1 1 0,1-1 0,0 0-1,0 0 1,-1 0 0,1 0 0,0 0 0,0 0-1,0 0 1,-1 0 0,1 0 0,0 0 0,0 0 0,-1 0-1,1-1 1,0 1 0,-1 0 0,1 0 0,0-1-1,0 1 1,-1-1 0,1 1 0,-1 0 0,1-1-1,0 1 1,-1-1 0,1 1 0,-1-1 0,1 0 0,-1 1-1,1-2 1,27-30 132,-24 26-125,1 0 0,0 0 0,0 1 0,0 0 0,1-1 0,0 2 0,0-1 0,8-4 0,-14 9-15,1-1 0,-1 1 1,0 0-1,1 0 0,-1 0 1,1 0-1,-1 0 0,0 0 0,1 0 1,-1 0-1,0-1 0,1 1 1,-1 1-1,1-1 0,-1 0 0,0 0 1,1 0-1,-1 0 0,0 0 0,1 0 1,-1 0-1,1 0 0,-1 1 1,0-1-1,1 0 0,-1 0 0,0 0 1,1 1-1,-1-1 0,1 1 1,4 13 11,-5 22 19,-1-33-24,-14 114-860,21-127 429,1-13 163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12 140 19436,'3'0'211,"-1"0"0,1 0 0,-1 0 0,1 0 0,0-1 1,-1 1-1,1-1 0,-1 1 0,1-1 0,-1 0 0,1 0 0,-1 0 0,1 0 0,-1 0 0,0-1 0,0 1 0,1-1 0,1-1 0,8-7 660,20-23 0,-19 19-260,-2 4-339,-4 4-193,-1 0 0,0 0 1,0 0-1,-1-1 0,0 0 0,7-12 1,-41 45 44,10-3-112,1 0 0,1 1 0,-26 52 0,34-59-12,1 1-1,1 0 0,1 0 0,1 1 1,0 0-1,1 0 0,-1 20 0,5-33-10,0 0 0,0-1 0,0 1 0,0 0 0,1-1 0,0 1 0,0 0 0,3 5 0,-3-9-33,-1-1-1,1 1 0,0-1 0,0 1 0,0-1 0,0 1 0,0-1 1,1 0-1,-1 0 0,0 1 0,1-1 0,-1 0 0,1 0 1,-1 0-1,1 0 0,-1-1 0,1 1 0,-1 0 0,1-1 1,0 1-1,0-1 0,-1 1 0,1-1 0,0 0 0,0 0 0,-1 0 1,1 0-1,0 0 0,2 0 0,1-1-100,1 0 0,-1 0 0,0 0 0,1-1 0,-1 1 0,0-1 0,0-1 0,0 1 0,5-4 0,41-34-408,-8-1-99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17644,'-24'39'2046,"13"-22"-1186,0 0-1,-9 24 0,17-35-667,1 0-1,0 0 1,1 0-1,-1 0 1,1 0-1,1 0 1,-1 0-1,1 0 1,0 0-1,0 1 1,2 10 0,-1-15-161,-1 0 1,0 1-1,1-1 1,0 0-1,0 0 1,-1 0-1,1 1 1,0-1-1,1 0 1,-1 0-1,0 0 1,1-1-1,-1 1 1,1 0-1,-1 0 1,1-1-1,0 1 1,0-1-1,0 1 1,0-1 0,0 0-1,0 0 1,0 0-1,0 0 1,0 0-1,0-1 1,1 1-1,-1 0 1,0-1-1,1 0 1,-1 1-1,0-1 1,1 0-1,-1 0 1,0-1-1,5 0 1,-1 0 16,0 0 1,0-1-1,1 0 1,-1 0-1,-1-1 1,1 0-1,0 0 1,-1 0-1,1 0 1,-1-1-1,0 0 0,6-6 1,-6 4 82,1-1 0,-1 0 0,0 0 1,-1 0-1,0-1 0,0 1 0,0-1 0,-1 0 0,2-10 1,-4 16-88,-1 0 0,1 0 1,-1 0-1,0-1 0,0 1 1,0 0-1,0 0 0,0 0 0,0-1 1,-1 1-1,1 0 0,-1 0 1,1 0-1,-1 0 0,0 0 1,-2-3-1,2 3-37,-1 1 1,1-1 0,-1 0-1,0 1 1,0 0-1,0-1 1,0 1-1,0 0 1,0 0-1,0 0 1,0 0-1,0 0 1,0 1-1,-1-1 1,1 1-1,0-1 1,0 1-1,-1 0 1,-2 0-1,-31 0-659,27 1 429,-1-1 0,0 0 0,-17-3 0,9-3-181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14451,'-1'3'105,"1"-1"0,0 0 0,0 1 0,0-1-1,1 0 1,-1 0 0,0 1 0,1-1 0,0 0 0,-1 0 0,1 1 0,0-1-1,0 0 1,0 0 0,2 2 0,-1-2-48,0-1 1,0 0-1,0 1 1,0-1-1,1 0 1,-1 0-1,0 0 0,1-1 1,-1 1-1,0-1 1,1 1-1,-1-1 0,1 0 1,2 1-1,361 52 1016,-356-51-1063,47 6 9,1-3-1,62-1 1,115-15 9,41 0 3,37 35-7,-3 23-15,13 1 14,15-28 1,-100-9 17,-164-4-18,88 19 0,-81-8-23,15 4 9,133 13-1,-153-31 23,145-12 0,75-31 83,-228 29-67,-1 3 1,1 3-1,1 3 1,79 10-1,-137-9 20,-9 0 171,1-1 0,-1 1 0,0 0 0,0 1 0,1-1 1,-1 0-1,0 1 0,3 0 0,-4-1-315,-6 9-887,3-3 790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18476,'1'8'1720,"12"-6"-1040,7-1-239,9-1 871,14-3-504,7-1-184,3-2-32,3 0-248,-3 1-112,-7 0-240,-9 2-280,-10 2-616,-10 1-152,-15 0 816,5 3-200,-8 3-216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15211,'12'13'2081,"10"-4"-1113,4-5-416,2-7 2209,1-4-2313,7-6-1408,-2-6 1200,8-1-424,-3 0-249</inkml:trace>
  <inkml:trace contextRef="#ctx0" brushRef="#br0" timeOffset="1">479 3 16580,'11'-2'451,"-1"2"1,1-1-1,0 1 1,-1 1 0,1 0-1,-1 1 1,1 0-1,-1 0 1,0 1 0,15 6-1,-22-8-425,-1 1 1,1-1-1,-1 1 0,1-1 0,-1 1 0,0 0 1,1 0-1,-1 0 0,0 0 0,0 0 0,-1 1 1,1-1-1,0 1 0,-1-1 0,1 1 0,-1-1 1,0 1-1,0 0 0,0 0 0,0-1 0,0 1 1,-1 0-1,0 0 0,1 0 0,-1 0 0,0 0 1,0 0-1,0 0 0,-1 0 0,1 0 0,-1-1 1,0 1-1,-1 5 0,-4 7 96,1-1 1,-2 0-1,0-1 1,-1 1-1,-11 13 1,-13 20 527,-76 81 0,95-117-582,5-5-4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17636,'0'0'48,"0"0"0,0 0 0,1 0 0,-1 0 0,0 0 0,0 0 0,0 0 0,0 0 0,0 0 0,0 0 0,1 0 0,-1 0 0,0 0 0,0 0 0,0 0 0,0 0 0,0 0 0,0 0 0,0 0 0,1 0 0,-1 0 0,0 0 0,0 0 0,0 1 0,0-1 0,0 0 0,0 0 0,0 0 0,0 0 0,1 0 0,-1 0 0,0 0 0,0 0 1,0 0-1,0 1 0,0-1 0,0 0 0,0 0 0,0 0 0,0 0 0,0 0 0,0 0 0,0 1 0,0-1 0,0 0 0,0 0 0,0 0 0,0 0 0,0 0 0,0 0 0,0 1 0,0-1 0,0 0 0,0 0 0,0 0 0,0 0 0,0 0 0,0 0 0,0 0 0,0 1 0,0-1 0,-1 0 0,1 0 0,-7 16 1507,-16 24-481,18-32-734,-98 177 1194,1 0-1554,97-176-407,-1-1 1,1-1-1,-12 13 0,17-20 355,-1 1-1,1-1 0,-1 1 1,1-1-1,-1 1 1,1-1-1,-1 1 1,1-1-1,-1 0 1,0 1-1,1-1 1,-1 0-1,0 1 0,1-1 1,-1 0-1,0 0 1,1 0-1,-1 0 1,0 0-1,0 0 1,1 0-1,-1 0 0,0 0 1,-1 0-1,1-1 15,1 0 0,-1 0 0,0 0 0,0 0 0,0 0 0,1 0 0,-1-1 0,1 1 0,-1 0 0,1 0 0,-1-1 0,1 1 0,-1 0 0,1-1 0,0 1 0,0 0 0,0-1 0,0 1 0,0-2 0,-1-33-921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4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18060,'8'0'1824,"4"8"-1120,-1 4-288,8 6 857,4 4-305,1 7-312,3 2-168,2 1-240,2 2-144,-2-4-224,0 0-144,-6-5-264,0-3-200,-9-9 1712,-3-3-1104,-12-20-272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16612,'-9'-5'1808,"9"4"-960,5 2-288,9 6 1057,8 1-281,9-1-312,6-3-208,11 0-312,2-4-32,3 0-352,-6-4-264,-4-5 529,-6 1-329,-17-8-80,-4-3-40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18740,'46'-21'2020,"27"-12"-337,-65 30-1471,0 0 0,1 1 1,-1 0-1,0 1 0,1 0 0,-1 0 0,11 1 0,-18 0-203,1 0 0,0 0 1,-1 0-1,1 0 0,-1 1 0,1-1 0,-1 0 1,1 1-1,-1-1 0,1 1 0,-1 0 1,1-1-1,-1 1 0,1 0 0,-1 0 1,0 0-1,0 0 0,1 0 0,-1 0 0,0 0 1,0 0-1,0 1 0,0-1 0,0 0 1,0 1-1,-1-1 0,1 0 0,0 1 1,-1-1-1,1 1 0,-1 0 0,0-1 0,1 1 1,-1-1-1,0 1 0,0-1 0,0 1 1,0 0-1,0 2 0,-1 5-10,-1-1 0,0 1 0,0-1 1,-1 0-1,-6 15 0,-58 107 207,39-78 10,-25 60-1,50-104-218,1 0 0,-1-1 0,1 1 0,1 0 0,0 0 0,0 0 0,0 14 0,1-20-66,0 1 0,1-1 0,-1 1-1,0-1 1,1 1 0,0-1 0,0 1-1,0-1 1,0 0 0,0 0 0,0 1-1,0-1 1,1 0 0,-1 0 0,1 0-1,-1 0 1,1-1 0,0 1-1,0 0 1,0-1 0,0 1 0,0-1-1,0 0 1,0 1 0,1-1 0,-1 0-1,0 0 1,5 0 0,4 2-143,1-1 0,0-1 0,21 0 0,6-3-380</inkml:trace>
  <inkml:trace contextRef="#ctx0" brushRef="#br0" timeOffset="1">649 152 18772,'-7'-4'339,"1"1"1,-1 1-1,1-1 0,-1 1 1,0 0-1,-10-1 0,13 3-259,0-1 1,1 2-1,-1-1 0,1 0 0,-1 1 0,0-1 1,1 1-1,-1 0 0,1 0 0,-1 1 0,1-1 1,0 1-1,0-1 0,-6 5 0,1 1 22,0 0-1,0 0 1,1 1 0,0 0-1,0 1 1,1 0 0,0 0-1,0 0 1,1 0 0,0 1-1,-5 17 1,6-16-93,1 0 0,0 0 0,1 0 1,0 0-1,0 0 0,1 1 0,1-1 0,0 0 0,1 1 0,0-1 1,2 12-1,-2-19 2,1 1 0,-1-1-1,1 1 1,0-1 0,0 0 0,0 0 0,0 0 0,1 0 0,0 0 0,0 0 0,0 0 0,0-1 0,0 0-1,1 0 1,-1 0 0,1 0 0,0 0 0,0-1 0,0 1 0,0-1 0,1 0 0,-1 0 0,0-1 0,1 1 0,-1-1-1,1 0 1,0 0 0,-1-1 0,8 1 0,-1-1 61,0-1 0,0 0-1,-1 0 1,1-1 0,0-1 0,-1 0-1,0 0 1,1-1 0,-1 0-1,-1 0 1,19-12 0,-17 8 49,-1-1 1,0 0-1,0 0 1,-1-1-1,0 0 1,-1 0-1,0-1 0,-1 0 1,0 0-1,0-1 1,8-23-1,-12 27-69,-1 0 0,0 0 1,0 0-1,-1 0 0,0 0 0,0 0 1,-1 0-1,0 0 0,-1-10 0,-1 12-53,1 1-1,0-1 0,-1 0 1,0 0-1,0 1 0,-1-1 1,0 1-1,1 0 1,-2 0-1,1 0 0,-1 0 1,1 1-1,-8-7 0,7 7-112,0 1 1,-1 0-1,0 0 0,1 0 0,-1 0 0,0 1 0,0 0 0,0 0 0,-1 0 0,-10-2 0,2 2-135,0 0 0,0 1 0,-16 1 0,1 2-273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18940,'-3'4'2801,"5"-4"-2257,6-1 1048,5-2-192,4-1-375,6-1-209,4 3-328,3-3-72,2 2-120,-3 0-80,-4 3-256,-3 0-144,-3 2-592,-5-1-440,-5-2 968,-9-2-161,-12-4-215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20244,'-5'9'1409,"0"0"0,0 1-1,-3 10 1,1-2-1333,1 0 0,1 0 0,-5 31 0,10-47-84,0-1-1,0 1 1,0-1 0,0 0 0,0 1 0,0-1-1,1 1 1,-1-1 0,0 0 0,1 1 0,-1-1-1,1 0 1,-1 1 0,1-1 0,0 0-1,0 0 1,-1 0 0,1 1 0,0-1 0,0 0-1,0 0 1,0 0 0,0 0 0,0-1 0,3 3-1,1-1-9,1 1 0,-1-1 0,1 0-1,0-1 1,6 2 0,19 6-15,-25-6 34,-1 0 1,0 0-1,0 0 0,-1 1 1,1-1-1,-1 1 1,1 0-1,-1 1 0,0-1 1,-1 1-1,1-1 1,-1 1-1,0 0 0,0 1 1,0-1-1,-1 0 0,0 1 1,0-1-1,0 1 1,-1 0-1,0 0 0,0-1 1,0 1-1,-1 0 1,0 0-1,0 0 0,0 0 1,-1 0-1,0 0 1,0-1-1,-3 9 0,2-7-38,0 0-1,0-1 1,-1 1 0,0-1-1,0 0 1,0 0-1,-1 0 1,0 0-1,0-1 1,0 0-1,-1 0 1,1 0-1,-1 0 1,-1 0-1,1-1 1,-1 0 0,1 0-1,-1-1 1,0 0-1,-1 0 1,1 0-1,0 0 1,-1-1-1,0 0 1,1-1-1,-13 2 1,15-3 37,0 0 0,0 0 0,0 0 1,0-1-1,0 1 0,1-1 0,-1 0 0,0 0 0,0-1 1,1 1-1,-1-1 0,1 0 0,-1 0 0,1 0 0,0 0 1,-1 0-1,1-1 0,0 0 0,1 1 0,-1-1 0,0 0 0,1 0 1,0-1-1,-3-3 0,-13-29-179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16051,'13'-6'2185,"-2"6"-1145,2 0-472,6 0 1761,2 0-1113,8 0-1024,4-4-560,3-2 352,1-2-208,7-4-192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 14251,'-15'22'1889,"-28"45"3060,39-59-4480,0 0-1,0 0 1,1 1-1,0-1 1,0 1 0,-2 13-1,5-22-450,0 1-1,0-1 1,0 1-1,0 0 1,0-1-1,0 1 0,0-1 1,0 1-1,0 0 1,1-1-1,-1 1 1,0-1-1,0 1 1,1 0-1,-1-1 1,0 1-1,0-1 0,1 1 1,-1-1-1,1 1 1,-1-1-1,0 0 1,1 1-1,-1-1 1,1 1-1,-1-1 1,1 0-1,-1 1 1,1-1-1,-1 0 0,1 0 1,0 1-1,-1-1 1,1 0-1,0 0 1,27 2 159,-13-2-80,-10 1-84,0-1-1,0 1 1,0 1-1,0-1 1,0 1-1,-1 0 1,1 0-1,0 0 1,-1 1 0,0-1-1,1 1 1,-1 0-1,0 1 1,0-1-1,-1 0 1,1 1-1,-1 0 1,0 0 0,0 0-1,5 9 1,-5-7 15,-1 1 1,1 0 0,-1 0 0,0 0-1,-1 0 1,1 0 0,-2 0 0,1 0-1,-1 0 1,0 1 0,0-1 0,-1 0-1,0 0 1,-3 11 0,3-12 54,-1 0-1,0 0 1,-1 0 0,1 0-1,-1 0 1,-1 0 0,1-1-1,-1 0 1,0 1 0,0-1-1,0-1 1,-1 1 0,1-1-1,-1 1 1,-1-2 0,1 1 0,0 0-1,-1-1 1,0 0 0,1 0-1,-1-1 1,0 0 0,-1 0-1,1 0 1,0 0 0,-1-1-1,1 0 1,0-1 0,-1 0-1,1 1 1,-1-2 0,1 1-1,-1-1 1,1 0 0,0-1 0,-1 1-1,-9-5 1,13 4-192,0 0 0,-1 0 0,1 0 0,0 0 0,0-1 0,1 1 0,-1-1 0,0 0 0,1 0 1,0 0-1,-1 0 0,1 0 0,0-1 0,1 1 0,-1 0 0,-1-7 0,1 4-25,0 0-1,1 0 1,0-1 0,0 1-1,0-1 1,1 1 0,0-1-1,0 1 1,2-8 0,8-21-511</inkml:trace>
  <inkml:trace contextRef="#ctx0" brushRef="#br0" timeOffset="1">139 38 19044,'6'0'2305,"4"0"-1569,4 0-336,5 0 1440,8-1-992,6-4-392,6 3-1144,5-1-488,2-5 920,-3 1-176,0-4-208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16099,'-19'28'1442,"2"-6"285,-25 49 0,38-64-1490,1 1-1,0 0 1,1 0 0,-1-1-1,1 1 1,1 1-1,0-1 1,0 0 0,0 0-1,1 0 1,1 10-1,0-14-180,-1-1-1,1 0 0,0 1 0,0-1 1,0 1-1,1-1 0,-1 0 0,1 0 1,0 0-1,0 0 0,0 0 0,0 0 0,0-1 1,1 1-1,-1-1 0,1 1 0,0-1 1,0 0-1,-1 0 0,1 0 0,1 0 1,-1-1-1,0 1 0,0-1 0,1 0 1,-1 0-1,6 1 0,-2-1 50,0 0 1,-1 0-1,1-1 1,0 0-1,-1 0 1,1 0-1,0-1 1,-1 0-1,1 0 1,-1-1-1,1 0 1,-1 0-1,12-6 1,-13 5-28,1 0 0,-1-1 0,0 1 0,-1-1-1,1 0 1,-1 0 0,0-1 0,1 1 0,-2-1 0,1 0 0,-1 0 0,1 0 0,-2 0 0,1-1 0,0 1 0,-1-1 0,0 0 0,0 1 0,-1-1 0,0 0 0,0 0 0,0 0 0,-1 0 0,0 0 0,0 0-1,0-1 1,-1 1 0,0 0 0,0 0 0,0 1 0,-1-1 0,0 0 0,0 0 0,0 1 0,-1-1 0,0 1 0,0 0 0,0 0 0,-7-8 0,5 8-219,-1 0-1,1 0 1,-1 1 0,0 0 0,-13-7-1,17 9 11,0 1 0,-1 0 0,1 0 0,0 0 0,-1 0 0,1 0 0,-1 1 0,1-1 0,-1 1 0,1 0 0,-1-1 0,1 1 0,-1 0 0,0 1 0,1-1 0,-1 0 0,1 1-1,-1-1 1,1 1 0,-4 1 0,-3 8-501,8 2-195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70 372 10186,'-66'3'7583,"66"-3"-7523,0 0 0,0 0 0,0 0 1,0 1-1,1-1 0,-1 0 0,0 0 0,0 0 0,0 0 0,0 0 0,0 1 0,0-1 1,0 0-1,0 0 0,0 0 0,0 0 0,1 0 0,-1 1 0,0-1 0,0 0 0,0 0 1,0 0-1,0 0 0,0 1 0,0-1 0,0 0 0,0 0 0,-1 0 0,1 0 0,0 1 1,0-1-1,0 0 0,0 0 0,0 0 0,0 0 0,0 1 0,0-1 0,0 0 0,0 0 1,-1 0-1,1 0 0,0 0 0,0 0 0,0 1 0,0-1 0,0 0 0,-1 0 0,1 0 1,0 0-1,0 0 0,0 0 0,0 0 0,0 0 0,-1 0 0,1 0 0,0 0 0,0 0 1,0 0-1,0 0 0,-1 0 0,1 0 0,0 0 0,14 9 1125,12-4-766,0 0 0,0-2 0,31 1-1,81-6-91,308-42-21,-2-30-5,-159 25 192,558-48 291,-793 93-773,124-16 293,217-52 0,-376 69 172,-19 5-478,-26 2-1450,25-5 1428,1 0 0,-1 0 0,0-1 0,1 1 0,-1-1-1,1 0 1,0-1 0,0 1 0,-6-5 0,-5-2-183,-13-8-136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29 349 16347,'-10'16'1597,"8"-13"-1112,0 0 0,-1 1 1,1-1-1,0 1 0,1 0 1,-1 0-1,1-1 0,-2 9 0,3-12-457,0 0-1,0 0 0,0 1 0,0-1 0,0 0 0,0 0 0,0 0 0,0 0 0,0 0 0,0 0 0,0 0 0,0 0 0,0 0 0,0 0 0,0 0 1,0 1-1,0-1 0,0 0 0,0 0 0,0 0 0,0 0 0,0 0 0,1 0 0,-1 0 0,0 0 0,0 0 0,0 0 0,0 0 0,0 0 0,0 0 1,0 0-1,0 0 0,0 0 0,0 0 0,0 0 0,1 0 0,-1 0 0,0 0 0,0 0 0,0 0 0,0 0 0,0 0 0,0 0 0,0 0 0,0 0 1,0 0-1,0 0 0,1 0 0,-1 0 0,0 0 0,0 0 0,0 0 0,0 0 0,0 0 0,0 0 0,0 0 0,0 0 0,0-1 0,0 1 0,0 0 1,0 0-1,0 0 0,0 0 0,0 0 0,0 0 0,0 0 0,0 0 0,1 0 0,7-10 715,8-11-135,144-201 1911,-61 91-2255,-84 112-269,-9 17-20,-5 13 0,-20 90-54,7-45 58,3 0 0,-4 87 0,13-129-886,-1-21-804,-1-24 259,2 10 650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16227,'-48'55'6441,"33"-33"-5558,-17 28-1,25-38-814,0 1 0,1 0 0,1 1 0,0-1 0,1 1 0,0 0 0,1 0 0,0 1 0,-1 24 0,4-37-46,0 0 0,0 0 0,0 0 0,0 0-1,1 0 1,-1 0 0,0 0 0,1 0 0,-1 0-1,1 0 1,0 0 0,0-1 0,-1 1 0,1 0 0,1 0-1,-1-1 1,0 1 0,0-1 0,0 1 0,1-1-1,-1 1 1,1-1 0,-1 0 0,1 0 0,0 0-1,-1 0 1,1 0 0,0 0 0,0 0 0,-1 0 0,1-1-1,0 1 1,4 0 0,-2-1 40,0 0 0,0 0 0,0 0 0,0-1 0,0 0 0,0 0 0,0 0 0,0 0 0,0 0 0,0-1 0,0 0 0,0 1 0,-1-1 0,1-1 0,4-2 0,0-2 101,-1 0 0,1 0-1,-1-1 1,0 0 0,-1 0 0,0 0 0,8-16 0,-11 18-97,0 0 0,0 0 0,-1 0 1,0 0-1,-1 0 0,1 0 0,-1-1 0,0 1 1,-1-1-1,1 1 0,-1-1 0,-1 1 1,-1-10-1,2 14-101,-1 0 0,1 0 0,-1 1 0,0-1 0,1 0 0,-1 0 0,0 1 1,0-1-1,0 1 0,-1-1 0,1 1 0,0-1 0,0 1 0,-1 0 0,1-1 0,-1 1 0,1 0 0,-1 0 0,0 0 1,1 0-1,-1 0 0,0 1 0,0-1 0,0 0 0,1 1 0,-1 0 0,0-1 0,-2 1 0,1 0-141,1-1-1,0 1 1,-1 1-1,1-1 0,0 0 1,0 0-1,-1 1 1,1-1-1,0 1 0,0 0 1,0 0-1,0 0 1,0 0-1,0 0 1,0 0-1,0 0 0,0 1 1,0-1-1,0 1 1,1-1-1,-1 1 1,1 0-1,-3 3 0,3 3-612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7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20548,'7'8'1657,"-7"11"-1297,0 2-152,-1 8 472,-1 3-264,2 5-376,0-1-344,0-3-712,0-3-1905,2-14 2441,-2-15-424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16540,'-16'20'552,"1"1"1,1 0 0,1 1 0,0 1 0,2 0 0,1 0-1,1 1 1,1 1 0,1-1 0,-5 31 0,11-48-481,0 1-1,1-1 1,-1 1 0,2-1 0,-1 0-1,1 1 1,3 13 0,-3-19-29,0 1 0,0-1-1,0 0 1,0 1 0,0-1-1,0 0 1,1 0 0,-1 0 0,1 0-1,-1 0 1,1-1 0,0 1 0,0 0-1,0-1 1,0 1 0,0-1 0,0 0-1,0 1 1,1-1 0,-1 0 0,0 0-1,1-1 1,-1 1 0,0 0 0,1-1-1,-1 0 1,4 1 0,2-1 87,0 0 1,0-1-1,0 0 0,0 0 1,0-1-1,-1 0 1,1 0-1,13-6 1,-16 5-34,1 1 0,-1-1 0,1 0 0,-1-1 0,0 1 0,0-1 0,0 0 1,-1 0-1,1-1 0,-1 1 0,6-10 0,-9 13-82,-1 0 1,1 1-1,-1-1 0,1 0 1,-1 0-1,1 1 0,-1-1 0,0 0 1,0 0-1,1 0 0,-1 1 1,0-1-1,0 0 0,0 0 0,0 0 1,0 1-1,0-1 0,0 0 1,0 0-1,0 0 0,-1 0 0,1 1 1,0-1-1,0 0 0,-1 0 1,1 1-1,0-1 0,-2-1 0,1 1 5,-1 0-1,1 0 1,-1 0-1,1 0 1,-1 0-1,1 0 1,-1 1-1,0-1 1,1 0-1,-1 1 1,0 0-1,-3-1 1,-4 0 21,0 1 1,-1 0-1,1 0 1,-10 2-1,10 0-85,1-1 1,-1 1-1,1 0 0,-1 1 0,1 0 0,0 1 0,0 0 0,-12 7 0,19-10 0,1-1 0,-1 0 0,1 1 0,-1-1 0,1 0 0,0 1 0,-1-1 0,1 1 0,-1-1 0,1 1 0,0-1 0,0 1 0,-1-1 0,1 1 0,0-1 0,0 1 0,0-1 0,-1 1 0,1-1 0,0 2 0,7 3-1098,18-4-60,-2-5 594,4-3-207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16500,'12'-17'646,"0"1"0,1 1 0,0 0 1,2 0-1,27-20 0,-32 28-404,-1 0 0,1 1 0,0 0 0,1 1 0,-1 0 0,1 1 0,0 0 0,1 1 0,-1 0 0,0 1 0,16-1 0,-23 2-196,0 1 1,0 0-1,0 0 0,1 1 1,-1-1-1,0 1 0,0 0 1,0 0-1,0 1 0,0-1 1,0 1-1,0 0 1,-1-1-1,1 2 0,0-1 1,-1 0-1,0 1 0,0 0 1,4 4-1,-4-4-32,-1 0-1,0 0 1,0 0 0,-1 1-1,1-1 1,-1 0-1,1 1 1,-1 0 0,0-1-1,-1 1 1,1 0 0,-1-1-1,1 1 1,-1 0-1,0 0 1,0-1 0,-1 1-1,1 0 1,-1-1 0,0 1-1,-2 6 1,-2 2 43,0 1 0,-1-1 0,-1-1 0,0 1 0,-1-1 0,0 0 0,0-1 0,-13 13 0,-84 69 593,103-91-644,-3 3 44,-1 1-1,1 0 1,-1-1-1,2 2 1,-1-1-1,-4 7 1,8-11-43,1-1-1,-1 1 1,1 0 0,0 0-1,0-1 1,-1 1 0,1 0 0,0 0-1,0 0 1,0-1 0,0 1-1,0 0 1,0 0 0,0 0 0,0-1-1,0 1 1,0 0 0,0 0-1,0 0 1,1-1 0,-1 1 0,0 0-1,1 1 1,1 0-3,-1-1 0,1 0 0,-1 1 1,1-1-1,0 0 0,-1 0 0,1 0 0,0 0 0,0 0 0,0-1 0,0 1 1,0 0-1,0-1 0,2 1 0,55 10-463,67 3 0,-49-7 274,-19-1-42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18260,'-1'0'2328,"1"-4"-1183,5-4-417,17 3 1432,6-4-495,17 0-449,4 2-296,6 2-464,3-1-216,-1 2-576,-1 1-520,-12-4 752,-5-1-176,-16 0-88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17812,'13'0'2120,"6"0"-1336,6 3-247,7-2 983,12-1-488,4 0-128,5-5-208,0-1-215,-2-3-329,-2 1-176,-12 2-561,-2 0-287,-15 2-472,-6 2 40,-10 2 784,-4 3-337,-7 4-151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14835,'4'11'2017,"-2"-1"-1081,11-2-256,4 1 1376,10-1-767,3-2-161,7-3-256,1-3-136,-3-3-576,7-3-400,-6-7-672,0-1 824,-8-3-224,0 0-168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64 17428,'7'-7'643,"1"1"0,-1-1 0,1 2 0,0-1 1,0 1-1,1 1 0,16-7 0,-17 8-512,-1 0 0,1 1-1,-1 1 1,1-1 0,0 1-1,0 0 1,0 1 0,0 0-1,-1 0 1,1 1 0,0 0-1,0 0 1,0 1 0,-1 0-1,1 0 1,7 5 0,-11-6-119,-1 1 0,1 0 0,-1 0 0,0 0 0,0 0 1,0 0-1,0 1 0,0 0 0,-1-1 0,1 1 0,-1 0 1,1 0-1,-1 1 0,0-1 0,-1 0 0,1 1 0,0-1 1,-1 1-1,0-1 0,0 1 0,0 0 0,0-1 0,-1 1 1,1 0-1,-1 0 0,0 0 0,0-1 0,0 1 0,-1 0 1,0 4-1,-2 6 4,-1-1 0,0 0 0,0 0 1,-2 0-1,1 0 0,-2-1 0,-8 13 0,-23 30-405,-3-1 0,-2-1-1,-82 75 1,121-125 344,-5 7-56,-1-1-1,0 0 1,0-1-1,-1 0 1,-14 7-1,22-14 54,1 0-1,0-1 0,-1 1 1,1-1-1,-1 1 1,1-1-1,-1 0 0,-3 0 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21317,'16'7'1888,"7"-1"-1304,8-9-200,9-4 688,6-3-231,3 0-281,-3-2-208,-2 2-512,-7-1-352,-8 3-769,-9 0 1049,-10 1-160,-7 1-168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17940,'13'16'2288,"11"-7"-1103,5-6-417,13-8 1688,4-3-855,4-10-481,0-2-208,-3-3-616,-5 2-264,-6 4-984,-11-2 128,-3 2 560,-5-2-200,-7-1-185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18 270 16612,'-13'4'2753,"8"-10"26,5 4-2518,0 1 0,0-1 0,1 0 0,-1 1 0,0-1 1,1 1-1,-1-1 0,1 0 0,-1 1 0,1-1 0,0 1 1,1-3-1,5-6 45,1 0 1,0 1 0,1 0 0,0 0-1,0 1 1,0 0 0,1 1-1,1 0 1,-1 1 0,17-8-1,-15 8-256,1 1-1,-1 1 0,1 0 0,0 0 1,0 2-1,1-1 0,-1 2 1,0 0-1,1 0 0,-1 1 1,1 1-1,-1 0 0,0 1 0,1 1 1,13 4-1,-23-6-47,-1 0 1,1 0-1,-1 0 0,1 0 0,0 0 1,-1-1-1,1 1 0,0-1 0,-1 0 1,1 0-1,0 0 0,5-2 0,-7 1 4,0 0-1,0 0 1,0 0 0,0-1-1,0 1 1,0-1-1,0 1 1,0-1-1,-1 0 1,1 1-1,-1-1 1,1 0-1,-1 0 1,0 0-1,0 0 1,0 0-1,0-1 1,0 1-1,0 0 1,0-4-1,3-8-74,-1 0 0,-1 0 0,0 0 0,-1-26 0,-1 45-1205,0-2 1127,0 0 1,0-1-1,0 1 1,0 0-1,1 0 1,-1-1-1,1 1 1,0 0-1,1 3 1,5 6-466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17492,'-1'-4'257,"1"1"1,0-1-1,0 0 1,0 0-1,1 1 1,-1-1-1,1 0 1,0 1-1,0-1 1,0 0-1,1 1 1,-1 0-1,1-1 1,0 1-1,0 0 1,0 0-1,0 0 1,0 0-1,1 0 1,-1 0 0,1 1-1,0-1 1,0 1-1,0 0 1,0-1-1,0 2 1,6-4-1,-2 2-91,0 0-1,0 0 1,-1 1-1,2 0 1,-1 0 0,0 1-1,0 0 1,0 0-1,1 0 1,-1 1 0,0 1-1,1-1 1,9 3-1,-9-1-112,0 0-1,0 1 1,-1 0-1,1 1 0,-1 0 1,0 0-1,10 7 1,2 5-22,19 20 0,9 7-54,-46-43 34,0 1 0,-1 0 0,1 0 0,0-1 0,0 1 0,0 0 0,-1-1 0,1 1 0,0-1-1,0 1 1,0-1 0,0 1 0,0-1 0,0 0 0,0 1 0,0-1 0,0 0 0,0 0 0,0 0 0,0 0 0,0 0 0,0 0 0,0 0-1,1 0 1,-1 0 0,0 0 0,0-1 0,0 1 0,0 0 0,0-1 0,0 1 0,-1-1 0,1 1 0,0-1 0,0 1 0,0-1 0,0 0-1,0 0 1,-1 1 0,1-1 0,0 0 0,-1 0 0,1 0 0,0-1 0,2-5 99,0 1 0,0-1-1,-1 1 1,0-1 0,1-10 0,-1 12-73,16-115 1159,-11 65-837,-2 40-727,-5 15 344,0 0-1,1 0 0,-1 0 0,0 0 0,0 0 1,1 0-1,-1 1 0,0-1 0,1 0 1,-1 0-1,0 0 0,0 0 0,0 0 1,1 1-1,-1-1 0,0 0 0,0 0 0,0 0 1,1 1-1,-1-1 0,0 0 0,0 0 1,0 1-1,0-1 0,0 0 0,1 0 1,-1 1-1,0-1 0,0 0 0,0 1 0,10 31-2008,-9-28 1564,0 2 49,1-1-1,0 1 1,0-1-1,0 0 0,0 0 1,1 0-1,5 8 1,-1-11-515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15819,'1'3'291,"0"-1"-1,1 0 0,-2 1 1,1-1-1,0 0 0,0 1 1,-1-1-1,1 1 0,-1 0 0,0-1 1,0 1-1,0 3 0,-3 36 2339,1-28-1522,1-3-741,0-7-244,0 0-1,1 0 0,-1 1 1,1-1-1,0 0 1,0 1-1,1-1 0,-1 0 1,1 0-1,0 1 1,0-1-1,2 6 0,-2-10-100,0 0-1,-1 1 0,1-1 0,-1 0 1,1 1-1,0-1 0,-1 0 1,1 0-1,0 1 0,-1-1 0,1 0 1,0 0-1,-1 0 0,1 0 1,0 0-1,-1 0 0,1 0 0,0 0 1,-1 0-1,1 0 0,0-1 0,-1 1 1,1 0-1,0 0 0,-1-1 1,2 1-1,20-12 255,-16 8-177,-1 2-53,0-1 1,0 1-1,0 0 1,0 1-1,1-1 1,-1 1-1,1 0 1,-1 0-1,1 0 1,-1 1-1,1 0 1,-1 0-1,11 2 1,-12-1-46,0 0 0,-1 1 0,1-1 1,0 1-1,-1 0 0,1 0 1,-1 1-1,1-1 0,-1 1 0,0-1 1,0 1-1,0 0 0,-1 0 1,1 0-1,-1 1 0,1-1 1,-1 1-1,0-1 0,2 7 0,-1-2 32,-1 0-1,0 1 0,0-1 0,0 0 0,-1 1 0,-1-1 0,1 1 1,-2-1-1,1 1 0,-1-1 0,0 0 0,-1 1 0,0-1 1,0 0-1,-1 0 0,0 0 0,0 0 0,-1 0 0,-8 12 0,8-14 1,0 1-1,0-2 0,-1 1 1,0 0-1,0-1 0,-1 0 0,0 0 1,0-1-1,0 0 0,-8 5 1,9-6-96,0-1 0,0 0 0,0-1 0,-1 1 0,1-1 0,0 0 0,-1 0 0,1-1 0,0 1 0,-1-1 0,1-1 0,-1 1 0,1-1 0,0 1 0,-6-3 0,5 1-81,1 0 0,-1-1 0,1 0 0,0 1 0,0-2 0,0 1 0,1-1 0,-1 1 0,1-1 0,0 0 0,0-1 0,0 1 0,1-1 0,-4-5 0,-12-22-583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21829,'6'-12'2136,"1"1"-1344,4-2-296,7 1 1105,2 2-433,7 2-544,0 1-160,6 2-296,-1 4-208,-1-2-752,-2 0-472,-3-3 1056,-4-5-216,-4-9-136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17932,'27'16'1952,"6"-11"-1080,5-3-327,9-1 775,4 1-256,2-1-136,2 1-264,-6 3-760,-6 2-520,-16 6 528,-8-1-136,-12-4-88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42 155 15947,'-11'-4'2353,"8"4"-1877,1 0 0,0-1 0,0 1 0,0-1 0,0 0 0,0 0 0,0 0 0,0 0 0,0 0 0,0 0 0,1 0 0,-1-1 0,-2-2 0,4 4-363,1-1 1,-1 0-1,1 0 0,-1 0 0,1 0 1,-1 0-1,1 1 0,0-1 0,-1 0 1,1 1-1,0-1 0,0 0 1,-1 1-1,1-1 0,0 1 0,0-1 1,0 1-1,0 0 0,0-1 1,0 1-1,0 0 0,1-1 0,1 0 115,12-6 17,184-91 674,-190 92-907,-8 5-15,1 0 1,-1 0 0,1 0-1,0 0 1,-1 0-1,1 0 1,0 1 0,-1-1-1,1 1 1,3-1 0,-5 1 0,1 0 1,0 1 0,-1-1 0,1 0 0,0 1 0,-1-1-1,1 1 1,-1-1 0,1 1 0,-1-1 0,1 1-1,-1 0 1,1-1 0,-1 1 0,1 0 0,-1-1 0,0 1-1,1 0 1,-1-1 0,0 1 0,0 0 0,1 0 0,-1-1-1,0 1 1,0 0 0,0 0 0,0 0 0,0-1 0,0 1-1,-1 1 1,5 60-49,-6 78 1,0 19 23,3-138 9,-1-12-8,0 1 0,1-1 0,0 0 0,0 0 0,1 0 0,5 16 0,-12-36-990,-1 1 1,-14-20-1,-4 3 407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4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17572,'0'10'1904,"9"-6"-952,4-3-271,8-3 999,5-4-192,7-6-392,0 1-135,6-3-441,-2-1-320,0-1-1024,-4 2 1576,0-3-816,-1 0-112,-2-8-32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5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4 661 16323,'-1'5'645,"-2"9"1210,4-12-772,4-7 49,13-24 170,-1 0 1,-2-2-1,14-37 0,-14 32-750,40-99 726,50-189-1,-101 304-1253,-3 15-23,-2 11-20,-4 33-83,2 0 0,4 65 1,0-68 55,11 138-61,-8-144-282,2 1 0,1-1 0,17 47 0,-13-58-898,-10-17 1007,1 1-1,0-1 1,-1 0-1,0 1 1,0-1-1,0 1 0,0 0 1,1 4-1,-4-3-560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18260,'-2'0'2624,"4"0"-2167,8 3 919,8-1-152,11 1-336,7-1-208,11-2-279,3 0-113,6-5-328,2-2-312,-8-3-769,-9-4 969,-9 2-200,-9 1-136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17596,'10'26'1888,"14"-19"-1080,9-7-304,16-4 745,4-5-241,6-2-168,1-2-432,-4-1 616,-6 1-848,-8-4-56,-8 2-8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16115,'1'4'2029,"4"-8"-1094,10-15-299,-11 15-348,75-98 3073,204-283-59,-294 413-3041,-11 43 1,17-52-227,-41 175-13,41-163-304,2 0 0,0 0-1,3 1 1,3 41 0,5-38-782,-8-34 1045,0-1-1,0 1 1,1 0 0,-1-1-1,0 1 1,0-1 0,0 1-1,1 0 1,-1-1 0,0 1-1,1-1 1,-1 1 0,0-1 0,1 1-1,-1-1 1,1 1 0,-1-1-1,1 1 1,-1-1 0,1 0-1,-1 1 1,1-1 0,-1 0-1,1 0 1,-1 1 0,1-1-1,0 0 1,-1 0 0,1 0-1,-1 1 1,1-1 0,0 0 0,-1 0-1,1 0 1,0 0 0,-1 0-1,1 0 1,-1-1 0,1 1-1,0 0 1,-1 0 0,1 0-1,-1 0 1,1-1 0,1 0-1,13-12-609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19428,'-10'41'1793,"-2"2"-1249,1 0-192,5 0 432,5-3-496,3-12-848,7-8-24,8-15 360,8-9-232,9-22-217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46 16171,'0'-1'58,"1"-2"216,0-1 0,-1 1 0,0-1 0,0 1 0,0 0 0,-1-7-1,1 9-232,-1 0 0,1 0-1,0 0 1,-1 1 0,1-1 0,-1 0-1,1 0 1,-1 1 0,1-1-1,-1 0 1,1 1 0,-1-1-1,0 0 1,1 1 0,-1-1-1,0 1 1,0 0 0,0-1-1,1 1 1,-1-1 0,0 1-1,0 0 1,0 0 0,0-1-1,1 1 1,-1 0 0,0 0-1,0 0 1,0 0 0,0 0-1,0 0 1,0 0 0,-1 1 0,-6 0 244,0 1 1,0 0-1,0 1 1,1-1-1,-1 2 1,1-1 0,0 1-1,0 0 1,0 0-1,-9 8 1,-4 5 131,-35 36 0,44-42-357,1 1-1,-16 26 1,22-33-49,1 1 0,0 0 0,0 0 0,1 0 0,0 0 0,0 0 0,1 0 0,-1 1 0,0 11 0,2-17-9,0 1 0,0-1-1,0 1 1,0-1-1,1 1 1,-1-1 0,0 1-1,1-1 1,-1 1-1,1-1 1,-1 1-1,1-1 1,0 1 0,-1-1-1,1 0 1,0 0-1,0 1 1,0-1 0,0 0-1,0 0 1,1 0-1,1 2 1,-1-2 3,1 0 0,0 1 0,0-1 1,0 0-1,0 0 0,0 0 0,1-1 0,-1 1 0,0-1 1,5 0-1,4 0 27,0-1 1,0 0-1,0-1 1,23-7-1,-12 1 56,0-2-1,-1 0 0,-1-1 1,1-1-1,-2-1 0,0-1 0,0 0 1,20-21-1,-36 31-61,-2 2-6,1-1 0,-1 1-1,1-1 1,-1 1 0,0-1 0,0 0 0,0 0 0,0 0-1,-1 0 1,2-4 0,-4 2 50,-6 9-39,-9 9-8,9-5-20,1 0 0,-1 1 0,2 0 1,-1 0-1,1 0 0,1 1 0,0 0 0,0 0 0,-4 17 0,7-21 1,0 0 0,0-1 0,1 1 0,-1 0 0,1 0 0,1 0 0,-1 0 0,1 0 0,0 0 0,0 0 0,1-1 0,0 1 0,0 0 0,0-1 0,1 0 0,-1 1 0,1-1 0,7 9 0,41 38 68,-38-40-28,-1 0 1,0 0-1,-1 1 1,16 25-1,-26-36-29,0 0-1,0 0 1,0 0-1,0 0 1,0 0-1,0 0 1,-1 0-1,1 1 1,-1-1-1,1 0 1,-1 0-1,0 0 1,0 1-1,0-1 1,0 0-1,0 0 1,-1 1-1,1-1 1,-1 0-1,-1 4 0,0-3 17,1 0 0,-1 0 0,-1 0 0,1-1-1,0 1 1,0-1 0,-1 0 0,0 1-1,1-1 1,-1 0 0,0-1 0,-4 3 0,-9 3 119,1-1 1,-1-1 0,0 0 0,-23 3 0,10-2 135,-37 1 0,57-6-297,-1-1 0,1 0 0,0-1 1,-1 0-1,1 0 0,0-1 0,0 0 0,-9-4 0,17 6-40,0 0 0,1-1 0,-1 1 0,0 0 0,1-1 0,-1 1 0,0-1 0,0 1 0,1-1 0,-1 1 0,1-1 0,-1 1 0,1-1 0,-1 0 0,1 1 0,-1-1 0,1 0 0,-1 1 0,1-1 0,0 0 0,-1 1 0,1-1 0,0 0 0,0 0 0,-1 0 0,1 1 0,0-1 0,0 0 0,0 0 0,0 0 0,0 1 0,0-1 0,0 0 0,0 0 0,1 0 0,-1 1 0,0-1 0,0 0 0,1 0 0,-1 1 0,0-1 0,2-1 0,1-3-190,0 0 0,1 0 0,0 0 1,7-6-1,-8 8 241,27-25-673,7-2-182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18500,'-24'15'811,"0"1"0,1 1 0,1 1 0,1 1 0,-37 41 0,48-48-646,1 0 0,1 0 1,-1 1-1,2 0 0,0 0 1,0 1-1,2-1 0,-1 2 0,2-1 1,0 0-1,1 1 0,-3 27 1,5-38-136,1 1 0,1-1-1,-1 0 1,0 0 0,1 1 0,0-1 0,0 0 0,0 0 0,0 0 0,1 0-1,0 0 1,0 0 0,0 0 0,0-1 0,0 1 0,1-1 0,0 0 0,-1 1-1,1-1 1,0 0 0,4 2 0,-3-2 5,1-1 1,-1 1-1,1-1 0,-1 0 0,1 0 0,0-1 1,0 0-1,-1 1 0,1-2 0,0 1 0,0 0 1,0-1-1,0 0 0,0 0 0,0-1 0,0 1 1,8-3-1,-6 1 24,-1 1 1,0-2 0,0 1 0,0-1-1,0 0 1,6-3 0,-9 4-29,-1 1 0,0-1 0,0 0 0,0 0 0,0 0 0,0 0-1,0 0 1,0 0 0,0 0 0,-1 0 0,0-1 0,1 1 0,-1-1 0,0 1 0,0-1 0,1-5 0,-1 7-21,-1 0 1,0 0-1,0 0 0,0 1 1,0-1-1,0 0 0,0 0 1,0 0-1,0 0 1,-1 0-1,1 0 0,0 0 1,0 0-1,-1 0 0,1 0 1,-1 0-1,1 0 1,-1 0-1,1 1 0,-1-1 1,0 0-1,1 0 0,-1 1 1,-1-2-1,0 1-2,0 0 0,0 0 0,0 0 0,0 0 0,0 0 0,-1 0 0,1 1 0,0-1 0,-1 1 0,-2-1 0,-3 1-83,1 0 0,-1 0 0,0 1 0,1 0 0,-13 3 0,20-4 73,-44 15-1434,42-14 1341,0 0 0,0 0 0,0 0-1,-1 0 1,1 0 0,0 0 0,0 1-1,1-1 1,-1 1 0,0 0 0,0-1 0,1 1-1,-1 0 1,1 0 0,0 0 0,-2 2 0,4 3-611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 16924,'9'-13'1944,"-6"13"-176,-8 22 637,2-11-2082,-57 211 1893,37-152-2700,-35 75-1,55-138 290,3-5 32,-1 1 1,0 0-1,-1 0 1,1-1-1,-1 1 1,1-1-1,-1 1 1,0-1-1,1 1 1,-1-1-1,0 0 1,-1 0-1,1 0 1,-4 3-1,0-7-433,3-6-230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16604,'32'8'1984,"3"-5"-1312,13-3-232,3-6 624,8-4-824,3-1 1705,-6-3-1577,-3-5 0,-15-13-184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17580,'2'7'1664,"2"3"-1064,2 1-184,5 7 825,2 2-281,4 0-360,3 1-112,6 1-160,1-5-64,4-3-88,2-1-40,-2-4-240,2-2-296,-4 0-360,-5-4 656,-8 1-112,-6-1-120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17364,'5'-7'2056,"7"-1"-1096,-1 1-344,5 3 953,4 1-209,6 2-392,1 1-224,6 0-752,4 1-416,5-1-296,1-3 560,3 3-120,1-3-144</inkml:trace>
  <inkml:trace contextRef="#ctx0" brushRef="#br0" timeOffset="1">780 274 24685,'0'7'1929,"10"-11"-1529,5-5-160,12-2 496,3-1-120,12-3-352,2-1-216,2 0-664,-2 2-184,-5 1-608,-6 1-209,-16 5 1105,-14 6-400,-10-5-152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20236,'0'16'2177,"13"-14"-1217,5-4-352,9-7 1000,5-1-439,7-4-225,1 0-224,-1-3-688,-4 2-560,-6 1 568,-5-2-160,-15-4-72,-9-3-104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 18532,'0'-8'1703,"-2"6"-442,-9 13 304,-11 23 329,14-19-1670,0 1 0,2 0 0,0 0 1,1 0-1,-7 32 0,12-47-222,0 0 0,0 0 0,0-1 1,-1 1-1,1 0 0,0 0 0,0-1 0,0 1 0,0 0 0,0 0 0,1-1 0,-1 1 0,0 0 0,0 0 0,0-1 0,1 1 0,-1 0 1,0-1-1,1 1 0,-1 0 0,0-1 0,1 1 0,-1 0 0,1-1 0,-1 1 0,1-1 0,-1 1 0,1-1 0,0 1 0,-1-1 0,1 0 0,0 1 1,-1-1-1,1 0 0,0 1 0,-1-1 0,1 0 0,0 0 0,0 1 0,1-1 0,3 0 20,0 0 0,0-1 0,1 1 0,-1-1 0,7-2 0,13-1 57,-20 4-67,1 1-1,-1 0 1,0 0 0,0 1-1,0-1 1,-1 1-1,1 0 1,0 0-1,-1 1 1,1 0 0,-1-1-1,0 1 1,1 1-1,-2-1 1,1 0-1,0 1 1,-1 0 0,1 0-1,-1 0 1,0 0-1,-1 1 1,4 5-1,0 2 0,1 1-1,-2 0 1,0 0-1,0 1 0,-1-1 1,-1 1-1,2 14 1,-4-20 4,0-1 0,-1 1 0,0 0 0,-1-1 1,0 1-1,0 0 0,0-1 0,-1 1 0,0-1 1,0 0-1,-1 0 0,0 0 0,0 0 0,-1 0 0,0 0 1,0-1-1,-1 0 0,1 0 0,-1 0 0,-1 0 1,1-1-1,-1 0 0,0 0 0,0 0 0,0-1 0,-1 0 1,1 0-1,-1 0 0,0-1 0,0 0 0,-1-1 0,1 0 1,-15 3-1,19-5-113,0 1 1,1-1 0,-1 0-1,0 0 1,1-1-1,-1 1 1,0 0-1,0-1 1,1 0 0,-1 1-1,1-1 1,-1 0-1,0-1 1,1 1-1,0 0 1,-1-1 0,1 1-1,0-1 1,0 0-1,0 1 1,0-1 0,0 0-1,0 0 1,0-1-1,-2-3 1,1-1-102,-1 0 1,1-1-1,0 1 1,1 0-1,0-1 1,0 0-1,-1-14 1,0-26-618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20900,'8'-8'2441,"4"-1"-1617,4 0-424,6 1 1649,5-1-1113,2 1-400,1-1-1024,-2 2-504,2 0-129,-1 0 785,0-5-216,-2 1-280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2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29 15363,'0'-2'219,"0"1"0,0 0 0,-1 0 0,1-1 0,0 1 0,0 0 0,-1 0 0,1 0 0,-1 0 0,1-1 0,-1 1 0,1 0 0,-1 0 0,0 0 0,1 0 0,-1 0-1,0 0 1,0 0 0,0 1 0,0-1 0,0 0 0,0 0 0,0 1 0,0-1 0,0 0 0,0 1 0,0-1 0,-3 0 0,2 1-26,-1 0 1,1 1-1,-1-1 1,1 0-1,-1 1 1,1 0-1,-1-1 1,1 1-1,-1 0 0,1 0 1,0 1-1,-1-1 1,-1 2-1,-9 6 158,1 1 0,0 0-1,-16 17 1,5-2-39,1 2 0,-20 31-1,34-47-228,2 0 0,-1 1-1,2 0 1,0 0 0,0 0-1,1 0 1,0 1 0,-2 22-1,5-31-63,1 0 0,0 0 0,0 0-1,0 0 1,0 0 0,1 0 0,-1 0 0,1 0 0,0 0-1,1-1 1,-1 1 0,1 0 0,-1-1 0,1 1-1,0-1 1,0 1 0,1-1 0,2 4 0,-1-4 6,0 0 1,0 1-1,0-2 0,0 1 1,1 0-1,-1-1 1,1 0-1,-1 0 1,1 0-1,0 0 0,0-1 1,0 0-1,0 0 1,6 1-1,3-2 68,0 0-1,-1 0 1,1-1-1,0-1 1,-1 0 0,0-1-1,1 0 1,-1-1-1,0-1 1,-1 0 0,1-1-1,-1 0 1,0-1-1,-1 0 1,1-1 0,11-10-1,-16 12-25,-1 0 0,-1 0-1,1 0 1,-1-1 0,0 0-1,0 0 1,-1 0 0,0 0 0,-1-1-1,1 1 1,-1-1 0,2-8-1,-4 8-33,0 1 0,0 0-1,-1 0 1,0 0 0,0-1 0,0 1-1,-1 0 1,-1 0 0,1 0-1,-1 0 1,0 0 0,0 0 0,-1 0-1,0 1 1,-6-11 0,3 7-35,-1-1 0,0 1 0,-1 0 0,0 1 1,-14-13-1,19 20-110,1-1 0,-1 1 0,0 0 0,0 0 0,0 0 0,0 0 1,0 0-1,0 1 0,-1-1 0,1 1 0,0 0 0,-1 0 0,1 0 0,-1 0 0,0 1 0,1 0 1,-1-1-1,1 1 0,-1 0 0,0 1 0,1-1 0,-8 2 0,9-1 40,0 1-1,0-1 1,0 1-1,1-1 0,-1 1 1,0-1-1,1 1 1,-1 0-1,1 0 1,-1 0-1,1 0 1,0 0-1,0 0 1,0 0-1,0 0 1,0 0-1,0 0 1,0 1-1,1-1 1,-1 0-1,1 1 0,0-1 1,0 0-1,0 1 1,0 3-1,1 22-705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20660,'1'7'1689,"-1"7"-1241,0 3-240,1 9 792,-1 3-304,2 7-432,2 4-112,0 1-112,5 1-16,0-5-24,-2-3 0,1-5-120,2-6-184,-2-6-480,-4-4-312,-4-11 840,3 0-152,-3-9-168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17588,'6'14'2008,"7"-7"-1008,4-2-383,7-5 1207,6 1-464,5-1-440,2-3-167,0-5-681,-4-1-537,-4-7 441,0-4-104,-5-6-136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15587,'0'-5'522,"1"1"-1,0-1 0,0 0 0,0 1 1,1-1-1,0 1 0,2-5 0,4-13 582,122-444 7434,-122 447-8348,-8 19-188,0 0-1,0 0 1,0 0 0,1 0-1,-1 0 1,0 0-1,0 0 1,1 0-1,-1 0 1,0 0 0,0 0-1,0 0 1,1 0-1,-1 0 1,0 0-1,0 0 1,0 0 0,1 0-1,-1 0 1,0 0-1,0 0 1,0 1-1,1-1 1,-1 0-1,0 0 1,0 0 0,0 0-1,0 0 1,0 1-1,1-1 1,-1 0-1,0 0 1,0 0 0,0 1-1,0-1 1,0 0-1,0 0 1,0 0-1,0 1 1,0-1-1,0 0 1,0 1 0,11 39-141,-9-27 122,27 134 11,18 70-1533,-40-202 431,-6-15 1091,-1 0 1,0 1-1,0-1 0,0 0 0,0 0 0,1 0 0,-1 1 0,0-1 0,0 0 0,0 0 1,1 0-1,-1 1 0,0-1 0,0 0 0,1 0 0,-1 0 0,0 0 0,1 0 0,-1 0 0,0 0 1,0 0-1,1 0 0,-1 0 0,0 0 0,0 0 0,1 0 0,-1 0 0,0 0 0,1 0 1,-1 0-1,0 0 0,0 0 0,1 0 0,-1 0 0,0 0 0,0 0 0,1-1 0,-1 1 1,0 0-1,0 0 0,1 0 0,-1 0 0,0-1 0,0 1 0,0 0 0,1 0 0,-1-1 1,0 1-1,0 0 0,0 0 0,0-1 0,0 1 0,0 0 0,0 0 0,1-1 0,-1 1 0,5-19-658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19532,'-6'7'2497,"6"3"-1409,0 3-528,0 5 2409,3 7-1497,4 8-880,1 2-248,-1 4-376,1 1-152,0-4-264,-1-6-184,-2-7-448,0-9-201,-1-9-407,0-5 544,1-16 432,-4-7-249,2-21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17812,'-5'1'222,"0"0"-1,0 1 1,0-1 0,1 1-1,-1 0 1,1 1 0,-1-1-1,1 1 1,0 0 0,0 0-1,0 0 1,0 0 0,1 1 0,-1-1-1,1 1 1,0 0 0,0 0-1,1 0 1,-1 1 0,-2 4-1,-3 8 6,0 0 0,2 0 0,0 0 0,-5 21 0,8-23-103,1 0 0,0 0 0,1 0-1,0 0 1,1 0 0,3 23 0,-2-33-97,0 0 1,0 0-1,1 0 1,0 0-1,-1 0 1,2 0-1,-1 0 0,0-1 1,7 9-1,-7-11-40,0 0 0,0 0-1,0 0 1,1 0 0,-1 0 0,0 0-1,1-1 1,0 1 0,-1-1-1,1 0 1,0 0 0,0 0-1,0 0 1,0 0 0,0 0-1,-1-1 1,1 0 0,4 1 0,-1-2-46,-1 0 1,1 0 0,-1 0 0,1 0 0,-1-1 0,0 0-1,0 0 1,0-1 0,0 1 0,0-1 0,-1 0 0,1 0-1,-1-1 1,0 1 0,0-1 0,0 0 0,5-7 0,19-25-237</inkml:trace>
  <inkml:trace contextRef="#ctx0" brushRef="#br0" timeOffset="1">253 214 17604,'-16'41'1672,"0"5"-1120,2-2-256,10-2 825,4-3-337,11-12-792,11-6-472,17-16 448,6-8-136,16-21-129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18292,'0'-2'261,"0"0"-1,0 1 1,0-1 0,0 1 0,0-1-1,0 0 1,-1 1 0,1-1 0,0 1-1,-1-1 1,0 1 0,1-1 0,-1 1-1,0-1 1,0 1 0,1-1 0,-1 1-1,-2-1 1,3 1-182,0 1 0,-1 0 1,1 0-1,0 0 0,-1 0 0,1 0 0,0 0 1,-1 0-1,1 0 0,0-1 0,-1 1 0,1 0 1,-1 1-1,1-1 0,0 0 0,-1 0 0,1 0 1,0 0-1,-1 0 0,1 0 0,0 0 0,-1 0 1,1 1-1,0-1 0,-1 0 0,1 0 0,-1 1 1,-11 16 843,5-1-800,1 0 0,-5 17 0,9-26-124,0 0 0,1-1 0,0 1 0,0 0 0,1 0-1,0 0 1,1 13 0,-1-20 2,0 1 0,0-1-1,0 1 1,0-1 0,1 1 0,-1-1-1,0 1 1,0-1 0,1 1 0,-1-1 0,0 0-1,0 1 1,1-1 0,-1 1 0,0-1-1,1 0 1,-1 1 0,1-1 0,-1 0-1,1 1 1,-1-1 0,0 0 0,1 0 0,-1 1-1,1-1 1,-1 0 0,1 0 0,-1 0-1,1 0 1,0 0 0,-1 0 0,1 0-1,-1 0 1,1 0 0,-1 0 0,1 0 0,-1 0-1,1 0 1,-1 0 0,1 0 0,-1 0-1,1-1 1,-1 1 0,1 0 0,-1 0-1,1-1 1,-1 1 0,0 0 0,1 0 0,-1-1-1,1 1 1,-1-1 0,1 0 0,22-19 80,-13 6-21,-1-1 1,0 0-1,-1 0 1,-1-1-1,7-19 1,11-26 100,-23 107-295,-2-16 100,-1-9 1,2 1 1,4 39-1,-3-55 45,-1 1 0,1-1 1,0 0-1,0 0 0,0 0 1,1-1-1,0 1 0,0-1 1,1 1-1,0-1 0,-1 0 1,2 0-1,-1 0 0,6 4 0,10 6 121,-12-10-28,-1 0 0,0 0 0,-1 1 0,1 0 0,6 8 1,-12-13-76,0 1 1,0-1 0,0 1-1,0-1 1,-1 1 0,1-1-1,0 1 1,-1-1 0,1 1-1,-1 0 1,1-1 0,-1 1-1,0 0 1,0 0 0,0-1-1,0 1 1,0 0 0,0 0-1,0-1 1,-1 1 0,1 0-1,-1-1 1,1 1 0,-1 0-1,0-1 1,1 1 0,-1-1-1,0 1 1,0-1 0,0 0-1,-2 3 1,-5 4-4,0-1-1,0-1 1,-1 1 0,1-1 0,-1-1-1,-1 1 1,1-1 0,-1-1 0,0 0-1,0-1 1,0 1 0,0-2 0,-1 0 0,-15 2-1,25-4-93,1 0-1,-1 0 1,0 0-1,1 0 1,-1 0-1,0 0 1,0 0-1,1 0 1,-1 0-1,0-1 1,1 1-1,-1 0 1,0 0-1,1-1 1,-1 1-1,0 0 1,1-1-1,-1 1 1,1-1-1,-1 1 1,1-1-1,-1 1 1,1-1-1,-1 1 1,1-1-1,-1 1 1,1-1-1,0 0 1,-1 1-1,1-1 1,0 0-1,0 1 1,-1-1-1,1 0 1,0 1-1,0-1 1,0 0-1,0 1 1,0-1-1,0 0 1,0 1-1,0-1 1,0 0-1,0 0 1,0 1-1,1-1 1,-1 0-1,2-6-281,0 1 0,0 0 1,1 0-1,3-7 0,-4 9 335,14-23-977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 21765,'-1'-1'95,"0"1"1,0-1 0,-1 1-1,1 0 1,0-1 0,0 1 0,0 0-1,-1 0 1,1 0 0,0 0-1,0 0 1,-1 0 0,1 1-1,0-1 1,0 0 0,-1 0-1,1 1 1,0-1 0,0 1 0,0-1-1,0 1 1,0 0 0,0-1-1,0 1 1,0 0 0,0 0-1,0 0 1,0-1 0,0 1-1,-1 2 1,-3 4 101,-1 0-1,1 0 1,-5 10-1,6-10 261,-8 13-311,0 0 0,2 1 0,0 1 0,2 0 0,0 0 0,2 0 0,0 1 0,1 0 0,2 0 0,0 1 0,1 27 0,2-47-141,0 0 0,1 0 0,-1 0 1,1 0-1,0 0 0,0 0 0,0 0 0,1 0 0,-1 0 1,1-1-1,0 1 0,0-1 0,0 1 0,3 3 0,-2-5 13,-1 0 0,1 0-1,0 0 1,-1 0 0,1 0-1,0-1 1,0 1-1,0-1 1,0 0 0,0 0-1,1 0 1,-1 0 0,0 0-1,0-1 1,1 0-1,-1 1 1,5-1 0,2-1 56,-1 0 1,1 0-1,0-1 1,-1 0-1,1-1 0,-1 0 1,0-1-1,15-7 1,-17 8 1,0-2 0,0 1 0,0-1 0,-1 1 0,1-2 0,-1 1 0,0-1 0,-1 0 1,0 0-1,9-13 0,-13 18-68,-1 0 1,1 0 0,-1 0-1,1 0 1,-1 0 0,1 0-1,-1 0 1,0 0-1,1 0 1,-1 0 0,0 0-1,0 0 1,0 0 0,0 0-1,0 0 1,0 0 0,0 0-1,0 0 1,0 0 0,0 0-1,-1 0 1,1-1-1,0 1 1,-1 0 0,1 0-1,-1 1 1,0-3 0,-1 2-8,1 0-1,-1 0 1,1-1 0,-1 1 0,0 0 0,0 0 0,0 0 0,1 1 0,-1-1 0,0 0 0,0 1 0,0-1 0,-3 0-1,-4 0-115,-1 1-1,1-1 1,0 1-1,0 1 1,-14 2-1,17-2-48,-1 0 0,1 1 0,-1 0 0,1 0 0,-1 1 0,1-1 0,0 1 1,0 1-1,1-1 0,-1 1 0,-9 8 0,9-1-243,12-3-42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22413,'-7'1'1800,"4"-1"-1352,0-1-248,4 1 737,2 0-449,1 1-608,-1 1-272,0-1-393,0 2-151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21717,'2'27'1880,"-2"3"-1328,1 3-248,2 7 832,2 1-343,2 2-385,0-2-128,1-4-296,1-2-80,0-6-136,-2-5-80,0-5-192,-1-2-217,-2-9-495,-1-5-568,-3-9 1152,-2-4-105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18756,'0'0'97,"1"1"1,-1-1-1,1 0 0,-1 0 1,0 0-1,1 1 0,-1-1 0,1 0 1,-1 0-1,0 1 0,1-1 1,-1 0-1,1 1 0,-1-1 1,0 0-1,0 1 0,1-1 0,-1 1 1,0-1-1,0 0 0,1 1 1,-1-1-1,0 1 0,0-1 1,0 1-1,0-1 0,0 1 1,0 0-1,3 19 345,-3-14 110,5 35 325,15 108-53,-15-124-807,1 1 0,2-1 0,16 40 0,-22-61 27,0 1-1,0-1 1,1 0 0,0 0-1,-1 0 1,1-1-1,5 6 1,-7-9-17,0 1 1,0 0-1,0 0 1,0-1-1,0 1 0,0-1 1,0 1-1,0-1 1,0 1-1,0-1 1,1 1-1,-1-1 0,0 0 1,0 0-1,0 0 1,0 0-1,1 0 0,-1 0 1,0 0-1,0 0 1,0 0-1,0 0 1,1-1-1,-1 1 0,0 0 1,0-1-1,0 1 1,0-1-1,0 1 0,0-1 1,0 0-1,0 1 1,0-1-1,1-1 0,3-3 138,0 0-1,0-1 1,0 0-1,-1 0 1,0 0-1,0-1 1,0 1-1,3-11 1,0-2 206,0 1 1,3-22 0,-5 13 9,0 0 1,0-38 0,-4 53-297,-2-1 1,1 1-1,-1 0 1,-1 0-1,0 0 0,-1 0 1,-7-20-1,9 30-93,0-1-1,0 1 0,-1 0 1,1 0-1,0 0 1,-1 0-1,1 0 0,-1 0 1,1 0-1,-1 0 1,0 1-1,0-1 0,0 1 1,0-1-1,-3 0 1,4 1-30,0 1 0,-1 0 0,1-1 0,0 1 1,-1 0-1,1 0 0,0 0 0,-1 0 1,1 0-1,0 1 0,0-1 0,-1 0 0,1 1 1,0-1-1,-1 0 0,1 1 0,0 0 1,0-1-1,0 1 0,0 0 0,0-1 0,0 1 1,0 0-1,0 0 0,0 0 0,0 0 0,0 0 1,0 0-1,0 1 0,-5 7-426,0 0 1,1 1-1,1 0 0,-1-1 0,2 1 0,-1 1 1,1-1-1,-2 17 0,3-5-495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19564,'-1'31'1913,"2"-3"-1249,3 2-328,-1 2 952,1-2-272,2-3-592,0-1-272,0-6-432,-1-4-224,0-9-424,-4-6-232,2-2 800,-2-8-264,2-11-73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8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200 209 18236,'-1'0'143,"0"1"1,0 0-1,0 0 0,0 0 1,0 0-1,0 0 1,0 0-1,0 0 0,0 0 1,0 0-1,0 0 0,1 0 1,-1 0-1,1 1 0,-1-1 1,1 0-1,-1 1 1,1-1-1,-1 2 0,0 1 188,-8 20 1095,-7 33 0,9-26-1204,2 0-1,1 1 1,1 0-1,3 42 0,0-70-169,0-1-1,1 1 1,-1-1-1,1 1 1,0-1-1,0 0 1,0 0-1,0 1 1,1-1-1,-1 0 1,1 0-1,0 0 1,2 3-1,-3-5-19,0 0-1,0 0 0,-1-1 1,1 1-1,0-1 0,0 1 1,0-1-1,0 1 0,0-1 1,0 1-1,0-1 0,0 0 1,0 1-1,0-1 0,0 0 1,0 0-1,0 0 1,2 0-1,-2 0 11,1-1 0,0 1 0,0-1 0,0 1 0,-1-1 0,1 0 0,0 0 0,0 0 0,-1 0 0,1 0 0,-1 0 0,1 0 0,1-3 0,0 1 24,1-1-1,-1 0 1,-1 1 0,1-2 0,-1 1-1,1 0 1,-1 0 0,-1-1 0,1 1-1,0-1 1,-1 1 0,0-1 0,0 0-1,-1 0 1,1-4 0,-1 7-52,0 0 0,0 0 0,0 0 0,0 0 0,0 0 0,-1 1 0,1-1 0,0 0 0,-1 0 0,0 0 1,1 1-1,-1-1 0,0 0 0,0 1 0,0-1 0,0 1 0,0-1 0,-1 1 0,1-1 0,0 1 0,-1 0 0,1 0 0,-1-1 0,1 1 0,-1 0 0,1 0 0,-1 1 0,0-1 1,0 0-1,1 0 0,-1 1 0,0-1 0,0 1 0,0 0 0,0 0 0,1-1 0,-1 1 0,0 0 0,0 0 0,-2 1 0,1-1-34,0 0-1,0 1 1,1-1-1,-1 1 1,0-1-1,1 1 1,-1 0-1,1 0 1,-1 0-1,1 1 1,0-1-1,-1 0 1,1 1-1,0 0 1,0-1-1,0 1 1,0 0-1,0 0 1,0 0-1,0 0 1,1 0-1,-1 1 1,1-1-1,0 0 1,0 1-1,0-1 1,0 1-1,0 0 1,0-1-1,0 1 1,1 0-1,0-1 1,-1 1-1,1 3 1,0-6-44,0 1-1,0 0 1,0 0 0,0-1 0,1 1 0,-1 0 0,0 0 0,0-1 0,0 1 0,1 0-1,-1 0 1,0-1 0,1 1 0,-1 0 0,1-1 0,-1 1 0,1-1 0,-1 1 0,1 0-1,-1-1 1,1 1 0,0-1 0,-1 0 0,1 1 0,0-1 0,-1 1 0,1-1 0,0 0-1,-1 0 1,1 1 0,0-1 0,0 0 0,-1 0 0,1 0 0,0 0 0,0 0 0,-1 0-1,1 0 1,0 0 0,0 0 0,0 0 0,-1 0 0,1 0 0,0-1 0,-1 1 0,2-1-1,2 0-169,-1 0-1,1 0 0,-1-1 0,1 0 0,-1 0 1,0 0-1,1 0 0,3-4 0,10-14-592,0-4-159</inkml:trace>
  <inkml:trace contextRef="#ctx0" brushRef="#br0" timeOffset="1">17 181 13915,'-7'-3'2272,"1"-1"-839,3-3-497,4-4 2249,8-1-1217,7-5-416,1-2-231,4-2-489,2-2-120,2 6-280,1 2-232,-3 5-696,-3 5-584,-5 2 896,0 0-152,-4-7-176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9:1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 17876,'-2'-4'4148,"1"20"-2378,0 40-1624,1-31 178,-10 107 729,10-132-1043,0 1-1,0-1 0,0 0 0,0 0 1,0 0-1,0 1 0,0-1 0,0 0 0,0 0 1,0 0-1,0 0 0,0 1 0,0-1 1,0 0-1,0 0 0,1 0 0,-1 0 1,0 0-1,0 1 0,0-1 0,0 0 1,0 0-1,1 0 0,-1 0 0,0 0 0,0 0 1,0 0-1,1 0 0,-1 0 0,0 1 1,0-1-1,0 0 0,0 0 0,1 0 1,-1 0-1,0 0 0,0 0 0,0 0 0,1 0 1,-1 0-1,0-1 0,0 1 0,0 0 1,0 0-1,1 0 0,-1 0 0,0 0 1,0 0-1,0 0 0,0 0 0,1 0 0,-1-1 1,0 1-1,18-8 29,-1 0-33,-16 8-10,1 0 1,-1 0-1,1 0 0,-1 0 1,1 0-1,-1 0 1,1 0-1,0 0 1,-1 0-1,1 1 0,-1-1 1,1 1-1,-1-1 1,0 1-1,1 0 0,-1-1 1,1 1-1,-1 0 1,0 0-1,2 1 0,-1 1-14,1-1 0,-1 1 0,0 0-1,0 0 1,0 0 0,0 1 0,0-1-1,1 5 1,1 2-32,-1 0-1,0 0 1,-1 0-1,0 1 1,0 13-1,-2-14 168,-1 1-1,0 0 1,-1-1 0,0 1-1,-1-1 1,0 0 0,-1 0-1,0 0 1,0 0 0,-1-1-1,0 1 1,-1-1 0,0 0-1,0-1 1,-1 1 0,0-1-1,0-1 1,-1 0 0,0 0-1,0 0 1,-16 8 0,23-13-138,-1-1-1,0 0 1,0 0 0,0 0 0,0 0 0,-1 0 0,1-1 0,0 1 0,0 0 0,0-1 0,-1 0 0,1 0 0,0 1 0,0-1 0,-1-1 0,1 1-1,0 0 1,0 0 0,0-1 0,-1 0 0,1 1 0,0-1 0,0 0 0,0 0 0,0 0 0,-4-2 0,4 0-99,-1 0 0,0 0-1,1 0 1,0 0 0,0 0 0,0-1 0,0 1 0,0-1 0,1 1 0,-1-1-1,1 0 1,0 0 0,0 1 0,1-1 0,-1-5 0,0 1-14,0 0 0,1 0 1,1 0-1,-1 1 0,4-15 1,6-10-464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9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17716,'3'-5'2336,"3"0"-1384,2-1-279,1-4 1487,4-2-840,4-1-255,2-3-337,1 0-168,3-1-224,0 1-144,1 2-704,3-1-560,-2 3 896,-3-3-104,-1 4-177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1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14835,'0'4'1705,"-4"2"-1209,0-6-352,0 0 1256,8-8-1712,7-6-176,6-4 520,1-1-192,2-3-296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16828,'-19'15'598,"1"0"0,1 1 1,1 1-1,-20 26 0,31-37-516,0 0 0,1 1 0,0-1 0,1 1-1,-1 0 1,1 0 0,0 1 0,1-1 0,0 0 0,0 1 0,1 0-1,0-1 1,0 1 0,0 0 0,1-1 0,0 1 0,2 8 0,-2-13-76,1-1 0,-1 1 1,1-1-1,0 1 0,0-1 1,0 0-1,0 1 0,0-1 1,1 0-1,-1 0 0,0 0 1,1 0-1,0 0 0,-1 0 1,1 0-1,0 0 0,0-1 1,0 1-1,0-1 0,1 1 1,-1-1-1,0 0 0,1 0 1,-1 0-1,0 0 0,1 0 1,-1-1-1,1 1 1,-1-1-1,1 1 0,-1-1 1,1 0-1,3 0 0,-1-1 35,0 1-1,0-1 1,0 0-1,0-1 0,-1 1 1,1-1-1,0 0 1,-1 0-1,1 0 0,-1-1 1,0 1-1,1-1 1,-1 0-1,-1-1 1,1 1-1,4-6 0,-3 2 107,0 0 0,0-1-1,-1 0 1,0 0-1,-1-1 1,1 1-1,-2-1 1,1 1-1,-1-1 1,-1 0 0,2-18-1,-3 22-58,1-1-1,-1 0 1,-1 1-1,1-1 1,-1 1 0,0-1-1,0 1 1,0-1-1,-1 1 1,0-1 0,0 1-1,0 0 1,-1 0-1,0 0 1,0 0 0,0 1-1,0-1 1,-1 1-1,0 0 1,-5-5 0,7 8-112,-1-1 0,0 1 0,0 0 1,0 0-1,0 0 0,0 0 0,0 0 1,0 1-1,-1-1 0,1 1 0,0 0 1,0 0-1,0 0 0,0 0 0,-1 1 1,1-1-1,0 1 0,0 0 0,0 0 1,0 0-1,0 0 0,0 1 0,1-1 1,-1 1-1,0 0 0,1-1 0,-1 1 1,1 0-1,-1 1 0,1-1 0,0 0 1,0 1-1,0-1 0,0 1 0,-2 4 1,4-7 18,0 0 1,0 0 0,0 0-1,0 1 1,0-1 0,0 0-1,0 0 1,0 0 0,0 0-1,-1 0 1,1 0 0,0 0 0,0 1-1,0-1 1,0 0 0,0 0-1,0 0 1,0 0 0,0 0-1,0 0 1,0 1 0,0-1-1,1 0 1,-1 0 0,0 0-1,0 0 1,0 0 0,0 0-1,0 1 1,0-1 0,0 0-1,0 0 1,0 0 0,0 0-1,0 0 1,0 0 0,0 0-1,1 0 1,-1 0 0,0 0 0,0 1-1,0-1 1,0 0 0,0 0-1,1 0 1,8 1-275</inkml:trace>
  <inkml:trace contextRef="#ctx0" brushRef="#br0" timeOffset="1">629 0 15987,'-21'9'792,"1"1"0,0 0 0,0 2-1,1 0 1,-18 16 0,29-21-588,0-1 1,1 2-1,0-1 1,0 1-1,0 0 1,1 0-1,1 1 1,-1 0-1,1 0 1,1 0-1,0 1 1,0-1 0,-2 13-1,5-18-186,0 0 0,0 0 1,1 0-1,0 0 0,0 0 0,0 0 0,0 0 1,1 0-1,0 0 0,0 0 0,0 0 0,0 0 1,0 0-1,1-1 0,-1 1 0,1-1 0,0 1 1,0-1-1,1 1 0,-1-1 0,1 0 0,0 0 1,-1 0-1,1-1 0,0 1 0,1 0 0,-1-1 1,0 0-1,1 0 0,-1 0 0,1 0 0,0-1 1,5 2-1,1 1-2,1-1 0,0-1 1,0 0-1,0 0 0,0-1 0,1 0 1,-1-1-1,0 0 0,0-1 0,22-4 1,-19 1 71,0-1 0,0 0 0,0-1 0,-1-1 0,1 0 0,-2 0 0,1-2 1,-1 1-1,13-13 0,-19 15 27,1 0 0,-1-1 0,1 0 0,-2 0 0,1 0 0,-1-1-1,0 0 1,-1 0 0,0 0 0,0 0 0,-1-1 0,0 1 0,0-1 0,-1 0 0,0 0 0,0-10 0,-1 16-74,-1-1-1,-1 0 1,1 0 0,-1 1 0,1-1 0,-1 0-1,0 1 1,0-1 0,0 1 0,-1-1 0,0 1-1,1 0 1,-1 0 0,0-1 0,0 1 0,-1 0-1,1 1 1,-1-1 0,1 0 0,-1 1 0,0-1-1,0 1 1,0 0 0,0 0 0,0 0 0,-1 1 0,1-1-1,0 1 1,-1-1 0,-5 0 0,-4-1-18,-1 0 1,1 1-1,-1 0 0,1 1 1,-1 1-1,1 0 1,-17 3-1,14-2-278,1 2 0,-1 0 0,1 0 0,0 2 0,0 0 0,0 0 0,1 2 0,-20 11 0,34-18 249,0 0 0,1 0-1,-1 0 1,0 0 0,0 0 0,0 0 0,0 0 0,0 0-1,0 0 1,0 0 0,0 0 0,0 0 0,1 1 0,-1-1-1,0 0 1,0 0 0,0 0 0,0 0 0,0 0 0,0 0-1,0 0 1,0 0 0,0 1 0,0-1 0,0 0 0,0 0-1,0 0 1,0 0 0,0 0 0,0 0 0,0 0 0,0 1-1,0-1 1,0 0 0,0 0 0,0 0 0,0 0 0,0 0-1,0 0 1,0 0 0,0 0 0,0 1 0,0-1 0,0 0-1,-1 0 1,1 0 0,0 0 0,0 0 0,0 0 0,0 0-1,0 0 1,0 0 0,0 0 0,0 0 0,0 0 0,-1 1-1,1-1 1,0 0 0,0 0 0,0 0 0,0 0 0,0 0-1,0 0 1,16 0-521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18036,'1'2'313,"0"0"-1,0 1 1,0-1 0,-1 0 0,0 1 0,1-1-1,-1 1 1,0-1 0,0 1 0,0-1-1,0 1 1,-1-1 0,1 0 0,-2 5 0,1 6 553,0-10-805,1 0-1,0 0 0,0 0 1,0 0-1,1 0 1,-1 0-1,1 0 0,0 0 1,0 0-1,0 0 0,0 0 1,0 0-1,0 0 1,1 0-1,0-1 0,-1 1 1,1-1-1,4 5 0,-4-5-52,1 0 0,0 0 0,1 0 0,-1-1 0,0 1 0,0-1 0,1 1 0,-1-1-1,1 0 1,-1-1 0,1 1 0,0-1 0,5 1 0,6-1-92,0-2 1,0 1-1,0-2 0,-1 0 1,1 0-1,19-9 1,-18 9-16,-9 7 84,-6-3 22,-1 1 0,0 0 0,0 0 0,0 0 0,0 0 0,0 0 0,-1 0 0,1 0 0,0-1 0,-2 4 0,-1 7 12,0 17-372,6-21-422,-2-8 747,-1 0 0,1-1 0,0 1-1,-1 0 1,1-1 0,-1 1 0,1 0 0,0-1 0,-1 1-1,1-1 1,-1 1 0,1-1 0,-1 1 0,0-1 0,1 1 0,-1-1-1,1 1 1,-1-2 0,9-9-305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15955,'0'6'1953,"5"3"-1249,11-5-264,6 0 1376,11-2-1079,5-2-97,5 0-616,3 0-368,-6-2 224,-4 1 56,-11 1-144,-13 4-80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15563,'19'0'1745,"4"0"-1209,10-7-248,3 1 824,5-1-688,2 0-264,0-1-408,-3 1 272,-1 2-192,0 0-88</inkml:trace>
  <inkml:trace contextRef="#ctx0" brushRef="#br0" timeOffset="1">690 1 18540,'-5'2'1704,"-2"10"-1056,-1 1-239,0 3 727,1 2-280,1 5-192,1 0-120,3-1-376,2-4-264,2-5-744,5-6 768,1-7-152,3 0-96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13891,'-8'4'603,"0"1"0,0-1 1,1 1-1,0 1 0,0 0 0,0 0 1,1 0-1,0 0 0,0 1 0,1 0 1,-8 13-1,11-17-559,0 1 0,0 0 0,0 0 1,0 0-1,1 0 0,0 0 0,-1 0 0,2 0 1,-1 0-1,0 0 0,1 1 0,0-1 0,0 0 0,0 1 1,0-1-1,1 0 0,-1 0 0,1 0 0,0 1 1,1-1-1,-1 0 0,1 0 0,0 0 0,0-1 0,0 1 1,0 0-1,1-1 0,-1 1 0,1-1 0,0 0 1,0 0-1,0 0 0,0 0 0,1-1 0,-1 1 0,1-1 1,-1 0-1,1 0 0,0 0 0,0 0 0,0-1 1,0 0-1,0 0 0,0 0 0,7 1 0,-4-1-26,-1-1 0,1 0 0,0 0-1,-1 0 1,13-3 0,-18 3-7,1 0 0,-1 0 0,1-1 1,-1 1-1,1 0 0,-1-1 0,1 1 0,-1-1 0,0 0 0,1 1 1,-1-1-1,1 0 0,-1 0 0,0 0 0,0 0 0,0 0 1,0 0-1,0 0 0,0 0 0,0 0 0,0-1 0,0 1 1,0 0-1,0-1 0,-1 1 0,1 0 0,-1-1 0,1 1 1,0-4-1,-1 5-4,-1-1 1,1 0 0,0 0-1,0 1 1,-1-1-1,1 0 1,0 1 0,-1-1-1,1 0 1,-1 1 0,1-1-1,0 1 1,-1-1-1,0 1 1,1-1 0,-1 1-1,1-1 1,-1 1 0,0-1-1,1 1 1,-1 0-1,0-1 1,1 1 0,-1 0-1,0 0 1,1 0-1,-1-1 1,0 1 0,0 0-1,1 0 1,-1 0 0,-1 0-1,-27 1-34,19 1-159,-1 0 1,1 1 0,0 1-1,0 0 1,0 0 0,0 1-1,-10 6 1,19-8-122,7-1-46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 16980,'3'-1'399,"16"-5"2162,-16 4-1289,-11 3-279,-23 6-946,0 2 1,0 1-1,1 1 0,0 2 1,1 0-1,-38 26 1,63-37-46,0 0-1,1 1 1,-1 0 0,1-1 0,0 1 0,0 1-1,0-1 1,0 0 0,0 1 0,1-1-1,-4 7 1,6-9 1,0 0 0,-1 0-1,1 0 1,0 0 0,0 0 0,0 0-1,0 0 1,0 0 0,0 0 0,0 0-1,0 0 1,0-1 0,0 1 0,0 0-1,1 0 1,-1 0 0,0 0-1,1 0 1,-1 0 0,0 0 0,1-1-1,0 2 1,1 0 1,0-1 0,-1 1 0,1-1 0,0 0-1,0 1 1,0-1 0,0 0 0,0 0 0,1 0 0,-1 0 0,0-1 0,5 2 0,9 1 57,1-1 0,0 0 0,0-1 1,0-1-1,27-3 0,85-20 590,-71 10-496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17556,'21'-3'529,"0"0"0,1 2 0,-1 1 0,1 0 1,-1 2-1,0 0 0,0 2 0,30 8 0,-49-12-517,0 1 0,0 0 0,0-1 0,0 1 0,0 0 0,-1 0 0,1 0 0,0 0 0,0 1 0,-1-1 0,1 0 0,-1 1 0,1-1 0,1 3 0,-3-3-12,1 0 1,-1 0 0,0 0 0,0 0 0,0 0 0,0-1 0,0 1 0,0 0 0,0 0 0,0 0 0,0 0-1,0 0 1,-1-1 0,1 1 0,0 0 0,0 0 0,-1 0 0,1-1 0,-1 1 0,1 0 0,-1-1-1,1 1 1,-1 0 0,1-1 0,-1 1 0,1 0 0,-1-1 0,0 1 0,0-1 0,1 1 0,-1-1 0,0 1-1,0-1 1,1 0 0,-2 1 0,-19 10-6,0-2 0,-1 0-1,-23 6 1,-11 5-110,56-20 105,0 0 1,0 0-1,-1 0 1,1 0-1,0 0 0,0 0 1,0 0-1,0 0 0,0 0 1,-1 0-1,1 0 0,0 0 1,0 0-1,0 0 0,0 0 1,0 0-1,0 0 0,-1 0 1,1 0-1,0 0 1,0 0-1,0 0 0,0 0 1,0 0-1,0 0 0,0 1 1,-1-1-1,1 0 0,0 0 1,0 0-1,0 0 0,0 0 1,0 0-1,0 0 0,0 0 1,0 1-1,0-1 0,0 0 1,0 0-1,0 0 1,0 0-1,0 0 0,-1 0 1,1 1-1,0-1 0,0 0 1,0 0-1,0 0 0,0 0 1,1 0-1,-1 1 0,0-1 1,0 0-1,0 0 0,0 0 1,0 0-1,0 0 1,0 0-1,0 1 0,0-1 1,0 0-1,13 3-382,19-2-260,10-2-233,37 0-586,-71 1 1310,-1 1 0,1 0 0,-1 0 0,1 1 0,-1 0 0,1 0 0,11 6 0,-18-7 181,0-1-1,0 1 1,0 0 0,0-1 0,0 1 0,0 0 0,0 0-1,0 0 1,0 0 0,0 0 0,0 0 0,0 0 0,-1 0 0,1 0-1,0 0 1,-1 0 0,1 1 0,-1-1 0,1 0 0,-1 0-1,0 1 1,0-1 0,1 0 0,-1 0 0,0 1 0,0-1 0,0 0-1,0 1 1,0-1 0,-1 0 0,1 1 0,0-1 0,-1 0-1,1 0 1,0 1 0,-1-1 0,0 0 0,1 0 0,-1 0 0,0 0-1,1 0 1,-1 0 0,0 0 0,-1 2 0,-3 2 185,1 0 0,-1-1 1,0 1-1,0-1 0,0 0 0,-1 0 1,-8 5-1,-2-2 121,-1 0 1,1-1-1,-2-1 1,1-1-1,0 0 1,-1-1-1,0-1 0,-24 0 1,40-2-272,-1 0 1,1 0-1,-1 0 1,1-1-1,-1 1 1,1-1-1,0 1 1,-1-1-1,1 0 1,0 0-1,-1 0 1,1 0-1,-4-3 1,6 4-28,-1-1 1,1 1-1,-1-1 1,1 1-1,0-1 1,-1 1-1,1-1 1,0 1-1,-1-1 1,1 1-1,0-1 1,0 0-1,0 1 1,0-1-1,-1 1 1,1-1-1,0 0 1,0 1-1,0-1 1,0 1-1,1-2 1,-1 0-28,1 1 1,-1-1-1,1 1 1,0-1-1,-1 1 1,1-1-1,0 1 1,0 0-1,0-1 1,0 1-1,3-2 0,19-17 98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14467,'-10'5'480,"1"1"1,0-1-1,0 2 1,0-1-1,1 1 1,0 0-1,-13 16 0,18-20-337,1 0 0,0 0 0,0 0-1,0 0 1,1 1 0,-1-1 0,1 1-1,0-1 1,-1 1 0,2 0 0,-2 5-1,2-7-51,0 1-1,0-1 1,1 1-1,-1-1 1,0 1-1,1-1 1,0 1 0,0-1-1,-1 1 1,1-1-1,1 0 1,-1 0-1,0 1 1,1-1-1,-1 0 1,1 0-1,-1 0 1,4 2-1,1 1-12,-1-1 0,1 0-1,0-1 1,0 1-1,0-1 1,0 0 0,1-1-1,-1 0 1,1 0-1,0 0 1,-1-1-1,1 0 1,0 0 0,0 0-1,8-1 1,-7 0-38,-1-1 0,1 1 0,0-1 0,0-1 0,-1 1 0,1-1 0,-1-1 0,1 1 0,-1-1 0,0-1 0,0 1 0,0-1 0,7-6 0,-12 9-63,0 0-1,0-1 1,0 1-1,-1-1 1,1 0-1,-1 1 1,1-1-1,-1 0 1,0 0-1,0 0 1,1 0-1,-1 0 1,-1 0-1,1 0 1,0-1-1,0 1 1,-1 0-1,1 0 1,-1-1-1,0 1 1,0 0-1,0-1 1,0 1-1,0 0 1,0-1-1,-1 1 1,1 0-1,-1 0 1,1-1-1,-1 1 1,0 0-1,0 0 1,0 0-1,0 0 1,0 0-1,-1 0 1,-1-2-1,-2-2-153,1 1 0,-1 0 0,-1 0 0,1 1-1,-1-1 1,1 1 0,-1 0 0,-1 1-1,1-1 1,0 1 0,-8-2 0,-14-1-346,2 3-140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1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17868,'-1'0'80,"0"0"0,0 0 0,0 0 0,0 1 0,0-1 0,0 0 1,1 0-1,-1 1 0,0-1 0,0 1 0,0-1 0,0 1 0,0-1 0,1 1 0,-1 0 0,0-1 1,0 1-1,1 0 0,-1-1 0,1 1 0,-2 1 0,-8 25 804,8-16-683,1 0 0,0 21 0,1-23-167,0 0 0,1 0 0,0 0 0,0 0 1,1 0-1,0-1 0,0 1 0,8 15 1,-10-23-10,1 0 0,-1 0 0,0-1 1,1 1-1,-1 0 0,1 0 0,-1-1 0,1 1 1,-1-1-1,1 1 0,0 0 0,-1-1 1,1 1-1,0-1 0,-1 1 0,1-1 1,0 0-1,0 1 0,0-1 0,-1 0 1,1 1-1,0-1 0,0 0 0,0 0 1,0 0-1,-1 0 0,3 0 0,-2 0 34,1-1-1,0 1 1,-1-1-1,1 0 1,0 0-1,-1 0 1,1 0-1,-1 0 1,0 0-1,1 0 1,-1 0-1,2-2 1,4-5 250,-1 0 1,-1 0-1,9-15 0,30-90 1221,-41 106-1333,-3 8-231,0 1 0,0 0-1,0 0 1,0-1 0,1 1-1,-1 0 1,1-1 0,-1 1 0,1 0-1,0-1 1,0 1 0,0-1-1,-1 1 1,1-1 0,1 1 0,-1-1-1,0 0 1,0 1 0,0-1 0,1 0-1,-1 0 1,1 0 0,-1 0-1,1 0 1,-1 0 0,1-1 0,-1 1-1,1 0 1,0-1 0,0 1-1,-1-1 1,1 0 0,0 1 0,3-1-1,0 0 8,1-1 0,-1 1-1,0-1 1,1 0 0,-1 0-1,0-1 1,0 0 0,0 0-1,0 0 1,8-5 0,9-8-260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111 112 13187,'2'0'597,"7"2"3321,-9 11-2681,-11 60 579,-3 89 1,13-136-1686,2 0 1,1 0-1,1 0 1,1-1-1,1 0 1,2 0-1,10 29 1,-11-39-117,-1 0 0,0 0 1,-1 0-1,-1 1 0,2 22 1,-5-33-11,0-1 0,0 1 1,0-1-1,-1 1 0,1-1 0,-1 1 1,-1-1-1,1 0 0,0 1 0,-4 5 1,4-8-5,-1 1 0,0-1 1,0 0-1,0 0 1,0 1-1,0-2 0,0 1 1,0 0-1,0 0 0,-1-1 1,1 1-1,-1-1 1,1 0-1,-1 1 0,0-1 1,0 0-1,1-1 0,-4 2 1,3-2-11,-1 1-1,1-1 1,0 1 0,-1-1 0,1 0-1,-1 0 1,1-1 0,0 1 0,-1-1 0,1 0-1,0 1 1,0-1 0,-1-1 0,1 1-1,0 0 1,0-1 0,0 0 0,0 1 0,1-1-1,-1 0 1,0-1 0,1 1 0,0 0 0,-1-1-1,1 1 1,0-1 0,-3-4 0,2 1-12,1 1 0,-1 0 0,1-1 0,0 0 0,0 1 0,0-1 1,1 0-1,0 0 0,0 0 0,1 0 0,0 0 0,0 0 0,0 0 0,0 1 1,2-7-1,2-1-20,0 1 0,0-1 0,1 1 0,1 0 0,0 1 0,11-18 0,54-63-118,-53 72 131,98-114-98,62-79 118,-175 208 16,2 0 18,-1 0 0,0-1 0,0 0 0,0 0 0,-1 0 0,0 0 0,0 0 0,-1-1 0,0 0 0,0 1 0,1-9 0,-3 15-18,0-1 0,1 1 1,-1-1-1,0 1 1,-1-1-1,1 1 0,0-1 1,0 1-1,0-1 1,0 1-1,0-1 1,0 1-1,-1-1 0,1 1 1,0-1-1,0 1 1,-1-1-1,1 1 0,0-1 1,-1 1-1,1 0 1,0-1-1,-1 1 1,1 0-1,-1-1 0,1 1 1,0 0-1,-1 0 1,0-1-1,-17 3 159,13 0-116,0 1-1,-1 0 1,1 0 0,-7 5 0,2 1 51,-1 1-1,1 0 1,0 1-1,1 0 1,0 1-1,-12 23 1,16-27-51,0 1-1,1 0 1,1 0 0,0 1-1,0-1 1,0 1 0,1 0-1,1-1 1,0 1 0,0 20-1,1-26-123,1 0 0,-1 0 0,1 0 0,0 0 0,0-1 0,1 1 0,-1 0 0,1 0 0,0-1 0,0 1-1,0-1 1,0 0 0,1 1 0,-1-1 0,1 0 0,0 0 0,0-1 0,0 1 0,0-1 0,0 1 0,1-1 0,6 3 0,-5-2-131,0-1 1,1-1-1,0 1 0,-1-1 1,1 0-1,0 0 1,0 0-1,-1-1 1,1 0-1,0 0 1,0 0-1,0-1 1,-1 0-1,1 0 1,6-2-1,19-9-740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18596,'2'20'2280,"-2"-4"-1495,-7-8-385,3 2 1168,0-9-1360,1-1-1944,-3-16 1672,0-4-416,-4-6-361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 13419,'12'-5'659,"-1"1"1,1 0-1,0 1 1,24-3-1,-34 6-519,1 0 0,0 0-1,-1 0 1,1 0 0,0 0-1,0 1 1,-1-1 0,1 1-1,-1 0 1,1 0 0,0 0-1,3 2 1,-5-2-58,0 0 0,1 0 1,-1 0-1,0 1 0,0-1 0,0 0 0,0 1 0,0-1 0,0 1 1,0-1-1,-1 1 0,1-1 0,-1 1 0,1-1 0,-1 1 1,1 0-1,-1-1 0,0 1 0,0 0 0,0-1 0,0 1 1,0 2-1,-1 2 8,1 0 1,-2-1 0,1 1 0,-1 0-1,1-1 1,-2 1 0,1-1-1,-1 1 1,1-1 0,-5 6 0,-8 10 154,-18 20 0,15-20-36,-7 9 36,-72 98 580,86-111-743,1 0 1,0 0-1,2 1 0,0 0 1,1 0-1,-5 20 0,11-34-73,0 1 1,0-1-1,1 1 1,-1-1-1,1 1 0,0-1 1,0 0-1,1 1 1,-1-1-1,1 1 0,0-1 1,0 1-1,3 5 0,-3-7-7,1-1-1,-1 1 1,1-1-1,0 1 1,0-1-1,0 0 0,1 0 1,-1 0-1,0 0 1,1 0-1,0 0 1,-1-1-1,1 1 1,0-1-1,0 0 0,-1 0 1,1 0-1,0 0 1,6 1-1,7 0 6,0-1-1,0 0 0,1-1 1,-1-1-1,0 0 1,0-1-1,24-7 0,1-2 189,65-27-1,-98 35-77,0-1 1,-1 0-1,1 0 0,11-9 0,-18 13-89,0-1-1,-1 1 1,1-1 0,0 0-1,-1 0 1,1 1 0,0-1-1,-1 0 1,1 0-1,-1 0 1,1 0 0,-1 1-1,0-1 1,1 0 0,-1 0-1,0 0 1,0 0 0,1 0-1,-1 0 1,0-1-1,-1 0 12,1 1-1,-1 0 1,1 0-1,-1 0 0,0-1 1,1 1-1,-1 0 0,0 0 1,0 0-1,0 0 1,0 0-1,0 0 0,0 1 1,0-1-1,0 0 0,0 0 1,0 1-1,-1-1 1,-1 0-1,-19-8 268,0 0 0,-37-8-1,31 10-949,-28-12-1,54 18 608,-1 0 0,1 0 0,0 0 1,-1 0-1,1-1 0,0 1 0,0-1 1,0 0-1,0 1 0,0-1 0,0 0 0,1 0 1,-1 0-1,1 0 0,-1-1 0,-1-2 0,3-16-387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31 16067,'29'-31'5528,"-35"37"-5105,1 0 0,0 1 0,0-1 0,1 1 0,-1-1 0,-2 10 0,-6 6-188,-128 211-119,141-233-130,0 0 0,0 0 0,0 0 1,0 0-1,0 0 0,0 0 0,0 0 1,0 0-1,0 0 0,0 0 0,0 0 1,0 0-1,0 0 0,1 0 0,-1 0 1,0 0-1,0 0 0,0 0 0,0 1 1,0-1-1,0 0 0,0 0 0,0 0 0,0 0 1,0 0-1,0 0 0,0 0 0,0 0 1,0 0-1,0 0 0,0 0 0,0 0 1,0 0-1,0 0 0,0 0 0,10-8-307,14-16-239,110-157-2348,-90 118 2156,-52 78 874,0 1 0,2-1 1,-1 1-1,-5 24 1,-18 84 322,21-67-244,9-52-181,0 0 0,0 0-1,0 0 1,0 0-1,1 0 1,0 0 0,0 0-1,0 0 1,3 5 0,-4-9-21,0-1 1,0 0-1,0 1 1,0-1 0,0 0-1,0 1 1,0-1-1,1 0 1,-1 1 0,0-1-1,0 0 1,0 1-1,1-1 1,-1 0 0,0 0-1,0 1 1,1-1-1,-1 0 1,0 0 0,1 0-1,-1 1 1,0-1-1,1 0 1,-1 0 0,0 0-1,1 0 1,-1 1-1,4-9-60,-3-16-41,-2 14 46,0-1-1,-1 1 1,0 0 0,-1 0-1,0 0 1,-1 1 0,0-1-1,-8-13 1,7 17-134,6 11 68,8 12-6,-5-12 118,0 0 0,1 0 0,-1 0 0,1-1 0,1 0 0,-1 0 1,0 0-1,1 0 0,0-1 0,0 0 0,0 0 0,10 2 0,-7-2 26,0-1 1,0-1-1,1 1 0,-1-1 0,1-1 1,-1 0-1,1 0 0,11-3 1,-9 1 17,0 0 1,-1-1 0,0-1 0,1 0 0,-1 0 0,-1-1 0,1 0 0,-1-1 0,0 0 0,0-1 0,-1 0 0,1 0 0,-2-1 0,14-15-1,-10 5 42,-11 17-70,0 0-1,-1 0 1,1 1-1,-1-1 1,1 0-1,-1 0 1,0 0-1,1 0 1,-1 0-1,0 0 1,0 0-1,0 0 0,1 0 1,-1 0-1,0 0 1,0 0-1,-1 0 1,1 0-1,0-1 1,-4 2 15,0 7-13,0 12-3,4-18-3,1 0-1,-1 0 0,0 0 0,0 0 0,1 0 0,-1 0 0,0-1 0,1 1 0,-1 0 0,1 0 0,-1 0 1,1-1-1,-1 1 0,1 0 0,0 0 0,-1-1 0,1 1 0,0-1 0,0 1 0,0-1 0,-1 1 0,1-1 0,0 1 1,1 0-1,0-1 5,1 0 0,-1 1 0,0-1 0,1 0 0,-1 0 0,0 0 0,0 0 1,1 0-1,3-2 0,3-1 19,0 0 1,0 0 0,15-9-1,-18 8-10,10-3 2,-15 7-16,-1 0-1,0 0 0,1 1 0,-1-1 0,1 0 1,-1 0-1,0 0 0,1 1 0,-1-1 0,0 0 1,1 0-1,-1 1 0,0-1 0,1 0 0,-1 1 1,0-1-1,0 0 0,1 1 0,-1-1 0,0 0 1,0 1-1,0-1 0,1 1 0,-1-1 0,0 0 1,0 1-1,0-1 0,0 1 0,0-1 0,0 1 1,0-1-1,0 0 0,0 1 0,0-1 0,0 1 1,0-1-1,0 1 0,-1 0 0,1 12-79,1 0 0,0 0 0,5 26-1,-5-36 20,0 0-1,0-1 0,0 1 0,0-1 0,0 1 1,0-1-1,1 1 0,-1-1 0,1 0 0,0 0 1,3 4-1,-4-5 28,0-1 1,1 1-1,-1 0 1,0 0-1,1-1 0,-1 1 1,1-1-1,-1 1 1,1-1-1,-1 0 1,1 1-1,-1-1 1,1 0-1,-1 0 1,1 0-1,-1 0 0,1-1 1,0 1-1,-1 0 1,1 0-1,-1-1 1,3 0-1,15-9-291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14651,'-6'13'502,"-1"-1"1,2 1-1,0 0 0,0 1 0,1 0 1,1-1-1,0 1 0,1 0 1,-1 20-1,3 16-87,7 67 0,-1-41-388,1 51 45,-33-192 803,10 20-201,-2 2 0,-28-50 0,43 82-328,10 8-145,20 10-110,-13-2-148,7-1-185,-1-1-1,1-1 1,0-1-1,-1 0 1,25-4-1,-3-2-2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18796,'0'0'98,"0"-1"0,0 1-1,0-1 1,0 1 0,0-1 0,0 1 0,-1-1-1,1 1 1,0-1 0,0 1 0,0-1-1,-1 1 1,1-1 0,0 1 0,-1 0 0,1-1-1,0 1 1,-1-1 0,1 1 0,0 0 0,-1-1-1,1 1 1,-1 0 0,1 0 0,-1-1 0,1 1-1,-1 0 1,1 0 0,-1 0 0,1 0 0,-1-1-1,1 1 1,-1 0 0,1 0 0,-1 0-1,1 0 1,-1 0 0,1 0 0,-1 0 0,1 0-1,-1 1 1,1-1 0,-1 0 0,1 0 0,-1 0-1,0 1 1,-1-1 120,-1 1 0,0 0 0,1 0 0,-1 0 0,1 1 0,-1-1 0,-2 3 0,1 0-141,0 0 1,1 0-1,-1 1 0,1-1 1,0 1-1,1 0 0,-1 0 1,1 0-1,-2 7 0,2-9-83,1 0 1,0 0-1,0 0 0,1 1 0,-1-1 0,1 1 0,-1-1 0,1 0 0,0 1 1,1-1-1,-1 0 0,0 1 0,1-1 0,0 1 0,0-1 0,1 4 1,-1-6-3,0 0 0,0 0 1,0 0-1,0 0 1,0 0-1,0 0 1,0-1-1,0 1 1,0 0-1,0-1 1,0 1-1,1-1 0,-1 1 1,0-1-1,0 1 1,1-1-1,-1 0 1,0 0-1,1 1 1,-1-1-1,0 0 1,1 0-1,-1 0 1,0-1-1,1 1 0,-1 0 1,0 0-1,0-1 1,1 1-1,-1-1 1,0 1-1,2-2 1,6-2-81,0 0 0,0-1 0,9-6 0,-10 6-29,-2 1 17,20-10-316,-25 14 395,-1-1 1,1 1-1,0 0 1,-1 0-1,1-1 1,0 1-1,-1 0 0,1 0 1,0 0-1,-1 0 1,1 0-1,0 0 1,0 0-1,-1 0 1,1 0-1,0 1 1,-1-1-1,1 0 1,0 0-1,-1 0 1,1 1-1,0-1 1,-1 0-1,1 1 1,-1-1-1,1 1 1,0-1-1,-1 1 1,1-1-1,-1 1 1,0-1-1,1 1 1,-1-1-1,1 1 1,-1 0-1,2 4-59,0 1 1,-1-1-1,0 0 0,0 1 0,0-1 0,-1 1 1,1 8-1,-5 45-209,2-43 217,-1 26 253,-3-1 0,-1 1 0,-2-1 0,-27 74-1,33-109-83,1-1 0,-1 0 0,0 0 0,0 0 0,0 0 0,-7 7-1,9-11-79,1-1-1,-1 1 0,0 0 0,1-1 0,-1 1 0,0-1 0,0 1 0,1-1 1,-1 1-1,0-1 0,0 0 0,0 1 0,0-1 0,1 0 0,-1 0 0,0 1 1,0-1-1,0 0 0,0 0 0,0 0 0,0 0 0,0 0 0,1 0 0,-1-1 1,0 1-1,0 0 0,0 0 0,0-1 0,0 1 0,1 0 0,-1-1 0,0 1 1,0-1-1,0 1 0,1-1 0,-1 1 0,0-1 0,1 1 0,-1-1 0,1 0 1,-1 0-1,1 1 0,-1-1 0,1 0 0,-1 0 0,1 1 0,-1-1 0,1 0 1,0-1-1,-7-12-24,1-1 1,1 1 0,0-1-1,1 0 1,1-1 0,0 1-1,1-1 1,1 1 0,0-1-1,1 0 1,4-25 0,-2 35-335,0 0 1,1 0-1,0 0 1,0 0-1,0 1 1,1-1-1,0 1 1,0 0-1,0 0 1,1 0-1,-1 1 1,1-1-1,6-3 1,3-4 211,9-8-790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22117,'4'3'1888,"0"-4"-1384,-4-2-312,3-2 248,1 0-712,1-1 368,-2-1-240,-3 3-256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16355,'12'-9'1208,"1"1"0,1 0 0,-1 1 0,29-10 0,-33 14-962,1 0 0,0 1 0,0 0 0,0 1 0,0 0 0,0 0 0,0 1 0,15 2 0,-23-2-230,0 0-1,0 1 0,-1-1 1,1 0-1,0 1 0,0-1 0,-1 1 1,1 0-1,0-1 0,-1 1 1,1 0-1,0 0 0,-1 0 1,1 0-1,-1 0 0,0 0 1,1 1-1,-1-1 0,0 0 1,0 1-1,0-1 0,2 3 1,-3-2-8,1 0-1,-1 0 1,1 1 0,-1-1 0,0 0 0,0 0 0,0 1 0,0-1 0,0 0 0,-1 0 0,1 0-1,-1 1 1,1-1 0,-1 0 0,-1 3 0,-3 5 8,-1 1-1,0-1 1,0-1-1,-1 1 1,-12 13-1,-66 57 104,0 1 0,84-81-119,0 1 1,0 0 0,0 0-1,0 0 1,0 1-1,0-1 1,1 0 0,-1 0-1,0 0 1,1 1-1,-1-1 1,1 0 0,-1 1-1,1-1 1,-1 0-1,1 1 1,0-1 0,0 1-1,0-1 1,0 0-1,0 3 1,1-2-1,-1-1 1,1 0-1,0 0 0,0 0 0,0 0 1,0 0-1,0 0 0,0-1 1,0 1-1,0 0 0,0 0 0,1-1 1,-1 1-1,0-1 0,0 1 1,1-1-1,-1 1 0,0-1 1,1 0-1,-1 0 0,0 0 0,3 0 1,22 3-128,-1-2 0,1 0-1,-1-2 1,1-1 0,-1-1 0,0-1 0,0-2 0,0 0 0,33-14 0,-25 5-92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0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18212,'5'11'1584,"-7"7"-1152,-2 2-176,-3 6 665,1-1-257,3 6-368,1 1-16,1-1-288,-1-2-208,2 0-584,-2-4 952,-2-3-256,-3 2-120,-4-5-32</inkml:trace>
  <inkml:trace contextRef="#ctx0" brushRef="#br0" timeOffset="1">12 592 20780,'2'23'2049,"-2"-14"-1385,-2-2 824,4-7-1048,-1-11-95,-4-2-201,-8-5-296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16812,'20'-2'1472,"12"1"-1064,2 1-160,12 0 344,5-1-280,5-2 72,0-2-288,-4 3-112,-3 0-96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14835,'14'1'484,"0"0"-1,1 1 1,-1 1-1,-1 0 1,1 1-1,0 1 1,-1 0-1,0 1 1,0 0-1,-1 1 1,1 0-1,21 18 1,-31-23-428,-1 1 0,1-1 0,-1 1 0,0 0 0,1 0 0,-1 0 0,-1 0 0,1 0 0,0 1 0,-1-1 0,1 0 1,-1 1-1,0-1 0,0 1 0,0 5 0,-1-3-31,0 0 0,0-1 0,0 1 1,-1 0-1,0-1 0,0 1 0,-1-1 0,0 1 1,-2 5-1,-6 9 73,-1-1 1,0 0-1,-2 0 1,-15 17-1,18-23 152,-21 21 111,27-31-233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10434,'7'-10'4609,"-1"10"-3585,-2 9-399,-2 4-265,-2 7 1320,0 0-824,0 6-368,0 1-160,0 2-160,0-2-32,0-3-24,0 1-32,0-7-352,-2 1-312,-2-8 504,-2-3-80,2-4-72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14963,'11'-4'1521,"9"-2"-809,5 0-240,6-1 864,8 1-232,7 2-296,4 4-111,3-1-441,2 1-400,-2-2 240,0-5-56,-3-4-176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 20012,'4'-1'185,"0"0"-1,-1 1 0,1-1 1,-1 1-1,1 0 0,0 0 1,-1 0-1,1 0 0,0 1 1,-1-1-1,1 1 0,-1 0 0,1 0 1,-1 0-1,1 1 0,-1-1 1,0 1-1,0 0 0,0 0 1,0 0-1,0 0 0,0 0 1,4 5-1,-4-4-171,0-1 0,0 1 0,-1 0 0,0 0 0,1 0 0,-1 0 0,0 0 0,-1 0 1,1 0-1,0 1 0,-1-1 0,0 0 0,0 1 0,0 0 0,0-1 0,-1 1 0,1 0 0,-1-1 0,0 1 0,0 0 0,0-1 0,0 1 0,-2 3 0,-3 5 4,-1 0 0,-1 0-1,0-1 1,0 0 0,-1-1 0,-1 0-1,0 0 1,-20 16 0,16-13 13,0 0 0,0 1 0,-14 20 0,26-33-26,0 1 1,0 0-1,0 0 1,0 0-1,0 0 0,0 0 1,0 0-1,1 0 1,-1 0-1,1 1 0,0-1 1,-1 0-1,1 4 1,0-5-6,1 0 0,-1 1 0,0-1 0,1 0 1,-1 0-1,1 0 0,-1 0 0,1 0 0,-1 0 0,1 0 1,0 0-1,-1-1 0,1 1 0,0 0 0,0 0 1,0 0-1,0-1 0,0 1 0,1 0 0,3 2-58,0-1-1,0-1 1,1 1 0,-1-1-1,0 0 1,1 0-1,-1 0 1,12-1 0,22-1-380,56-9 0,-54 5 290,33-4-142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 13395,'1'-1'2188,"0"5"-792,1 17-281,-2 29-702,-10 16 146,-28 103 1,21-102-455,-12 92 0,29-157-96,-1 38-553,1-39 515,0 0 1,0 0 0,0 1 0,0-1-1,0 0 1,1 0 0,-1 0 0,0 0-1,1 0 1,-1 0 0,0 0 0,1 0-1,-1-1 1,1 1 0,0 0 0,-1 0-1,1 0 1,0 0 0,-1-1 0,1 1-1,0 0 1,0-1 0,0 1-1,0-1 1,0 1 0,0 0 0,-1-1-1,1 0 1,0 1 0,0-1 0,0 0-1,0 0 1,2 1 0,7-2-252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15427,'13'1'1793,"1"0"-1153,10-1-144,5-1 784,10-2-344,1 0-127,6-2-225,2-3-120,-2 1-544,-1-1-312,-8-2 1672,-6 0-1272,-5 1 8,-4 2 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14699,'-6'10'1905,"2"-3"-945,2-1-392,5-2 1576,4 0-815,9-1-465,3 0-216,8-3-392,3 0-360,7 0-704,0-6 784,6 0-184,5 1-120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15659,'-3'50'2650,"-14"85"0,-2 5-895,18-114-1519,-1-11-107,1 1 0,0-1 0,2 1 1,3 28-1,-3-42-115,-1-1 1,0 0-1,0 0 0,0 0 1,1 0-1,-1 0 1,0 0-1,1 0 0,-1 0 1,1 0-1,0 0 1,-1 0-1,1-1 0,0 1 1,-1 0-1,1 0 1,0 0-1,0-1 0,-1 1 1,1 0-1,0-1 1,0 1-1,0-1 0,0 1 1,1-1-1,0 1 9,-1-1 0,1 0 0,0-1 0,-1 1 0,1 0 0,-1 0 0,1-1 0,-1 1 0,1-1 0,-1 1 0,1-1 0,-1 0 0,1 0 0,-1 1 0,2-2 0,5-5 93,0 0-1,0 0 1,13-16 0,17-28 126,-2 0-1,39-77 1,27-40-992,-93 158-13,-8 10 731,-1 0 0,0 0 0,0 0 0,0 0 0,0 0 0,0 0 0,1 0 0,-1 0 0,0 0 0,0 1 0,0-1 0,0 0 0,0 0-1,0 0 1,1 0 0,-1 0 0,0 0 0,0 0 0,0 0 0,0 0 0,0 0 0,0 1 0,0-1 0,1 0 0,-1 0 0,0 0 0,0 0 0,0 0 0,0 0 0,0 1 0,0-1 0,0 0 0,0 0-1,0 0 1,0 0 0,0 0 0,0 1 0,0-1 0,0 0 0,0 0 0,0 0 0,0 0 0,-4 25-1552,-3-12 873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17404,'4'0'314,"0"-1"0,0 0 1,0 0-1,0 0 1,0-1-1,-1 1 0,1-1 1,-1 1-1,1-1 0,-1-1 1,1 1-1,-1 0 0,0-1 1,0 1-1,0-1 1,-1 0-1,4-4 0,-4 4-201,1 0 0,0-1 0,-1 1 0,1-1 0,-1 0 0,0 0 0,-1 0 0,1 0 0,-1 0 0,1 0 1,-1 0-1,0-1 0,-1 1 0,1 0 0,-1-6 0,0 9-113,0 0 0,0-1 0,0 1 0,0 0 0,-1 0 0,1 0 1,0 0-1,-1 0 0,1 0 0,-1 0 0,1 1 0,-1-1 0,0 0 1,1 0-1,-1 0 0,0 0 0,1 1 0,-1-1 0,0 0 0,0 1 0,0-1 1,0 0-1,0 1 0,0-1 0,0 1 0,1 0 0,-2-1 0,1 1 1,0 0-1,0-1 0,0 1 0,0 0 0,0 0 0,0 0 0,0 0 1,0 0-1,0 0 0,0 0 0,0 1 0,0-1 0,0 0 0,0 0 0,0 1 1,-1 0-1,-3 0-9,0 1 0,0 0 0,1 0 0,-1 0 0,1 1 0,0-1 0,0 1 0,-5 4 0,7-5 0,-1 1-1,0 0 1,0 0-1,1 1 1,0-1 0,0 0-1,0 1 1,0 0-1,0-1 1,1 1 0,-3 8-1,4-11 6,0 1 0,0 0 0,0 0 0,0-1 0,0 1 0,0 0-1,0 0 1,0-1 0,1 1 0,-1 0 0,1-1 0,-1 1 0,1 0 0,0-1 0,0 1-1,-1-1 1,1 1 0,0-1 0,0 1 0,1-1 0,-1 0 0,0 1 0,0-1 0,1 0-1,-1 0 1,0 0 0,1 0 0,-1 0 0,3 1 0,7 2-17,0 1-1,0-2 1,0 1-1,0-1 1,16 1-1,61 4-47,-79-7 60,-8-1 17,-1 0-1,1 0 1,0-1 0,-1 1-1,1 0 1,0 0 0,0 0-1,-1-1 1,1 1 0,0 0-1,-1-1 1,1 1 0,-1 0-1,1-1 1,0 1-1,-1-1 1,1 1 0,-1-1-1,1 1 1,-1-1 0,0 1-1,1-1 1,-1 0 0,1 1-1,-1-1 1,0 0 0,0 1-1,1-1 1,-1 0-1,0 1 1,0-1 0,0 0-1,0 0 1,0 1 0,0-1-1,0 0 1,0 1 0,0-1-1,0 0 1,0-1-1,-7-43 438,2 20-229,5 20-172,-1-1 1,1 1-1,0-1 0,1 0 1,-1 1-1,3-10 1,-2 13-63,0 1 0,-1-1 0,1 1 0,0-1 1,-1 1-1,1 0 0,0-1 0,0 1 0,0 0 0,1 0 1,-1-1-1,0 1 0,0 0 0,0 0 0,1 0 1,-1 1-1,1-1 0,-1 0 0,1 0 0,-1 1 0,1-1 1,-1 1-1,1-1 0,-1 1 0,1 0 0,0-1 1,2 1-1,7 0-627,1 1 1,0 0-1,20 4 1,20 2-1175,-39-7 1489,0 0 0,0 0 0,-1-2 0,16-2 0,10-9-694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11578,'-13'23'1342,"1"0"0,0 2 0,-14 45 0,-11 79 756,30-115-1681,1 1 0,2 0 1,1 0-1,4 61 0,0-93-345,-1 1 0,1-1 1,0 1-1,0 0 0,0-1 0,0 0 0,3 6 1,-4-9-58,0 1 0,1-1 1,-1 0-1,0 1 0,0-1 1,0 0-1,1 0 0,-1 1 1,0-1-1,0 0 0,0 0 1,1 0-1,-1 1 0,0-1 1,0 0-1,1 0 0,-1 0 0,0 0 1,1 1-1,-1-1 0,0 0 1,1 0-1,-1 0 0,0 0 1,1 0-1,-1 0 0,0 0 1,0 0-1,1 0 0,-1 0 1,1 0-1,0-1 11,0 0-1,0 0 1,-1 0 0,1 1 0,0-1-1,0 0 1,-1 0 0,1 0-1,0 0 1,-1 0 0,1 0-1,-1 0 1,0-1 0,1 0-1,4-19 106,-1 1-1,-1-1 0,0 1 0,-2-1 0,-1-26 0,0 38-96,31 36 104,-24-23-140,0 0 0,0-1 0,0 0 0,1 0 0,-1-1 0,1 0 0,-1 0 0,1 0 0,0-1 0,0-1 0,0 1 0,0-1 0,-1 0 0,1-1 0,0 0 0,0 0 0,11-4 0,-13 3 2,0 1 1,-1-2 0,1 1-1,0-1 1,-1 0 0,1 0-1,-1 0 1,0-1 0,0 1 0,0-1-1,-1-1 1,1 1 0,-1-1-1,0 1 1,0-1 0,-1 0-1,1-1 1,-1 1 0,0-1 0,-1 1-1,1-1 1,2-10 0,-5 15-2,1 0 1,-1 0-1,0 1 0,1-1 1,-1 0-1,0 0 1,0 0-1,0 1 1,0-1-1,0 0 0,0 0 1,0 0-1,0 0 1,0 1-1,0-1 1,0 0-1,0 0 0,0 0 1,-1 1-1,1-1 1,0 0-1,-1 0 1,1 1-1,-1-1 0,1 0 1,-1 0-1,1 1 1,-1-1-1,1 1 1,-1-1-1,1 0 1,-1 1-1,0-1 0,1 1 1,-1 0-1,-1-1 1,1 1-1,-1 0 0,1 0 0,0 0 0,-1 0 0,1 1 0,0-1 0,-1 1 0,1-1 0,0 1 0,0-1 0,-1 1 0,1 0 0,0-1 0,0 1 1,0 0-1,0 0 0,0 0 0,0 0 0,0 0 0,0 0 0,0 0 0,-1 2 0,-4 6-4,1 0 1,0 0-1,0 0 0,1 0 1,-5 15-1,8-20 7,0 0-1,0 0 1,0 0-1,0 0 1,1 0-1,-1 1 1,1-1-1,0 0 1,1 0-1,-1 0 0,1 0 1,-1 0-1,1 0 1,0 0-1,1 0 1,2 6-1,-3-8 13,1 0-1,0-1 1,-1 1-1,1 0 1,0-1-1,0 1 1,0-1-1,0 0 1,0 0-1,0 0 1,0 0-1,0 0 1,0 0-1,1 0 1,-1-1-1,0 1 1,0-1-1,1 0 1,-1 1-1,1-1 1,-1 0-1,0 0 1,1-1-1,2 0 1,4 0 36,-1 0-1,1-1 1,-1-1 0,1 1 0,8-5-1,7-6 37,-1-1 0,0 0 0,-1-2 0,26-23 0,-23 18-141,-11 14-35,-14 7 88,0 0 1,0 0-1,0 0 0,1 0 0,-1 0 1,0 0-1,0 0 0,0 0 0,1 0 1,-1 1-1,0-1 0,0 0 1,0 0-1,0 0 0,1 0 0,-1 0 1,0 0-1,0 1 0,0-1 0,0 0 1,0 0-1,0 0 0,0 0 1,1 1-1,-1-1 0,0 0 0,0 0 1,0 0-1,0 1 0,0-1 0,0 0 1,0 0-1,0 0 0,0 1 0,0-1 1,0 0-1,0 0 0,-6 30-54,2-17 68,2-3 25,0 1 1,1-1-1,0 0 0,0 0 0,1 0 0,2 13 1,-2-21-39,0 0 1,1-1 0,-1 1 0,1 0 0,-1 0 0,1 0 0,0-1 0,0 1 0,-1 0 0,1-1 0,0 1 0,1-1 0,-1 1 0,0-1-1,0 0 1,1 1 0,-1-1 0,0 0 0,1 0 0,-1 0 0,1 0 0,0 0 0,-1 0 0,1 0 0,0-1 0,0 1 0,-1 0 0,1-1 0,0 0-1,0 1 1,0-1 0,0 0 0,-1 0 0,1 0 0,0 0 0,0 0 0,0-1 0,0 1 0,0 0 0,-1-1 0,4-1 0,-2 1 39,-1 0 0,0 0 1,0 0-1,1 0 1,-1-1-1,0 1 0,0-1 1,-1 1-1,1-1 1,0 0-1,0 1 0,-1-1 1,1 0-1,-1 0 1,0-1-1,1 1 0,-1 0 1,0 0-1,0-1 1,0 1-1,0-4 0,5-21 49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17572,'-1'2'2080,"1"5"-1392,3-1-272,5-1 1577,1 1-1977,2-3 416,-5-3-384,7 0-48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16339,'-1'0'77,"1"-1"0,0 1 0,0 0 0,-1-1 0,1 1-1,0 0 1,-1-1 0,1 1 0,0 0 0,-1-1-1,1 1 1,0 0 0,-1 0 0,1-1 0,-1 1 0,1 0-1,-1 0 1,1 0 0,0-1 0,-1 1 0,1 0-1,-1 0 1,1 0 0,-1 0 0,1 0 0,-1 0 0,1 0-1,-1 0 1,-10 11 1103,-4 27-421,13-31-598,-13 33 98,3 0-1,1 0 0,3 1 1,-8 74-1,16-109-200,0-1 0,0 1-1,1-1 1,-1 0-1,1 1 1,0-1 0,1 1-1,-1-1 1,5 9 0,-5-12-26,0 0 1,1 0 0,-1 0-1,1 0 1,0 0 0,0 0-1,-1 0 1,1 0 0,0-1 0,1 1-1,-1-1 1,0 1 0,0-1-1,1 0 1,-1 0 0,0 0-1,1 0 1,-1 0 0,1-1 0,-1 1-1,1-1 1,3 1 0,5-1 30,-1 0-1,1-1 1,0 0 0,0-1 0,-1 0 0,1 0 0,-1-1 0,0-1 0,0 0 0,0 0 0,0-1 0,11-7 0,-6 2-1,0 0 1,-1-1-1,0-1 0,-1 0 1,-1-1-1,19-23 1,-14 9-24,-16 26-38,0 0-1,0 0 1,-1 0 0,1 0-1,-1 0 1,1 0 0,-1 0-1,1-1 1,-1 1-1,0 0 1,1 0 0,-1 0-1,0-1 1,0 1 0,0 0-1,0 0 1,0-1-1,0 1 1,0 0 0,-1 0-1,0-3 1,1 4-1,-1 0 0,0 0-1,1-1 1,-1 1 0,1 0 0,-1 0 0,0 0 0,1 0 0,-1 0-1,0 0 1,1 0 0,-1 0 0,0 0 0,1 0 0,-1 0-1,0 1 1,1-1 0,-1 0 0,0 0 0,1 1 0,-1-1 0,1 0-1,-1 1 1,0-1 0,1 0 0,-1 1 0,1-1 0,-1 1 0,1-1-1,0 1 1,-1-1 0,1 1 0,-1 0 0,-16 21-10,8-8-2,0 0-1,-7 17 0,14-27 10,0 0 0,0 0 0,1 0 0,0 0 0,0 0 0,0 0 0,0 0 0,1 0 0,-1 0 0,1 0 0,0 0-1,1 1 1,-1-1 0,2 6 0,-2-9 2,1 1-1,0-1 1,-1 0 0,1 1-1,0-1 1,0 0-1,0 1 1,0-1-1,0 0 1,0 0 0,0 0-1,1 0 1,-1 0-1,0 0 1,1 0-1,-1 0 1,0-1 0,1 1-1,1 0 1,1 0-1,0 0-1,0 0 1,1 0 0,-1-1 0,0 1-1,9-2 1,3 0-5,-1-2 1,28-7-1,67-29 40,-48 15-40,-60 23 3,0 1 0,0-1 0,-1 0 0,1 1 0,0-1 0,0 1 1,0 0-1,0 0 0,0-1 0,0 1 0,3 1 0,-4 0-6,1-1-1,-1 1 0,0 0 1,0 0-1,0-1 0,0 1 0,0 0 1,0 0-1,0 0 0,0 0 1,0 1-1,0-1 0,0 0 1,-1 0-1,1 0 0,0 2 1,0-1-23,1 0 0,-1 0 0,1-1 0,-1 1 0,1 0 0,0-1 0,-1 0 0,1 1 0,0-1 0,0 0 0,0 0 0,0 0 0,0 0 0,0 0 0,0 0 0,1-1 0,-1 1 0,0-1 0,0 1 0,0-1 1,1 0-1,-1 0 0,0 0 0,1 0 0,-1 0 0,0-1 0,0 1 0,5-2 0,7-2-281,0 0 0,-1-1 0,19-9 0,-21 9 8,10-6-165,-13 7 229,-1 0 0,1 1 0,0 0 1,0 0-1,0 1 0,13-3 1,-20 5 224,0 0 1,0 0-1,-1 0 1,1 0-1,0 0 1,0 1-1,-1-1 1,1 0-1,0 0 1,0 1-1,-1-1 1,1 1-1,0-1 1,0 0-1,-1 1 1,1-1-1,-1 1 1,1 0-1,0-1 1,-1 1-1,1-1 1,-1 1-1,0 0 1,1 0-1,-1-1 1,1 1-1,-1 0 1,0 0-1,0-1 1,1 1-1,-1 0 1,0 0-1,0-1 1,0 1 0,0 0-1,0 0 1,0 0-1,0 0 1,0-1-1,0 2 1,-7 37 288,6-36-237,-4 24 243,1 0-1,1 1 1,1-1-1,2 0 0,0 1 1,2-1-1,1 0 1,8 30-1,-4-22-177,11 75-5,-17-98-78,0 0 0,-1 0 0,-1 0 0,0 0 0,0 0 0,-7 24-1,7-33 28,-1 1 0,1 0 0,-1-1-1,0 1 1,0-1 0,0 1-1,-1-1 1,1 0 0,-1 0 0,1 0-1,-1 0 1,0 0 0,-1-1 0,1 0-1,0 1 1,0-1 0,-1 0-1,0 0 1,1-1 0,-8 3 0,8-3-2,0-1 0,0 1 0,1-1 0,-1 0 0,0 0 0,0 0 0,0 0 0,1-1 0,-1 1 0,0-1 0,0 0 0,1 1 0,-1-1 0,0-1 0,1 1 0,-1 0 0,1 0 0,0-1 0,-1 0 0,1 1 0,0-1 0,0 0 0,0 0 0,0 0 0,0 0 0,0 0 0,1-1 0,-1 1 0,1 0 0,-3-6 0,-1-5-15,0-1 0,0 1 0,2-1 0,-1 0 0,2 0 0,0 0 0,1-1 0,0 1 0,1 0 0,0-1 0,3-15 0,0 11-92,0 1 1,1 0-1,1 0 1,1 0-1,1 0 0,0 1 1,1 0-1,11-18 0,-12 26 15,-1 1-1,1 0 0,0 0 0,1 1 1,0 0-1,0 0 0,0 1 0,1 0 1,0 0-1,0 1 0,15-6 0,1 1 186,1 1 0,0 2 0,36-6 0,-19 5-63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1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 16500,'1'-2'273,"-1"-1"233,1 0 0,-1 0 0,1 0 0,-1-1 0,0 1 0,0 0 1,0-4-1,0 7-444,0 0 0,-1-1 0,1 1 0,0 0 0,0-1 1,0 1-1,0 0 0,-1-1 0,1 1 0,0 0 0,0 0 0,0-1 1,-1 1-1,1 0 0,0 0 0,-1-1 0,1 1 0,0 0 0,0 0 1,-1 0-1,1-1 0,0 1 0,-1 0 0,1 0 0,0 0 0,-1 0 0,-17 5 639,11-1-638,0 1 0,0 1 0,0-1 1,0 1-1,1 0 0,0 0 0,0 1 1,1 0-1,0 0 0,-6 11 0,5-7-68,0-1 1,1 1-1,1 0 0,0 0 0,0 1 1,1-1-1,-1 14 0,4-24 6,-1 1-1,1 0 1,0 0 0,0 0-1,0 0 1,0 0-1,0 0 1,0 0 0,0 0-1,1-1 1,-1 1 0,1 0-1,0 0 1,-1 0-1,1-1 1,0 1 0,0 0-1,0-1 1,0 1 0,0 0-1,2 1 1,-1-2 1,0 0-1,-1 0 1,1-1 0,0 1 0,0 0 0,0-1-1,0 0 1,-1 1 0,1-1 0,0 0-1,0 0 1,0 0 0,0 0 0,0 0 0,0-1-1,-1 1 1,1 0 0,0-1 0,0 0-1,0 1 1,-1-1 0,4-1 0,4-3 1,1-1 0,0 0 0,-1 0 0,0-1 0,-1 0 0,0 0 0,0-1 1,9-12-1,3-5 18,27-44 0,-40 57-51,-10 19-48,-7 18 6,-4 43-243,13-63 213,0 0 0,1 0 0,0 0 0,0 0 0,0 0 0,1 0-1,-1 0 1,1 0 0,0 0 0,1 0 0,1 5 0,-2-9 59,-1 0 0,1 0-1,-1-1 1,0 1 0,1 0-1,-1 0 1,1-1 0,-1 1-1,1-1 1,0 1 0,-1 0 0,1-1-1,0 1 1,-1-1 0,1 1-1,0-1 1,0 0 0,-1 1-1,1-1 1,0 0 0,0 0 0,0 1-1,-1-1 1,1 0 0,0 0-1,0 0 1,0 0 0,0 0 0,-1 0-1,1 0 1,0 0 0,0 0-1,0-1 1,-1 1 0,1 0-1,0 0 1,0-1 0,0 1 0,-1-1-1,1 1 1,0 0 0,-1-1-1,1 0 1,1 0 0,2-3-114,1 0 1,-1 0 0,0-1-1,7-8 1,9-16-444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18652,'-19'28'1581,"10"-17"-1144,0 2-1,1-1 1,0 1-1,1 1 1,0-1 0,1 1-1,1 0 1,-5 21-1,9-33-416,1-1 0,0 1-1,0 0 1,0 0-1,0 0 1,0-1-1,1 1 1,-1 0-1,0 0 1,1 0-1,-1-1 1,1 1 0,0 0-1,0-1 1,0 1-1,-1 0 1,1-1-1,1 1 1,-1-1-1,0 0 1,0 1-1,0-1 1,1 0 0,-1 0-1,1 0 1,-1 0-1,1 0 1,-1 0-1,1 0 1,0 0-1,-1 0 1,1-1-1,0 1 1,0-1-1,3 1 1,8 1-72,0 0 1,0-1-1,0 0 1,15-2-1,-3 1 9,-23 0 38,1 0-1,-1 0 0,0 1 1,1-1-1,-1 0 0,0 1 1,0 0-1,0-1 0,1 1 0,-1 0 1,0 0-1,0 0 0,0 1 1,0-1-1,-1 0 0,1 1 1,0-1-1,0 1 0,2 3 1,-2-2 9,-1 0 0,0 0 0,1-1 1,-1 1-1,0 0 0,0 0 0,0 1 1,-1-1-1,1 0 0,-1 0 0,0 0 1,0 0-1,0 4 0,0-2 31,-1 0-1,0 0 1,0 0 0,0 0-1,0 0 1,-1-1 0,1 1-1,-1-1 1,-1 1 0,1-1-1,0 1 1,-1-1 0,0 0-1,0 0 1,0-1-1,-1 1 1,1-1 0,-8 6-1,6-7-26,-1 1 0,0-1 0,0-1 0,0 1 0,0-1 0,0 0 0,0-1 0,0 1 0,-1-1 0,1 0 0,0-1 0,0 1 0,0-1 0,0-1 0,0 1 0,0-1 1,-11-4-1,11 3-186,0 1 0,1-1 1,-1 1-1,1-1 1,0-1-1,0 1 1,0-1-1,0 0 1,0 0-1,1-1 1,0 1-1,0-1 1,0 0-1,0 0 1,1 0-1,0 0 1,-4-10-1,5 2-591</inkml:trace>
  <inkml:trace contextRef="#ctx0" brushRef="#br0" timeOffset="1">440 288 16660,'4'0'271,"0"1"1,1-1-1,-1 0 1,0 0-1,0-1 1,0 1-1,0-1 1,0 0-1,1 0 1,-1 0-1,-1 0 1,1-1-1,0 0 1,0 0-1,-1 0 1,5-3-1,8-6 309,0-1 0,16-15 0,-19 15-249,-12 11-284,0 0 0,0 0 0,0 1 0,0-1 0,0 0 0,0 0 0,-1 0 0,1 0 0,0 0 0,-1-1 0,1 1 0,0 0 0,0-1 0,-1 1-25,-1 1 0,1 0 1,0 0-1,0-1 1,0 1-1,0 0 1,0 0-1,0 0 0,0-1 1,-1 1-1,1 0 1,0 0-1,0 0 1,0-1-1,0 1 0,-1 0 1,1 0-1,0 0 1,0 0-1,-1 0 0,1-1 1,0 1-1,0 0 1,-1 0-1,1 0 1,0 0-1,0 0 0,-1 0 1,1 0-1,0 0 1,0 0-1,-1 0 1,1 0-1,0 0 0,0 0 1,-1 0-1,-3 0 90,-1 1 1,1 0-1,0-1 0,-1 2 0,1-1 1,-4 2-1,-10 4-19,0 2 0,-18 11 0,33-18-93,-1 0 0,0 1 0,1-1-1,-1 1 1,1 0 0,0 0-1,0 0 1,0 1 0,0-1-1,1 1 1,-1-1 0,1 1-1,0 0 1,0 0 0,-2 7 0,3-10-2,1 0 1,0 0 0,0 0 0,1 0 0,-1 0 0,0 0 0,0 0 0,0 0 0,1 0-1,-1 0 1,0 0 0,1-1 0,-1 1 0,1 0 0,-1 0 0,1 0 0,-1 0-1,1-1 1,0 1 0,-1 0 0,1-1 0,0 1 0,0 0 0,0-1 0,-1 1 0,1-1-1,0 1 1,0-1 0,0 0 0,0 1 0,0-1 0,0 0 0,0 0 0,0 1 0,1-1-1,40 4-35,-37-4 35,50-2-33,-34 1 16,-1 0 0,0 1 0,30 5 0,-45-5 13,0 1-1,-1 1 0,1-1 0,0 1 1,0-1-1,-1 1 0,1 1 0,-1-1 0,0 1 1,0-1-1,0 1 0,0 0 0,0 1 1,0-1-1,-1 1 0,0 0 0,0-1 1,6 10-1,-6-31 395,-2-14-173,-7-15 15,3 34-206,1 0 1,1 0-1,0 0 0,2-16 1,-1 28-67,0 0-1,0 0 1,1 0 0,-1 0 0,1 0 0,-1 0 0,0 0 0,1 0 0,0 0 0,-1 0 0,1 0-1,-1 1 1,1-1 0,0 0 0,0 0 0,-1 1 0,1-1 0,0 0 0,0 1 0,0-1-1,0 1 1,0-1 0,0 1 0,0-1 0,1 1 0,31-5-897,-25 4 950,29-1-341,5 1-106</inkml:trace>
  <inkml:trace contextRef="#ctx0" brushRef="#br0" timeOffset="2">1418 332 19148,'0'11'436,"-1"0"-1,0 0 1,-1 0 0,0 0-1,-5 16 1,4-19-453,1-1 1,0 1 0,0 0 0,1 0-1,0-1 1,0 1 0,0 0-1,1 0 1,1 0 0,0 0 0,0 0-1,2 9 1,-2-15-58,-1-1 1,1 0-1,-1 0 0,1 0 1,-1 0-1,1 1 0,0-1 1,0 0-1,0 0 0,0 0 1,-1 0-1,1-1 1,1 1-1,-1 0 0,0 0 1,0-1-1,0 1 0,0 0 1,0-1-1,1 1 0,-1-1 1,0 0-1,0 1 0,1-1 1,-1 0-1,0 0 0,1 1 1,-1-1-1,0 0 1,1-1-1,-1 1 0,0 0 1,0 0-1,1 0 0,-1-1 1,0 1-1,1-1 0,-1 1 1,0-1-1,0 1 0,2-2 1,5-3-553,-1 1 0,1-1 0,-1 0 0,11-11 0,-2 1 73,-1-2-1,-1 0 1,17-26-1,-31 42 588,1 0-1,-1 0 0,0 1 1,1-1-1,-1 0 0,1 1 1,-1-1-1,1 0 1,-1 1-1,1-1 0,-1 1 1,1-1-1,0 1 0,-1-1 1,1 1-1,0-1 0,-1 1 1,1 0-1,1-1 0,0 12 1353,-8 23 573,1-15-1508,0 1 0,-2 22-1,17-50-486,5-12-89</inkml:trace>
  <inkml:trace contextRef="#ctx0" brushRef="#br0" timeOffset="3">1878 71 17876,'0'1'103,"1"-1"0,-1 0 0,1 1 0,-1-1 1,0 1-1,1-1 0,-1 1 0,0-1 0,1 1 0,-1-1 1,0 1-1,0-1 0,0 1 0,1-1 0,-1 1 0,0-1 1,0 1-1,0-1 0,0 1 0,0 0 0,0-1 0,0 1 1,0-1-1,0 1 0,0-1 0,0 1 0,-1 0 0,-1 21 1256,-12 52 643,7-44-1828,1 1 1,-2 53-1,8-83-170,0 0 1,0 0-1,0 1 0,0-1 0,0 0 1,0 0-1,0 0 0,0 0 1,1 0-1,-1 0 0,0 0 0,1 0 1,-1 0-1,1 0 0,0 0 1,-1 0-1,2 2 0,-1-3 2,0 1 0,-1-1 0,1 0-1,0 0 1,-1 1 0,1-1 0,0 0-1,-1 0 1,1 0 0,0 0 0,0 1-1,-1-1 1,1 0 0,0-1 0,-1 1 0,1 0-1,0 0 1,0 0 0,-1 0 0,2-1-1,5-2 43,-1 0-1,0-1 0,1 1 0,8-9 1,-6 6-15,74-58 146,129-127 1,-207 182-474,-9 6 444,-9 3 4,-5 10-230,-7 5-24</inkml:trace>
  <inkml:trace contextRef="#ctx0" brushRef="#br0" timeOffset="4">2033 302 16900,'10'19'1840,"3"-4"-1176,-2 0-232,3-5 608,1-2-487,-4-6 519,-2-2-768,5-10-272,2-3-80</inkml:trace>
  <inkml:trace contextRef="#ctx0" brushRef="#br0" timeOffset="5">2384 35 17556,'-3'13'1992,"0"7"-1304,-4 2-288,1 2 1121,0 5-769,1 0-88,0-2-304,2 0-128,2-3-208,0-2-128,1-4-480,0 0-264,0-7 696,0-4-152,2-5-88</inkml:trace>
  <inkml:trace contextRef="#ctx0" brushRef="#br0" timeOffset="6">2507 236 17204,'3'1'274,"0"0"-1,0 0 1,0 0 0,1 0 0,-1-1 0,0 1 0,0-1 0,1 0 0,-1 0-1,0 0 1,1 0 0,-1-1 0,0 1 0,0-1 0,6-2 0,47-20 1944,-54 22-2090,4-2-49,-1 1 1,1-1-1,-1 0 1,0-1-1,0 1 1,-1-1 0,1 0-1,-1 0 1,0-1-1,0 1 1,0-1-1,0 0 1,2-6-1,-5 11-81,-1-1 0,1 1 0,-1-1 0,0 0 0,0 1 0,1-1 0,-1 1 0,0-1 0,0 0 0,0 1-1,0-1 1,0 0 0,0 1 0,0-1 0,0 0 0,0 1 0,0-1 0,0 1 0,0-1 0,0 0 0,-1 1 0,1-1 0,0 1-1,0-1 1,-1 0 0,1 1 0,0-1 0,-1 1 0,1-1 0,-1 1 0,1-1 0,0 1 0,-1 0 0,1-1 0,-1 1-1,1-1 1,-1 1 0,0 0 0,1-1 0,-1 1 0,1 0 0,-1 0 0,1 0 0,-1-1 0,0 1 0,1 0 0,-1 0 0,0 0-1,1 0 1,-1 0 0,0 0 0,1 0 0,-2 0 0,-1 0-16,-1 1 0,0-1 0,0 0 0,1 1 1,-1 0-1,0 0 0,1 0 0,-5 2 0,0 2-8,1 0 0,-1 0-1,1 0 1,1 1 0,-1 0 0,1 0 0,0 0-1,-6 9 1,10-12 24,0-1 0,0 1 0,0 0 1,0 0-1,0 1 0,1-1 0,0 0 0,-1 1 0,1-1 0,0 0 0,0 1 0,1-1 0,-1 1 0,1 0 0,0-1 0,0 1 0,0-1 1,0 1-1,1-1 0,-1 1 0,1-1 0,2 7 0,-2-9 2,0 1 0,1 0-1,-1-1 1,1 1 0,-1-1 0,1 1 0,0-1 0,-1 0-1,1 0 1,0 1 0,0-1 0,0-1 0,0 1 0,0 0 0,0 0-1,0-1 1,0 1 0,0-1 0,0 0 0,0 1 0,0-1-1,0 0 1,0 0 0,0 0 0,0-1 0,4 0 0,4 0-71,-1-1-1,1 0 1,-1-1 0,14-5 0,0-4-289,0 0 1,-1-1 0,30-25-1,-31 23-83,-21 15 442,0 0 0,0 0 0,0 0 0,0 0-1,0 0 1,0 0 0,0 0 0,0 0-1,0 0 1,0 1 0,0-1 0,0 0-1,0 0 1,0 0 0,0 0 0,0 0 0,0 0-1,0 0 1,0 0 0,0 0 0,0 0-1,0 0 1,0 0 0,0 0 0,0 0 0,0 0-1,0 0 1,0 0 0,0 0 0,0 0-1,0 0 1,0 0 0,0 0 0,0 0-1,1 0 1,-8 11 162,5-8-48,-1-1 0,1 1 0,0 0 1,1 0-1,-1 0 0,0 1 0,1-1 0,0 0 0,0 0 0,-1 5 0,3-8-84,-1 1 0,0-1 0,1 0 0,0 1 0,-1-1 0,1 0 0,-1 1 0,1-1 0,-1 0 0,1 1 0,0-1 0,-1 0 0,1 0 0,0 0 0,-1 0 0,1 0 0,0 0 0,-1 0 0,1 0 0,0 0 0,-1 0 0,1 0 0,1 0 0,17-5 257,-16 5-237,46-16 247,-37 11-329,1 1-1,-1 0 0,1 1 0,0 0 0,0 1 0,18-1 1,-29 3 19,-1 0 0,1 1 0,-1-1 0,1 0 0,-1 0 0,1 1 0,-1-1 0,1 1 0,-1 0 0,1-1 0,-1 1 0,0 0 0,1 0 0,-1-1 0,0 1 0,0 0 0,0 1 0,2 1 0,11 24-160,-13-23 163,1-1-1,-1 1 0,1-1 0,0 1 0,0-1 1,3 5-1,-4-7 13,0 0 0,0 0 0,1 0 0,-1 0 0,0-1 0,0 1 0,1 0 1,-1-1-1,1 1 0,-1 0 0,0-1 0,1 0 0,-1 1 0,1-1 0,-1 0 0,1 0 1,-1 0-1,1 0 0,-1 0 0,1 0 0,1 0 0,5-2-122,0 0 0,0-1 1,0 0-1,0 0 0,0 0 0,-1-1 0,0-1 0,13-8 0,28-15-1933,-57 34 88,6-4 2135,0 1 0,-1-1 0,1 0 0,-1 0 0,1 0 0,-1-1 1,-5 3-1,-7-1 59,2-2 122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58 307 12755,'-57'8'4182,"103"-30"-2506,4 1-1569,1 3 0,103-22-1,-118 36-110,1 3-1,0 0 1,0 3-1,55 8 0,-52-5-20,15-2 21,0-3-1,0-2 1,66-10-1,85-4 5,10 28-35,53-1 6,119-28-32,821-25-66,-973 34 105,360-60 1,-277 37 39,-108 15-27,-170 13 6,1 1 0,64 7 0,79 20 31,-96-12-17,40 1-21,-112-13 9,1-1 0,0-1 1,0-1-1,0 0 0,21-6 0,-23 4 7,2 1-1,25-2 1,16-1 9,31-13-5,-22 5-16,1 2 1,73-3-1,-106 16-1,0 2 0,56 11 0,-17-2-28,49 0 18,157-7-1,-192-6 15,-68 3-220,-21-2 227,0 0 1,1 0 0,-1 0-1,0 0 1,0 0-1,1 0 1,-1 0 0,0 0-1,0 0 1,1 0-1,-1 0 1,0 0-1,0 0 1,0-1 0,1 1-1,-1 0 1,0 0-1,0 0 1,0 0-1,0-1 1,1 1 0,-1 0-1,0 0 1,0 0-1,0-1 1,0 1 0,0 0-1,0 0 1,1 0-1,-1-1 1,0 1-1,0 0 1,0 0 0,0-1-1,0 1 1,0 0-1,0 0 1,0-1-1,0 1 1,0 0 0,0 0-1,0-1 1,0 1-1,0 0 1,-1 0 0,1 0-1,0-1 1,0 1-1,0 0 1,0 0-1,0 0 1,0-1 0,-1 1-1,1 0 1,0-1-1,-1 0 13,-4-21 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17884,'6'0'1832,"6"2"-1336,2 0-232,2-1 1289,5-1-1257,2 0-144,3 0-488,0 0-336,-6 2 544,-3-1-128,-8 2-121</inkml:trace>
  <inkml:trace contextRef="#ctx0" brushRef="#br0" timeOffset="1">0 240 16532,'20'11'1800,"12"-11"-1056,5-4-320,10-2 872,5-4-535,1 0 1119,0-1-1344,-16-8-176,-7 3-16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1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16027,'5'3'1497,"-1"3"-1417,5-2-192,1 2 1200,0 2-896</inkml:trace>
  <inkml:trace contextRef="#ctx0" brushRef="#br0" timeOffset="1">333 205 16652,'5'1'407,"1"-1"1,-1 0 0,1 0 0,-1 0 0,0 0 0,1-1 0,-1 0 0,0 0-1,1-1 1,-1 1 0,0-1 0,0 0 0,0-1 0,6-3 0,8-5 147,-1-1 0,19-15 0,-35 25-548,0 0 1,0 0 0,0 0-1,0 0 1,0 0-1,0-1 1,2-2 0,-4 4-9,0 1 1,0-1-1,0 1 1,1 0-1,-1-1 1,0 1-1,0-1 1,0 1-1,0-1 1,0 1-1,0-1 1,0 1-1,0-1 1,0 1 0,0-1-1,0 1 1,0 0-1,-1-1 1,1 1-1,0-1 1,0 1-1,0-1 1,-1 1-1,1 0 1,0-1-1,0 1 1,-1-1-1,1 1 1,0 0-1,-1-1 1,1 1-1,0 0 1,-1 0-1,1-1 1,-1 1-1,1 0 1,0 0-1,-1 0 1,1-1-1,-1 1 1,1 0-1,-1 0 1,1 0-1,-1 0 1,1 0-1,-1 0 1,1 0-1,0 0 1,-1 0-1,1 0 1,-1 0 0,-8 0 12,0-1 0,0 2 1,0-1-1,1 1 1,-1 1-1,0-1 1,1 1-1,-1 1 1,1 0-1,-15 7 0,17-7 32,-1 0-1,2 0 1,-1 0-1,0 1 1,1 0-1,-1 1 1,1-1 0,0 1-1,1 0 1,-1 0-1,1 0 1,0 1-1,0 0 1,-4 9-1,7-13-36,0 0-1,0-1 1,0 1 0,1 0-1,-1 0 1,1 0 0,0 0-1,-1 0 1,1 0-1,0 0 1,0 0 0,0 0-1,0 0 1,1 0 0,-1-1-1,0 1 1,1 0-1,-1 0 1,1 0 0,0 0-1,0 0 1,0-1 0,0 1-1,0 0 1,0-1 0,0 1-1,0-1 1,1 1-1,-1-1 1,0 0 0,1 1-1,-1-1 1,1 0 0,2 1-1,1 1-34,0-1-1,0 0 0,0-1 1,1 1-1,-1-1 0,1 0 0,-1 0 1,1-1-1,-1 1 0,1-1 1,5-1-1,23-4-114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18204,'1'4'431,"-1"1"1,1-1-1,-1 1 1,0-1-1,-1 0 1,1 1-1,-3 8 1,2-9-157,0 1 1,1 0 0,-1-1 0,1 1-1,0 0 1,1 7 0,-1-10-251,1 0 1,-1-1-1,1 1 1,0-1-1,0 1 0,-1-1 1,1 1-1,0-1 1,0 0-1,0 1 0,0-1 1,1 0-1,-1 0 1,0 0-1,0 0 1,1 0-1,-1 0 0,1 0 1,-1 0-1,1-1 1,-1 1-1,1 0 0,2 0 1,0 0-45,0 0 1,0 0-1,0-1 1,0 1-1,1-1 0,-1 0 1,0 0-1,0-1 1,0 1-1,0-1 1,0 0-1,8-2 1,2-3-138,0 0 0,16-9 1,-2 0-177,-28 15 325,1-1 1,-1 1 0,1 0-1,-1 0 1,1 0 0,-1 0-1,1-1 1,0 1-1,-1 0 1,1 0 0,-1 0-1,1 0 1,-1 0 0,1 0-1,-1 0 1,1 1 0,-1-1-1,1 0 1,-1 0 0,1 0-1,-1 0 1,1 1 0,-1-1-1,1 0 1,-1 0 0,1 1-1,-1-1 1,1 0 0,-1 1-1,0-1 1,1 1 0,-1-1-1,0 1 1,1-1 0,-1 0-1,0 1 1,0-1-1,1 1 1,-1-1 0,0 1-1,0-1 1,0 1 0,0 0-1,0-1 1,1 1 0,-1-1-1,0 1 1,0-1 0,0 1-1,-1-1 1,1 2 0,-1 39-117,0-26-233,1-11 199,0-3 131,-1 0 0,1 0 0,0 0 0,0 1 0,0-1 0,0 0 1,0 0-1,0 0 0,0 0 0,1 1 0,-1-1 0,0 0 0,1 0 0,-1 0 1,0 0-1,1 0 0,0 0 0,-1 0 0,1 0 0,0 0 0,-1 0 1,1 0-1,0 0 0,0 0 0,0-1 0,1 2 0,11 0-196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19 17860,'-4'-2'212,"0"-1"1,0 1-1,0 0 1,-1 0-1,1 1 1,0-1-1,-1 1 1,1 0-1,-1 0 1,1 0-1,-1 1 1,0 0-1,1 0 1,-1 0-1,1 0 1,-1 1-1,-7 1 1,-4 1 65,0 2-1,1-1 1,-26 13 0,27-11-250,-1 2 0,-14 9 0,26-15-30,0 0-1,0 0 1,0 1 0,1-1 0,-1 1 0,0-1-1,1 1 1,-1 0 0,1 0 0,0 0 0,0 0 0,0 0-1,1 1 1,-1-1 0,-1 5 0,3-7 0,0 0-1,0 0 1,0 0 0,0 0-1,1 0 1,-1 0 0,0 0-1,0 0 1,1-1 0,-1 1 0,0 0-1,1 0 1,-1 0 0,1-1-1,-1 1 1,1 0 0,-1 0-1,1-1 1,0 1 0,-1 0 0,1-1-1,0 1 1,-1-1 0,1 1-1,0-1 1,0 1 0,0-1 0,0 0-1,-1 1 1,1-1 0,0 0-1,2 1 1,32 5-140,-33-6 125,84 4-506,-57-3 244,0 0-1,0 2 1,47 10 0,-74-12 268,0-1 0,0 1 0,0 0 0,0-1 0,0 1 0,0 0 1,-1 0-1,1 0 0,0 1 0,-1-1 0,3 2 0,-4-3 16,0 1 0,0-1 0,1 1 0,-1 0 0,0-1 0,0 1 0,0-1 0,0 1 0,0 0 0,0-1 0,0 1 0,0 0 0,0-1-1,0 1 1,0-1 0,0 1 0,0 0 0,0-1 0,-1 1 0,1 0 0,0-1 0,0 1 0,-1-1 0,1 1 0,0-1 0,-1 1 0,1-1 0,-1 1 0,1-1 0,-1 1 0,1-1 0,-1 0 0,1 1 0,-1-1 0,1 0 0,-1 1 0,1-1 0,-2 1-1,-15 9 181,0-1-1,-1 0 1,0-1-1,-1-1 1,-36 9-1,42-12-85,13-4-87,-12 4-32,0-1 0,0 0 0,-17 0 1,26-2-22,0-1 0,0 0 0,0-1 0,0 1 1,0 0-1,0-1 0,1 0 0,-7-2 0,8 3 30,0-1-1,0 1 1,0-1-1,0 0 1,0 0-1,0 1 0,0-1 1,0 0-1,0 0 1,1 0-1,-1 0 0,0 0 1,0 0-1,1 0 1,-1 0-1,1-1 1,-1 1-1,1 0 0,-1 0 1,1 0-1,0-2 1,0-15-205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14571,'0'40'1692,"-2"-1"0,-1 1 0,-10 45-1,5-39-662,-3 79 0,12-111-641,3-17 11,2-23-13,-6 11-328,0 0-1,0-1 1,-2 1-1,0 0 1,-1 0-1,0 0 1,-1 0-1,-6-15 1,10 28-150,3 6 33,20 18-46,-18-20 96,0 1 0,0-1 1,0 0-1,1 0 0,-1-1 0,0 0 1,1 1-1,-1-2 0,1 1 1,0-1-1,-1 0 0,1 0 1,-1 0-1,1-1 0,-1 0 0,1 0 1,6-2-1,4-4-85,1 1 0,-1-2 0,-1 0 0,16-11 0,-31 20 89,-1-1 1,1 0-1,0 0 1,0 1 0,0-1-1,0 0 1,0 0-1,0 1 1,0-1-1,0 0 1,0 1-1,0-1 1,0 0-1,0 0 1,0 1-1,0-1 1,0 0-1,0 0 1,0 1 0,0-1-1,0 0 1,0 0-1,1 1 1,-1-1-1,0 0 1,0 0-1,0 0 1,0 1-1,1-1 1,-1 0-1,0 0 1,0 0 0,0 0-1,1 1 1,-1-1-1,0 0 1,0 0-1,1 0 1,-1 0-1,0 0 1,0 0-1,1 0 1,-1 1-1,0-1 1,0 0-1,1 0 1,-1 0 0,0 0-1,0 0 1,1 0-1,-1 0 1,0-1-1,0 1 1,1 0-1,-1 0 1,0 0-1,0 0 1,1 0-1,-1 0 1,0 0 0,0 0-1,1-1 1,-1 1-1,0 0 1,0 0-1,0 0 1,0 0-1,1-1 1,-8 27 57,5-20-41,-12 52 199,13-52-165,0 0-1,0 0 1,1 1-1,0-1 1,0 0-1,1 0 0,2 10 1,-3-16-53,0 1 0,0 0-1,0 0 1,0-1 0,0 1 0,1 0 0,-1 0 0,0-1-1,1 1 1,-1 0 0,0-1 0,1 1 0,-1 0 0,1-1-1,-1 1 1,1-1 0,-1 1 0,1-1 0,-1 1 0,1-1-1,0 1 1,-1-1 0,1 1 0,0-1 0,0 0 0,-1 1-1,1-1 1,0 0 0,0 0 0,-1 0 0,1 1-1,0-1 1,0 0 0,-1 0 0,1 0 0,0 0 0,0 0-1,0-1 1,-1 1 0,1 0 0,0 0 0,0 0 0,-1-1-1,2 0 1,1 0-65,-1 0 0,1-1-1,-1 0 1,0 1 0,1-1 0,-1 0-1,0 0 1,0-1 0,0 1 0,2-4-1,7-16-140,-2-4-83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13771,'0'9'1936,"-2"4"-1063,1-3-377,4-7 1600,1-2-1400,-3-1-264,1-1-96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50 15675,'-5'-5'324,"0"0"0,0 1 0,-1 0 1,1 0-1,-1 0 0,0 1 0,0-1 0,0 1 0,0 1 0,-1-1 0,1 1 0,-1 0 0,1 1 0,-1 0 0,0 0 0,0 0 0,0 1 0,1 0 0,-1 0 0,0 0 0,-11 3 0,10-2-282,0 1 0,1 0 0,-1 0 0,1 0 0,0 1 0,0 0 0,0 1 0,0-1-1,0 1 1,1 1 0,0-1 0,0 1 0,0 0 0,0 1 0,1-1 0,0 1 0,0 0 0,0 0-1,-3 7 1,7-11-64,0-1 0,0 1 0,0 0 0,0-1 0,1 1-1,-1 0 1,0-1 0,1 1 0,0 0 0,-1 0 0,1 0-1,0-1 1,0 1 0,0 0 0,0 0 0,0 0 0,0-1-1,1 1 1,-1 0 0,0 0 0,1 0 0,0-1 0,-1 1 0,1 0-1,0-1 1,0 1 0,0-1 0,0 1 0,0-1 0,0 1-1,0-1 1,1 0 0,-1 0 0,0 1 0,1-1 0,-1 0-1,1 0 1,0 0 0,-1 0 0,1-1 0,-1 1 0,1 0-1,0-1 1,3 1 0,4 2-201,0-1 0,0-1-1,1 0 1,-1 0 0,1 0 0,-1-1-1,15-2 1,16-5-245,2-4-151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14379,'-2'0'175,"0"0"0,0 1 0,0 0 0,0-1 0,0 1 0,0 0 0,0 0 0,0 0 0,0 0 0,0 0 0,0 0 0,0 1 0,1-1 0,-1 1 0,1-1 0,-1 1 0,1-1 0,-1 1 0,-1 3 0,-21 40 1863,20-36-1643,-3 5 15,0 0 0,1 1 0,0 0 0,1 0 0,1 0 0,1 1-1,0 0 1,-1 25 0,4-39-385,0 0 1,0 0-1,0 0 0,0-1 0,1 1 1,-1 0-1,0 0 0,1-1 0,0 1 0,-1 0 1,1-1-1,0 1 0,0-1 0,0 1 1,0-1-1,0 1 0,0-1 0,0 0 0,1 1 1,-1-1-1,2 2 0,0-2-23,0 0 0,-1 0 0,1 0 0,0 0 0,0 0 0,0-1 0,-1 1 0,1-1 0,0 0 0,0 1 0,0-1 0,3-1 0,8-1-100,-1 0 1,1-1-1,-1-1 0,18-7 0,-21 7 53,-5 2-28,0-1-1,1 1 0,0 1 1,8-3-1,-13 4 72,-1 0 0,1 0 0,0 0 0,-1 0 0,1 0 0,0 0 0,-1 0 0,1 0 0,0 0 0,-1 0-1,1 0 1,0 1 0,-1-1 0,1 0 0,0 0 0,-1 1 0,1-1 0,-1 0 0,1 1 0,0-1 0,-1 0 0,1 1 0,-1-1 0,1 1 0,-1-1 0,0 1 0,1-1 0,-1 1 0,1 0 0,-1-1-1,0 1 1,0-1 0,1 1 0,-1 0 0,0-1 0,0 1 0,0 0 0,1-1 0,-1 1 0,0 0 0,0-1 0,0 1 0,0 0 0,0-1 0,-1 1 0,1 0 0,-1 14 209,-2-1 0,1 1 0,-10 24 0,16-46-142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 16179,'-2'1'336,"0"1"0,0-1-1,0 1 1,1 0-1,-1 0 1,0 0-1,1 0 1,-1 0-1,1 0 1,0 0-1,-2 4 1,-11 29 1776,12-31-1702,-7 29 27,1 0 0,1 0 1,2 0-1,2 0 0,0 36 1,1-20-407,-11 62-1,11-95-25,2-16-5,0 0 0,0 0 1,0 0-1,0 0 0,0 0 0,0 0 0,0 0 1,0 0-1,0 0 0,0 0 0,1 0 1,-1 0-1,0 0 0,0 0 0,0 0 0,0 0 1,0 0-1,0 0 0,0 0 0,0 0 1,0 0-1,0 0 0,0 0 0,0 0 0,0 0 1,0 0-1,0 0 0,1 0 0,-1 0 1,0 0-1,0 0 0,0 0 0,0 0 0,0 0 1,0 0-1,0 0 0,0 0 0,0 0 1,0 0-1,0 1 0,0-1 0,0 0 0,0 0 1,0 0-1,0 0 0,0 0 0,0 0 1,0 0-1,0 0 0,0 0 0,0 0 0,0 0 1,0 0-1,0 0 0,0 0 0,0 0 1,0 1-1,14-28 24,64-173-1010,11-23-1112,-84 213 1949,13-26-319,-17 34 428,1 0 0,-1 1 1,0-1-1,1 0 0,-1 0 1,1 1-1,-1-1 0,1 1 0,0-1 1,0 1-1,0 0 0,0 0 1,3-2-1,-4 3 31,0 0 1,0 0 0,0 0-1,0 0 1,0 0 0,0 0-1,0 0 1,0 0-1,-1 1 1,1-1 0,0 0-1,0 1 1,0-1-1,0 1 1,-1-1 0,1 1-1,0-1 1,0 1 0,-1-1-1,1 1 1,0 0-1,-1-1 1,1 1 0,-1 0-1,1-1 1,-1 1-1,1 0 1,-1 0 0,1 0-1,-1 0 1,0-1 0,1 1-1,-1 0 1,0 0-1,0 2 1,6 33-58,-6-26 96,0 0 0,-1-1 1,-1 1-1,1-1 0,-2 1 0,1-1 1,-1 0-1,-1 0 0,1 0 0,-10 14 1,11-18 3,-1 0 0,0 0 1,0-1-1,0 0 1,-1 1-1,0-1 1,0-1-1,0 1 1,0 0-1,0-1 0,-1 0 1,1 0-1,-1 0 1,0-1-1,0 0 1,0 0-1,0 0 1,0 0-1,0-1 1,-8 1-1,11-1 7,0-1 0,0-1 0,-1 1 0,1 0 0,0 0 0,0-1 0,-1 0 0,1 1 0,0-1 0,0 0 0,0 0 0,0 0 0,0 0 0,0 0 0,0-1 0,0 1 0,1-1 0,-1 1 0,0-1 0,1 1 0,-1-1 0,1 0 0,0 0 0,-1 0 0,1 0 0,0 0-1,0 0 1,0 0 0,1 0 0,-1 0 0,0-1 0,1 1 0,0 0 0,-1 0 0,1-1 0,0-2 0,1-18 106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16724,'1'6'422,"0"-1"0,-1 1 0,0-1 0,0 1-1,0 0 1,0-1 0,-1 1 0,0-1 0,0 1 0,-1-1 0,1 0 0,-5 8 0,-3 17 854,9-27-1161,-2 3 8,1-1-1,0 1 1,0-1-1,0 1 1,1-1-1,-1 1 1,1-1-1,1 1 1,1 8-1,-2-13-120,0-1 0,1 0 0,-1 1-1,0-1 1,1 0 0,-1 1-1,0-1 1,1 0 0,-1 0 0,0 0-1,1 1 1,-1-1 0,1 0 0,-1 0-1,0 0 1,1 0 0,-1 0 0,1 1-1,-1-1 1,1 0 0,-1 0-1,0 0 1,1 0 0,-1 0 0,1-1-1,-1 1 1,1 0 0,-1 0 0,1 0-1,-1 0 1,0 0 0,1-1 0,-1 1-1,0 0 1,1 0 0,-1-1-1,1 1 1,-1 0 0,0 0 0,1-1-1,-1 1 1,0 0 0,0-1 0,1 1-1,-1-1 1,0 1 0,1-1 0,12-19-142,-7 7-170,-1 0 1,0 0-1,-1 0 0,-1-1 0,0 1 0,-1-1 0,-1 0 1,1-18-1,-4 26-637,6 16 312,-2-7 472,0 0-1,1 0 1,-1-1 0,1 0 0,0 1-1,-1-1 1,1 0 0,0 0-1,1-1 1,-1 1 0,0 0-1,0-1 1,1 0 0,5 2 0,2-1-117,1 0 1,0 0 0,12 0 0,12-2-463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163 122 12939,'-19'6'1115,"1"1"-1,-30 16 1,40-19-720,0 2 0,-1-1 0,2 1 0,-1 0 0,1 0 0,0 1 0,-8 9 0,14-15-338,0 0-1,1 0 1,-1-1 0,0 1-1,1 0 1,-1 0 0,1 0-1,-1 0 1,1 0 0,-1 0 0,1 0-1,0 0 1,-1 0 0,1 0-1,0 0 1,0 0 0,0 0-1,-1 0 1,1 0 0,1 0 0,-1 0-1,0 2 1,1-2-13,-1-1 0,1 1 0,0 0-1,-1-1 1,1 1 0,0-1 0,-1 1 0,1-1 0,0 1 0,0-1 0,0 0 0,0 1-1,-1-1 1,1 0 0,0 0 0,0 0 0,0 1 0,0-1 0,0 0 0,1 0 0,5 0 71,0-1 0,1 0 1,-1 0-1,0 0 0,8-3 1,2-1-9,-1-1 1,17-9-1,-27 12-102,-1 0 0,0 0 0,0 0 0,0-1-1,0 0 1,-1 0 0,1 0 0,-1 0 0,6-9 0,-9 12-44,0 0 1,-1 0-1,1 0 1,0 0-1,-1 0 1,1 0 0,-1 0-1,0 0 1,1 0-1,-1 0 1,0 0-1,1 0 1,-1 0 0,0 0-1,0 0 1,0 0-1,0 0 1,0 0-1,0-1 1,0 1 0,0 0-1,-1 0 1,1 0-1,0 0 1,-1 0-1,1 0 1,0 0 0,-1 0-1,0 0 1,1 0-1,-1 0 1,1 0-1,-1 1 1,0-1 0,0 0-1,1 0 1,-1 1-1,0-1 1,0 0-1,0 1 1,0-1 0,0 1-1,0-1 1,0 1-1,0-1 1,0 1-1,0 0 1,0-1 0,-2 1-1,-4-2-698,-1 0 1,0 1-1,-1 0 0,-14 0 0,21 1 55</inkml:trace>
  <inkml:trace contextRef="#ctx0" brushRef="#br0" timeOffset="1">358 1 15635,'-10'10'891,"0"1"-1,1 1 1,-10 16 0,16-22-587,-1-1 0,1 1 1,0 0-1,1 0 1,0 0-1,0 1 1,0-1-1,0 0 1,0 11-1,2-16-283,0 0-1,0 1 1,0-1-1,0 0 1,0 0 0,1 0-1,-1 0 1,0 0-1,1 0 1,-1 0-1,1 0 1,-1 0 0,1 0-1,-1 0 1,1 0-1,0 0 1,-1 0 0,1 0-1,0-1 1,0 1-1,0 0 1,-1 0-1,1-1 1,0 1 0,0-1-1,0 1 1,0-1-1,2 1 1,2 1-148,1-1 0,0 1 1,0-2-1,10 2 0,16 1-735,-31-2 816,0-1 1,1 0 0,-1 1 0,0-1 0,1 1 0,-1-1 0,0 1-1,0 0 1,1 0 0,-1-1 0,0 1 0,0 0 0,0 0 0,0 0-1,0 0 1,1 2 0,-1-1 60,-1 0-1,1-1 1,-1 1-1,0 0 1,0 0 0,0-1-1,0 1 1,0 0 0,0 0-1,0-1 1,0 1-1,-1 0 1,1 0 0,-1-1-1,1 1 1,-1 0-1,0-1 1,1 1 0,-1-1-1,0 1 1,0-1-1,0 1 1,-1-1 0,1 0-1,0 1 1,0-1-1,-1 0 1,-1 1 0,-5 6 277,0-2 0,0 1 0,-12 6 0,14-10-146,0 0-1,0 0 1,-1 0-1,1-1 1,0 0-1,-12 3 1,16-5-144,1 0 0,0 1 1,0-1-1,-1 0 0,1 0 1,0 0-1,-1 0 0,1 0 1,0 0-1,-1-1 1,1 1-1,0 0 0,-1-1 1,1 1-1,0 0 0,0-1 1,0 0-1,-1 1 0,1-1 1,0 0-1,0 1 0,0-1 1,0 0-1,0 0 1,0 0-1,0 0 0,1 0 1,-1 0-1,0 0 0,1 0 1,-1-1-1,0 1 0,1 0 1,-1 0-1,1 0 1,0-1-1,-1 1 0,1 0 1,0-1-1,0-1 0,2-14-127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17884,'104'-136'6298,"63"-52"-4699,-165 186-1584,0-1 0,1 1 0,-1 0 0,1-1 0,0 1 0,6-3 0,-9 5-13,0 0 0,0 0 0,0 0 0,1 0-1,-1 0 1,0 0 0,0 0 0,0 0 0,1 0-1,-1 0 1,0 0 0,0 0 0,1 0 0,-1 0-1,0 0 1,0 0 0,0 0 0,1 0-1,-1 0 1,0 0 0,0 0 0,0 1 0,1-1-1,-1 0 1,0 0 0,0 0 0,0 0 0,0 0-1,0 1 1,1-1 0,-1 0 0,0 0 0,0 0-1,0 1 1,0-1 0,0 0 0,0 0-1,0 0 1,0 1 0,1-1 0,-1 0 0,0 0-1,0 0 1,0 1 0,0-1 0,0 0 0,0 0-1,0 0 1,0 1 0,0-1 0,-1 0 0,0 9 20,-1-1 1,0 0-1,-5 15 1,3-12-30,-47 155 30,41-130-237,3 2 0,-6 58 0,13-93 126,0 0 1,0-1-1,0 1 0,0 0 1,0-1-1,1 1 0,-1 0 1,1-1-1,0 1 0,1 4 0,-1-7 54,-1 1-1,0-1 1,1 0-1,-1 1 1,0-1 0,1 0-1,-1 1 1,0-1-1,1 0 1,-1 1-1,1-1 1,-1 0-1,0 0 1,1 1-1,-1-1 1,1 0-1,-1 0 1,1 0-1,-1 0 1,1 0-1,-1 0 1,1 0-1,-1 1 1,1-2-1,1 1-25,-1 0 0,1-1 1,-1 1-1,1-1 0,-1 1 0,1-1 0,-1 0 0,0 0 0,1 0 0,-1 0 0,2-2 0,11-10-280,-1-2-1,17-24 0,-27 36 286,32-46-714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44 17116,'9'2'465,"0"-1"-1,0 1 1,-1-1 0,1-1 0,0 0 0,0 0 0,0-1 0,0 0 0,0-1 0,-1 1-1,1-2 1,-1 1 0,1-1 0,-1-1 0,0 1 0,13-9 0,-21 12-456,0 0 1,1 0 0,-1 0 0,0-1-1,1 1 1,-1 0 0,0 0-1,1-1 1,-1 1 0,0 0 0,0 0-1,1-1 1,-1 1 0,0 0-1,0 0 1,1-1 0,-1 1 0,0 0-1,0-1 1,0 1 0,0-1-1,0 1 1,1 0 0,-1-1-1,0 1 1,0 0 0,0-1 0,0 1-1,0-1 1,0 1 0,0 0-1,0-1 1,0 1 0,-1-1 0,-12-4 67,-20 3-130,13 4-8,1 1-1,0 1 1,-27 8 0,40-10 54,-1 0-1,1 1 1,-1 0-1,1 0 1,0 0-1,0 1 1,0 0 0,1 0-1,-1 0 1,1 1-1,0 0 1,-8 10-1,12-14 13,0 0 0,1 1-1,-1-1 1,0 0 0,1 0 0,-1 1-1,1-1 1,-1 0 0,1 1-1,0-1 1,-1 1 0,1-1 0,0 0-1,0 1 1,0-1 0,0 1-1,0-1 1,1 1 0,-1-1 0,0 0-1,1 1 1,-1-1 0,1 0-1,-1 1 1,1-1 0,-1 0 0,1 0-1,0 1 1,0-1 0,0 0-1,0 0 1,0 0 0,0 0 0,0 0-1,0 0 1,0 0 0,0 0-1,0-1 1,0 1 0,1 0 0,-1-1-1,2 1 1,4 2-29,0 0 0,0 0 1,0-1-1,0 0 0,1 0 0,10 0 0,3-1 189,0-1-1,0-1 0,0 0 1,35-9-1,-7-1-73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2:5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13355,'3'-9'3473,"-2"9"-3399,-1 0 0,0-1 1,0 1-1,0-1 0,0 1 0,0-1 1,0 1-1,0-1 0,1 1 0,-1 0 0,0-1 1,0 1-1,1-1 0,-1 1 0,0 0 1,1-1-1,-1 1 0,0 0 0,1-1 1,-1 1-1,0 0 0,1 0 0,-1 0 0,1-1 1,-1 1-1,1 0 0,-1 0 0,0 0 1,1 0-1,-1-1 0,1 1 0,0 0 0,1 0 0,0-1 0,0 0 0,0 1 0,0 0 0,0-1 0,0 1 0,0 0 0,0 0 0,0 0 0,0 0 0,0 0 0,0 1 0,0-1 0,-1 0 0,1 1 0,0 0 0,0-1 0,2 2 0,3 0 35,1-1 0,-1 0 0,1 0 0,-1-1 0,0 0 0,1 0 0,-1-1 0,1 0 0,7-2 0,22-1 168,43 7-114,-56-1-30,0-1 0,32-3-1,-26-2 5,-17 1-77,1 1 1,-1 1-1,1 0 0,-1 1 1,1 0-1,-1 1 1,1 1-1,22 5 1,-19-3-52,0 1 0,1-2 0,0-1 1,29 2-1,72-8 85,-88 1-70,48-12 1,-60 10-23,0 1 0,0 1 1,0 0-1,1 1 0,-1 2 1,37 2-1,26 7-15,162-3-1,-157-7-116,-65 3 53,0 0 0,0 1 1,34 10-1,-32-7 27,0-1 0,32 3 1,326-3-834,-377-5 849,23 0-144,-27 0 175,1 0 0,-1 1 0,0-1 1,0 0-1,0 1 0,0-1 0,0 1 0,0-1 1,0 1-1,0 0 0,-1-1 0,1 1 0,0 0 1,0-1-1,0 1 0,-1 0 0,1 0 0,0 0 1,-1 0-1,1 0 0,0 1 0,10 8 94,-10-10-102,-1 0 1,0 1 0,0-1-1,1 0 1,-1 0 0,0 0 0,0 0-1,1 0 1,-1 0 0,0 0-1,0 0 1,1 0 0,-1 0-1,0 0 1,0 0 0,1 0-1,-1 0 1,0 0 0,0 0-1,1 0 1,-1 0 0,0 0-1,0-1 1,1 1 0,-1 0-1,0 0 1,0 0 0,0 0-1,1 0 1,-1-1 0,0 1 0,0 0-1,0 0 1,1 0 0,-1-1-1,0 1 1,0 0 0,0 0-1,0-1 1,0 1 0,0 0-1,0 0 1,0-1 0,1 1-1,-1 0 1,0 0 0,0-1-1,0 1 1,0 0 0,0 0-1,0-1 1,0 1 0,-1 0-1,1 0 1,0-1 0,0 1 0,0 0-1,-10-47-289,1 12 105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42 16852,'9'-24'1782,"-3"6"1328,-7 35-1181,-44 205-285,15-95-1709,29-121-115,0 1 1,0-1-1,0 0 0,1 1 1,0-1-1,1 10 0,-1-15 116,0 0 0,0-1 1,1 1-1,-1 0 0,0 0 0,0-1 0,1 1 0,-1 0 0,0-1 1,1 1-1,-1 0 0,1-1 0,-1 1 0,1-1 0,-1 1 0,1-1 0,-1 1 1,1-1-1,0 1 0,-1-1 0,1 1 0,0-1 0,-1 0 0,2 1 0,0-1-34,0 0-1,-1 0 0,1 0 0,0 0 0,0-1 0,0 1 0,-1 0 0,1-1 0,0 0 1,-1 1-1,1-1 0,0 0 0,-1 0 0,1 0 0,1-1 0,7-5-216,-1-1-1,0 1 1,0-2-1,15-17 0,13-23-653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13563,'-1'20'1936,"-6"16"-1056,-8 15-279,1 9 2039,0 11-1648,-1 2-207,5 1-153,3-2-112,4-13-160,3-11-88,6-12-224,0-7-144,-1-12-312,1-5 1016,-10-20-664,-9-4 16,-6-6-40</inkml:trace>
  <inkml:trace contextRef="#ctx0" brushRef="#br0" timeOffset="1">0 386 14483,'13'10'1688,"3"2"-879,4-5-313,9-3 896,4-2-336,8-1-656,2-1-320,2 0 120,-5-1-144,-2 4-184,-2 5-104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15251,'-15'13'946,"1"0"0,0 1 0,1 0-1,-19 26 1,28-35-803,1 0 1,0 0-1,0 0 0,0 1 0,0 0 1,1-1-1,0 1 0,0 0 1,1 0-1,-1 0 0,1 0 0,0 0 1,1 0-1,0 0 0,0 1 0,0-1 1,1 0-1,1 9 0,-1-13-103,0 0 0,0 1 0,0-1 0,0 0 0,0 0 0,0 0 0,0 0 0,1 0 1,-1 0-1,1 0 0,0 0 0,-1-1 0,1 1 0,0 0 0,0-1 0,0 0 0,4 2 0,-3-1 16,1-1 0,0 0-1,-1 0 1,1 0 0,0 0 0,0-1 0,-1 0 0,1 0 0,0 0-1,5-1 1,1 0 74,1-1 0,-1-1 0,0 0 0,0 0 0,-1-1-1,1 0 1,12-8 0,-11 5 16,0-1 1,0 0-1,-1-1 0,0 0 1,-1 0-1,9-12 1,-16 18-113,1 0 0,-1-1 0,0 0 0,0 1 0,0-1 0,0 0 0,-1 0 1,0 0-1,0 0 0,1-6 0,-2 8-27,0 0 0,0-1 0,0 1 1,0-1-1,0 1 0,-1 0 0,0-1 0,1 1 0,-1 0 0,0 0 1,0-1-1,0 1 0,0 0 0,0 0 0,-1 0 0,1 0 1,-1 0-1,1 1 0,-4-3 0,1 0-146,0 1-1,-1 0 1,1 0 0,-1 1-1,-7-4 1,10 5 117,0 0 0,0 0 1,0 0-1,0 1 0,0-1 0,0 1 1,-1-1-1,1 1 0,0 0 0,0 0 1,0 0-1,-1 0 0,1 0 0,0 1 1,-3 0-1,4 2-218,11 2-62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22101,'13'8'1840,"-13"-5"-1392,-3-1-192,2 3 648,-1 0-343,4 5-1130,2 2-439,1 1 800,-5 1-208,0 3-144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0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15667,'2'6'2361,"-5"5"4024,6-9-6193,0-5-568,-3 1 400,-3-5-448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17756,'29'63'3113,"-16"-34"-2724,1 1 0,2-2 0,25 35 0,-23-40-40,39 34 1,-21-23-750,-35-33 287,10 11-429,-11-12 527,0 0 0,0 1 0,1-1 1,-1 0-1,0 1 0,0-1 0,1 0 0,-1 1 0,0-1 0,0 0 0,0 1 0,0-1 0,0 1 1,1-1-1,-1 1 0,0-1 0,0 0 0,0 1 0,0-1 0,0 1 0,0-1 0,-1 1 0,1-1 1,0 0-1,0 1 0,0-1 0,0 1 0,0-1 0,0 0 0,-1 1 0,-9 4-307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13563,'1'0'2120,"6"-4"-1119,9-9-281,7-2 1672,9-5-1039,6-3-209,8-1-416,2-2-120,2 3-304,-2-1-240,3 1-648,-6 3-384,0-3 760,-5-3-120,-3-2-144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 17836,'12'-3'1181,"4"1"1091,-16 3-2235,1-1 0,-1 0 1,0 1-1,0-1 0,1 1 0,-1-1 1,0 1-1,0-1 0,0 1 0,0-1 1,1 1-1,-1-1 0,0 1 0,0-1 1,0 1-1,0-1 0,0 1 0,0-1 1,0 1-1,0-1 0,-1 1 1,1-1-1,0 0 0,0 1 0,0-1 1,0 1-1,-1-1 0,1 1 0,0-1 1,0 1-1,-1-1 0,1 0 0,0 1 1,-1-1-1,0 1 0,-4 8 42,-1 1-1,0-1 1,-1 0-1,0-1 1,-1 0-1,-8 8 1,-55 42-8,63-52-46,-111 73 163,-14 11 242,132-89-419,-1 0 0,1 0 0,0 0 0,0 0 0,0 0 0,0 0 0,0 0 0,0 0 0,0 1 0,0-1 0,0 0 0,0 1 0,1-1 0,-1 0 0,0 1 0,0 2 0,1-4-3,0 1 1,1 0-1,-1-1 0,0 1 0,0 0 1,0-1-1,1 1 0,-1-1 0,0 1 1,1 0-1,-1-1 0,1 1 0,-1-1 1,0 1-1,1-1 0,-1 1 0,1-1 1,-1 0-1,1 1 0,-1-1 0,1 0 1,0 1-1,-1-1 0,1 0 0,1 1 1,5 1 31,0 0 1,0-1-1,1 1 1,-1-1-1,9-1 1,98 2 197,-68-3-542,1 2-1,71 12 1,-90-6 101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70 228 13283,'-1'1'243,"-4"7"1025,-1-1 0,2 1 1,-8 13-1,12-20-1195,0-1 0,0 0 0,0 1 0,0-1 0,0 1 1,1-1-1,-1 0 0,0 1 0,0-1 0,0 0 0,0 1 1,0-1-1,1 0 0,-1 1 0,0-1 0,0 0 0,0 0 1,1 1-1,-1-1 0,0 0 0,0 0 0,1 1 1,-1-1-1,0 0 0,1 0 0,-1 1 0,0-1 0,1 0 1,-1 0-1,0 0 0,1 0 0,-1 0 0,0 0 0,1 0 1,-1 0-1,0 0 0,1 0 0,-1 0 0,1 0 0,21 3 382,-14-2-124,-2 0-288,0 1-1,0 1 1,0-1-1,-1 1 1,1 0-1,-1 0 1,1 1-1,-1-1 0,0 1 1,-1 0-1,1 1 1,-1-1-1,0 1 1,0 0-1,0 0 0,4 6 1,-1 1-22,-1-1 0,-1 1 0,1 0 0,-2 1 1,0-1-1,5 24 0,-8-32 53,-1 0 0,0-1-1,1 1 1,-1 0 0,-1 0 0,1-1 0,0 1 0,-1 0-1,0-1 1,0 1 0,0 0 0,0-1 0,-1 1 0,1-1-1,-1 0 1,0 1 0,0-1 0,0 0 0,0 0-1,-1 0 1,1 0 0,-1-1 0,0 1 0,0-1 0,0 0-1,0 1 1,0-1 0,0-1 0,-5 3 0,4-2-97,0 0-1,0-1 1,-1 1 0,1-1 0,0 0 0,-1-1-1,1 1 1,0-1 0,-1 0 0,1 0 0,-1 0-1,1 0 1,0-1 0,-1 0 0,1 0 0,0 0-1,-1 0 1,1-1 0,0 1 0,0-1 0,0 0 0,0-1-1,1 1 1,-6-5 0,4 2-81,0-1-1,0 0 1,1 0-1,0 0 1,0-1 0,1 1-1,0-1 1,0 0-1,0 0 1,1 0 0,0-1-1,0 1 1,-1-15-1,0-26-516</inkml:trace>
  <inkml:trace contextRef="#ctx0" brushRef="#br0" timeOffset="1">72 138 18804,'8'-12'1936,"-2"5"-1215,6 0-313,0 0 1056,1-2-384,6 0-832,0 1-536,1-5-776,1-4 928,1-6-240,-2-3-152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16331,'4'6'2065,"3"-3"-1241,5-3-248,2-1 1241,10-2-673,5 0-160,10-1-384,4-2-184,7-1-416,0-2-392,0 0-216,2-2 496,-9 1-168,-5 0-112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12883,'2'1'268,"0"1"-1,0-1 1,-1 0 0,1 0 0,0 0-1,1 0 1,-1 0 0,0 0 0,0 0-1,0-1 1,0 1 0,1-1 0,-1 0 0,3 1-1,36-3 1717,-25 1-1337,144-22 1663,-26 3-1951,-134 20-360,1 0-1,-1 0 0,1 0 1,-1 0-1,1 0 0,-1 0 0,1 0 1,-1 0-1,1 0 0,-1 0 0,1 0 1,-1 0-1,0 1 0,1-1 0,-1 0 1,1 0-1,-1 0 0,1 1 1,-1-1-1,0 0 0,1 0 0,-1 1 1,1-1-1,-1 0 0,0 1 0,0-1 1,1 1-1,-1-1 0,0 0 1,1 1-1,-1 0 0,-1 18-39,-18 29-8,14-39 40,-171 335 689,152-296-1855,24-48 1162,0 0 0,0 0 1,0 0-1,0 0 0,0 0 0,0 0 1,0 0-1,0 0 0,0 0 0,0 0 0,0 0 1,0 0-1,0 0 0,0 0 0,1 0 1,-1 0-1,0 0 0,0 0 0,0 0 1,0 0-1,0 0 0,0 0 0,0 0 0,0 0 1,0 0-1,0 1 0,0-1 0,0 0 1,0 0-1,0 0 0,0 0 0,0 0 1,0 0-1,0 0 0,0 0 0,0 0 0,0 0 1,0 0-1,-1 0 0,9-5-326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16884,'3'-3'1824,"10"3"-1024,4 0-352,9-3 1113,4 3-489,9-3-440,0 2-440,4-1-864,-3-4 696,-7 1-208,-4-4-80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 18828,'2'-14'2747,"-7"18"-523,-9 21-447,9-13-1684,1 0 0,0 0 0,0 0 0,1 1 0,1-1 0,-2 24 0,4-34-105,0-1 0,0 1 0,1-1 0,-1 1 1,1 0-1,-1-1 0,1 1 0,0-1 0,0 0 0,-1 1 0,1-1 0,0 0 1,0 1-1,0-1 0,1 0 0,-1 0 0,0 0 0,0 0 0,0 0 1,1 0-1,-1 0 0,1 0 0,-1-1 0,1 1 0,-1 0 0,1-1 0,-1 1 1,3-1-1,6 3-85,0-1 0,0-1-1,16 1 1,-6-1-57,-10 0 73,0 1 0,0 0 1,-1 1-1,1-1 0,-1 2 0,1 0 1,17 9-1,-25-12 72,0 0 1,0 1 0,-1-1 0,1 1-1,0-1 1,0 1 0,-1 0-1,1-1 1,-1 1 0,1 0-1,-1 0 1,0 0 0,0 0-1,0 0 1,0 1 0,0-1 0,0 0-1,-1 0 1,1 1 0,-1-1-1,1 0 1,-1 1 0,0-1-1,0 0 1,0 1 0,0-1-1,-1 0 1,1 1 0,-1-1 0,1 0-1,-1 0 1,0 1 0,1-1-1,-1 0 1,-1 0 0,1 0-1,0 0 1,0 0 0,-1 0-1,-1 2 1,-1 1 25,-1 0-1,0 0 1,0 0-1,0-1 1,0 0-1,-1 0 1,1 0-1,-1 0 0,0-1 1,-1 0-1,1 0 1,0-1-1,-13 4 1,8-4-1,0 1-1,0-2 1,0 1 0,0-2-1,0 1 1,0-1 0,0-1 0,-11-2-1,19 2-35,-1 1-1,1-1 1,-1 0-1,1 0 0,0-1 1,0 1-1,0-1 1,-1 0-1,1 0 1,1 0-1,-1 0 1,0 0-1,1 0 0,-1-1 1,1 1-1,-1-1 1,1 0-1,0 0 1,0 0-1,1 0 1,-1 0-1,1 0 0,-3-6 1,-3-29-167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18284,'13'1'2120,"1"-2"-1472,9-5-271,7-3 1095,12 1-888,6-2-488,14-2-896,1-1 760,4-1-288,4 3-88</inkml:trace>
  <inkml:trace contextRef="#ctx0" brushRef="#br0" timeOffset="1">683 1 17084,'-44'43'2204,"-53"69"1,86-97-1940,0 1-1,1 0 1,1 0 0,1 1 0,0 0 0,1 1-1,1 0 1,-8 35 0,13-47-236,0 0 1,0 0-1,1 0 1,0 0-1,0 0 1,1-1-1,0 1 1,0 0-1,0 0 0,0 0 1,1-1-1,3 7 1,-3-8-24,0 0 0,0 0 0,1-1 0,0 1 0,-1-1 1,1 0-1,0 0 0,1 0 0,-1 0 0,1-1 0,-1 1 0,1-1 1,0 0-1,0 0 0,0 0 0,0 0 0,4 1 0,1-1-2,-1 0-1,1 0 1,0-1-1,0 0 1,0 0-1,0-1 1,0 0-1,0-1 1,-1 0-1,1 0 1,0-1-1,0 0 1,8-4-1,-5 2 14,-1-1 1,0-1-1,0 0 1,0 0-1,-1-1 1,0-1-1,0 0 0,17-17 1,-18 15 13,-1 0 0,0-1 0,0 0 0,-1 0 0,0-1 0,-1 0 0,0 0-1,5-17 1,-9 19 4,1 1 0,-1-1-1,-1 1 1,1-1-1,-2 0 1,1 1-1,-2-1 1,1 0-1,-1 0 1,0 1 0,-5-17-1,4 21-36,0 0 1,0 1-1,0-1 0,0 1 0,-1 0 1,1 0-1,-1 0 0,0 0 1,-1 0-1,1 0 0,-1 1 0,1 0 1,-1-1-1,0 1 0,0 1 0,0-1 1,-7-2-1,5 2-52,0 1 0,0 0 0,-1 0-1,1 0 1,-1 1 0,1 0 0,-1 0 0,0 1 0,1 0 0,-1 0 0,0 0-1,-7 2 1,-2 3-162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17588,'1'-3'1480,"-1"7"-1088,-7 6-176,0 15 584,0 9-191,1 10-289,-1 5-144,4 1-128,0 0-16,3-5-64,5-4-128,3-18-329,5-8-175,9-22-288,3-11 712,4-19-176,1-7-168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14499,'-10'9'1600,"-6"11"-1087,-4 18-145,-1 11 920,1 11-424,0 3-160,7 0-248,3-2-72,8-11-120,2-4-95,6-16-346,3-10-247,1-16-392,-2-4 528,-3-11 32,-5-5-168,-6-4-88</inkml:trace>
  <inkml:trace contextRef="#ctx0" brushRef="#br0" timeOffset="1">9 305 13155,'-6'0'2112,"3"1"-1088,5-1-287,6 0 1999,6-3-1407,7 1-137,4-6-432,7-2-288,7-1-664,2-2-448,-1 2 600,-4-5-176,1 1-176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17476,'0'0'47,"0"0"0,0 0 0,0 1 0,0-1 0,0 0 0,0 0 0,0 0 0,0 1 0,0-1 0,0 0 0,0 0 0,0 1 0,0-1 0,0 0 0,1 0 1,-1 0-1,0 1 0,0-1 0,0 0 0,0 0 0,0 0 0,1 0 0,-1 1 0,0-1 0,0 0 0,0 0 0,1 0 0,-1 0 0,0 0 0,0 0 0,0 1 0,1-1 0,-1 0 0,0 0 0,0 0 1,1 0-1,-1 0 0,0 0 0,0 0 0,0 0 0,1 0 0,-1 0 0,15-6 621,13-12-45,-28 18-579,32-27 606,-2 0 0,33-38 0,9-10-205,-72 75-442,0 0 0,0 0 0,0 1 1,0-1-1,0 0 0,0 0 0,0 0 0,0 1 0,1-1 0,-1 0 0,0 0 1,0 1-1,0-1 0,0 0 0,0 0 0,0 0 0,0 0 0,0 1 1,0-1-1,1 0 0,-1 0 0,0 0 0,0 0 0,0 1 0,0-1 1,1 0-1,-1 0 0,0 0 0,0 0 0,0 0 0,0 0 0,1 0 1,-1 1-1,0-1 0,0 0 0,1 0 0,-1 0 0,0 0 0,0 0 1,0 0-1,1 0 0,-1 0 0,0 0 0,0 0 0,0 0 0,1 0 0,-1-1 1,0 1-1,0 0 0,0 0 0,1 0 0,-1 0 0,0 0 0,0 0 1,0 0-1,1 0 0,-1-1 0,0 1 0,0 0 0,0 0 0,0 0 1,0 0-1,1-1 0,-1 1 0,0 0 0,0 0 0,0-1 0,-2 17 56,-5 15-10,-21 125-902,28-153 804,-1-2 33,1 1 0,0-1-1,0 0 1,0 1-1,0-1 1,0 1 0,0-1-1,0 0 1,0 1 0,0-1-1,1 0 1,-1 1-1,0-1 1,1 0 0,-1 0-1,1 1 1,0-1 0,-1 0-1,2 2 1,8 6-236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18716,'6'1'2168,"-1"2"-1471,-6 0 1511,1 1-1880,0 0-576,0-1 248,6 0-168,1-1-152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16323,'-3'16'2001,"3"-6"-1305,0-9-240,3-1 896,6-4-1063,-2-3 327,7-4-384,2-5-168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16812,'4'3'261,"1"-1"0,-1 1 0,0 0 0,0 0 0,0 0 0,0 1 0,0-1 0,-1 1 0,1 0 0,-1 0 0,0 0 0,-1 0 0,1 1 0,-1-1 0,1 1 0,-1-1 0,-1 1 0,1 0 0,-1 0 0,1 0 0,-2 0 0,1 0 0,0 10 0,-2-5-1,0 0 0,0 0 0,-1 0 1,0 0-1,-1 0 0,0 0 0,-1 0 0,0-1 0,0 0 0,-1 0 0,-6 9 1,-13 15 292,-1-1 0,-34 33 0,58-64-552,1-1-1,-1 0 1,1 1 0,-1-1 0,1 1 0,-1 0 0,1-1 0,-1 1 0,1-1 0,-1 1 0,1 0 0,0-1 0,-1 1 0,1 0 0,0-1 0,0 1-1,0 0 1,-1-1 0,1 1 0,0 0 0,0 0 0,0-1 0,0 1 0,0 1 0,1-1-22,-1-1-1,1 1 1,0-1 0,-1 1-1,1-1 1,0 1-1,-1-1 1,1 0 0,0 1-1,-1-1 1,1 0 0,0 1-1,0-1 1,-1 0 0,1 0-1,0 0 1,0 0 0,-1 0-1,2 0 1,10 1-603,-1-2-1,18-2 1,-16 2-269,89-6-481,-37 3 586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 15955,'6'-6'2833,"-8"10"-2345,-9 9 1569,-5 7-945,-5 12-472,-7 4-176,-2 11-368,-4 3-56,-2 5 8,0-1-16,3-5-16,3-3-80,6-15-392,4-5-352,3-17 704,4-9-128,3-19-96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13723,'20'4'1816,"0"12"-895,4 4-329,5 6 1680,5 2-1264,5 7-151,1-1-121,3-1-552,1 0-312,-2-10-296,-3-7 384,-9-16-136,0-6-88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17564,'4'-1'594,"1"1"0,0-1 0,-1 1 0,1 0 0,0 0 0,8 1 0,2 1-27,104 14 1018,-103-13-1569,-1 0-1,0 2 1,0 0 0,0 0 0,20 12 0,-33-16-19,0 0 0,0 1 0,0-1 0,-1 0 0,1 1 0,-1-1 0,1 1 0,-1-1 0,1 1 0,-1 0 0,0-1 0,0 1 0,0 0 0,0 0 0,0 0 0,0 0 0,-1 0 0,1 0 0,-1 0 0,1 0 0,-1 0 0,0 0 0,0 1 0,0-1 0,0 0 0,0 0 0,0 0 0,0 0 0,-1 0 0,1 0 0,-1 0 0,0 0 0,1 0 0,-1 0 0,-2 3 0,-4 8-3,0-1 0,-1 0 1,0 0-1,-13 13 0,11-13 31,-31 37 289,-2-3 0,-59 51 0,102-97-328,-1 1 0,1-1 0,0 1 0,-1-1 0,1 0 0,0 1 0,-1-1 1,1 0-1,0 1 0,-1-1 0,1 0 0,-1 0 0,1 1 0,-1-1 0,1 0 0,-1 0 0,1 0 1,0 0-1,-1 0 0,1 1 0,-1-1 0,1 0 0,-1 0 0,1 0 0,-1 0 0,1-1 1,-2 1-1,2-1 1,0 0 1,0 0-1,0 0 1,0 0 0,0 0-1,0 0 1,1 0-1,-1 0 1,0 0-1,0 1 1,1-1 0,-1 0-1,1 0 1,-1 0-1,1 0 1,0-1 0,13-24-174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18548,'0'-1'142,"1"-1"1,-1 0-1,1 1 0,-1-1 1,1 0-1,0 1 1,0-1-1,0 1 0,0-1 1,0 1-1,0-1 0,0 1 1,0 0-1,0-1 0,1 1 1,-1 0-1,0 0 1,1 0-1,-1 0 0,1 0 1,-1 0-1,1 1 0,0-1 1,2 0-1,43-13 1401,-11 8-1269,0 1 0,0 3-1,0 0 1,57 7 0,-88-5-272,31 6 6,-36-6-9,1 0 0,0 0-1,0 1 1,-1-1 0,1 0 0,0 0 0,-1 1-1,1-1 1,0 0 0,0 1 0,-1-1 0,1 1 0,-1-1-1,1 1 1,0-1 0,-1 1 0,1-1 0,-1 1-1,0 0 1,1-1 0,-1 1 0,1 0 0,-1-1 0,0 1-1,1 0 1,-1 0 0,0-1 0,0 1 0,0 0-1,0 0 1,0-1 0,0 1 0,0 0 0,0 0 0,0 0-1,0-1 1,0 3 0,-4 7-2,-1 0-1,0-1 1,0 1-1,-14 17 1,-4 6 9,2 6-31,1 0-1,2 0 0,1 2 0,3 0 0,1 1 0,2 1 0,-7 59 1,16-97-1153,1-8 871,-1-11 99,-2-16-333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15875,'10'13'2049,"6"-2"-1225,2-1-352,7 0 1248,6-4-791,4 0-337,5-6-968,4-6-288,2-9 560,0-5-233,-2-3-143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 16131,'-28'22'3323,"-31"30"-1,48-41-2956,1 0 0,0 1 1,0 0-1,1 1 0,-8 17 0,16-29-347,0 1 1,0-1-1,0 1 0,0-1 0,1 1 0,-1 0 0,1-1 0,-1 1 0,1 0 0,0-1 1,0 1-1,0 0 0,0 0 0,0 0 0,0-1 0,0 1 0,0 0 0,1-1 1,-1 1-1,2 3 0,-1-4-21,0 1-1,0-1 1,0 1 0,1-1 0,-1 0-1,1 0 1,-1 0 0,1 0 0,-1 0 0,1 0-1,-1 0 1,1 0 0,0-1 0,0 1 0,-1-1-1,4 1 1,9 1-120,-1-1-1,1 0 1,-1-1-1,20-3 1,-19 2 8,-13 1 109,14-1-168,0 0 0,0 1 0,0 1 0,0 0 0,14 4 0,-26-4 147,0-1 0,0 1 0,-1 0-1,1 0 1,0 0 0,-1 0 0,1 1 0,-1-1-1,1 0 1,-1 1 0,0 0 0,0 0-1,0 0 1,0 0 0,0 0 0,0 0 0,0 0-1,-1 0 1,1 1 0,-1-1 0,1 1-1,-1-1 1,0 1 0,0 0 0,0-1 0,-1 1-1,1 0 1,-1 0 0,1-1 0,-1 1 0,0 0-1,0 0 1,-1 5 0,0-1 48,0-1-1,-1 1 1,0-1 0,0 0 0,-1 0-1,0 0 1,0 0 0,0 0 0,-1-1 0,0 1-1,0-1 1,0 0 0,0 0 0,-11 8-1,5-5 103,0 0-1,0 0 1,-1-1-1,0-1 1,0 0-1,-22 8 1,28-12-129,0 0 0,0-1 0,0 0 0,0 0 0,0 0 0,0 0 0,-1-1 0,1 0 0,0 0 0,0 0 0,0-1 0,0 0 0,0 0 0,0 0 0,0-1 0,0 1 0,0-1 0,0 0 0,1-1 0,-7-3 0,6 2-66,0-1 0,0 0 0,0 0 0,0 0 0,1 0 0,0-1 0,0 0 0,1 0 0,-1 0 0,1 0 0,0-1 0,1 1 0,0-1 0,-3-10 0,-3-31-318</inkml:trace>
  <inkml:trace contextRef="#ctx0" brushRef="#br0" timeOffset="1">154 23 18956,'19'0'1976,"1"-1"-1239,1 1-313,5 1 888,4 1-192,0-2-760,3-3-592,0-3 296,3-1-160,0-2-112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14427,'-20'12'1147,"1"2"0,1 0 0,0 0 0,-22 26 0,35-35-895,0 1 1,0-1-1,1 1 0,0 0 1,0 1-1,0-1 0,1 1 1,0 0-1,0 0 0,1 0 1,0 0-1,0 0 0,0 0 1,1 1-1,0-1 0,1 0 1,0 13-1,0-16-211,1-1-1,0 0 1,0 1 0,0-1-1,0 0 1,0 1 0,0-1-1,1 0 1,0 0 0,0 0 0,0 0-1,0-1 1,0 1 0,0 0-1,5 3 1,-3-3-17,0 0 0,1 0 0,-1-1 0,1 1 0,0-1-1,0 0 1,-1-1 0,1 1 0,9 1 0,-2-2-10,-1 0 1,1 0-1,0-1 0,0-1 1,-1 0-1,1 0 0,-1-1 1,21-6-1,-15 2 5,-1-1 1,1-1-1,-1 0 0,26-18 1,-34 20-12,-1 0 0,0 0 1,1 0-1,-2-1 0,1 0 0,-1 0 1,0-1-1,-1 0 0,0 0 1,7-13-1,-11 18-4,0 0 0,1 1 1,-1-1-1,-1 0 0,1 0 1,0-1-1,-1 1 0,1 0 0,-1 0 1,0 0-1,0 0 0,0 0 1,0 0-1,-1 0 0,0 0 1,1-1-1,-1 1 0,0 0 0,0 1 1,0-1-1,-1 0 0,1 0 1,-1 0-1,0 1 0,1-1 0,-1 1 1,0-1-1,-1 1 0,1 0 1,0 0-1,-1 0 0,1 0 0,-1 0 1,1 1-1,-5-3 0,-4-1-189,0 0-1,0 1 1,-1 1-1,0-1 1,1 2-1,-1 0 1,-22-2-1,26 4-117,2-1 44,0 1 1,0 0 0,0 0 0,0 0 0,-11 3 0,9 2-296,11 1-160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25 192 16572,'-2'2'418,"-9"15"1272,11-16-1662,0-1 1,0 0 0,-1 0 0,1 1-1,0-1 1,0 0 0,0 0 0,0 1-1,0-1 1,0 0 0,0 1-1,0-1 1,0 0 0,0 0 0,0 1-1,0-1 1,0 0 0,0 1 0,0-1-1,0 0 1,0 0 0,0 1-1,0-1 1,1 0 0,-1 0 0,0 1-1,0-1 1,0 0 0,0 0 0,1 1-1,-1-1 1,0 0 0,0 0 0,0 0-1,1 1 1,-1-1 0,0 0-1,0 0 1,1 0 0,-1 0 0,0 0-1,0 0 1,1 0 0,-1 1 0,0-1-1,0 0 1,1 0 0,-1 0-1,0 0 1,1 0 0,-1 0 0,0 0-1,0 0 1,1 0 0,-1-1 0,0 1-1,1 0 1,-1 0 0,0 0-1,0 0 1,1 0 0,-1-1 0,7 0 202,0-1 1,0 0-1,0-1 1,0 1-1,-1-1 1,1-1 0,-1 1-1,0-1 1,8-7-1,0 0 33,-1 0-1,21-25 1,-27 28-198,-1 0 1,0 0 0,0-1 0,-1 0 0,0 0-1,3-11 1,-7 19-63,0-1 0,-1 1-1,1-1 1,-1 1 0,1-1 0,-1 1 0,0-1-1,1 0 1,-1 1 0,0-1 0,0 0 0,0 1-1,0-1 1,-1 0 0,1 1 0,0-1 0,-1 1-1,1-1 1,-1 1 0,1-1 0,-1 1-1,0-1 1,0 1 0,0-1 0,0 1 0,0 0-1,0-1 1,0 1 0,0 0 0,0 0 0,0 0-1,-1 0 1,1 0 0,0 0 0,-1 0 0,1 0-1,-1 1 1,1-1 0,-1 1 0,1-1-1,-1 1 1,0-1 0,1 1 0,-1 0 0,1 0-1,-4 0 1,0-1-11,0 1 0,-1 0 0,1 1-1,0-1 1,-1 1 0,1 0 0,0 0 0,0 1-1,-1-1 1,1 1 0,0 0 0,1 1 0,-1-1-1,0 1 1,1 0 0,-1 0 0,1 1 0,0-1-1,0 1 1,0 0 0,-5 7 0,3-3-8,0 0 0,1 0 0,0 0 0,0 1 0,0 0 0,1 0 0,1 0 0,0 0 1,0 1-1,1-1 0,-2 11 0,3-15 13,1-1 0,-1 1 0,1 0 0,0-1 0,1 1 0,-1 0 0,1-1 0,0 1 0,0 0 0,0-1 1,0 1-1,1-1 0,0 0 0,0 0 0,0 1 0,0-1 0,1-1 0,0 1 0,0 0 0,0 0 0,0-1 0,0 0 0,1 0 0,-1 0 0,1 0 0,0 0 1,0-1-1,0 0 0,0 1 0,0-2 0,1 1 0,-1 0 0,1-1 0,-1 0 0,1 0 0,-1 0 0,1 0 0,0-1 0,8 0 0,-1-1 3,0 0-1,0-1 1,-1 0-1,1 0 1,-1-2-1,1 1 1,-1-2-1,0 1 1,0-1-1,-1-1 1,17-11-1,6-7 22,-1-2 1,28-31-1,-35 33-16,-24 24-6,-1 0 1,0-1-1,0 1 1,0 0-1,1 0 0,-1-1 1,0 1-1,0 0 0,1 0 1,-1 0-1,0-1 0,0 1 1,1 0-1,-1 0 0,0 0 1,1 0-1,-1 0 0,0 0 1,1-1-1,-1 1 0,0 0 1,1 0-1,-1 0 0,0 0 1,1 0-1,-1 0 0,0 0 1,1 0-1,-1 1 1,1-1-1,1 9 2,-6 20-5,4-27 4,-2 9 1,-1 1-9,1 0 0,0 1 0,1-1 0,0 18 0,1-28 12,0 0-1,0 0 0,0 0 1,1-1-1,-1 1 1,0 0-1,1 0 1,0 0-1,-1 0 0,1 0 1,0-1-1,0 1 1,0 0-1,0 0 1,0-1-1,0 1 0,0-1 1,1 1-1,-1-1 1,0 0-1,1 1 1,-1-1-1,1 0 0,0 0 1,-1 0-1,1 0 1,0 0-1,0-1 0,0 1 1,-1 0-1,1-1 1,0 1-1,0-1 1,0 0-1,3 0 0,2 0 15,-1 0-1,0-1 1,0 0-1,0-1 1,0 0-1,0 1 0,0-2 1,0 1-1,7-5 1,51-33 140,-49 29-109,23-16 63,20-13 3,-57 39-116,0 0-1,1 0 1,-1 1-1,1-1 1,-1 0-1,1 1 1,0-1-1,-1 1 1,1 0-1,-1-1 1,3 1-1,-3 0 0,-1 0 0,1 1 0,0-1 0,-1 0 1,1 1-1,-1-1 0,1 0 0,-1 1 0,1-1 0,-1 1 0,1-1 0,-1 1 0,1-1 0,-1 1 0,0-1 0,1 1 1,-1 0-1,0-1 0,0 1 0,1-1 0,-1 1 0,0 0 0,0-1 0,0 1 0,0 0 0,0-1 0,0 1 0,0 0 1,0-1-1,0 1 0,0 0 0,0-1 0,0 2 0,-2 20-28,0 1 0,-11 42 0,7-39 35,-5 44 0,11-68 1,0-1 0,0 1 0,-1-1 0,1 1 0,0-1 0,1 1 0,-1-1 0,0 1 0,0-1 0,1 1 0,-1-1 0,1 1 0,-1-1 0,2 3 0,-1-4-20,-1 1-1,0-1 1,1 0-1,-1 0 1,1 0-1,-1 1 1,0-1-1,1 0 1,-1 0-1,1 0 1,-1 0-1,1 0 1,-1 0-1,0 0 1,1 0-1,-1 0 1,1 0-1,-1 0 1,1 0-1,-1-1 1,0 1-1,1 0 1,-1 0-1,1 0 1,-1 0-1,0-1 1,1 1-1,-1 0 1,0 0-1,1-1 1,-1 1-1,5-4-379,-1 0-1,-1 0 0,1 0 0,-1-1 0,1 1 1,2-7-1,31-60-1001,-19 28 564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19268,'-9'0'2113,"8"3"-1209,4-4 560,7-2-1616,3-2 1344,5 5-1144,2 3-128,6 4-48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17804,'-61'3'2279,"39"-4"-1620,1 2-1,-1 1 1,1 1-1,-36 9 1,56-12-640,0 1 0,0-1 1,0 0-1,0 1 0,0-1 1,0 0-1,0 1 1,0 0-1,0-1 0,0 1 1,0-1-1,0 1 0,1 0 1,-1 0-1,0-1 0,0 2 1,1-1-19,0-1-1,0 1 1,0-1 0,0 0 0,0 1 0,0-1 0,0 1-1,0-1 1,0 0 0,0 1 0,0-1 0,0 0 0,1 1-1,-1-1 1,0 0 0,0 1 0,1-1 0,-1 0-1,0 1 1,0-1 0,1 0 0,-1 0 0,0 1 0,1-1-1,-1 0 1,0 0 0,1 0 0,-1 1 0,34 11-247,-33-11 240,43 10-337,-16-5 23,-2 2-1,49 19 1,-69-24 279,0 0-1,-1 0 1,1 0 0,-1 0 0,0 1 0,0 0-1,0 0 1,-1 0 0,1 1 0,-1-1 0,0 1-1,-1 0 1,1 0 0,-1 1 0,0-1 0,0 1-1,0-1 1,2 8 0,-4-8 39,0 0 0,-1 0 0,1-1 0,-1 1 0,0 0 0,0 0 0,-1 0-1,1 0 1,-1-1 0,0 1 0,0 0 0,-1-1 0,-2 6 0,1-3 62,-1 1 1,0-1-1,0-1 0,-1 1 0,1-1 1,-2 0-1,-9 10 0,9-10 23,-1 0 0,0-1-1,0 0 1,-1 0 0,1 0 0,-1-1 0,0 0-1,0-1 1,-1 0 0,1 0 0,-1-1 0,0 0-1,1 0 1,-1-1 0,-10 1 0,16-2-75,0-1 1,0 1 0,0-1-1,0 1 1,0-1 0,0 0-1,0 0 1,0 0-1,0-1 1,0 1 0,1-1-1,-1 1 1,0-1 0,1 0-1,-1 0 1,1 0 0,0 0-1,-3-4 1,2 2-4,0-1-1,1 1 1,-1-1 0,1 1-1,0-1 1,1 0 0,-1 0 0,1 1-1,0-1 1,-1-8 0,-1-27-104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17404,'3'12'1840,"18"-5"-984,5-4-312,14-3 937,8-2-433,9-4-240,6-1-216,-3-1-704,-2 0-376,-15 4-664,-10 1-1881,-22 2 2465,-12 1-440,-20 1-392</inkml:trace>
  <inkml:trace contextRef="#ctx0" brushRef="#br0" timeOffset="1">115 166 14427,'24'15'1904,"9"-3"-1183,6-11-425,7 1 1536,1-6-1328,-6-8 16,-8-4-352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18236,'4'2'219,"1"0"-1,-1-1 1,1 1-1,-1-1 1,1 0 0,-1-1-1,1 1 1,0-1 0,-1 1-1,1-1 1,0-1-1,-1 1 1,1-1 0,0 0-1,-1 0 1,1 0 0,-1 0-1,1-1 1,-1 0-1,5-2 1,2-1-2,-1-1-1,1-1 1,-1 1 0,-1-2 0,1 1-1,13-15 1,-19 17-188,-1 1 1,1 0-1,-1-1 0,0 0 1,0 1-1,-1-1 0,3-6 1,-5 10-24,1 0 1,-1-1-1,1 1 1,-1 0-1,0 0 1,0 0-1,1 0 1,-1-1-1,0 1 1,0 0-1,0 0 1,0 0-1,0-1 1,-1 1 0,1 0-1,0 0 1,-1 0-1,1-1 1,0 1-1,-1 0 1,1 0-1,-1 0 1,0 0-1,1 0 1,-1 0-1,0 0 1,0 0-1,0 0 1,1 1 0,-1-1-1,0 0 1,0 0-1,0 1 1,0-1-1,0 0 1,-1 1-1,1-1 1,-2 0-1,-1 0 2,0 1-1,-1-1 0,1 0 0,0 1 1,-1 0-1,1 0 0,0 1 0,0-1 0,-1 1 1,1 0-1,0 0 0,0 0 0,0 0 1,0 1-1,0 0 0,0-1 0,0 2 1,0-1-1,1 0 0,-1 1 0,-3 3 1,-1 1-16,0 1 1,0 0 0,1 0 0,0 0-1,0 1 1,1 0 0,-7 13 0,10-15 3,0 0 1,0 0-1,0 0 1,1 1-1,0-1 1,1 1 0,0 0-1,0-1 1,0 1-1,1 0 1,0 0-1,2 11 1,-1-15 3,0-1-1,0 0 1,0 1 0,0-1-1,0 0 1,0 1 0,1-1-1,0 0 1,0 0 0,0 0-1,0 0 1,0-1 0,0 1-1,1 0 1,-1-1 0,1 0-1,0 0 1,0 0 0,0 0-1,0 0 1,0 0 0,0-1-1,0 1 1,0-1 0,1 0-1,-1 0 1,1 0 0,-1 0-1,5 0 1,0-1 3,-1-1 0,1 1 0,0-1 0,0 0 0,0-1 0,-1 0 0,1 0 1,0-1-1,-1 0 0,0 0 0,0 0 0,0-1 0,12-9 0,3-3 4,0-1-1,30-33 1,81-108-65,-142 171 69,1 0-1,1 0 0,0 1 1,0 0-1,2 0 0,-1 0 1,2 1-1,0 0 0,1 0 1,0 0-1,0 21 0,3-33-7,0-1 0,0 1 0,0-1 0,1 1 0,-1 0 0,1-1 0,-1 1 0,1-1 0,0 1 0,0-1 0,0 0 0,1 1 0,-1-1 1,0 0-1,1 0 0,-1 0 0,1 0 0,0 0 0,0 0 0,0 0 0,0-1 0,0 1 0,0-1 0,0 1 0,3 0 0,-1-1-79,-1 0 1,0 0 0,0 0 0,1-1 0,-1 0 0,0 0 0,1 0-1,-1 0 1,1 0 0,-1-1 0,0 1 0,1-1 0,-1 0-1,0 0 1,0 0 0,0 0 0,0-1 0,5-2 0,9-7-130,-2 0 0,20-17 1,-30 23 140,35-30-409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15259,'-1'0'107,"0"0"0,0 1 0,1-1 1,-1 0-1,0 1 0,0-1 0,1 1 0,-1-1 0,0 1 0,1-1 0,-1 1 0,1-1 0,-1 1 0,0 0 0,1-1 0,0 1 0,-1 0 1,1-1-1,-1 1 0,1 0 0,0 0 0,-1-1 0,1 1 0,0 0 0,0 0 0,0 0 0,0 0 0,-1 1 0,-2 33 1256,2-22-632,-33 331 2876,33-333-3487,1-6-57,-1-1 1,0 0-1,1 0 0,0 1 0,0-1 0,1 0 1,-1 0-1,1 1 0,1 5 0,4-32 285,1-38-360,-1-80 0,-6 140 8,0 0 0,0 0 0,0 0 0,0 0 0,0-1 0,0 1 0,0 0 0,0 0 0,0 0 0,0 0 0,0 0 0,0 0 0,1-1 0,-1 1 0,0 0 0,0 0 0,0 0 0,0 0 0,0 0 0,0 0 0,0 0 0,1 0 0,-1 0 0,0 0 0,0 0 0,0 0 0,0-1 0,0 1 0,0 0 0,1 0 0,-1 0 0,0 0 0,0 0 0,0 0 0,0 0 0,0 0 0,1 0 0,-1 0 0,0 1 0,0-1 0,0 0 0,0 0 0,0 0 0,0 0 0,1 0 0,-1 0 0,0 0 0,0 0 0,0 0 0,0 0 0,0 0 0,0 0 0,0 1 0,1-1 0,-1 0 0,0 0 0,0 0 0,0 0 0,0 1 0,20 20-143,-15-15 126,1-1-1,-1 1 1,1-1-1,0 0 1,13 8-1,-10-9 27,0 0 0,1-1 1,0 0-1,0-1 0,-1 0 0,2 0 0,-1-1 0,0 0 0,0-1 0,0 0 0,0-1 0,0 0 1,0 0-1,19-6 0,-21 5 9,1 0 0,-1-1-1,0-1 1,0 1 0,0-1 0,0 0 0,0-1 0,-1 0 0,0 0 0,0-1 0,-1 0 0,1 0 0,-1 0-1,0-1 1,-1 0 0,0 0 0,6-10 0,-10 16-10,-1-1 1,1 1-1,-1 0 0,1-1 0,-1 1 1,1 0-1,-1-1 0,0 1 1,0 0-1,0-1 0,0 1 0,0-2 1,0 3-3,0-1 1,0 1-1,0-1 0,0 1 1,-1 0-1,1-1 0,0 1 1,0-1-1,0 1 1,-1 0-1,1-1 0,0 1 1,-1 0-1,1-1 1,0 1-1,-1 0 0,1-1 1,0 1-1,-1 0 0,1 0 1,-1-1-1,1 1 1,-1 0-1,-1 0 2,1-1 0,-1 1 1,1 0-1,-1 0 0,1 0 0,-1 1 0,1-1 0,-1 0 0,0 1 1,1-1-1,0 0 0,-1 1 0,1 0 0,-1-1 0,1 1 1,0 0-1,-1 0 0,-1 1 0,-1 2 16,0 0 1,0 1-1,0-1 0,0 1 1,1 0-1,0 0 0,0 0 1,0 0-1,0 0 0,1 1 1,0-1-1,0 1 1,1 0-1,-1-1 0,1 1 1,0 0-1,1 0 0,0 0 1,0 0-1,1 8 0,-1-10-22,0 0-1,1 0 1,0 0-1,0 0 0,0 0 1,0 0-1,1 0 1,-1 0-1,1-1 0,0 1 1,0-1-1,1 1 1,-1-1-1,1 0 0,-1 0 1,1 0-1,0 0 1,0 0-1,0-1 0,1 1 1,-1-1-1,1 0 1,-1 0-1,1 0 0,0-1 1,-1 1-1,1-1 1,0 0-1,0 0 0,6 1 1,-7-2-39,0 0 1,1 0-1,-1-1 1,0 1 0,0-1-1,1 0 1,-1 0-1,0 0 1,0 0-1,0 0 1,0-1 0,0 1-1,0-1 1,-1 0-1,1 1 1,0-2-1,-1 1 1,0 0 0,1 0-1,-1-1 1,3-4-1,18-19-211</inkml:trace>
  <inkml:trace contextRef="#ctx0" brushRef="#br0" timeOffset="1">471 3 16492,'-14'-2'1920,"10"12"-1136,4 2-328,7 3 1617,4-2-1121,11 2-1088,4 0 1624,2-1-1336,4 0-8,-1-1-8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15291,'-7'10'990,"0"0"1,1 1-1,0 0 0,1 0 0,-8 23 1,11-25-735,0 0 1,1 0-1,0 0 1,0 1-1,1-1 1,0 0-1,1 1 1,3 14-1,6 19-155,2-1 0,29 65 0,-21-60-81,17 69 0,-35-109-11,0-1 1,-1 2-1,0-1 0,0 0 1,-1 0-1,-1 14 0,0-18 2,1 0 0,-1 0 0,0 0 1,0 0-1,0 0 0,-1 0 0,1 0 0,-1 0 0,0 0 0,1 0 0,-1-1 0,0 1 0,-1-1 0,1 0 0,0 1 0,-1-1 0,-4 3 0,-2-1 65,1 1 1,-1-2-1,0 1 1,0-1-1,0-1 1,0 0-1,-1 0 1,1-1-1,0 0 1,-1 0-1,1-1 0,-1 0 1,1-1-1,-1 0 1,1-1-1,-1 0 1,-12-4-1,15 4-17,0-1 0,0 0 0,0 0 0,1-1 0,-1 0 1,1 0-1,0 0 0,0-1 0,0 1 0,-5-8 0,8 8-37,-1 0 1,2 0 0,-1 0 0,0 0-1,1-1 1,0 1 0,0-1 0,0 0-1,0 0 1,1 0 0,0 1 0,0-1-1,0 0 1,1-1 0,0-8 0,0 7-21,1 1 0,1-1 0,-1 1 0,1 0 0,0 0 0,1-1 1,-1 1-1,1 1 0,1-1 0,-1 0 0,1 1 0,-1 0 0,2-1 1,-1 1-1,1 1 0,-1-1 0,1 1 0,9-6 0,9-6-43,0 2-1,2 0 1,26-10-1,-35 17-30,11-6-233,-2 2-231,34-21 0,-52 28 469,0-1 0,0 0 0,-1-1-1,0 1 1,0-1 0,0-1 0,-1 1 0,0-1 0,5-8 0,5-22-340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20740,'10'-8'1833,"4"1"-1305,2 0-288,7 1 136,1 3-488,2 3 312,-2 4-280,5 5-280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21469,'0'0'1848,"2"12"-1504,-1 9-200,2 5 744,1 16-560,2 5-112,1 13-232,2 3-224,-2 5-664,0 0-328,-4 0 992,-3-4-232,-4-6-152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15939,'-1'28'2489,"1"-5"-1305,3-13-432,1 0 1241,2-7-401,1-5-336,2-8-1232,-1-4 376,-1-15-336,1-4-144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42 194 19612,'0'1'120,"1"0"1,-1 0-1,1 0 0,-1 0 0,1 0 0,0 0 0,-1 0 0,1 0 1,0 0-1,0-1 0,0 1 0,-1 0 0,1 0 0,0-1 1,0 1-1,0-1 0,0 1 0,0-1 0,0 1 0,0-1 1,3 1-1,-2-1 23,0 0 1,1 0 0,-1 0-1,0 0 1,0-1 0,1 1-1,-1 0 1,0-1-1,0 0 1,3-1 0,4-2 237,0-1 1,0 0-1,15-12 0,-6 3 3,32-32 0,-45 40-371,0 1 1,0-1 0,-1 0-1,0 0 1,0 0 0,-1-1-1,1 0 1,-1 1 0,-1-1-1,3-8 1,-5 14-16,1-1-1,-1 1 1,0 0 0,1-1-1,-1 1 1,0 0 0,0-1 0,0 1-1,0-1 1,0 1 0,-1 0-1,1-1 1,0 1 0,-1 0-1,1-1 1,0 1 0,-1 0 0,0-1-1,1 1 1,-1 0 0,0 0-1,-1-2 1,1 2-2,0 1 0,0-1 0,-1 0-1,1 1 1,0-1 0,-1 1 0,1-1 0,0 1 0,-1 0-1,1-1 1,-1 1 0,1 0 0,-1 0 0,1 0 0,-1 0-1,1 0 1,-2 1 0,-4 0-13,0 1 0,0 0 0,0 0-1,1 1 1,-1 0 0,1 0 0,-8 5 0,1 1 15,0 2 1,1-1 0,0 1-1,1 1 1,0 0 0,0 1-1,2 0 1,0 0 0,0 1-1,1 0 1,1 1 0,0 0-1,1 0 1,0 0 0,2 1-1,-4 19 1,7-30 10,0 0 0,1 0 0,0 0 0,0 0 0,0 0 0,1 0 0,-1 0 0,1 0 1,0 0-1,3 6 0,-3-9-31,0 1 0,0-1 0,1 0 1,-1 0-1,1 0 0,-1 0 0,1 0 1,0 0-1,0 0 0,0-1 0,0 1 1,0-1-1,0 1 0,0-1 0,0 0 1,1 0-1,-1 0 0,0 0 0,1 0 1,-1 0-1,5 0 0,-1 0-128,0-1 0,1 0-1,-1 0 1,0 0 0,0 0 0,0-1-1,0 0 1,0-1 0,0 1 0,0-1-1,10-5 1,-2 0-60,-1 0 1,0-1-1,20-16 0,11-12-411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19508,'-11'70'2994,"7"-52"-2649,1 1 0,1-1 1,0 1-1,1 0 0,1 0 0,4 27 1,-4-44-337,0 0 1,0 0-1,0-1 0,1 1 1,-1 0-1,1 0 1,-1-1-1,1 1 1,0 0-1,-1 0 1,1-1-1,0 1 0,0-1 1,0 1-1,0-1 1,1 1-1,-1-1 1,0 0-1,1 0 1,-1 1-1,1-1 0,-1 0 1,1 0-1,-1 0 1,1-1-1,0 1 1,-1 0-1,1-1 1,0 1-1,0-1 0,-1 1 1,1-1-1,0 0 1,0 0-1,0 0 1,-1 0-1,1 0 0,0 0 1,0 0-1,3-1 1,3-2-4,0 1 0,-1-1 0,1-1 0,-1 0 0,0 0 1,0 0-1,12-10 0,31-28-28,-29 23-8,46-32-1,-66 51 35,0-1 0,-1 0 1,1 1-1,0 0 0,0-1 0,-1 1 0,1-1 1,0 1-1,0 0 0,0 0 0,0 0 0,0-1 1,0 1-1,0 0 0,-1 0 0,1 0 0,2 1 1,-3-1-1,1 0 0,-1 0 0,0 1 0,1-1 0,-1 0 0,1 1 0,-1-1 0,0 0 0,1 1 0,-1-1 0,0 1 0,0-1 0,1 1 0,-1-1 0,0 0 0,0 1 0,0-1 0,1 1 0,-1-1 0,0 1 0,0-1 0,0 1 0,0 0 0,0 6 45,0-1 1,-1 1 0,1 0 0,-3 7 0,0 12 201,3-26-246,1 0 0,-1 1 0,0-1 0,1 0 0,-1 0 0,1 1 0,-1-1 0,0 0 0,1 0 0,-1 0 0,1 0 0,-1 0 0,0 1 0,1-1 0,-1 0-1,1 0 1,-1 0 0,1 0 0,-1 0 0,1 0 0,-1 0 0,0 0 0,1-1 0,-1 1 0,1 0 0,-1 0 0,1 0 0,-1 0 0,0-1 0,1 1 0,-1 0 0,0 0 0,1-1 0,-1 1 0,1-1 0,14-8 34,26-22-38,-32 22-40,0 2-1,1-1 1,-1 1 0,1 1 0,1 0 0,-1 0 0,13-4 0,-22 10 32,0-1 0,0 1 1,0-1-1,0 1 1,0 0-1,0 0 0,0 0 1,0-1-1,1 1 1,-1 0-1,0 0 0,0 0 1,0 1-1,0-1 1,0 0-1,0 0 0,0 1 1,0-1-1,0 0 1,0 1-1,0-1 1,0 1-1,0-1 0,0 1 1,-1 0-1,1-1 1,0 1-1,0 0 0,0-1 1,-1 1-1,1 0 1,0 0-1,-1 0 0,1 0 1,-1 0-1,1 0 1,-1 0-1,1 0 1,-1 0-1,0 0 0,0 0 1,1 0-1,-1 0 1,0 1-1,1 8-24,-1-1 0,0 0-1,-1 0 1,-2 15 0,0 6-1217,3-30 1243,0 0-1,0 1 0,0-1 1,0 0-1,0 0 1,0 0-1,0 0 0,0 0 1,0 0-1,0 0 0,0 0 1,0 0-1,0 0 1,0 0-1,0 0 0,0 0 1,0 1-1,0-1 1,0 0-1,0 0 0,0 0 1,0 0-1,0 0 1,0 0-1,0 0 0,0 0 1,0 0-1,0 0 1,0 0-1,0 0 0,0 0 1,0 0-1,0 0 1,1 0-1,-1 0 0,0 0 1,0 0-1,0 0 0,0 1 1,0-1-1,0 0 1,0 0-1,0 0 0,0 0 1,0 0-1,0 0 1,0 0-1,0 0 0,0 0 1,1 0-1,-1 0 1,0 0-1,0-1 0,0 1 1,0 0-1,0 0 1,0 0-1,0 0 0,0 0 1,0 0-1,0 0 1,0 0-1,0 0 0,0 0 1,0 0-1,0 0 0,1 0 1,3-5-166,6-11-181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35 19644,'-31'75'2267,"11"-28"-241,-26 89 0,43-120-1887,0 0 0,0 0 0,1 0 0,1 0 0,1 0 0,1 0 1,0 0-1,1 0 0,7 31 0,-9-47-135,0 0 0,0 0 1,0 0-1,0 0 0,0 1 0,0-1 1,0 0-1,0 0 0,0 0 0,0 0 0,0 1 1,0-1-1,0 0 0,0 0 0,0 0 1,0 0-1,0 0 0,0 1 0,0-1 1,1 0-1,-1 0 0,0 0 0,0 0 1,0 0-1,0 0 0,0 1 0,0-1 1,1 0-1,-1 0 0,0 0 0,0 0 1,0 0-1,0 0 0,0 0 0,1 0 0,-1 0 1,0 0-1,0 0 0,0 0 0,0 0 1,1 0-1,-1 0 0,5-7 81,2-19-38,-6 23-32,67-205-784,-56 179 503,2 0-1,1 1 1,1 0 0,35-47 0,-46 70 223,1-1 0,0 1 0,-1 0 0,1 0 0,1 1 0,-1 0 0,1 0 0,12-6 0,-17 9 48,0 0 0,0 0-1,0 1 1,0-1 0,0 0 0,0 1 0,0 0-1,0-1 1,0 1 0,1 0 0,-1 0 0,0 0-1,0 0 1,0 0 0,0 1 0,0-1 0,0 1-1,0-1 1,0 1 0,0 0 0,0 0 0,0 0-1,0 0 1,0 0 0,0 0 0,-1 0 0,1 1-1,-1-1 1,1 0 0,-1 1 0,1 0-1,-1-1 1,0 1 0,1 0 0,-1 0 0,1 2-1,-1 0 17,1 0 0,-1 1-1,0-1 1,-1 0 0,1 0-1,-1 0 1,0 1-1,0-1 1,0 0 0,-1 0-1,1 1 1,-1-1-1,0 0 1,0 0 0,-1 0-1,1 0 1,-1 0 0,0 0-1,0-1 1,0 1-1,-5 6 1,-2 2 92,-1 0 1,0 0-1,-1-1 0,-20 17 1,14-15 103,-27 17 1,38-26-232,0-1 1,0 0-1,-1 0 0,1-1 1,-1 0-1,1 0 0,-1 0 0,-10 1 1,15-3-7,1 0 0,0 0 0,-1 0 0,1 0 0,-1 0 1,1 0-1,0 0 0,-1-1 0,1 1 0,0 0 0,-1-1 1,1 1-1,0-1 0,0 0 0,0 1 0,-1-1 0,1 0 0,0 0 1,0 1-1,0-1 0,0 0 0,0 0 0,0 0 0,1 0 0,-1-1 1,0 1-1,0 0 0,1 0 0,-1 0 0,1-1 0,-1 1 1,1 0-1,-1 0 0,1-1 0,0 1 0,0 0 0,-1-1 0,1 1 1,0-1-1,0 1 0,1 0 0,-1-2 0,2-27-259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14691,'-9'-4'-896,"-2"2"3953,-1 2-1193,1 0-504,2 4-536,9 1 2473,7-2-1664,12 1-425,7 0-288,9-1-504,6-1-192,6-1-400,2 0-272,-3 1-520,-6-1-361,-13-1 1009,-10 0-288,-11 5-224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18004,'10'-3'451,"-1"0"1,1 0-1,0 1 0,0 1 1,0-1-1,0 2 1,11-1-1,-4 1 267,-4-1-340,55 0 979,-63 1-1247,1 1 0,-1 0 1,1 0-1,-1 0 1,0 0-1,1 1 1,-1 0-1,0 0 1,9 5-1,-13-6-88,0-1-1,0 1 0,0 0 1,0 0-1,0 0 1,0 0-1,0 0 1,0 0-1,0 0 1,0 1-1,-1-1 1,1 0-1,0 0 1,-1 1-1,1-1 1,-1 0-1,1 1 1,-1-1-1,0 0 1,1 4-1,-1-3-5,-1 1 0,1-1 1,-1 1-1,1-1 0,-1 0 0,0 1 0,0-1 1,0 1-1,0-1 0,0 0 0,-2 2 0,-4 7 5,-1-1-1,-1-1 1,-17 16-1,19-18 11,-14 12 18,-32 34 47,48-47-93,0 0 0,0 1 1,1-1-1,0 1 0,0-1 0,1 1 0,-4 11 0,6-16-2,1 0 1,-1 0-1,1-1 0,-1 1 0,1 0 1,0 0-1,0 0 0,0 0 0,0-1 1,0 1-1,0 0 0,1 0 0,-1 0 0,1 0 1,-1-1-1,1 1 0,-1 0 0,1-1 1,0 1-1,0 0 0,2 2 0,-1-2-45,0 0-1,1 0 1,-1 0-1,1 0 1,-1 0-1,1-1 0,0 1 1,0-1-1,0 0 1,0 0-1,5 2 1,5-1-418,1 1 1,0-2-1,0 0 1,22-1-1,-12-2 88,0-1 0,40-11 0,0-2-344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18188,'23'13'1952,"13"-8"-1152,4-2-303,6-1 775,4-2-104,-2-5-648,0-2-632,-8-6 240,-1 0-144,-11-1-168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15083,'1'0'122,"0"0"-1,-1 0 1,1 0-1,-1 0 1,1 1-1,-1-1 1,1 0-1,-1 1 1,1-1-1,-1 0 1,1 1-1,-1-1 1,0 1-1,1-1 1,-1 0-1,0 1 1,1-1-1,-1 1 1,0-1-1,1 1 1,-1-1-1,0 1 1,0 0-1,0-1 1,1 1-1,-1 0 1,4 20 622,-3-15-2,11 49 1480,24 66 1,-27-95-1946,1-1 0,2 0-1,0 0 1,27 37 0,-31-51-297,1 0-1,1 0 1,0-1 0,12 10-1,-18-16-199,0-1 0,0 0-1,1-1 1,-1 1 0,1-1 0,0 0-1,-1 0 1,1 0 0,0-1-1,0 1 1,0-1 0,0 0-1,0-1 1,9 1 0,-13-1 159,-1 0 1,1 0-1,-1 0 1,1 0-1,0 0 0,-1 0 1,1-1-1,-1 1 1,1 0-1,0 0 1,-1-1-1,1 1 0,-1 0 1,1-1-1,-1 1 1,1 0-1,-1-1 1,1 1-1,-1-1 1,1 1-1,0-1 0,-5-2-747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17884,'-2'0'1872,"12"-7"-1072,8-9-279,12-7 975,7-8-200,12-4-464,4-2-216,4-4-488,2 2-240,-5 0-944,-6 2 976,-2 4-216,-5 4-144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19828,'-1'-6'2281,"1"-1"-1521,8 3-264,9-4 1112,12 0-487,8-2-201,11 1-504,8 3-104,5 2-120,2 1-144,0 2-376,-1 1-320,-5 1-745,-2-1 1954,-8-1-793,-5 1-161,-9-6-143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22021,'0'10'1664,"5"-5"-1288,6 3-208,5-3 520,2 0-104,11-5-512,3 0-280,6-3-600,4-2-248,1-3 1040,-2-2-256,-3-5-200,-5 1-184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18716,'2'4'1944,"-2"5"-1439,-11 8-209,-3 9 832,-9 13-456,-3 8-88,-4 12-368,-5-1-112,0 4-56,0-3 16,5-6-152,0-10-216,10-16-520,3-10-208,7-20 792,8-8-176,4-26-161</inkml:trace>
  <inkml:trace contextRef="#ctx0" brushRef="#br0" timeOffset="1">36 35 19628,'0'6'1825,"6"10"-1129,1 2-296,6 8 936,3 3-408,7 2-280,4 1-119,4-5-521,4-1-433,1-7-1351,4-5 1608,-12-11-312,-5-3-160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4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18396,'10'2'415,"1"-1"1,-1 0-1,1 0 0,0-1 1,-1 0-1,1-1 0,0 0 1,18-5-1,13-1 512,410-11 2098,1 37-3196,115-1-19,-392-27 460,-111 3-28,1 3 0,96 8 1,-147-4-148,-1 1 1,0 1 0,0 0 0,14 6-1,-29-13-1129,-8-9 473,-14-15 71,3 7 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15243,'4'-3'291,"0"1"0,0-1 0,0 1 0,0 0 0,0 0 0,0 0 0,1 1 0,-1 0 0,1-1 0,-1 2 0,1-1 0,-1 0 0,7 1 0,4-1 602,0 1 0,26 4-1,-38-4-821,0 0-1,0 1 0,0 0 1,0 0-1,0-1 0,-1 2 1,1-1-1,0 0 1,-1 1-1,1-1 0,-1 1 1,1 0-1,-1-1 0,0 1 1,4 4-1,-5-4-57,0-1 0,0 1 0,0-1 0,-1 1 0,1 0 0,0-1 0,-1 1 0,0 0 0,1 0 0,-1-1 0,0 1 0,0 0 0,0 0 1,0-1-1,0 1 0,0 0 0,0 0 0,-1-1 0,1 1 0,-1 0 0,1 0 0,-1-1 0,0 1 0,1-1 0,-1 1 0,-2 2 0,-11 17 188,-2-1-1,-28 29 1,-16 22 409,42-45-182,-24 46 0,36-59-294,0 1 1,0-1-1,2 2 0,0-1 0,-4 24 0,7-35-117,1 0-1,-1 0 1,1 0 0,0 0 0,0 0 0,0 0 0,1 0 0,-1 0 0,1 0 0,0 0 0,-1 0 0,1 0 0,0 0 0,1-1 0,-1 1 0,1 0-1,-1-1 1,4 6 0,-2-6-2,0 0-1,0 0 1,0 0-1,0 0 1,0 0-1,0-1 1,0 1-1,0-1 1,1 0-1,-1 0 1,0 0-1,1 0 1,-1-1-1,4 1 1,8 0 18,-1-2 0,0 0 0,0 0 0,1-1 0,-1-1 0,25-8 0,-9 1 80,53-27-1,-69 29-36,0 0 0,0-1 0,-1-1 1,0 0-1,16-16 0,-27 24-49,0 0 0,-1 1 0,1-1 0,0 0 0,-1-1 0,1 1 0,-1 0 0,0 0-1,0-1 1,0 1 0,0 0 0,0-1 0,0 1 0,-1-1 0,1 0 0,-1 1 0,0-1 0,1 1 0,-2-4 0,1 4-3,-1 0 0,0 0 0,0 1 0,0-1 0,0 0 0,0 0 0,0 1 0,0-1 0,0 1 0,-1-1 0,1 1 1,-1 0-1,1-1 0,-1 1 0,0 0 0,1 0 0,-1 0 0,0 0 0,0 0 0,0 0 0,0 1 0,1-1 0,-1 1 0,-4-1 0,-3-1 34,1 1 0,-1 0 0,0 0 0,1 1 0,-1 0 0,0 0 0,0 1 0,-8 2 0,-10 3-958,-31 13 0,40-14-424,43-28-1719,-4 6 2027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16371,'10'4'1585,"3"6"-1025,-1 3-208,-1 8 656,2 7-192,-3 3-279,3 2-169,0 3-312,0 0-176,-3-6-288,-2-3-129,1-5-295,-3-7-736,-5-3 1152,-1-5-320,-5 0-41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8 383 18516,'13'-8'1728,"5"-8"-1144,2 1-231,7-2 727,1 0-256,0 1-792,1 2-456,-6 2 440,-6 0-136,-4-1-160</inkml:trace>
  <inkml:trace contextRef="#ctx0" brushRef="#br0" timeOffset="1">0 23 16187,'6'0'1825,"10"0"-985,1-3-320,8 2 1000,2-2-375,6 0-465,3 2-408,-1-1-992,0 0 760,-11-3-232,-1 2-136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55 16492,'4'-4'410,"0"-1"0,1 0 0,-1 1 0,1 0 0,0 0 0,0 0 0,0 1 0,1 0 0,-1 0 0,1 0 0,0 1 0,0-1 0,0 2 0,0-1 0,0 0 0,0 1 0,0 0 0,0 1 0,1-1 0,-1 1 0,9 1 0,-14-1-382,1 1 0,-1-1 1,1 1-1,0-1 0,-1 1 0,1-1 0,-1 1 0,1 0 1,-1-1-1,0 1 0,1 0 0,-1 0 0,0 0 1,1 1-1,-1-1 0,0 0 0,0 0 0,0 0 0,0 1 1,0-1-1,0 1 0,-1-1 0,1 1 0,0-1 0,-1 1 1,1-1-1,-1 1 0,1 0 0,-1-1 0,0 1 0,0-1 1,0 1-1,0 0 0,0-1 0,0 1 0,0 0 1,0-1-1,-2 4 0,0 4-7,0-1-1,-1 1 1,0 0 0,0-1-1,-8 14 1,-45 65 63,40-65-64,1 0 0,1 2 1,0 0-1,-14 40 0,26-61-18,1 1-1,0 0 1,0-1-1,0 1 0,1 0 1,-1-1-1,1 1 1,0 0-1,0 0 0,0 0 1,1-1-1,-1 1 1,1 0-1,2 5 1,-2-7-29,0 0 1,0-1 0,1 1 0,-1 0-1,0-1 1,1 1 0,0-1 0,-1 0-1,1 0 1,0 1 0,0-1 0,-1 0-1,1 0 1,0-1 0,0 1 0,0 0-1,0-1 1,0 1 0,1-1 0,-1 1-1,0-1 1,0 0 0,0 0 0,0 0-1,0 0 1,0 0 0,0-1 0,3 0-1,8-1-101,0 0 0,0-2 0,0 1-1,22-11 1,51-28 302,-55 26-443,35-18-18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14731,'-1'-4'3421,"8"-1"-2067,12-4 797,172-91 1287,-158 80-3591,0-2-1,-2-2 1,44-41-1,-68 57 91,24-21-221,-30 27 256,1 1 0,-1 0 0,0 0 1,1 0-1,-1 0 0,1 0 0,0 0 0,-1 0 0,1 1 1,-1-1-1,1 0 0,0 1 0,0 0 0,-1-1 0,1 1 1,0 0-1,3 0 0,-5 0 19,1 1 0,0-1-1,-1 1 1,1-1 0,0 1 0,-1-1 0,1 1-1,-1-1 1,1 1 0,-1 0 0,1-1-1,-1 1 1,1 0 0,-1 0 0,0-1 0,1 1-1,-1 0 1,0 0 0,0 0 0,1 0-1,3 22-29,-3-16 12,4 22-175,13 39 1,-14-58 107,0 0 1,0 1-1,1-2 1,0 1-1,1 0 1,0-1 0,8 8-1,5 2-123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3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 12907,'-69'-37'6177,"69"37"-6150,0 0 0,0 0 1,0 0-1,0 0 0,0 0 0,0 0 0,0 0 0,0 0 1,0 0-1,0 0 0,-1-1 0,1 1 0,0 0 0,0 0 1,0 0-1,0 0 0,0 0 0,0 0 0,0 0 0,0 0 1,0 0-1,0 0 0,0 0 0,-1 0 0,1 0 0,0 0 0,0 0 1,0 0-1,0 0 0,0 0 0,0 0 0,0 0 0,0 0 1,0 0-1,0 0 0,0 0 0,0 0 0,-1 1 0,1-1 1,0 0-1,0 0 0,0 0 0,0 0 0,0 0 0,0 0 1,0 0-1,0 0 0,0 0 0,0 0 0,0 0 0,0 0 1,0 0-1,0 0 0,0 1 0,0-1 0,0 0 0,0 0 1,0 0-1,0 0 0,0 0 0,0 0 0,0 0 0,0 0 1,0 0-1,0 0 0,0 0 0,0 1 0,0-1 0,4 9 660,10 11-251,-4-12-377,1-1 1,0 1 0,0-2-1,1 0 1,-1 0 0,1-1-1,1 0 1,-1-1 0,1-1-1,-1 0 1,1 0 0,23 1-1,12-2 2,-1-2 1,52-7-1,80-18 22,-37 4-4577,-136 20 3434,-8 0 291,-11 4-340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38 15219,'14'-7'825,"5"-1"-71,28-9 0,-42 16-625,-1 0 1,1-1-1,0 2 1,0-1-1,0 1 1,0-1-1,0 1 1,0 1-1,0-1 0,0 1 1,6 1-1,-9-1-107,-1 0-1,1-1 0,-1 1 1,1 0-1,-1 0 0,0 0 1,0 0-1,1 0 1,-1 0-1,0 0 0,0 0 1,0 1-1,0-1 0,0 0 1,0 1-1,-1-1 0,1 1 1,0-1-1,-1 0 0,1 1 1,-1 0-1,0-1 0,1 1 1,-1-1-1,0 1 0,0-1 1,0 1-1,0 0 0,0-1 1,0 1-1,-1 1 0,0 6-8,-1-1-1,1 1 1,-2-1-1,-4 12 1,-13 23 58,-1-2 1,-34 51-1,32-58 228,3 1 0,0 1 0,-23 62 0,42-94-240,-1 0 1,1 0-1,0 1 1,0-1-1,1 0 1,0 1-1,-1-1 1,1 1 0,1-1-1,-1 0 1,1 1-1,1 7 1,-1-10-22,0 1 1,1-1-1,-1 0 1,0 0 0,1 1-1,-1-1 1,1 0-1,0 0 1,0 0 0,0-1-1,0 1 1,0 0-1,0-1 1,0 1 0,1-1-1,-1 0 1,0 0-1,1 0 1,-1 0-1,1 0 1,0 0 0,3 0-1,3 0 65,-1 0 0,0-1 0,1 0 0,-1 0 0,1-1-1,-1 0 1,0 0 0,1-1 0,-1 0 0,0-1 0,0 0 0,9-4 0,-13 5-11,0 0 0,1 0 1,-1 0-1,0-1 0,-1 1 1,1-1-1,0 0 0,-1 0 1,0 0-1,0-1 1,0 1-1,0-1 0,0 0 1,-1 1-1,1-1 0,-1 0 1,0-1-1,0 1 1,-1 0-1,1-1 0,-1 1 1,0 0-1,1-10 0,-2 11-50,-1 0-1,0 1 1,0-1-1,1 0 1,-1 0-1,-1 0 1,1 1-1,0-1 1,-1 1-1,1-1 1,-1 1-1,0-1 1,0 1-1,0 0 0,0 0 1,0 0-1,0 0 1,-1 0-1,1 1 1,-1-1-1,1 1 1,-1-1-1,0 1 1,-5-2-1,6 2-156,0 0-1,-1 0 1,1 1-1,-1-1 0,1 0 1,0 1-1,-1 0 1,1-1-1,-1 1 1,1 0-1,-1 0 1,1 1-1,-1-1 0,1 0 1,-1 1-1,1-1 1,-1 1-1,1 0 1,0 0-1,-1 0 1,1 0-1,0 0 0,0 1 1,0-1-1,0 1 1,0-1-1,0 1 1,0 0-1,-2 2 0,4-3 58,-1 0-1,1 0 1,0 0-1,-1 0 1,1 0-1,0 0 1,0 0-1,0 0 0,0 0 1,0 0-1,0 0 1,0 0-1,0 0 1,0 0-1,0 0 0,0 0 1,1 0-1,-1 0 1,0 0-1,1 0 1,-1 0-1,2 1 1,10 12-797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 17156,'2'-3'1664,"0"8"-1096,-4 2-248,-5 7 840,-1 3-319,-5 6-329,-6 4-184,-4 6-224,0 2-24,-1-1-24,-2-1-40,3-6-408,3-2-216,3-11 1848,3-5-1256,3-14 48,3-6-8</inkml:trace>
  <inkml:trace contextRef="#ctx0" brushRef="#br0" timeOffset="1">27 45 15003,'11'8'1793,"1"10"-905,2 0-328,5 2 1184,-1 2-671,5-1-289,3-1-368,-2-4-936,1-3 624,0-6-160,0 0-152,-4-2-88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20028,'-4'-1'1897,"4"-2"-1249,5-1-248,11-1 832,6 1-200,5 1-439,3 0-193,4 1-240,4 0-112,-4 1-480,-1 1-353,-6 0 233,-2-3 344,-5-6-128,-2-2-160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16588,'7'0'404,"0"-1"-1,0-1 1,0 1 0,-1-1 0,1 0 0,-1 0 0,1-1 0,-1 0 0,7-4 0,55-38 803,-58 37-978,19-14-19,0-2 0,39-43 0,41-62-101,-94 117-104,-15 12-5,0 0 1,1 0-1,-1-1 0,0 1 0,0 0 0,1 0 0,-1 0 0,0 0 0,1 0 0,-1 1 0,0-1 0,1 0 1,-1 0-1,0 0 0,0 0 0,1 0 0,-1 0 0,0 0 0,0 1 0,1-1 0,-1 0 0,0 0 0,0 0 0,1 0 1,-1 1-1,0-1 0,0 0 0,0 0 0,0 1 0,1-1 0,-1 1 0,1 2-2,1 1 0,-1 0 0,-1 0 0,1 0 0,0 0 0,-1 4 0,1 1-8,0 4-96,1-1 0,0 1 0,0 0-1,2-1 1,4 13 0,-6-20 24,1 0 1,0 0-1,0-1 0,0 1 0,0-1 1,1 1-1,-1-1 0,1 0 1,0-1-1,0 1 0,1-1 0,-1 0 1,1 0-1,8 5 0,26 7-203,6-1-109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16924,'-10'10'1848,"9"-4"-1216,11-4-176,10 0 833,11-2-329,6-4-88,8 1-368,4 0-88,1 0-296,-3 0-256,-7 2-752,-7 1-168,-14 0 824,-16 0-264,1 0-145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16452,'27'7'1792,"12"-5"-1112,2-2-272,9-6 592,3-1-560,-4-3 57,-2-6-97,-18-7-384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13579,'7'23'1756,"18"40"0,0 0-664,75 297 643,-99-355-1672,5 19 111,-5-23-147,-1-1 1,0 1-1,0 0 1,1 0-1,-1 0 0,0-1 1,1 1-1,-1 0 1,1 0-1,-1-1 1,1 1-1,-1 0 1,1-1-1,-1 1 1,1-1-1,0 1 1,-1-1-1,1 1 1,0-1-1,0 1 1,0 0-1,0-2 2,0 1 0,0-1 0,-1 1 1,1-1-1,0 1 0,-1-1 0,1 1 0,0-1 0,-1 0 0,1 1 0,-1-1 0,1 0 1,-1 1-1,1-1 0,-1 0 0,1 0 0,-1 1 0,0-1 0,0 0 0,1 0 0,-1 0 1,0 0-1,0 0 0,0-1 0,1 0 51,6-29 389,-1-1-1,4-58 1,-7-67 78,-3 123-461,-4-90 293,-23-155 0,27 278-388,-1 1-1,1-1 1,0 0 0,0 0 0,1 0-1,-1 0 1,0 1 0,0-1 0,0 0-1,0 0 1,1 1 0,-1-1-1,0 0 1,1 0 0,-1 1 0,1-1-1,-1 0 1,1 1 0,-1-1 0,1 0-1,-1 1 1,1-1 0,0 1 0,-1-1-1,1 1 1,0-1 0,-1 1 0,1-1-1,0 1 1,0 0 0,-1 0 0,1-1-1,0 1 1,0 0 0,0 0-1,-1 0 1,1 0 0,0 0 0,0 0-1,0 0 1,0 0 0,-1 0 0,1 0-1,1 0 1,1 0-132,103-11-4824,-81 8 4144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14571,'2'1'170,"-1"-1"0,1 1 0,0-1 0,-1 1 0,1-1 0,0 0 1,0 0-1,-1 1 0,1-1 0,0 0 0,3-1 0,-2 1 90,304-8 3435,153-23-2865,-316 20-578,443-41-165,-246 20-73,-306 28-6,18-1 111,86 2 1,-137 3-91,0 0 0,0 0-1,0 0 1,0 1 0,0-1 0,0 0 0,1 1 0,-1 0 0,-1-1 0,1 1 0,0 0 0,0 0 0,0 0 0,0 0-1,0 0 1,-1 0 0,1 1 0,-1-1 0,1 0 0,-1 1 0,1-1 0,-1 1 0,2 3 0,-2-2 32,0 0 1,-1 0 0,1 0 0,-1 1-1,0-1 1,0 0 0,0 0 0,0 0 0,0 1-1,-1-1 1,1 0 0,-1 0 0,0 0-1,-2 5 1,-5 15 139,1-7-182,1 1 0,1 0 0,1 0 0,0 0-1,1 1 1,-1 26 0,4-43-59,0 0-1,0 0 0,0 0 1,0 0-1,0 1 0,0-1 0,1 0 1,-1 0-1,0 0 0,0 0 1,1 0-1,-1 0 0,1 1 0,-1-1 1,1 0-1,0 0 0,-1 0 1,1-1-1,0 1 0,0 0 0,-1 0 1,1 0-1,0 0 0,0-1 0,0 1 1,0 0-1,0-1 0,0 1 1,2 0-1,9-2-323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21509,'-6'5'233,"-1"0"1,1 0 0,0 1 0,0-1 0,1 1-1,0 1 1,0-1 0,0 1 0,1-1 0,0 1-1,0 1 1,1-1 0,0 1 0,0-1 0,-3 16-1,6-22-222,-1 1 0,1 0 0,0 0-1,0 0 1,1-1 0,-1 1 0,0 0-1,1 0 1,-1 0 0,1-1 0,-1 1-1,1 0 1,0-1 0,0 1 0,-1-1-1,1 1 1,0-1 0,1 1 0,-1-1-1,0 1 1,0-1 0,1 0 0,-1 0-1,0 0 1,1 0 0,-1 0-1,1 0 1,0 0 0,-1 0 0,4 1-1,5 1-17,0 0-1,0 0 1,0-1-1,14 1 1,-5 0 11,4 1-14,-2-1 14,1 1 1,24 9-1,-41-12-3,-1 1 0,1 0 0,0 0 0,-1 0 0,0 1-1,1-1 1,-1 1 0,0 0 0,0 0 0,0 1 0,-1-1 0,1 1 0,-1 0 0,0 0 0,3 4 0,-5-5 4,0 0 0,0 0 0,0 0 1,0-1-1,-1 1 0,1 0 0,-1 0 0,0 0 1,1 0-1,-2 0 0,1 0 0,0 0 0,0 0 1,-1 0-1,0 0 0,1 0 0,-1 0 0,0-1 1,-1 1-1,1 0 0,0-1 0,-1 1 1,1-1-1,-1 1 0,0-1 0,0 0 0,0 1 1,0-1-1,-3 2 0,-4 4 46,-1 0-1,0 0 1,-1 0 0,0-2-1,-17 9 1,18-10-85,1-1-1,-1-1 1,0 0 0,0 0-1,-1-1 1,1 0 0,-1-1-1,1 0 1,0-1 0,-1 0-1,1 0 1,-21-5 0,24 4-52,1-1 0,0 0 0,-1 0 1,1 0-1,0-1 0,1 0 1,-1 0-1,0-1 0,1 1 0,0-1 1,0-1-1,0 1 0,0-1 0,1 1 1,-1-1-1,1-1 0,0 1 0,1-1 1,0 1-1,-1-1 0,-3-11 0,-3-33-467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71 13355,'2'-3'314,"0"1"1,-1-1-1,1 0 1,-1 0-1,1 1 1,-1-1-1,0 0 1,0 0-1,0 0 1,-1 0-1,1 0 1,-1 0-1,0 0 1,0-5-1,0 7-202,0 0 0,0 0 0,-1 0 0,1 0 0,0 0 0,-1 0 0,1 0 0,-1 0 0,1 0 0,-1 0 0,1 0 0,-1 1 1,1-1-1,-1 0 0,0 0 0,0 1 0,1-1 0,-1 1 0,-1-2 0,0 2 18,0-1 0,0 0-1,0 1 1,0-1 0,0 1 0,0-1 0,0 1 0,0 0 0,0 0 0,0 0 0,0 0 0,0 0 0,-2 1-1,-6 1 28,0 1 1,0 0-1,0 1 0,0 0 0,1 0 0,0 1 0,0 0 0,0 1 0,-16 12 0,12-7-127,1 1-1,-1 0 0,2 1 1,0 0-1,-13 20 0,20-27-13,1 0 0,-1 1-1,1-1 1,0 1 0,1 0-1,0 0 1,0 0-1,0 1 1,1-1 0,-1 8-1,2-13-3,0 1 0,0-1 1,1 1-1,-1-1 0,1 0 0,-1 0 0,1 1 0,0-1 0,-1 0 0,1 0 0,0 1 0,1-1 0,-1 0 0,0 0 1,1 0-1,-1-1 0,1 1 0,-1 0 0,1 0 0,0-1 0,0 1 0,-1-1 0,1 0 0,0 1 0,1-1 0,-1 0 1,0 0-1,0 0 0,0-1 0,1 1 0,-1 0 0,0-1 0,1 0 0,2 1 0,2-1 33,0 1 0,0-1-1,0-1 1,0 1 0,0-1 0,0 0-1,0-1 1,0 0 0,-1 0-1,11-5 1,-12 5-10,0 0-1,0-1 1,-1 1 0,1-1-1,-1 0 1,0-1-1,1 1 1,-1-1 0,-1 0-1,1 0 1,-1 0-1,1 0 1,-1 0 0,3-7-1,-5 10-34,-1-1 1,1 0-1,-1 1 0,1-1 0,-1 0 1,1 1-1,-1-1 0,0 0 0,0 0 1,0 1-1,0-1 0,0 0 0,0 0 1,-1 0-1,1 1 0,0-1 0,-1 0 1,1 1-1,-1-1 0,0 0 0,0 1 0,0-1 1,1 1-1,-1-1 0,-1 1 0,1-1 1,0 1-1,0 0 0,0 0 0,-3-3 1,1 3-141,1-1 1,-1 1-1,1-1 1,-1 1-1,0 0 1,1 0-1,-1 0 1,0 0-1,0 1 1,1-1-1,-1 1 1,0 0-1,0 0 0,0 0 1,0 0-1,0 0 1,1 0-1,-6 2 1,8-2 71,-1 0-1,0 0 1,1 0-1,-1 1 1,0-1 0,1 0-1,-1 0 1,1 1 0,-1-1-1,1 0 1,-1 1 0,1-1-1,-1 1 1,1-1-1,-1 1 1,1-1 0,-1 1-1,0 0 1,4 7-932,-1-6 896,-1-1-1,1 0 0,0 0 1,-1 1-1,1-1 0,0 0 1,0-1-1,0 1 0,0 0 0,3 0 1,19 3-779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18372,'-12'4'377,"0"1"0,1 1 0,-1-1 0,1 2 1,1-1-1,-1 2 0,1-1 0,0 1 0,1 1 0,-1 0 0,2 0 0,0 1 1,-11 16-1,17-24-336,1 0 0,0 0 0,0 1 0,-1-1 0,2 0 0,-1 1 0,0-1 0,0 1 1,1-1-1,0 1 0,-1-1 0,1 1 0,0-1 0,0 4 0,1-5-32,-1 0 0,1 1 0,-1-1 0,1 0 0,0 1 0,-1-1-1,1 0 1,0 0 0,0 0 0,0 0 0,0 0 0,0 0 0,0 0 0,0 0 0,0 0 0,1 0 0,-1 0 0,0-1 0,0 1-1,1 0 1,-1-1 0,0 0 0,1 1 0,-1-1 0,3 1 0,5 1-3,0-1 0,0 0 0,1-1 0,-1 1 0,0-2 0,0 1-1,0-1 1,1-1 0,9-2 0,-12 2 2,-1 0 0,1 0 0,-1-1 0,0 0 1,0 0-1,0 0 0,0-1 0,-1 1 0,1-1 0,-1-1 0,0 1 0,0-1 0,5-6 0,-9 9-6,0 1 1,0 0-1,0-1 1,0 1-1,0-1 1,0 0-1,0 1 1,0-1-1,-1 0 0,1 1 1,0-1-1,-1 0 1,0 0-1,1 1 1,-1-1-1,0 0 1,0 0-1,0 0 1,0 0-1,0 1 0,-1-1 1,1 0-1,0 0 1,-1 0-1,0 1 1,1-1-1,-1 0 1,0 1-1,0-1 0,0 1 1,0-1-1,0 1 1,0-1-1,0 1 1,0 0-1,-1-1 1,1 1-1,0 0 1,-1 0-1,1 0 0,-1 0 1,0 0-1,1 0 1,-3 0-1,-1-2-77,-1 1-1,1 0 1,-1 0-1,0 0 1,0 1-1,0 0 1,0 0-1,0 0 1,0 1 0,0 0-1,0 0 1,-8 2-1,11-1-129,0 0-1,0 0 0,0 0 1,0 1-1,0-1 1,-5 4-1,7-5 167,1 1-1,-1-1 1,1 0 0,-1 1-1,0-1 1,1 1-1,-1-1 1,1 1 0,-1-1-1,1 1 1,-1-1-1,1 1 1,0-1 0,-1 1-1,1 0 1,0-1 0,-1 1-1,1 0 1,0-1-1,0 1 1,0 0 0,0-1-1,-1 1 1,1 0-1,0 0 1,0-1 0,0 1-1,0 0 1,1-1-1,-1 1 1,0 0 0,0-1-1,0 1 1,1 0-1,-1-1 1,0 1 0,0 0-1,1 0 1,10 9-599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15659,'-7'2'716,"0"0"0,0 1 0,1 0 0,-1 0 0,1 0 0,-9 6 0,9-4-435,0 0-1,1 0 1,0 0 0,0 1 0,0-1-1,0 1 1,1 0 0,-5 9-1,9-14-256,-1 1 0,0-1 0,0 1-1,1 0 1,-1-1 0,1 1 0,-1-1 0,1 1 0,0 0-1,-1-1 1,1 1 0,0 0 0,0 0 0,0-1-1,0 1 1,1 0 0,-1-1 0,0 1 0,1 0-1,-1-1 1,1 1 0,0-1 0,-1 1 0,1-1-1,0 1 1,0-1 0,0 1 0,0-1 0,0 0-1,0 1 1,1-1 0,-1 0 0,0 0 0,0 0-1,1 0 1,-1 0 0,1 0 0,-1-1 0,1 1-1,1 1 1,8 1-11,0 0 0,0 0 0,0-1 0,1 0 0,-1-1 0,0-1 0,1 1 0,-1-2 0,0 0 0,1 0 0,-1-1 0,0 0 0,0-1 0,0 0 0,0-1 1,18-9-1,-27 12 0,0 0 1,1-1 0,-1 1-1,0-1 1,0 1 0,0-1 0,0 0-1,0 0 1,-1 0 0,1 0 0,0-1-1,-1 1 1,0 0 0,1-1 0,-1 1-1,0 0 1,0-1 0,0 0-1,0-3 1,-1 4-9,0-1 0,0 1 0,0 0 0,0-1 0,-1 1-1,1 0 1,-1-1 0,1 1 0,-1 0 0,0 0 0,0-1 0,0 1 0,0 0-1,-1 0 1,1 0 0,0 1 0,-1-1 0,0 0 0,1 0 0,-1 1 0,0-1-1,-3-2 1,-3-1-172,0 1 0,0-1 0,0 1 0,0 0 0,-1 1 0,1 0 0,-10-2 0,13 4 13,0 0 0,0 0 0,0 1 0,0-1-1,0 1 1,1 0 0,-1 0 0,0 1 0,0-1 0,0 1 0,0 0 0,0 1 0,1-1 0,-10 5 0,-1 8-536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15779,'36'1'1134,"-1"-1"-1,0-1 0,1-2 1,35-9-1,-3 2 69,343-31 1940,0 27-3472,-383 14 42,-17 1-149,0-1 0,1 0-1,-1-1 1,0 0 0,1 0 0,19-7-1,-30 8 370,0 0 0,1-1 0,-1 0 0,0 1 0,0-1 0,0 0 0,0 1 0,0-1 0,0 0-1,-1 0 1,1 0 0,0 0 0,0 0 0,0 0 0,-1 0 0,2-2 0,0-5-586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2 245 16267,'-1'1'84,"1"0"0,0 0 0,0 0 0,-1 1-1,1-1 1,0 0 0,0 0 0,0 0 0,0 0-1,0 0 1,0 1 0,1-1 0,-1 0 0,0 0-1,1 0 1,-1 0 0,0 0 0,1 0 0,0 0-1,-1 0 1,1 0 0,-1 0 0,1 0-1,0 0 1,0 0 0,0 0 0,-1-1 0,1 1-1,0 0 1,0-1 0,0 1 0,0 0 0,0-1-1,0 1 1,0-1 0,0 0 0,0 1 0,1-1-1,-1 0 1,0 0 0,0 1 0,0-1 0,0 0-1,0 0 1,1 0 0,-1-1 0,0 1 0,0 0-1,2-1 1,7-1 286,0-1 0,0 0-1,0-1 1,14-7 0,-18 8-226,39-20 234,-2-2-1,-1-2 0,-1-2 1,-1-1-1,-2-3 1,44-47-1,-81 80-377,-1 0-1,0-1 1,0 1-1,0 0 1,0-1 0,1 1-1,-1 0 1,0-1-1,0 1 1,1 0 0,-1 0-1,0-1 1,1 1 0,-1 0-1,0 0 1,1 0-1,-1-1 1,0 1 0,1 0-1,-1 0 1,0 0-1,1 0 1,-1 0 0,0 0-1,1-1 1,-1 1-1,1 0 1,-1 0 0,1 0-1,-4 12-25,-15 29-28,15-33 47,-1-1-22,-5 13-246,0 0 0,1 0 1,1 1-1,0 0 0,-4 33 1,11-53 222,-1 0 0,1 0 0,0 0 1,0 0-1,0 0 0,0 0 1,0-1-1,0 1 0,0 0 0,0 0 1,1 0-1,-1 0 0,0 0 0,1 0 1,-1 0-1,0 0 0,1-1 0,-1 1 1,1 0-1,-1 0 0,1 0 0,-1-1 1,1 1-1,0 0 0,0-1 1,-1 1-1,1-1 0,0 1 0,0-1 1,-1 1-1,1-1 0,0 1 0,0-1 1,0 0-1,0 1 0,0-1 0,0 0 1,0 0-1,0 0 0,-1 0 1,1 0-1,0 0 0,2 0 0,2 0-86,0-1 0,0 0 0,0-1 0,-1 1 0,1-1 0,0 0 0,5-3 0,24-14-737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15115,'-100'135'3761,"84"-111"-3164,2 1 0,0 0 1,-16 46-1,27-63-491,1 0 1,0 0-1,1 1 1,-1-1-1,1 0 1,1 0-1,0 1 1,1 16-1,0-23-89,-1 0-1,0 0 0,1 0 0,0 0 0,-1 1 1,1-1-1,0 0 0,0 0 0,0 0 0,0-1 0,0 1 1,1 0-1,-1 0 0,1-1 0,-1 1 0,1 0 1,-1-1-1,1 0 0,0 1 0,0-1 0,0 0 0,0 0 1,0 0-1,0 0 0,0 0 0,0 0 0,0-1 0,0 1 1,0-1-1,0 0 0,1 1 0,-1-1 0,0 0 1,0 0-1,1 0 0,-1-1 0,2 1 0,4-2 42,0 0-1,-1 0 0,1 0 1,-1-1-1,0 0 1,0-1-1,0 0 1,0 0-1,-1 0 0,1-1 1,9-8-1,-11 8 38,0 0 0,0 0-1,-1 0 1,0 0 0,0 0 0,0-1-1,0 0 1,-1 0 0,0 0-1,0 0 1,-1-1 0,1 1 0,1-12-1,-3 16-62,-1 1 1,0-1-1,0 0 0,1 0 0,-1 1 0,0-1 1,-1 0-1,1 0 0,0 0 0,0 1 0,-1-1 1,1 0-1,-1 0 0,0 1 0,1-1 0,-1 0 1,0 1-1,0-1 0,0 1 0,0-1 0,0 1 1,0-1-1,0 1 0,-1 0 0,1 0 0,-1 0 0,1-1 1,0 1-1,-1 1 0,0-1 0,1 0 0,-1 0 1,0 0-1,1 1 0,-1-1 0,0 1 0,0 0 1,1-1-1,-1 1 0,0 0 0,0 0 0,0 0 1,1 0-1,-3 1 0,-3-1-155,1 1 0,0 0 0,0 0 0,0 0 0,0 1 0,0 0 0,0 0 0,0 1 0,1 0 1,-1 0-1,-8 7 0,3 0-828,10-10 914,1 1-1,0-1 0,-1 0 1,1 0-1,0 0 1,-1 1-1,1-1 0,0 0 1,0 0-1,-1 1 1,1-1-1,0 0 0,0 1 1,0-1-1,-1 0 1,1 1-1,0-1 0,0 0 1,0 1-1,0-1 1,0 0-1,0 1 0,-1-1 1,1 0-1,0 1 1,0-1-1,0 1 0,0-1 1,0 0-1,1 1 1,-1-1-1,0 1 0,9-1-672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15795,'0'0'85,"0"-1"-1,-1 1 0,1 0 0,0-1 1,0 1-1,0 0 0,-1-1 1,1 1-1,0 0 0,0-1 0,0 1 1,0 0-1,0-1 0,0 1 0,0-1 1,0 1-1,0 0 0,0-1 0,0 1 1,0 0-1,0-1 0,0 1 1,0-1-1,0 1 0,0 0 0,0-1 1,0 1-1,1 0 0,-1-1 0,11-12 1432,20-7 746,-29 19-1984,5-3-69,-1 1 0,2-1-1,-1 1 1,0 1 0,1-1-1,-1 1 1,1 1 0,11-2-1,-15 3-193,-1 0 0,0 0-1,0 0 1,0 0 0,0 1-1,0-1 1,0 1 0,0 0-1,0 0 1,0 0 0,-1 0-1,1 0 1,0 1 0,0-1-1,-1 1 1,1 0 0,-1 0-1,0 0 1,1 0 0,-1 0-1,0 0 1,0 1 0,0-1-1,2 5 1,0 1-10,-1 0 1,0 0-1,0 1 0,-1-1 1,3 15-1,-4-13-8,2-1 1,-1 1-1,6 13 0,-8-22 4,1 0 0,-1 0 0,0 0 0,1 0 0,-1 0 0,1 0 0,0 0 0,-1-1 0,1 1 0,0 0 0,-1 0-1,1 0 1,0-1 0,0 1 0,0 0 0,0-1 0,0 1 0,0-1 0,0 1 0,0-1 0,0 1 0,0-1 0,0 0 0,0 1 0,0-1-1,0 0 1,2 0 0,-1 0 3,0-1 0,0 1 0,0-1 0,0 0 0,0 1 0,0-1-1,0 0 1,0-1 0,0 1 0,0 0 0,0 0 0,2-4 0,4-3-4,0 0 1,-1-1 0,0 0 0,6-12-1,-8 14 0,-2 2-192,0 0 1,0 0 0,0-1 0,0 1 0,-1-1 0,0 0-1,0 1 1,-1-1 0,2-10 0,-3 16 176,0 0 1,0-1-1,0 1 1,0 0 0,0-1-1,0 1 1,0 0-1,0-1 1,0 1-1,0 0 1,-1-1-1,1 1 1,0 0-1,0-1 1,0 1-1,0 0 1,-1-1-1,1 1 1,0 0-1,0-1 1,-1 1-1,1 0 1,0 0 0,0-1-1,-1 1 1,1 0-1,0 0 1,-1 0-1,1 0 1,0-1-1,-1 1 1,1 0-1,0 0 1,-1 0-1,1 0 1,-1 0-1,1 0 1,0 0-1,-1 0 1,1 0 0,0 0-1,-1 0 1,1 0-1,0 0 1,-1 0-1,0 1 1,-12-1-538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15075,'6'-6'2413,"4"-6"-1688,1 1 0,1 0 1,-1 1-1,2 0 0,-1 0 1,17-8-1,-25 16-711,-1 1 1,0-1-1,0 1 1,1 0-1,-1 0 0,0 0 1,1 0-1,0 0 0,-1 1 1,1-1-1,-1 1 1,1 0-1,-1 0 0,1 1 1,-1-1-1,1 1 1,-1 0-1,1 0 0,-1 0 1,1 0-1,-1 0 1,0 1-1,0-1 0,1 1 1,-1 0-1,-1 0 1,1 0-1,0 1 0,0-1 1,-1 1-1,1-1 0,-1 1 1,3 4-1,-4-5-11,1 1 0,-1-1 0,1 0 0,0 0 0,0 1 0,0-1 0,0-1 0,0 1 0,0 0 0,1 0 0,-1-1 0,0 1 0,1-1 0,-1 0 0,1 0 0,0 0 0,-1 0 0,1 0 0,0-1 0,0 1 0,-1-1 0,1 1 0,0-1 0,0 0 0,0 0 0,-1-1 0,1 1 0,0 0 0,0-1 0,-1 0 0,6-2 0,1 1-138,0-2 0,-1 1 0,0-1 0,0 0 1,0-1-1,-1 0 0,9-7 0,-12 9 23,-1 0 0,0 0-1,0 0 1,0 0 0,0-1 0,-1 1 0,1-1 0,-1 0 0,0 0 0,0 0 0,0 0 0,-1 0 0,0 0 0,1 0 0,-1-1 0,0-6 0,0-17-458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 16652,'0'-1'61,"1"1"1,-1-1-1,0 1 1,1-1 0,-1 0-1,0 1 1,0-1-1,1 1 1,-1-1 0,0 0-1,0 1 1,0-1-1,0 0 1,0 1 0,0-1-1,0 0 1,0 0-1,0 1 1,0-1 0,0 0-1,0 1 1,-1-1-1,1 0 1,0 1 0,0-1-1,-1 1 1,1-1-1,0 0 1,-1 1 0,1-1-1,-1 1 1,1-1-1,-1 1 1,1-1 0,-1 1-1,1 0 1,-1-1-1,1 1 1,-1-1 0,0 1-1,1 0 1,-1 0-1,1-1 1,-1 1 0,0 0-1,1 0 1,-1 0-1,0 0 1,1 0 0,-1 0-1,0 0 1,0 0-1,0 0 1,-4 0 171,-1 0-1,1 0 1,0 1-1,0 0 1,-1 0-1,-4 2 1,-2 2-144,1 0-1,0 1 1,0 0 0,0 1 0,0 0-1,1 1 1,1 0 0,-1 0 0,1 1-1,1 0 1,-1 1 0,2 0-1,-1 0 1,1 1 0,1 0 0,-9 21-1,8-16-92,0 0 0,1 0 0,1 1-1,1 0 1,1 0 0,0 1 0,1-1 0,1 0-1,0 1 1,2-1 0,3 29 0,-3-41 18,0-1 1,0 1-1,0-1 0,1 1 1,-1-1-1,1 0 1,0 1-1,1-1 1,-1 0-1,1 0 1,0-1-1,0 1 1,0-1-1,0 1 0,0-1 1,1 0-1,7 5 1,-8-7 23,-1 0 0,1 0 0,0 0-1,0 0 1,0 0 0,-1-1 0,1 1 0,0-1 0,0 0 0,0 0 0,0 0 0,0 0 0,0-1 0,0 1 0,-1-1-1,1 0 1,0 1 0,0-1 0,-1-1 0,1 1 0,0 0 0,-1-1 0,1 1 0,-1-1 0,0 0 0,1 1-1,-1-1 1,0 0 0,2-3 0,1-1 78,0-1-1,-1 1 0,1 0 1,-1-1-1,-1 0 0,0 0 1,0 0-1,0-1 0,-1 1 1,0-1-1,0 1 0,-1-1 1,1-8-1,-2 12-93,1-1 1,-2 1-1,1 0 1,0 0 0,-1 0-1,0 0 1,0 0-1,0 0 1,0 0-1,-1 0 1,-2-6-1,2 8-70,1 0 1,-1-1-1,0 1 0,0 0 0,0 0 1,0 0-1,0 0 0,0 1 0,0-1 1,-1 1-1,1-1 0,-1 1 0,1 0 1,-1 0-1,0 0 0,1 0 0,-1 0 1,-4 0-1,5 1-72,-1-1 1,1 1 0,-1 0 0,1 0-1,-1 1 1,1-1 0,-1 0-1,1 1 1,-1 0 0,1-1-1,0 1 1,-1 0 0,1 0-1,0 0 1,0 1 0,-1-1-1,1 0 1,0 1 0,0-1 0,1 1-1,-1 0 1,0 0 0,1 0-1,-1 0 1,1 0 0,-1 0-1,0 2 1,0 9-678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19164,'0'33'1664,"-5"1"-1191,-3 4-201,4 0 568,1 3-176,3-7-656,3-5-392,1-9-464,-2-3 688,6-7-192,-5-4-161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17044,'29'0'2288,"2"3"-1400,11 1-408,2 0 1417,6-2-1185,1-2-592,0-7 168,2-5-176,-4-14-304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18836,'3'-8'1992,"-2"4"-1271,1 1-337,-2 8 1232,0 8-568,0 9-496,0 2-192,0 9-320,0 4-8,-2 4-32,2-1 24,-1-3-72,1-3-80,0-5-480,0-5-392,1-11 840,8-21-608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18868,'16'-4'581,"0"0"1,1 1-1,-1 0 0,1 1 1,0 1-1,0 1 0,-1 0 1,1 1-1,32 7 0,-43-7-535,-1 0 0,0 1 0,1-1 0,-1 1 0,0 0 1,0 0-1,0 1 0,8 6 0,-11-8-39,-1 0 1,0 0-1,0 1 1,0-1 0,0 1-1,0-1 1,0 1-1,0-1 1,0 1-1,0 0 1,-1-1 0,1 1-1,-1 0 1,1-1-1,-1 1 1,0 0 0,1 0-1,-1 0 1,0-1-1,0 1 1,0 0-1,-1 0 1,1 0 0,0-1-1,-1 1 1,1 0-1,-1 0 1,0-1 0,1 1-1,-3 3 1,-8 14 19,-2 1 0,0-1 0,-1-1 0,-1 0 0,-22 20 0,-4 5 21,25-25-22,6-8-4,0 0 0,1 1 0,1 1 0,-1-1-1,2 1 1,-11 22 0,17-34-19,1 1 1,0-1-1,0 1 0,0-1 0,0 1 0,-1 0 1,1-1-1,0 1 0,0-1 0,0 1 1,0-1-1,0 1 0,0-1 0,0 1 0,1-1 1,-1 1-1,0-1 0,0 1 0,0 0 0,0-1 1,1 1-1,-1-1 0,0 0 0,0 1 0,1-1 1,-1 1-1,1-1 0,0 1 0,0 0 4,0 0-1,0-1 0,0 1 1,1-1-1,-1 1 0,0-1 1,1 0-1,-1 1 0,0-1 0,1 0 1,1 0-1,39-4 90,-38 3-89,29-4-462,0-1-1,-1-2 1,53-21 0,-55 13 97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16732,'5'10'1784,"7"0"-968,2-1-248,6-6 913,6-2-241,10-2-272,4-2-160,7-2-328,2-2-80,-3 0-272,-2 1-184,-9 2-592,-7 4-248,-10 4 1208,-10 4-504,-11 0-96,-5-1-160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15675,'13'13'1665,"11"-3"-873,9-5-232,14-4 888,4 0-407,4-1-193,3-1-136,-2 0-952,-5-4-296,-9 5 520,-8 0-200,-14 0-104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13011,'16'-6'1383,"1"0"1,-1 2-1,34-7 1,57 0 1256,-63 8-2218,331-29 1370,-125 16-3656,-208 15 1527,-10 4-121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37 18396,'-2'-2'145,"0"1"0,0-1 1,0 0-1,0 0 0,0 1 0,-1 0 1,1-1-1,-1 1 0,1 0 0,-1 0 1,1 0-1,-1 0 0,0 1 0,0-1 1,1 1-1,-1 0 0,0-1 0,0 1 1,1 1-1,-1-1 0,0 0 0,0 1 1,1-1-1,-1 1 0,0 0 0,1 0 1,-6 2-1,3-1-66,1 0 0,-1 0 0,0 1 1,1-1-1,-1 1 0,1 0 0,0 1 0,0-1 0,0 1 1,0 0-1,1 0 0,-1 0 0,1 0 0,-3 6 0,6-9-78,-1 0 0,0 1 0,1-1 0,0 1 0,-1-1 0,1 0-1,0 1 1,0-1 0,0 1 0,0-1 0,0 1 0,0-1 0,0 1 0,1-1-1,-1 0 1,0 1 0,1-1 0,-1 1 0,1-1 0,0 0 0,-1 1 0,1-1-1,0 0 1,0 0 0,0 0 0,-1 0 0,1 1 0,1-1 0,-1 0 0,0-1-1,0 1 1,0 0 0,0 0 0,1 0 0,-1-1 0,2 2 0,7 2-23,0 1 1,0-2-1,21 6 1,-19-6 2,-7-1 17,9 1-13,-1 2 0,1-1 0,-1 2-1,0 0 1,14 8 0,-25-13 14,0 1 0,0-1 0,0 0 0,-1 1 0,1-1 0,0 1 0,-1 0-1,1-1 1,-1 1 0,1 0 0,-1 0 0,0 0 0,0 0 0,0 0 0,0 0 0,0 1 0,0-1 0,-1 0 0,1 0 0,-1 1 0,1-1 0,-1 0-1,0 1 1,0-1 0,0 0 0,0 0 0,0 1 0,-1-1 0,1 0 0,-1 1 0,0-1 0,1 0 0,-1 0 0,0 0 0,0 0 0,0 0 0,-1 0-1,1 0 1,-3 4 0,-4 3 52,0 1 0,0-1-1,-1 0 1,0-1 0,0 0-1,-1-1 1,-16 11-1,21-15 18,0 0-1,0 0 1,-1-1-1,1 0 1,-1 1-1,1-2 1,-1 1-1,0-1 0,1 0 1,-1 0-1,0 0 1,0-1-1,0 0 1,0 0-1,0 0 0,0-1 1,-9-2-1,13 2-51,1 1-1,-1-1 0,1 0 0,-1 1 1,1-1-1,0 0 0,-1 0 0,1 0 0,0 0 1,0 0-1,0 0 0,0-1 0,0 1 1,0 0-1,0-1 0,0 1 0,0 0 1,0-1-1,1 1 0,-1-1 0,1 1 1,-1-1-1,1 1 0,-1-1 0,1 0 0,0 1 1,0-1-1,0 0 0,0 1 0,0-1 1,0 1-1,1-1 0,-1 0 0,0 1 1,1-1-1,-1 1 0,1-1 0,-1 1 1,1-1-1,1-1 0,1-3-14,0-1 0,1 1-1,0 0 1,0 0 0,0 0 0,1 1-1,10-10 1,0 4-12,2 0 1,-1 1-1,1 0 0,26-9 0,-27 12 26,0 0 0,-1-1 1,0 0-1,0-1 0,-1-1 0,16-14 0,-28 23 5,-1-1-1,1 0 1,0 1-1,-1-1 1,1 0-1,-1 0 1,1 0-1,-1 0 1,0 0-1,0-1 1,0 1-1,0 0 0,-1 0 1,1-1-1,0 1 1,-1 0-1,0-1 1,1 1-1,-1-1 1,0 1-1,0-1 1,-1 1-1,1 0 1,0-1-1,-1 1 1,-1-5-1,0 4 19,0 0-1,0 0 0,0-1 1,0 1-1,-1 1 1,1-1-1,-1 0 0,0 1 1,0-1-1,0 1 0,0 0 1,0 0-1,0 0 1,-1 0-1,1 1 0,-6-2 1,-34-11 273,40 13-357,0 1 1,0-1 0,-1 1-1,1 0 1,0-1 0,-1 1-1,1 1 1,0-1-1,-1 0 1,1 1 0,-4 1-1,7-2-11,-1 0-1,1 0 0,-1 1 1,1-1-1,-1 0 0,1 0 1,-1 1-1,1-1 0,0 1 1,-1-1-1,1 0 0,0 1 0,-1-1 1,1 1-1,0-1 0,0 0 1,-1 1-1,1-1 0,0 1 1,0-1-1,0 1 0,0-1 1,0 1-1,0-1 0,-1 1 1,1-1-1,0 1 0,0-1 0,0 1 1,1-1-1,-1 1 0,0-1 1,0 1-1,0-1 0,0 1 1,0-1-1,1 1 0,-1-1 1,0 1-1,0-1 0,1 1 1,-1-1-1,0 0 0,1 1 1,-1-1-1,0 0 0,1 1 0,-1-1 1,1 0-1,0 1 0,8 6-611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2 231 16908,'0'0'119,"-1"1"1,1-1 0,0 1 0,0-1 0,0 1 0,0-1-1,0 1 1,0-1 0,0 1 0,0-1 0,0 1 0,0-1 0,0 1-1,0-1 1,0 1 0,0 0 0,0-1 0,1 1 0,-1-1-1,0 1 1,0-1 0,1 0 0,-1 1 0,1 0 0,0-1-6,0 0 1,0 0 0,0 0 0,0 0-1,0 0 1,0-1 0,0 1-1,0 0 1,1-1 0,-1 1 0,0 0-1,0-1 1,0 1 0,1-2 0,14-7 470,-1 0 1,-1-1 0,1-1 0,17-18 0,50-55 249,-71 72-677,48-61 410,-56 72-332,-3 5-163,-4 8-26,-7 12 3,-2 2-125,2 1 0,1-1 0,-10 43-1,20-68 41,0 0 0,0 0 0,-1 0 0,1 0 0,0 0 1,0 0-1,0 0 0,0 0 0,0 0 0,0 1 0,0-1 0,0 0 0,1 0 0,-1 0 0,0 0 0,1 0 0,-1 0 0,1 0 0,-1 0 0,1-1 0,0 3 0,0-3-25,0 1 1,-1-1-1,1 0 0,0 1 0,0-1 0,0 0 1,0 0-1,-1 0 0,1 0 0,0 0 0,0 1 1,0-1-1,0-1 0,0 1 0,0 0 1,-1 0-1,1 0 0,0 0 0,0-1 0,1 1 1,4-3-424,0 0 0,1 0 0,-1-1 0,10-7 0,72-65-4250,-55 46 3126,36-26 1,-59 51 2205,-7 7-4,-8 15 536,-16 21 578,17-31-1404,-35 61 1818,36-61-1948,0 0-1,1-1 0,-1 1 1,1 0-1,1 0 1,-1 1-1,1-1 1,0 10-1,1-15-140,0-1-1,0 1 1,0 0-1,1-1 0,-1 1 1,0-1-1,1 1 1,-1 0-1,1-1 0,0 1 1,-1-1-1,1 0 1,0 1-1,0-1 1,0 0-1,0 1 0,0-1 1,0 0-1,1 0 1,-1 0-1,2 2 0,0-2 3,-1 0 0,1 1-1,0-1 1,0 0-1,0 0 1,0-1-1,0 1 1,0-1 0,0 1-1,5-1 1,4-1 65,0 0 0,-1 0 0,1-1-1,22-7 1,-23 5 40,0-1-1,0 0 1,0 0-1,-1-1 1,1-1 0,-2 1-1,1-2 1,13-12-1,-20 17-73,-1 0 1,1 0-1,-1 0 0,0 0 0,1 0 1,-1-1-1,-1 1 0,1-1 0,-1 1 1,1-1-1,-1 0 0,1-7 0,-2 8-27,0 0 0,0 0 0,0-1 0,-1 1 0,1 0 0,-1 0 0,0 0 0,0 0 1,0 0-1,0 0 0,0 0 0,-1 1 0,1-1 0,-1 0 0,0 1 0,0-1 0,0 1 0,-3-4 0,1 4-82,1-1 0,0 0 0,-1 1 1,0-1-1,1 1 0,-1 0 0,0 1 1,0-1-1,0 0 0,0 1 1,-1 0-1,1 0 0,-6 0 0,8 0 12,0 1 0,1 0 0,-1 0-1,0 0 1,1 0 0,-1 0 0,0 0-1,1 1 1,-1-1 0,0 1-1,1-1 1,-1 1 0,0-1 0,1 1-1,-1 0 1,1 0 0,-1 0 0,1 0-1,0 0 1,-1 0 0,1 0 0,0 0-1,0 0 1,0 1 0,0-1 0,0 0-1,0 1 1,0-1 0,0 1 0,0-1-1,1 1 1,-1 0 0,0-1-1,1 1 1,-1 2 0,2 10-309,6 3-97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14419,'-5'4'3569,"5"0"-2777,7-4 2249,4 0-1417,7 0-408,3 2-208,8-2-415,2 0-153,2 1-376,-3-1-312,-5-1 1024,-5 1-744,-19-5-16,-2-3-8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17940,'0'-2'136,"0"1"0,1-1 0,-1 1 1,1 0-1,-1-1 0,1 1 0,0 0 1,-1-1-1,1 1 0,0 0 0,0 0 0,0 0 1,0 0-1,0-1 0,0 1 0,0 1 1,0-1-1,1 0 0,-1 0 0,0 0 0,0 1 1,1-1-1,-1 0 0,1 1 0,-1-1 1,0 1-1,3-1 0,4-1 196,0 1 0,1-1 0,10 0 0,-7 2-249,0-1 0,-1 2 0,1-1 0,0 2 0,-1 0 0,1 0 0,-1 1 0,0 0 0,0 1 0,0 0 0,0 1 0,-1 0 0,17 11 0,-25-14-77,0 0 0,0 0 0,0 0 0,0 1 0,0-1 1,-1 0-1,1 1 0,-1 0 0,1-1 0,-1 1 0,0 0 0,0-1 1,0 1-1,-1 0 0,1 0 0,-1 0 0,0 0 0,1 0 0,-1 0 0,0 0 1,-1 0-1,1 0 0,-1-1 0,1 1 0,-1 0 0,-2 5 0,-2 6 33,-1 1 0,-1-1-1,-15 25 1,12-23 16,-22 37 121,10-18 19,2 1-1,1 0 1,-20 58-1,34-68-93,6-16-383,-1-10 251,1 0 0,-1 0-1,0 0 1,1 0 0,-1 0-1,0 0 1,0 0-1,1 0 1,-1 0 0,0 0-1,1 0 1,-1 0-1,0 0 1,1 0 0,-1-1-1,0 1 1,0 0-1,1 0 1,-1 0 0,0 0-1,0 0 1,1-1-1,-1 1 1,0 0 0,0 0-1,0-1 1,1 1 0,-1 0-1,0 0 1,0-1-1,0 1 1,0 0 0,1-1-1,0-2-95,1 0 1,0-1-1,-1 1 0,1-1 1,-1 1-1,0-1 0,0 0 0,-1 1 1,1-1-1,-1 0 0,0 1 0,1-1 1,-2-7-1,1 6-13,-1-28-506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16716,'10'15'1696,"3"1"-912,4-2-344,7-8 728,9-4-167,2-7-793,2-2-544,2-9 416,2-4-112,4-11-320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4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208 145 15131,'140'9'4436,"-56"-2"-3753,-20-4-298,0-1 1,0-4 0,89-14 0,58-30 245,38-6-153,-208 46-427,0 2 1,0 2 0,0 1-1,49 7 1,-18 3-12,-25-1-13,0-3-1,1-2 0,55-3 0,118-32 116,-21 2 24,-159 27-140,-1 1 0,0 2 0,42 5 0,132 29-28,-89-14-27,-88-14-91,50 14 0,-75-16 50,0 0 0,0 1 1,0 1-1,-1-1 0,0 2 0,0 0 0,18 15 1,-28-22 64,0 1 0,0 0 1,0 0-1,0-1 1,-1 1-1,1 0 0,0 0 1,0 0-1,-1 0 1,1 0-1,-1 0 0,1 0 1,-1 0-1,1 0 1,-1 0-1,0 1 0,0-1 4,0-1 0,0 1 0,0-1 0,0 1 0,0-1 0,0 1 0,-1-1 0,1 0 0,0 1 0,0-1 0,-1 1 0,1-1 0,0 0 0,-1 1 0,1-1 0,0 0 0,-1 1 0,1-1 0,0 0 0,-1 1 0,1-1 0,-1 0 0,1 0 0,-1 0 0,0 1 0,-5 0 6,0 1-1,0-1 1,0-1 0,-11 1-1,-420-16 118,208 1-82,-566 13-123,0 37-52,407-16 102,342-17 15,13 0 12,0-2 1,0-1 0,0-1-1,0-2 1,-34-7-1,61 9-4,0-1 0,1 0 0,-1 0-1,0-1 1,-10-6 0,16 9 7,1 0 1,-1-1-1,0 1 1,0 0-1,0 0 1,0 0-1,0-1 1,0 1-1,0 0 1,1 0-1,-1 0 1,0 0-1,0 0 1,0-1-1,0 1 1,1 0-1,-1 0 1,0 0-1,0 0 1,0 0-1,1 0 1,-1 0-1,0 0 1,0 0-1,1-1 1,-1 1-1,0 0 1,0 0-1,0 0 1,1 0-1,-1 0 1,0 1-1,0-1 1,0 0-1,1 0 1,-1 0-1,0 0 1,0 0-1,1 0 1,-1 0-1,12 0-33,131 32-152,-89-26 176,0-2-1,0-3 1,0-2-1,59-9 1,214-46-194,-264 43 114,-50 11 62,353-63-1150,-279 55 438,0 3 0,109 6 1,106 30-1337,-163-12 620,140-2 1,-166-18 835,-63 2 293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47 18492,'-24'41'3145,"17"-29"-2280,0 0 0,0 0 1,2 1-1,-10 26 0,15-39-860,0 1 1,0-1-1,0 1 1,0-1-1,0 1 1,0-1-1,0 1 1,0-1-1,0 1 1,0-1-1,0 1 1,1-1-1,-1 1 1,0-1-1,0 1 1,0-1-1,1 1 0,-1-1 1,0 1-1,0-1 1,1 0-1,-1 1 1,0-1-1,1 1 1,-1-1-1,1 0 1,-1 1-1,1-1 1,-1 0-1,0 0 1,1 1-1,-1-1 1,1 0-1,-1 0 1,1 0-1,-1 0 1,1 1-1,-1-1 0,1 0 1,-1 0-1,1 0 1,0 0-1,30-1-198,-16 0 112,-9 2 45,0 0 0,0 0 0,0 1 1,-1 0-1,1 0 0,0 0 0,-1 1 0,0 0 0,1 0 0,-1 0 0,0 1 0,-1-1 0,1 1 0,0 0 0,-1 1 1,0-1-1,0 1 0,3 6 0,-5-9 31,0 1 0,0 0 0,0 0 0,-1 1-1,1-1 1,-1 0 0,0 0 0,0 1 0,0-1 0,-1 0 0,1 1 0,-1-1 0,0 1 0,0-1 0,0 1 0,0-1 0,0 1 0,-1-1 0,0 1 0,0-1-1,0 0 1,0 1 0,0-1 0,0 0 0,-1 0 0,0 0 0,0 0 0,0 0 0,0 0 0,0 0 0,0-1 0,-5 4 0,3-2 54,-1 0 0,0 0 1,0-1-1,0 0 0,-1 0 1,1 0-1,-1-1 0,1 0 1,-1 0-1,0 0 0,-11 1 1,15-3-108,-1 1 0,0-1 0,0 0 0,0 0 0,1 0 0,-1-1 0,0 1 0,0-1 0,0 1 0,1-1 0,-1 0 0,0 0 0,1 0 0,-1 0 0,1-1 0,-1 1 0,1-1 0,0 1 0,-1-1 0,1 0 0,0 0 0,0 0-1,0 0 1,1-1 0,-1 1 0,0 0 0,-1-4 0,0-1-41,1 0 0,0 0-1,0 0 1,0 0 0,1-1-1,0 1 1,0-9 0,1-25-488</inkml:trace>
  <inkml:trace contextRef="#ctx0" brushRef="#br0" timeOffset="1">71 42 12323,'10'0'1808,"4"2"-832,3-1-424,5-1 2065,7 0-1825,6-3-816,7-4-312,2-3 344,4-1-152,2-2-264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14739,'-14'28'1284,"-36"82"2637,43-92-3085,0 1 0,2 0 1,-7 38-1,11-54-771,1 0 0,0 0 0,0 0 0,0 0 0,0 0 0,0 0 1,0 1-1,1-1 0,0 0 0,-1 0 0,1 0 0,0-1 0,0 1 0,1 0 0,-1 0 0,1 0 0,-1-1 0,1 1 0,3 3 1,-2-4-49,0 0 0,-1 0 1,1-1-1,0 1 1,0-1-1,-1 0 0,1 0 1,0 0-1,0 0 1,1 0-1,-1-1 0,0 1 1,0-1-1,0 0 1,0 0-1,0 0 0,1 0 1,-1 0-1,4-2 1,2 0 34,1 0 0,-1-1 0,0-1-1,0 1 1,0-2 0,0 1 0,-1-1 0,1 0 0,-1-1 0,-1 0 0,11-9 0,-13 11 11,-1-1 0,0 1 0,0-1 0,0 0 0,-1 0 0,1 0 0,-1 0 0,0 0 0,-1-1 0,0 1 0,1-1 0,-2 0 0,1 0 0,-1 0 0,1 0 0,-2 0 0,1 0 0,-1 0 0,0-8 0,-1 9-50,0 1 0,-1-1 0,1 1 0,-1-1 0,0 1 0,0 0 0,-1 0 0,1 0 0,-1 0 0,0 0 0,0 1 0,0-1 0,-1 1 1,1 0-1,-1 0 0,1 0 0,-1 0 0,0 1 0,0-1 0,-1 1 0,1 0 0,0 1 0,-1-1 0,1 1 0,-10-2 0,8 1-34,-1 1 0,1 0 0,-1 0 0,0 0 0,1 1 0,-1 0 0,0 1 0,1-1 0,-1 1 0,1 0 0,-1 1 0,1 0 0,-1 0 0,1 0 0,0 1 0,0 0 0,0 0 0,-5 4 0,5-1-151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12891,'0'1'98,"1"0"0,-1 0 1,0 0-1,1 0 0,-1 0 0,1-1 1,-1 1-1,1 0 0,-1 0 1,1 0-1,0 0 0,-1-1 0,1 1 1,0 0-1,0-1 0,0 1 1,-1 0-1,1-1 0,0 1 0,0-1 1,0 1-1,0-1 0,0 0 1,0 1-1,0-1 0,0 0 0,0 0 1,0 0-1,1 0 0,38 1 1382,-31-2-755,218-8 1722,525-6-1533,358 90-399,-732-42 106,317 22 1141,-676-54-1674,-4 1 26,-1 0 0,0-2-1,1 0 1,-1-1-1,1 0 1,18-4 0,-32 4-118,-1 1 0,1 0 1,-1 0-1,0 0 1,1 0-1,-1 0 0,1 0 1,-1 0-1,0-1 0,1 1 1,-1 0-1,0 0 0,1 0 1,-1-1-1,0 1 1,1 0-1,-1-1 0,0 1 1,1 0-1,-1-1 0,0 1 1,0 0-1,0-1 0,1 1 1,-1 0-1,0-1 1,0 1-1,0-1 0,0 1 1,0 0-1,0-1 0,1 1 1,-1-1-1,0 1 0,0-1 1,0 1-1,-1 0 1,1-1-1,0 1 0,0-1 1,0 1-1,0 0 0,0-1 1,0 1-1,-1-1 0,1 1 1,0 0-1,0-1 1,-1 1-1,-18-21-596,10 12 610,-12-17-174,1-6-90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 15755,'0'-1'117,"0"0"0,0-1 0,-1 1 0,1 0-1,0 0 1,-1 0 0,1 0 0,-1 0 0,1 0 0,-1 0-1,0 0 1,1 0 0,-1 0 0,0 1 0,0-1 0,1 0-1,-1 0 1,0 1 0,0-1 0,0 0 0,0 1-1,0-1 1,0 1 0,0-1 0,0 1 0,0 0 0,0-1-1,0 1 1,0 0 0,-1 0 0,1 0 0,-1 0 0,-4-1 156,0 0 0,0 1 1,0 0-1,-12 2 1,9 0-132,-1 1-1,1 0 1,-1 0 0,1 1 0,0 0 0,1 0 0,-1 1 0,1 1-1,0-1 1,0 1 0,0 1 0,1-1 0,0 1 0,0 0-1,1 1 1,0 0 0,-8 14 0,8-13-80,1 0 1,0 1 0,1 0-1,0 0 1,0 0-1,1 1 1,1-1-1,0 1 1,0-1 0,1 1-1,0 0 1,1 0-1,0 0 1,1 0-1,3 20 1,-3-27-40,0 0 0,1 0 0,-1 0 0,1-1 0,0 1-1,0 0 1,0 0 0,0-1 0,1 1 0,-1-1 0,1 0 0,0 0 0,0 0 0,0 0 0,0 0 0,7 3 0,-4-3 4,-1 0 0,1-1 0,-1 0 0,1-1 0,-1 1 0,1-1 0,0 0 0,0 0 0,0-1 0,0 0 0,6 0 0,-2-1 43,0 0 0,0-1 0,-1 0 1,1 0-1,-1-1 0,0 0 0,1-1 0,-1 0 1,-1 0-1,1-1 0,-1 0 0,0-1 1,0 0-1,10-9 0,-17 14-49,0 0 1,0 0-1,0-1 1,0 1-1,0 0 0,0 0 1,0 0-1,0-1 1,0 1-1,-1-1 0,1 1 1,-1 0-1,1-1 1,-1 1-1,1-1 0,-1 1 1,0-1-1,0 1 1,0-1-1,0 1 0,0-1 1,0 1-1,0-1 1,0 1-1,-1-1 0,1 1 1,0-1-1,-1 1 1,-1-3-1,1 2-1,0 0 1,-1 1-1,0-1 0,1 1 0,-1-1 1,0 1-1,0 0 0,1 0 0,-1 0 0,0 0 1,0 0-1,0 0 0,0 0 0,-1 1 1,1-1-1,0 1 0,0-1 0,0 1 1,-3 0-1,-4 0-15,0 0 1,-1 1 0,1 0-1,0 1 1,1 0-1,-1 1 1,0-1-1,-14 8 1,18-8-93,1 1 0,-1-1 0,1 1-1,0 0 1,0 0 0,0 1 0,-5 6 0,7-8-34,0 0 0,1 0 0,0 0 0,-1 0 0,1 1 0,0-1 0,0 0 0,0 1 1,0-1-1,1 1 0,-1 0 0,1-1 0,0 1 0,-1-1 0,1 5 0,1-5 66,-1 0 1,0 0-1,1 0 1,-1 0-1,1-1 0,-1 1 1,1 0-1,0 0 1,0-1-1,0 1 0,0-1 1,0 1-1,0-1 0,0 1 1,1-1-1,-1 1 1,1-1-1,-1 0 0,1 0 1,-1 0-1,4 2 1,-1-1-15,0 0 0,0-1 0,0 1 0,0-1 0,1 0 0,-1 0 0,0-1 0,7 1 0,19-3-444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15835,'1'17'2281,"1"6"-1281,-6 4-360,-1 2 1401,1 1-881,0 0-96,-1-3-376,1-3-288,5-6-864,4-7-448,3-8 760,4-3-168,5-3-144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3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19180,'6'-2'1913,"-6"7"-1209,-6 5-304,-2 8 1200,-1 7-640,2 6-360,-2 6-232,2 4-223,1 2-25,3-3-104,2-2-64,1-7-201,0-7-215,0-10-600,0-12 1352,1-1-472,2-17-128,2-11-64</inkml:trace>
  <inkml:trace contextRef="#ctx0" brushRef="#br0" timeOffset="1">356 38 17836,'17'-9'2005,"-9"4"-1178,0 0 0,1 1 0,0 0 0,-1 1 0,14-4 0,-20 7-762,-1 0 0,1-1-1,0 1 1,0 0 0,0 0-1,-1 0 1,1 0 0,0 0 0,0 1-1,0-1 1,-1 1 0,1-1-1,0 1 1,-1-1 0,1 1 0,0 0-1,-1 0 1,1 0 0,-1 0 0,1 0-1,-1 0 1,1 0 0,-1 1-1,0-1 1,0 0 0,0 1 0,1-1-1,-2 1 1,1-1 0,0 1 0,0-1-1,0 1 1,-1 0 0,2 2-1,-1 3-35,1 0-1,-1 0 0,0 1 0,0-1 0,-1 0 0,0 1 0,0-1 0,-1 0 1,0 0-1,-1 1 0,-2 8 0,-4 11 3,-18 40-1,-1-10 36,-62 94 0,89-151-66,0 0 0,0 0 0,-1 0 0,1 1 0,0-1 0,0 0 0,0 0 0,0 0 0,0 0 0,0 1 0,-1-1 0,1 0 0,0 0 0,0 0 0,0 0 0,0 1 0,0-1 0,0 0 0,0 0 0,0 0 0,0 1 0,0-1 0,0 0 0,0 0 0,0 1 0,0-1 0,0 0 1,0 0-1,0 0 0,0 1 0,0-1 0,0 0 0,0 0 0,0 0 0,0 0 0,1 1 0,-1-1 0,0 0 0,0 0 0,0 0 0,0 0 0,0 1 0,0-1 0,1 0 0,-1 0 0,0 0 0,0 0 0,0 0 0,1 0 0,-1 0 0,0 1 0,17-3 19,20-10-11,10-6-637,-28 12 30,0-1 0,22-12 0,-22 6 163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19284,'0'-4'172,"1"-1"-1,-1 1 1,1 0-1,0-1 1,0 1 0,0 0-1,0 0 1,1 0-1,0 0 1,-1 0-1,2 0 1,-1 0 0,0 1-1,1-1 1,0 1-1,-1-1 1,1 1-1,1 0 1,-1 0 0,0 1-1,1-1 1,-1 1-1,1-1 1,0 1-1,7-3 1,-1 0-45,0 1 0,0 0 1,0 1-1,0 0 0,0 0 0,1 1 0,-1 1 1,14-1-1,-19 1-124,-1 2 1,1-1 0,-1 1 0,1-1-1,-1 1 1,1 0 0,-1 1 0,0-1-1,1 1 1,-1 0 0,0 0 0,0 0-1,0 1 1,-1-1 0,1 1 0,0 0-1,-1 0 1,0 0 0,0 0 0,0 1-1,5 7 1,-3-3 6,-1 1-1,7 17 1,-9-18 3,1-1 0,0 0 1,0 0-1,8 11 0,-9-16-6,0 1 1,0-1-1,0 0 0,0-1 1,0 1-1,1 0 1,-1-1-1,0 1 0,1-1 1,-1 1-1,1-1 1,-1 0-1,1 0 0,0-1 1,0 1-1,-1 0 1,5-1-1,0 1 18,0-1 0,1-1 0,-1 1 1,0-1-1,0-1 0,0 1 0,0-1 0,14-6 0,-6 2-5,-1-1 1,27-17-1,-25 8-680,-16 9 219,-14 7 193,-11 7-29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17588,'1'-2'190,"0"0"1,0 1-1,0-1 1,0 0-1,0 0 1,0 1-1,1-1 1,-1 1-1,1-1 1,-1 1-1,1-1 1,0 1-1,-1 0 1,1 0-1,2-1 1,33-18 754,-31 17-385,7-3-86,1 0-1,-1 1 1,1 0 0,27-4 0,-37 8-431,0 1 0,1-1 1,-1 1-1,0 0 0,0 1 0,1-1 1,-1 1-1,0 0 0,6 2 0,-8-3-34,0 1 0,0 0 0,0 1-1,0-1 1,0 0 0,0 1-1,0-1 1,-1 1 0,1-1 0,-1 1-1,1 0 1,-1-1 0,1 1-1,-1 0 1,0 0 0,0 0 0,0 0-1,1 4 1,4 35 42,-5-34-47,-1 1 0,1-1 0,0 0 0,5 15 0,-5-21-3,0 1 1,-1 0-1,1-1 1,0 1-1,0-1 0,0 0 1,0 1-1,0-1 0,1 0 1,-1 0-1,0 1 1,0-1-1,1 0 0,-1 0 1,1 0-1,-1-1 0,1 1 1,-1 0-1,1-1 0,0 1 1,-1 0-1,1-1 1,0 0-1,-1 1 0,4-1 1,4 0-17,0 0 1,-1-1-1,1 0 1,0-1-1,-1 0 1,1 0-1,-1 0 1,0-1-1,0-1 1,11-5-1,-4 0-289,1 0 0,-2-1 0,0-1 0,15-14-1,-18 14-24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14675,'21'-24'1946,"-3"3"-418,0 2 0,22-18 1,-34 32-1377,-1 1 1,0 0-1,1 1 1,0-1 0,-1 1-1,1 0 1,1 1 0,-1-1-1,0 1 1,1 0-1,-1 1 1,1 0 0,9-1-1,-14 2-145,-1 0 0,0 0-1,1 0 1,-1 0 0,0 0-1,0 0 1,1 1 0,-1-1-1,0 0 1,1 1 0,-1-1 0,0 1-1,0-1 1,0 1 0,0 0-1,1-1 1,-1 1 0,0 0-1,0 0 1,0 0 0,0 0-1,-1 0 1,1 0 0,1 1-1,-1 0-2,-1 0 0,1 1 0,0-1 0,-1 0 0,1 1 0,-1-1 0,0 0 0,0 0 0,0 1 0,0-1-1,0 0 1,-1 5 0,-3 6-3,1-1-1,-2 1 0,-9 21 1,12-30 6,-48 91 41,28-55-4,-29 74 0,49-108-56,-1 1 0,1 0 0,1 0 0,0 0 0,0 0 0,0 0 0,1 0 0,0 1 0,0-1 0,1 0 0,-1 0 0,2 0 0,1 8 0,-1-11 32,0 0 0,0 0 0,0 0 0,0 0 1,1 0-1,-1-1 0,1 1 0,0-1 0,0 0 0,1 0 0,-1 0 0,0 0 1,1 0-1,0-1 0,0 1 0,-1-1 0,1 0 0,1-1 0,-1 1 0,0-1 1,0 1-1,6 0 0,30 4 6,6-5 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18820,'-13'21'1824,"4"4"-1223,-1-1-273,4 3 800,3 1-392,3-4-624,2 2-432,5-3-816,0-3 928,3-10-224,0-3-169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966 17 10578,'-57'-6'918,"3"0"328,-91 2 1,128 5-1108,-1 0 1,0 2 0,0 0 0,1 1-1,0 1 1,0 1 0,0 0-1,1 1 1,-19 10 0,10 0-61,1 0 0,1 1 1,0 1-1,2 2 0,-23 26 1,-87 123 61,95-116-96,1 1 0,4 1 0,-30 73-1,47-96-8,3 1-1,0 0 1,3 1-1,0 0 1,3 1-1,0-1 1,2 50-1,3-69-17,2 1 0,0-1 0,0 0 0,2 1 0,0-1 0,0-1 0,2 1 0,0-1-1,13 23 1,-13-27-6,1-2 0,0 1 0,0-1 0,1 0 0,0-1 0,0 0 0,1 0 0,0 0 0,1-1 0,0-1 0,0 0 0,0 0 0,1-1 0,12 5 0,-4-4 34,1 0 1,0-1-1,0-1 1,0-1-1,0-1 1,1-1-1,-1 0 1,40-5-1,-33 0 36,-1-2 0,-1 0 0,1-2 0,-1 0 0,0-2 0,29-16 0,-13 2 45,-1-2-1,-1-2 0,-1-1 1,-2-2-1,-1-2 0,-2-1 1,39-50-1,-52 58-73,-1 0 0,-1-1 0,-2-2 0,-1 1 0,-1-2 0,-1 0 0,12-42 1,-21 56-44,0 0 0,-1-1 0,-1 0 0,-1 1 0,0-1 0,-1 0 0,0 1 0,-2-1 0,0 0 0,-1 1 1,0-1-1,-2 1 0,0 0 0,0 0 0,-2 1 0,-8-16 0,4 13-33,-1 1-1,-1 0 1,-1 0-1,0 1 0,-1 1 1,-1 1-1,0 0 1,-1 1-1,-27-16 1,15 12-174,-1 2 0,-1 0 0,0 3 0,0 0 1,-43-9-1,50 14-34,15 1-30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14579,'-2'1'377,"-2"0"17,1 1 0,0-1-1,-1 1 1,1 0-1,0 0 1,0 0 0,1 0-1,-1 0 1,0 0-1,1 1 1,-1 0 0,1-1-1,0 1 1,0 0-1,-3 6 1,5-9-313,-1 1 0,1 0 0,0 0 0,0 0 0,0-1 0,1 1 0,-1 0 0,0 0 0,0 0 0,0-1 0,0 1 0,1 0 0,-1-1 0,0 1 0,1 0 1,-1 0-1,1-1 0,-1 1 0,1-1 0,-1 1 0,1 0 0,-1-1 0,1 1 0,-1-1 0,1 1 0,0-1 0,-1 1 0,1-1 0,0 0 0,1 1 0,25 9 756,-7-5-629,0-2 0,0 0 0,0-1 0,0-2 1,36-2-1,103-22-540,-88 12-649,-63 11 641,-4-1 215,-1 2-1,1-1 1,0 0 0,0 1-1,0 0 1,-1 0-1,1 0 1,0 0 0,0 1-1,0-1 1,-1 1-1,5 1 1,-4 2-527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12939,'1'-1'178,"-1"0"-1,0 0 1,0 0 0,1 1-1,-1-1 1,1 0 0,-1 0 0,1 0-1,-1 1 1,1-1 0,-1 0 0,1 1-1,-1-1 1,1 0 0,0 1 0,-1-1-1,1 1 1,0-1 0,0 1-1,0-1 1,1 0 0,19-8 1650,-18 8-1192,14-4 300,-1 0 0,1 1-1,25-3 1,-34 7-793,0-1 1,-1 1 0,1 0 0,0 0-1,0 1 1,-1 0 0,1 1 0,-1 0-1,15 5 1,-19-6-122,-1 1 1,0-1-1,1 1 0,-1 0 0,0 0 1,0 0-1,0 0 0,0 0 0,0 0 0,-1 0 1,1 1-1,-1-1 0,1 1 0,-1-1 1,0 1-1,0 0 0,0-1 0,0 1 1,-1 0-1,1-1 0,-1 1 0,1 0 0,-1 0 1,0 0-1,0 0 0,-1-1 0,0 6 1,0 2-11,-1-1 0,0 1 1,-1 0-1,0-1 1,0 0-1,-9 16 1,-2-1-12,-1-2 0,-1 1 0,-25 26 0,-63 55-63,100-101 54,1 0 0,0 1 0,-1-1 0,2 1 0,-1-1 0,-3 6 0,6-9 7,0 1-1,0 0 0,-1-1 0,1 1 0,0-1 1,0 1-1,0 0 0,0-1 0,0 1 1,0 0-1,0-1 0,0 1 0,0 0 1,0-1-1,0 1 0,0 0 0,0-1 1,0 1-1,1-1 0,-1 2 0,1-1 1,0 0-1,-1-1 0,1 1 0,0 0 0,0 0 0,0 0 0,0-1 1,0 1-1,0 0 0,0-1 0,0 1 0,0-1 0,1 0 0,-1 1 1,1-1-1,20 5-84,-1-2 0,1-1 1,0 0-1,30-3 0,-9 1-603,-19 0 134,3 0 58,36 5-1,-35 2 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91 10866,'2'-1'159,"25"-34"3105,-26 33-2896,1 0-1,-1-1 1,0 1-1,1 0 1,-2-1-1,1 0 1,0 1-1,0-1 1,-1 1-1,1-1 1,-1 0-1,0 1 1,0-1-1,0-3 1,0 5-293,0 1 1,-1-1 0,1 0 0,0 0 0,-1 1 0,1-1 0,-1 0 0,1 1 0,-1-1 0,1 0 0,-1 1-1,1-1 1,-1 1 0,1-1 0,-1 1 0,0-1 0,1 1 0,-1-1 0,0 1 0,0 0 0,1 0 0,-1-1-1,0 1 1,0 0 0,1 0 0,-1 0 0,0-1 0,0 1 0,0 0 0,1 0 0,-1 0 0,0 0 0,0 1-1,0-1 1,1 0 0,-1 0 0,0 0 0,-1 1 0,-3 0 70,0 1 0,0-1 0,1 1 0,-10 5 0,5-2-139,0 1 1,1 0 0,0 0 0,0 1-1,1 0 1,-1 0 0,2 1 0,-1 0-1,1 0 1,0 1 0,1 0-1,0 0 1,0 0 0,-5 14 0,10-21-13,-1 0 0,1 0 0,-1 1 0,1-1 1,0 0-1,0 0 0,0 0 0,0 0 0,0 1 0,0-1 1,1 0-1,-1 0 0,1 0 0,0 0 0,-1 0 1,1 0-1,0 0 0,0 0 0,0 0 0,0 0 0,1 0 1,-1-1-1,0 1 0,1 0 0,-1-1 0,1 1 0,0-1 1,-1 0-1,1 1 0,0-1 0,0 0 0,2 1 1,8 3-8,0 0 0,-1-1 1,2 0-1,18 3 1,-7-1 22,-23-6-11,24 7 28,1 1-1,30 15 1,-50-21-15,0 1 0,0 0 0,-1 0-1,0 1 1,1 0 0,-1 0 0,-1 0 0,1 0 0,0 1 0,-1 0 0,0 0 0,0 0 0,-1 0 0,1 0 0,3 10 0,-6-12-5,0 0 1,0 0-1,0 1 1,-1-1-1,0 0 1,1 0-1,-1 0 1,0 0 0,0 0-1,-1 0 1,1 1-1,-1-1 1,1 0-1,-1 0 1,0 0-1,-3 5 1,1-3 9,0 0 1,0 0-1,0-1 0,-1 0 1,0 1-1,0-1 1,0 0-1,-8 5 0,-1 0 29,-1-1-1,0 0 1,0-1-1,-1-1 1,-27 9-1,-51 6 98,80-19-129,1 0 0,-1-1 1,0-1-1,0 0 0,-17-3 0,28 3-15,1 0-1,-1 0 1,1-1 0,-1 1 0,1 0 0,-1-1-1,1 1 1,-1-1 0,1 1 0,0-1 0,-1 0-1,1 0 1,0 1 0,-1-1 0,1 0 0,0 0-1,0 0 1,0 0 0,0-1 0,0 1 0,0 0-1,-1-3 1,2 3-1,-1-1 0,1 0 0,0 1 0,0-1 0,0 0 0,0 1 0,0-1 0,1 1 0,-1-1 0,0 0 0,1 1 0,-1-1 0,1 1 0,0-1 0,-1 1 0,1-1 0,1-1 0,4-6-4,1 1 0,0-1 0,0 1 1,0 1-1,9-8 0,114-82 224,-84 64-51,-1-1 0,50-50 0,-89 77-100,1-1 0,-1 1 1,-1-1-1,1-1 0,-1 1 1,7-18-1,-11 24-57,0 1 0,-1-1 0,1 0-1,0 0 1,-1 0 0,1 0 0,-1 0 0,0 0 0,0 0 0,1 0 0,-1 1-1,-1-1 1,1 0 0,0 0 0,0 0 0,-1 0 0,1 0 0,-1 0 0,1 0-1,-1 0 1,0 1 0,0-1 0,0 0 0,0 0 0,0 1 0,0-1 0,0 1 0,-1-1-1,1 1 1,-1 0 0,1-1 0,-1 1 0,1 0 0,-1 0 0,0 0 0,1 0-1,-1 0 1,0 0 0,0 1 0,-3-2 0,-2 0-86,0 1-1,0 0 1,0 0 0,0 0 0,0 1 0,0 0-1,-9 1 1,-53 11 19,10-2 56,27-8-144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16371,'3'2'3700,"-3"-2"-3636,2 15 1034,-1 22-1215,-1-32 539,1 7 1004,-1-14-590,2-20-348,-3 8-611,-5 49 557,0 11-95,0-10 59,0 47 0,6-82-390,-1-1 1,1 1-1,0-1 1,0 1-1,0-1 1,0 1 0,0-1-1,0 1 1,0 0-1,0-1 1,1 1 0,-1-1-1,0 1 1,0-1-1,0 1 1,1-1 0,-1 1-1,0-1 1,0 1-1,1-1 1,-1 0 0,0 1-1,1-1 1,-1 1-1,0-1 1,1 0-1,-1 1 1,1-1 0,0 1-1,0-1 4,0 0 0,-1-1 0,1 1 0,0 0 0,0 0 0,0 0-1,0-1 1,0 1 0,-1 0 0,1-1 0,0 1 0,0-1 0,-1 1 0,1-1 0,1 0-1,25-28 187,6-13-53,-12 14-43,0 2 0,47-44 0,-68 69-101,1 0 0,0 1 1,-1-1-1,1 0 0,0 1 0,0-1 1,-1 1-1,1-1 0,0 1 1,0-1-1,0 1 0,0 0 0,0-1 1,0 1-1,0 0 0,-1 0 1,1-1-1,0 1 0,0 0 0,0 0 1,0 0-1,0 0 0,0 1 1,2-1-1,-3 1-1,1-1 1,0 1-1,0 0 1,0 0-1,-1 0 0,1 0 1,0-1-1,-1 1 1,1 0-1,-1 0 1,1 0-1,-1 0 0,1 0 1,-1 0-1,0 1 1,1-1-1,-1 2 1,1 8 0,0 1 0,0-1 0,-3 16 0,2-18 8,-8 84 118,8-93-143,0-1 0,0 1 0,0 0 0,0 0 0,0 0 0,0 0 0,0-1-1,1 1 1,-1 0 0,0 0 0,0 0 0,0 0 0,0 0 0,0 0 0,0-1 0,1 1 0,-1 0 0,0 0 0,0 0 0,0 0 0,0 0 0,1 0 0,-1 0 0,0 0 0,0 0 0,0 0 0,0 0 0,1 0 0,-1 0 0,0 0 0,0 0 0,0 0 0,0 0 0,1 0 0,-1 0 0,0 0-1,0 0 1,0 0 0,0 0 0,1 0 0,-1 0 0,0 0 0,0 0 0,0 0 0,0 1 0,0-1 0,1 0 0,-1 0 0,0 0 0,0 0 0,0 0 0,0 0 0,0 1 0,0-1 0,0 0 0,1 0 0,-1 0 0,0 0 0,0 1 0,0-1 0,0 0 0,0 0 0,0 0 0,0 0 0,0 1-1,0-1 1,0 0 0,10-10-1119,-8 6 1012,1 1 0,-2 0 0,1-1 0,0 1 0,-1-1 0,2-6-1,1-7-457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21485,'-4'3'2600,"5"-6"-2224,9-2 808,4 0-159,9-1-393,5-3-216,5-2-400,2 1-112,3 0-456,-1 1-312,-6 5 1456,-2-2-752,-13 5-72,-3-1-144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16836,'1'0'80,"-1"0"0,0 1 0,1-1 0,-1 0 0,1 0 0,-1 1 0,1-1 0,-1 0 0,1 0 0,-1 0 0,1 1 0,-1-1 0,1 0 0,-1 0 0,1 0 0,-1 0 0,1 0 0,-1 0 0,1 0 1,-1 0-1,1 0 0,-1-1 0,1 1 0,-1 0 0,0 0 0,1 0 0,-1 0 0,1-1 0,-1 1 0,1 0 0,-1-1 0,1 1 0,-1 0 0,0-1 0,1 1 0,17-16 563,84-92 2989,45-62-2752,-146 169-889,13-15 272,-10 15-5,-6 10-54,-14 30 110,-13 55 0,23-73-351,2 1 1,1 0 0,0 0 0,1 31 0,2-51-48,0 0-1,0-1 1,1 1 0,-1 0 0,0 0 0,1-1-1,-1 1 1,1 0 0,-1-1 0,1 1 0,0-1-1,0 1 1,0-1 0,1 3 0,-1-3 48,0-1 0,-1 0 0,1 1 1,-1-1-1,1 0 0,0 0 0,-1 0 0,1 1 1,0-1-1,0 0 0,-1 0 0,1 0 0,0 0 1,-1 0-1,1 0 0,0 0 0,0 0 1,-1-1-1,1 1 0,0 0 0,-1 0 0,1 0 1,0-1-1,-1 1 0,1 0 0,-1-1 0,1 1 1,-1-1-1,1 1 0,0-1 0,-1 1 0,1-1 1,-1 1-1,0-1 0,1 1 0,-1-1 0,1-1 1,8-7-516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16700,'16'-2'2288,"-5"5"-1088,2 2-512,2-1 1937,2-1-1217,6-2-439,-2 1-137,5-1-504,1 0-200,0 1-384,-2 1-176,-4 0-313,-2-1-159,-8 3-280,-2-1-240,-9-1 824,-1 0-241,-7-2 17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17380,'-3'16'2048,"9"-2"-1000,4-2-383,13-2 1271,2-5-488,8-2-400,-1-3-159,1-3-425,-3-4-328,-4 0-880,-3-4-257,-5-2 793,-2-2-176,-6 3-184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19764,'1'-2'36,"7"-24"5081,-8 26-5067,0 0-1,1 2 1328,-1-2-1328,0 0 0,0 0 0,0 0 0,0 0 0,0 0 1,0 0-1,0 0 0,0 0 0,0 0 0,0 0 0,0 0 1,1 0-1,-1 0 0,0 0 0,0 0 0,1 0 738,-1 0-738,1 17 1128,-10 160-459,0 2-1275,9-177 416,0 0 1,0 0 0,0 0-1,0 0 1,0 0-1,1 0 1,-1 0-1,1 0 1,-1 0-1,1 0 1,0 0 0,2 3-1,-3-5 78,0 0 0,0 1-1,1-1 1,-1 0 0,0 0 0,1 1-1,-1-1 1,0 0 0,1 0 0,-1 0-1,0 0 1,1 0 0,-1 1 0,0-1-1,1 0 1,-1 0 0,0 0-1,1 0 1,-1 0 0,1 0 0,-1 0-1,0 0 1,1 0 0,-1 0 0,1-1-1,13-9-561,3-10-135,4-9-228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52 17948,'-14'39'7219,"8"-25"-6463,1 0-1,-4 15 1,9-29-744,-1 5 20,0 0 1,0 0 0,0 0 0,1 0 0,0 0 0,0 6 0,1-10-44,-1 1 0,1-1 1,-1 1-1,1-1 0,-1 1 1,1-1-1,0 0 0,0 1 1,-1-1-1,1 0 1,0 0-1,0 0 0,0 0 1,0 0-1,1 0 0,-1 0 1,0 0-1,0 0 1,1 0-1,-1 0 0,0-1 1,1 1-1,-1-1 0,3 1 1,12 4-131,33 3 0,-32-5 122,0 0-1,24 7 1,-37-9 17,0 1 0,0 0 0,0 0 0,0 0 0,0 0-1,0 0 1,0 1 0,-1 0 0,1 0 0,-1 0 0,0 0 0,0 0 0,5 8-1,-7-10 2,0 1 0,0 0-1,0 0 1,0-1-1,-1 1 1,1 0-1,-1 0 1,1-1 0,-1 1-1,0 0 1,0 0-1,1 0 1,-1 0-1,-1 0 1,1 0-1,0 0 1,0-1 0,-1 1-1,1 0 1,-1 2-1,-1-1 7,0 1-1,0-1 1,0 0-1,0 0 1,0 1-1,-1-2 1,1 1-1,-1 0 1,-4 3-1,-2 1-25,-1-1-1,1 0 1,-1 0-1,0-1 0,-20 7 1,25-10-159,0-1 0,0 0 0,0 0 0,0 0 0,0 0 0,0-1 0,0 0 0,0 0 0,0-1 0,0 1 0,0-1 0,-8-2-1,10 1 76,-1 1 0,1 0-1,0-1 1,1 0-1,-1 1 1,0-1-1,0 0 1,1-1 0,-1 1-1,1 0 1,0-1-1,0 1 1,0-1-1,0 0 1,0 1 0,0-1-1,1 0 1,0 0-1,-1 0 1,0-4-1,-4-26-780</inkml:trace>
  <inkml:trace contextRef="#ctx0" brushRef="#br0" timeOffset="1">105 40 21381,'14'4'2056,"2"1"-1312,5-1-312,5-3 817,1 1-241,5-4-920,-2 0-856,3-7 720,-3-7-176,-6-11-233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19452,'0'2'1757,"-1"25"-4,-7 35 1,1-5-728,1-3-837,3 0 0,3-1 0,9 89 0,-1-120-575,-4-21-255,-3-14-195,-3-2 424,-1-1 1,0 1 0,-1 0-1,-1 1 1,0-1 0,-13-25-1,-9-4-323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17220,'15'11'1416,"9"-7"-816,5-2-208,15-4 536,4-3-175,7-4-153,3 1-40,-1-2-456,-1 1-344,-10 0 248,-5 2-72,-13-3-160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 16692,'-4'-6'2152,"3"0"-1256,8-1-232,10-1 1153,9-5-369,2 0-48,10-2-495,2 0-177,6 0-160,0 2-88,-3 2-336,-8 1-232,-4 7-680,-4 2-360,-9 1-1009,-2 1 1673,-9 3-368,-2 2-368</inkml:trace>
  <inkml:trace contextRef="#ctx0" brushRef="#br0" timeOffset="1">26 332 18140,'23'3'2064,"17"-5"-1007,6-4-361,10-4 960,3-2-248,4-1-335,-1-2-345,-9 2-800,-7 3-528,-16 3 528,-7 1-192,-13 11-113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18132,'-1'14'1574,"-1"0"0,0-1 0,-5 19 0,3-17-1161,1 0 1,-1 20-1,2-16-287,0 33-35,2-48-61,1-1 1,-1 1 0,0-1 0,1 1-1,0-1 1,0 1 0,0-1 0,0 0-1,0 1 1,1-1 0,2 4 0,-4-7-16,1 1 1,-1-1 0,0 1-1,1-1 1,-1 0 0,1 1-1,-1-1 1,1 0 0,-1 1-1,1-1 1,-1 0-1,1 0 1,0 0 0,-1 1-1,1-1 1,-1 0 0,1 0-1,-1 0 1,1 0 0,0 0-1,-1 0 1,1 0 0,-1 0-1,1 0 1,0 0 0,-1 0-1,1-1 1,-1 1 0,1 0-1,-1 0 1,1 0 0,-1-1-1,1 1 1,-1 0 0,1-1-1,-1 1 1,1-1 0,-1 1-1,1 0 1,-1-1 0,0 1-1,1-1 1,-1 1-1,0-1 1,1 1 0,-1-2-1,16-26 401,-8 8-294,-1 0 1,-1-1 0,-1 0 0,-1 0 0,0-1 0,0-23 0,-5 33-184,0 16-12,2 20-28,0-20 92,0-1 0,0 0 0,0 1 0,0-1 0,1 0-1,-1 0 1,1 0 0,0 0 0,0 0 0,0 0 0,1-1 0,-1 1 0,0 0 0,1-1 0,0 0 0,5 4 0,-4-4 6,1 0-1,-1 0 1,1-1 0,-1 1 0,1-1 0,0 0 0,-1 0 0,1-1 0,0 1 0,0-1 0,6-1 0,-1 0 11,-1 0 0,1-1 0,0 0 1,-1-1-1,1 0 0,-1-1 0,0 1 0,0-2 0,-1 1 0,1-2 0,12-9 1,-14 10 12,-1-1 0,0 0 0,0 0 0,-1 0 0,0-1 0,0 0 0,0 0 0,5-12 0,-11 14 7,-6 10-13,-7 13-14,8-9-14,1 1 0,1 0 0,-5 14 1,8-20 14,-1 0 1,1 0 0,1 0-1,-1 0 1,0 1 0,1-1 0,0 0-1,0 0 1,0 0 0,1 1 0,1 5-1,-2-8 3,1 0 0,0-1 0,0 0-1,0 1 1,0-1 0,0 1 0,1-1-1,-1 0 1,0 0 0,1 0 0,-1 0-1,0 0 1,1 0 0,-1 0 0,1 0 0,-1-1-1,1 1 1,0 0 0,-1-1 0,1 1-1,0-1 1,0 0 0,-1 0 0,1 1-1,0-1 1,-1 0 0,1-1 0,0 1-1,0 0 1,-1 0 0,4-2 0,3 1 24,0-1 0,0 0 1,0-1-1,0 0 0,8-5 0,-6 3 2,0 0-1,-1-1 1,0 0-1,0 0 0,0-1 1,-1 0-1,0-1 1,-1 0-1,1 0 0,-2-1 1,1 0-1,-1 0 1,0 0-1,6-16 1,-10 9 2,-2 16-32,0 0-1,0 0 0,-1 0 1,1 0-1,0-1 0,0 1 0,-1 0 1,1 0-1,0 0 0,0 0 0,-1 0 1,1 0-1,0 0 0,0 0 0,-1 0 1,1 0-1,0 1 0,0-1 1,-1 0-1,1 0 0,0 0 0,0 0 1,0 0-1,-1 0 0,1 0 0,0 1 1,0-1-1,0 0 0,-1 0 0,1 0 1,0 0-1,0 1 0,-21 23-4,14-12 5,2-1 0,-8 21 0,11-28-3,1 0 0,0 0 0,0 1 0,0-1 0,1 0 0,-1 0 0,1 1 0,0-1 0,0 0 0,1 0 1,-1 1-1,2 4 0,-2-8-33,1 0 1,-1 0-1,0 0 1,1 0-1,-1 0 1,1 0-1,0 0 0,-1 0 1,1 0-1,0 0 1,0-1-1,-1 1 1,1 0-1,0 0 1,0-1-1,0 1 1,0-1-1,0 1 1,0-1-1,0 1 1,0-1-1,0 1 1,2-1-1,-1 1-126,0-1 0,1 0 0,-1 0 0,0 0-1,1-1 1,-1 1 0,0-1 0,1 1-1,-1-1 1,4-1 0,0-1-102,0 0 1,-1 0-1,0 0 0,1 0 1,-1-1-1,-1 0 1,1 0-1,4-5 0,9-16-678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19132,'-7'4'2073,"4"3"-1321,2 2-312,4-2 944,1-1-2280,2-6 1120,-1-3-256,-2-2-480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16956,'1'0'121,"-1"0"1,1 0 0,-1 0 0,1 1-1,-1-1 1,1 0 0,-1 0 0,1 1-1,-1-1 1,1 0 0,-1 1 0,1-1-1,-1 0 1,1 1 0,-1-1 0,0 1-1,1-1 1,-1 1 0,0-1 0,1 1-1,-1-1 1,0 1 0,0-1 0,0 1-1,1-1 1,-1 1 0,0-1 0,0 1-1,0 0 1,0-1 0,0 1 0,0-1-1,0 2 1,3 29 1371,-3-23-964,2 71 623,-4 0 0,-13 82 0,5-63-559,9-88-544,0-5-17,1 0 0,0 0-1,-1 0 1,2 0-1,-1 0 1,1 7 0,0-11-28,-1 0 1,1 0 0,-1 0 0,1 0 0,-1 0-1,1 0 1,-1 0 0,1 0 0,0 0-1,0 0 1,-1-1 0,1 1 0,0 0 0,0-1-1,0 1 1,0 0 0,0-1 0,0 1 0,0-1-1,0 1 1,0-1 0,0 0 0,0 1-1,0-1 1,0 0 0,0 0 0,0 0 0,1 0-1,-1 0 1,0 0 0,0 0 0,0 0-1,2-1 1,9-1 25,1-1 1,-1 0-1,0-1 0,0-1 0,-1 0 0,1 0 0,18-13 0,-16 10 17,0 0 1,1 1-1,28-10 0,-42 16-44,0 1 0,0 0 0,-1 0 0,1-1 0,0 1 0,0 0 0,0 0 0,0 0 0,0 0 0,0 0 0,0 0 0,0 0 0,0 0 0,0 1 0,0-1 0,0 0 1,0 1-1,0-1 0,0 0 0,0 1 0,-1-1 0,1 1 0,2 1 0,-3-1-1,1 0 0,0 0 0,0 1 0,-1-1 0,1 0 0,-1 1 0,1-1 0,-1 0 0,1 1 0,-1-1 0,0 1 0,0-1-1,0 1 1,0 1 0,-1 8-8,0-1 0,-1 0 0,-4 18 0,3-20-6,3-6 2,-1 3-23,0 1 0,-1-1 0,1 1 0,-1-1 0,0 0 0,-1 0 0,1 0-1,-7 9 1,17-43-1840,2 6 1531,6 0-97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15427,'2'1'252,"-1"0"-1,1 0 0,0 0 0,0 0 1,0 0-1,0-1 0,0 1 0,0-1 1,0 1-1,0-1 0,0 0 0,0 0 1,0 0-1,0 0 0,0 0 0,0 0 0,0 0 1,0-1-1,0 1 0,0-1 0,-1 1 1,1-1-1,0 0 0,0 0 0,0 0 1,2-1-1,4-3 364,-1 1 1,1-1-1,-1 0 1,11-10-1,-12 8-319,1 1 0,-2-1 0,1-1 1,-1 1-1,0-1 0,6-13 0,-9 17-228,0-1-1,0 1 1,-1-1-1,1 1 1,-1-1-1,-1 0 1,1 0-1,0 1 1,-1-1-1,0 0 1,0 0-1,-1 0 1,0 1 0,-1-7-1,2 10-61,0 0 0,0 0 0,0 0 0,-1 0 0,1 0 0,0 0 0,-1 0 0,1 0 0,-1 0 0,1 0 0,-1 0 0,1 0 0,-1 1 0,1-1 0,-1 0 0,0 0 0,0 1 0,1-1 0,-1 0 0,0 1 0,0-1 0,0 1 0,0-1 0,0 1 0,0-1 0,0 1 0,0-1 0,0 1 0,0 0 0,0 0 0,0 0 0,0 0 0,0-1 0,0 1 0,0 0 0,0 1 0,0-1 0,0 0 0,0 0 0,0 0 0,0 1 0,-1-1 0,-1 2-8,0 0 1,-1 0 0,1 0-1,0 0 1,1 0 0,-1 1-1,0-1 1,1 1-1,-1-1 1,1 1 0,-3 4-1,-2 6-13,0-1-1,1 1 1,1 0-1,0 1 0,0 0 1,1-1-1,1 1 0,1 1 1,0-1-1,0 27 0,2-39 16,-1 0-1,1 0 1,0 0-1,1 0 0,-1 0 1,0 0-1,1 0 0,-1 0 1,1 0-1,-1 0 1,1 0-1,0 0 0,0-1 1,0 1-1,0 0 1,0-1-1,0 1 0,1 0 1,-1-1-1,0 1 0,1-1 1,-1 0-1,1 1 1,0-1-1,-1 0 0,1 0 1,0 0-1,0 0 1,-1-1-1,1 1 0,0 0 1,0-1-1,0 1 0,0-1 1,0 0-1,0 1 1,4-1-1,1-1 7,0 0-1,0 0 1,0 0 0,0-1-1,-1 0 1,1-1 0,0 1-1,-1-1 1,11-6 0,-1-2 10,0 0 1,-1-1-1,-1-1 0,21-22 1,43-62 62,-93 118-10,2 0 0,0 1 0,1 1 0,-15 42 1,27-64-62,-1 0 1,1 0-1,-1 0 1,1 0-1,0 0 1,0 0-1,-1 1 1,1-1-1,0 0 1,0 0-1,0 0 1,0 0-1,0 0 1,0 0 0,1 1-1,-1-1 1,0 0-1,0 0 1,1 0-1,-1 0 1,1 0-1,-1 0 1,1 0-1,-1 0 1,1 0-1,1 1 1,0-1-6,-1 0-1,1-1 1,-1 1 0,1-1-1,0 1 1,-1-1 0,1 1-1,0-1 1,-1 0 0,1 0-1,0 0 1,-1 0 0,1 0-1,0-1 1,2 1 0,6-3-288,0 0-1,0 0 1,0-1 0,14-7 0,-18 8 76,-1-1 0,0 1-1,0-1 1,-1 0-1,1 0 1,-1-1 0,1 1-1,-1-1 1,3-5-1,2-6-498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12571,'-5'3'545,"1"1"-1,-1 0 1,1 0 0,0 0 0,0 1 0,1 0-1,-1-1 1,1 1 0,0 0 0,1 1 0,-1-1 0,1 0-1,0 1 1,0-1 0,-1 7 0,-1 12 498,0 0 0,0 34 0,1-23-57,-7 142 1624,10-140-2255,1 0 0,12 65 0,-13-100-349,7 24 38,-7-25-43,1 1 1,-1-1-1,0 0 0,1 0 0,-1 0 0,1 0 0,0 0 0,-1 0 0,1 0 0,0 0 0,0 0 0,0 0 0,0 0 0,-1-1 1,1 1-1,0 0 0,1 0 0,0 0 0,-2-1-1,0 0-1,1 0 1,-1 0 0,1 0 0,-1 0 0,0-1-1,1 1 1,-1 0 0,0 0 0,1 0 0,-1 0-1,0 0 1,1-1 0,-1 1 0,0 0-1,1 0 1,-1-1 0,0 1 0,1 0 0,-1 0-1,0-1 1,0 1 0,0 0 0,1-1 0,-1 1-1,0 0 1,0-1 0,0 1 0,0 0 0,0-1-1,1 1 1,-1-1 0,0 1 0,0 0-1,0-1 1,0 1 0,0 0 0,0-1 0,0 1-1,0-1 1,-1 1 0,1-18-10,-2 6-21,0-1 1,-1 1-1,0 0 0,-1 0 0,-11-23 0,-35-52-220,15 30-204,37 59 415,0 1 1,0-1-1,1 0 0,-1 0 0,1 0 0,-1 0 0,1 0 0,0-1 0,-1 1 0,1-1 1,0 0-1,0 0 0,4 1 0,2 1 16,0-1-1,-1 0 1,1-1 0,9 1-1,-13-2-72,0 0-1,0 0 0,0 0 1,0-1-1,0 0 0,-1 0 1,1 0-1,0-1 1,7-3-1,-9 3 45,-1 1-1,1-1 1,-1 0 0,1 0 0,-1 0-1,0 0 1,0 0 0,0 0 0,0 0-1,0-1 1,-1 1 0,1-1-1,-1 0 1,1 1 0,-1-1 0,0 0-1,1-3 1,3-22-286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17012,'0'7'1928,"8"2"-1128,4-2-320,11-1 1057,3 1-833,12 0-968,1 2-344,7-1 568,0 1-312,0-1-225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20756,'-3'4'553,"-1"0"-1,0-1 1,0 1-1,0-1 0,-7 3 1,-16 15 920,-2 14-722,28-33-773,0 0 1,-1 0-1,1 0 1,0 0-1,0 1 1,0-1-1,0 0 1,0 1-1,0-1 1,1 1-1,-1-1 1,1 1-1,0-1 1,0 1-1,0 3 1,0-6 1,0 1-1,1-1 1,-1 1 0,0 0 0,1-1-1,-1 1 1,0-1 0,1 1-1,-1-1 1,1 0 0,-1 1 0,1-1-1,-1 1 1,1-1 0,-1 0-1,1 1 1,-1-1 0,1 0 0,0 0-1,-1 1 1,1-1 0,-1 0 0,1 0-1,1 0 1,18 2-384,-9-2 172,0 2 58,-2-1 38,0 1-1,0 0 0,-1 0 1,1 1-1,-1 0 0,10 4 1,-17-6 125,1 0 1,-1 0 0,0 0 0,1 0 0,-1 1-1,0-1 1,0 0 0,0 0 0,0 1 0,0-1 0,0 1-1,0-1 1,0 1 0,0-1 0,0 3 0,0-1 27,-1-1 1,0 0 0,0 1-1,0-1 1,0 0 0,0 1-1,0-1 1,-1 0 0,1 1-1,-1-1 1,0 0 0,0 0-1,1 0 1,-3 4 0,0-2-61,1 0 0,-1 0 0,0 0 0,0-1 1,0 1-1,0-1 0,-1 0 0,1 0 0,-1 0 0,0 0 0,0-1 1,0 0-1,0 1 0,0-1 0,0-1 0,-1 1 0,1-1 0,-1 1 1,1-1-1,-1-1 0,1 1 0,-8 0 0,-3-1-242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68 17572,'0'-1'168,"0"0"-1,0 0 1,0 1 0,0-1-1,0 0 1,0 0 0,0 1 0,0-1-1,-1 0 1,1 0 0,0 1 0,0-1-1,-1 0 1,1 1 0,-1-1 0,1 0-1,-1 1 1,1-1 0,-1 0 0,1 1-1,-1-1 1,1 1 0,-1-1 0,1 1-1,-1-1 1,0 1 0,1 0 0,-1-1-1,-1 1 1,0-1 9,0 1 0,-1 0 0,1-1 0,0 1 0,-1 0 0,1 0 0,0 1 0,0-1 1,-1 0-1,-2 2 0,-4 0-44,0 1 1,1 1 0,-1 0-1,-9 6 1,6-3-88,0 1 0,-18 17 0,27-23-46,0 1 1,1 0-1,-1 0 1,1 0-1,-1 0 1,1 0-1,0 1 1,0-1-1,0 1 1,1 0-1,-1-1 1,1 1-1,0 0 1,-1 7-1,2-10 1,0-1-1,0 1 0,1 0 0,-1 0 1,1 0-1,-1 0 0,0 0 0,1-1 0,0 1 1,-1 0-1,1 0 0,-1-1 0,1 1 1,0 0-1,0-1 0,-1 1 0,1-1 0,0 1 1,0-1-1,0 1 0,0-1 0,-1 1 1,1-1-1,0 0 0,0 0 0,0 1 0,0-1 1,0 0-1,0 0 0,0 0 0,1 0 1,43 3 1,-29-3 0,-7 0-6,-1 1 0,1 0 0,-1 1-1,0 0 1,1 0 0,11 6 0,-17-7 2,-1 1 0,1-1 0,-1 1 0,1 0 1,-1 0-1,0 0 0,1 0 0,-1 0 1,0 0-1,-1 0 0,1 1 0,0-1 0,-1 1 1,1 0-1,-1-1 0,0 1 0,0 0 1,0 0-1,0-1 0,0 1 0,-1 0 0,1 5 1,0 5-2,-1 0 1,-1 0-1,0 1 1,-1-1 0,-1 0-1,0-1 1,0 1-1,-1 0 1,-1-1-1,-9 17 1,3-6 70,-2-2-1,0 1 1,-2-2 0,-26 30 0,10-22 117,29-27-169,0 0 1,0 1 0,0-1 0,0 0 0,0 0-1,0-1 1,-1 1 0,1 0 0,0-1-1,0 1 1,-1-1 0,1 0 0,0 0 0,-1 0-1,-2 0 1,4-1-11,0 1-1,0 0 0,0 0 0,0-1 1,0 1-1,1-1 0,-1 1 1,0-1-1,0 1 0,0-1 1,0 0-1,1 1 0,-1-1 0,0 0 1,1 0-1,-1 1 0,1-1 1,-1 0-1,1 0 0,-1 0 1,1 0-1,-1 0 0,1 0 1,0 0-1,-1 0 0,1 0 0,0 0 1,0 0-1,0 0 0,0 0 1,0 0-1,0-1 0,0-3-4,1-1 0,-1 1 0,1 0 1,0 0-1,3-8 0,3-7-30,2 1 0,0-1 1,2 1-1,0 1 0,1 0 1,18-22-1,8-4-61,50-43-1,-76 75 78,6-6 7,1 1 0,0 1-1,1 0 1,26-14 0,-45 29 5,0 1-1,0-1 1,0 1 0,0-1-1,1 1 1,-1-1-1,0 1 1,0 0 0,0-1-1,0 1 1,1 0 0,-1 0-1,0 0 1,0 0-1,0 0 1,1 0 0,-1 0-1,0 0 1,0 1-1,0-1 1,0 0 0,1 1-1,-1-1 1,2 2-1,-2-1 0,0 0-1,0 1 0,0-1 0,0 1 1,0-1-1,0 1 0,0-1 0,-1 1 1,1-1-1,0 1 0,-1 0 0,1-1 1,-1 1-1,1 3 0,-1 7 35,1 0-1,-2 0 1,-2 21-1,3-31-6,0 19 354,0-21-356,0 0-1,0 0 0,1 0 0,-1 0 1,0 0-1,0 0 0,1 0 1,-1 0-1,0 0 0,0 0 0,1 0 1,-1 0-1,0 0 0,0 0 0,1-1 1,-1 1-1,0 0 0,0 0 1,0 0-1,1 0 0,-1-1 0,0 1 1,0 0-1,0 0 0,0 0 0,1-1 1,-1 1-1,0 0 0,0 0 1,0-1-1,0 1 0,0 0 0,0 0 1,0-1-1,0 1 0,16-39 943,-11 21-723,-1-2 0,-1 1 1,0 0-1,-1-1 1,-2 1-1,0-1 0,-4-33 1,4 52-233,0 0-1,-1-1 1,1 1 0,0 0 0,-1 0 0,1-1 0,-1 1 0,1 0-1,-1 0 1,1 0 0,-1 0 0,0-1 0,0 1 0,0 0-1,0 0 1,-1-1 0,2 2-16,-1 0 0,1 0 0,0 0 0,0 0 0,0 0 0,0 0 0,-1 0 0,1 0-1,0 0 1,0 0 0,0 0 0,0 0 0,-1 0 0,1 0 0,0 0 0,0 0 0,0 0 0,0 0 0,0 1 0,-1-1-1,1 0 1,0 0 0,0 0 0,0 0 0,0 0 0,0 0 0,0 1 0,0-1 0,-1 0 0,1 0 0,0 0 0,0 0 0,0 0-1,0 1 1,0-1 0,0 0 0,0 0 0,0 1 0,0 15-630,0-14 543,0 1-1,0-1 1,0 1 0,1-1-1,0 1 1,-1-1-1,1 1 1,0-1 0,0 0-1,0 0 1,0 1 0,1-1-1,-1 0 1,0 0-1,1 0 1,0 0 0,-1-1-1,1 1 1,0 0-1,0-1 1,0 1 0,0-1-1,0 0 1,0 1-1,1-1 1,-1 0 0,0 0-1,1-1 1,-1 1-1,4 0 1,14 0-536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20276,'-11'7'647,"1"1"-1,-1 0 1,2 1-1,-1 0 0,-9 12 1,15-16-484,0-1 0,1 1-1,0 0 1,0 0 0,0 0 0,1 0 0,0 0 0,0 0 0,0 1-1,0-1 1,1 1 0,0 0 0,0-1 0,0 8 0,1-12-155,1 0 1,-1 0-1,0 1 1,0-1-1,0 0 1,1 1-1,-1-1 1,1 0-1,-1 0 1,1 0-1,-1 1 1,1-1 0,0 0-1,-1 0 1,1 0-1,0 0 1,0 0-1,0 0 1,0 0-1,0 0 1,0-1-1,0 1 1,0 0-1,0-1 1,0 1-1,1 0 1,-1-1-1,0 1 1,0-1-1,1 0 1,-1 1-1,0-1 1,0 0 0,1 0-1,-1 0 1,0 0-1,1 0 1,1-1-1,4 1-7,-1-1 0,0 0 0,0 0 1,0-1-1,0 0 0,10-4 0,0-3 7,-2-1 0,1 0 0,-1 0 0,-1-2 0,0 1 0,0-2 1,-2 0-1,1 0 0,-2-1 0,1 0 0,12-27 0,-36 63-543,-15 33-1,24-44 228,2-7 76,0 1-1,0-1 1,1 1 0,-1 0 0,1-1-1,0 1 1,0 0 0,1 0 0,-1 0-1,1 0 1,1 6 0,-1-10 199,0-1 0,1 1 1,-1 0-1,0 0 0,1 0 0,-1-1 1,0 1-1,1 0 0,-1-1 0,1 1 1,0 0-1,-1-1 0,1 1 0,-1-1 1,1 1-1,0-1 0,-1 1 1,1-1-1,0 0 0,0 1 0,-1-1 1,1 0-1,0 1 0,0-1 0,0 0 1,-1 0-1,1 0 0,0 0 0,0 0 1,0 0-1,0 0 0,-1 0 0,1 0 1,0 0-1,0 0 0,0 0 0,1-1 1,22-3-829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31 19108,'7'-4'347,"-1"0"0,1 1 0,0-1-1,0 2 1,0-1 0,0 1 0,0 0 0,1 0 0,-1 1 0,9-1-1,3 1-197,-1 1 0,1 0 0,17 4-1,-28-3-137,0 0 0,0 1 0,-1 0 0,1 0 0,-1 1-1,0 0 1,0 0 0,0 1 0,7 5 0,-10-7 4,-1 1 1,0 0-1,1-1 1,-1 1 0,-1 0-1,1 1 1,0-1-1,-1 0 1,0 1-1,0 0 1,0-1 0,0 1-1,0 0 1,-1 0-1,1 0 1,-1 0-1,0 0 1,0 7-1,-1 7 105,0-1 0,-2 0 0,0-1 0,0 1-1,-2 0 1,0-1 0,-1 1 0,-14 30-1,-1-7 177,-2 0-1,-30 42 1,-27 25 233,65-91-994,-1 0 0,0 0 0,-1-2 0,-20 14-1,35-27 307,0 0 123,1-1 0,0 1-1,-1-1 1,1 0 0,-1 1 0,1-1 0,-1 0-1,1 1 1,-1-1 0,0 0 0,1 0-1,-1 0 1,1 1 0,-1-1 0,1 0 0,-1 0-1,0 0 1,1 0 0,-1 0 0,1 0-1,-2 0 1,-4-4-613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153 279 17988,'-24'31'1416,"4"-8"-620,1 0 0,1 2-1,1 0 1,1 1 0,-14 33 0,28-55-690,1 0 1,0 1-1,-1-1 1,1 1 0,1-1-1,-1 1 1,1-1-1,-1 1 1,2 6 0,-1-10-89,0 0 0,0 0 0,1 0-1,-1 0 1,0 0 0,1 0 0,-1-1 0,1 1 0,-1 0 0,1 0 0,-1 0 0,1 0 0,0-1 0,-1 1 0,1 0 0,0-1 0,0 1 0,-1 0 0,2 0 0,0-1-10,0 1 0,-1 0 0,1-1 1,0 0-1,0 1 0,0-1 0,0 0 0,-1 0 1,1 0-1,0 0 0,0 0 0,0-1 0,0 1 1,1-1-1,5-2 5,0 1 0,-1-2 0,1 1 0,-1-1 0,0 0-1,0 0 1,0-1 0,-1 0 0,0 0 0,0-1 0,6-6 0,9-12 37,26-38 0,-37 47-30,34-52 175,-2-1 0,-4-3 1,30-76-1,-56 114 36,-11 19 28,-2 14-252,1 0 0,0 0 0,0-1 1,0 1-1,0 0 0,-1 0 0,1 0 0,0 0 1,0 0-1,0-1 0,-1 1 0,1 0 1,0 0-1,0 0 0,-1 0 0,1 0 0,0 0 1,0 0-1,-1 0 0,1 0 0,0 0 1,0 0-1,-1 0 0,1 0 0,0 0 0,0 0 1,0 0-1,-1 0 0,1 0 0,0 1 1,-1-1-1,-18 14 240,6 2-140,0 2-1,1-1 0,0 1 0,-11 26 1,6-5 41,-16 47 0,24-56-59,1-1-1,-6 41 1,13-61-187,0 0 0,0 0 1,1 0-1,0 0 0,0 0 1,1 0-1,1 0 0,-1 0 1,2-1-1,-1 1 1,1-1-1,6 13 0,-9-19-40,1-1 0,0 1 0,0-1-1,0 1 1,0-1 0,0 0 0,0 1 0,1-1-1,-1 0 1,0 0 0,1 0 0,-1 0 0,1 0-1,-1 0 1,1 0 0,0 0 0,-1-1-1,1 1 1,0-1 0,-1 1 0,1-1 0,0 1-1,0-1 1,-1 0 0,1 0 0,0 0 0,0 0-1,-1 0 1,3-1 0,6-4-846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5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73 150 18548,'3'2'318,"1"-1"1,0 1-1,1 0 0,-1-1 1,0 0-1,0 0 0,1 0 1,-1-1-1,0 1 1,1-1-1,-1 0 0,0 0 1,1-1-1,-1 1 0,0-1 1,1 0-1,-1 0 0,0 0 1,0-1-1,0 0 1,0 1-1,7-6 0,-1 1-141,0 0 0,0-1 1,-1 0-1,0-1 0,-1 0 0,0-1 0,11-13 0,-17 19-119,1-1 0,-1 1 1,-1 0-1,1-1 0,0 0 0,-1 1 0,0-1 0,0 0 1,0 0-1,0-5 0,0 8-46,-1 0 1,0 0-1,0 0 1,-1 0-1,1 0 1,0 0-1,0 0 1,0 0-1,-1 0 1,1 0-1,0 0 1,-1 0-1,1 0 1,-1 0-1,1 0 1,-1 0-1,0 0 1,1 1-1,-1-1 1,0 0-1,1 0 1,-1 1-1,0-1 1,0 1-1,0-1 1,0 1 0,0-1-1,1 1 1,-1-1-1,0 1 1,0 0-1,0-1 1,0 1-1,0 0 1,0 0-1,0 0 1,0 0-1,0 0 1,0 0-1,0 0 1,0 0-1,0 0 1,0 0-1,0 1 1,-2-1-1,-5 2 10,-1 0 1,1 1-1,-1 0 1,1 0-1,0 0 0,0 1 1,1 1-1,-1-1 1,1 1-1,-10 9 0,0 0-15,1 1 1,1 1-1,-15 19 0,19-21-1,1 1 1,0 0 0,-9 20-1,16-28-2,0 0-1,0 0 0,1 0 1,0 1-1,0-1 0,1 1 1,-1 0-1,2 0 0,-1 13 1,2-18-31,-1 0 0,1 0 1,-1 0-1,1 0 0,0 0 0,0 0 1,1 0-1,-1-1 0,0 1 1,1 0-1,0-1 0,-1 1 0,1-1 1,0 0-1,0 1 0,0-1 1,1 0-1,-1 0 0,1-1 0,-1 1 1,1 0-1,-1-1 0,1 0 0,0 1 1,0-1-1,-1 0 0,1 0 1,0-1-1,0 1 0,4 0 0,6 1-408,0-1 0,0-1-1,0 0 1,0 0-1,22-5 1,0-4-129,-2-8-167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0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15451,'10'2'346,"0"0"0,1 0 0,-1-1 0,0-1 0,1 1 0,-1-2 0,1 1-1,-1-2 1,17-3 0,2 1 286,165-24 955,388-49 646,5 34-1610,-207 44-476,57-3 366,-37-16 292,482-5 1322,-813 26-1931,-8 0 166,92-8 1,-118-3-185,-28 5-2767,-7 0 2099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4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840 110 12091,'1'-2'130,"0"0"0,0 1 0,-1-1 0,1 0 0,0 0 0,-1 0 0,1 0 0,-1 0 0,1 1 0,-1-1 0,0 0 0,0 0 0,0 0 0,0 0 0,0 0 0,0 0 0,-1 0 0,1 0 0,-1-2 0,-1 1 64,1 0 1,-1 0-1,1 0 1,-1 1-1,0-1 1,0 0-1,0 1 1,0 0 0,-1-1-1,-4-3 1,0 2 36,1-1 1,-1 1-1,-1 0 1,1 1-1,-1 0 1,1 0 0,-1 0-1,-15-2 1,7 3-169,0 2 1,-1-1 0,1 2 0,0 0-1,0 1 1,-1 1 0,1 1 0,1 0-1,-1 1 1,-26 12 0,-9 7-109,-82 56 1,101-59 36,2 1 1,1 2-1,0 0 0,2 2 1,1 1-1,-39 53 0,50-59 9,2 1-1,0 0 1,1 1-1,1 0 1,1 1-1,2 1 1,0-1-1,2 1 1,0 1-1,-3 41 1,8-60 9,1 0 0,0 0 1,0 0-1,1 0 0,0 0 0,0 0 1,0 0-1,1 0 0,0 0 1,4 8-1,-4-12 6,0 1 1,0-1 0,1 0-1,-1 0 1,1 0 0,0 0-1,0 0 1,0 0 0,0-1-1,1 1 1,-1-1 0,0 0-1,1 0 1,0 0 0,0-1-1,-1 1 1,1-1 0,7 1-1,5 1 84,-1-1 1,1-1-1,0 0 0,-1-1 0,1-1 0,0 0 0,-1-1 0,27-8 0,-4-1 234,0-1-1,44-23 0,-19 3-22,-1-2 1,-1-3-1,-3-2 1,-1-3-1,-2-3 1,-2-2 0,75-85-1,-119 121-286,0 1 0,-1-2 0,0 1 1,-1-1-1,0-1 0,-1 1 0,5-15 0,-10 23-29,1 0 0,-1-1 0,0 1 0,-1-1 0,1 1-1,-1 0 1,0-1 0,0 1 0,0-1 0,-1 1 0,1-1 0,-1 1 0,0 0 0,0-1 0,-1 1 0,1 0 0,-1 0 0,0 0-1,0 0 1,-1 0 0,1 1 0,-1-1 0,1 0 0,-1 1 0,-5-4 0,2 2-175,0 0 0,-1 0 0,0 1 0,0-1 0,0 2 0,0-1 0,-1 1 1,0 0-1,1 1 0,-1 0 0,0 0 0,-9-1 0,3 2-287,-1 0-1,1 0 1,-1 2 0,0-1-1,-26 7 1,4 1-490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17236,'1'-4'169,"1"-1"0,-1 1 0,1 0 1,-1 0-1,1 0 0,0 0 0,1 0 0,-1 0 1,1 1-1,0-1 0,-1 1 0,5-4 1,42-35 627,-45 39-643,28-20 199,1 1-1,0 2 1,1 2-1,2 0 1,63-21-1,-51 25-302,0 2-1,1 2 1,1 2 0,52-2-1,6-3-199,-80 9-544,-21 5-558,-9 1 850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40 12147,'8'-8'1586,"0"0"0,1 1 1,16-10 3140,-27 25-3605,-6 6-485,-139 180 1576,62-87-2853,77-97 13,22-27-2536,-5 6 2555,105-128-4979,4 8 4818,-133 159 2537,-19 44-1,23-44-1545,2 1-1,0 0 0,-8 58 1,11-32-1091,1 69 0,5-124 837,0 0 0,0 0-1,0 0 1,0 0 0,0 0 0,0 0-1,0 0 1,0 0 0,0 0-1,0 1 1,0-1 0,0 0-1,0 0 1,0 0 0,0 0 0,0 0-1,0 0 1,0 0 0,0 0-1,0 0 1,0 0 0,0 1 0,0-1-1,0 0 1,-1 0 0,1 0-1,0 0 1,0 0 0,0 0-1,0 0 1,0 0 0,0 0 0,0 0-1,0 0 1,0 0 0,0 0-1,0 0 1,0 0 0,-1 0 0,1 0-1,0 0 1,0 0 0,0 0-1,0 0 1,0 0 0,0 0 0,0 0-1,0 0 1,0 0 0,0 0-1,0 0 1,-1 0 0,1 0-1,0 0 1,0 0 0,0 0 0,0 0-1,0 0 1,0 0 0,0 0-1,0 0 1,-7-6-971,-5-9-843,-6-20-554,-17-30 4374,34 64-1838,1 1 0,-1-1 0,0 1-1,1-1 1,-1 0 0,1 0 0,0 1 0,-1-1 0,1 0 0,0 0-1,-1 1 1,1-1 0,0 0 0,0 0 0,-1 0 0,1 1-1,0-1 1,0 0 0,0 0 0,0 0 0,0 0 0,1 1-1,-1-1 1,0 0 0,0 0 0,0 0 0,1 0 0,-1 1-1,0-1 1,1 0 0,-1 0 0,1 0 0,1 0 323,0 0 1,1 0 0,-1 0-1,0 0 1,0 0 0,1 1-1,-1-1 1,1 1 0,2-1-1,12-2-612,12-7 322,-2-1 0,1-1 0,-1-1 0,29-21 0,-19 13-691,46-21 0,-82 42 517,0-1 0,1 0 0,-1 0-1,1 1 1,-1-1 0,1 1-1,-1-1 1,1 1 0,-1 0 0,1 0-1,-1 0 1,1-1 0,-1 1-1,1 1 1,0-1 0,-1 0 0,1 0-1,-1 1 1,1-1 0,-1 1 0,1-1-1,-1 1 1,1-1 0,1 2-1,-2 0 24,0 0 0,0 0 0,0-1 0,0 1 0,0 0-1,0 0 1,-1 0 0,1 0 0,-1 0 0,1 0-1,-1 0 1,0 0 0,0 0 0,0 0 0,0 0 0,0 0-1,0 0 1,-1 3 0,-4 19 321,0-1 0,-9 22 0,6-19 11,8-26-344,-1 1 0,1 0 0,0 0 0,-1-1 0,1 1-1,0 0 1,0 0 0,0 0 0,0-1 0,0 1 0,0 0 0,0 0 0,0 0 0,0-1 0,0 1-1,0 0 1,0 0 0,1-1 0,-1 1 0,0 0 0,0 0 0,1 0 0,0-1 1,-1 1 0,1-1 0,0 0 0,-1 0 0,1 0 0,-1 1 0,1-1 0,0 0 0,-1 0 0,1 0 0,-1 0 0,1 0 0,0 0 0,-1 0 0,1 0 0,0-1 0,-1 1 0,1 0 0,-1 0 0,1 0 0,0-1 0,37-21 212,-33 18-209,30-21-18,-25 17 1,0 0-1,1 0 1,0 2 0,1-1 0,-1 1-1,18-6 1,-28 12 5,-1 0-1,1-1 0,0 1 1,0 0-1,0 0 1,0 0-1,0 0 1,0 0-1,0 0 0,0 0 1,0 0-1,0 0 1,0 1-1,0-1 0,0 0 1,0 0-1,0 1 1,-1-1-1,1 1 1,0-1-1,0 1 0,0-1 1,-1 1-1,1-1 1,0 1-1,0 0 1,-1-1-1,1 1 0,-1 0 1,1 0-1,0 0 1,-1-1-1,0 1 0,1 0 1,-1 0-1,1 0 1,-1 0-1,0 0 1,0 0-1,0 0 0,1 0 1,-1 0-1,0 1 1,0 7-20,1-1 0,-1 1 1,-3 17-1,2-11-23,1-15 54,2 29-726,-1-28 654,-1-1 0,0 1 0,0 0 0,1-1 0,-1 1 0,0-1 0,1 1 0,-1 0 1,0-1-1,1 1 0,-1-1 0,1 1 0,-1-1 0,1 1 0,-1-1 0,1 1 0,0-1 0,-1 1 0,1-1 0,-1 0 0,1 0 1,0 1-1,-1-1 0,1 0 0,0 0 0,0 0 0,-1 1 0,1-1 0,0 0 0,-1 0 0,1 0 0,0 0 0,0 0 1,-1-1-1,1 1 0,0 0 0,-1 0 0,1 0 0,1-1 0,15-6-464,4-3-170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17836,'6'-3'297,"0"0"1,0 1 0,0-1 0,1 2-1,-1-1 1,1 1 0,-1 0-1,1 0 1,-1 0 0,1 1-1,-1 0 1,1 1 0,0-1-1,-1 1 1,1 1 0,-1-1-1,11 5 1,-13-5-279,-1 0 0,1 0 0,-1 0 0,0 1-1,0 0 1,1 0 0,-1 0 0,0 0 0,-1 0 0,1 0 0,0 1 0,-1-1-1,1 1 1,-1 0 0,0 0 0,0 0 0,0 0 0,0 0 0,0 0 0,-1 1 0,1-1-1,-1 1 1,0-1 0,0 1 0,-1-1 0,1 1 0,-1-1 0,1 1 0,-1 0-1,0-1 1,0 1 0,-2 6 0,-1 1-29,-1 0 1,-1-1-1,1 0 0,-2 1 1,0-2-1,0 1 0,0-1 0,-16 17 1,12-13-49,-1 0 1,-15 28-1,26-41 51,-1 1 1,1-1-1,0 1 1,0 0-1,-1-1 0,1 1 1,0-1-1,0 1 1,-1 0-1,1-1 1,0 1-1,0-1 0,0 1 1,0 0-1,0-1 1,0 1-1,0 0 0,0-1 1,0 1-1,1-1 1,-1 1-1,0 0 0,0-1 1,0 1-1,1-1 1,-1 1-1,0-1 1,1 2-1,0-2 0,0 1 0,0-1-1,0 1 1,0 0 0,0-1 0,0 0 0,0 1 0,0-1 0,1 0-1,-1 1 1,0-1 0,0 0 0,0 0 0,2 0 0,40-6-156,-43 6 163,22-5-774,0-1 0,39-16 0,-55 19 529,1 0-1,-1 0 1,0 0-1,0-1 1,0 0-1,-1 0 1,1 0-1,-1-1 1,0 0-1,-1 0 1,1 0-1,-1-1 1,6-9-1,-3-11-800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13923,'25'0'1592,"3"-2"-1088,5-6-208,3 0 641,-3-1-601,0 2-280,-8-2 24,-4-1-72,-12 2-176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147 139 14843,'-7'0'573,"1"1"0,-1 0 1,0 0-1,0 0 0,1 1 0,-1 0 0,1 0 0,-1 0 0,-9 6 1,10-5-486,1 1 1,0-1 0,1 1-1,-1-1 1,1 1 0,-1 1-1,1-1 1,1 0 0,-1 1-1,1 0 1,-1 0 0,1 0-1,1 1 1,-1-1 0,1 0-1,0 1 1,0 0 0,-1 5-1,2-9-66,1 0-1,0-1 0,-1 1 0,1 0 0,0-1 1,0 1-1,0 0 0,0 0 0,0-1 0,1 1 1,-1 0-1,0-1 0,1 1 0,-1 0 0,1-1 1,0 1-1,-1 0 0,1-1 0,0 1 0,0-1 0,0 0 1,0 1-1,0-1 0,1 0 0,-1 0 0,0 1 1,0-1-1,1 0 0,-1 0 0,1 0 0,-1-1 1,1 1-1,-1 0 0,1 0 0,0-1 0,-1 1 1,1-1-1,0 0 0,-1 1 0,1-1 0,2 0 1,3 1 48,1-1 0,0 0 0,-1 0 0,1-1 0,0 0 1,-1-1-1,0 1 0,9-4 0,-1-1-29,0-1 1,-1 0-1,0-1 0,0 0 0,0-1 1,-1-1-1,-1 0 0,0-1 0,0 0 0,-1-1 1,0 0-1,11-17 0,-36 47-225,-8 15 92,18-24 63,-5 8-139,-10 30-1,18-43 38,0 0-1,0 0 0,0 0 1,0 0-1,0 0 1,1 0-1,0 0 0,0 1 1,0-1-1,0 0 0,1 0 1,0 0-1,2 8 1,-3-12 116,0 1 0,1 0 0,-1 0 1,0-1-1,1 1 0,-1 0 0,1 0 1,-1-1-1,1 1 0,-1-1 0,1 1 0,0 0 1,-1-1-1,1 1 0,0-1 0,0 0 1,-1 1-1,1-1 0,0 1 0,0-1 1,-1 0-1,1 0 0,0 1 0,0-1 0,0 0 1,0 0-1,1 0 0,0 0-34,0-1 0,1 1 1,-1-1-1,0 1 0,0-1 0,0 0 0,0 0 0,0 0 1,0 0-1,3-3 0,19-16-549</inkml:trace>
  <inkml:trace contextRef="#ctx0" brushRef="#br0" timeOffset="1">523 0 17124,'-13'12'895,"0"1"1,1-1 0,1 2-1,0 0 1,-12 22-1,19-30-739,1 0 0,1 0 0,-1 0 0,1 1 0,0-1 0,1 0 0,-2 12-1,3-14-182,0 0-1,0 0 1,0 0-1,1 0 1,-1 0-1,1-1 1,0 1-1,0 0 1,0 0-1,1-1 1,-1 1-1,1-1 1,0 1-1,3 3 1,-4-5-15,0-1 0,1 1 1,-1-1-1,0 0 0,1 1 1,-1-1-1,1 0 0,0 0 0,-1 0 1,1 0-1,0 0 0,0 0 1,-1 0-1,1-1 0,0 1 1,0-1-1,0 1 0,0-1 1,0 0-1,0 0 0,3 0 1,4-1-28,-1 0 0,0-1 0,1 0 0,7-3 0,-10 3 98,-1 0 1,0 1 0,1-1-1,-1 1 1,1 0 0,-1 1-1,1-1 1,-1 1-1,8 1 1,-11-1-15,-1 1-1,0-1 1,1 1-1,-1 0 1,0-1-1,0 1 1,1 0 0,-1 0-1,0 0 1,0 0-1,0 0 1,0 0-1,0 0 1,0 0-1,-1 0 1,1 1-1,0-1 1,0 0 0,-1 0-1,1 1 1,-1-1-1,1 0 1,-1 1-1,0-1 1,1 1-1,-1-1 1,0 1-1,0-1 1,0 0 0,0 1-1,0-1 1,-1 1-1,1-1 1,0 1-1,-1 2 1,-1 4-446,-1 0 0,1 1 1,-1-1-1,-6 11 0,9-19 417,0 0-1,0 0 0,0 0 0,0 0 0,0 0 0,0 0 0,-1 1 0,1-1 0,0 0 1,0 0-1,0 0 0,0 0 0,0 0 0,-1 0 0,1 0 0,0 0 0,0 0 1,0 0-1,0 0 0,0 0 0,-1 0 0,1 0 0,0 0 0,0 0 0,0 0 0,0 0 1,-1 0-1,1 0 0,0 0 0,0 0 0,0 0 0,0 0 0,0 0 0,-1 0 1,1 0-1,0 0 0,0 0 0,0 0 0,0 0 0,0 0 0,-1-1 0,1 1 0,0 0 1,0 0-1,0 0 0,0 0 0,0 0 0,0 0 0,0-1 0,0 1 0,0 0 1,-1 0-1,1 0 0,0 0 0,0 0 0,0-1 0,0 1 0,0 0 0,0 0 0,0 0 1,0 0-1,0-1 0,-1-10-540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17788,'-7'0'1760,"4"9"-1128,1-1-280,-1 8 985,-3 3-369,3 8-384,2 3-184,-2 5-200,1 0-88,-1 1-352,1-1-304,-1-8 448,4-4-40,8-20-96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 16147,'0'0'140,"-1"-1"0,1 1 0,0-1-1,-1 0 1,1 1 0,0-1-1,0 0 1,0 1 0,-1-1-1,1 0 1,0 1 0,0-1-1,0 0 1,0 1 0,0-1-1,0 0 1,1 0 0,-1 1 0,0-1-1,0 0 1,0 1 0,1-1-1,-1 1 1,0-1 0,0 0-1,1 1 1,-1-1 0,1 1-1,-1-1 1,1 1 0,-1-1-1,1 1 1,-1-1 0,1 1-1,-1-1 1,1 1 0,-1 0 0,1-1-1,0 1 1,-1 0 0,1 0-1,-1-1 1,1 1 0,0 0-1,-1 0 1,1 0 0,0 0-1,0 0 1,-1 0 0,1 0-1,0 0 1,-1 0 0,1 0 0,0 0-1,0 0 1,4 2 131,1-1 0,-1 1 0,0-1 0,0 1 0,9 5 0,3 3-139,-1 1 0,0 1 0,-1 0 0,21 22-1,50 63-124,-8-7-1190,-74-86 1025,-1-1 0,1 1 1,-1-1-1,1 0 0,0-1 0,6 4 1,-9-5 128,1-1 1,-1 1 0,0-1 0,1 1 0,-1-1-1,1 0 1,-1 0 0,0 1 0,1-1-1,-1 0 1,1 0 0,-1 0 0,1-1 0,-1 1-1,0 0 1,1-1 0,-1 1 0,0 0 0,1-1-1,-1 1 1,0-1 0,1 0 0,-1 0 0,0 1-1,0-1 1,2-2 0,15-20-540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122 179 13515,'2'-6'548,"0"0"290,0 0 1,0-1 0,0 1 0,0-11 0,-2 17-756,0-1 1,1 1-1,-1-1 1,0 1-1,-1-1 1,1 1-1,0-1 1,0 1-1,0-1 1,0 1 0,0-1-1,0 1 1,-1-1-1,1 1 1,0-1-1,0 1 1,-1 0-1,1-1 1,0 1-1,0-1 1,-1 1 0,1 0-1,-1-1 1,1 1-1,0 0 1,-1-1-1,0 1 1,0 0 47,0 0 0,-1 0 0,1 0 0,0 0 0,-1 0 0,1 0 0,0 1 0,-1-1 0,1 0 0,0 1 1,0-1-1,-1 1 0,1-1 0,0 1 0,-2 1 0,-6 5 37,0 0 0,0 0 0,0 1 0,1 0 0,1 1-1,-1-1 1,1 1 0,1 1 0,0-1 0,0 1 0,1 1 0,-7 18 0,11-27-149,0 0-1,1 0 1,-1 0 0,1 1 0,-1-1-1,1 0 1,0 1 0,0 2 0,0-4-15,0-1 1,0 1 0,0-1-1,1 1 1,-1 0 0,0-1-1,1 1 1,-1-1 0,0 1-1,1-1 1,-1 1-1,0-1 1,1 1 0,-1-1-1,1 0 1,-1 1 0,1-1-1,-1 0 1,1 1 0,-1-1-1,1 0 1,0 1 0,-1-1-1,1 0 1,-1 0 0,1 0-1,0 0 1,-1 1 0,1-1-1,-1 0 1,1 0 0,0 0-1,-1 0 1,1-1-1,-1 1 1,1 0 0,1 0-1,4-2 14,1 1 0,-1-1-1,1 0 1,-1-1 0,0 0-1,0 0 1,0 0 0,0 0-1,9-9 1,50-44 74,-59 50-78,-4 4-11,88-88 194,-78 76-165,0 0 1,-1-1 0,-1 0-1,15-29 1,-48 76-64,14-12 17,0-1 1,1 1-1,1 1 0,1-1 0,1 1 0,0 0 0,-1 33 0,5-51 23,1 0-1,0 0 0,1 1 0,-1-1 0,1 0 0,-1 0 0,1 0 0,0 0 0,0 0 0,0 0 0,0 0 0,1 0 0,-1-1 0,5 6 1,-5-7-1,1 1 1,-1-1 0,1 0-1,-1 1 1,1-1 0,0 0-1,0 0 1,0 0 0,0-1-1,0 1 1,0 0 0,0-1-1,0 1 1,0-1 0,0 0-1,0 0 1,0 1 0,0-1-1,0-1 1,0 1 0,0 0 0,0 0-1,3-2 1,5-1 26,-1 0 1,1-1-1,-1 0 1,0-1-1,0 0 1,-1 0-1,0-1 0,0 0 1,13-13-1,-6 4 10,0-1 0,-1 0 0,18-28-1,-30 39-52,1 1 0,-1 0 0,-1 0 0,1-1 0,1-5-1,-3 10 7,1-1-1,-1 1 1,0 0-1,0-1 0,0 1 1,0-1-1,0 1 1,0 0-1,0-1 1,0 1-1,0-1 0,0 1 1,0 0-1,0-1 1,0 1-1,0-1 0,-1 1 1,1 0-1,0-1 1,0 1-1,0 0 0,-1-1 1,1 1-1,0 0 1,0-1-1,-1 1 1,0 0-4,0-1 1,0 1 0,1 0-1,-1 0 1,0 1 0,0-1 0,0 0-1,0 0 1,1 0 0,-1 0 0,0 1-1,0-1 1,0 0 0,1 1 0,-1-1-1,0 1 1,0-1 0,0 1 0,-10 8-2,0 0 0,1 0 1,0 1-1,1 0 0,0 1 1,1-1-1,0 2 0,1-1 1,0 1-1,1 1 0,-5 12 1,9-21 14,1 0 1,0 0 0,-1 0 0,2 0-1,-1 0 1,0 0 0,1 0 0,0 0-1,0 0 1,1 8 0,-1-10-9,1 0 1,-1 0-1,1 0 0,0 0 0,0 0 1,0-1-1,0 1 0,0 0 0,0-1 1,1 1-1,-1-1 0,1 1 0,-1-1 1,1 0-1,-1 1 0,1-1 0,-1 0 1,1 0-1,0 0 0,0 0 0,0-1 1,0 1-1,-1 0 0,4 0 0,12 2-51,-1 0 1,1 0-1,0-2 0,0 0 0,0-1 0,21-2 0,102-20-415,-124 19 404,-15 3 67,0 0 0,-1-1 0,1 1 0,0 0 0,-1 0-1,1-1 1,-1 1 0,1 0 0,-1-1 0,1 1 0,-1-1 0,1 1 0,-1-1-1,1 1 1,-1-1 0,0 1 0,1-1 0,-1 1 0,0-1 0,1 1 0,-1-1 0,0 0-1,0 1 1,1-1 0,-1 1 0,0-1 0,0 0 0,0 1 0,0-1 0,0 0-1,0 1 1,0-1 0,0 0 0,0 1 0,0-1 0,0 0 0,-1 1 0,1-1 0,0 1-1,-1-2 1,-15-35 367,7 17-148,8 17-207,0 0 0,1 0 0,-1 1 0,1-1 0,-1 0-1,1 0 1,0 0 0,0 0 0,0 1 0,1-1 0,-1 0 0,1 0-1,-1 0 1,1 1 0,1-4 0,-1 4-48,1 0-1,-1 0 1,1 1-1,-1-1 1,1 1-1,-1-1 1,1 1-1,0-1 1,0 1 0,0 0-1,0 0 1,0 0-1,0 0 1,0 0-1,0 1 1,0-1-1,0 0 1,0 1-1,0 0 1,3-1 0,23-3-1235,1 1-92,39-12-1,-35 5 545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6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18788,'-4'4'1648,"-5"18"-1192,-4 5-191,2 12 727,-1 5-344,4 9-336,0-1-88,7-3-192,1-4-80,3-12-112,3-5-40,2-18-144,2-7-160,-4-16-424,-2-6-185,-2-13 793,-4-6-192,-1-7-56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16219,'-8'-3'2137,"2"-1"-1313,9-3-304,6-2 1177,12-1-441,5 0-264,8-2-304,4 2-216,2 0-232,-2 2-160,-3 2-528,-4 3-320,-11 5-2201,-4 0 2545,-12 6-408,-4 2-360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15579,'23'8'1921,"12"-8"-905,3-6-336,8-4 920,4 0-191,1-2-385,-1-1-448,-10 2-1096,-4 1 968,-11 1-472,-4 2-168,-9 3-80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33 127 17844,'1'5'284,"0"0"1,0 1-1,-1 0 1,0-1-1,0 1 1,0-1-1,-1 1 1,0-1-1,0 1 0,-3 9 1,-1 8 663,0 11-155,-2 2-520,1-1-1,3 1 0,0 65 1,3-100-270,0-1 0,0 0 0,0 1 1,0-1-1,0 0 0,0 1 0,0-1 1,0 0-1,0 1 0,0-1 0,0 0 0,0 1 1,0-1-1,1 0 0,-1 1 0,0-1 1,0 0-1,0 0 0,0 1 0,0-1 0,1 0 1,-1 1-1,0-1 0,0 0 0,1 0 1,-1 0-1,0 1 0,0-1 0,1 0 0,-1 0 1,0 0-1,0 0 0,1 1 0,-1-1 1,9-8 112,4-19 96,-1-3-85,-3-1 0,0 0-1,-2 0 1,-1-1 0,3-45-1,-9 81-150,1 0-1,-1 0 0,1-1 0,0 1 1,0 0-1,1 0 0,-1-1 0,1 1 1,0-1-1,0 1 0,0-1 0,0 0 1,1 0-1,-1 0 0,1 0 0,-1 0 0,1-1 1,5 4-1,-4-3 23,0 0 0,1 0-1,0 0 1,0 0 0,0-1 0,0 0 0,0 0 0,0 0 0,0-1-1,0 0 1,1 0 0,-1 0 0,1-1 0,5 0 0,-3 0 15,0-2 0,1 1 0,-1-1 1,0-1-1,0 0 0,-1 0 0,1 0 0,-1-1 1,9-5-1,-10 6 2,-1-1 1,0 1-1,-1-1 1,1 0-1,0 0 0,-1-1 1,0 1-1,0-1 1,-1 0-1,1 0 0,-1 0 1,0-1-1,2-5 1,-4 11-16,-1 0 0,0-1 0,0 1 0,0 0 0,0 0 0,1-1 0,-1 1 0,0 0 0,0-1 0,0 1 0,0 0 0,0 0 0,0-1 0,0 1 0,0 0 0,0-1 0,0 1 0,0 0 0,0-1 0,0 1 0,0 0 0,0-1 0,0 1 0,0 0 0,0 0 0,0-1 0,0 1 0,-1 0 0,1-1 0,0 1 0,0 0 0,0 0 0,-1-1 0,-9 6-15,-10 15-17,12-8 21,0 0 1,0 1-1,2 0 0,-1 1 0,-5 17 1,10-25 17,0 1 0,1-1 1,-1 0-1,1 1 1,0-1-1,1 1 0,-1 0 1,1-1-1,1 1 1,-1-1-1,1 1 0,0 0 1,1-1-1,2 8 1,-3-12 4,0 0 0,0 0 0,0 1 0,0-1 0,1 0 0,-1 0 0,1 0 0,0-1 0,-1 1 1,1 0-1,0 0 0,0-1 0,0 1 0,0-1 0,1 0 0,-1 0 0,0 0 0,4 2 0,-2-3 7,0 1-1,0 0 0,0-1 0,0 0 0,0 0 0,0 0 0,0 0 1,0-1-1,0 1 0,6-3 0,0 0 25,1-1 0,-1 0-1,-1-1 1,1 0 0,-1-1 0,0 0 0,14-12 0,-4 1 4,-1-1-1,-1-1 1,-1 0 0,0-1 0,-2-1 0,0 0 0,17-39 0,-48 114-1035,15-46 853,0 1 0,0-1 0,1 0 0,0 0 0,1 1 0,0-1 0,1 13 0,2-13 358,0-9-151,0-14-347,-2-8-86</inkml:trace>
  <inkml:trace contextRef="#ctx0" brushRef="#br0" timeOffset="1">595 0 18836,'-3'2'1688,"0"2"-1224,0 2-167,5 1 463,2-1-608,0-2 96,-1 2-208,-3-2-184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16564,'-6'33'6007,"-14"33"-5052,10-33-571,-88 333 454,97-366-837,-3 35 114,4-35-108,0 0 0,0 1-1,1-1 1,-1 0 0,0 0 0,0 0 0,0 0 0,0 1 0,1-1-1,-1 0 1,0 0 0,0 0 0,0 0 0,1 0 0,-1 1-1,0-1 1,0 0 0,1 0 0,-1 0 0,0 0 0,0 0-1,0 0 1,1 0 0,-1 0 0,0 0 0,0 0 0,1 0-1,-1 0 1,0 0 0,0 0 0,1 0 0,-1 0 0,0 0-1,0-1 1,1 1 0,-1 0 0,0 0 0,0 0 0,0 0-1,1 0 1,-1 0 0,0-1 0,0 1 0,0 0 0,0 0 0,1 0-1,-1-1 1,0 1 0,0 0 0,0 0 0,0-1 0,15-11 179,-14 11-176,89-93 722,-61 62-631,1 0 0,50-39 0,-79 70-106,0 1 0,0-1 0,-1 0 0,1 1 0,0-1 0,0 1 0,0-1 0,0 1 0,0-1 0,0 1 0,0-1 0,0 1 0,0 0 0,1 0 0,-1 0 0,0 0 0,2 0 0,-3 0 0,1 0 0,-1 0 1,1 1-1,-1-1 0,1 0 0,-1 1 0,0-1 0,1 0 0,-1 1 0,0-1 1,1 1-1,-1-1 0,0 1 0,1-1 0,-1 1 0,0-1 0,0 1 0,0-1 0,0 1 1,1-1-1,-1 1 0,0-1 0,0 1 0,0 0 0,0 5-25,0 0-1,-1 0 1,1 0-1,-4 10 1,-33 117-1817,41-150-456,3-3 1547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63 234 16572,'-3'0'282,"0"0"0,0 1 1,0 0-1,0-1 1,0 1-1,0 1 1,0-1-1,1 0 1,-1 1-1,1-1 1,-1 1-1,1 0 1,-1 0-1,1 0 0,0 0 1,0 0-1,0 0 1,0 0-1,0 1 1,0-1-1,1 1 1,-3 4-1,3-6-217,1 1 1,-1-1-1,1 0 0,-1 1 1,1-1-1,-1 1 0,1-1 1,0 1-1,0-1 0,-1 1 1,1-1-1,0 1 0,1-1 1,-1 1-1,0-1 0,0 0 1,1 1-1,-1-1 1,0 1-1,1-1 0,0 1 1,-1-1-1,1 0 0,0 1 1,0-1-1,-1 0 0,1 0 1,0 0-1,0 0 0,0 0 1,1 0-1,-1 0 0,0 0 1,0 0-1,0 0 0,1 0 1,-1-1-1,1 1 0,-1-1 1,0 1-1,1-1 0,-1 1 1,1-1-1,-1 0 0,3 0 1,4 1-1,-1 0 1,0-1-1,1 0 1,-1 0 0,0-1-1,1 0 1,-1-1-1,0 1 1,0-1 0,0-1-1,0 1 1,0-1-1,10-7 1,0 0 47,-1 0 1,0-1-1,28-27 1,-8 0 14,-34 35-120,1-1 1,-1 1-1,0-1 0,0 1 1,0-1-1,0 1 1,-1-1-1,1 0 0,1-7 1,-4 11-11,0 0 1,0 0-1,0 0 0,0 0 0,0 0 1,0 0-1,1 1 0,-1-1 1,0 0-1,0 1 0,0-1 1,0 1-1,1-1 0,-1 1 1,0-1-1,1 1 0,-1 0 1,0 0-1,-11 13-29,1 0 1,0 0-1,1 1 0,1 1 1,0-1-1,1 2 0,1-1 1,-5 18-1,10-30 22,1 0 0,0 0 1,0 0-1,0 0 0,1 0 0,-1 0 1,1 0-1,0 1 0,0-1 0,0 0 1,1 0-1,0 0 0,-1 0 0,3 6 1,-2-9 4,0 1 0,-1-1 0,1 1 1,0-1-1,0 0 0,0 1 0,0-1 1,0 0-1,1 0 0,-1 0 0,0 0 1,1 0-1,-1 0 0,0 0 0,4 1 1,-3-1 1,1 0 1,0-1 0,-1 1 0,1-1-1,0 1 1,0-1 0,-1 0-1,1 0 1,0-1 0,0 1-1,-1 0 1,4-2 0,5-1 3,-1 0 1,-1-1 0,1-1 0,-1 1-1,1-2 1,-2 1 0,1-1-1,0-1 1,-1 1 0,9-11-1,-4 4-4,-2 0-1,0 0 0,0-1 1,-1-1-1,10-21 0,-23 47-113,0 0 1,0 1-1,1-1 0,0 1 1,1 0-1,0-1 0,2 20 1,-1-29 80,0 0 1,0 0 0,1 0 0,-1 0 0,0 0-1,1 0 1,-1 0 0,1 0 0,-1 0 0,1 0-1,0 0 1,0-1 0,0 1 0,0 0 0,0 0-1,1-1 1,2 3 0,-3-3-11,0 0 0,0-1 0,1 1 0,-1 0 0,1-1 0,-1 0 0,0 1 0,1-1 0,-1 0 0,1 1 0,-1-1 0,1 0 0,-1 0 0,1 0 0,-1-1 0,1 1 0,-1 0 0,3-1 0,3-2-137,0 0-1,1 0 1,-2-1 0,1 0 0,0 0-1,-1-1 1,10-8 0,10-11-377,-2-1 0,35-49 0,32-63-346,-85 127 906,0 1 64,0 0 0,-1-1-1,0 0 1,-1 0 0,4-11 0,-9 15 251,-5 11-85,-7 12 122,4 2-213,0 1-1,2 0 1,0 0 0,1 1 0,1-1 0,1 1 0,0 0-1,0 28 1,4-11-111,1 0 0,1-1 0,15 69-1,-16-100-44,-1-3-3,1 0 0,-1 0-1,1 0 1,0 0 0,0 0 0,0 0 0,0-1-1,0 1 1,1 0 0,-1-1 0,3 4 0,-2-12-343,-4-6 208,-12-27 103,-2 1 0,-2 1 0,-1 0 1,-2 2-1,-41-54 0,62 89 65,0 0-1,0 0 1,0 0-1,0 0 1,0 0-1,0 0 0,0 0 1,-1 0-1,1 0 1,0 0-1,0 0 1,0 0-1,0-1 0,0 1 1,0 0-1,0 0 1,0 0-1,0 0 1,0 0-1,0 0 0,0 0 1,0 0-1,0 0 1,0 0-1,0-1 1,0 1-1,0 0 0,0 0 1,0 0-1,0 0 1,0 0-1,0 0 1,0 0-1,0 0 0,0 0 1,0-1-1,0 1 1,0 0-1,0 0 1,0 0-1,0 0 0,0 0 1,0 0-1,1 0 1,-1 0-1,0 0 1,0 0-1,0 0 0,0 0 1,0 0-1,0 0 1,0-1-1,0 1 1,0 0-1,0 0 0,0 0 1,1 0-1,8 1 387,21 7-180,-15-4-70,-8-3-100,63 11 18,-64-11-192,0-1-1,0 0 1,0 0-1,0 0 1,0-1-1,0 0 1,0 0-1,0-1 0,7-2 1,-12 4 102,0-1 1,1 1 0,-1-1-1,0 1 1,0-1-1,0 0 1,1 0-1,-1 0 1,0 1 0,0-1-1,0 0 1,0 0-1,0-1 1,-1 1-1,1 0 1,0 0 0,0 0-1,-1 0 1,1-1-1,-1 1 1,1 0-1,-1-1 1,1 1 0,-1 0-1,0-1 1,0 1-1,0-1 1,0 0-1,-3-18-408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16099,'4'10'1881,"8"1"-1249,8-2-320,4 1 688,8 0 1073,2-3-1489,-2 0 0,2 1-72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17900,'-72'13'3295,"67"-11"-3294,0 0 0,-1 0 0,1 1 0,0-1-1,1 1 1,-1 0 0,-8 8 0,12-10-8,0-1 1,0 1-1,1 0 0,-1 0 1,1 0-1,-1 0 0,0 0 1,1 0-1,0 0 0,-1 0 1,1 0-1,-1 0 0,1 0 1,0 0-1,0 0 0,0 0 1,0 0-1,0 2 0,0-1-1,1-1 0,-1 1 0,1-1 0,-1 1 1,1-1-1,0 0 0,0 1 0,0-1 0,0 0 0,0 1 0,0-1 0,0 0 0,0 0 0,0 0 0,1 0 0,1 2 0,13 6-157,26 13 0,-33-18 96,0 0-1,0 0 0,0 1 1,-1 0-1,0 1 0,0 0 1,0 0-1,0 0 1,-1 1-1,9 12 0,-15-17 72,0-1 0,0 1 0,0 0 0,0 0 0,0-1 0,-1 1 0,1 0 0,-1 0 1,1 0-1,-1 0 0,0 0 0,0 0 0,1 0 0,-2 0 0,1 0 0,0 0 0,0 0 0,-1 0 0,0 3 0,-1-1 53,1-1-1,-1 0 1,0 0 0,0 0 0,0 0 0,-1 0-1,1 0 1,-1-1 0,1 1 0,-4 2 0,-5 2 293,-1 1 1,1-2-1,-1 1 1,-23 7-1,35-14-339,-43 14 723,41-13-789,-1-1 1,0 1-1,1-1 0,-1 0 1,1 0-1,-1 1 0,1-2 1,-1 1-1,1 0 0,-1 0 0,0-1 1,1 0-1,0 1 0,-4-3 1,5 3 39,1-1 0,-1 1 0,1-1 0,-1 0 0,1 1 0,0-1 0,-1 0 0,1 1 0,0-1 0,0 0 0,0 0 0,0 1 0,-1-1 0,1 0 0,0 1 0,0-1 0,0 0 1,0 0-1,1 1 0,-1-1 0,0 0 0,0 0 0,0 1 0,0-1 0,1 0 0,-1 1 0,0-1 0,1 0 0,-1 1 0,1-1 0,-1 0 0,1 1 0,-1-1 0,1 0 0,16-19-498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15987,'-9'1'599,"-1"1"0,1 1 0,-1 0 0,1 0 0,0 0 0,0 1 0,1 1 0,-1-1-1,1 1 1,0 1 0,0 0 0,-12 12 0,19-18-582,1 0 1,0 1-1,-1-1 0,1 0 1,-1 1-1,1-1 1,0 0-1,0 1 0,-1-1 1,1 0-1,0 1 0,-1-1 1,1 1-1,0-1 0,0 1 1,0-1-1,0 0 0,0 1 1,-1-1-1,1 1 1,0-1-1,0 1 0,0-1 1,0 1-1,0-1 0,0 1 1,0-1-1,1 1 0,-1-1 1,0 1-1,0-1 0,0 1 1,0-1-1,0 0 1,1 1-1,0 0-4,0 0 1,0-1-1,1 1 1,-1-1-1,0 0 0,0 1 1,0-1-1,1 0 1,-1 0-1,0 0 0,0 0 1,3 0-1,38-5-28,-42 5 17,7-2-61,0 1 0,0 0 0,0 0 0,0 0 0,14 2-1,-19-1 34,-1 0 0,1 1 0,0-1 0,-1 1 0,1-1 0,0 1 0,-1 0 0,1 0 0,-1 0 0,1-1 0,-1 1 0,0 1 0,1-1 0,-1 0 0,0 0 0,0 0 0,0 1 0,0-1 0,0 1 0,0-1-1,0 0 1,0 1 0,0 0 0,-1-1 0,1 1 0,-1-1 0,1 1 0,-1 0 0,0 0 0,1 1 0,-1 5-30,0 0 1,0 1-1,0-1 1,-1 0-1,0 0 1,-1 0-1,0 0 1,0-1-1,-1 1 0,-6 14 1,-2-1 48,0 0 1,-21 27-1,25-38 17,-37 47 7,39-52-3,1 0 0,-1-1 1,0 1-1,0-1 0,-1 0 0,1-1 0,-1 1 1,-9 3-1,15-6-9,-1-1-1,1 0 1,0 0 0,0 0 0,-1 1-1,1-1 1,-1 0 0,1 0 0,0 0-1,-1 0 1,1 0 0,0 1 0,-1-1-1,1 0 1,-1 0 0,1 0 0,0 0-1,-1 0 1,1 0 0,0 0 0,-1-1-1,1 1 1,-1 0 0,1 0 0,0 0-1,-1 0 1,1 0 0,0 0 0,-1-1-1,1 1 1,0 0 0,-1-1 0,5-11 55,17-15-68,12-6-106,1 1 0,2 2-1,77-49 1,-110 77 105,1-1 0,0 1 1,0 0-1,0 0 0,0 0 0,0 1 0,0-1 1,0 1-1,0 0 0,1 0 0,7 0 0,-12 1 7,0 0 0,1 0 0,-1 0 0,0 0-1,1 0 1,-1 1 0,0-1 0,0 0 0,1 0-1,-1 1 1,0-1 0,1 0 0,-1 0-1,0 1 1,0-1 0,0 0 0,1 0 0,-1 1-1,0-1 1,0 0 0,0 1 0,0-1-1,0 0 1,1 1 0,-1-1 0,0 0 0,0 1-1,0-1 1,0 0 0,0 1 0,0-1-1,0 1 1,0-1 0,0 0 0,0 1 0,-1-1-1,1 0 1,0 1 0,0-1 0,0 0-1,0 1 1,-1-1 0,-8 18-63,8-15 45,-2 1 43,2-1 31,0-1 1,0 1-1,-1-1 0,0 0 1,1 1-1,-1-1 0,0 0 0,0 0 1,-3 2-1,38-54 2304,49-80-1291,-82 129-1099,1 1 1,-1-1 0,0 1 0,1 0 0,-1-1 0,0 1-1,1 0 1,-1-1 0,0 1 0,1 0 0,-1-1-1,1 1 1,-1 0 0,0-1 0,1 1 0,-1 0 0,1 0-1,-1 0 1,1 0 0,-1 0 0,1-1 0,-1 1 0,1 0-1,-1 0 1,1 0 0,-1 0 0,1 0 0,-1 0-1,1 0 1,-1 1 0,1-1 0,-1 0 0,1 0 0,-1 0-1,1 1 1,17 13-1736,0 1 993,4-8 171,7-4-159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5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 17044,'-5'5'356,"-1"0"0,1 0 0,1 0 0,-1 1 0,1-1 1,0 1-1,0 1 0,1-1 0,-5 10 0,2-5 285,-33 74 355,4 1 0,-35 132 0,59-182-846,-31 109-238,-31 200 0,71-319-11,5-35-101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15171,'-15'11'1263,"0"1"0,-18 19 0,29-26-1014,0-1-1,0 1 0,1 0 1,-1 1-1,1-1 0,0 0 1,1 1-1,-1 0 1,1-1-1,0 1 0,-1 8 1,3-12-214,-1-1 0,1 1-1,0 0 1,0 0 0,0 0 0,0 0 0,1-1 0,-1 1 0,0 0 0,1 0 0,-1 0 0,1-1 0,0 1-1,0 0 1,0-1 0,-1 1 0,1-1 0,1 1 0,-1-1 0,0 1 0,0-1 0,0 0 0,1 1 0,-1-1-1,1 0 1,-1 0 0,1 0 0,-1 0 0,1 0 0,0 0 0,2 0 0,0 0-28,-1 1 0,1-1 1,0-1-1,-1 1 0,1 0 1,0-1-1,0 0 0,0 0 1,-1 0-1,1 0 0,0-1 1,0 0-1,0 1 0,5-4 1,-1 1-7,-1-1 0,1-1 0,-1 0 0,0 0 1,-1 0-1,1 0 0,-1-1 0,0-1 0,-1 1 1,1-1-1,-1 1 0,-1-1 0,1-1 0,-1 1 1,0-1-1,-1 0 0,0 1 0,3-12 0,-6 18 1,0 0-1,1 0 0,-1-1 1,0 1-1,0 0 0,0 0 0,0 0 1,0 0-1,0-1 0,0 1 1,0 0-1,0 0 0,0 0 1,-1 0-1,1-1 0,-1 0 1,0 2 0,1-1 1,0 1-1,-1 0 1,1 0 0,0 0-1,-1 0 1,1-1 0,-1 1-1,1 0 1,0 0-1,-1 0 1,1 0 0,-1 0-1,1 0 1,0 0 0,-1 0-1,1 0 1,-1 0-1,1 0 1,0 1 0,-1-1-1,1 0 1,0 0-1,-1 0 1,1 0 0,-1 1-1,1-1 1,0 0 0,-1 1-1,-3 1 21,1 1 0,-1 0 0,1 0 0,0 0 0,0 0 0,-5 6 0,2 2 33,-1-1 0,2 1 0,-7 15 0,10-22-100,1 0 0,-1 0 0,1 1 0,0-1 0,0 0 0,1 0 0,-1 0 0,1 1 0,0-1 0,0 0 0,0 0 0,1 1 0,1 3 0,-2-6-32,1-1 1,0 0 0,-1 1 0,1-1 0,0 0 0,0 0 0,0 0-1,0 0 1,0 0 0,1 0 0,-1 0 0,0 0 0,0 0-1,1 0 1,-1-1 0,0 1 0,1-1 0,-1 1 0,1-1 0,-1 1-1,1-1 1,-1 0 0,1 1 0,-1-1 0,1 0 0,1 0 0,2 0-47,1 0 0,-1-1 0,1 0 0,-1 1 0,1-2 0,5-1 1,22-11-589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130 161 16964,'-16'9'1382,"0"0"1,-25 20-1,35-25-1091,0 1 0,1-1 0,0 2 0,0-1 0,0 1 0,1-1 0,-1 1 0,1 0 0,-5 11 0,9-16-271,0-1 1,-1 1-1,1 0 0,0-1 1,-1 1-1,1 0 0,0-1 1,0 1-1,0 0 0,0-1 1,0 1-1,0 0 0,0-1 1,0 1-1,0 0 1,0-1-1,0 1 0,0 0 1,0-1-1,0 1 0,1 0 1,-1-1-1,0 1 0,1 0 1,-1-1-1,0 1 0,1-1 1,-1 1-1,1 0 0,0 0-8,1-1 0,-1 1 0,0-1-1,0 1 1,1-1 0,-1 0 0,0 1 0,1-1-1,-1 0 1,0 0 0,1 0 0,-1 0 0,0 0-1,2-1 1,3 0-16,0 0 1,1 0-1,-1-1 0,0 0 0,7-4 0,6-5-31,0-2-1,-1 0 1,-1-1-1,0-1 0,26-30 1,62-93-164,-102 133 195,-2 4 3,0 0 0,0 0 0,0 0 0,0 0 0,0 0 0,0 0 0,0-1 0,-1 1 0,1 0 0,-1 0 0,1 0 0,-1-1 0,1 1 0,-1 0 0,0-1 0,1 1 0,-1 0 0,0-1 0,0-1 0,0 3 2,-1-1 0,1 1-1,0 0 1,-1 0 0,1 0 0,0 0-1,0 0 1,-1-1 0,1 1 0,0 0-1,-1 0 1,1 0 0,0 0 0,-1 0-1,1 0 1,0 0 0,-1 0 0,1 0-1,0 1 1,-1-1 0,1 0 0,0 0-1,-1 0 1,1 0 0,0 0 0,0 0-1,-1 1 1,1-1 0,0 0-1,0 0 1,-1 0 0,1 1 0,0-1-1,-12 10 48,11-10-39,-10 12 33,-1 0 1,2 0 0,0 1 0,0 0-1,1 1 1,1 0 0,0 0 0,1 1 0,1 0-1,0 1 1,1-1 0,-4 23 0,8-33-104,1 0 0,-1-1 0,1 1 0,1 0 0,-1-1 1,0 1-1,1-1 0,0 1 0,0 0 0,1-1 0,-1 0 0,3 6 1,-3-8 21,0-1 1,1 1 0,-1 0 0,0 0 0,1-1 0,-1 1-1,0-1 1,1 1 0,0-1 0,-1 0 0,1 0-1,0 0 1,0 0 0,0 0 0,0 0 0,0 0 0,0 0-1,0-1 1,0 1 0,0-1 0,0 0 0,0 1 0,0-1-1,0 0 1,0 0 0,0 0 0,0-1 0,0 1-1,4-1 1,24-10-335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78 120 14651,'1'3'236,"1"-1"0,0 1 1,0-1-1,0 0 0,0 1 0,0-1 0,1 0 1,-1 0-1,1 0 0,-1-1 0,1 1 0,-1-1 0,1 1 1,0-1-1,0 0 0,3 1 0,0-1 125,0 0 0,0-1 1,0 1-1,0-1 0,0-1 0,0 1 0,10-3 0,-4 1 78,-1-1 0,1-1-1,-1 0 1,1 0 0,12-8 0,-21 10-367,1 1 1,-1-1 0,0 0-1,0 0 1,0 0 0,-1 0-1,1-1 1,0 1 0,-1-1-1,0 1 1,1-1 0,-1 0-1,0 0 1,-1 0 0,1 0-1,0 0 1,-1-1 0,0 1-1,0 0 1,0-1 0,0 1-1,1-5 1,-3 6-55,1-1 0,0 1-1,-1 0 1,1 0 0,-1-1 0,0 1 0,0 0 0,0 0 0,0 0-1,0 0 1,0 0 0,0 0 0,-1 0 0,1 0 0,-1 1 0,1-1 0,-1 0-1,0 1 1,0-1 0,0 1 0,0 0 0,0 0 0,0 0 0,0 0-1,0 0 1,0 0 0,0 0 0,-4 0 0,-2-1-7,0 0-1,0 0 1,0 1 0,0 1 0,0-1 0,-16 2-1,13 1 6,1 0 1,0 1-1,0 1 0,0-1 0,0 1 0,0 1 0,1 0 0,0 0 1,0 1-1,0 0 0,1 1 0,0 0 0,0 0 0,1 1 0,0 0 1,-12 16-1,15-18-2,0 0 1,1 0-1,0 1 1,0-1-1,0 1 1,1 0-1,0 0 1,0 0-1,0 0 1,1 0-1,0 10 1,1-11-16,1-1 1,-1 1-1,1 0 1,0-1-1,1 1 1,-1-1-1,1 0 1,0 0-1,0 1 1,1-1-1,0 0 1,0-1-1,0 1 1,0-1-1,8 9 0,-4-7-124,-1-1-1,1 1 1,0-1-1,0-1 0,0 1 1,0-1-1,1 0 1,0-1-1,0 0 0,11 3 1,1-1-48,0-2 0,1 0 0,23 1 0,18-4-273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0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26 16980,'-29'14'2260,"28"-14"-2219,1 0 0,0 1 0,-1-1 0,1 0 1,0 0-1,-1 0 0,1 1 0,0-1 0,0 0 0,-1 0 0,1 1 0,0-1 0,0 0 0,0 0 0,-1 1 0,1-1 0,0 0 0,0 1 0,0-1 0,0 0 0,0 1 1,0-1-1,-1 0 0,1 1 0,0-1 0,0 0 0,0 1 0,0-1 0,0 1 0,1 0 50,0-1 0,0 1 0,0 0 0,0-1 0,0 1 0,-1-1 0,1 1 0,0-1 0,0 0 0,0 1 0,0-1 0,0 0 0,0 0 0,0 0 0,0 1 0,2-1 0,35 2 570,0-1 0,0-2-1,0-2 1,43-8 0,-20 3-423,138-5-632,-264 23-26,-204 4 331,-43 5 351,295-16-175,27-2-43,32-3-12,145-23-9,-31 3-64,-102 14-8,54-3-212,-107 10 247,0 1 0,1 0 0,-1 0 0,0 0 0,0-1 0,1 1 0,-1 1 1,0-1-1,0 0 0,1 0 0,-1 0 0,0 1 0,0-1 0,1 1 0,-1-1 0,0 1 1,0-1-1,0 1 0,0 0 0,0-1 0,2 2 0,-3-1 1,-1 0 0,1 0 0,0 0 0,-1 0 0,1 0 0,-1 0 1,1 0-1,-1 0 0,1-1 0,-1 1 0,1 0 0,-1 0 0,0-1 0,0 1 0,1 0 0,-1-1 0,0 1 0,0-1 0,0 1 0,0-1 0,1 1 0,-1-1 1,0 0-1,0 1 0,0-1 0,-2 0 0,-24 12 76,-2-2 0,1-1 0,-1-2 0,0-1 0,-1 0 0,0-3 0,-43 1 0,69-4-37,0 0 0,0 0 0,-1 0 0,1-1 0,0 1 0,0-1 0,0 0 0,0-1 0,0 1 0,0-1 0,0 1 0,0-1 0,0 0 0,1-1 0,-7-4 0,-14-20 175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4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11418,'-9'5'12343,"18"-8"-12743,34-4 964,-1 1 0,1 3 0,80 3-1,-96 1-488,326 14 908,-152-4-618,-104-6-312,-31 0-21,1-3 0,71-7-1,-120 3-29,10-1 3,33-8 0,-60 11 27,-1-1-43,-1 0 1,1 0-1,-1 1 0,1-1 1,-1 0-1,0 0 0,1 1 1,-1-1-1,0 0 0,0 1 1,1-1-1,-1 1 0,0-1 1,0 1-1,0-1 0,0 1 0,0 0 1,0-1-1,0 1 0,0 0 1,-1-1-1,-24-4-197,26 5 204,-77-10-961,-109 1-1,75 6 290,-28-4 118,-275 23 0,353-9 596,-199 33 305,251-41-106,11-3 91,14-7 77,8 4-358,0 0 0,1 2 0,46-4 0,80 5 117,-96 4-147,-24 0-21,357-8-543,-2-24-21,-381 31 698,18-2-1023,-22 2 150,-13 1 373,-4 1 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279 14923,'-3'-2'421,"1"0"0,-1 1 0,0-1-1,0 1 1,0-1 0,0 1 0,0 0 0,0 0-1,0 1 1,0-1 0,0 1 0,0-1 0,-4 1-1,-7-2 920,0-3-500,0 0-1,-23-12 1,-12-5-202,-392-120 529,404 129-1151,-6-3 9,-1 2 1,-46-8 0,76 20-25,0 0 1,0 1-1,0 0 1,0 1-1,-1 1 1,1 0-1,0 1 1,0 0-1,0 1 1,-25 10-1,7 1-11,1 1 0,1 2-1,1 1 1,0 1 0,2 1 0,0 2 0,1 1 0,1 1-1,1 1 1,-23 32 0,39-45 19,0 0 0,1 0 0,1 0 1,0 1-1,1 0 0,0 0 0,1 1 0,1-1 0,0 1 0,0 0 0,2 0 1,0 0-1,0 0 0,1 0 0,3 18 0,-1-20 5,0 0 1,1 0-1,0 0 0,1 0 1,1 0-1,0-1 0,0 1 1,1-2-1,1 1 0,0 0 1,0-1-1,1-1 0,0 1 1,1-1-1,0-1 0,0 1 1,15 9-1,0-3 10,1-2-1,0 0 1,1-2 0,0 0-1,1-2 1,0-1-1,30 5 1,11-2 45,120 4 0,-113-13-47,-1-4 0,0-3 0,0-3 1,85-21-1,-111 17-4,-1-1-1,0-3 1,-1-3 0,-1-1 0,-1-2 0,0-1-1,49-38 1,-76 49 8,-1-2-1,0 0 0,0 0 1,21-28-1,-33 36-13,0 1 0,0-1 0,-1 0 0,0 0 0,0-1 0,-1 1 0,4-13 0,-5 14-4,-1 1 0,1 0 1,-1 0-1,0-1 0,0 1 0,-1 0 0,1-1 1,-1 1-1,0 0 0,0 0 0,0 0 0,-1-1 0,-2-5 1,-3-1-7,0 1 1,0 0-1,-1 0 1,0 1-1,-1 0 1,0 0-1,0 1 1,-1 0-1,-13-7 1,-7-4-297,-64-29 1,64 34-235,0 2 0,-1 2 0,-1 0 1,0 2-1,-59-7 0,25 12-127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 17100,'3'-8'3721,"-15"22"-1564,-90 217-355,71-152-1565,30-76-228,-17 39 212,1 1-1,3 0 1,-17 84-1,30-123-191,1 0-1,0 1 1,-1-1-1,1 0 1,1 0-1,-1 0 1,0 0-1,1 0 1,0 0-1,0 0 1,0 0-1,1 0 1,-1-1 0,1 1-1,0 0 1,4 5-1,-4-6-10,0-1 0,1 0 0,0 0 0,-1 0 0,1-1 0,0 1 1,0 0-1,0-1 0,0 0 0,0 0 0,0 0 0,0 0 0,0 0 0,1-1 0,-1 1 0,0-1 0,0 0 0,1 0 0,-1 0 0,7-1 0,3-2-140,-1 1 0,1-1 0,0-1 0,-1-1 0,1 1 0,-1-2 0,-1 0 0,1 0 0,-1-1 0,0-1 0,18-15 0,-28 22 75,1-1 1,-1 0-1,1 1 0,-1-1 0,0 0 0,0 0 1,0 0-1,0 0 0,0 0 0,0 0 1,-1 0-1,1-1 0,0-1 0,1-7-401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2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19116,'-1'-5'2169,"1"2"-1465,4 3-320,5 5 1192,5 3-616,5 2-192,2 0-439,5 0-145,7-2-368,2-6-201,6-3-743,-1-9 968,6-10-176,0-4-160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 15875,'5'-9'2528,"8"-12"2729,-8 18-3183,-3 10-1001,-3 12-759,-2 0-1,0 0 1,-1 0-1,-1-1 1,-12 30 0,-2 10-49,9-23-162,2 1 0,1 0-1,-3 51 1,12-69-58,-1-18-46,-1 0 1,0 0-1,0 0 0,1 0 0,-1 0 0,0 0 1,1-1-1,-1 1 0,0 0 0,0 0 0,1 0 1,-1 0-1,0 0 0,0-1 0,1 1 0,-1 0 1,0 0-1,0 0 0,0-1 0,1 1 0,-1 0 1,0 0-1,0-1 0,0 1 0,0 0 0,0 0 1,1-1-1,-1 1 0,0 0 0,0-1 0,13-31-1090,-2-31-749,-7 39 1248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16684,'-17'21'7437,"3"-4"-6735,2 1 0,-17 31 0,29-48-697,-1-1-1,1 1 1,-1 0-1,1-1 1,0 1-1,-1 0 1,1-1 0,0 1-1,-1 0 1,1 0-1,0-1 1,0 1-1,0 0 1,0 0 0,0-1-1,0 1 1,0 0-1,0 0 1,0-1-1,0 1 1,0 0 0,0 0-1,0-1 1,1 1-1,-1 0 1,0 0-1,1-1 1,-1 1 0,0 0-1,1-1 1,-1 1-1,1-1 1,-1 1-1,1 0 1,-1-1 0,1 1-1,-1-1 1,1 1-1,0-1 1,-1 0-1,1 1 1,0-1 0,-1 0-1,1 1 1,0-1-1,0 0 1,-1 0 0,1 1-1,0-1 1,0 0-1,-1 0 1,2 0-1,6 0-65,0 0 0,1-1-1,-1 1 1,10-4-1,1 2-141,-14 1 103,0 1 0,0 0 0,1 1 0,-1-1 0,0 1 0,0 0 0,0 0 0,0 1 0,0-1 0,0 1 0,7 4 0,-10-5 69,0 1-1,0-1 1,0 1 0,-1-1-1,1 1 1,0-1 0,-1 1 0,0 0-1,1 0 1,-1 0 0,0 0-1,0 0 1,0 0 0,0 0 0,0 0-1,0 0 1,-1 1 0,1-1 0,-1 0-1,1 0 1,-1 1 0,0-1-1,0 0 1,0 1 0,0-1 0,-1 0-1,1 1 1,-2 3 0,0 0 142,0 1 0,-1 0 1,0-1-1,0 1 0,-1-1 1,1 0-1,-1 0 0,-1-1 1,1 1-1,-1-1 0,0 0 1,0 0-1,-1 0 0,1-1 1,-13 7-1,15-9-132,0 0 0,0 0-1,0-1 1,0 1 0,-1-1-1,1 0 1,-1 0 0,1 0 0,0-1-1,-1 1 1,1-1 0,-1 0-1,0 0 1,1 0 0,-1 0 0,1 0-1,-1-1 1,1 0 0,0 0-1,-1 0 1,1 0 0,0 0 0,-1-1-1,1 1 1,0-1 0,0 0-1,0 0 1,0 0 0,1 0 0,-1-1-1,1 1 1,-1-1 0,-2-3-1,-12-23-275,3-2-142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0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18364,'12'5'5513,"20"2"-4762,-25-5-262,82 19-574,1-5 0,151 9-1,-238-25-75,20-2-599,-23 2 733,1 0 0,0 0 1,-1 0-1,1 0 0,0 0 0,-1 0 0,1-1 0,-1 1 0,1 0 0,-1 0 0,1-1 1,-1 1-1,1 0 0,-1-1 0,1 1 0,-1-1 0,1 1 0,-1-1 0,1 1 0,-1-1 0,0 1 1,1-1-1,-1 1 0,0-1 0,0 1 0,1-1 0,-1 0 0,0 1 0,0-1 0,0 1 0,1-2 1,-4-9-553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19372,'16'3'2113,"2"0"-1273,5 2-344,1 0 1192,1-1-399,2 2-865,-3 0-544,-1-2-985,-3-1 1001,-2 2-248,-3 1-160</inkml:trace>
  <inkml:trace contextRef="#ctx0" brushRef="#br0" timeOffset="1">381 330 15627,'0'37'2465,"-3"0"-1353,-4 3-384,-1 3 1753,0-1-1145,-1-2-200,1-6-880,0-4-568,1-8 328,3-3-104,1-6-216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18308,'-5'3'3396,"7"-9"-1409,8-9-782,-8 12-1125,20-27 436,-21 29-456,0-1 1,0 0-1,0 0 1,0 0-1,0 1 1,0-1-1,-1 0 0,1 0 1,-1 0-1,1 0 1,-1 0-1,0 0 1,0-1-1,0 1 1,0-2-1,0 4-41,0-1 0,-1 1 0,1-1 0,0 1 0,-1 0 0,1-1 0,0 1 0,-1 0 0,1-1 0,0 1 0,-1 0 0,1-1 0,-1 1 0,1 0 0,-1 0 0,1-1 0,-1 1 0,1 0 0,-1 0 0,1 0 0,-1 0 0,1 0 1,-1 0-1,1 0 0,-1 0 0,1 0 0,-1 0 0,1 0 0,-1 0 0,1 0 0,-1 0 0,1 0 0,-1 0 0,1 1 0,-1-1 0,1 0 0,0 0 0,-1 1 0,1-1 0,-1 0 0,1 1 0,-1 0 0,-19 13 207,-2 14-163,21-27-63,0 1 0,0 0 1,0 0-1,0 0 0,0 0 0,0-1 1,0 1-1,1 0 0,-1 0 1,1 0-1,0 1 0,0-1 0,-1 0 1,2 4-1,-1-6 5,0 1 0,0-1-1,1 1 1,-1-1 0,0 1 0,0-1 0,1 1 0,-1-1 0,1 1-1,-1-1 1,0 0 0,1 1 0,-1-1 0,1 0 0,-1 1 0,1-1-1,-1 0 1,1 1 0,-1-1 0,1 0 0,-1 0 0,1 0 0,0 1-1,-1-1 1,1 0 0,-1 0 0,1 0 0,-1 0 0,1 0 0,0 0-1,-1 0 1,1 0 0,-1-1 0,1 1 0,0 0 0,-1 0 0,1 0-1,-1-1 1,1 1 0,-1 0 0,1 0 0,-1-1 0,1 0 0,27-16 267,-25 14-214,12-10-1305,-29 19-3109,7 0 3226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15411,'1'0'123,"-1"0"0,0 0-1,1 0 1,-1-1-1,0 1 1,0 0 0,1-1-1,-1 1 1,0 0-1,0-1 1,1 1 0,-1 0-1,0-1 1,0 1 0,0 0-1,0-1 1,0 1-1,1-1 1,-1 1 0,0 0-1,0-1 1,0 1 0,0-1-1,0 1 1,0 0-1,0-1 1,0 1 0,0-1-1,-1 1 1,1 0-1,0-1 1,0 1 0,0 0-1,0-1 1,0 1 0,-1-1-1,1 1 1,0 0-1,0-1 1,-1 1 0,1 0-1,0 0 1,-1-1 0,1 1-1,0 0 1,0 0-1,-1-1 1,1 1 0,-1 0-1,1 0 1,0 0-1,-1 0 1,1 0 0,0-1-1,-1 1 1,1 0 0,-1 0-1,1 0 1,0 0-1,-1 0 1,1 0 0,-1 0-1,0 0 1,-26-1 2293,19 4-2345,0-1-1,0 1 1,0 1 0,0-1-1,1 1 1,0 1 0,0-1-1,0 1 1,0 1 0,1-1-1,0 1 1,0 0 0,0 0-1,1 1 1,0 0 0,0 0-1,1 0 1,0 0 0,0 1-1,1 0 1,-1 0 0,2 0-1,-3 9 1,5-15-62,-1-1 0,1 1 0,-1 0 0,1 0 0,0 0 0,0 0 0,0-1 0,0 1 0,0 0-1,1 0 1,-1 0 0,0 0 0,1-1 0,0 1 0,-1 0 0,1 0 0,0-1 0,0 1 0,0 0 0,0-1 0,0 1 0,0-1 0,0 0 0,1 1-1,-1-1 1,0 0 0,1 0 0,-1 1 0,1-1 0,-1 0 0,1-1 0,0 1 0,-1 0 0,1 0 0,0-1 0,0 1 0,-1-1 0,4 1 0,1 0 18,0-1 0,1 0 0,-1 0 1,0-1-1,0 1 0,1-1 0,-1-1 1,0 1-1,0-1 0,7-3 0,1-1 126,-1-1-1,0 0 1,0-1 0,18-15-1,-24 18-30,-1 0-1,-1-1 1,1 0 0,-1 0-1,0 0 1,0-1-1,-1 1 1,1-1 0,-2 0-1,5-9 1,-8 15-95,1-1 1,-1 1 0,1 0 0,-1-1-1,0 1 1,1-1 0,-1 1-1,0 0 1,0-1 0,0 1-1,0-1 1,0 1 0,0-1-1,-1 1 1,1 0 0,0-1-1,-1 1 1,0-2 0,0 2-27,1 1 0,-1-1 0,0 0-1,1 0 1,-1 1 0,0-1 0,0 1 0,1-1 0,-1 0 0,0 1 0,0 0 0,0-1 0,0 1 0,0-1 0,0 1 0,0 0 0,0 0 0,0 0-1,-1-1 1,-2 1-145,0 1 0,1-1 0,-1 0 1,0 1-1,1 0 0,-1-1 0,1 1 0,-1 1 0,1-1 0,0 1 0,-1-1 0,-4 4 0,5-3 14,0 1 0,0-1 0,0 0 0,1 1 0,-1-1 0,1 1 0,0 0 0,-1 0 0,1 0 0,1 0 0,-1 0-1,0 0 1,1 0 0,-1 1 0,1-1 0,0 0 0,-1 7 0,6 5-476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20364,'-8'30'2289,"-5"8"-1401,-3-2-392,3 3 1297,2-2-577,4-5-1064,2-4-640,5-9-881,3-8-295,4-9 1136,0-4-376,-1-11-329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23 19596,'0'-1'164,"0"0"-1,0 0 0,0 0 1,0 1-1,0-1 1,0 0-1,0 0 0,-1 0 1,1 0-1,0 1 1,0-1-1,-1 0 0,1 0 1,-1 0-1,1 1 1,0-1-1,-1 0 1,1 1-1,-1-1 0,0 0 1,1 1-1,-1-1 1,1 1-1,-1-1 0,0 1 1,0-1-1,1 1 1,-2-1-1,0 0 56,-1 1 1,1 0-1,0 0 0,0-1 1,0 1-1,0 1 0,0-1 1,0 0-1,-1 0 0,1 1 1,-2 0-1,-7 3 225,1 0 0,1 0-1,-16 9 1,11-4-309,1-1-1,1 2 0,-13 11 1,20-17-126,1 1-1,0-1 1,0 1 0,0 0-1,1 0 1,-1 1 0,1-1-1,0 1 1,1-1 0,-3 10 0,4-14-10,1 0 0,-1 0 0,1 0 0,0 0 0,0 1 0,-1-1 0,1 0 0,0 0 0,0 1 0,0-1 0,0 0 0,1 0 0,-1 0 0,0 1 0,1-1 0,-1 0 0,0 0 0,1 0 0,-1 0 0,1 0 0,0 0 0,-1 1 0,1-1 0,0-1 0,-1 1 0,1 0 0,0 0 0,0 0 0,0 0 0,0-1 0,0 1 0,0 0 0,0-1 0,0 1 1,0 0-1,1-1 0,-1 0 0,0 1 0,0-1 0,0 0 0,0 0 0,1 1 0,-1-1 0,2 0 0,4 0-4,0 0-1,0 0 1,1-1 0,-1 1 0,0-2 0,8-1 0,-1-2-3,-1 0 0,1 0 1,-1-1-1,0-1 0,14-10 1,-19 12-11,-1-1 0,1 1 1,-1-1-1,-1-1 0,1 1 1,-1-1-1,0 0 0,-1-1 1,6-8-1,-12 13-289,-5 7 166,-9 9-11,1 2-26,-21 32 0,31-40 172,-1 0 0,2 0 0,-1 0 0,1 1 1,0-1-1,1 1 0,-4 14 0,6-21 8,0 0 1,0 0 0,0 0-1,0 0 1,0 0-1,0 0 1,1 0-1,-1 0 1,0 0-1,0 0 1,1 0-1,-1 0 1,1 0-1,-1 0 1,1 0-1,-1 0 1,1-1-1,0 1 1,-1 0-1,1 0 1,0-1-1,-1 1 1,1 0-1,0-1 1,0 1-1,0 0 1,0-1-1,0 1 1,-1-1-1,1 0 1,0 1-1,0-1 1,0 0-1,0 0 1,0 1-1,2-1 1,5 1 14,-1-1-1,0 1 1,15-3 0,-15 2-9,2-1-26,1 1-1,0 0 1,0 1 0,0 0-1,-1 0 1,15 5 0,-22-6 7,0 1 1,-1-1-1,1 1 1,0 0-1,-1 0 1,1 0-1,-1 0 1,1 0 0,-1 0-1,0 0 1,1 1-1,-1-1 1,0 0-1,0 1 1,0-1-1,0 1 1,1 2-1,-1-2 6,-1 0-1,1 0 1,-1 0 0,0 0-1,0 1 1,0-1 0,0 0-1,0 0 1,-1 0 0,1 0-1,-1 1 1,1-1-1,-1 0 1,0 0 0,0 0-1,0 0 1,0 0 0,-2 2-1,-2 5 135,-2 0 0,1 0 0,-1-1 0,-1 0 0,1 0 0,-1-1 0,-1 0 0,0 0 0,1-1 0,-2 0 0,1-1 0,-1 0 0,0 0 0,0-1 0,0 0 0,0-1 0,-1 0 0,0-1 0,-15 2-1,23-3-148,1-1-1,0 0 1,0 0-1,-1 0 0,1 0 1,0 0-1,-1-1 1,1 1-1,0-1 0,0 1 1,0-1-1,-1 0 1,1 0-1,0 0 0,0 0 1,0 0-1,0 0 0,0-1 1,1 1-1,-1 0 1,0-1-1,1 0 0,-3-2 1,3 2-102,0 0 1,1-1-1,-1 1 1,0-1-1,1 1 1,-1-1-1,1 1 1,0-1-1,0 0 1,0 1-1,0-1 1,0 1-1,1-1 1,-1 1-1,1-1 1,0 1-1,-1-1 1,1 1-1,0-1 1,2-2 0,11-19-500,4 1-185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19572,'-3'14'6016,"-8"11"-3955,-1 1-1438,0 0 0,-9 37 0,21-62-625,-1 0-1,1 1 1,0-1-1,0 0 1,0 1 0,0-1-1,0 1 1,0-1-1,0 0 1,1 1-1,-1-1 1,0 0-1,1 1 1,-1-1-1,1 0 1,-1 0 0,1 1-1,0-1 1,-1 0-1,1 0 1,0 0-1,0 0 1,0 0-1,0 0 1,0 0-1,0 0 1,0 0 0,0 0-1,0-1 1,0 1-1,1 0 1,-1-1-1,0 1 1,0-1-1,1 1 1,-1-1-1,0 0 1,1 0 0,-1 1-1,2-1 1,10 1-55,-1 0 0,0 0 0,22-2 0,-15 0-3,3 1-18,43 1-204,-59-1 235,1 1-1,-1 0 0,0 0 0,0 1 0,0 0 0,1 0 0,7 4 0,-12-5 39,-1 0-1,0 0 0,1-1 0,-1 1 0,0 0 0,0 0 1,0 1-1,0-1 0,0 0 0,0 0 0,0 0 0,-1 1 1,1-1-1,0 0 0,-1 1 0,1-1 0,-1 0 1,1 1-1,-1-1 0,0 1 0,1-1 0,-1 1 0,0-1 1,0 1-1,0-1 0,0 1 0,0-1 0,-1 1 0,1-1 1,0 0-1,-1 1 0,1-1 0,-1 1 0,1-1 0,-1 0 1,0 1-1,0-1 0,-1 2 0,-4 6 39,0 0 1,0-1-1,-1 0 0,-9 9 0,11-12 12,-4 5 41,-1-1-1,-1 1 1,0-2 0,0 1-1,-1-2 1,0 1-1,-20 8 1,29-15-157,-1 1 0,0-1 0,0 0 1,-1 0-1,1 0 0,0 0 0,0-1 0,0 1 1,-1-1-1,1 0 0,0-1 0,0 1 1,0-1-1,-1 1 0,1-1 0,0-1 0,0 1 1,0 0-1,0-1 0,1 0 0,-1 0 1,0 0-1,1-1 0,-1 1 0,1-1 0,0 0 1,0 1-1,-6-8 0,-10-19-360,2-4-160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19204,'26'-8'2857,"6"-4"-1649,5 2-464,2 2 2105,6 2-1337,0 0-384,-2 2-1096,-2 0-808,-3-2 712,-7 3-160,-5-10-224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18508,'-3'8'1656,"9"1"-1136,10 3-224,4-12 657,12 1-177,9-1-224,6 1-160,11 1-216,-1 1-40,-1-3-24,0 0-48,-12 0-240,-4-5-208,-11 1-456,-9-4-216,-14-1 792,-6-3-201,-14 0-215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16692,'10'9'1664,"9"-6"-1032,4-2-264,7 1 640,4-2-143,4-2-209,3 1-216,-2-1-616,0-1-320,-8-1 424,-4 1-80,-8-5-80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16700,'12'-7'2672,"9"-10"-2172,231-292 3996,-223 272-4297,140-185 457,-203 340-807,16-30-24,3 1 0,-5 155 0,12-186 865,7-49-666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0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18236,'12'21'1712,"13"-11"-1000,7-3-199,12-4 711,4 2-248,9-4-224,-1-1-72,0-3-336,-2 2-464,-11 1-2112,-5-2 2048,-10-5-304,-5-3-216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18164,'-13'39'1664,"4"-6"-1176,-1-3-224,5-1 729,2 1-289,1-6-720,1-2-448,1-6 1248,0-5-840,3-5-40,2-2-32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14211,'0'-2'404,"0"1"1,0-1-1,0 0 0,0 0 0,0 0 1,0 0-1,1 0 0,-1 1 1,0-1-1,1 0 0,0 0 0,-1 0 1,1 1-1,0-1 0,0 0 1,1-1-1,0 2-113,0 0 0,0 0 1,0 0-1,0 0 0,0 0 0,0 1 1,0-1-1,1 1 0,-1-1 0,0 1 1,0 0-1,0 0 0,4 0 0,40-4 305,0-3 0,59-15 0,-29 5-465,-54 16-141,-22 1 8,1 0 0,-1 0 0,0 0 1,1 0-1,-1 0 0,0 1 0,1-1 0,-1 0 0,0 0 0,1 0 0,-1 0 0,0 1 0,0-1 0,1 0 0,-1 0 1,0 1-1,0-1 0,1 0 0,-1 0 0,0 1 0,0-1 0,0 0 0,1 1 0,-1-1 0,0 0 0,0 0 0,0 1 0,0-1 1,0 1-1,0 2-8,-1 0 0,0 0 1,1 0-1,-1 0 1,0 0-1,-1-1 1,1 1-1,-4 5 0,2-2 18,-25 51-79,3 1 0,3 1 0,2 1 0,2 0-1,4 2 1,-11 97 0,23-153-1370,0-7 836,-4-13 460,4 8-119,-7-17-272</inkml:trace>
  <inkml:trace contextRef="#ctx0" brushRef="#br0" timeOffset="1">26 332 15011,'7'7'2065,"4"0"-841,5-1-392,8-3 1393,4-2-513,7-1-360,3-1-208,2-3-471,0-1-321,-4 0-712,-3-1-489,-9-3 689,-5-4-152,-8-4-136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 17724,'14'-18'3706,"-11"17"-1437,-8 12-1063,3-6-1058,-11 18 46,2 0-1,1 1 1,0 1 0,2-1-1,-5 28 1,13-51-193,-1 0 1,1 1-1,0-1 1,0 0-1,0 0 1,0 0-1,0 0 1,0 0-1,0 0 1,1 0-1,-1 0 1,0 0-1,1 0 0,-1 0 1,0 0-1,1 0 1,-1 0-1,1 0 1,0 0-1,-1 0 1,1 0-1,0 0 1,-1 0-1,1-1 1,0 1-1,0 0 1,0-1-1,0 1 0,0 0 1,0-1-1,0 1 1,0-1-1,0 0 1,0 1-1,0-1 1,0 0-1,0 1 1,0-1-1,0 0 1,2 0-1,5 0 6,1 0 1,0 0-1,-1-1 0,13-2 1,1 0 11,-8 3-18,1 0 0,-1 1 1,1 0-1,-1 1 0,1 1 0,-1 0 1,0 1-1,0 1 0,17 7 0,-25-9-4,0 0 0,0 0 0,0 1 0,-1-1 0,0 1 0,1 0 0,-2 1 0,1-1 0,0 1 0,-1 0-1,0 0 1,0 1 0,0-1 0,-1 1 0,0-1 0,0 1 0,0 0 0,-1 1 0,1-1 0,-2 0 0,1 1 0,-1-1 0,1 7 0,-2-8 0,0 0 1,0 0 0,-1 0-1,1 0 1,-1 0 0,0 0-1,-1 0 1,1 0 0,-1-1-1,0 1 1,0 0 0,-4 6 0,1-4 12,0-1 1,0 1 0,-1-1 0,0 0 0,0 0 0,-14 9 0,4-5 30,-1 0 0,-1 0 0,0-2 0,0 0 0,-31 8 0,36-13-123,0 1 1,0-2-1,0 0 1,-1 0 0,-23-1-1,33-1-3,1 0-1,0-1 0,-1 1 1,1-1-1,0 0 1,-1 0-1,1 0 0,0 0 1,0 0-1,0-1 0,0 1 1,0-1-1,0 0 1,1 0-1,-1 0 0,0 0 1,1-1-1,0 1 1,-1-1-1,1 1 0,0-1 1,0 0-1,1 0 0,-1 0 1,1 0-1,-1 0 1,1 0-1,-1-5 0,-5-33-446,6-9-177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7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19988,'13'-6'2177,"4"2"-1297,7 1-344,8 2 1064,5 1-303,6 0-577,3 0-408,4-3-328,2 1 56,-1-5-88,-5-12-104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96 14699,'3'-9'549,"2"-14"1786,17-40 1,-28 93 1481,-1 16-3497,-19 45 19,-65 150 1,53-147-281,-34 122 0,67-198-46,1 1 0,-2 28-1,6-42-7,-1-1 0,1 1 0,0-1 0,1 1 0,-1-1 0,1 1 0,0-1 0,0 0 0,0 0 0,0 1 0,1-1 0,0 0 0,0 0 0,0 0 0,0 0 0,4 4 0,-5-7 2,1 1 0,0-1 0,0 1 0,-1-1-1,1 0 1,0 0 0,0 0 0,0 0 0,0 0 0,0 0 0,1-1 0,-1 1-1,0-1 1,0 1 0,0-1 0,4 0 0,-1 0 5,0 0 1,0-1-1,0 0 0,0 0 0,-1 0 1,1 0-1,5-3 0,5-3 15,-1-1 1,0 0-1,19-16 0,-28 21 7,12-9-271,0-1 0,-1 0 0,0-1-1,-1-1 1,-1-1 0,18-23 0,-24 21-104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0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19900,'0'-12'1849,"6"4"-1257,4-2-272,8 0 896,7 1-208,5-2-584,4 1-368,8 0-696,1 0-336,-2 1 792,-4-4-144,-4-8-168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 11763,'1'-10'1765,"-4"11"125,-2 20-595,-29 433 1669,21 4-1866,5-113-196,-7 202-488,-10 253-378,-59 55 26,57-666 15,8 1 0,10 328-1,19-442 37,-6-58-219,-1 0 1,-1 1 0,-1 34-1,-1-53 115,0 1 1,0-1-1,0 0 1,0 1-1,0-1 0,0 0 1,0 1-1,0-1 0,0 0 1,0 0-1,0 1 1,0-1-1,0 0 0,0 1 1,0-1-1,-1 0 0,1 1 1,0-1-1,0 0 1,0 0-1,-1 1 0,1-1 1,0 0-1,0 0 0,0 0 1,-1 1-1,1-1 1,0 0-1,0 0 0,-1 0 1,1 0-1,0 1 0,-1-1 1,1 0-1,0 0 1,-1 0-1,1 0 0,0 0 1,-1 0-1,1 0 1,0 0-1,0 0 0,-1 0 1,1 0-1,0 0 0,-1 0 1,1 0-1,0 0 1,-1 0-1,1 0 0,0-1 1,-1 1-1,1 0 0,-17-12 233,-1-4-207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13667,'29'7'641,"-1"-2"0,1 0 0,55 0-1,89-11 123,264-36 339,140-8-784,254 55 149,-278 4-396,1627-58 852,-2048 44-942,1657 4 287,-444 39 360,-258-56-176,-600 1-142,-159 7-242,382-5 302,-689 16-591,-5 1-425,-12-3 101,-6 0-180,-7-5 299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15627,'6'-1'441,"1"0"0,-1 0 0,1 0-1,-1-1 1,8-3 0,-7 3-109,0 0 1,1 0 0,-1 0-1,11-1 1,-5 4-89,-1 0-1,0 1 1,0 0-1,0 1 1,0 1 0,0-1-1,-1 2 1,1 0-1,-1 0 1,-1 1 0,19 12-1,-25-15-220,-1 0-1,0 0 1,0 0 0,0 1-1,-1-1 1,1 1 0,-1-1-1,1 1 1,-1 0 0,0 0-1,-1 0 1,1 0 0,-1 0-1,0 1 1,0-1-1,0 0 1,0 1 0,-1-1-1,0 0 1,0 1 0,0-1-1,0 1 1,-2 6 0,-1 6 100,-1-1 0,-1 1 0,0 0 0,-12 24 0,-1-4 254,-1-1 0,-28 39 0,33-54-456,-1-1 1,-1-1-1,-1-1 0,-35 29 1,51-46 1,1 0 37,-1-1 0,1 1 1,-1 0-1,0-1 0,1 1 1,-1-1-1,0 1 0,1-1 0,-1 0 1,0 1-1,0-1 0,1 1 1,-1-1-1,0 0 0,0 0 0,0 0 1,1 1-1,-1-1 0,0 0 1,0 0-1,0 0 0,0 0 0,1 0 1,-1 0-1,0-1 0,0 1 1,0 0-1,1 0 0,-1-1 1,0 1-1,0 0 0,1-1 0,-2 0 1,-8-6-452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14939,'5'1'238,"1"0"0,0-1-1,-1 0 1,1 0 0,-1-1 0,1 1 0,-1-1-1,1 0 1,-1-1 0,1 1 0,-1-1-1,0 0 1,0 0 0,0-1 0,0 1-1,0-1 1,0-1 0,-1 1 0,5-4-1,9-9 464,0-1 0,29-36 0,-13 9-262,-2-1 1,-2-2 0,-2-1 0,-3-1-1,-1-1 1,-3-1 0,26-96 0,-43 183-216,-1 28-176,-3-61-43,3 60 60,13 70 1,-12-109-209,1-1-1,2 0 1,0-1 0,1 1 0,1-2 0,15 27 0,-5-22-624,-18-25 734,0 0 0,-1 0 0,1 0 0,0-1 1,0 1-1,0 0 0,0 0 0,0 0 0,0-1 0,0 1 1,0-1-1,0 1 0,1-1 0,-1 1 0,0-1 1,0 0-1,0 1 0,1-1 0,-1 0 0,0 0 0,2 0 1,0-2-419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41 17988,'5'-4'315,"0"0"0,0 0 0,1 1 1,0-1-1,-1 1 0,1 1 0,0-1 0,1 1 1,-1 0-1,12-2 0,-6 2 99,1 0-1,0 1 1,-1 0 0,21 2 0,-29-1-353,0 1 1,-1-1-1,1 1 1,0 0-1,-1 0 1,1 0-1,-1 0 1,1 1-1,-1-1 1,0 1-1,0 0 1,1 0 0,-1 0-1,-1 0 1,6 5-1,-7-5-45,1 0-1,-1 0 1,0 0 0,0 1-1,0-1 1,-1 0 0,1 0-1,0 1 1,-1-1-1,0 0 1,1 1 0,-1-1-1,0 0 1,0 1 0,0-1-1,0 1 1,-1-1 0,1 0-1,-1 1 1,1-1-1,-1 0 1,0 0 0,0 1-1,0-1 1,-2 2 0,-2 5 35,0 0-1,0-1 1,-1 0 0,0-1 0,-1 1 0,-8 7 0,-50 39 291,17-16-104,36-27-171,0 0-1,1 1 1,0 0 0,1 1-1,0 0 1,-10 18 0,18-27-71,0 0 1,0 0 0,0 0-1,1 0 1,-1 0 0,1 0 0,0 0-1,1 1 1,-1-1 0,1 0 0,0 0-1,0 1 1,0-1 0,0 0 0,1 1-1,0-1 1,0 0 0,0 0 0,0 0-1,0 0 1,1 0 0,0 0 0,0 0-1,0 0 1,0-1 0,1 1-1,0-1 1,4 5 0,-3-4-34,0 0-1,0 0 1,1 0 0,-1-1-1,1 0 1,0 0 0,0 0-1,0-1 1,1 1 0,-1-1-1,1 0 1,-1-1 0,1 1-1,0-1 1,-1 0-1,1-1 1,0 1 0,0-1-1,-1 0 1,1-1 0,0 0-1,0 1 1,-1-2 0,1 1-1,0-1 1,-1 0 0,0 0-1,1 0 1,-1-1 0,6-3-1,32-22-238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 17428,'6'-16'3553,"-12"20"-851,-16 24-1057,-3 18-1522,1 1 1,2 2-1,2 0 0,-25 102 0,39-128-108,-4 38 0,9-55-12,1 0-1,0 1 1,0-1 0,0 0-1,1 0 1,-1 1-1,2-1 1,-1 0 0,1 0-1,0 0 1,3 7 0,-3-11-1,-1 1 1,1-1 0,0 0-1,0 1 1,0-1-1,1 0 1,-1 0 0,0-1-1,1 1 1,0 0 0,-1-1-1,1 0 1,0 1 0,-1-1-1,1 0 1,0-1 0,0 1-1,0 0 1,0-1 0,0 0-1,0 1 1,0-1 0,0 0-1,0-1 1,0 1 0,0 0-1,0-1 1,4-1 0,4-1-9,0 0 1,-1-1 0,1 0-1,-1 0 1,0-1 0,13-9 0,-15 8-142,0 0 0,0 0 0,-1-1 0,1 0 0,-1-1 0,-1 1 0,6-10 0,-8 12 56,-1 0 0,0 0-1,-1-1 1,1 1 0,-1-1 0,0 0 0,-1 0-1,1 0 1,-1 0 0,0 0 0,-1 0-1,1 0 1,-2-6 0,-2-22-369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19996,'10'2'1825,"6"-5"-1193,2-4-264,12-2 720,6-2-208,6-2-328,4 0-264,2 1-752,0 2-520,-11 0 816,-4 5-160,-10 0-144</inkml:trace>
  <inkml:trace contextRef="#ctx0" brushRef="#br0" timeOffset="1">543 141 20076,'13'7'1769,"-5"-7"-1265,2 3-248,3-2 528,3 1-472,4-2-912,1-2-2049,4-6 2209,1-2-360,-1-5-344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18452,'-6'12'580,"1"1"-1,1 0 1,0 0 0,1 0-1,-2 20 1,1-2 18,2 40 0,3-63-525,3 75 260,-3-74-293,0 0-1,1-1 1,0 1 0,0-1 0,1 1 0,0-1 0,5 10-1,-7-18-23,-1 1-1,0 0 1,1-1-1,-1 1 0,1-1 1,-1 1-1,0-1 0,1 1 1,-1-1-1,1 0 1,-1 1-1,1-1 0,-1 1 1,1-1-1,0 0 0,-1 0 1,1 1-1,-1-1 1,1 0-1,0 0 0,-1 0 1,1 0-1,0 0 0,-1 1 1,1-1-1,0 0 0,-1-1 1,1 1-1,-1 0 1,1 0-1,0 0 0,-1 0 1,1 0-1,0-1 0,-1 1 1,1 0-1,-1 0 1,1-1-1,-1 1 0,1-1 1,-1 1-1,1 0 0,-1-1 1,1 1-1,-1-1 1,1 1-1,-1-1 0,1 0 1,23-33 541,-19 26-433,29-39 385,2 1 0,1 1-1,3 3 1,2 1-1,69-53 1,-110 94-550,-1 0-1,1 0 1,-1 0 0,0 0 0,1-1 0,-1 1-1,1 0 1,-1 0 0,1-1 0,-1 1 0,0 0 0,1-1-1,-1 1 1,0 0 0,1-1 0,-1 1 0,0-1 0,0 1-1,1 0 1,-1-1 0,0 1 0,0-1 0,0 1-1,1-1 1,-1 1 0,0-1 0,0 1 0,0-1 0,0 1-1,0-1 1,0 1 0,0-1 0,0 0 0,-1 1-24,0 0 0,0 0 0,0 0 0,0 0 1,0 0-1,0 0 0,0 0 0,0 0 0,0 0 0,0 0 0,0 1 1,0-1-1,0 0 0,0 1 0,1-1 0,-1 0 0,-1 2 1,-20 11-402,-5 4-153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4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47 414 18796,'4'-2'215,"0"1"0,0-1-1,0 0 1,-1 0 0,1 0 0,0-1-1,-1 1 1,0-1 0,1 0 0,-1 0-1,0 0 1,-1 0 0,1 0 0,3-6 0,-1 2 101,-1 0 1,0 0 0,0 0 0,0-1 0,-1 1 0,4-15 0,-7 21-291,1 1 1,-1-1-1,0 0 0,0 1 1,0-1-1,0 0 1,0 1-1,0-1 0,0 0 1,0 0-1,0 1 1,0-1-1,0 0 0,0 1 1,0-1-1,0 1 1,-1-1-1,1 0 0,0 1 1,-1-1-1,1 0 1,0 1-1,-1-1 0,1 1 1,0-1-1,-1 1 0,0-1 1,0 0 0,0 1 0,0 0 0,0 0 0,0-1 0,0 1 0,0 0 0,0 0 0,0 0 0,0 0 0,0 0 0,0 0 0,0 1 0,0-1 0,0 0 0,-1 1-1,-4 1 71,0 1-1,0-1 1,1 1-1,-9 6 0,7-3-59,0 1-1,0-1 1,0 1 0,1 1-1,0-1 1,1 1-1,0 0 1,0 0-1,0 1 1,-3 10 0,7-16-38,0 0 0,0 1 0,0-1 0,0 1 0,1-1 0,-1 1 0,1-1 0,0 1 0,0-1 0,0 1 1,1-1-1,-1 0 0,2 5 0,-1-5-1,0-1 0,0 0 0,1 1 0,-1-1-1,1 0 1,-1 0 0,1 0 0,0 0 0,0 0 0,0 0 0,0-1 0,0 1 0,0-1 0,0 1 0,0-1 0,1 0-1,-1 0 1,1 0 0,4 2 0,3-1-6,0 0 0,0-1-1,1 0 1,-1 0 0,0-1-1,0 0 1,1-1 0,-1 0 0,13-4-1,5-1-23,55-22-1,-70 24 42,-6 1 19,0 1-1,0-1 1,0 0-1,0-1 0,-1 1 1,0-1-1,12-10 0,-17 13 1,-1 0-1,1 0 1,0-1-1,-1 1 1,0-1-1,1 1 1,-1-1-1,0 1 1,1 0-1,-1-1 1,0 1-1,0-1 1,0 1-1,-1-1 1,1 1-1,0-1 1,0 1-1,-1-1 1,1 1-1,-1 0 1,1-1-1,-2-1 1,-18-35 468,16 32-384,-3-4-13,5 6-71,-1 0 0,1 1 0,0-1 0,0-1-1,-2-4 1,4 8-72,0 0 0,0 0 0,-1 0 0,1 0 0,0 0 0,0 0 0,0 0 0,0 0 0,0 0 0,1 0 0,-1 1 0,0-1 0,0 0 0,0 0 0,1 0 0,-1 0-1,1 0 1,-1 0 0,1 1 0,-1-1 0,1 0 0,-1 0 0,1 1 0,0-1 0,-1 0 0,1 1 0,0-1 0,-1 0 0,1 1 0,1-1 0,13-8-1202,20-13-2086,44-35 0,-68 48 2727,-1-1 1,-1 0-1,1 0 1,-2-1-1,1 0 0,-2 0 1,1-1-1,5-13 1,-11 21 707,0 0 0,0 1 0,-1-1 1,1 0-1,-1 0 0,0 0 0,0 0 1,-1 0-1,1 0 0,-1 0 0,0-1 0,0 1 1,0 0-1,-2-6 0,2 9-61,0 1 1,0 0-1,0-1 0,0 1 1,-1-1-1,1 1 0,0 0 0,0-1 1,0 1-1,-1 0 0,1-1 1,0 1-1,0 0 0,-1-1 0,1 1 1,0 0-1,-1-1 0,1 1 0,0 0 1,-1 0-1,1 0 0,-1-1 1,1 1-1,0 0 0,-1 0 0,1 0 1,-1 0-1,1 0 0,0 0 1,-1 0-1,1-1 0,-1 1 0,1 0 1,-1 1-1,1-1 0,-1 0 1,-16 11 848,-11 23 765,18-17-1204,0 1 1,1 0 0,1 1-1,0-1 1,2 1 0,0 1-1,-4 26 1,7-34-399,2 0 0,0 0 0,0 0 0,1 0 0,0-1 0,1 1 0,1 0 1,0 0-1,0-1 0,1 1 0,1-1 0,0 1 0,9 17 0,-12-27-51,1 1 0,-1-1 0,0 0 0,1 0 0,-1 0 0,1-1 0,0 1 0,0 0 0,0-1 0,0 1 0,0-1 0,0 1 0,0-1 0,0 0 0,0 0 0,1 0 0,3 1-1,-5-2 0,1 0-1,-1 0 0,1 0 1,-1 0-1,1 0 0,-1-1 1,1 1-1,-1-1 0,1 1 1,-1-1-1,0 1 0,1-1 1,-1 0-1,0 1 0,1-1 1,-1 0-1,0 0 0,0 0 1,0 0-1,0 0 0,0 0 1,0 0-1,0-1 0,0 1 1,0 0-1,-1 0 0,1-1 1,0 1-1,0-2 0,3-7 58,-1 0 0,0 1 0,0-1 1,-1 0-1,-1 0 0,1 0 0,-2-1 0,1 1 0,-1 0 0,-1 0 0,0 0 0,0 0 0,-4-13 0,4 21-39,1 1 1,0 0-1,-1 0 0,1 0 1,-1 0-1,0 0 0,1 0 1,-1 0-1,0 0 0,1 0 0,-1 0 1,-2-1-1,3 2-11,0-1 0,-1 1 1,1 0-1,0 0 0,0 0 0,-1 0 0,1 0 0,0 0 0,-1 0 1,1 0-1,0 0 0,0 0 0,-1 0 0,1 0 0,0 0 0,-1 0 1,1 0-1,0 0 0,0 0 0,-1 0 0,1 0 0,0 0 1,-1 1-1,1-1 0,0 0 0,0 0 0,-1 0 0,1 0 0,0 1 1,0-1-1,-1 0 0,1 1 1,-1 1 0,0-1 0,0 0 1,1 1-1,-1-1 0,1 0 0,-1 1 0,1-1 0,0 1 1,-1-1-1,1 1 0,0-1 0,0 0 0,0 1 0,0-1 1,0 1-1,1-1 0,-1 1 0,1 1 0,-1-2-11,1 1-1,-1 0 0,1-1 1,-1 1-1,1-1 0,0 1 1,0 0-1,0-1 0,0 0 1,0 1-1,0-1 0,0 0 1,0 1-1,1-1 0,-1 0 1,0 0-1,1 0 0,-1 0 1,1 0-1,2 1 0,-1-1 0,1-1-1,-1 1 1,0 0-1,1-1 1,-1 1-1,1-1 1,-1 0-1,0-1 1,7 0 0,3-2 2,-1 0 0,0-1 0,0 0 0,19-10 1,-14 5 34,25-20-1,5-3 157,-45 34-97,-4 4-62,-3 7-4,-3-1-12,2-1 0,0 1 0,0 1-1,1-1 1,1 1 0,0 0 0,1 0-1,0 0 1,-1 17 0,4-28-13,0-1 1,0 0-1,0 0 0,0 0 1,0 1-1,0-1 1,1 0-1,-1 0 1,0 0-1,1 0 1,-1 0-1,1 1 0,-1-1 1,1 0-1,-1 0 1,1 0-1,0 0 1,0 0-1,-1-1 0,1 1 1,0 0-1,0 0 1,0 0-1,2 0 1,-1 0 2,-1-1 1,1 1 0,0-1-1,0 1 1,0-1-1,0 0 1,0 0 0,0 0-1,0 0 1,0-1-1,0 1 1,0 0 0,3-2-1,4-1 18,0-1 0,0 0 0,0 0 0,0-1 0,8-6 0,10-11 85,46-45 0,-12 8-82,-61 59-30,0 0 1,0 0 0,0 0 0,0-1-1,1 1 1,-1 0 0,0 0-1,0 0 1,0 0 0,0 0 0,0 0-1,0 0 1,1-1 0,-1 1 0,0 0-1,0 0 1,0 0 0,0 0 0,0 0-1,1 0 1,-1 0 0,0 0 0,0 0-1,0 0 1,0 0 0,1 0 0,-1 0-1,0 0 1,0 0 0,0 0 0,0 0-1,1 0 1,-1 0 0,0 0 0,0 0-1,0 0 1,0 0 0,1 0 0,-1 0-1,0 0 1,0 1 0,0-1 0,0 0-1,1 10-57,-8 21-5,5-22 36,-1 3-4,-4 27-23,7-36 57,-1-1 0,1 0-1,0 0 1,0 1 0,1-1 0,-1 0 0,0 1 0,1-1 0,-1 0-1,1 0 1,0 0 0,0 0 0,1 4 0,-1-5 1,0-1 1,0 1-1,-1 0 0,1-1 1,0 1-1,0-1 0,0 1 1,0-1-1,0 1 0,-1-1 1,1 0-1,0 1 1,0-1-1,0 0 0,0 0 1,0 0-1,0 0 0,0 0 1,0 0-1,0 0 0,0 0 1,0 0-1,0 0 1,0 0-1,0-1 0,0 1 1,1-1-1,28-13 48,-29 14-49,59-37 70,63-52 0,40-25-190,-163 113 115,1 1 0,-1-1 0,1 1 0,-1-1 1,1 1-1,0-1 0,-1 1 0,1 0 0,0-1 1,-1 1-1,1 0 0,0-1 0,-1 1 0,1 0 0,0 0 1,0 0-1,-1 0 0,1 0 0,0 0 0,0 0 0,-1 0 1,1 0-1,0 0 0,0 0 0,0 0 0,-3 17-73,-3 6 31,5-23 45,0 1 1,0 0-1,0 0 1,0 0-1,0-1 1,0 1-1,0 0 1,1 0-1,-1-1 1,0 1-1,0 0 1,1 0-1,-1-1 1,0 1-1,1 0 1,-1-1-1,1 1 1,-1 0-1,1-1 1,-1 1-1,1-1 1,-1 1-1,1-1 1,0 1-1,0 0 1,4 1-4,1 0 1,-1 0-1,0 0 1,1-1-1,0 0 1,7 1 0,-8-2-8,0 1 1,0 0 0,0 0 0,-1 0 0,1 0 0,0 1 0,0 0 0,-1 0 0,1 0 0,3 3 0,-1 2-5,0-1-1,-1 1 1,0 0 0,0 0-1,-1 1 1,0-1 0,0 1 0,-1 0-1,0 1 1,0-1 0,-1 1-1,0 0 1,0-1 0,-1 1-1,1 12 1,1 11-10,-1 0 1,-3 64-1,0-70 43,-2 1 0,-1-1 0,0 0 0,-2 0 0,-2 0 0,-10 30 0,16-54-7,0 1 1,0-1-1,-1 1 1,1-1 0,0 1-1,-1-1 1,0 0-1,1 0 1,-1 0 0,0 0-1,0 0 1,0 0-1,-1 0 1,1-1-1,0 1 1,-1-1 0,1 1-1,-1-1 1,1 0-1,-1 0 1,-2 1 0,2-2 8,0 0 1,1-1-1,-1 1 0,1 0 1,-1-1-1,0 1 1,1-1-1,-1 0 1,1 0-1,0 0 1,-1 0-1,1 0 1,0 0-1,-1-1 1,1 1-1,0-1 0,0 1 1,0-1-1,1 0 1,-1 0-1,0 0 1,-1-3-1,-5-5 51,1-1 0,0 0-1,0-1 1,1 0 0,1 0-1,0 0 1,1 0 0,0-1 0,1 0-1,0 0 1,1 0 0,1 0-1,0 0 1,1-23 0,1 26-42,0 0-1,0 0 1,1 0 0,0 0 0,1 0 0,0 1-1,0 0 1,1-1 0,0 1 0,1 0-1,0 1 1,1-1 0,-1 1 0,2 0 0,-1 1-1,1-1 1,0 1 0,0 1 0,15-11 0,-1 6-120,-1 0 1,2 2-1,32-10 1,-31 12-510,1-2 1,31-17-1,-39 16 211,-9 2-137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3761 12491,'-1'3'120,"1"-1"1,0 1 0,0 0-1,0-1 1,0 1 0,1-1-1,-1 1 1,1 0 0,0-1-1,-1 1 1,1-1 0,0 1-1,1-1 1,-1 0 0,0 1-1,1-1 1,-1 0 0,1 0-1,-1 0 1,1 0 0,0 0-1,0-1 1,0 1 0,0 0-1,0-1 1,1 1 0,-1-1-1,0 0 1,1 0 0,2 1-1,28 11 119,1-1-1,0-3 1,0 0-1,1-2 0,0-2 1,0-1-1,1-1 1,54-4-1,-20-5-180,0-3-1,0-3 1,87-27 0,-120 27 113,-2-1-1,1-2 1,-2-1-1,0-2 1,-1-2-1,-1-1 1,-1-1-1,39-36 1,71-70 1035,178-209-1,-225 227-1195,206-250-184,140-228 729,-215 231-198,-44 64-121,102-203-146,-57 89-24,-199 365-74,2 1 0,56-63 0,-65 83 4,2 1 0,0 1 0,0 0 0,2 2 0,51-28 0,-13 17 18,116-37 0,71-3 64,-134 39-53,-76 19-15,76-10-1,-100 18-8,0 2 0,0 0 0,-1 0 0,1 2 0,0-1 0,-1 2 0,1 0 0,23 9 0,21 15-2,-1 3-1,-1 3 1,67 50 0,-103-67 3,1 1 1,-2 1-1,0 1 0,-1 1 1,-1 0-1,-1 1 1,-1 1-1,-1 1 0,17 34 1,31 65 1,81 148-200,-107-203 101,-3 1 1,33 95-1,33 151 19,-56-165 62,70 159 1,-91-257 16,3-1 0,1-1 0,3-1 0,39 47 0,214 215-3,-108-124 25,-151-160-21,330 336 7,-309-324 3,0-1 0,3-3 0,1-2 1,1-1-1,2-3 0,87 34 1,-29-27 44,2-5 1,2-5 0,116 11 0,352 9 102,-456-38-149,432 11 31,-2-43-6,-410 9-139,241-19-637,-372 34 544,-6 0-34,-1 1 0,0 0-1,0 0 1,1 0 0,-1 1 0,15 4 0,-16-1-154,-6 2-58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15931,'1'1'78,"-1"-1"1,1 0-1,-1 1 0,0-1 0,1 0 0,-1 1 0,0-1 0,1 0 0,-1 1 0,0-1 0,0 1 0,1-1 0,-1 1 0,0-1 0,0 1 0,0-1 0,1 1 0,-1-1 0,0 1 0,0-1 0,0 1 0,0-1 1,0 1-1,0-1 0,0 1 0,0-1 0,-1 2 0,2-1 60,2 289 4175,-5-163-3611,-1 503 1032,1 361-1081,12-839-521,-2-45-990,-7-102 405,-1-1-1,0 1 1,0 0 0,-1-1 0,1 1 0,-1 0 0,0-1 0,-2 6-1,3-8-306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17980,'0'-9'563,"0"1"0,1-1 0,1 0 0,-1 1 0,2-1 1,-1 1-1,1-1 0,0 1 0,1 0 0,7-12 0,-9 16-427,1-1 0,0 1 0,0 1 0,0-1-1,1 0 1,-1 1 0,1 0 0,0 0 0,0 0 0,0 0 0,0 0-1,0 1 1,1 0 0,-1 0 0,1 0 0,0 1 0,-1-1 0,1 1-1,0 0 1,7 0 0,-10 0-107,1 1 1,0 0-1,0 0 0,-1 1 1,1-1-1,0 1 0,-1-1 0,1 1 1,-1 0-1,1 0 0,-1 0 1,1 0-1,-1 0 0,1 1 0,-1-1 1,0 1-1,0-1 0,4 4 1,-4-1-14,1-1 0,-1 1 1,1-1-1,-1 1 1,0 0-1,0 0 0,-1 0 1,1 0-1,-1 1 0,2 6 1,-2 2-11,1-1 1,-2 1-1,1 0 1,-2 0-1,0 0 0,0 0 1,-4 12-1,-3 3-3,-1-1 0,-1-1-1,-2 0 1,0 0 0,-2-1-1,-1-1 1,-1 0 0,-26 30-1,40-53-26,1 1 0,0 0 0,-1-1 1,1 1-1,0 0 0,0 0 0,0-1 0,1 1 0,-1 0 0,0 0 0,1 0 0,-1 0 0,1 0 0,-1 0 0,1 0 0,0 1 0,0-1 0,0 0 0,0 0 0,1 0 0,-1 0 1,0 0-1,1 0 0,0 2 0,1-1-141,-1 0 1,1 0 0,0 0 0,1 0-1,-1-1 1,0 1 0,1-1 0,-1 1 0,1-1-1,0 0 1,0 0 0,0 0 0,5 3-1,8 1-308,2-2-110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18860,'6'33'1832,"-5"4"-1167,-1-1-265,2 3 872,-1-2-320,2-1-504,-2-6-224,4-6-680,-1-2-352,-1-12-496,-3-9 984,4 2-232,0-9-249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20164,'0'-3'292,"0"0"0,0 1-1,1-1 1,-1 0 0,1 0-1,0 0 1,-1 1 0,1-1-1,0 0 1,0 1 0,1-1-1,-1 1 1,1-1 0,-1 1-1,1 0 1,0 0 0,0 0-1,-1 0 1,4-3 0,-3 4-205,-1 0 0,1 1 0,0-1 1,0 0-1,-1 0 0,1 1 1,0-1-1,0 1 0,0 0 1,0-1-1,0 1 0,0 0 1,-1 0-1,1 0 0,0 0 0,0 1 1,0-1-1,0 0 0,0 1 1,0-1-1,-1 1 0,1 0 1,0 0-1,0-1 0,-1 1 1,1 0-1,-1 1 0,1-1 0,2 2 1,-1 0-78,0 1 0,0-1 0,0 1 0,0 0 0,-1-1 0,1 1 1,-1 0-1,0 1 0,-1-1 0,1 0 0,0 0 0,-1 1 0,0-1 0,0 1 0,-1-1 0,1 1 1,-1 0-1,0 8 0,-1 3-9,-1 0 1,0 0 0,-9 31-1,-2-9 11,-1-1-1,-24 44 0,-12 28 25,50-108-42,-1 0 0,1 0 0,-1 0 0,1 0 0,-1 0 0,1 0 1,0 0-1,-1 0 0,1 0 0,0 1 0,0-1 0,0 0 0,0 0 0,0 0 0,0 0 0,0 0 0,0 0 1,1 0-1,-1 0 0,0 0 0,1 0 0,-1 0 0,0 0 0,1 0 0,-1 0 0,1 0 0,0 0 1,0 1-1,1-1-40,0-1 0,-1 1 0,1-1 1,0 1-1,0-1 0,0 1 0,0-1 0,0 0 1,-1 0-1,1 0 0,0 0 0,0 0 0,0-1 1,0 1-1,0 0 0,3-2 0,11-3-342,1 0 0,-1-1-1,-1 0 1,1-2 0,-1 0 0,19-13-1,5-8-199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41 16564,'-3'1'218,"0"-1"1,0 0-1,0 1 0,0-1 1,0 1-1,0 0 1,1 0-1,-1 0 1,0 1-1,1-1 1,-1 1-1,1-1 1,-1 1-1,1 0 1,0 0-1,-1 0 1,1 0-1,0 0 1,0 0-1,1 1 1,-1-1-1,0 1 1,-1 3-1,-1 0 92,0 1-1,1 0 1,-1 0-1,1 0 1,1 1 0,0-1-1,0 1 1,-2 8-1,5-15-256,-1 0 0,0 0 0,0 0 0,0 0 0,1 0 0,-1-1 0,1 1-1,-1 0 1,0 0 0,1 0 0,0 0 0,-1-1 0,1 1 0,-1 0 0,1-1 0,0 1 0,-1 0-1,1-1 1,0 1 0,0-1 0,0 1 0,-1-1 0,1 1 0,0-1 0,2 1 0,30 10 373,-14-6-262,-10 0-145,-1 0-1,0 0 1,-1 1 0,1 0 0,-1 0-1,0 0 1,-1 1 0,1 0 0,-1 1-1,-1-1 1,1 1 0,-1 0-1,-1 0 1,6 14 0,-3-7 70,-2 1 1,0-1-1,0 0 1,-2 1-1,0 0 0,0 0 1,-1 29-1,-2-34-27,-1 1-1,-1-1 0,0 0 1,0 0-1,-1 0 1,0 0-1,-1 0 0,-1-1 1,1 1-1,-2-1 1,-11 17-1,14-22-52,-1-1-1,1 0 0,-1 0 1,0 0-1,0 0 1,0-1-1,0 1 1,-1-1-1,1 0 1,-1-1-1,0 1 1,0-1-1,0 0 1,0 0-1,0 0 1,0-1-1,0 0 1,-1 0-1,1 0 0,-1-1 1,1 0-1,0 0 1,-1 0-1,1 0 1,-1-1-1,-7-2 1,6 1-20,0-1 1,1 1-1,-1-1 1,0-1-1,1 1 1,0-1-1,0 0 1,0-1-1,0 0 1,1 1-1,0-2 1,0 1-1,0-1 1,1 1-1,-1-1 1,1 0-1,1-1 1,-1 1-1,1-1 1,0 0-1,1 0 1,0 1-1,0-2 1,0 1-1,1 0 1,0 0-1,0 0 1,1-1-1,0 1 1,0 0-1,0-1 1,1 1-1,1 0 1,-1 0-1,1 0 1,0 0-1,6-13 1,1 3 3,0 0 0,2 0-1,0 1 1,1 0 0,15-15 0,75-67 5,10-11 38,-107 103-19,-1 1 0,1-1 1,-1 0-1,-1 0 1,1 0-1,-1-1 0,4-10 1,-7 16-11,1 0 0,-1-1 0,0 1 1,0 0-1,0-1 0,1 1 1,-1 0-1,-1-1 0,1 1 0,0 0 1,0 0-1,0-1 0,-1 1 1,1 0-1,-1-1 0,1 1 1,-1 0-1,0-2 0,-1 2 0,1-1 1,0 1-1,-1 0 1,0 0-1,1 0 0,-1 0 1,1 0-1,-1 0 0,0 0 1,0 1-1,1-1 1,-1 0-1,0 1 0,0 0 1,0-1-1,-3 1 0,0 0-132,0-1 1,0 1-1,0 0 0,0 1 0,0-1 0,1 1 0,-1 0 0,0 0 0,1 1 0,-1-1 0,0 1 0,1 0 0,0 0 0,-1 1 0,1-1 0,0 1 0,0 0 0,1 0 0,-1 0 0,1 1 0,-1-1 1,1 1-1,0 0 0,0 0 0,-2 5 0,-1 3-505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9 19844,'-15'-3'603,"1"1"-1,-1 0 0,0 1 1,0 0-1,1 1 1,-23 3-1,28-2-473,1 1 1,0-1 0,-1 1-1,1 1 1,0 0-1,0 0 1,0 0 0,1 1-1,-1 0 1,1 1-1,0 0 1,-10 8 0,16-12-122,-1 0 1,1 1 0,0-1-1,0 0 1,0 1 0,0-1 0,0 1-1,0 0 1,1-1 0,-1 1-1,-1 2 1,2-3-6,0-1 0,0 1 0,0 0 0,0-1 0,0 1 0,0 0 0,0-1 0,0 1 0,1 0 0,-1-1 0,0 1 0,0 0 0,0-1 0,1 1 1,-1-1-1,0 1 0,1-1 0,-1 1 0,0 0 0,1-1 0,0 1 0,1 1-2,0-1 0,0 0 1,0 0-1,0 0 0,0 0 0,0 0 1,1-1-1,-1 1 0,0 0 1,0-1-1,1 0 0,-1 0 1,0 1-1,1-1 0,2-1 1,17-2-5,1-1 0,-1-1 1,0-1-1,-1 0 1,0-2-1,38-19 1,-11 5 12,-47 21-11,0 1 0,0-1 1,0 1-1,1 0 1,-1-1-1,0 1 0,0 0 1,0 0-1,1-1 0,-1 1 1,0 0-1,2 1 1,-2-1-1,-1 0 1,0 0 0,1 0 0,-1 0-1,0 1 1,1-1 0,-1 0-1,0 0 1,1 0 0,-1 1 0,0-1-1,0 0 1,1 1 0,-1-1-1,0 0 1,0 1 0,1-1 0,-1 0-1,0 1 1,0-1 0,0 0-1,0 1 1,0-1 0,0 0 0,1 2-1,-1 1 0,0 1-1,-1 0 1,1-1-1,-1 1 1,0 0-1,-1 4 1,-1 3-1,-1 8 2,0 1 0,1 0 0,1-1-1,1 1 1,3 38 0,-1-50 6,1 0 0,-1 0 0,2 0 0,-1 0 0,1-1 0,0 1 0,1-1 0,-1 0 1,1 0-1,1 0 0,0 0 0,0-1 0,0 1 0,0-1 0,1-1 0,0 1 0,7 4 0,-9-7 0,-1-1 1,0 1 0,0-1 0,0 1-1,0 0 1,-1 0 0,1 1 0,-1-1 0,1 1-1,2 5 1,-5-7 9,1 0 1,-1-1-1,1 1 0,-1 0 0,0 0 0,0 0 1,0 0-1,0 0 0,0 0 0,0 0 1,0-1-1,-1 1 0,1 0 0,-1 0 0,1 0 1,-1 0-1,0-1 0,1 1 0,-1 0 0,0-1 1,0 1-1,0-1 0,-1 1 0,1-1 0,-2 2 1,-5 6 138,-1-2 1,0 1 0,0-1-1,-1-1 1,0 0-1,0 0 1,-1-1 0,1 0-1,-1-1 1,-18 5 0,11-5 77,0 0 1,-1-1 0,1-1 0,-1-1 0,-35-2 0,48 1-227,0-1-1,1 0 1,-1 0-1,0 0 1,1-1 0,-1 0-1,1 0 1,-9-5 0,13 7-45,0-1 0,0 0 0,1 1 1,-1-1-1,0 0 0,0 0 1,1 0-1,-1 1 0,0-1 1,1 0-1,-1 0 0,1 0 0,-1 0 1,1 0-1,-1 0 0,1 0 1,0 0-1,-1 0 0,1 0 1,0-2-1,0 1-47,1 0 0,-1 0 0,1 0 1,-1 1-1,1-1 0,0 0 0,-1 0 0,1 0 1,0 1-1,0-1 0,1 1 0,-1-1 0,0 1 1,0-1-1,1 1 0,1-2 0,25-22-331,6-3-153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13035,'0'1'71,"0"-1"0,0 0 0,0 0 0,0 1 0,0-1 0,0 0 0,0 0 1,0 0-1,0 1 0,0-1 0,0 0 0,0 0 0,0 0 0,0 1 0,0-1 0,0 0 0,1 0 1,-1 0-1,0 1 0,0-1 0,0 0 0,0 0 0,0 0 0,1 0 0,-1 1 0,0-1 0,0 0 0,0 0 1,0 0-1,1 0 0,-1 0 0,0 0 0,0 1 0,0-1 0,1 0 0,-1 0 0,0 0 0,0 0 1,0 0-1,1 0 0,-1 0 0,0 0 0,0 0 0,1 0 0,12-7 2043,10-12 168,-13 10-1884,-1 0 0,0 0 0,0-1 0,-1-1 0,0 1-1,-1-1 1,0 0 0,-1-1 0,6-14 0,-12 26-386,0 0-1,0 0 1,0-1-1,0 1 1,0 0-1,0 0 1,1-1-1,-1 1 1,0 0 0,0 0-1,0-1 1,0 1-1,0 0 1,0 0-1,0-1 1,0 1-1,0 0 1,0 0-1,0-1 1,0 1-1,0 0 1,0 0-1,0-1 1,0 1-1,-1 0 1,1 0 0,0-1-1,0 1 1,0 0-1,0 0 1,0 0-1,0-1 1,-1 1-1,1 0 1,0 0-1,-9 4 182,-9 13-62,10-6-126,1 1 1,0 0-1,1 0 0,0 0 0,1 0 0,0 1 1,1 0-1,1 0 0,0 1 0,1-1 1,-1 17-1,3-29-6,0 0 0,-1 0 1,1 0-1,0-1 0,0 1 0,0 0 1,1 0-1,-1 0 0,0 0 0,0-1 1,0 1-1,1 0 0,-1 0 1,0-1-1,1 1 0,-1 0 0,0 0 1,1-1-1,-1 1 0,1 0 0,0-1 1,-1 1-1,1-1 0,-1 1 1,2 0-1,-1 0 3,1-1 1,-1 0-1,0 0 1,0 0-1,0 0 0,0 0 1,0 0-1,1 0 1,-1-1-1,0 1 1,0 0-1,0-1 1,0 1-1,0 0 0,0-1 1,1 0-1,8-5 33,-1 0 0,0-1 0,9-9 0,-12 11-13,37-33 101,-26 21-55,2 1-1,0 0 1,1 1 0,33-18-1,-51 32-64,0 0 0,0 0 1,0 1-1,0-1 0,0 0 0,0 1 0,0-1 0,1 1 0,-1-1 0,0 1 0,0 0 0,0 0 0,0 0 1,1 1-1,2-1 0,-4 1-3,1 0-1,-1-1 1,0 1 0,0 0 0,1 0 0,-1 0 0,0-1-1,0 1 1,0 0 0,0 0 0,0 1 0,-1-1 0,1 0-1,0 0 1,0 0 0,-1 1 0,1-1 0,0 2 0,2 7-10,-1-1 0,-1 1 0,0 0 0,0 0 0,-1 17 1,1 8 7,-1-34 4,0 1 0,1-1-1,-1 0 1,0 1 0,1-1 0,-1 0 0,0 0 0,1 1 0,0-1 0,-1 0 0,1 0 0,0 0 0,0 1 0,1 0 0,-1-1 1,-1-1 0,1 1 0,-1-1 0,1 0 0,0 0 0,-1 1 0,1-1 0,0 0 0,-1 0 0,1 0 0,0 0 0,-1 0 0,1 0-1,0 0 1,-1 0 0,1 0 0,0 0 0,-1 0 0,1 0 0,0 0 0,0-1 0,4-1 14,-1 0 0,1-1 0,-1 0-1,0 0 1,0 0 0,4-4 0,-3 3-12,34-32-67,-27 24-171,-1 1 0,1 0 0,1 1 0,0 0 0,0 1 0,1 1 0,15-7 0,-23 14-167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5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16203,'0'0'67,"0"0"-1,0 0 0,0 0 1,1 0-1,-1 0 0,0 0 0,0 0 1,1 0-1,-1 0 0,0 0 0,0 0 1,0 0-1,1 0 0,-1 1 0,0-1 1,0 0-1,0 0 0,1 0 0,-1 0 1,0 0-1,0 1 0,0-1 1,0 0-1,0 0 0,1 0 0,-1 1 1,0-1-1,0 0 0,0 0 0,0 1 1,0-1-1,0 0 0,0 0 0,0 0 1,0 1-1,0-1 0,2 16 1201,-5 22-250,3-32-703,-7 68 701,-9 234 1466,18-284-2157,-2-24-311,0 1 0,0-1-1,0 0 1,0 1-1,0-1 1,0 0 0,0 1-1,0-1 1,0 0-1,0 1 1,0-1-1,0 0 1,1 1 0,-1-1-1,0 0 1,0 1-1,0-1 1,1 0 0,-1 1-1,0-1 1,0 0-1,1 0 1,-1 1 0,0-1-1,0 0 1,1 1-1,5-8 166,2-14-52,34-166 144,1 0-395,-42 182 111,0-1 1,1 1-1,0-1 1,0 1-1,1 0 1,3-6-1,-6 11 11,1-1 0,0 0 0,-1 1-1,1-1 1,0 0 0,-1 1 0,1-1 0,0 1 0,-1-1-1,1 1 1,0-1 0,0 1 0,0-1 0,0 1 0,-1 0-1,1 0 1,0-1 0,0 1 0,0 0 0,0 0 0,0 0-1,0 0 1,0 0 0,-1 0 0,1 0 0,0 0 0,0 1-1,0-1 1,0 0 0,0 0 0,0 1 0,-1-1 0,1 1-1,0-1 1,0 0 0,-1 1 0,1 0 0,0-1 0,0 1-1,-1-1 1,1 1 0,-1 0 0,1-1 0,-1 1 0,2 1-1,1 1 6,1 1-1,-1-1 0,0 1 1,0 0-1,0 0 0,-1 0 1,1 0-1,-1 0 0,0 1 1,0-1-1,1 7 0,-2-8 42,-1-1-1,0 1 0,0 0 1,0 0-1,0 0 0,-1 0 1,1 0-1,-1 0 0,0-1 0,1 1 1,-1 0-1,-1 0 0,1-1 1,0 1-1,-1-1 0,1 1 0,-1-1 1,0 0-1,0 1 0,-2 1 1,-2 2 57,0 1 0,0-1 0,-1 0 0,0-1 0,0 0 0,-1 0 0,1 0 0,-1-1 0,0-1 0,0 1 0,-1-1 0,-14 4 0,22-7-131,-1 0 0,1 0 0,0 0 0,-1 0 0,1 0 1,0 0-1,-1 0 0,1 0 0,-1 0 0,1-1 0,0 1 0,0 0 0,-1-1 0,1 1 0,0-1 1,0 0-1,-1 1 0,1-1 0,0 0 0,0 0 0,0 0 0,0 0 0,0 0 0,0 0 0,0 0 1,1 0-1,-1 0 0,0 0 0,0 0 0,1-1 0,-1 1 0,1 0 0,-1 0 0,1-1 0,0 1 1,-1 0-1,1-1 0,0 1 0,0 0 0,0-1 0,0 1 0,0 0 0,0-1 0,0 1 0,0 0 1,1-3-1,8-14-313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1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17740,'0'-5'3904,"-1"13"-1840,-2 61-956,-8-2-605,-41 125 1,31-126 136,-20 119 0,40-177-592,0 0 0,0 1 0,1-1 0,0 0 0,1 0-1,1 9 1,-2-15-34,1-1 0,-1 1-1,0-1 1,1 1-1,-1-1 1,1 1 0,0-1-1,0 1 1,-1-1 0,1 0-1,0 1 1,0-1 0,0 0-1,0 0 1,1 0 0,-1 0-1,0 0 1,0 0-1,1 0 1,-1 0 0,1 0-1,-1 0 1,0-1 0,1 1-1,-1-1 1,1 1 0,0-1-1,-1 0 1,1 1-1,-1-1 1,1 0 0,0 0-1,-1 0 1,1 0 0,-1 0-1,1-1 1,2 0 0,6-1 81,0-1 0,0 0-1,-1-1 1,0 0 0,1 0 0,8-6 0,51-38 224,-54 37-365,-3 2 25,27-20-1587,-37 27 1474,0 0 1,0 0 0,-1 0 0,1 0 0,0 0-1,-1 0 1,1 0 0,-1-1 0,0 1 0,0-1-1,0 1 1,0-1 0,0 1 0,0-5 0,-2 0-617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1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19084,'-9'0'2177,"14"0"-1217,6-2-344,8-3 1440,5 2-567,5-2-601,4 2-248,3 1-296,-1 2-192,0 0-720,-4 2-608,-5 1 976,-1-2-184,-8-4-121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67 167 14443,'-6'19'7549,"8"-19"-7351,-1 0 0,0 0-1,0-1 1,0 1 0,0 0 0,1-1-1,-1 1 1,0-1 0,0 1-1,0-1 1,0 1 0,0-1 0,0 0-1,0 0 1,0 1 0,0-2-1,13-8 232,0-1 0,-1 0 0,21-23-1,-30 29-390,0 0 0,1 0-1,-2-1 1,1 0 0,-1 1-1,0-1 1,0-1 0,0 1-1,-1 0 1,0-1 0,0 1-1,1-12 1,-3 17-35,1 0 1,-1 0-1,0 1 1,0-1-1,0 0 1,0 0-1,0 0 1,-1 1 0,1-1-1,0 0 1,0 0-1,0 0 1,-1 1-1,1-1 1,0 0-1,-1 0 1,1 1-1,-1-1 1,1 0-1,0 1 1,-1-1-1,0 0 1,1 1-1,-1-1 1,1 1-1,-1-1 1,0 1-1,0-1 1,-1 0 0,0 1 0,1 0 0,-1 0 0,0-1 1,0 1-1,1 0 0,-1 1 0,0-1 0,1 0 0,-1 0 1,0 1-1,1-1 0,-2 1 0,-5 2 8,0 0 1,1 1-1,0 0 0,-13 9 0,6-3-7,1 2 1,1 0-1,-1 0 0,-17 26 0,26-34-6,1 0-1,0 1 1,0 0-1,1-1 0,-1 1 1,1 0-1,0 0 1,0 0-1,1 0 1,0 1-1,0-1 0,0 0 1,0 0-1,1 1 1,0-1-1,0 1 1,0-1-1,1 0 0,2 10 1,-3-13 4,1 0 0,0 0 0,0-1 0,0 1 0,0 0 0,0-1 0,0 1 0,0 0 0,1-1 0,-1 1 0,0-1 0,1 0 0,0 1 0,-1-1 0,1 0 0,0 0 0,-1 0 0,4 1 0,-1-1-78,0 0 0,0 0 0,0 0 1,0-1-1,0 0 0,0 0 0,0 0 0,-1 0 0,5-1 1,7-2-303,-1 0 0,0-1 0,27-12 0,-9 2 26,-3-3-116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1047 13731,'-2'-18'3661,"5"27"107,3 13-3219,67 219 1121,144 439-145,-212-668-1576,-2-7-159,-1 1-1,0-1 1,0 0 0,0 1-1,-1 0 1,1-1 0,-1 1-1,-1 0 1,1 0-1,-1 0 1,-1 9 0,-5-7-262,-7-8-148</inkml:trace>
  <inkml:trace contextRef="#ctx0" brushRef="#br0" timeOffset="1.08">767 1846 15675,'26'42'1330,"1"0"-1,3-2 1,1-1-1,1-2 0,40 36 1,-67-69-1140,0 1-1,0-1 1,0 0 0,0 0 0,1-1 0,6 4-1,-11-7-131,1 1 0,-1 0 0,1-1-1,-1 0 1,1 1 0,0-1-1,-1 0 1,1 0 0,0 0 0,-1 0-1,1 0 1,0 0 0,-1 0 0,1 0-1,-1-1 1,1 1 0,0-1 0,-1 1-1,1-1 1,-1 0 0,1 1-1,-1-1 1,0 0 0,1 0 0,-1 0-1,0 0 1,1 0 0,-1 0 0,1-2-1,5-6 206,0 0-1,0-1 0,-1 0 0,-1 0 0,8-19 1,17-60 585,-19 53-553,1-7 0,-8 28-686,-1 1 0,2-1 0,0 1 0,1 0 0,1 0 0,13-21 0,-13 26-142</inkml:trace>
  <inkml:trace contextRef="#ctx0" brushRef="#br0" timeOffset="2.08">163 21 16724,'3'-10'1580,"1"-1"1340,-2 20 284,-2 64-1885,-18 134 1,9-128-1167,0 99 0,8-175-133,1 1 1,1-1 0,-1 0-1,0 0 1,1 1 0,0-1-1,-1 0 1,1 0 0,0 0-1,1 0 1,-1 0 0,1 0-1,-1 0 1,1-1 0,2 4 0,-2-5-7,-1 0 1,1 1 0,0-1 0,0 0 0,0-1 0,0 1 0,0 0 0,0 0 0,0-1 0,0 1 0,0-1 0,0 0 0,0 0-1,0 1 1,1-1 0,-1-1 0,0 1 0,0 0 0,0 0 0,0-1 0,0 1 0,0-1 0,0 0 0,3-1 0,9-4-153,0-1 1,0 0-1,-1-1 1,0-1-1,-1 0 1,0 0-1,0-1 1,-1-1-1,0 0 1,-1-1-1,12-16 1,-21 26 91,1 0 0,-1 0 1,0 0-1,0 0 0,0 0 0,0 0 1,-1-1-1,1 1 0,0 0 0,-1 0 1,0 0-1,1-1 0,-1 1 0,0 0 1,-1-5-1,-10-6-460</inkml:trace>
  <inkml:trace contextRef="#ctx0" brushRef="#br0" timeOffset="3.08">1 385 21549,'1'-4'2072,"12"-2"-1320,3-2-296,10-4 937,2-1-265,5-1-480,4 2-200,1 5-600,-1 4-560,-3 3 1240,-5 0-608,-7 8-64,-2 3-56</inkml:trace>
  <inkml:trace contextRef="#ctx0" brushRef="#br0" timeOffset="4.08">508 284 17428,'4'12'2280,"4"4"-1424,-3 3-376,2 4 1857,2 5-1497,-3 4-80,1 4-432,-3 0-144,1-3-136,-1-3-56,-1-5-216,0-3-264,-2-8-552,-1-11-176,1 1 896,-2-11-232,-2-7-225</inkml:trace>
  <inkml:trace contextRef="#ctx0" brushRef="#br0" timeOffset="5.08">434 441 18188,'-5'6'2352,"4"1"-1471,1-1-273,6 0 1368,4-4-672,2-2-215,6-1-481,-1-6-128,3 0-184,0-2-40,-1-1-200,-4-1-136,-2 1-576,2 2-456,-8 4 920,0 5-185,2 5-143</inkml:trace>
  <inkml:trace contextRef="#ctx0" brushRef="#br0" timeOffset="6.08">659 215 17476,'2'22'5924,"6"26"-4060,2 7-1631,-5-14-119,-4-21-37,2 1 1,0-1-1,9 28 0,-12-47-68,1-1 0,-1 1-1,0-1 1,0 1 0,0-1-1,0 1 1,0-1 0,1 1-1,-1-1 1,0 1 0,0-1 0,1 0-1,-1 1 1,0-1 0,0 1-1,1-1 1,-1 0 0,1 1-1,-1-1 1,0 0 0,1 0 0,-1 1-1,1-1 1,-1 0 0,1 0-1,-1 0 1,0 1 0,1-1-1,-1 0 1,1 0 0,-1 0 0,1 0-1,-1 0 1,1 0 0,-1 0-1,1 0 1,-1 0 0,1 0-1,-1 0 1,1 0 0,-1 0-1,1-1 1,-1 1 0,1 0 0,-1 0-1,1 0 1,-1-1 0,0 1-1,1 0 1,-1-1 0,0 1-1,1 0 1,-1-1 0,1 1 0,-1-1-1,23-29 391,-15 19-269,4-4 48,-9 10-137,0 0 0,0 1-1,1-1 1,0 1 0,0 0 0,0 0-1,0 1 1,1-1 0,7-4 0,-12 8-39,1 0 0,0-1 0,-1 1 1,1 0-1,0 0 0,0 0 0,-1 0 0,1 0 0,0 0 0,-1 0 1,1 0-1,0 0 0,0 0 0,-1 0 0,1 0 0,0 0 1,-1 1-1,1-1 0,0 0 0,-1 1 0,1-1 0,0 0 1,-1 1-1,1-1 0,-1 1 0,1-1 0,0 1 0,-1-1 1,0 1-1,1-1 0,-1 1 0,1-1 0,-1 1 0,0 0 0,1-1 1,-1 1-1,0 0 0,1-1 0,-1 1 0,0 0 0,0-1 1,0 1-1,0 1 0,4 35-66,-4-32 14,0-1-28,1 0-182,-1 1 0,0-1 0,0 0-1,0 0 1,0 1 0,-1-1 0,0 0 0,0 0 0,0 1 0,-2 5 0,2-10 217,1-1 0,0 1 0,-1 0 1,1 0-1,0 0 0,-1 0 0,1 0 0,0 0 0,-1 0 1,1-1-1,0 1 0,0 0 0,-1 0 0,1 0 1,0-1-1,0 1 0,-1 0 0,1 0 0,0-1 0,0 1 1,0 0-1,-1 0 0,1-1 0,0 1 0,0 0 0,0-1 1,-4-10-761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18868,'0'1'91,"1"0"-1,-1 0 1,0 0-1,0-1 1,0 1-1,1 0 1,-1 0-1,0 0 1,1 0-1,-1 0 1,1-1-1,-1 1 1,1 0-1,-1 0 1,1-1-1,-1 1 1,1 0-1,0-1 1,-1 1-1,1 0 1,0-1-1,0 1 1,0-1-1,-1 0 1,1 1-1,0-1 1,0 0-1,0 1 1,0-1-1,0 0 1,0 0 0,0 0-1,-1 0 1,1 1-1,0-1 1,0-1-1,0 1 1,0 0-1,0 0 1,0 0-1,0 0 1,0-1-1,0 1 1,-1 0-1,1-1 1,0 1-1,0-1 1,0 1-1,-1-1 1,1 1-1,1-2 1,5-3 315,0-1 0,0-1-1,-1 1 1,7-10 0,-9 12-295,6-7 118,-5 5-92,1 0 0,-1 0 0,-1 0 0,1-1 0,-1 0 0,0 0 0,5-11 0,-9 8 298,-6 13-148,-8 14-39,6-5-214,0 1 0,1 0-1,1 0 1,0 0 0,1 1 0,0 0 0,1 0 0,1 0-1,0 0 1,-1 17 0,4-30-64,0 1-1,0 0 1,-1-1-1,1 1 1,1 0-1,-1-1 1,0 1-1,0 0 1,1-1-1,-1 1 1,1 0-1,-1-1 1,1 1-1,-1-1 1,1 1-1,0-1 1,0 0 0,0 1-1,0-1 1,0 0-1,0 1 1,0-1-1,1 0 1,-1 0-1,3 2 1,-2-3-90,1 1 1,-1-1 0,0 1 0,1-1 0,-1 0-1,1 0 1,-1 0 0,0 0 0,1 0 0,-1-1 0,1 1-1,-1-1 1,0 1 0,0-1 0,1 0 0,-1 0-1,3-2 1,11-5-842,-1-2 0,-1 1 1,0-2-1,25-23 0,-10 5-974,24-33 0,-37 37 2217,-16 25-246,0 0 1,0 0-1,0 1 1,0-1-1,0 0 1,0 0-1,0 0 1,0 0-1,0 0 1,0 0-1,0 0 1,0 0-1,-1 0 1,1 0 0,0 0-1,0 0 1,0 0-1,0 0 1,0 0-1,0 0 1,0 0-1,0 0 1,0 0-1,0 0 1,-1 0-1,1 0 1,0 0-1,0 0 1,0 0-1,0 0 1,0 0-1,0 0 1,0 0 0,0 0-1,0 0 1,0 0-1,0 0 1,-1 0-1,1 0 1,0 0-1,0 0 1,0 0-1,0 0 1,0-1-1,0 1 1,0 0-1,0 0 1,0 0-1,0 0 1,0 0-1,0 0 1,0 0 0,0 0-1,0 0 1,0 0-1,0 0 1,0-1-1,-8 7 774,-4 9 770,1 1 1,-18 31-1,25-39-1321,1 0 0,-1 0 0,2 0 0,-1 0 0,1 1 0,0 0 0,0-1 0,0 15 0,2-22-245,0 0 0,0-1-1,0 1 1,0 0 0,-1 0-1,1 0 1,0 0 0,1 0-1,-1 0 1,0 0 0,0 0-1,0-1 1,0 1 0,1 0-1,-1 0 1,0 0-1,1 0 1,-1-1 0,1 1-1,-1 0 1,1 0 0,-1-1-1,1 1 1,0 0 0,-1-1-1,1 1 1,0 0 0,-1-1-1,1 1 1,0-1 0,0 0-1,-1 1 1,1-1 0,0 1-1,0-1 1,0 0-1,0 0 1,0 1 0,0-1-1,-1 0 1,1 0 0,0 0-1,0 0 1,0 0 0,0 0-1,0 0 1,0-1 0,0 1-1,0 0 1,-1 0 0,3-1-1,2-1 23,0-1-1,1 1 0,-1-1 1,0 0-1,-1-1 1,9-5-1,0-5 61,0 0 0,-1 0 0,-1-1 1,0-1-1,-1 1 0,-1-2 0,0 0 0,-1 0 0,-1 0 0,9-33 1,-15 46-83,0-1 1,-1 1 0,1 0 0,-1-1 0,0 1 0,0 0 0,-2-8-1,2 11-31,0 1 0,0-1 0,0 0 0,-1 0-1,1 1 1,0-1 0,-1 0 0,1 0 0,0 1-1,-1-1 1,1 0 0,-1 1 0,1-1 0,-1 1-1,1-1 1,-1 0 0,1 1 0,-1-1 0,0 1-1,1 0 1,-1-1 0,0 1 0,1 0 0,-1-1-1,0 1 1,0 0 0,1-1 0,-1 1 0,0 0-1,0 0 1,0 0 0,1 0 0,-1 0 0,0 0-1,0 0 1,0 0 0,1 0 0,-1 0 0,0 1-1,0-1 1,1 0 0,-1 0 0,0 1 0,0-1-1,1 1 1,-1-1 0,0 1 0,-6 3-147,0 0-1,0 0 1,0 0 0,1 1 0,0 0 0,0 1-1,0-1 1,-6 8 0,-4 10-321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14699,'-1'-20'4697,"2"34"590,16 415-2466,-14-276-2606,0 1314 267,4-1140-126,-3-294-287,-2-20-39,0 0 0,-1 0 0,0 0 0,-3 25-1,2-37-26,0-1 0,0 0 0,0 0-1,0 1 1,0-1 0,0 0-1,0 1 1,0-1 0,0 0-1,0 1 1,0-1 0,0 0-1,0 0 1,0 1 0,0-1 0,-1 0-1,1 1 1,0-1 0,0 0-1,0 0 1,0 1 0,-1-1-1,1 0 1,0 0 0,0 0-1,-1 1 1,1-1 0,0 0-1,0 0 1,-1 0 0,1 0 0,0 0-1,-1 1 1,1-1 0,-7-8-39,-3-17-748,5 8 250,1-1 0,-2-20 0,1-9 68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32 395 16836,'-10'23'1536,"7"-16"-991,-1 0 1,1 0-1,1 0 1,0 0 0,0 1-1,0-1 1,1 1 0,-1 14-1,2-22-514,-1 0 0,1 0-1,0 1 1,0-1 0,0 0 0,0 0-1,0 1 1,0-1 0,0 0 0,0 0-1,0 0 1,0 1 0,0-1-1,0 0 1,1 0 0,-1 1 0,0-1-1,0 0 1,0 0 0,0 0-1,0 1 1,0-1 0,0 0 0,1 0-1,-1 0 1,0 0 0,0 1-1,0-1 1,0 0 0,1 0 0,-1 0-1,0 0 1,0 0 0,0 0-1,1 0 1,-1 1 0,0-1 0,0 0-1,0 0 1,1 0 0,-1 0 0,0 0-1,0 0 1,0 0 0,1 0-1,-1 0 1,0 0 0,0 0 0,1 0-1,-1 0 1,0 0 0,0-1-1,0 1 1,1 0 0,-1 0 0,0 0-1,0 0 1,0 0 0,1 0-1,-1 0 1,0-1 0,0 1 0,0 0-1,0 0 1,0 0 0,1 0 0,-1-1-1,0 1 1,10-15 705,15-39 86,-2-1 1,14-59 0,-25 77-586,9-33 59,-11 33-149,28-68 0,-38 104-148,0 0 1,1 0-1,-1 0 0,1 1 1,-1-1-1,1 0 1,-1 0-1,1 0 0,-1 0 1,1 1-1,0-1 0,-1 0 1,1 0-1,0 1 1,0-1-1,0 1 0,1-2 1,-1 2-1,-1 0 1,0 1-1,1-1 0,-1 0 1,1 0-1,-1 0 1,0 1-1,1-1 0,-1 0 1,0 1-1,1-1 1,-1 0-1,0 1 1,1-1-1,-1 0 0,0 1 1,0-1-1,1 1 1,-1-1-1,0 0 0,0 1 1,0-1-1,0 1 1,0-1-1,0 1 1,0 0-1,5 41-20,-4-39 21,3 181 7,4 55-301,-8-229 12,1 1 1,1-1-1,0 1 0,0-1 0,5 12 0,2-11-180,-9-11 451,0 1-1,1-1 1,-1 0-1,0 0 1,1 0-1,-1 0 1,0 0-1,1 0 1,-1 0-1,0 0 1,1-1-1,-1 1 1,0 0-1,1 0 1,-1 0 0,0 0-1,0 0 1,1 0-1,-1-1 1,0 1-1,1 0 1,-1 0-1,0-1 1,0 1-1,0 0 1,1-1-1,1-1-57,-1-1 0,1 0 0,0 0-1,-1 0 1,0 0 0,0 0 0,1-5 0,6-34-560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18708,'7'47'2064,"-5"-1"-1247,-1-3-369,-1-2 1552,3-3-1008,3-8-1160,-2-7-472,5-18 584,-4-9-200,1-13-168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15083,'-2'8'1512,"-7"29"1911,9-37-3362,0 1 0,0-1 1,0 1-1,0-1 0,0 1 0,0-1 0,0 1 0,0-1 0,0 1 0,1-1 0,-1 1 0,0-1 0,0 1 0,0-1 0,1 1 0,-1-1 0,0 1 0,1-1 0,-1 1 0,0-1 0,1 1 0,-1-1 0,1 1 8,0-1 1,0 0-1,0 0 1,0 0-1,-1 0 1,1 0-1,0 0 1,0 0-1,0 0 1,-1 0-1,1 0 1,0-1-1,0 1 1,0 0-1,-1 0 1,1-1-1,0 1 0,0-1 1,-1 1-1,2-1 1,17-15 1763,-19 15-1736,1 0-1,0 1 1,0-1 0,0 0-1,-1 0 1,1 0 0,-1 0 0,1 0-1,-1 0 1,1 0 0,-1 0 0,1 0-1,-1-1 1,0 1 0,0 0-1,1 0 1,-1 0 0,0 0 0,0-2-1,-1 2-75,1 1-1,-1-1 1,1 1-1,-1-1 1,0 1-1,1 0 1,-1-1 0,1 1-1,-1-1 1,0 1-1,1 0 1,-1 0-1,0-1 1,1 1-1,-1 0 1,0 0-1,0 0 1,1 0-1,-1 0 1,0 0-1,0 0 1,1 0-1,-1 0 1,0 0-1,1 0 1,-1 0-1,0 1 1,1-1-1,-1 0 1,0 0-1,1 1 1,-1-1-1,0 1 1,0-1 0,-25 13 35,8 2-34,18-14-21,-1-1-1,0 1 0,1 0 1,-1-1-1,1 1 0,-1 0 0,1-1 1,-1 1-1,1 0 0,-1 0 1,1 0-1,0 0 0,-1-1 1,1 1-1,0 0 0,0 0 1,-1 0-1,1 0 0,0 0 1,0 0-1,0 0 0,1 1 1,-1-2-11,0 1 0,1-1 0,-1 0 0,1 1 0,-1-1 1,1 0-1,-1 0 0,1 1 0,-1-1 0,1 0 1,-1 0-1,1 0 0,0 0 0,-1 1 0,1-1 1,-1 0-1,1 0 0,-1 0 0,1 0 0,-1 0 1,1-1-1,0 1 0,-1 0 0,1 0 0,-1 0 1,2-1-1,17-5-243,-16 5 400,31-8-187,-14 4-60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19372,'-10'-5'2300,"9"2"-175,16 0 963,5-1-2472,77-33 748,-7 3-1049,-89 34-317,0-1 1,0 1 0,0 0 0,0 0 0,1 0-1,-1 0 1,0 0 0,0 0 0,0 0 0,0 0 0,0 0-1,0 0 1,0 0 0,0 1 0,0-1 0,0 0-1,0 1 1,0-1 0,0 1 0,0 0 0,0-1-1,0 1 1,0-1 0,-1 1 0,1 0 0,0 0 0,0 0-1,-1-1 1,1 1 0,0 0 0,-1 0 0,1 0-1,-1 0 1,1 0 0,-1 0 0,0 0 0,1 0-1,-1 0 1,0 0 0,0 0 0,0 0 0,0 2-1,2 8-17,-1-1-1,0 1 1,-1 17-1,0-11 8,3 106-9,4 82-3018,-8-200 2432,-1-6 64,-1-11-208</inkml:trace>
  <inkml:trace contextRef="#ctx0" brushRef="#br0" timeOffset="1">165 298 20260,'6'7'1985,"2"-1"-1305,3-4-280,3-4 920,3-5-304,3-5-695,3-2-553,-3-5 304,0-1-144,-3-4-105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71 190 19652,'0'10'846,"-2"0"0,1 1-1,-6 16 1,5-20-655,0-1 0,0 1 0,1 0-1,0 0 1,0 0 0,0 0 0,1-1 0,0 1 0,1 0 0,2 12 0,-3-19-190,0 1 1,0-1-1,0 1 1,1-1 0,-1 1-1,0-1 1,1 0-1,-1 1 1,0-1-1,1 0 1,-1 1 0,0-1-1,1 0 1,-1 0-1,1 1 1,-1-1-1,1 0 1,-1 0-1,1 0 1,-1 1 0,0-1-1,1 0 1,-1 0-1,1 0 1,-1 0-1,1 0 1,-1 0 0,1 0-1,-1 0 1,1 0-1,-1 0 1,1-1-1,-1 1 1,1 0 0,-1 0-1,1-1 1,24-9-7,-10 3 14,-13 7-4,0-1 0,0 1 0,1-1-1,-1 1 1,0 0 0,0 0 0,0 0-1,1 1 1,-1-1 0,0 0 0,0 1-1,0-1 1,0 1 0,0 0 0,0 0 0,0 0-1,0 0 1,3 2 0,-2-1-3,1 1 1,-1 0-1,-1 0 1,1 0 0,0 0-1,-1 1 1,1-1-1,-1 1 1,2 4-1,1 5 50,0-1 0,-1 1 0,0 0 0,-1 1-1,1 13 1,-2-15 83,-1 0-1,-1 1 0,0-1 1,-3 22-1,2-30-109,1 0 0,-1-1 0,0 1 0,0-1 0,0 1 0,-1-1 0,1 1 0,-1-1 0,0 0 0,1 1 0,-1-1 0,-1 0 0,1 0 0,0-1 0,-1 1 0,0 0 0,1-1-1,-1 0 1,0 1 0,-4 1 0,5-3-112,1-1-1,-1 1 0,0-1 1,0 1-1,1-1 0,-1 0 1,0 1-1,0-1 0,0 0 1,1 0-1,-1 0 0,0-1 1,0 1-1,0 0 0,1-1 1,-1 1-1,-3-2 0,2 0-86,-1 1 0,1-1 0,0-1 0,0 1 0,0 0 0,0-1 0,0 0 0,-2-2 0,-3-6-175,0 1-1,1-1 1,0 0-1,-5-13 1,-7-19-696</inkml:trace>
  <inkml:trace contextRef="#ctx0" brushRef="#br0" timeOffset="1">1 197 18516,'14'-12'2536,"6"1"-1471,5-5-425,6 0 2088,8-4-1511,0-1-249,5-2-624,-4 0-560,-5 0 288,-5 4-88,-12 6-136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2 363 15771,'-2'13'2505,"2"-2"-1393,0 1-472,5-6 2521,15-11-1937,8-12-184,14-16-375,5-5-177,11-13-208,0-2-40,1 2-80,0 1-192,-12 8-496,-5 9-344,-12 14 1512,-3 8-760,-12 9-104,-5 2-72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18180,'3'25'2224,"2"-10"-1423,8-9-249,4-6 1504,14-13-1008,4-4-151,11-13-345,6-4-112,2-8-288,2-1-160,-4 3-720,-5 4-409,-11 7 913,-7 8-184,-8 11-168</inkml:trace>
  <inkml:trace contextRef="#ctx0" brushRef="#br0" timeOffset="1">464 236 19572,'-3'13'1913,"4"-13"-1177,5-4-304,4-9 952,6-3-392,5-7-424,5-3-223,7-4-521,1 1-289,2 1-615,0 2-224,-4 4 912,-2 4-264,-4 8-185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17404,'10'17'2424,"1"-7"-1392,7-17-407,3-10 1743,9-14-1128,3-7-279,4-5-449,1-1-248,-2-1-592,-2 7-529,-7 9 713,-2 6-120,-8 15-168</inkml:trace>
  <inkml:trace contextRef="#ctx0" brushRef="#br0" timeOffset="1">405 307 13595,'9'23'2000,"1"-10"-927,1-6-449,4-8 2144,2-9-1535,4-10-721,4-2-344,5-1-760,3-1-233,-3 5 601,0 2-216,-1 6-208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16500,'7'13'2136,"2"-4"-1240,-2-12-248,3-10 1409,3-11-889,3-6-192,1-8-824,2-2-352,-1 0-2496,-1-3 2496,-5 4-489,-1 8-271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1372 17212,'-1'0'75,"1"0"-1,0 1 1,0-1 0,0 0 0,0 0 0,0 0 0,-1 1 0,1-1 0,0 0-1,0 0 1,0 0 0,0 0 0,-1 0 0,1 1 0,0-1 0,0 0 0,-1 0 0,1 0-1,0 0 1,0 0 0,-1 0 0,1 0 0,0 0 0,0 0 0,0 0 0,-1 0-1,1 0 1,0 0 0,0 0 0,-1 0 0,1 0 0,0 0 0,0 0 0,-1 0-1,1 0 1,0 0 0,0 0 0,-1-1 0,-2-10 974,6-20 411,6-8-761,2 1 0,1 1 0,2 0 0,34-64 1,94-131-105,-53 100-482,7 4 0,4 4 0,214-201 0,-285 299-602,0 1 0,44-28 0,-73 53 399,1 0-1,-1 0 0,0-1 0,0 1 1,0 0-1,0 0 0,1-1 0,-1 1 1,0 0-1,0 0 0,0-1 0,0 1 1,0 0-1,0-1 0,0 1 0,0 0 1,0-1-1,0 1 0,0 0 0,0 0 1,0-1-1,0 1 0,0 0 0,0-1 1,0 1-1,0 0 0,-1 0 0,1-1 0,0 1 1,0 0-1,0-1 0,0 1 0,-1 0 1,1 0-1,0 0 0,0-1 0,0 1 1,-1 0-1,1 0 0,0 0 0,-1-1 1,-11-9-235,11 9 11,-16-12-589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31 19884,'-2'-25'2283,"-2"20"-1447,-3 15 101,-9 31 17,-17 80 0,15-52-912,-19 65-41,-62 256 35,96-378-34,2-9 1,0 0-1,0 1 0,1-1 0,-1 0 0,1 0 0,-1 1 1,1-1-1,0 0 0,0 0 0,1 1 0,-1-1 0,2 5 1,-2-7-1,0-1 1,1 0-1,-1 1 1,0-1-1,1 0 0,-1 1 1,0-1-1,0 0 1,1 0-1,-1 1 1,1-1-1,-1 0 1,0 0-1,1 0 1,-1 0-1,0 1 1,1-1-1,-1 0 1,1 0-1,-1 0 1,1 0-1,-1 0 1,0 0-1,1 0 1,-1 0-1,1 0 1,-1 0-1,0 0 1,1 0-1,-1 0 1,1-1-1,-1 1 1,0 0-1,1 0 1,-1 0-1,0-1 1,1 1-1,0-1 1,15-11 79,-14 11-71,81-73 258,13-11-351,120-82-1,-195 153-21,1 2-1,37-16 1,-24 15-158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43 128 15219,'3'-25'1573,"-2"11"-679,1 0 0,1 0 0,0 1 0,1-1-1,5-14 1,-3 23 1063,-4 11-815,-1 17-172,-10 72-289,-22 98 0,-5 44-1375,37-226 21,6-21-18,8-27-516,33-113-2508,37-194 1,-84 342 4418,-1 5-147,1 16 207,-1 40 13,0-35-404,1 23-235,2 0-1,2 0 1,3 0-1,25 88 1,-29-123-353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20620,'3'-7'2177,"11"-7"-1537,9-8-280,3-2 1072,7-5-735,1 0-353,-1-1-1049,-2 3 1146,-9 1-497,-5 3-112,-8 5-89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3152 16027,'-35'8'1286,"34"-8"-1259,0 0-1,0 1 1,1-1-1,-1 0 1,0 0-1,0 0 1,0 0-1,1 0 1,-1 0-1,0 0 1,0-1-1,1 1 1,-1 0-1,0 0 1,0 0-1,1-1 1,-1 1 0,0 0-1,1-1 1,-2 0-1,2 0-13,-1 1 0,1-1-1,0 0 1,0 1 0,0-1-1,0 0 1,0 0 0,0 1 0,0-1-1,0 0 1,0 1 0,0-1-1,0 0 1,1 1 0,-1-1-1,0 0 1,0 1 0,1-1 0,-1 0-1,0 1 1,1-1 0,-1 1-1,1-1 1,0 0 0,11-15 412,25-26 1,-4 6-97,169-185 464,19-20-679,42-64-51,278-306-53,-443 508-23,200-206-37,14 15 1,208-116-16,-398 317 68,234-151-3,-235 163 26,22-12-1101,-143 93 1049,1 0 1,-1 0-1,1 0 0,-1-1 0,1 1 0,-1 0 0,1 0 0,-1-1 0,0 1 0,1 0 0,-1-1 0,1 1 0,-1 0 0,0-1 0,1 1 0,-1-1 0,0 1 0,1-1 0,-1 1 0,0 0 0,0-1 1,1 1-1,-1-1 0,0 1 0,0-1 0,0 1 0,0-1 0,0 1 0,0-1 0,0 0 0,0 1 0,0-1 0,0 1 0,0-1 0,0 1 0,0-1 0,0 1 0,0-1 0,0 1 0,-1-1 0,1 1 1,0-1-1,0 1 0,-1-1 0,0 0 0,-18-11-266,-8 3-176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20948,'0'0'51,"0"-1"-1,0 1 0,0 0 0,0 0 1,0 0-1,0-1 0,0 1 0,0 0 1,0 0-1,1-1 0,-1 1 0,0 0 1,0 0-1,0 0 0,0-1 0,0 1 0,0 0 1,0 0-1,1 0 0,-1 0 0,0-1 1,0 1-1,0 0 0,0 0 0,1 0 1,-1 0-1,0 0 0,0 0 0,0 0 1,0-1-1,1 1 0,-1 0 0,0 0 0,0 0 1,1 0-1,-1 0 0,0 0 0,0 0 1,0 0-1,1 0 0,-1 0 0,0 0 1,3 11 1062,-5 20 24,-38 122 19,21-85-691,-12 71 1,30-130-372,0-1-1,0 1 1,1 0 0,0-1 0,0 1-1,3 14 1,-2-21-92,-1 0 0,1 0 0,0-1 0,-1 1 0,1 0 0,0 0 0,0 0 0,0 0 0,0-1 0,1 1 0,-1-1 0,0 1 0,1-1 0,-1 1 0,1-1 0,-1 0 0,1 0 0,0 1 0,-1-1 0,1 0 0,0-1 0,0 1 0,0 0 0,0 0 0,0-1 0,0 1 0,0-1 0,0 0-1,0 0 1,0 0 0,0 1 0,0-2 0,0 1 0,2 0 0,1-1-144,1 0-1,-1-1 0,0 1 0,0-1 0,0 0 1,0-1-1,0 1 0,0-1 0,0 0 1,-1 0-1,1 0 0,-1-1 0,0 1 0,0-1 1,-1 0-1,6-7 0,13-18-388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17052,'-2'13'731,"-1"0"0,2 0 0,0 0 0,0 0 0,1 1 0,3 16 0,16 82 1280,-9-63-1615,-6-23-198,9 48 749,2-2 0,38 108 0,-51-173-830,-1-5-71,0 0 0,-1 1 1,1-1-1,0 0 1,0 0-1,0 0 1,0 0-1,0 0 1,1 0-1,-1 0 1,1-1-1,-1 1 1,1 0-1,2 1 1,-4-3-31,1 0 1,-1 0-1,1-1 1,-1 1-1,0 0 0,1 0 1,-1-1-1,0 1 1,1 0-1,-1-1 1,0 1-1,1-1 1,-1 1-1,0-1 1,0 1-1,1 0 0,-1-1 1,0 1-1,0-1 1,0 1-1,0-1 1,0 1-1,0-1 1,1 1-1,-1-1 1,0 1-1,-1-1 0,1 1 1,0-1-1,0 1 1,0-1-1,0 1 1,0 0-1,0-1 1,-1 0-1,-2-23 135,-2-1-87,2 12-59,0 0 0,1-1 0,0-22 0,2 32-8,0-1 0,1 1 0,-1-1 0,1 1 0,1 0 0,-1-1 0,0 1 0,1 0 0,0 0 0,0 0 0,0 0 0,1 0 0,-1 0 0,1 0 0,3-3 0,2-2-7,1 1 0,0 0 0,0 0 0,1 1 1,-1 0-1,2 1 0,-1 0 0,1 0 1,0 1-1,0 1 0,0 0 0,0 0 0,1 1 1,22-3-1,-33 6 7,0 0 1,0 0-1,1 0 1,-1 0-1,0 0 0,0 0 1,0 0-1,0 0 1,0 1-1,0-1 0,1 0 1,-1 1-1,0-1 1,0 1-1,0-1 0,0 1 1,0 0-1,-1-1 1,1 1-1,0 0 0,0 0 1,0-1-1,1 3 1,-1-1-1,-1-1 1,1 1 0,-1 0-1,1 0 1,-1-1 0,0 1-1,1 0 1,-1 0 0,0 0-1,0-1 1,0 1-1,-1 0 1,0 3 0,0 3-1,-2-1 1,1 1 0,-1-1-1,-1 0 1,1 0-1,-5 8 1,-7 6 63,-1 0 0,-37 38 1,44-51-188,1 0 0,-1 0 0,-1-1 0,1 0 0,-1-1 0,-1 0 1,1-1-1,-1 0 0,-12 4 0,22-9 68,0 1 1,0-1-1,0 0 0,0 0 0,0 1 1,0-1-1,0 0 0,0 0 1,0 0-1,0 0 0,0 0 1,0-1-1,0 1 0,0 0 1,0 0-1,0-1 0,0 1 0,0 0 1,0-1-1,-1 0 0,1 0 21,0 0-1,0-1 0,1 1 0,-1 0 0,0 0 0,1 0 0,-1 0 1,1-1-1,-1 1 0,1 0 0,0-1 0,-1 1 0,1 0 0,0-1 1,0 1-1,0-2 0,2-24-552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21861,'-3'-6'1968,"-4"15"-1432,1 9-248,2 15 937,2 7-313,1 10-552,7 5-200,-2 4-160,3-1 0,2-3 0,-1-6-32,2-11-200,-1-3-176,2-14-545,-2-4-311,1-14 968,-1-4-232,-1-12-216</inkml:trace>
  <inkml:trace contextRef="#ctx0" brushRef="#br0" timeOffset="1">134 352 16355,'2'2'172,"1"-1"-1,-1 1 1,1-1-1,-1 1 0,1-1 1,0 0-1,-1 0 1,1 0-1,0-1 0,0 1 1,-1 0-1,1-1 1,0 0-1,0 0 0,0 0 1,0 0-1,0 0 0,-1-1 1,5 0-1,1-1-44,-1 1 1,0-2-1,1 1 0,-1-1 0,0 0 1,7-4-1,-9 3 71,1 0 0,-1 0-1,0-1 1,0 0 0,-1 0 0,1 0 0,-1-1 0,4-6 0,-7 10-91,0 0 0,0 0-1,0 0 1,0 0 0,0-1 0,-1 1 0,1 0 0,0 0-1,-1-1 1,0 1 0,0-5 0,0 6-45,0-1 1,0 1-1,-1 0 0,1 0 1,-1-1-1,1 1 1,-1 0-1,1 0 1,-1 0-1,0 0 0,0 0 1,1 0-1,-1 0 1,0 0-1,0 0 0,0 0 1,0 0-1,0 1 1,0-1-1,0 0 0,0 1 1,-1-1-1,0 0 1,0 0-25,-1 1 0,1-1 1,0 1-1,0 0 0,0 0 1,0-1-1,0 1 0,0 1 0,-1-1 1,1 0-1,0 0 0,0 1 1,0 0-1,0-1 0,0 1 1,0 0-1,0 0 0,0 0 0,0 0 1,1 0-1,-1 0 0,0 1 1,0-1-1,1 0 0,-1 1 1,1-1-1,0 1 0,-1 0 0,1 0 1,-1 2-1,-5 5-13,2 0 0,-1 0 0,1 1 0,-6 17 0,7-14 2,0 0-1,1 1 1,0 0-1,-1 17 1,4-24-16,-1-1 0,1 1 0,1 0 0,-1 0 0,1-1 0,0 1 0,1-1 0,-1 1-1,1-1 1,6 12 0,-7-16-39,0-1 1,0 1-1,0 0 0,0-1 0,0 1 0,0-1 0,0 1 0,1-1 0,-1 0 0,1 0 0,-1 1 0,1-1 0,0 0 0,-1 0 0,1 0 1,0-1-1,0 1 0,-1 0 0,1-1 0,0 1 0,2-1 0,-1 0 13,0 0 0,0 0 0,0 0 0,0-1-1,0 1 1,0-1 0,0 0 0,0 0 0,0 0 0,-1-1 0,1 1 0,3-3 0,4-2-5,-1-1 0,0-1 0,-1 1 0,0-2 0,14-16 0,2-10-197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16347,'1'5'461,"1"-1"-1,-1 1 1,0-1-1,0 1 1,0 0-1,-1-1 1,1 1-1,-2 5 1,2 8 536,6 92 1666,-5-47-1709,3-1 1,25 117-1,-29-173-916,1 1 0,0-1 0,0 0 0,1 0 0,0-1 0,0 1 0,0-1 0,7 9-1,-9-13-27,1 1-1,-1-1 0,1 0 0,-1 1 0,1-1 1,-1 0-1,1 0 0,0 0 0,0-1 1,0 1-1,-1 0 0,1 0 0,0-1 0,0 0 1,0 1-1,0-1 0,0 0 0,0 0 0,0 0 1,0 0-1,0 0 0,0 0 0,0-1 1,0 1-1,0-1 0,0 1 0,0-1 0,-1 0 1,1 1-1,0-1 0,2-2 0,3-1 13,1-1-1,0-1 0,-1 1 0,0-1 1,-1 0-1,1-1 0,-1 0 1,6-8-1,40-68 118,-39 60-92,27-37-1,-40 59-47,0 1-1,1-1 1,-1 1-1,0 0 1,0-1-1,1 1 1,-1-1-1,1 1 1,-1 0-1,0-1 1,1 1-1,-1 0 0,1-1 1,-1 1-1,1 0 1,-1 0-1,1 0 1,-1-1-1,1 1 1,-1 0-1,1 0 1,-1 0-1,1 0 1,-1 0-1,1 0 1,-1 0-1,1 0 1,-1 0-1,1 0 1,0 1-1,0-1 1,-1 1 0,1-1 0,0 1 0,-1 0 0,1 0-1,0-1 1,-1 1 0,1 0 0,-1 0 0,1-1-1,-1 1 1,0 0 0,1 0 0,-1 1 0,8 41-10,-7-36 2,1 9 4,4 22 2,-6-36 5,1 0-1,-1 0 1,1 0-1,0 0 1,-1 0-1,1 0 1,0 0-1,0 0 1,1 0 0,-1 0-1,0-1 1,0 1-1,3 2 1,-3-4-2,-1 0 1,1 1-1,0-1 1,-1 0-1,1 0 0,0 0 1,-1 1-1,1-1 1,0 0-1,-1 0 1,1 0-1,0 0 1,-1 0-1,1 0 1,0 0-1,-1 0 1,1-1-1,0 1 0,-1 0 1,1 0-1,-1-1 1,1 1-1,0 0 1,-1-1-1,1 1 1,-1 0-1,1-1 1,-1 1-1,1-1 1,-1 1-1,1-1 0,15-19 4,-14 17-4,42-71-53,-30 48-122,1 2 1,20-26-1,-35 49 160,1 0 0,-1 0-1,1 0 1,0 0 0,0 1 0,-1-1 0,1 0 0,0 1-1,0-1 1,0 0 0,0 1 0,0-1 0,0 1 0,0-1-1,0 1 1,0 0 0,2-1 0,-3 1 4,1 0 0,-1 1 1,1-1-1,0 0 0,-1 0 0,1 0 0,-1 1 1,1-1-1,-1 0 0,1 1 0,-1-1 0,1 0 1,-1 1-1,1-1 0,-1 1 0,0-1 0,1 1 1,-1-1-1,0 1 0,1-1 0,-1 1 0,1 0 1,1 5-49,0 1 1,0-1 0,0 0-1,1 11 1,-1-5 59,-2-7 3,1 0 0,1 0 1,-1 0-1,1 0 0,0 0 0,0 0 1,0 0-1,0-1 0,1 1 0,0-1 1,0 0-1,0 0 0,1 0 1,-1 0-1,1-1 0,0 1 0,0-1 1,0 0-1,0 0 0,1 0 1,-1-1-1,1 1 0,5 1 0,4 1-11,-1 1-1,0 1 0,0 0 0,-1 1 0,1 0 0,-2 1 0,1 0 0,-1 1 1,-1 0-1,0 1 0,0 0 0,8 15 0,-13-19 1,-1 0-1,0 0 1,0 1-1,-1-1 1,0 1-1,0 0 1,-1 0-1,0 1 1,0-1-1,-1 0 1,0 0-1,-1 1 1,0-1-1,0 1 1,0-1-1,-1 0 1,-1 1-1,1-1 1,-2 0-1,1 0 1,-1 0-1,-5 10 1,6-14 30,0 0 0,0 0 1,0 0-1,-1 0 1,0-1-1,0 1 1,-4 3-1,6-6-8,0 0-1,0 0 1,0 0-1,0-1 1,-1 1-1,1 0 1,0-1-1,0 1 1,0-1 0,-1 1-1,1-1 1,0 0-1,-1 1 1,1-1-1,0 0 1,0 0 0,-1 0-1,1 0 1,0 0-1,-1 0 1,1-1-1,0 1 1,-1 0-1,1-1 1,0 1 0,0-1-1,0 1 1,-1-1-1,-1-1 1,-1-1 28,0-1-1,0 1 1,0-1 0,1 0 0,0 0 0,-1-1 0,1 1 0,1-1-1,-1 1 1,1-1 0,-3-6 0,-18-59 297,22 67-326,-7-28-189,1 0 0,1-1-1,-1-41 1,6 57 6,1 0 0,1 0 0,1 0 0,0 0 0,1 0 0,0 1 0,2-1 0,9-22 0,3 2-246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22469,'-11'5'716,"-1"1"0,1 1 0,1 0 1,-17 14-1,21-17-571,1 1 1,1 0-1,-1 0 0,1 0 1,0 1-1,0 0 0,0-1 1,1 1-1,0 1 0,-3 6 1,6-12-150,0-1 0,-1 1 0,1-1 0,0 1 0,0-1 0,0 1 0,0-1 0,0 1 0,0-1 0,0 1 0,0-1 1,0 1-1,0-1 0,0 1 0,0-1 0,0 1 0,0-1 0,0 1 0,1-1 0,-1 1 0,0-1 0,0 1 1,1-1-1,-1 1 0,0-1 0,1 1 0,-1-1 0,0 0 0,1 1 0,-1-1 0,0 1 0,1-1 0,-1 0 0,1 0 1,-1 1-1,1-1 0,-1 0 0,1 0 0,-1 1 0,1-1 0,-1 0 0,1 0 0,-1 0 0,1 0 0,0 0 0,27-1-340,-24 1 308,68-16-547,-46 9 448,28-4 0,-47 10 131,1 1 1,-1-1-1,0 1 1,1 1-1,-1-1 1,0 1-1,1 1 0,9 2 1,-15-3 17,0-1 0,0 1-1,-1-1 1,1 1 0,-1 0 0,1 0-1,0 0 1,-1 0 0,0 0 0,1 0 0,-1 0-1,0 1 1,1-1 0,-1 0 0,0 1 0,0-1-1,0 1 1,0-1 0,0 1 0,-1-1 0,1 1-1,0 0 1,0 3 0,-1-2 13,0 0 1,0 1-1,0-1 0,0 1 1,-1-1-1,1 1 1,-1-1-1,0 0 0,0 1 1,0-1-1,-3 5 1,-2 3 18,0 0 0,-1-1 1,0 0-1,-1 0 0,0-1 1,-9 9-1,8-10-98,1-1-1,-19 11 1,24-16 48,-1 0-1,1 0 1,-1-1-1,1 0 1,-1 1 0,0-1-1,0 0 1,0-1 0,1 1-1,-1-1 1,-7 0 0,-23-9-88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22141,'5'-4'2096,"2"-2"-1464,1-1-280,10-3 1137,4-2-681,10-1-1024,1-2 1024,1 3-792,-1-2-56,0-8-8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20164,'3'-19'2025,"-3"18"-1966,0 1-1,0 0 0,0-1 0,1 1 1,-1 0-1,0 0 0,0-1 1,0 1-1,0 0 0,1 0 0,-1-1 1,0 1-1,0 0 0,0 0 0,1 0 1,-1-1-1,0 1 0,0 0 1,1 0-1,-1 0 0,0 0 0,1 0 1,-1-1-1,0 1 0,0 0 1,1 0-1,-1 0 0,0 0 0,1 0 1,-1 0-1,2 1 72,0 0 0,0 0 1,-1 0-1,1 1 0,0-1 0,-1 0 1,1 1-1,-1-1 0,0 1 0,1-1 1,-1 1-1,0-1 0,0 1 0,1 2 1,20 36 387,-16-29-488,0 0 0,0 0 0,1-1 0,15 18 0,-20-27-43,0 1 0,1-1 0,-1 1 0,1-1 0,0 0 0,-1 0 0,1 0 0,0 0 0,0-1 0,-1 1 0,1-1 0,0 0-1,0 0 1,0 0 0,0 0 0,3-1 0,27 4-271,-28-1 252,-1-1-1,1 1 1,-1 0-1,0 1 0,0-1 1,0 1-1,0 0 1,0 0-1,-1 0 1,1 1-1,-1-1 0,0 1 1,0 0-1,0 0 1,0 0-1,-1 0 1,1 0-1,-1 0 1,0 1-1,-1-1 0,1 1 1,1 8-1,-2-8 53,0 0-1,0 0 0,-1 0 0,1 0 1,-1 0-1,-1 0 0,1 0 0,-1 0 1,1 0-1,-2 0 0,1 0 0,0 0 1,-1-1-1,0 1 0,0 0 0,0-1 1,-1 1-1,1-1 0,-1 0 0,0 0 1,-6 6-1,4-6 51,0 0 0,-1 0 0,1-1 0,-1 0 1,0 0-1,0 0 0,0-1 0,-1 0 0,1 0 0,0 0 1,-9 0-1,12-1-122,1-1 0,-1 1 0,1-1 0,-1 0 0,1 0 0,0 0 0,-1 0 0,1-1 1,-1 1-1,1 0 0,-1-1 0,1 0 0,-1 0 0,1 0 0,0 0 0,0 0 0,-1 0 0,1 0 1,0-1-1,0 1 0,0-1 0,0 1 0,1-1 0,-1 0 0,0 0 0,1 0 0,-1 0 0,1 0 1,0 0-1,0 0 0,-1-1 0,0-2 0,2 1 13,-1 0 0,0 0 0,1 0-1,0 0 1,0 0 0,0-1 0,0 1 0,1 0 0,0 0 0,-1 0-1,2 0 1,-1 0 0,0 0 0,1 0 0,0 0 0,2-4 0,14-23-503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17780,'0'0'137,"1"1"-1,-1-1 1,0 0 0,1 0 0,-1 0 0,0 0-1,1 0 1,-1 0 0,1-1 0,-1 1 0,0 0-1,1 0 1,-1 0 0,0 0 0,1 0 0,-1 0-1,0-1 1,1 1 0,-1 0 0,0 0 0,0 0 0,1-1-1,-1 1 1,0 0 0,0-1 0,1 1 0,-1 0-1,0 0 1,0-1 0,0 1 0,1 0 0,-1-1-1,3-18 2439,-8-27-539,3 34-1416,2 11-594,0 0 0,-1-1 0,1 1 0,0 0 1,0 0-1,0 0 0,0 0 0,0 0 1,0-1-1,0 1 0,1 0 0,-1 0 1,0 0-1,1 0 0,-1 0 0,1 0 0,-1 0 1,1 0-1,0-1 0,0 2-20,-1-1 0,1 1-1,-1 0 1,1 0 0,-1 0-1,1 0 1,0 0 0,-1 0-1,1 0 1,-1 0 0,1 0-1,-1 0 1,1 0 0,0 0 0,-1 0-1,1 0 1,-1 1 0,1-1-1,-1 0 1,1 0 0,-1 1-1,1-1 1,-1 0 0,1 1-1,0 0 1,3 2-26,1 1 0,-1 0 0,0 0 1,0 0-1,0 1 0,3 5 0,-1 1-23,-1-1 1,0 1-1,0 1 0,-2-1 1,1 0-1,-1 1 0,-1 0 1,0 0-1,0 12 0,-3-68 124,0 20 75,1 0 0,4-39 1,-4 63-158,1 0 0,-1 0 1,1-1-1,-1 1 0,0 0 1,1 0-1,-1-1 0,1 1 1,-1 0-1,1 0 1,-1 0-1,1 0 0,-1 0 1,1 0-1,-1-1 0,1 1 1,-1 0-1,1 1 0,-1-1 1,0 0-1,1 0 0,-1 0 1,1 0-1,0 0 0,1 1-9,-1-1 0,1 0-1,-1 0 1,1 0 0,0 0-1,-1 0 1,1 0 0,-1 0-1,1 0 1,-1-1 0,1 1-1,-1-1 1,1 1 0,-1-1-1,1 0 1,1-1 0,3-3 10,-1-2 1,0 1-1,0-1 1,-1 0 0,0 0-1,0 0 1,3-8-1,18-55 162,-25 70-160,5-26 69,-8 16-40,3 10-31,0 0 0,-1 0-1,1 0 1,0 0 0,-1 0 0,1 0 0,0 0 0,-1 0 0,1 0 0,0 0 0,-1 0 0,1 1 0,0-1 0,-1 0 0,1 0 0,0 0 0,0 0 0,-1 0-1,1 1 1,0-1 0,-1 0 0,1 0 0,0 0 0,0 1 0,0-1 0,-1 0 0,1 1 0,0-1 0,0 0 0,0 0 0,-1 1 0,-3 5-10,0 0 1,0 1 0,1-1 0,-1 1-1,1 0 1,1-1 0,-1 1-1,1 1 1,1-1 0,-2 9-1,1-1-6,0 1-1,1-1 0,2 30 0,-1-41 15,1 0 0,0 0 0,0 1 0,0-2 0,0 1 0,0 0 0,1 0 0,2 5 0,-3-8 2,0 0-1,-1 0 1,1 0 0,0 0-1,0-1 1,-1 1-1,1 0 1,0 0-1,0 0 1,0-1-1,0 1 1,0-1-1,0 1 1,0-1 0,0 1-1,1-1 1,-1 1-1,0-1 1,0 0-1,0 0 1,0 1-1,0-1 1,1 0-1,-1 0 1,0 0 0,0 0-1,0-1 1,0 1-1,1 0 1,-1 0-1,0-1 1,0 1-1,1-1 1,6-3 1,-1 0-1,0 0 1,-1 0 0,1-1 0,-1 0-1,0-1 1,0 1 0,0-1 0,6-9-1,41-62 23,-52 75-22,13-21 27,-2-1 0,16-40 0,-30 79-21,0 0 0,1 0 1,1 0-1,0 0 0,1 0 1,1 0-1,0 0 0,1-1 1,6 20-1,-9-33-2,1 1-1,0 0 1,0 0 0,0-1-1,-1 1 1,1-1 0,1 1-1,-1 0 1,0-1-1,0 0 1,1 1 0,-1-1-1,0 0 1,1 0 0,-1 0-1,1 0 1,0 0 0,-1 0-1,1 0 1,0 0-1,0-1 1,2 2 0,-2-2-20,0 0 0,1-1 0,-1 1 0,1 0 0,-1-1 0,0 1 0,1-1 0,-1 0 0,0 1 0,0-1 0,1-1 0,-1 1 0,0 0 0,0 0 0,2-2 1,4-4-273,1-1 0,-1 0 1,-1 0-1,1 0 0,-2-1 1,10-14-1,-8 7-2,0 1-1,9-31 1,-5 5-285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21093,'-7'18'1616,"1"-4"-1232,3-1-272,8-2 304,3-2-472,8-8-880,0-1 832,1-6-288,0 1-112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11 220 15459,'4'14'1021,"0"-1"-1,-2 0 0,2 20 1,-2-18 174,0 0 1,5 18 0,-7-33-1155,0 1 0,0 0 0,0-1 0,0 1 0,0 0 0,0-1 0,1 1 0,-1 0 0,0-1 0,0 1 0,1-1 0,-1 1 0,0 0 0,0-1 0,1 1 0,-1-1 0,1 1 0,-1-1 0,1 1 0,-1-1 0,1 1 0,-1-1 0,1 0 0,-1 1 0,1-1 0,-1 0 0,1 1 0,-1-1 0,1 0 0,0 0 0,-1 0 0,1 1 0,0-1 0,-1 0 0,1 0 0,0 0 0,-1 0 0,1 0 0,-1 0 0,1 0 0,0 0 0,-1 0 0,1-1 0,0 1 0,-1 0 0,1 0 0,-1-1 0,1 1 0,0 0 0,-1-1 0,1 1 0,-1 0 0,1-1 0,0 0 0,2-2 56,1 0 0,-1-1-1,0 0 1,0 1 0,0-1 0,3-8-1,3-6-19,0-1-1,-2 0 1,-1 0-1,0-1 1,-1 0-1,-1 0 1,-1 0-1,-1 0 1,-1-1 0,0 1-1,-2-1 1,-5-36-1,5 54-72,1 1-1,-1-1 1,0 1-1,1 0 0,-1-1 1,0 1-1,-1 0 1,1-1-1,0 1 1,-1 0-1,1 0 1,-1 0-1,0 0 1,-3-2-1,4 3-3,0 1 1,0-1-1,0 1 0,0-1 1,0 1-1,0 0 0,0 0 1,0 0-1,0-1 0,0 1 0,-1 0 1,1 0-1,0 1 0,0-1 1,0 0-1,0 0 0,0 0 1,0 1-1,0-1 0,0 1 1,0-1-1,0 1 0,0-1 0,0 1 1,0-1-1,0 1 0,0 0 1,0-1-1,1 1 0,-1 0 1,0 0-1,0 0 0,1 0 0,-2 1 1,-6 9-2,1-1 0,0 2 0,1-1 0,0 1-1,0 0 1,-5 19 0,4-8-18,1 0-1,-5 42 0,11-64 20,-1 0 0,1 1-1,0-1 1,0 1 0,0-1-1,0 1 1,0-1 0,0 0-1,0 1 1,0-1 0,0 1 0,1-1-1,-1 0 1,1 1 0,-1-1-1,1 0 1,-1 1 0,1-1-1,0 0 1,1 2 0,-1-3 0,1 1 0,-1-1-1,0 0 1,0 0 0,1 0 0,-1 0 0,0 0 0,0 0 0,1 0 0,-1 0-1,0 0 1,0 0 0,0-1 0,1 1 0,-1-1 0,0 1 0,0-1 0,0 1-1,0-1 1,0 0 0,0 1 0,0-1 0,2-2 0,19-12 10,-4 2-28,0 1 1,0 0-1,1 2 0,40-17 1,-54 26 6,-1 0 1,1-1-1,-1 1 1,1 1 0,-1-1-1,1 1 1,0-1 0,-1 1-1,1 1 1,0-1-1,-1 1 1,1-1 0,0 2-1,-1-1 1,1 0 0,-1 1-1,0 0 1,0 0-1,1 0 1,-1 0 0,0 1-1,-1-1 1,1 1 0,0 0-1,-1 0 1,0 1-1,1-1 1,-1 1 0,2 3-1,1 2-24,-1 0 0,0 0 0,-1 0 0,0 0-1,0 1 1,-1 0 0,0 0 0,-1-1 0,0 2 0,-1-1-1,0 0 1,0 18 0,-5-14-514,4-14 542,0 1 0,0-1 0,-1 0 0,1 0 0,0 0 0,0 1 1,-1-1-1,1 0 0,0 0 0,0 0 0,-1 0 0,1 0 0,0 0 0,-1 1 0,1-1 1,0 0-1,0 0 0,-1 0 0,1 0 0,0 0 0,-1 0 0,1 0 0,0 0 1,-1 0-1,1-1 0,0 1 0,-1 0 0,1 0 0,0 0 0,0 0 0,-1 0 0,1 0 1,0-1-1,0 1 0,-1 0 0,1 0 0,0 0 0,0-1 0,-1 1 0,1 0 0,0 0 1,0-1-1,0 1 0,0 0 0,-1 0 0,1-1 0,0 1 0,0 0 0,0-1 0,-11-17-225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18716,'10'4'1952,"17"-4"-1087,6 0-337,11-7 1144,14-4-624,12-5-440,4 0-296,5-1-880,-3 0-464,-23 4 824,-13 7-240,-25 7-184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19228,'-7'34'2201,"-2"4"-1457,1 3-320,-1 2 1184,3 2-672,2 0-191,4-7-721,4-5-505,8-13-727,5-10 1024,12-13-208,7-13-160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18188,'26'16'2144,"7"-9"-1391,10-14-313,5-9 1136,13-9-1096,3-3-288,3-4 1192,-8-4-1096,-14 9-184,-10 3-48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16644,'25'-10'1926,"1"0"0,54-11 1,-71 19-1759,0 1 0,0 0 0,0 0 0,0 1 1,1 0-1,-1 1 0,0-1 0,0 2 0,1 0 1,-1 0-1,-1 0 0,14 6 0,-18-6-147,0 0-1,0 1 1,-1-1-1,1 1 0,-1-1 1,0 1-1,0 0 1,0 1-1,0-1 0,-1 0 1,1 1-1,-1-1 1,0 1-1,4 7 1,-4-4-8,0 0 1,0 0-1,0 0 1,-1 0 0,0 1-1,-1-1 1,1 0 0,-2 8-1,-1 7 1,-2 0 1,0-1-1,-1 1 0,-14 35 0,-4 3-142,-3-1-1,-2-1 1,-3-2-1,-47 65 1,43-82-6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19956,'-1'-5'1969,"-1"4"-1497,4 18-216,-1 15 968,1 19-624,-1 8-192,1 11-336,-2 5-128,0 1-112,0-6-104,2-13-352,3-9-144,2-27-416,3-15-137,6-25 825,2-12-224,1-22-128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13587,'0'-15'1816,"0"10"-1104,-1 19-311,-3 9 1399,-1 14-1016,1 6-152,1 6-320,3 3-64,2-4-168,2 0-136,6-10-368,0-3-168,2-12 496,-1-10-112,-2-5-80</inkml:trace>
  <inkml:trace contextRef="#ctx0" brushRef="#br0" timeOffset="1">19 338 19236,'-15'-8'2065,"11"4"-1281,4 0-344,10-2 1160,7-3-456,8-2-784,6 0-608,4-4-1152,0-1 1224,0-5-256,-2 1-160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18580,'-2'7'306,"-3"11"416,0 0 1,-4 36 0,9-49-637,0-1 0,0 0 0,0 1 0,0-1 0,0 1 0,1-1 0,0 0 0,0 1 0,0-1 0,1 0 0,-1 0 0,1 0 0,0 0 0,0 0 0,0 0 0,1-1 0,-1 1 0,5 3 0,-5-5-45,0 0 0,0 0 0,0-1 0,0 1 0,0-1 0,0 0 0,1 0 0,-1 0 0,1 0 0,-1 0 0,0 0 0,1-1 0,0 1 0,-1-1 0,1 1 0,4-1 0,-2-1 37,-1 1 0,0-1 1,1 0-1,-1 0 0,0-1 1,0 1-1,1-1 0,-1 0 1,5-3-1,-2 1 103,0-1 1,-1 0-1,1-1 1,-1 1-1,0-1 1,-1 0-1,1-1 1,-1 1-1,0-1 1,4-9-1,-7 12-76,0 0 0,-1 0 0,1 0 0,-1-1 0,0 1 0,0 0 0,-1-1 0,1 1 0,-1-1 0,0 1 0,0-1 0,0 1 0,-1-1 0,0 1 0,0 0 0,0-1 0,0 1 0,-2-4 0,2 5-92,-1 1 1,1-1 0,-1 1 0,1 0 0,-1 0 0,0 0 0,0 0 0,0 0 0,0 0 0,0 0 0,0 1 0,0-1 0,-1 1-1,1 0 1,-1-1 0,1 1 0,-1 0 0,1 1 0,-1-1 0,0 0 0,1 1 0,-1-1 0,0 1 0,1 0 0,-1 0-1,0 0 1,0 0 0,1 0 0,-1 1 0,-3 0 0,0 1-246,0 0 0,0 0 0,0 1 0,1-1-1,-1 1 1,-7 6 0,-20 8-691,21-15 382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15699,'7'-11'966,"1"0"0,1 0 0,0 1 0,0 0 0,1 0 0,21-15 0,-24 20-715,-1 1 1,1 0 0,0 0-1,0 1 1,1 0 0,-1 0-1,0 1 1,1 0 0,0 0 0,-1 1-1,1 0 1,0 0 0,11 1-1,-16 0-226,1 1 1,0 0-1,-1-1 0,1 1 0,-1 0 0,1 1 0,-1-1 1,1 1-1,-1 0 0,0-1 0,0 1 0,0 1 1,0-1-1,0 0 0,0 1 0,-1-1 0,1 1 1,-1 0-1,0 0 0,1 0 0,-2 0 0,1 0 0,0 1 1,0-1-1,-1 1 0,0-1 0,0 1 0,1 6 1,2 9-31,0 2 1,-2-1 0,-1 0-1,-1 22 1,0-20-1,0 23-28,2 47-64,-2-90 94,0-1 1,0 1-1,0-1 1,0 1 0,0 0-1,1-1 1,-1 1-1,0-1 1,1 1 0,-1-1-1,1 0 1,-1 1-1,1-1 1,0 1 0,0-1-1,-1 0 1,1 0-1,0 1 1,0-1 0,0 0-1,0 0 1,1 0-1,-1 0 1,0 0 0,0 0-1,2 0 1,-1-1 0,0 0 1,0 0-1,0 0 1,0-1-1,0 1 1,0-1-1,0 1 0,0-1 1,0 0-1,-1 1 1,1-1-1,0 0 1,0 0-1,-1-1 1,1 1-1,-1 0 1,1 0-1,-1-1 0,1 1 1,0-3-1,13-12 31,-1-1-1,0 0 1,16-30-1,28-63 170,-49 91-109,-1 0-1,10-38 1,-21 74-77,0-1 0,1 0 1,1 1-1,1 0 0,0-1 1,1 1-1,0-1 0,7 26 0,-8-40-12,1-1 0,-1 1 0,1-1 0,-1 1 0,1-1 0,0 1 0,0-1 0,-1 0 0,1 0 0,0 1 0,0-1 0,0 0 0,1 0 0,-1 0 0,0 0 0,0 0 0,1 0 0,-1 0 0,2 0 0,-2-1 6,1 1 0,-1-1 0,0 0 0,1 0 0,-1 0 1,1 0-1,-1 0 0,0 0 0,1-1 0,-1 1 0,1 0 0,-1-1 0,0 1 1,0-1-1,1 1 0,-1-1 0,1-1 0,5-2 41,-1-1 0,0 0 0,-1 0 0,1 0 0,-1-1 0,6-7 0,3-7 170,-1 1 0,18-36-1,-26 43-114,0 0-1,0 0 1,-1 0 0,-1-1-1,0 0 1,2-18 0,-6 18-38,-4 9-42,4 5-25,0-1 1,0 1-1,0-1 1,0 1-1,0 0 1,1-1-1,-1 1 1,0 0-1,1 0 1,-1-1-1,0 1 1,1 0-1,-1 0 1,1 0-1,-1 0 1,1 0-1,0 0 1,-1 0-1,1 1 1,-3 6-26,1 0 0,1 0 1,-1 0-1,1 0 0,1 1 1,-1-1-1,2 0 0,-1 0 1,3 13-1,-3-18 19,1-1 0,-1 0 0,1 1 0,-1-1 0,1 0 0,0 0 0,0 1 1,0-1-1,1 0 0,-1 0 0,0 0 0,1 0 0,-1 0 0,1 0 0,0-1 0,-1 1 0,1 0 0,0-1 1,0 0-1,0 1 0,0-1 0,1 0 0,-1 0 0,0 0 0,0 0 0,1 0 0,-1-1 0,0 1 0,1-1 0,-1 1 1,1-1-1,-1 0 0,0 0 0,1 0 0,-1 0 0,4-1 0,3-1-5,0-1-1,-1 1 1,1-1-1,0-1 1,-1 0-1,0 0 1,0 0-1,0-1 1,0 0-1,-1-1 1,9-8-1,-1 0 21,0-1 0,-2-1 0,24-33-1,-33 43 0,-2 4-5,0-1 0,-1 1 0,1 0 0,0-1 0,-1 0 0,0 1 0,1-1 0,-1 0 0,0 0 0,0 1 0,-1-1 0,1 0 0,-1 0-1,1 0 1,-1 0 0,0-6 0,0 9 0,0 0-1,0 0 1,0-1-1,0 1 0,0 0 1,-1 0-1,1-1 1,0 1-1,0 0 0,0 0 1,0 0-1,0-1 1,0 1-1,-1 0 0,1 0 1,0 0-1,0 0 1,0-1-1,0 1 0,-1 0 1,1 0-1,0 0 1,0 0-1,-1 0 0,1 0 1,0 0-1,0 0 1,0-1-1,-1 1 0,1 0 1,0 0-1,0 0 1,-1 0-1,1 0 0,0 0 1,0 0-1,-1 0 1,1 1-1,0-1 0,0 0 1,-1 0-1,-10 9-18,-5 15-25,13-19 38,-18 42-44,20-45 48,1 0 1,-1 0-1,0 0 1,1 0-1,0 0 1,-1 1-1,1-1 1,0 0-1,0 0 1,0 0-1,0 0 1,0 1-1,1-1 1,-1 0-1,1 0 1,0 0-1,-1 0 1,1 0-1,1 2 1,-1-3 1,0 0 0,0-1 0,0 1 0,0 0 0,0-1 0,0 1 0,0-1 0,0 1 0,0-1 0,0 0 0,0 1 0,0-1 0,0 0 0,0 0 0,1 0 0,-1 0 0,0 0 0,0 0 0,0 0 0,2 0 0,24-5 3,-22 3-1,22-5 22,-12 3-38,0 0-1,1 0 0,0 2 0,-1 0 1,21 0-1,-33 2 3,0 0-1,1 0 1,-1 1 0,0 0 0,0-1 0,1 1-1,-1 0 1,0 1 0,0-1 0,0 0 0,0 1-1,-1 0 1,1-1 0,0 1 0,-1 0-1,1 1 1,-1-1 0,1 0 0,-1 1 0,0-1-1,0 1 1,0 0 0,-1 0 0,1-1 0,-1 1-1,1 0 1,-1 1 0,0-1 0,0 0-1,1 6 1,2-48 686,-2-32-249,-2 40-276,-8-59 0,7 90-170,1 0 0,0 0 0,0-1 0,0 1 1,0 0-1,0 0 0,0-1 0,0 1 0,0 0 1,0 0-1,-1-1 0,1 1 0,0 0 1,0 0-1,0-1 0,0 1 0,1 0 0,-1 0 1,0 0-1,0-1 0,0 1 0,0 0 0,0 0 1,0-1-1,0 1 0,0 0 0,0 0 1,1 0-1,-1-1 0,0 1 0,0 0 0,0 0 1,0 0-1,1-1 0,-1 1 0,0 0 0,0 0 1,0 0-1,1 0 0,-1 0 0,0 0 1,0 0-1,0-1 0,1 1 0,-1 0 0,0 0 1,0 0-1,1 0 0,-1 0 0,14 6-1311,-3-2 848,-1-1-7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19764,'-2'10'1441,"4"-3"-1465,6 5-385,6 1 834,0 0-145,8 10-384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94 454 19108,'-7'2'453,"-1"0"0,1 1 0,0 0 0,0 1 0,0-1 0,1 1-1,-11 8 1,15-11-365,0 1 0,0 0 0,0 0 0,0 0 0,0 0 1,0 0-1,0 0 0,1 0 0,-1 1 0,1-1 0,0 0 0,0 1 0,-1-1 0,2 1 0,-1 0 0,0-1 0,0 1 0,1 0 0,0-1 0,-1 1 0,1 0 0,0 0 0,0-1 0,1 4 0,-1-5-76,0 0-1,1 0 1,-1 0-1,0 1 1,1-1-1,-1 0 1,1 0 0,-1 0-1,1 0 1,-1 0-1,1 0 1,0-1 0,0 1-1,-1 0 1,1 0-1,0 0 1,0-1-1,0 1 1,0 0 0,0-1-1,0 1 1,0-1-1,2 1 1,-1 0 1,0-1 1,1 0-1,-1 1 0,0-1 1,1 0-1,-1 0 0,1-1 1,-1 1-1,0 0 0,5-2 1,2-1 33,0-1 0,0 0 1,-1 0-1,13-8 0,-8 2 48,1-1 0,-2-1-1,1 1 1,-1-2-1,-1 0 1,-1 0-1,0-1 1,15-27 0,-9 10 123,0-2 1,-3 1 0,12-43-1,1-27 208,-24 89-381,0 0 0,-1 1 1,-1-1-1,0 0 0,0 0 1,-3-14-1,3 26-44,0 0 0,0 0 0,-1 0 0,1 0 0,0-1 0,0 1 0,-1 0 0,1 0 0,0 0 0,-1 0 0,1 0 0,-1 0 0,1 0 0,-1 0 0,0 0 0,1 1 0,-1-1 0,0 0 0,0 0 0,0 0 0,1 1 0,-1-1 0,0 0 0,0 1 0,0-1 0,0 1 0,0-1 0,0 1 0,0 0 0,0-1 0,0 1 0,-1 0 1,1 0-1,0 0 0,-2 0 0,1 0-4,0 1 0,0 0 0,-1-1 1,1 1-1,0 0 0,0 1 1,0-1-1,0 0 0,0 0 1,0 1-1,1 0 0,-1-1 0,0 1 1,1 0-1,-1-1 0,-1 4 1,-5 7-5,1 1 1,0-1-1,1 1 0,1 0 1,0 0-1,0 1 1,1-1-1,1 1 1,1 0-1,0 0 0,0 0 1,1 0-1,1 1 1,2 15-1,-1-18-6,1-1 1,1 0-1,-1 0 0,2 0 0,0 0 0,0 0 0,1-1 1,0 1-1,0-1 0,2-1 0,-1 1 0,1-1 0,0 0 1,1 0-1,0-1 0,0 0 0,19 13 0,-7-9-1009,2 0 0,-1-2 0,27 10 0,-37-16 441,-8-3-324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17684,'2'-12'707,"1"0"1,1 0 0,0 0-1,1 0 1,7-12 0,-9 18-411,1-1 0,0 1 0,0 1 0,1-1 1,-1 1-1,1-1 0,0 1 0,1 1 0,-1-1 1,8-4-1,-11 8-255,-1 0-1,0 0 1,0 1 0,1-1 0,-1 0 0,0 1 0,1-1-1,-1 1 1,1 0 0,-1-1 0,0 1 0,1 0 0,-1 0 0,1 0-1,-1 0 1,1 0 0,-1 0 0,1 0 0,-1 1 0,0-1-1,1 0 1,-1 1 0,2 0 0,-1 0-13,-1 1-1,1-1 1,-1 1-1,1-1 1,-1 1 0,0-1-1,0 1 1,1 0 0,-1 0-1,0-1 1,-1 1-1,1 0 1,0 0 0,0 3-1,2 7-4,-1 0 0,-1 0 0,0 0 0,0 14 0,-9 213-737,8-235 683,0 0 1,0 0-1,0 0 1,1 0-1,-1 0 1,1 0-1,0 0 1,2 5-1,-2-8 25,-1 0-1,1 0 1,-1 0-1,1 0 0,0-1 1,-1 1-1,1 0 1,0 0-1,0-1 0,-1 1 1,1 0-1,0-1 1,0 1-1,0-1 0,0 1 1,0-1-1,0 1 1,0-1-1,0 0 1,0 1-1,0-1 0,0 0 1,0 0-1,0 0 1,0 0-1,1 0 0,-1 0 1,0 0-1,0 0 1,0 0-1,0-1 0,0 1 1,0 0-1,0-1 1,1 0-1,6-2 5,0-1 0,-1 0 0,1 0-1,-1-1 1,0 0 0,-1 0 0,1-1 0,-1 0 0,10-11-1,46-67 48,-52 68-32,49-79 65,-51 81-6,-1-1 1,0 0 0,8-25 0,-20 60-73,2-1 0,0 1 0,1 0 0,1 0 0,2 36 0,-1-54 2,1-1-1,-1 1 1,0 0 0,1 0-1,-1-1 1,1 1-1,-1 0 1,1-1-1,0 1 1,0-1 0,0 1-1,0-1 1,0 1-1,0-1 1,0 1-1,0-1 1,1 0 0,-1 0-1,0 0 1,1 0-1,2 2 1,-3-3 9,1 1 1,-1-1-1,1 0 0,0 0 1,-1 0-1,1 0 1,-1 0-1,1 0 0,-1 0 1,1-1-1,0 1 1,-1 0-1,1-1 1,-1 1-1,1-1 0,-1 0 1,0 1-1,1-1 1,-1 0-1,0 0 0,1 0 1,-1 0-1,0 0 1,2-2-1,11-13 152,0-1 1,-1 0-1,0-1 0,-2 0 1,0-1-1,11-28 1,25-41 374,-46 87-536,-1 0 1,0 1-1,1-1 1,-1 0 0,1 1-1,-1-1 1,1 1-1,-1-1 1,1 0 0,-1 1-1,1-1 1,0 1-1,-1 0 1,1-1 0,0 1-1,-1-1 1,1 1-1,1 0 1,-2 0-4,1 0 0,-1 0 0,1 0-1,-1 0 1,0 0 0,1 0 0,-1 1 0,1-1 0,-1 0-1,0 0 1,1 1 0,-1-1 0,0 0 0,1 0 0,-1 1-1,0-1 1,1 0 0,-1 1 0,0-1 0,0 1 0,1-1-1,-1 0 1,0 1 0,9 33-137,-7-26 78,7 32-369,10 43-596,-16-73 1005,1 0 1,0 0-1,1 0 1,0 0-1,9 14 1,-12-22-8,-1 0 1,1-1 0,-1 1-1,1 0 1,-1 0 0,1-1-1,0 1 1,0-1 0,0 0-1,3 2 1,-3-2-6,1-1 0,-1 1 0,0-1 0,0 0 0,1 0 0,-1 0 0,0 0 0,0 0 0,5-1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 20924,'5'-5'1872,"-3"8"-526,-4 17 145,-10 31-706,-2-10-693,-1 0 1,-2-1 0,-2 0-1,-2-2 1,-42 61 0,59-94-100,0 0-1,-1 0 1,1 0 0,-1-1 0,0 1 0,0-1 0,-1 0 0,-7 4-1,12-7-33,-1 0 0,0-1 0,0 1 0,1 0 0,-1-1 0,0 0 0,0 1 0,0-1 0,0 0 0,0 0 0,0 0 0,0 0 0,0 0 0,0 0 0,1-1 0,-1 1 0,0-1 0,0 1 0,0-1 0,0 0 0,1 1 0,-1-1-1,0 0 1,1 0 0,-1 0 0,1-1 0,-1 1 0,1 0 0,-1-1 0,1 1 0,-2-4 0,-4-5-358,0 0 1,1-1-1,0 0 0,1 0 1,0 0-1,1-1 0,-5-22 1,-12-89-2535,19 110 2618,0-5-47,0 11 261,1-1-1,0 0 0,0 0 1,1 0-1,0 0 1,0 1-1,1-1 0,0 0 1,3-12-1,-3 19 147,-1 0-1,1 0 1,-1 0 0,1 0 0,0 0-1,-1 0 1,1 1 0,0-1-1,-1 0 1,1 0 0,0 1-1,0-1 1,0 1 0,0-1-1,0 1 1,0-1 0,0 1-1,0-1 1,0 1 0,0 0-1,0 0 1,0-1 0,0 1-1,0 0 1,0 0 0,0 0-1,0 0 1,0 0 0,0 0-1,0 1 1,0-1 0,1 0 0,-1 0-1,0 1 1,0-1 0,0 1-1,-1-1 1,1 1 0,2 0-1,6 4 369,0 1-1,0-1 0,10 9 1,-8-6-69,16 11 97,1-1 1,1-1-1,1-2 0,47 18 1,-64-29-409,0 0 0,0-1 0,0 0 0,0-1 0,0 0 0,1-2 0,-1 1 0,1-2 0,-1 1 0,0-2 0,0 0 0,1-1 0,-1 0 0,14-6 0,5-4-84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14099,'-7'3'521,"-1"0"1,0 1-1,1 0 0,-1 1 0,1-1 1,0 2-1,1-1 0,-1 1 1,1 0-1,0 0 0,-9 13 0,3-4-40,2 2 0,0-1 0,0 1 1,-7 20-1,14-28-386,-1 0 1,1 0-1,1 1 1,0-1-1,0 1 1,0 0-1,1 13 1,1-21-74,0 0-1,0 0 1,0 0-1,1 0 1,-1 0-1,1 0 1,-1 0 0,1 0-1,0 0 1,-1 0-1,1 0 1,0 0 0,0 0-1,0-1 1,1 1-1,-1 0 1,0-1 0,1 1-1,-1-1 1,1 1-1,-1-1 1,1 0 0,0 0-1,0 1 1,-1-1-1,1 0 1,0-1 0,0 1-1,0 0 1,0-1-1,0 1 1,0-1 0,0 1-1,0-1 1,0 0-1,1 0 1,-1 0 0,0 0-1,3-1 1,4 0 94,-1-1 1,1 0 0,-1 0-1,0 0 1,0-1-1,0-1 1,0 1-1,-1-1 1,0-1-1,1 1 1,-2-1 0,1-1-1,10-9 1,-9 7 75,0-1 1,0 1-1,-1-1 1,0-1-1,0 1 1,-1-1-1,0 0 1,-1-1-1,6-16 1,-10 23-138,0 0 1,0 0-1,0-1 1,-1 1-1,1 0 1,-1-1-1,0 1 1,0 0 0,-1-1-1,1 1 1,-1 0-1,0 0 1,0 0-1,0-1 1,-1 1-1,1 0 1,-1 0-1,-3-4 1,3 6-78,1-1 1,-1 1-1,-1 0 1,1 0-1,0 0 1,0 0-1,-1 1 1,1-1-1,-1 1 0,1-1 1,-1 1-1,0 0 1,0 0-1,1 0 1,-1 0-1,0 1 1,0-1-1,0 1 0,0-1 1,0 1-1,0 0 1,0 0-1,0 1 1,0-1-1,0 0 1,-5 3-1,3-2-307,-1 2 0,0-1-1,1 1 1,-1-1 0,1 2 0,-9 5-1,12-7 209,0-1 0,0 0 0,1 0-1,-1 1 1,0-1 0,1 1 0,-1 0-1,1-1 1,0 1 0,-1 0 0,1 0 0,0 0-1,0 0 1,0 0 0,1 0 0,-1 0-1,0 0 1,1 0 0,-1 0 0,1 1 0,0 1-1,6 6-815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20940,'8'-1'1881,"9"1"-1329,3 0-248,16 0 1288,4-3-983,4-2-545,3 1-224,-1 1-745,-4-1-359,-11 1 976,-10 3-240,-20 4-208</inkml:trace>
  <inkml:trace contextRef="#ctx0" brushRef="#br0" timeOffset="1">39 153 18404,'17'8'1976,"13"-7"-1207,3-2-313,9-5 1072,2-3-664,4-2-928,-1-1 1024,-4 2-840,-4 0-112,-11 3-80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21493,'0'19'1770,"-3"34"1,2-42-1665,0-1-1,0 1 1,1-1 0,0 1 0,0 0 0,2-1 0,-1 1 0,1-1-1,7 20 1,-8-27-125,0-1 0,0 0 0,1 0 0,-1 0 0,1-1-1,-1 1 1,1 0 0,0 0 0,-1-1 0,1 1 0,0-1 0,0 0-1,0 1 1,1-1 0,-1 0 0,0 0 0,0 0 0,1-1 0,2 2 0,5 0-47,1-1 0,-1 0 1,16 0-1,-19-2 61,0 1-1,0 0 1,0 1 0,0 0-1,0 0 1,0 0-1,11 5 1,-14-4 14,0 0-1,0 1 0,-1-1 1,1 1-1,-1 0 1,0 0-1,1 1 1,-1-1-1,-1 0 0,1 1 1,0 0-1,-1 0 1,0 0-1,0 0 1,0 0-1,0 0 0,-1 0 1,2 9-1,-2-9 3,0-1 0,-1 1 0,0 0 0,0 0-1,0 0 1,0-1 0,0 1 0,-1 0 0,0 0 0,0 0-1,0-1 1,0 1 0,0-1 0,-1 1 0,0-1 0,0 1 0,0-1-1,0 0 1,0 0 0,0 0 0,-1 0 0,-3 3 0,1-1-80,-1-1 0,0 0 0,0 0 0,0-1 0,0 0 1,-1 0-1,1 0 0,-1-1 0,1 0 0,-1 0 1,0 0-1,0-1 0,0 0 0,0-1 0,0 1 0,0-1 1,0-1-1,0 1 0,0-1 0,0-1 0,0 1 1,0-1-1,0 0 0,-12-6 0,-20-16-275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15979,'26'-9'2177,"11"3"-1105,1-1-464,7 1 1777,4-1-1065,2 0-984,-1 0-576,-2-3 304,-2 0-168,-9 0-224</inkml:trace>
  <inkml:trace contextRef="#ctx0" brushRef="#br0" timeOffset="1">799 1 19916,'-10'36'1873,"-11"8"-1257,0 3-256,0 7 792,4-1-272,2-3-728,4-6-536,4-11 1352,4-10-968,3-22-40,-1 1-64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18628,'-7'4'363,"1"0"-1,0 0 1,-1 0 0,1 1 0,1 0-1,-1 0 1,1 1 0,0-1 0,-8 13-1,11-16-314,1 0 0,0 0-1,0 0 1,0 0 0,0 1-1,1-1 1,-1 0 0,0 1-1,1-1 1,0 0 0,-1 1-1,1-1 1,0 1-1,0-1 1,1 0 0,-1 1-1,0-1 1,1 0 0,0 1-1,-1-1 1,1 0 0,0 0-1,0 1 1,0-1-1,0 0 1,1 0 0,-1 0-1,0 0 1,1 0 0,0-1-1,-1 1 1,1 0 0,0-1-1,0 1 1,3 1-1,-1-1 13,0 1 0,0-1 0,1 0-1,-1 0 1,1-1 0,-1 0-1,1 1 1,0-1 0,0-1 0,-1 1-1,1-1 1,0 0 0,0 0-1,0 0 1,0-1 0,-1 1 0,1-1-1,0 0 1,-1-1 0,1 1-1,8-5 1,-6 3 48,0 0 0,-1-1 0,1 1-1,-1-1 1,0-1 0,0 1 0,0-1 0,-1 0 0,1-1-1,-1 1 1,-1-1 0,1 0 0,5-10 0,-9 15-89,0-1 1,0 1 0,-1 0 0,1-1-1,-1 1 1,1-1 0,-1 0 0,1 1-1,-1-1 1,0 1 0,0-1 0,0 1-1,0-1 1,0 0 0,0 1 0,0-1-1,0 1 1,-1-3 0,0 3-31,1 0 1,-1 0-1,0 0 0,1 1 1,-1-1-1,0 0 0,0 1 1,1-1-1,-1 1 0,0-1 1,0 1-1,0-1 0,0 1 1,1 0-1,-1-1 0,0 1 1,0 0-1,0 0 1,0-1-1,0 1 0,0 0 1,-1 0-1,-2 0-133,0 1 0,0-1 1,0 1-1,-1-1 0,2 1 0,-1 0 0,0 1 1,0-1-1,0 1 0,0 0 0,1-1 0,-7 6 1,5-2-76,-1 0 1,1 1-1,0-1 1,0 1-1,1 1 1,0-1-1,0 0 1,0 1-1,1 0 1,0 0-1,-4 12 1,0 15-658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14259,'-16'35'2036,"12"-27"-1448,-1 0-1,2 0 1,-1 1-1,1-1 1,0 1-1,1 0 1,0 0 0,0 0-1,1 0 1,0 17-1,1-25-544,0 0 0,0 0 0,0 0 1,0 0-1,1 0 0,-1 0 0,0 0 0,1 0 0,-1 0 0,1 0 0,-1 0 0,1 0 0,-1 0 0,1-1 0,-1 1 0,1 0 1,0 0-1,0-1 0,0 1 0,-1 0 0,1-1 0,0 1 0,2 0 0,-1 0 0,-1-1 0,1 1 0,0-1-1,0 0 1,-1 0 0,1 0 0,0 0 0,0 0 0,-1-1-1,1 1 1,0 0 0,3-2 0,1 0 61,1-1-1,-1 0 1,0 0 0,0-1-1,0 0 1,6-5 0,-7 4 49,1 0-1,-1-1 1,0 1 0,-1-1 0,0 0 0,0 0 0,0 0 0,5-14 0,-8 19-125,0-1-1,-1 0 1,1 0 0,-1 0-1,1 0 1,-1 0 0,0 0-1,0 0 1,0 0 0,0 0-1,0 0 1,0 0 0,-1 0-1,1 0 1,-1 0 0,1 0-1,-1 0 1,0 1 0,1-1 0,-1 0-1,0 0 1,0 1 0,-1-1-1,1 0 1,0 1 0,0-1-1,-1 1 1,1 0 0,-1-1-1,1 1 1,-1 0 0,0 0-1,1 0 1,-1 0 0,0 0 0,-4-1-1,0 0-102,0 0 0,-1 0-1,0 0 1,1 1 0,-1 0-1,0 1 1,0-1-1,1 1 1,-13 2 0,-6 2-291,-31 8-1,21-3 249,9-4-252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92 16644,'-12'4'467,"0"0"0,0 0 1,1 1-1,-1 1 0,1 0 0,1 1 1,-13 9-1,17-11-283,0 0 1,0 1-1,1 0 0,0 0 0,0 0 0,0 1 1,1 0-1,0 0 0,0 0 0,1 0 0,0 1 1,-3 10-1,4-11-112,1 0-1,0 1 1,0-1 0,1 0-1,0 1 1,0-1 0,0 0-1,1 1 1,1-1 0,-1 0 0,4 11-1,-4-16-60,0 0-1,0 1 0,0-1 1,0 0-1,0 0 1,0 0-1,0 0 0,1 0 1,-1 0-1,1 0 1,0-1-1,-1 1 0,1 0 1,0-1-1,0 0 0,0 1 1,0-1-1,0 0 1,0 0-1,1 0 0,-1 0 1,0 0-1,0-1 1,1 1-1,-1-1 0,1 1 1,-1-1-1,0 0 1,1 0-1,-1 0 0,1 0 1,-1 0-1,0-1 1,1 1-1,-1-1 0,0 1 1,1-1-1,3-2 0,2-1 44,-1 0 0,1 0-1,-1-1 1,0 0-1,-1-1 1,1 1 0,-1-1-1,0-1 1,0 1-1,-1-1 1,0 0-1,0 0 1,4-8 0,3-8 142,0-1 1,-2 0-1,9-27 1,-13 34-51,-1-1 1,0 0 0,-1 0 0,-1 0-1,-1 0 1,0-35 0,-7 67-110,1 18-170,4 98-760,1-110 419,1 0-1,2 0 1,0-1-1,10 30 1,-13-44 306,1-1 1,0 0-1,0 0 0,0 0 0,1 0 1,0-1-1,3 5 0,-6-8 134,1 1 1,0 0-1,0 0 0,-1-1 1,1 1-1,0 0 0,0-1 1,0 1-1,0-1 0,0 1 1,0-1-1,0 0 0,0 1 1,0-1-1,0 0 0,0 0 0,0 1 1,0-1-1,0 0 0,0 0 1,0 0-1,0 0 0,1-1 1,-1 1-1,0 0 0,0 0 1,0-1-1,0 1 0,0 0 1,0-1-1,0 1 0,0-1 1,-1 1-1,1-1 0,0 0 0,0 1 1,1-2-1,21-29-745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17548,'-5'52'1329,"-4"61"239,9-95-1273,0-1 1,2 1-1,0-1 1,5 23-1,-6-37-252,0 0 0,0 0 0,0 0 0,0 0 0,0 0 0,1 0 0,-1 0 0,1-1 0,0 1 0,-1-1 0,1 1 0,1-1 0,-1 0 0,0 0 0,4 3 0,-4-4-7,0 0 1,0 0 0,0 0-1,1-1 1,-1 1-1,0-1 1,0 1-1,0-1 1,1 0 0,-1 0-1,0 0 1,0 0-1,1 0 1,-1 0-1,0-1 1,0 1-1,0-1 1,0 0 0,1 1-1,-1-1 1,3-2-1,10-6 154,-1 0-1,0 0 0,17-16 1,-20 15-101,0 2 0,0-1 1,1 1-1,0 1 1,16-7-1,-26 13-90,0 0 1,0 0-1,0 0 0,1 0 1,-1 0-1,0 1 1,1 0-1,-1-1 0,1 1 1,-1 0-1,0 0 0,1 0 1,-1 0-1,1 1 1,-1-1-1,0 1 0,1-1 1,-1 1-1,0 0 1,1 0-1,-1 0 0,0 0 1,0 0-1,0 1 0,0-1 1,0 0-1,0 1 1,0 0-1,-1-1 0,1 1 1,-1 0-1,1 0 0,1 2 1,0 2-7,-1-1 0,1 1 0,-1 0 1,0 0-1,-1-1 0,0 1 0,1 1 1,-2-1-1,1 0 0,-1 0 0,0 0 0,-1 7 1,0-1 110,-2-1 0,1 1-1,-1-1 1,-1 0 0,0 0 0,-1 0 0,0-1 0,0 1 0,-1-1 0,-1-1 0,0 1 0,-10 11 0,12-16-76,1 0 0,-1 0 0,1-1-1,-2 0 1,1 0 0,0 0 0,-1-1 0,1 1-1,-1-1 1,0-1 0,0 1 0,0-1 0,-1 0 0,1 0-1,0-1 1,-1 0 0,1 0 0,-1-1 0,1 1-1,-1-1 1,1-1 0,-1 1 0,-9-3 0,12 2-7,0-1 1,0 0-1,0 0 1,0 0-1,0 0 1,1 0-1,-1-1 1,1 0-1,-1 1 1,1-1 0,0-1-1,0 1 1,0 0-1,1-1 1,-1 1-1,1-1 1,0 0-1,0 0 1,0 0-1,-1-4 1,-5-21-134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138 468 20876,'0'-3'165,"-1"0"0,0 0-1,-1 0 1,1 0-1,0 0 1,-1 1-1,1-1 1,-1 0 0,0 1-1,0-1 1,0 1-1,0 0 1,-1 0-1,1 0 1,-1 0-1,1 0 1,-1 0 0,-3-1-1,4 2-95,0 0 1,0 0-1,0 1 0,0 0 1,0-1-1,0 1 0,0 0 1,0 0-1,0 0 0,0 0 1,0 0-1,0 0 0,-1 0 1,1 1-1,0-1 0,0 1 1,1 0-1,-1 0 0,0-1 1,0 1-1,0 0 0,0 1 1,1-1-1,-1 0 0,0 0 1,1 1-1,-1-1 0,-1 4 1,-3 2-61,2 0 0,-1 0 0,1 0 0,0 1 0,0 0 0,1 0 0,0 0 0,1 0 0,0 0 0,0 1 0,1-1 0,-1 1 0,2-1 0,0 1 0,0-1 0,0 1 0,4 16 0,-4-24-20,1 1 0,-1-1 0,1 1 1,0-1-1,-1 0 0,1 1 0,0-1 0,0 0 0,0 0 0,0 0 0,0 0 0,0 0 0,0 0 0,1 0 0,-1 0 0,0 0 0,1 0 0,-1-1 1,0 1-1,1 0 0,-1-1 0,1 1 0,-1-1 0,1 0 0,-1 1 0,1-1 0,2 0 0,5 0-82,0 0 0,0-1 0,16-3 0,3 0-148,-21 4 200,0 0-1,0 1 0,0 0 0,0 0 0,-1 1 0,1 0 1,0 0-1,-1 0 0,1 1 0,-1 0 0,0 0 0,0 1 1,0 0-1,0 0 0,0 0 0,-1 0 0,0 1 0,0 0 1,0 0-1,-1 1 0,0-1 0,0 1 0,4 8 0,0-1 34,-1 0 0,-1 1-1,-1 0 1,0 0 0,0 0-1,-2 0 1,0 1-1,0-1 1,-1 1 0,-1 16-1,-1-14 100,-1-1 0,-1 0 0,-1 0 0,0 0 0,-1 0 1,0-1-1,-11 23 0,13-31-36,-1-1 0,0 0 1,-1 0-1,1 0 0,-1 0 1,0-1-1,-1 0 1,1 0-1,-1 0 0,0 0 1,0 0-1,-1-1 0,1 0 1,-1 0-1,0-1 0,0 0 1,0 0-1,-1 0 1,1-1-1,-9 3 0,14-5-55,-1 1 1,0-1-1,0 0 0,0 1 0,0-1 1,0 0-1,0 0 0,0 0 0,0-1 1,0 1-1,0 0 0,0-1 0,0 1 1,1-1-1,-1 1 0,0-1 0,0 0 1,0 0-1,1 0 0,-1 0 0,1 0 1,-1 0-1,0-1 0,1 1 0,0-1 1,-1 1-1,1-1 0,0 1 0,0-1 1,0 1-1,0-1 0,0 0 0,-1-3 1,1 0-23,-1 0 1,1 0 0,1 0 0,-1 0-1,1 0 1,0-1 0,0 1 0,0 0-1,1 0 1,0 0 0,2-8 0,4-9-65,1 1 1,0 0 0,22-37 0,45-57-50,-36 57 161,7-8 65,39-66 131,-74 113-142,-1 0 0,-1-1-1,-1-1 1,-1 1-1,5-24 1,-11 36-28,1 0-1,-1 0 1,-1 0 0,0-10-1,0 17-43,1 0-1,-1 0 1,0 0 0,0 0-1,-1 0 1,1 0-1,0 0 1,0 0 0,0 0-1,-1 0 1,1 0-1,0 0 1,-1 0-1,1 0 1,-1 0 0,1 0-1,-1 0 1,0 1-1,1-1 1,-1 0 0,0 0-1,1 1 1,-1-1-1,0 0 1,0 1 0,0-1-1,0 0 1,0 1-1,0-1 1,0 1-1,0 0 1,0-1 0,0 1-1,0 0 1,0 0-1,0-1 1,0 1 0,0 0-1,0 0 1,-1 0-1,-2 1 5,1 0 0,0 1 0,0-1 0,0 1 0,0-1 0,0 1 0,0 0 0,0 0 0,1 0 0,-1 0 0,1 1 0,-1-1 0,1 1 0,0-1 0,-3 5 0,-2 3-1,0 1 0,-9 21-1,11-21-8,0 1 0,1 1 0,0-1 0,-1 15 0,4-24-1,0 0 0,1 0 0,-1 0 0,1 0 0,0 0 0,0 0 0,0 0 0,0 0 0,1 0 0,-1 0 0,1 0 0,0 0 0,0 0 0,0-1 0,0 1 0,0 0 0,0 0 0,1-1 0,0 1 0,-1-1-1,1 1 1,4 3 0,-4-5 1,0 0 0,0 0-1,0 0 1,0 0 0,0-1 0,0 1-1,0-1 1,0 1 0,0-1-1,0 0 1,1 0 0,-1 0-1,0 0 1,0 0 0,0-1-1,0 1 1,0-1 0,0 1-1,0-1 1,0 0 0,0 1 0,0-1-1,0 0 1,0 0 0,3-3-1,2-1 8,1-1-1,-1 0 0,0 0 0,11-13 1,-1-4 18,-1 0 1,-1-1-1,0 0 0,-2-1 1,18-50-1,-12 19 88,20-103 1,-39 156-113,3-9 29,-1-1 0,0 0-1,-1-17 1,-1 30-30,0-1 0,0 1 1,0 0-1,0-1 0,0 1 0,0-1 0,0 1 0,0-1 0,0 1 0,0 0 1,0-1-1,0 1 0,0-1 0,0 1 0,-1 0 0,1-1 0,0 1 0,0 0 1,0-1-1,-1 1 0,1 0 0,0-1 0,-1 1 0,1 0 0,0-1 0,0 1 1,-1 0-1,-6 6 26,-5 18-17,-4 26 20,-15 75 1,26-98-29,1 0 0,2 0 0,1 1 0,3 42 1,-2-67-4,0 0 1,0 0 0,1 0-1,0 0 1,-1 0 0,1 0-1,0-1 1,0 1 0,1 0-1,-1-1 1,0 1 0,1-1 0,0 1-1,0-1 1,-1 0 0,1 1-1,0-1 1,1 0 0,-1 0-1,4 2 1,-3-3-3,0 0-1,-1 0 1,1 0-1,0-1 1,0 1-1,0-1 1,0 1-1,0-1 1,0 0-1,0 0 1,0-1-1,0 1 1,0-1 0,0 1-1,0-1 1,0 0-1,0 0 1,-1 0-1,1 0 1,3-2-1,6-4-5,0-1 0,0 0 0,-1 0 0,0-1 0,-1 0 0,0-1 0,0 0 0,-1-1 0,-1 0 0,1 0 0,-2-1 0,13-23 0,-20 32 19,1 1 0,0 0 0,0-1 0,-1 1 0,1-1 0,-1 1 1,0-1-1,0 1 0,0-1 0,0 1 0,0-1 0,0 1 0,-2-4 0,2 5-5,0 0 0,-1 0 0,1 0 0,-1 1 0,1-1 0,-1 0 0,0 1 0,1-1 0,-1 0 0,0 1 0,1-1 0,-1 1 0,0-1 0,0 1 0,1-1 0,-1 1 0,0 0 0,0-1 0,0 1 0,0 0 0,0-1 0,1 1 0,-1 0 0,0 0-1,0 0 1,0 0 0,0 0 0,0 0 0,0 0 0,0 0 0,1 1 0,-1-1 0,0 0 0,0 0 0,0 1 0,0-1 0,0 0 0,1 1 0,-1-1 0,-1 2 0,-4 1 1,-1 1 1,2 0-1,-1 1 0,0-1 0,1 1 0,0 0 0,0 0 1,0 1-1,1-1 0,-1 1 0,1 0 0,1 0 0,-1 1 1,1-1-1,0 1 0,1-1 0,-1 1 0,1 0 1,1 0-1,-1 0 0,1 0 0,1 0 0,-1 12 0,2-17-61,-1-1 0,0 1 0,1 0 0,0 0 0,-1 0 0,1-1-1,0 1 1,0 0 0,0-1 0,0 1 0,0-1 0,1 1 0,-1-1 0,0 1 0,1-1-1,-1 0 1,1 0 0,-1 1 0,1-1 0,-1 0 0,1-1 0,0 1 0,0 0-1,3 1 1,-2-1-29,1-1 0,-1 1 1,0 0-1,1-1 0,-1 0 0,1 0 0,-1 0 0,1 0 0,-1-1 0,1 1 0,-1-1 0,1 0 0,4-2 0,20-14-397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17164,'-3'45'1255,"2"0"0,2 0 0,3-1 0,12 68 1,-15-107-1202,1 6 76,0 1 1,1-1-1,0-1 0,8 17 0,-10-25-112,0 0 0,0 0 0,0 0 0,0 0-1,0 0 1,1-1 0,-1 1 0,1 0 0,-1-1 0,1 1 0,-1-1 0,1 0 0,0 1 0,0-1 0,0 0 0,0 0 0,0 0-1,0 0 1,0 0 0,0-1 0,0 1 0,0-1 0,1 1 0,-1-1 0,0 0 0,0 0 0,0 0 0,1 0 0,3-1 0,2-1 4,-1 0 0,1-1 0,-1-1 0,0 1 0,0-1 0,0 0 0,0-1 1,0 1-1,6-8 0,-5 6 2,0 0-1,0 0 1,0 1 0,17-8 0,-24 13-23,-1 0 0,1-1 1,0 1-1,0 0 0,0 0 1,0 0-1,-1 0 0,1 0 0,0 0 1,0 0-1,0 0 0,0 0 1,-1 1-1,1-1 0,0 0 1,0 1-1,0-1 0,-1 0 1,1 1-1,0-1 0,-1 1 0,1-1 1,0 1-1,-1-1 0,1 1 1,0-1-1,-1 1 0,1 0 1,-1-1-1,1 1 0,-1 0 1,0 0-1,1-1 0,-1 1 0,0 0 1,1 0-1,-1 1 0,9 36 22,-8-30-17,0-3-3,0 0 4,0 0 0,0 0 0,0 0 0,1 0 0,4 9 0,-5-14-2,-1 1 1,1 0-1,-1 0 1,1-1-1,-1 1 1,1-1-1,0 1 1,-1 0-1,1-1 1,0 1-1,0-1 1,-1 0-1,1 1 1,0-1 0,0 1-1,0-1 1,0 0-1,-1 0 1,1 0-1,0 1 1,0-1-1,0 0 1,0 0-1,0 0 1,0 0-1,-1 0 1,1-1-1,0 1 1,0 0-1,0 0 1,0-1-1,0 1 1,-1 0-1,1-1 1,0 1-1,0 0 1,-1-1-1,1 0 1,0 1-1,0-1 1,-1 1-1,2-2 1,9-8 122,1 0 1,17-22 0,-23 24-77,1 1 0,0-1 1,0 1-1,1 0 1,0 1-1,0 0 0,0 0 1,16-8-1,-22 13-48,0 1 0,0-1 0,0 1 0,0-1 0,0 1 0,0 0-1,0-1 1,0 1 0,0 0 0,0 1 0,0-1 0,1 0 0,-1 0-1,0 1 1,0 0 0,0-1 0,-1 1 0,1 0 0,0 0 0,0 0 0,0 0-1,0 0 1,-1 0 0,1 0 0,-1 1 0,1-1 0,-1 1 0,1-1 0,-1 1-1,0-1 1,2 3 0,3 6-3,0 1 1,-1-1-1,0 1 0,4 16 0,0-3 5,-8-22-4,0 0 0,-1 0 0,1-1 0,0 1-1,0-1 1,0 1 0,0-1 0,0 1 0,0-1-1,0 1 1,0-1 0,1 0 0,-1 0 0,0 1 0,1-1-1,-1 0 1,1 0 0,-1-1 0,3 2 0,-3-2-16,1 0 1,-1 0-1,1-1 1,-1 1-1,1 0 1,-1-1-1,1 1 1,-1-1-1,0 0 1,1 1-1,-1-1 1,0 0-1,1 0 0,-1 0 1,0 0-1,0 0 1,0 0-1,0 0 1,0 0-1,0 0 1,0-1-1,0 1 1,-1 0-1,2-3 1,21-32-758,-2-1 0,-2-1 0,20-54 1,-19 33 95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17700,'-7'15'664,"1"1"0,1 0 1,0 0-1,1 1 0,1-1 1,0 1-1,1 28 0,2 1 210,9 71 1,-3-75-1016,1-1-1,3 1 1,1-2 0,28 68 0,-48-126-879,-1 1-1,-1 0 1,-19-23-1,-47-48 1912,61 70-552,-44-46 2913,60 64-3201,0 0 0,0 0-1,-1-1 1,1 1 0,0 0-1,-1 0 1,1-1 0,0 1-1,0 0 1,0-1 0,-1 1-1,1 0 1,0-1 0,0 1 0,0 0-1,0-1 1,0 1 0,-1 0-1,1-1 1,0 1 0,0-1-1,0 1 1,0 0 0,0-1-1,0 1 1,0 0 0,0-1-1,1 1 1,-1-1 0,0 1 0,0 0-1,0-1 1,0 1 0,0 0-1,1-1 1,-1 1 0,0 0-1,0-1 1,0 1 0,1 0-1,-1 0 1,0-1 0,1 1-1,-1 0 1,15-5 375,-13 4-275,9-1 6,139-32 134,-127 26-350,0 0 1,-1-1-1,0-1 0,28-17 1,-19 6-102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19820,'-22'6'3400,"13"0"-3102,1 0 0,0 1 0,0 0-1,0 0 1,1 1 0,0 0 0,1 1 0,0-1 0,0 1 0,1 0 0,-9 19 0,11-19-301,-1 0-1,1-1 0,1 1 1,0 0-1,0 0 1,1 0-1,0 1 1,0-1-1,1 0 1,0 0-1,1 0 0,0 1 1,1-1-1,2 10 1,-3-15-2,1 0 0,-1 0 0,1 0 0,0 0 0,0-1 0,1 1 0,-1 0 0,1-1 0,0 0 0,-1 1 0,2-1 0,-1 0 0,0-1-1,0 1 1,1 0 0,5 2 0,-4-3 17,0 0-1,1 0 0,-1 0 1,1-1-1,-1 0 0,1 0 1,-1 0-1,1-1 0,0 0 1,-1 0-1,8-1 0,0-1 79,0-1-1,-1 0 1,1-1 0,-1 0-1,1-1 1,-1 0 0,-1-1-1,1-1 1,20-15 0,-23 15 47,-1 0 0,0-1 1,0 0-1,0-1 1,-1 1-1,-1-2 0,1 1 1,-1-1-1,-1 0 1,5-12-1,-8 19-96,-1-1 1,0 0-1,0 0 0,0 0 1,-1 0-1,1 1 0,-1-1 1,0 0-1,0 0 0,0 0 1,0 0-1,-1 0 0,0 0 1,0 0-1,0 0 0,0 0 1,0 1-1,-1-1 0,0 0 1,0 1-1,0 0 0,0-1 1,0 1-1,-1 0 0,1 0 1,-1 0-1,0 0 0,0 1 1,0-1-1,0 1 0,0-1 1,-5-1-1,-1-1-168,0 1 1,0 0-1,-1 0 0,1 0 1,-1 2-1,0-1 1,0 1-1,0 0 0,0 1 1,-13 0-1,-12 2-2061,-56 8-1,84-8 2030,-18 3-975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18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20044,'8'21'1777,"-3"13"-1177,-5 0-256,8 11 1096,2 2-800,2 5-184,-1-1-64,2-2-448,0-3-424,-3-9-224,1-4 576,-1-6-144,2-2-104</inkml:trace>
  <inkml:trace contextRef="#ctx0" brushRef="#br0" timeOffset="1">178 866 22165,'-7'36'1680,"3"-16"-1360,4-7 1192,4-25-1063,2-16-145,1-7-40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14555,'0'0'64,"0"0"0,1 0 0,-1 0-1,1 0 1,-1 0 0,1 1 0,-1-1 0,0 0 0,1 0-1,-1 0 1,1 1 0,-1-1 0,0 0 0,1 1-1,-1-1 1,0 0 0,0 1 0,1-1 0,-1 0 0,0 1-1,0-1 1,1 1 0,-1-1 0,0 0 0,0 1 0,0 0-1,1 0-39,-1-1-1,0 1 0,0 0 0,1-1 0,-1 1 0,1 0 1,-1-1-1,0 1 0,1-1 0,-1 1 0,1-1 1,0 1-1,-1-1 0,1 1 0,-1-1 0,1 1 0,0-1 1,-1 0-1,1 1 0,0-1 0,-1 0 0,2 1 1,9 2 7,1 1 0,-1-2 0,1 0 0,-1 0 0,17 0 0,63-5-115,-35 1 76,383 24 58,-222-6-64,-36-6-59,387 29-282,248-7 304,-776-32 60,224 4 122,212 1 42,-229 1-111,58-1-56,-268-5-245,-37 0 232,0-1 0,1 1 0,-1 0 0,0-1 0,1 1 0,-1 0 0,0-1 0,0 1 0,0-1-1,1 1 1,-1 0 0,0-1 0,0 1 0,0-1 0,0 1 0,0 0 0,0-1 0,0 1 0,0-1 0,0 1 0,0-1 0,0 1 0,0 0 0,0-1 0,0 1 0,0-1 0,0 1 0,0-1 0,0 1 0,-1 0 0,1-1-1,-3-8-96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16323,'-4'0'1769,"1"0"-1841,-1 0 800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15491,'-10'0'1489,"7"0"-921,2 1-232,12-1 824,8-3-280,10-3-288,6-1-128,8-1-191,2-1-41,1-1-240,-2 1-128,-5 4-377,-5-1-271,-9 5-1088,-5-1 1528,-13 2-344,-6 3-225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15843,'-5'13'1409,"5"-5"-929,3 2-184,10-3 624,4 0-144,12-1-280,4 0-96,10 0-440,0-2-296,4-3 88,2-1 208,0-7-152,-1-3-64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13835,'0'0'81,"-1"-1"0,1 1-1,0 0 1,0 0 0,0 0 0,-1-1 0,1 1 0,0 0-1,0 0 1,0 0 0,0-1 0,0 1 0,-1 0 0,1 0-1,0-1 1,0 1 0,0 0 0,0 0 0,0-1 0,0 1-1,0 0 1,0 0 0,0-1 0,0 1 0,0 0 0,0-1-1,0 1 1,0 0 0,0 0 0,0-1 0,0 1 0,0 0-1,0 0 1,1-1 0,-1 1 0,0 0 0,0 0 0,0-1 0,0 1-1,1 0 1,-1 0 0,0 0 0,0-1 0,0 1 0,1 0-1,-1 0 1,0 0 0,1 0 0,20-7 1771,26 4-1086,-42 2-758,0 2 0,0-1 1,1 0-1,-1 1 0,0 0 0,0 0 1,0 1-1,0-1 0,0 1 0,-1 0 1,6 3-1,-8-4-10,0 1 0,0 0 1,-1-1-1,1 1 0,0 0 0,-1 0 1,1 0-1,-1 0 0,0 0 0,1 0 1,-1 0-1,0 1 0,0-1 0,-1 0 0,1 0 1,0 1-1,-1-1 0,0 1 0,1-1 1,-1 1-1,0-1 0,0 0 0,0 1 1,-1-1-1,0 5 0,-4 14 13,-1 0 0,-1 0 0,0-1 0,-2 0 1,0 0-1,-18 26 0,10-17 335,-18 45 1,27-53-204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14179,'3'24'1104,"-7"12"-768,-3 1-128,-1 9 280,1 6-39,0-2-33,3 0-32,1-7-144,1-1-40,1-9-64,1-3-32,-1-13-136,-2-5-256,-6-17 256,-2-6-8,-1-11-56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15763,'9'1'1713,"7"2"-1177,4 0-176,8 4 704,11 0-424,8-1-128,5 0-208,1-3-240,0-3-672,-3-2-1168,-3-3 1496,-5-5-216,-11-5-224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14635,'7'2'313,"-1"0"0,1 0 0,-1-1 0,1 0 0,0 0 0,-1 0 0,1-1 0,0 0 0,0 0 0,-1 0 0,1-1 0,0 0 0,-1-1 0,10-2 0,-2-1 47,-1 1 0,0-2 0,0 0 0,0 0 0,21-15 0,-29 16-256,1 1 0,-1-1 0,0 0 0,0 0 0,8-11 0,-13 15-98,1 0-1,0 0 1,-1 0-1,1 1 1,-1-1-1,1 0 1,-1 0-1,1 0 1,-1 0 0,0 0-1,0 0 1,1 0-1,-1 0 1,0 0-1,0 0 1,0 0-1,0 0 1,0 0-1,0 0 1,0 0 0,0 0-1,0 0 1,-1 0-1,1 0 1,0 0-1,-1 0 1,1 0-1,-1 0 1,1 0-1,-1 1 1,1-1-1,-1 0 1,1 0 0,-1 0-1,0 1 1,0-1-1,1 0 1,-1 1-1,0-1 1,0 1-1,0-1 1,0 1-1,1-1 1,-1 1 0,0-1-1,0 1 1,0 0-1,0 0 1,0-1-1,-2 1 1,-2-1-3,0 1 1,0 0-1,0 0 1,0 0-1,0 0 1,0 1-1,0 0 1,0 0-1,0 0 0,1 0 1,-1 1-1,0 0 1,1 0-1,-1 0 1,1 1-1,0-1 1,-1 1-1,-4 5 1,-2 0 21,1 1 1,0 0 0,1 1-1,0 0 1,-13 20 0,17-22-2,1-1 1,1 1-1,-1 0 1,1 0-1,1 0 1,-1 0-1,2 0 0,-1 1 1,1-1-1,-1 16 1,2-21-22,0 0 1,0 1 0,1-1-1,-1 1 1,1-1-1,0 0 1,-1 0 0,1 1-1,1-1 1,-1 0 0,0 0-1,1 0 1,0 0-1,-1 0 1,1 0 0,0-1-1,1 1 1,-1 0-1,0-1 1,1 0 0,-1 0-1,1 1 1,0-1 0,0-1-1,0 1 1,0 0-1,0-1 1,0 0 0,5 2-1,-3-2-52,0 0 0,0-1 1,0 1-1,0-1 0,0 0 0,0 0 0,1-1 0,-1 1 0,0-1 0,0-1 1,0 1-1,-1 0 0,1-1 0,0 0 0,8-5 0,4-4-80,-1 0 0,27-23-1,-32 25 85,21-19-169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16219,'-44'38'2396,"34"-31"-1947,0 1 0,1 0 0,0 0 0,0 1 0,-11 15 0,20-24-440,0 0 0,0 1 0,-1-1 0,1 0 0,0 1 0,0-1 0,0 0 0,0 1 0,-1-1 0,1 0 0,0 1 0,0-1 0,0 1 0,0-1 0,0 0 0,0 1 0,0-1 0,0 1 0,0-1 0,0 0 0,0 1 0,0-1 0,1 0 0,-1 1 0,0-1 0,0 1 0,0-1 0,0 0 1,1 1-1,-1-1 0,0 0 0,0 1 0,1-1 0,-1 0 0,0 0 0,0 1 0,1-1 0,-1 0 0,0 0 0,1 0 0,-1 1 0,0-1 0,1 0 0,-1 0 0,1 0 0,-1 0 0,0 0 0,1 0 0,-1 1 0,0-1 0,2 0 0,23 2-35,-21-2 32,62-1-164,-40-1 32,0 2 0,36 4 0,-60-4 112,1 1 0,-1-1 0,0 0 0,1 1-1,-1 0 1,1-1 0,-1 1 0,0 0 0,1 0 0,-1 0 0,0 1 0,0-1 0,0 0 0,0 1 0,0-1 0,0 1 0,0 0-1,-1 0 1,1 0 0,0 0 0,-1 0 0,2 3 0,-2-2 8,-1 0 0,1-1 1,-1 1-1,0 0 0,0 0 0,0 0 0,-1-1 0,1 1 0,0 0 1,-1 0-1,0-1 0,0 1 0,0 0 0,0-1 0,0 1 0,0-1 1,-1 1-1,1-1 0,-1 0 0,-2 3 0,-8 11 130,-1-1 1,-1 0-1,-1-1 0,0-1 1,-1 0-1,0-1 0,-1 0 0,0-2 1,-28 14-1,43-23-132,1-1 0,0 1-1,-1 0 1,1-1 0,0 1 0,-1-1-1,1 1 1,-1-1 0,1 0 0,-1 0-1,1 1 1,-1-1 0,1 0 0,0 0 0,-1 0-1,1-1 1,-1 1 0,1 0 0,-3-1-1,3 0-19,0 0-1,1 0 1,0 1-1,-1-1 1,1 0-1,-1 0 1,1 1-1,0-1 1,0 0-1,-1 0 1,1 0-1,0 0 1,0 1-1,0-1 1,0 0-1,0 0 1,0 0-1,0 0 1,0 0-1,1 1 1,-1-1-1,0 0 1,1-1-1,3-8-113,0 0-1,0 0 0,1 1 1,6-9-1,17-24-229,8-5-156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17 113 17228,'-2'3'429,"-12"19"2156,14-21-2512,0 0 1,0-1 0,0 1 0,0-1 0,0 1-1,0 0 1,0-1 0,0 1 0,0-1 0,0 1-1,1 0 1,-1-1 0,0 1 0,0-1 0,1 1-1,-1-1 1,0 1 0,1-1 0,-1 1 0,0-1-1,1 1 1,-1-1 0,1 1 0,-1-1-1,1 0 1,-1 1 0,1-1 0,-1 0 0,1 1-1,-1-1 1,1 0 0,-1 0 0,1 1 0,0-1-1,-1 0 1,1 0 0,-1 0 0,1 0 0,0 0-1,-1 0 1,2 0 0,17 3 690,1-2-1,-1 0 1,30-3-1,-6 1-227,163-3 129,0-10 0,386-75 0,-523 72-650,72-14 61,-108 30-19,-31 1-63,-1 0-1,0 0 0,0 0 1,1 1-1,-1-1 1,0 1-1,0-1 0,0 1 1,0-1-1,0 1 1,0-1-1,0 1 0,0 0 1,0 0-1,0 0 0,0-1 1,0 1-1,0 0 1,0 0-1,-1 0 0,1 0 1,-1 0-1,1 1 0,0 0 1,-22-3-1376,9-4 1126,-1-3-81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14819,'1'0'44,"-1"-1"-1,0 1 0,0 0 1,0 0-1,0 0 1,1 0-1,-1 0 0,0 0 1,0-1-1,0 1 1,1 0-1,-1 0 0,0 0 1,0 0-1,0 0 1,1 0-1,-1 0 0,0 0 1,0 0-1,0 0 1,1 0-1,-1 0 1,0 0-1,0 0 0,0 0 1,1 0-1,-1 0 1,0 0-1,0 1 0,0-1 1,1 0-1,-1 0 1,0 0-1,0 0 0,0 0 1,0 0-1,1 1 1,-1-1-1,0 0 0,0 0 1,0 0-1,0 1 1,3 12 920,-5 26 201,1-31-528,-2 19-475,2 1 0,1 0 0,1 0 0,2 0 0,0-1 0,2 1 0,1-1 0,11 30 0,-15-51-332,9 33-2074,-11-39 2203,0 1 0,0-1 0,0 0 0,0 0 0,0 0 0,0 0 0,0 0 0,0 0 0,0 1 0,0-1 0,0 0 0,0 0 0,0 0 0,0 0 0,0 0 0,0 1 0,0-1 0,0 0 0,0 0 0,0 0 0,0 0 0,0 0 0,0 0 0,-1 1 0,1-1 0,0 0 0,0 0 0,0 0 0,0 0 0,0 0 0,0 0 0,0 0 0,0 0 0,-1 0 0,1 1 0,0-1 0,0 0 0,0 0 0,0 0 0,0 0 0,-1 0 0,1 0 0,0 0 0,0 0 0,0 0 0,0 0 0,0 0 0,0 0 0,-1 0 0,1 0 0,0 0 0,0 0 0,0 0 0,0 0 0,-1-1 0,-10-5-994,-11-13 388,18 14 604,-7-6 708,0 0 0,0-2 0,1 1 0,1-1 0,-13-23 0,22 35-584,0 0-1,-1 1 1,1-1 0,0 0-1,0 0 1,-1 0-1,1 1 1,0-1 0,0 0-1,0 0 1,0 0-1,0 0 1,0 0 0,0 1-1,0-1 1,0 0 0,1 0-1,-1 0 1,0 0-1,0 1 1,1-1 0,-1 0-1,0 0 1,1 0-1,1-1-16,-1 1 0,0 0 0,1 0-1,-1 0 1,0 0 0,1 0-1,-1 0 1,1 0 0,0 1 0,-1-1-1,4 0 1,5-2-352,0 2-1,1-1 1,14 0-1,-15 2-398,67-2-380,-36 2 414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130 199 16892,'-3'-1'159,"0"0"0,0 0 0,1 0 1,-1 0-1,0 0 0,0 1 0,0-1 0,0 1 1,0 0-1,0 0 0,0 0 0,0 0 1,0 1-1,0-1 0,0 1 0,0 0 0,1 0 1,-1 0-1,0 0 0,0 0 0,1 0 1,-1 1-1,1-1 0,-1 1 0,1 0 0,0 0 1,-5 4-1,3-2-112,-1 0-1,1 1 1,0 0 0,0-1 0,1 1 0,-1 1-1,1-1 1,0 0 0,1 1 0,-1 0-1,1 0 1,-3 9 0,5-14-45,0 1-1,-1-1 1,1 0 0,0 1-1,-1-1 1,1 0 0,0 1-1,0-1 1,0 1 0,0-1-1,0 0 1,1 1 0,-1-1-1,0 1 1,1-1-1,-1 0 1,1 1 0,-1-1-1,1 0 1,0 0 0,-1 1-1,1-1 1,0 0 0,0 0-1,0 0 1,0 0 0,0 0-1,0 0 1,0 0 0,0 0-1,0-1 1,0 1 0,1 0-1,-1-1 1,0 1 0,1-1-1,-1 1 1,0-1 0,1 0-1,-1 1 1,0-1 0,1 0-1,-1 0 1,1 0-1,-1 0 1,3 0 0,3-1 10,0 0 0,0 0 1,-1-1-1,1 0 0,0 0 0,-1-1 1,1 0-1,7-4 0,3-4 34,-2-1 1,0 0-1,0-1 0,-1 0 1,0-1-1,15-23 0,-32 42-43,1 0-1,-1 0 0,1 0 1,-1 0-1,1 1 1,1-1-1,-1 0 1,1 1-1,0-1 1,0 10-1,0-13 0,1 0-1,0 0 1,0 0 0,0 0-1,0 0 1,0 0 0,1 0-1,-1 0 1,0-1 0,1 1-1,0 0 1,-1 0 0,1 0-1,0 0 1,0-1 0,0 1-1,0 0 1,0-1 0,0 1-1,1-1 1,-1 1 0,1-1-1,-1 1 1,1-1 0,-1 0-1,1 0 1,0 0 0,-1 0-1,1 0 1,0 0 0,0-1-1,0 1 1,-1 0 0,1-1-1,4 1 1,2-1 9,0 1 0,1-2 0,-1 1 0,0-1 0,0 0 0,0-1 0,0 0 0,0 0 0,0-1 0,-1 0 0,1-1 0,-1 1 1,8-6-1,9-7 41,1-1 0,25-25 0,-39 32-35,-22 55-65,11-42 47,-1 0-1,1 0 1,-1 0 0,1 0-1,0-1 1,1 1-1,-1 0 1,0 0 0,1 0-1,-1 0 1,1 0 0,0-1-1,0 1 1,0 0 0,1-1-1,-1 1 1,0-1 0,1 1-1,2 2 1,-1-3 4,-1 0 0,0 0 0,1-1 0,-1 1 0,1-1 0,0 0 0,0 0 0,-1 0 0,1 0 0,0 0 0,0 0 0,0-1 0,0 0 0,0 1 0,0-1 0,0 0 0,0 0 0,-1-1 0,5 0 0,2-1-19,0-1 0,0 1-1,0-2 1,0 1 0,-1-1-1,0-1 1,0 0 0,0 0 0,0 0-1,-1-1 1,0 0 0,0 0-1,0-1 1,-1 0 0,0 0-1,0-1 1,5-10 0,-8 12-124,-6 9-19,-6 9 28,6-5 109,1-3 15,0-1 0,0 1 0,1 0 0,-1 0 0,1 0 0,0 0 0,0 0 0,1 0 1,-1 0-1,1 8 0,0-12 8,0 0 1,0 1-1,1-1 0,-1 1 1,0-1-1,0 0 0,1 1 1,-1-1-1,0 0 1,1 1-1,-1-1 0,0 0 1,1 1-1,-1-1 1,0 0-1,1 0 0,-1 1 1,1-1-1,-1 0 1,0 0-1,1 0 0,-1 0 1,1 1-1,-1-1 1,1 0-1,-1 0 0,1 0 1,-1 0-1,1 0 0,19-6 31,14-13 9,-19 8-41,0-1 0,-1 0-1,-1-1 1,0-1-1,16-21 1,-9 7-77,-1 0 0,16-34 0,-35 60 70,4-4-33,-1 0 0,0 0 0,-1-1 0,1 0 0,2-11 0,-6 18 36,1 0-1,0 0 1,0 0 0,0 0-1,0 0 1,0 0-1,0 0 1,0 0 0,0 0-1,0 0 1,-1 0-1,1 0 1,0 0 0,0 0-1,0 0 1,0 0-1,0 0 1,0 0-1,0 0 1,0 0 0,0 0-1,0 0 1,-1-1-1,1 1 1,0 0 0,0 0-1,0 0 1,0 0-1,0 0 1,0 0-1,0 0 1,0 0 0,0 0-1,0 0 1,0 0-1,0 0 1,0-1 0,0 1-1,0 0 1,0 0-1,0 0 1,0 0 0,0 0-1,0 0 1,0 0-1,0-1 1,-9 16-77,-10 24 75,6-12 77,2 2 1,1-1 0,2 1 0,0 1-1,2 0 1,2-1 0,0 2 0,2-1 0,2 0-1,4 53 1,11 16-38,3 28-19,-16-104 3,-1 1 0,-1-1 0,-4 32 0,4-52 16,-1 0-1,0 0 0,1 1 0,-1-1 0,-1 0 0,1 0 1,0 0-1,-1 0 0,1 0 0,-1 0 0,0-1 0,-2 4 1,3-6-11,0 1 0,1 0 0,-1-1 1,0 1-1,1-1 0,-1 0 0,0 1 1,0-1-1,1 0 0,-1 1 0,0-1 1,0 0-1,0 0 0,0 1 0,1-1 1,-1 0-1,0 0 0,0 0 0,-1 0 1,0-1 7,1 1 1,0-1 0,-1 1 0,1-1 0,0 0 0,-1 0 0,1 1 0,0-1 0,0 0 0,-1 0 0,1 0 0,0 0 0,0 0-1,-1-3 1,-4-4 81,0-1 0,1 0 0,1 0 0,0 0 0,0-1 0,0 1-1,1-1 1,-2-15 0,0-3 79,-2-51 1,6 63-272,1 1 0,1-1 0,0 0 0,1 0 0,1 1 0,6-21 0,-8 31-9,2-1 0,-1 0 0,1 0 1,-1 1-1,2 0 0,-1-1 0,0 1 1,1 0-1,0 1 0,0-1 0,1 1 1,-1-1-1,1 1 0,0 1 0,0-1 0,0 1 1,1 0-1,11-5 0,29-5-295,6 2-115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38 15091,'3'-5'841,"16"-22"814,-13 22-409,-8 17 1040,-19 38-1458,-3 0 1,-56 88-1,37-67-680,41-68-151,0 1 0,0-1 0,0 1 1,0 0-1,1 0 0,-1 4 0,2-7 1,-1-1 0,1 0 1,0 0-1,0 0 0,0 0 0,0 1 0,0-1 0,0 0 0,0 0 0,0 0 0,0 1 0,0-1 0,1 0 0,-1 0 1,0 0-1,0 1 0,0-1 0,0 0 0,0 0 0,0 0 0,0 0 0,0 1 0,0-1 0,1 0 0,-1 0 0,0 0 1,0 0-1,0 0 0,0 0 0,0 1 0,1-1 0,-1 0 0,0 0 0,0 0 0,0 0 0,0 0 0,1 0 0,-1 0 0,0 0 1,0 0-1,0 0 0,1 0 0,16-7-144,-7 0 12,0-1 1,-1 0 0,0 0 0,0-1 0,-1 0-1,10-15 1,40-66-613,-49 75 627,5-9-163,-1-1 0,13-35 0,-21 50 186,-4 21 85,-6 24 65,-7 28 107,-13 80 392,22-116-374,1-1-1,1 0 1,5 41-1,-6-75-94,-1 0-1,0 0 0,0 1 0,-5-10 0,3 9-69,1-1 0,0 0 0,1 0 0,-1 0 0,2 0 0,-1 0 0,0-13 1,3 20-16,0 1 1,0 0-1,0 0 1,1 0-1,-1 0 1,0 0-1,1 0 1,-1 0-1,1 0 1,-1 0-1,1 0 1,0 0-1,-1 0 1,1 0-1,0 0 1,0 1-1,-1-1 1,1 0-1,0 1 1,0-1-1,0 0 1,0 1-1,0-1 1,2 0-1,28-9-18,-26 9 17,28-7-2,0 2 0,1 2 0,-1 0-1,1 2 1,61 5 0,-93-3 3,0 0 0,1 1 0,-1-1 0,0 1 0,0-1 0,1 1 0,-1 0 0,0 0 0,0-1 0,0 2 0,0-1 0,0 0 0,0 0 0,0 1 0,-1-1-1,1 1 1,0-1 0,-1 1 0,3 2 0,-4-2 5,1 0-1,0 1 1,0-1 0,-1 0-1,0 0 1,1 1-1,-1-1 1,0 0-1,0 1 1,0-1 0,0 0-1,-1 1 1,1-1-1,0 0 1,-1 0-1,0 0 1,1 1-1,-1-1 1,-2 3 0,-17 32 139,14-29-55,1 1 1,0 1-1,1-1 1,-4 12-1,8-21-82,0 0 0,-1 0 0,1 0-1,0 1 1,0-1 0,0 0 0,0 0 0,0 1 0,0-1-1,0 0 1,0 0 0,0 0 0,0 1 0,0-1 0,0 0-1,0 0 1,0 1 0,0-1 0,0 0 0,0 0 0,0 1-1,0-1 1,0 0 0,1 0 0,-1 0 0,0 1 0,0-1 0,0 0-1,0 0 1,0 0 0,1 1 0,-1-1 0,0 0 0,0 0-1,0 0 1,0 0 0,1 0 0,-1 1 0,0-1 0,0 0-1,1 0 1,-1 0 0,0 0 0,0 0 0,1 0 0,-1 0 0,17-4-32,15-13-658,-13 3-312,34-31-1,-46 38 802,9-7-439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71 15595,'11'-38'1434,"-1"5"572,-17 63-671,-19 66-961,0-1 153,-26 183 1,51-269-487,0-6-16,1-1 1,-1 1 0,1 0-1,0 0 1,-1 0-1,1-1 1,1 1 0,-1 0-1,0 0 1,1-1 0,-1 1-1,3 5 1,-2-12 59,1 1 1,-1-1-1,0 1 1,-1-1-1,1 0 1,0-3 0,2-95 577,-1 22-580,-2 80-86,0 0 0,0 0 0,0-1 0,0 1-1,0 0 1,0-1 0,0 1 0,0 0 0,0 0-1,0-1 1,0 1 0,0 0 0,1-1 0,-1 1 0,0 0-1,0 0 1,0 0 0,1-1 0,-1 1 0,0 0-1,0 0 1,0 0 0,1-1 0,-1 1 0,0 0-1,0 0 1,1 0 0,-1 0 0,0 0 0,1 0-1,-1-1 1,0 1 0,0 0 0,1 0 0,-1 0-1,0 0 1,1 0 0,-1 0 0,0 0 0,0 0 0,1 0-1,-1 0 1,0 1 0,1-1 0,-1 0 0,0 0-1,0 0 1,1 0 0,-1 0 0,0 0 0,0 1-1,1-1 1,-1 0 0,0 0 0,0 0 0,0 1-1,1-1 1,-1 0 0,0 0 0,0 1 0,0-1 0,1 1-1,22 20-97,-10-9 62,-6-8 37,0 0 0,0 0-1,1-1 1,-1 0 0,1 0 0,0 0 0,0-1 0,0-1-1,0 1 1,1-1 0,-1-1 0,0 0 0,0 0 0,1 0-1,-1-1 1,0 0 0,0-1 0,0 0 0,14-5-1,-11 3 27,1 0 0,-1-1 0,0-1 0,0 0 0,-1 0 0,1-1 0,-1 0 0,-1-1 0,1 0 0,-2 0 0,1-1 0,11-16 0,-18 23-12,-1 0 0,0 0-1,0 0 1,0 0 0,0-1 0,0 1 0,-1 0-1,1 0 1,-1-1 0,1-3 0,-1 6-9,0 0-1,0-1 1,0 1 0,0 0 0,0-1-1,0 1 1,0 0 0,0-1 0,0 1-1,0 0 1,0 0 0,-1-1 0,1 1-1,0 0 1,0 0 0,0-1-1,0 1 1,-1 0 0,1 0 0,0 0-1,0-1 1,0 1 0,-1 0 0,1 0-1,0 0 1,0-1 0,-1 1 0,1 0-1,-1 0 1,-14 5 61,8 0-41,0 0-1,0 0 1,1 1-1,-1 0 0,2 1 1,-1-1-1,1 1 1,0 0-1,0 1 1,0-1-1,1 1 1,1 0-1,-1 0 1,1 0-1,1 0 1,-1 0-1,1 1 1,1-1-1,0 1 1,-1 9-1,3-14-12,-1-1 0,1 0-1,0 0 1,0 0 0,0 0-1,0 0 1,0 0 0,1 0-1,-1-1 1,1 1 0,0 0-1,0-1 1,0 1 0,0-1-1,0 1 1,0-1 0,1 0-1,-1 0 1,1 0 0,-1-1 0,1 1-1,0-1 1,0 1 0,0-1-1,0 0 1,0 0 0,0 0-1,5 1 1,1-1 8,-1 1 1,1-1-1,-1-1 0,1 1 1,0-2-1,-1 1 0,1-1 1,0 0-1,13-4 0,-8-1-11,0 0-1,0-1 1,0 0 0,-1-1-1,0-1 1,0 0-1,-1 0 1,0-2 0,-1 1-1,0-1 1,-1-1-1,0 0 1,-1 0 0,0-1-1,-1 0 1,9-22-1,-35 63-124,13-15 168,0 0 0,1 0 0,-5 26 0,9-35-47,-1-1 0,1 1 1,0-1-1,0 1 0,1-1 0,-1 1 1,1-1-1,0 0 0,1 6 0,-1-7-29,0-1 0,0 1-1,0-1 1,0 1-1,0-1 1,0 1-1,0-1 1,0 0-1,1 0 1,-1 1 0,0-1-1,1 0 1,-1 0-1,1 0 1,0 0-1,-1-1 1,1 1-1,-1 0 1,4 0 0,-3-1-78,0 0 1,0 0 0,0 0 0,0-1 0,0 1-1,0 0 1,-1-1 0,1 1 0,0-1 0,0 0-1,0 0 1,-1 0 0,1 0 0,0 0 0,-1 0-1,1 0 1,0 0 0,-1-1 0,0 1 0,1 0-1,-1-1 1,0 0 0,2-1 0,1-2-46,7-8-487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12643,'3'-5'1178,"7"-11"393,-10 16-1453,0-1 0,0 1 1,1-1-1,-1 1 0,0-1 1,0 1-1,0-1 0,0 1 1,1-1-1,-1 1 0,0-1 1,0 1-1,0-1 0,0 1 1,0-1-1,0 1 0,0-1 0,0 1 1,-1-1-1,1 0 0,0 1 1,0-1-1,0 1 0,-1 0 1,1-2-1,0 2-18,0-1 0,-1 0 1,1 1-1,0-1 0,0 0 0,0 1 1,0-1-1,0 0 0,1 1 0,-1-1 1,0 1-1,0-1 0,0 0 1,1 1-1,-1-1 0,0 0 0,1 0 1,2-1 1202,-1 11-417,-11 205 126,17-104-924,-3-68-46,-2 55 0,-8-63-1,4-28-64,0-1-1,0 1 0,0 0 1,1 0-1,-1-1 0,1 1 1,1 0-1,-1 0 1,1-1-1,0 1 0,4 10 1,-5-16 17,0 0 0,0 0 1,0 0-1,0 0 1,0 0-1,0 1 0,0-1 1,0 0-1,0 0 1,0 0-1,0 0 0,0 0 1,0 0-1,1 0 0,-1 0 1,0 0-1,0 0 1,0 0-1,0 0 0,0 0 1,0 0-1,0 0 1,0 0-1,0 0 0,0 0 1,1 0-1,-1 0 0,0 0 1,0 0-1,0 0 1,0 0-1,0 0 0,0 0 1,0 0-1,0 0 1,0 0-1,0 0 0,0 0 1,1-1-1,-1 1 1,0 0-1,0 0 0,0 0 1,0 0-1,0 0 0,0 0 1,0 0-1,0 0 1,0 0-1,0 0 0,0 0 1,0 0-1,0-1 1,0 1-1,0 0 0,0 0 1,0 0-1,0 0 0,0 0 1,0 0-1,0 0 1,0 0-1,0-1 0,4-11-642,3-17-368,-6 26 1010,0-6-364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34 17588,'8'-25'2882,"-11"16"-1476,3 9-1320,-1 0 0,1 0-1,-1 0 1,0 0 0,1 0 0,-1 1 0,1-1-1,-1 0 1,1 0 0,-1 0 0,0 0 0,1 1-1,-1-1 1,1 0 0,-1 0 0,1 1 0,-1-1 0,1 1-1,0-1 1,-1 0 0,0 1 0,-5 5 13,1 1 1,-1 0-1,1 0 1,1 0-1,-1 0 1,1 1-1,0-1 1,1 1-1,0 0 1,0 0-1,1 1 1,0-1 0,0 1-1,1-1 1,-1 11-1,2-18-103,0 1 1,0-1-1,0 1 0,1-1 0,-1 0 1,0 1-1,0-1 0,1 0 0,-1 1 1,1-1-1,-1 0 0,1 1 1,0-1-1,-1 0 0,1 0 0,0 0 1,0 1-1,0-1 0,0 0 0,0 0 1,2 1-1,-1-1-17,0 0 0,1 0-1,-1 0 1,0 0 0,1 0 0,-1-1 0,0 1 0,1-1-1,-1 0 1,1 0 0,3 0 0,7-1-118,-1-1-1,0 0 0,23-8 1,-33 10 121,7-3-58,-2 0-2,-1 1-1,1 1 0,0-1 0,13-1 0,-20 3 79,0 0 0,1 0 0,-1 0 0,0 0 0,0 0-1,0 0 1,0 0 0,0 0 0,0 0 0,1 0 0,-1 0-1,0 0 1,0 0 0,0 0 0,0 0 0,0 0 0,0 0-1,1 0 1,-1 0 0,0 0 0,0 0 0,0 1 0,0-1-1,0 0 1,0 0 0,1 0 0,-1 0 0,0 0 0,0 0-1,0 0 1,0 0 0,0 0 0,0 1 0,0-1 0,0 0-1,0 0 1,0 0 0,0 0 0,0 0 0,1 0 0,-1 0-1,0 1 1,0-1 0,0 0 0,0 0 0,0 0 0,0 0-1,0 0 1,0 1 0,-6 6-3,-10 6 5,1-4-29,0-1-1,0 0 1,0-1-1,-1-1 1,0 0 0,-24 5-1,32-10-78,0 0 0,0 0 0,0 0-1,0-1 1,0 0 0,0-1 0,0 0 0,0 0-1,0-1 1,0 0 0,0 0 0,1-1 0,-1 1-1,1-2 1,-11-6 0,-8-9-291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18572,'-2'3'1464,"9"-7"-1464,1-6 1545,6-6-905,2-1 152,-2-3-304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40 17652,'-1'0'68,"1"-1"0,0 0 0,-1 0 0,1 1 0,-1-1 0,1 0 1,-1 1-1,1-1 0,-1 0 0,0 1 0,1-1 0,-1 1 0,0-1 0,1 1 0,-1-1 1,0 1-1,0-1 0,0 1 0,1 0 0,-1 0 0,0-1 0,0 1 0,0 0 0,0 0 1,1 0-1,-2 0 0,0 0 8,1 0-1,-1 1 1,1 0 0,-1-1-1,1 1 1,0 0 0,-1-1-1,1 1 1,0 0 0,0 0-1,0 0 1,0 0 0,-2 2-1,-1 3 19,0-1 0,0 0-1,0 1 1,1 0 0,0 0-1,-2 7 1,3-9-91,1 0 1,0 0-1,0 0 1,1 0-1,-1 0 1,1 0-1,0 0 1,0 6-1,0-9 0,0 0 1,1 0-1,-1 1 1,0-1-1,1 0 1,-1 0-1,0 0 0,1 0 1,0 0-1,-1 0 1,1 0-1,0 0 0,-1-1 1,1 1-1,0 0 1,0 0-1,0-1 1,0 1-1,-1 0 0,1-1 1,0 1-1,0 0 1,0-1-1,1 0 0,-1 1 1,0-1-1,0 0 1,0 1-1,0-1 0,0 0 1,0 0-1,0 0 1,1 0-1,1 0 1,4-1 25,1 1 0,0-1 0,0-1 0,0 1 0,-1-1 0,1-1 1,13-5-1,2-4 89,23-15 0,-26 14-58,29-13 1,-49 26-63,0 0-1,1 0 0,-1 0 1,0 0-1,1 0 1,-1 0-1,1 0 0,-1 0 1,0 0-1,1 0 0,-1 0 1,0 1-1,1-1 1,-1 0-1,0 0 0,0 0 1,1 1-1,-1-1 0,0 0 1,1 0-1,-1 1 1,0-1-1,0 0 0,0 1 1,1-1-1,-1 0 0,0 1 1,0-1-1,0 0 1,0 1-1,0-1 0,0 0 1,0 1-1,0-1 0,1 1 1,-1-1-1,0 0 1,0 1-1,-1-1 0,1 0 1,0 1-1,0-1 0,0 1 1,0 30-80,0-8 19,1-21 69,-1 1-1,1-1 0,-1 1 1,1-1-1,0 1 1,0-1-1,0 0 0,0 0 1,0 1-1,1-1 1,-1 0-1,1 0 0,-1 0 1,1-1-1,0 1 0,0 0 1,-1 0-1,1-1 1,4 3-1,-2-2 25,0-1 0,-1 0 0,1 0 0,0 0 1,0 0-1,-1-1 0,1 1 0,0-1 0,0 0 0,0 0 0,7-1 0,-1-1 79,0 0-1,1-1 0,-1 0 0,0-1 0,0 0 1,-1 0-1,1-1 0,13-10 0,-17 10-29,0 0 0,0-1 0,-1 0 0,1 0 0,-2 0 0,8-11 0,-11 15-60,1-1 0,0 0 0,-1 1 0,0-1 0,0 0 0,1 0 0,-2 0 0,1 0 0,0 0 0,-1 0 0,1 0 0,-1 0 0,0 0 0,0-1 0,0 1 0,0 0 0,-1 0 0,1 0-1,-2-3 1,2 4-17,-1 1-1,0 0 0,0 0 0,0 0 0,1 0 0,-1 0 0,0 0 0,0 0 0,0 1 0,-1-1 0,1 0 0,0 0 0,0 1 0,0-1 0,0 1 0,-1-1 0,1 1 0,0-1 0,-1 1 0,1 0 0,0 0 1,-1 0-1,1 0 0,0 0 0,-1 0 0,1 0 0,0 0 0,-1 0 0,1 0 0,0 1 0,0-1 0,-1 1 0,1-1 0,0 1 0,-2 0 0,-3 2-5,1-1 1,0 1-1,0 0 0,0 0 1,1 0-1,-9 8 0,9-7-2,0 0-1,1 1 0,-1 0 0,1 0 0,0-1 0,0 2 0,1-1 0,0 0 0,-3 10 0,4-13 6,1-1 1,0 0-1,-1 1 1,1-1-1,0 1 1,0-1-1,0 1 1,0-1-1,0 1 1,1-1-1,-1 1 0,0-1 1,1 0-1,-1 1 1,1-1-1,-1 0 1,1 1-1,-1-1 1,1 0-1,0 1 1,0-1-1,0 0 1,0 0-1,0 0 1,0 0-1,0 0 0,0 0 1,0 0-1,0 0 1,1-1-1,-1 1 1,0 0-1,1-1 1,-1 1-1,0-1 1,1 1-1,-1-1 1,1 0-1,-1 1 1,0-1-1,4 0 0,4 1 5,1-1 0,0 0-1,0 0 1,0-1 0,0 0-1,-1-1 1,1 0 0,0 0-1,14-6 1,-11 2-74,1 0 0,-1-1 0,-1 0 1,1-1-1,19-16 0,-31 22-72,-3 3-374,-6 6-1228,5-1-259,19-7 566,17-16-23,-20 13 1125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1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70 347 18420,'8'-7'5107,"11"-9"-3785,-15 11-1396,-13 7-66,-15 10-127,14-5 85,0 1 0,-13 14 1,20-20 148,1 1 1,0-1 0,0 1 0,0-1 0,0 1-1,0 0 1,0 0 0,1 0 0,0 0 0,-1 0-1,1 1 1,0-1 0,1 0 0,-2 6 0,3-8 24,-1 0 1,0 0-1,0 0 0,1 0 1,-1 0-1,1 0 1,-1 0-1,1 0 0,-1 0 1,1-1-1,0 1 1,-1 0-1,1 0 1,0-1-1,0 1 0,-1-1 1,1 1-1,0 0 1,0-1-1,0 1 1,0-1-1,0 0 0,0 1 1,0-1-1,0 0 1,0 1-1,0-1 1,0 0-1,0 0 0,0 0 1,0 0-1,0 0 1,2 0-1,38-3-43,-40 3 49,51-10-23,63-20 1,-67 16-156,77-12-1,-120 25 139,0 1 0,0-1-1,0 1 1,-1 0-1,1 1 1,0-1 0,6 2-1,-10-2 24,0 1 1,0-1-1,0 0 0,-1 1 0,1 0 1,0-1-1,0 1 0,0 0 0,0-1 1,-1 1-1,1 0 0,0 0 0,-1-1 0,1 1 1,-1 0-1,1 0 0,-1 0 0,1 0 1,-1 0-1,1 0 0,-1 0 0,0 0 1,0 0-1,1 0 0,-1 0 0,0 0 1,0 0-1,0 0 0,0 0 0,0 1 0,0-1 1,-1 0-1,1 0 0,0 0 0,-1 1 1,1-2 17,0 1 0,0-1 0,0 0 0,-1 1 0,1-1 0,0 0 0,0 1 0,0-1 0,0 0 0,0 1 1,0-1-1,0 0 0,0 1 0,0-1 0,1 0 0,-1 1 0,0-1 0,0 0 0,0 0 0,0 1 0,0-1 1,0 0-1,1 1 0,-1-1 0,0 0 0,0 0 0,0 1 0,1-1 0,-1 0 0,0 0 0,0 1 0,1-1 1,-1 0-1,0 0 0,1 0 0,-1 0 0,0 0 0,1 1 0,15-4-20,16-14 8,-5-1-79,-2-2-1,0 0 1,-2-2-1,0 0 0,-1-2 1,-2 0-1,0-2 1,-2 0-1,0-1 1,-2-1-1,17-41 0,-30 63 78,0 0-1,-1 0 0,0 0 0,-1 0 0,1 0 0,0-8 1,-2 14 15,-1 0 1,1 0-1,0 0 1,0 0-1,0-1 0,0 1 1,0 0-1,0 0 1,0 0-1,0 0 1,0 0-1,0 0 1,0-1-1,-1 1 1,1 0-1,0 0 1,0 0-1,0 0 1,0 0-1,0 0 1,0 0-1,-1 0 0,1-1 1,0 1-1,0 0 1,0 0-1,0 0 1,-1 0-1,1 0 1,0 0-1,0 0 1,0 0-1,0 0 1,-1 0-1,1 0 1,0 0-1,0 0 1,0 0-1,0 0 1,0 0-1,-1 0 0,1 1 1,0-1-1,0 0 1,0 0-1,0 0 1,0 0-1,-1 0 1,1 0-1,0 0 1,0 0-1,0 1 1,0-1-1,0 0 1,0 0-1,-10 8 46,5-1-23,0 0 1,1 0-1,-1 1 0,2 0 1,-7 16-1,-11 46 82,18-60-96,-1 6 13,0 1 0,2 1-1,-1-1 1,2 0 0,0 0-1,3 26 1,-1-35-22,0-1 0,0 1 1,1 0-1,0 0 0,0-1 0,1 1 0,0-1 1,1 0-1,-1 0 0,1 0 0,1 0 0,-1-1 0,1 1 1,0-1-1,1 0 0,6 6 0,-91-82-2383,61 52 2987,-18-24 0,35 42-540,1-1-1,-1 1 1,0-1 0,1 0-1,-1 1 1,1-1 0,0 0-1,-1 0 1,1 1 0,0-1-1,-1 0 1,1 0-1,0 0 1,0 0 0,0 1-1,-1-1 1,1 0 0,0 0-1,0 0 1,1-1 0,-1 2-21,0-1-1,1 1 1,-1-1 0,0 1 0,1 0 0,-1-1 0,1 1 0,-1-1 0,1 1 0,-1 0 0,1 0 0,-1-1 0,1 1 0,-1 0 0,1 0 0,-1-1 0,1 1 0,-1 0 0,1 0 0,0 0 0,-1 0-1,1 0 1,7 0 202,0 0-1,0 1 1,12 2-1,-10-2-201,-8 0-52,30 3-19,0-1 0,0-2 0,61-4 0,-40-9-67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13091,'0'1'98,"0"-1"0,0 1 0,-1-1 1,1 1-1,0-1 0,0 1 0,0-1 1,0 1-1,1 0 0,-1-1 0,0 1 0,0-1 1,0 1-1,0-1 0,0 1 0,1-1 1,-1 1-1,0-1 0,1 1 0,-1-1 1,0 0-1,1 1 0,-1-1 0,0 1 0,1-1 1,-1 0-1,1 1 0,-1-1 0,0 0 1,1 1-1,-1-1 0,1 0 0,0 1 0,1-1 113,0-1-1,1 1 0,-1 0 1,0-1-1,0 1 0,0-1 0,0 0 1,0 1-1,3-3 0,32-14 363,-1-2 0,-1-1 0,37-29 0,93-83-321,-162 129-249,8-6 12,-1 0 0,17-19 1,-40 48-88,2 1 0,0 0 0,1 0 0,1 1 0,-7 29 0,15-46-22,-6 31-254,6-35 334,1 1 1,0-1 0,0 1-1,0-1 1,0 0-1,0 1 1,0-1 0,1 1-1,-1-1 1,0 0 0,1 1-1,-1-1 1,1 1 0,-1-1-1,1 0 1,0 0-1,0 1 1,-1-1 0,1 0-1,0 0 1,2 2 0,14 4-197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16900,'3'-7'748,"1"0"1,0 1 0,1 0 0,0 0 0,-1 0-1,2 0 1,7-6 0,-6 7-484,-1 0 1,0 1-1,1 0 1,0 0-1,0 1 0,0-1 1,0 2-1,1-1 1,-1 1-1,1 0 0,14-2 1,-20 4-246,0 0 0,0 0 0,0 0 0,0 0 1,0 0-1,0 0 0,0 0 0,0 1 0,0-1 0,0 1 0,0-1 0,0 1 1,0 0-1,0 0 0,0 0 0,0 0 0,-1 0 0,1 0 0,0 1 1,-1-1-1,1 0 0,-1 1 0,0-1 0,1 1 0,-1 0 0,0-1 0,0 1 1,0 0-1,0 0 0,0 0 0,0 0 0,0-1 0,-1 1 0,1 0 0,-1 0 1,0 1-1,1-1 0,-1 3 0,0 6 1,0-1 0,0 0-1,-1 0 1,-1 0 0,1 0 0,-6 16 0,0-5 12,-1 0 1,-1 0 0,-1-2-1,-15 25 1,16-31 4,0 0 0,-1 0 0,0-1 0,-1-1 0,0 0 0,-23 17 1,32-27-33,-14 10 33,15-11-38,1 1 1,-1-1-1,1 0 0,-1 0 0,0 1 0,1-1 1,-1 0-1,1 0 0,-1 0 0,0 1 1,1-1-1,-1 0 0,0 0 0,1 0 0,-1 0 1,1 0-1,-1 0 0,0 0 0,1-1 0,-1 1 1,0 0-1,1 0 0,-1 0 0,0-1 1,1 1-4,0-1 1,0 1 0,0-1 0,0 1 0,0-1 0,0 1 0,1-1 0,-1 1 0,0 0 0,0-1 0,0 1 0,1-1 0,-1 1-1,0 0 1,0-1 0,1 1 0,-1-1 0,0 1 0,1 0 0,-1 0 0,1-1 0,-1 1 0,0 0 0,1 0 0,-1-1 0,1 1-1,-1 0 1,0 0 0,1 0 0,-1 0 0,1 0 0,-1-1 0,2 1 0,16-6-89,-15 5 76,-1 1 0,1 0 0,0 0 0,-1 0 1,1 0-1,-1 0 0,1 1 0,-1-1 0,1 1 0,-1-1 0,1 1 1,-1 0-1,1 0 0,-1 0 0,0 0 0,0 1 0,1-1 0,-1 1 0,0-1 1,0 1-1,0 0 0,1 2 0,3 3-24,0 1 1,-1 0-1,-1 0 1,8 16-1,5 10-21,-17-33 63,1 0 1,-1-1-1,1 1 0,-1 0 0,1-1 0,-1 1 0,1 0 0,0-1 0,-1 1 0,1-1 0,0 1 0,-1-1 1,1 1-1,0-1 0,0 0 0,0 1 0,-1-1 0,1 0 0,0 1 0,0-1 0,0 0 0,0 0 0,0 0 0,1 0 1,-1 0 6,1-1 1,0 1 0,0-1 0,0 1 0,0-1 0,-1 0 0,1 0-1,0 0 1,-1 0 0,1 0 0,1-1 0,6-6 85,-1 0-1,0 0 1,7-11-1,-7 9 38,10-11 243,0-1 0,-2-1 0,18-32 0,-34 54-361,1 1 0,0-1 0,-1 0 0,1 0 1,-1 0-1,0 1 0,1-1 0,-1 0 0,0 0 0,0 0 0,1 0 0,-1 0 1,0 0-1,0 0 0,0 0 0,0 1 0,0-1 0,0 0 0,0 0 1,0 0-1,-1 0 0,1-1 0,-1 1-56,0 1-1,1 0 1,-1-1 0,0 1 0,0-1-1,0 1 1,0 0 0,1 0 0,-1 0 0,0-1-1,0 1 1,0 0 0,0 0 0,0 0-1,-1 0 1,1 0-164,0 0-1,-1 0 1,1 0-1,0 0 1,-1 0-1,1 0 1,0-1-1,-1 1 1,1-1-1,0 1 1,-1-1-1,0 0 1,-1-5-351,3-3-211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16548,'-48'43'1897,"34"-32"-1440,0 1-1,2 0 1,-1 1 0,-18 25-1,31-38-427,-1 1-1,1-1 0,-1 1 0,1 0 0,-1-1 0,1 1 0,-1 0 0,1-1 0,-1 1 1,1 0-1,0 0 0,0 0 0,-1-1 0,1 1 0,0 0 0,0 0 0,0-1 0,0 1 1,0 0-1,0 0 0,0 0 0,0 0 0,0-1 0,0 1 0,0 0 0,1 0 0,-1 1 1,1-2-21,0 0 0,0 1 1,0-1-1,0 0 0,0 1 1,0-1-1,0 0 0,1 0 1,-1 0-1,0 0 0,0 0 1,0 0-1,0 0 0,0 0 1,0-1-1,0 1 1,1-1-1,49-18-290,-50 18 284,23-11-260,32-24 0,4-1-184,-59 36 434,0 0 0,0 1 1,0-1-1,0 1 0,0-1 0,1 1 0,-1 0 0,0-1 0,0 1 0,0 0 0,1 0 0,-1 0 0,1 0 0,-1 0 8,-1 0 0,0 0 1,1 0-1,-1 0 0,0 1 0,1-1 0,-1 0 0,0 0 0,1 0 1,-1 1-1,0-1 0,0 0 0,1 0 0,-1 1 0,0-1 0,0 0 1,1 1-1,-1-1 0,0 0 0,0 1 0,0-1 0,0 0 0,0 1 1,0-1-1,1 0 0,-1 1 0,0 0 0,0 3 27,-1 0-1,1 1 1,0-1-1,-1 0 1,-2 8 0,0-1 24,-4 22 108,3-17 9,1 0 0,0 0 0,1 0 0,0 31 0,3-43-138,-1-1-1,0 1 0,1-1 0,0 1 0,0-1 0,0 1 0,0-1 0,0 0 0,1 1 0,0-1 0,-1 0 0,1 0 0,0 0 0,1 0 0,-1-1 0,0 1 0,1 0 0,-1-1 0,1 0 0,0 0 0,0 0 0,0 0 1,0 0-1,0 0 0,0-1 0,1 1 0,5 1 0,-7-2-8,-9 1-11,-9-1-3,-61-5 75,52 1-268,0 2 0,-43 2 0,62 1-71,7 0 86,8 1-35,7-1-55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15603,'-17'11'685,"-20"15"1154,-40 34 0,67-51-1557,0 0-1,1 1 1,0 0 0,1 1-1,0 0 1,1 0 0,0 1-1,-8 17 1,14-26-254,-1 1-1,1 0 1,0 0 0,0-1 0,0 1-1,0 0 1,1 0 0,-1 0 0,1 0-1,0 0 1,0 0 0,1 0 0,-1 0-1,1 0 1,0 0 0,0-1 0,0 1-1,1 0 1,-1 0 0,1-1 0,0 1-1,0-1 1,0 0 0,0 1 0,1-1-1,-1 0 1,5 4 0,-3-4-20,1 1 1,0-1-1,0 0 1,0 0-1,0-1 1,0 1-1,1-1 1,-1 0-1,1-1 0,-1 1 1,1-1-1,0 0 1,-1 0-1,1-1 1,0 0-1,0 0 0,0 0 1,6-2-1,-6 1 33,-1 0 0,0-1 0,1 0 0,-1 0 0,0 0 0,0-1 0,0 1 0,7-6 0,-11 7-20,0 0-1,0 1 1,0-1-1,0 0 1,-1 0-1,1 1 1,0-1 0,0 0-1,-1 0 1,1 0-1,0 0 1,-1 0-1,1 0 1,-1 0 0,1 0-1,-1 0 1,0 0-1,1 0 1,-1 0-1,0 0 1,0 0-1,0-1 1,0 1 0,0 0-1,0 0 1,0 0-1,0 0 1,0 0-1,-1 0 1,1 0 0,0 0-1,-1-1 1,1 1-1,0 0 1,-1 0-1,0 0 1,1 0-1,-1 1 1,0-1 0,1 0-1,-1 0 1,0 0-1,0 0 1,1 1-1,-1-1 1,0 0-1,0 1 1,-2-2 0,-3-1-68,0 0 0,0 0 0,-1 1 0,1 0 0,-1 0 0,1 0 0,-1 1 1,0 0-1,1 0 0,-1 1 0,0-1 0,0 2 0,0-1 0,0 1 0,1 0 0,-1 0 1,0 1-1,-8 3 0,3 5-243,5 0-99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21877,'2'-6'2472,"-1"3"-1680,1-3-368,-1 1 1361,3-4-945,5 0-376,7-2-1216,2-2-360,0 1 872,-4 2-240,-1 2-201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77 11907,'2'-2'418,"0"-1"0,-1 1 1,1 0-1,-1-1 1,1 0-1,-1 1 1,0-1-1,0 0 1,0 0-1,0 1 1,0-1-1,0 0 0,-1 0 1,0 0-1,1 0 1,-1 0-1,-1 0 1,1 0-1,0 0 1,0 0-1,-2-4 1,1 6-340,0 0 1,0 0-1,0 0 1,0 0-1,-1 0 1,1 0-1,0 1 1,0-1-1,-1 0 1,1 1 0,0-1-1,-1 1 1,1 0-1,0-1 1,-1 1-1,1 0 1,-1 0-1,1 0 1,-3 0-1,-26 0 468,22 2-481,0 0-1,0 0 1,1 0-1,-1 1 1,1 0-1,0 0 1,-1 1 0,2 0-1,-1 0 1,0 1-1,1 0 1,0 0-1,0 1 1,0-1-1,-4 7 1,4-5-48,1-1 1,0 1-1,1 0 1,-1 0 0,1 0-1,1 1 1,-1-1-1,1 1 1,1 0-1,-1 0 1,1 0 0,1 0-1,-1 0 1,1 11-1,1-16-13,0-1 0,0 1-1,0 0 1,1-1 0,-1 1 0,1-1-1,0 1 1,0-1 0,0 1 0,0-1-1,0 1 1,1-1 0,-1 0 0,1 0-1,-1 1 1,1-1 0,0 0 0,0 0-1,0-1 1,0 1 0,0 0 0,0-1-1,0 1 1,1-1 0,-1 0 0,0 0-1,1 0 1,-1 0 0,1 0 0,0 0-1,-1-1 1,1 1 0,-1-1 0,1 0-1,3 0 1,3 1 18,1-1 0,-1-1 0,1 0-1,-1 0 1,1-1 0,-1 0 0,0 0 0,17-8-1,-15 5 23,-1-1-1,1 0 0,-1-1 0,0 0 0,-1 0 1,1-1-1,10-12 0,-16 16-22,-1 0 1,1 0-1,-1-1 1,0 1-1,0-1 1,0 0-1,-1 0 1,0 0-1,0 0 0,0 0 1,0 0-1,-1-1 1,0 1-1,0-1 1,-1 1-1,1-1 1,-1 1-1,-1-8 0,1 12-44,0 0 0,0-1 0,0 1 0,0 0 0,-1 0 0,1 0 0,0 0 0,-1 0-1,1-1 1,-1 1 0,1 0 0,-1 0 0,0 0 0,1 0 0,-1 1 0,0-1 0,0 0-1,1 0 1,-1 0 0,0 0 0,0 1 0,0-1 0,0 1 0,0-1 0,0 0 0,0 1 0,0 0-1,-1-1 1,1 1 0,0 0 0,0-1 0,0 1 0,0 0 0,0 0 0,-1 0 0,1 0-1,0 0 1,0 0 0,-2 1 0,0-1-112,0 1-1,1 0 1,-1 0-1,0 0 1,1 0-1,-1 1 1,1-1 0,-1 1-1,1-1 1,0 1-1,0 0 1,0 0-1,0 0 1,0 0 0,-3 4-1,-4 15-378,0 1-179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14995,'0'14'2129,"-4"6"-1209,-6 2-408,3 2 1768,1-1-1455,2 2-201,4-8-696,1-2-400,12-9-2289,-2-6 2377,8-7-376,-3-6-344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42 17164,'-28'36'4210,"16"-22"-3751,1 0-1,1 0 1,0 1-1,1 0 1,-7 19-1,15-33-458,1 0 1,-1 0-1,1 0 0,0 0 1,-1 0-1,1 0 0,0 0 0,0 0 1,0 1-1,0-1 0,0 0 1,0 0-1,0 0 0,0 0 0,0 0 1,1 0-1,-1 1 0,0-1 1,1 0-1,-1 0 0,1 0 0,-1 0 1,1 0-1,-1 0 0,1 0 1,0 0-1,0-1 0,-1 1 0,1 0 1,0 0-1,0-1 0,0 1 1,0 0-1,0-1 0,0 1 0,0-1 1,0 1-1,0-1 0,0 1 1,0-1-1,0 0 0,0 1 0,0-1 1,2 0-1,7 1-122,-1 0 0,1 0 0,-1-1 0,13-2 1,-13 2 44,11-1-104,-10-1 80,0 1 0,0 1 0,0 0 0,1 1 1,-1 0-1,0 0 0,0 1 0,10 3 0,-19-5 104,0 1-1,0-1 0,0 0 1,0 1-1,0-1 0,-1 1 1,1-1-1,0 1 0,0-1 1,0 1-1,-1 0 0,1-1 0,0 1 1,-1 0-1,1 0 0,0-1 1,-1 1-1,1 0 0,-1 0 1,0 0-1,1 0 0,-1 0 1,0 0-1,1 2 0,-1-2 10,0 1 0,0-1-1,-1 1 1,1-1 0,-1 0 0,1 1-1,-1-1 1,1 1 0,-1-1 0,0 0-1,0 1 1,1-1 0,-1 0 0,-2 2-1,-3 3 67,0 0-1,0 0 0,-1-1 0,-10 6 1,10-6-21,0-1 1,0 0-1,-1-1 1,1 0-1,-17 5 1,21-7-5,0-1-1,-1 1 1,1-1 0,-1 0 0,1 0-1,0 0 1,-1 0 0,1 0 0,0-1-1,-1 1 1,1-1 0,0 0 0,-1 0-1,1 0 1,0-1 0,0 1 0,-3-3 0,-8-7 89</inkml:trace>
  <inkml:trace contextRef="#ctx0" brushRef="#br0" timeOffset="1">90 12 17180,'8'0'2024,"4"0"-1336,5-1-336,0 1 1473,3 0-1745,0 0 1248,-2 0-1120,-1-6-48,-6 2-96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18372,'-8'-1'1504,"-7"8"-1184,-3 9-144,-4 14 593,-1 6-217,0 11-304,1 6-176,1 4-64,3 2-8,8-4 0,4-4 8,8-6-48,5-7-168,8-10-376,6-7-185,6-12 609,3-5-128,3-7-104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3 217 15571,'0'0'80,"-1"1"0,1-1 0,0 1-1,0-1 1,-1 1 0,1-1-1,0 0 1,0 1 0,0-1 0,-1 1-1,1-1 1,0 1 0,0-1 0,0 1-1,0-1 1,0 1 0,0-1-1,0 1 1,0-1 0,1 1 0,-1-1-1,0 1 1,0-1 0,0 1 0,0-1-1,1 1 1,-1-1 0,0 0-1,0 1 1,1 0 0,0-1 6,0 0 1,-1 0-1,1 1 0,0-1 1,0 0-1,0 0 0,0 0 1,0 0-1,-1 0 0,1 0 1,0 0-1,0 0 0,0 0 1,0-1-1,1 1 0,34-16 1406,-5-2-1021,0-2-1,-1-2 0,-1 0 0,-1-2 0,-1-1 1,41-49-1,-67 73-466,-1 0 0,1 1 0,-1-1 0,0 0 0,1 1 0,-1-1 0,1 1 0,0-1 1,-1 1-1,1-1 0,-1 1 0,1-1 0,0 1 0,-1 0 0,1-1 0,0 1 0,0 0 0,-1-1 0,1 1 0,1 0 0,-1 0-2,-1 1-1,0-1 0,1 1 1,-1-1-1,0 0 0,0 1 1,1-1-1,-1 1 0,0-1 1,0 1-1,0-1 0,0 1 1,0 0-1,1-1 0,-1 1 1,0-1-1,0 1 0,0-1 1,0 1-1,-1-1 0,1 2 1,-8 39-8,7-38 8,-6 26-6,-4 12-4,-10 79 0,21-119-37,0 0 1,-1 1 0,1-1 0,0 0 0,0 0 0,0 0-1,0 0 1,1 1 0,-1-1 0,0 0 0,0 0 0,1 0-1,-1 0 1,0 0 0,1 0 0,-1 0 0,1 0 0,0 0-1,-1 0 1,1 0 0,0 0 0,-1 0 0,1 0 0,0 0-1,0-1 1,0 1 0,0 0 0,0 0 0,0-1 0,0 1-1,0-1 1,0 1 0,0-1 0,0 0 0,2 1 0,3 0-162,-1-1 1,1 0 0,-1 0 0,1 0 0,0-1 0,5-1 0,-10 2 218,22-5-567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16540,'3'-5'2040,"4"2"-1184,3 2-368,5 0 1777,2-4-1313,6 4-1008,3-2-552,0-3 520,2 3-192,2-2-136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 15035,'-1'-1'147,"0"0"0,-1 0 0,1 1 0,-1-1 0,1 0 0,-1 0-1,1 1 1,-1-1 0,1 1 0,-1-1 0,1 1 0,-1 0 0,0-1 0,1 1-1,-1 0 1,0 0 0,1 0 0,-1 1 0,0-1 0,-2 1 0,1 0 40,-1 0 1,1 1-1,0-1 1,-1 1 0,1 0-1,0 0 1,0 0-1,-5 6 1,0 0 74,0 1 0,0 0 0,1 1 0,-11 18 0,15-22-161,-1 1 0,1-1 1,1 1-1,-1 0 0,1 0 1,1 0-1,-3 13 0,4-18-70,0 0-1,0-1 1,0 1-1,0 0 0,0-1 1,0 1-1,1 0 1,-1-1-1,0 1 0,1 0 1,-1-1-1,1 1 1,0-1-1,-1 1 0,1-1 1,0 1-1,0-1 1,0 0-1,0 1 0,0-1 1,1 0-1,-1 0 1,0 0-1,0 1 0,1-1 1,-1-1-1,1 1 1,-1 0-1,1 0 0,-1-1 1,1 1-1,-1 0 1,1-1-1,0 0 0,-1 1 1,1-1-1,3 0 1,0 0 35,1 0 0,-1 0 1,1-1-1,-1 0 1,1 0-1,-1 0 0,1-1 1,-1 0-1,0 0 0,0 0 1,0 0-1,0-1 1,0 0-1,0 0 0,-1 0 1,0-1-1,1 0 1,-1 0-1,6-8 0,-6 8-16,0 0 0,-1-1-1,0 1 1,0-1 0,-1 0 0,1 0-1,-1 0 1,0 0 0,0 0-1,0-1 1,-1 1 0,0-1 0,0 1-1,0-1 1,-1 1 0,0-1-1,0 1 1,0-1 0,-3-9-1,3 14-72,0 0-1,0 0 0,0 0 1,-1 0-1,1 0 0,0 0 0,-1 0 1,1 0-1,-1 0 0,1 0 0,-1 0 1,0 0-1,1 0 0,-1 0 1,0 0-1,0 1 0,0-1 0,1 0 1,-1 1-1,0-1 0,0 0 1,0 1-1,0-1 0,0 1 0,0-1 1,0 1-1,0 0 0,0-1 0,-1 1 1,1 0-1,0 0 0,0 0 1,0 0-1,0 0 0,0 0 0,0 0 1,0 0-1,-1 0 0,1 1 0,0-1 1,0 0-1,0 1 0,0-1 1,0 1-1,0-1 0,0 1 0,0-1 1,0 1-1,-1 1 0,-1 0-24,-1 1-1,0 0 0,1 0 0,0 0 1,0 0-1,0 0 0,0 1 0,0-1 1,1 1-1,-1 0 0,-2 5 0,0 19-300,5 3-83</inkml:trace>
  <inkml:trace contextRef="#ctx0" brushRef="#br0" timeOffset="1">265 190 16572,'-5'10'1496,"-2"7"-1008,-1 0-192,2 2 592,0 1-344,5-6-392,1-1-272,4-6-576,5-4 608,1-8-184,2-3-136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 18820,'0'-1'153,"1"-1"0,-1 1 0,1 0 0,-1 0 0,1-1 0,-1 1 0,1 0 0,0 0 0,0 0 0,0 0 0,-1 0 0,1 0 0,0 0 0,0 0 0,0 0 0,1 1 0,-1-1 0,0 0 0,0 1 0,0-1 0,0 1 0,1-1 0,-1 1 0,0-1 0,3 1 0,35-8 2004,-33 8-1981,0-1 0,0 1 0,-1 0 0,1 1 0,0-1 0,0 1 0,0 0 0,0 1 0,-1 0 0,1 0 0,-1 0 0,8 4 0,-11-5-154,0 1 0,0-1 0,0 1 1,0 0-1,0 0 0,0 0 0,0 0 0,-1 0 1,1 1-1,-1-1 0,1 0 0,-1 1 1,0-1-1,0 1 0,0-1 0,0 1 1,-1-1-1,1 1 0,-1 0 0,1-1 0,-1 1 1,0 0-1,0-1 0,0 1 0,-1 0 1,1 0-1,-1-1 0,-1 6 0,-1 4 6,-1-1 0,-1 1 0,0-1 0,-1 1 0,0-2 0,0 1 1,-12 13-1,-61 66 67,55-65-60,-59 56 14,82-77-179,8-4 42,8-4-52,-6 0 34,-4 1 55,1 0 1,1 1-1,-1-1 0,0 1 1,1 1-1,-1-1 0,1 1 1,-1 0-1,1 1 1,8-1-1,-14 2 51,1 0 0,-1-1 0,1 1 0,-1 0 0,1 0 0,-1 0 0,0 0 0,0 0 0,1 0 0,-1 0 0,0 1 0,0-1 0,0 0 0,0 0 0,0 1 0,-1-1 0,1 1 0,0-1 0,-1 1 0,1-1 0,-1 1 0,1 0 0,-1-1 0,0 1 0,0-1 0,0 4 0,1-3 7,-1 0 1,0 0-1,0-1 0,1 1 0,-1 0 0,1 0 0,-1-1 0,1 1 0,0 0 0,-1 0 0,1-1 0,0 1 0,0-1 0,0 1 0,1-1 0,-1 0 0,0 1 0,0-1 0,1 0 0,2 2 0,-2-3 7,-1 1-1,1-1 1,-1 0 0,1 0 0,-1-1 0,1 1-1,0 0 1,-1 0 0,1-1 0,-1 1 0,1-1-1,-1 0 1,1 1 0,-1-1 0,0 0-1,1 0 1,-1 0 0,0 0 0,3-2 0,24-24 220,-24 23-188,0-1 27,1 0-1,-1 0 1,0 0-1,0-1 1,5-8-1,-8 12-243,0-1 0,0 1 0,-1-1-1,1 0 1,-1 0 0,1 0 0,-1 1-1,0-1 1,0 0 0,0 0 0,0 0-1,0 1 1,-1-1 0,0 0 0,-1-4-1,-2-19-848,6 12 336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86 18084,'-16'21'1800,"10"-14"-1373,1 0-1,0 0 1,0 0-1,1 1 0,-5 9 1,8-16-398,1 1 0,-1 0 0,1 0 0,-1-1 0,1 1 0,0 0 0,0 0 1,0-1-1,0 1 0,0 0 0,0 0 0,0-1 0,0 1 0,1 0 0,-1 0 1,1-1-1,-1 1 0,1 0 0,0-1 0,0 1 0,0-1 0,0 1 0,0-1 0,0 1 1,0-1-1,0 0 0,0 0 0,1 1 0,-1-1 0,0 0 0,2 1 0,44 23-6,-35-19-27,0 0 0,0 1 0,11 8 0,-20-13 2,0 0 0,-1 1 0,1-1 0,-1 0 0,0 1 0,0 0 0,0-1 0,0 1 0,0 0-1,-1 0 1,1 0 0,-1 0 0,0 0 0,0 0 0,0 0 0,0 1 0,0 3 0,-1-5 4,0 1-1,0-1 1,0 0 0,-1 0 0,1 0 0,0 0 0,-1 0 0,1 0-1,-1 0 1,0 0 0,0 0 0,0 0 0,0 0 0,0 0 0,0 0-1,-2 2 1,-1-1 4,1 0-1,-1 1 1,0-1-1,1 0 0,-1-1 1,0 1-1,-5 2 1,-1-1-2,0 0 0,0 0 1,0-1-1,0 0 0,0-1 1,-13 2-1,20-4-58,-1 0 1,1 0-1,-1 0 1,1 0-1,0 0 1,-1 0-1,1-1 0,0 0 1,0 0-1,-1 0 1,1 0-1,0 0 0,0 0 1,0-1-1,0 0 1,0 1-1,0-1 1,1 0-1,-1-1 0,1 1 1,-1 0-1,1-1 1,0 1-1,0-1 0,0 0 1,0 1-1,-3-7 1,-1-21-219</inkml:trace>
  <inkml:trace contextRef="#ctx0" brushRef="#br0" timeOffset="1">89 42 12515,'14'7'1720,"1"6"-912,-1-2-320,6 0 1737,-1-3-1417,6-1-664,3-1 200,0-6-224,2-6-128</inkml:trace>
  <inkml:trace contextRef="#ctx0" brushRef="#br0" timeOffset="2">539 0 17828,'-14'26'1776,"2"1"-1160,1 1-240,5 2 705,6 1-177,4 1-272,5 2-224,2 1-248,-2-2-80,-3 0-32,-3-1 0,-6-1-144,-4-3-208,-8-3-488,-3-5 1888,-8-7-1112,1-2-16,2-7-16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17460,'1'-2'146,"0"1"1,0 0-1,1 0 1,-1 0-1,0 0 0,0 0 1,0 0-1,1 0 1,-1 0-1,0 0 1,1 0-1,-1 1 1,1-1-1,-1 1 0,1-1 1,-1 1-1,1-1 1,2 1-1,34-4 621,-24 4-118,69-2-15,1 4 0,98 15 0,-109-10-858,-55-5 126,-8-2 15,-1 1 1,1 0-1,-1 1 1,0 0 0,1 1-1,9 3 1,-19-6 75,0 0 1,0 0 0,0 0-1,1 0 1,-1 0-1,0 1 1,0-1 0,0 0-1,0 0 1,1 0-1,-1 0 1,0 0 0,0 0-1,0 1 1,0-1-1,0 0 1,1 0 0,-1 0-1,0 0 1,0 1-1,0-1 1,0 0 0,0 0-1,0 0 1,0 1-1,0-1 1,0 0 0,0 0-1,0 0 1,0 1-1,0-1 1,0 0 0,0 0-1,0 0 1,0 1-1,0-1 1,0 0-1,0 0 1,0 0 0,0 1-1,0-1 1,0 0-1,0 0 1,-1 0 0,1 1-1,0-1 1,0 0-1,0 0 1,-14 11-38,-22 6 129,36-16-87,-167 64 362,-7 3-100,139-53-298,18-9-388,0 2 0,0-1 0,1 2 0,0 0 0,-19 16 0,29-17-114,6-8 525,0 0 0,0 0-1,0 0 1,0 1 0,0-1 0,0 0 0,0 0 0,0 0 0,0 0 0,0 1 0,0-1 0,0 0 0,0 0-1,0 0 1,0 1 0,0-1 0,0 0 0,1 0 0,-1 0 0,0 0 0,0 0 0,0 1 0,0-1 0,0 0-1,0 0 1,1 0 0,-1 0 0,0 0 0,0 0 0,0 0 0,1 1 0,-1-1 0,0 0 0,0 0 0,0 0-1,0 0 1,1 0 0,-1 0 0,0 0 0,13 1-697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0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13 17420,'21'-10'4057,"-13"7"-2934,-16 10-1002,-26 13-148,-1-2-1,-41 16 1,11-5 46,45-20 24,-128 69-1514,144-76 1229,7-4-54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24 16195,'-3'-2'151,"0"-1"-1,0 1 0,0 0 0,0 0 0,0 0 1,0 1-1,0-1 0,0 1 0,-1-1 0,1 1 0,-1 0 1,1 0-1,-1 1 0,1-1 0,-1 1 0,1 0 1,-1 0-1,0 0 0,1 0 0,-5 1 0,-6 1 306,-1 1 0,1 0 0,-23 8 0,22-5-145,-1 0 1,2 1-1,-28 16 1,36-18-264,0-1 1,0 1-1,1 0 0,-1 0 1,1 0-1,0 1 1,1 0-1,-1 0 0,1 0 1,1 0-1,-4 8 1,6-13-41,0 0 0,0 1 1,1-1-1,-1 1 1,1-1-1,-1 1 0,1-1 1,0 1-1,0-1 1,-1 1-1,1-1 1,0 1-1,0 0 0,1-1 1,-1 1-1,0-1 1,0 1-1,1-1 0,-1 1 1,1-1-1,1 3 1,-1-2-4,0-1 0,0 0 1,0 0-1,1 0 1,-1 0-1,1 0 0,-1 0 1,0-1-1,1 1 1,-1 0-1,1-1 0,0 1 1,-1-1-1,1 0 1,-1 1-1,1-1 0,2 0 1,2 0-2,1 0 0,0 0 0,0-1 1,0 0-1,0 0 0,-1 0 0,1-1 0,11-5 1,0-2-75,-1-1 0,0 0 0,0-2 0,-2 0 0,1 0 0,-1-2 0,-1 0 0,18-23 0,-24 30-466,-7 14 192,-10 25 6,5-20 225,-1 7 32,1-1-1,1 1 0,-2 31 1,5-43 80,1-1 0,-1 1 0,1-1 0,0 1 1,0-1-1,1 0 0,0 1 0,0-1 0,1 0 1,0 0-1,0-1 0,0 1 0,0 0 0,7 6 0,0-1 7,0-1 0,19 14 0,-19-16 13,1 1 0,16 18 0,-26-26-9,0 0-1,0 0 1,0 0-1,-1 0 1,1 0 0,0 1-1,-1-1 1,1 0-1,-1 0 1,1 0 0,-1 1-1,0-1 1,1 0-1,-1 0 1,0 1-1,0-1 1,0 0 0,0 1-1,0-1 1,0 0-1,0 0 1,-1 3-1,0-2 6,0-1-1,1 1 1,-2-1 0,1 1-1,0-1 1,0 1-1,0-1 1,-1 0-1,1 0 1,0 1-1,-1-1 1,0 0-1,1 0 1,-3 0-1,-4 3 46,-1 0 1,1-1-1,-1-1 0,0 1 0,-12 1 0,2-2-158,1-1-1,-1 0 1,-30-3 0,39 1-107,0 0-1,1-1 1,-1 0 0,1-1 0,0 0-1,-1 0 1,1-1 0,-14-9 0,8-1-277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15595,'2'13'1188,"0"-1"-1,-1 1 0,-1 12 1,0-13-758,0 0 1,1-1-1,0 1 1,1-1-1,3 13 1,-4-21-388,0-1 0,0 1 0,1 0-1,-1-1 1,1 1 0,-1 0 0,1-1 0,0 0 0,0 1 0,0-1 0,0 0-1,0 0 1,1 0 0,-1 0 0,1-1 0,-1 1 0,1-1 0,0 1 0,-1-1-1,1 0 1,0 0 0,0 0 0,0 0 0,3 0 0,4 0 45,1 0 1,-1-1-1,0 0 0,1 0 1,-1-1-1,0-1 1,0 0-1,15-4 1,2-3 173,49-23 0,-46 17-285,0-2-1,-2-1 1,47-38-1,-58 42-187,-2 0 1,0-2-1,0 0 1,-2 0-1,0-1 0,-1-1 1,11-20-1,-9 2-212,-6 5-154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18020,'1'0'70,"-1"0"1,0 1-1,1-1 1,-1 0-1,1 0 0,-1 1 1,0-1-1,1 0 1,-1 1-1,0-1 0,1 0 1,-1 1-1,0-1 1,0 0-1,1 1 0,-1-1 1,0 1-1,0-1 1,0 1-1,0-1 1,1 0-1,-1 1 0,0-1 1,0 1-1,0-1 1,0 1-1,0-1 0,0 1 1,0-1-1,0 1 1,0-1-1,-1 1 1,1-1-1,0 0 0,0 1 1,-2 22 489,2-23-424,-3 28 580,-10 110-99,12-137-611,1 0 1,0 0-1,0 1 1,0-1 0,0 0-1,0 0 1,0 1 0,1-1-1,-1 0 1,0 0 0,1 1-1,-1-1 1,1 0 0,-1 0-1,1 0 1,-1 0 0,1 0-1,0 0 1,0 0 0,-1 0-1,1 0 1,0 0 0,1 1-1,0-2 11,-1 1-1,0-1 1,1 0-1,-1 1 1,0-1-1,1 0 1,-1 0-1,1 0 1,-1 0-1,0-1 1,1 1-1,-1 0 1,0 0-1,1-1 1,-1 1-1,0-1 1,1 1-1,-1-1 1,0 0-1,0 1 1,2-3-1,20-13 324,-2-2 0,0 0-1,-1-1 1,24-29 0,-26 28-80,-18 20-256,0 0-1,0 0 0,0 0 0,0-1 1,0 1-1,0 0 0,0 0 1,0 0-1,0 0 0,0 0 0,1 0 1,-1-1-1,0 1 0,0 0 1,0 0-1,0 0 0,0 0 0,0 0 1,1 0-1,-1 0 0,0 0 1,0 0-1,0 0 0,0 0 0,0 0 1,1 0-1,-1 0 0,0 0 1,0 0-1,0 0 0,0 0 0,1 0 1,-1 0-1,0 0 0,0 0 0,0 0 1,0 0-1,0 0 0,1 0 1,-1 0-1,0 0 0,0 0 0,0 0 1,0 0-1,0 0 0,1 1 1,-1-1-1,0 0 0,0 0 0,0 0 1,0 0-1,0 0 0,0 0 1,0 1-1,3 13 37,-5 15-55,-6 12-10,5-31-122,1 0 0,0 0 0,1 1-1,0-1 1,0 0 0,2 16 0,-1-25 107,0 0 0,0-1 0,0 1 0,0-1 0,0 1 0,0-1 0,1 1 0,-1-1 0,0 1 0,0-1 0,1 1 0,-1-1 0,0 1 0,1-1 0,-1 1 0,0-1 0,1 1 0,-1-1 1,1 0-1,-1 1 0,1-1 0,-1 0 0,0 1 0,1-1 0,0 0 0,0 1 0,18-2-455,2-3 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16347,'-1'-1'163,"0"-1"0,-1 1 0,1 0 0,0 0 0,-1 0 0,1 0 0,-1 1 0,1-1 0,-1 0-1,1 0 1,-1 1 0,1-1 0,-1 1 0,0 0 0,1-1 0,-1 1 0,0 0 0,1 0 0,-1 0-1,-3 0 1,2 1 3,0 0 0,0 0 0,0 0 0,0 1 0,0-1 0,0 1 0,0-1 0,1 1 0,-1 0 0,-3 3 0,-2 3-31,0 0 0,1 1 0,0 0 0,0 0 0,-6 12-1,11-17-125,0 0 0,0 0-1,0 0 1,1 0-1,-1 1 1,1-1 0,0 1-1,1-1 1,-1 6-1,1-9 1,0 0 0,0 0 0,0 0 0,0 0 0,0 0 0,0 0 0,1 0 0,-1 0 0,0 0 0,1 0-1,-1 0 1,1 0 0,-1 0 0,1 0 0,-1-1 0,1 1 0,0 0 0,-1 0 0,2 0 0,-1 0 12,0-1 0,1 1 0,-1 0 0,1-1 0,-1 0 0,1 1 0,-1-1 0,1 0 1,-1 1-1,1-1 0,-1 0 0,1 0 0,-1 0 0,1-1 0,0 1 0,1-1 0,11-2 127,-1-1-1,1-1 0,-1 0 1,0-1-1,0 0 0,13-10 1,-15 9-46,2 0 0,-1 1 0,1 0 0,0 1 0,1 0 0,14-3 0,-27 8-100,0-1 1,0 1-1,0 0 0,0 0 1,0 0-1,0 0 0,1 0 1,-1 0-1,0 0 0,0 0 1,0 0-1,0 1 1,0-1-1,0 0 0,0 1 1,0-1-1,0 1 0,0-1 1,0 1-1,0-1 0,0 1 1,0 0-1,0-1 0,0 1 1,1 2-1,-1 0-3,1 0 1,-1 0-1,0 0 1,0 0-1,0 0 0,0 0 1,0 5-1,7 19-26,-7-26 26,-1 0 0,1 0 1,0 0-1,0 0 0,-1 0 0,1 0 0,0 0 0,0-1 1,0 1-1,0 0 0,0-1 0,0 1 0,0 0 0,0-1 1,0 1-1,0-1 0,0 1 0,0-1 0,0 0 0,1 1 0,0-1 1,10 0 1,-1 0 0,1-1 0,-1-1 0,1 0 1,-1 0-1,1-1 0,13-5 0,19-5-2,-30 10 1,2-1 5,0 1-1,24-2 1,-37 5-10,1 0 0,-1 0 0,0 0 1,0 0-1,1 1 0,-1-1 0,0 1 0,0 0 0,0 0 1,1 0-1,-1 0 0,0 0 0,0 1 0,-1-1 1,1 1-1,0 0 0,0 0 0,3 3 0,3 10-60,-9-14 25,0 0 1,0 0-1,1 0 0,-1 0 0,0 0 0,1 0 1,-1 0-1,1 0 0,-1-1 0,1 1 0,0 0 1,-1 0-1,1-1 0,0 1 0,-1 0 1,1-1-1,0 1 0,0 0 0,0-1 0,0 1 1,-1-1-1,1 0 0,0 1 0,0-1 0,0 0 1,0 1-1,0-1 0,0 0 0,0 0 1,0 0-1,0 0 0,0 0 0,0 0 0,0 0 1,0 0-1,0 0 0,0-1 0,0 1 0,0 0 1,1-1-1,32-17-562,-9 5 200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45 427 16828,'-22'14'1551,"22"-13"-1458,-1-1-1,0 1 1,0-1 0,0 1 0,0-1-1,0 1 1,0-1 0,0 1-1,0-1 1,0 0 0,0 0 0,0 0-1,0 1 1,0-1 0,-1 0 0,1 0-1,0 0 1,0-1 0,-2 1 0,25-19 59,19-18-470,-50 47 434,0 1 0,1 0-1,0 1 1,1 0 0,0 0-1,-5 14 1,12-25-92,-1-1 1,1 1-1,-1 0 1,1 0-1,0 0 1,-1 0-1,1 0 0,0-1 1,0 1-1,0 0 1,-1 0-1,1 0 1,0 0-1,0 0 1,0 0-1,0 0 1,1 0-1,-1 0 1,0 0-1,0 0 0,1-1 1,0 3-1,-1-3-6,1 1-1,0-1 0,-1 1 0,1-1 0,0 1 1,0-1-1,0 0 0,-1 1 0,1-1 0,0 0 1,0 0-1,0 0 0,0 0 0,0 0 1,-1 0-1,1 0 0,0 0 0,0 0 0,1 0 1,7-2 46,0 0 0,0-1 1,12-5-1,-17 6-53,29-12 225,0-2 1,-2-1 0,0-1 0,-1-2-1,-1-1 1,41-39 0,-39 30 66,-2-1 1,-1-1-1,-2-1 1,-1-2-1,24-45 1,-44 71-271,-1 0 1,-1 0 0,0 0-1,3-14 1,-5 22-32,-1 0 0,0-1-1,1 1 1,-1 0 0,0 0 0,0 0 0,0 0-1,0-1 1,0 1 0,-1 0 0,1 0 0,0 0-1,0 0 1,-1 0 0,1 0 0,-1 0-1,1-1 1,-1 1 0,0-1 0,0 2-3,0-1 0,-1 1 0,1-1 0,0 1 0,0 0 0,0 0 0,0 0 0,-1-1 0,1 1 0,0 0 0,0 1 0,0-1 0,-1 0 0,1 0 0,0 0 0,0 1 0,0-1 0,0 0 0,0 1 0,0-1 0,0 1 0,0 0 0,0-1 0,-2 2 0,-7 4-22,0 1 1,0 0 0,1 1 0,0 0 0,0 0 0,1 1 0,-9 11 0,-2 5-42,-24 43 0,30-45 34,1 0-1,1 1 1,-10 34-1,18-50 25,1 0 0,0 1-1,0-1 1,1 0 0,0 1-1,1-1 1,-1 1-1,2 0 1,-1-1 0,1 1-1,1-1 1,-1 0 0,1 1-1,4 9 1,-4-15-30,0 1 0,0-1 0,1 0 0,-1 0 1,0 0-1,1 0 0,0 0 0,0 0 0,0-1 0,0 0 0,0 1 0,0-1 0,1 0 0,-1-1 1,1 1-1,0 0 0,-1-1 0,7 2 0,0-1 21,0-1 0,0 1 1,0-1-1,0-1 0,0 0 0,12-2 1,13-4-144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16035,'0'3'1246,"-6"32"-223,-1 1 0,-17 49 0,9-34-787,0 1-71,-23 95 162,38-131-508,0-16 166,0 0 0,0 1 0,0-1 0,0 0 0,0 0 0,0 0-1,0 0 1,1 1 0,-1-1 0,0 0 0,0 0 0,0 0 0,0 0 0,0 0-1,1 1 1,-1-1 0,0 0 0,0 0 0,0 0 0,1 0 0,-1 0 0,0 0-1,0 0 1,0 0 0,1 0 0,-1 0 0,0 0 0,0 0 0,0 0 0,1 0-1,-1 0 1,0 0 0,0 0 0,0 0 0,1 0 0,1-1-66,-1 0 0,1 0 0,-1 0 0,1 0 0,-1 0 0,1-1 0,-1 1 0,0 0 0,1-1 0,-1 1 0,0-1 0,1-2 0,14-26-713,-2-1 1,-2 0-1,-1 0 0,13-56 0,-5-29 269,-18 106 1180,-20 148 1060,18-119-1383,0-1 0,2 1 0,0 0 0,1-1 0,6 28 0,-7-42-170,0 0-1,0 0 1,1 0 0,-1 0-1,1 0 1,0 0 0,0-1-1,1 1 1,-1-1-1,1 0 1,0 1 0,-1-1-1,8 5 1,-8-7-71,0 1 0,1-1 0,-1 0 0,0 0 0,1-1 0,-1 1 0,1 0 0,-1-1 0,1 0 0,-1 1 0,1-1 0,-1 0-1,1 0 1,-1 0 0,1-1 0,-1 1 0,1-1 0,-1 1 0,1-1 0,-1 0 0,0 0 0,1 0 0,-1 0 0,4-2 0,2-3 43,-1 1 1,1-1-1,-1-1 1,0 1-1,0-1 1,-1 0-1,0-1 0,0 0 1,-1 0-1,0 0 1,0 0-1,-1-1 0,5-13 1,0-3-394,0-1 0,-2-1 1,5-39-1,-10 47-52,0 1 0,-2-1 1,0 0-1,-1 1 0,-5-32 1,-2 10-317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58 16964,'1'0'60,"-1"-1"1,0 1-1,0 0 0,0 0 1,0-1-1,0 1 1,0 0-1,0-1 1,0 1-1,0 0 1,0 0-1,0-1 0,0 1 1,0 0-1,0 0 1,0-1-1,0 1 1,0 0-1,-1 0 1,1-1-1,0 1 1,0 0-1,0 0 0,0-1 1,0 1-1,-1 0 1,1 0-1,0 0 1,0-1-1,0 1 1,-1 0-1,1 0 1,0 0-1,0 0 0,0-1 1,-1 1-1,1 0 1,0 0-1,0 0 1,-1 0-1,1 0 1,0 0-1,-1 0 0,1 0 1,0 0-1,0 0 1,-1 0-1,1 0 1,-1 0-1,-10 14 1657,-8 25-436,2 22-914,16-57-366,0-1-1,0 1 0,1 0 0,0-1 0,-1 1 1,1 0-1,1-1 0,-1 1 0,0 0 0,1-1 1,0 1-1,0-1 0,0 1 0,2 4 0,-2-7 14,0 0 0,-1 0 0,1 0 0,0 0 0,0-1 0,0 1 0,-1 0 0,1 0 0,0-1 0,0 1 0,0-1 0,0 1 0,0-1 0,1 1 0,-1-1 0,0 1 0,0-1 0,0 0 0,0 0-1,2 0 1,0 0 23,0 0 0,0 0 0,0-1-1,0 1 1,0-1 0,-1 0-1,1 0 1,3-1 0,3-3 127,0-1 0,0 1 0,12-11 1,-7 3 98,0-1 1,-1 0-1,0-2 1,-1 1 0,11-22-1,-18 110-181,-4-69-92,0-1 0,0 1 0,0 0 0,0 0 0,1 0 0,-1-1 0,1 1 0,0 0 1,0-1-1,1 0 0,-1 0 0,1 1 0,-1-1 0,1-1 0,0 1 0,0 0 0,0-1 1,0 1-1,1-1 0,-1 0 0,6 2 0,-5-2 18,-1-1 0,1 0 0,-1-1 0,0 1 0,1-1 0,-1 1 0,1-1 0,0 0 0,-1 0 0,1-1 0,-1 1 0,0-1 0,1 1 0,-1-1 0,1 0 0,-1-1 0,0 1 0,0 0 0,1-1 0,-1 0 0,0 0 0,-1 0 0,1 0 0,0 0 0,2-3 0,-2 2 6,-1 0 1,0 0-1,0 0 0,0 0 0,0 0 0,0 0 0,-1 0 1,1-1-1,-1 1 0,0-1 0,0 1 0,0-1 0,-1 0 1,1 1-1,-1-1 0,0 1 0,0-1 0,0 0 0,0 1 0,-1-1 1,-1-7-1,1 9-36,0-1 0,1 1 1,-1 0-1,0 0 0,0-1 0,0 1 1,-1 0-1,1 0 0,0 0 0,-1 0 0,1 0 1,-1 1-1,0-1 0,0 0 0,0 1 1,0-1-1,0 1 0,0 0 0,0-1 1,0 1-1,0 0 0,0 0 0,-1 1 1,1-1-1,0 0 0,-1 1 0,1-1 1,-1 1-1,1 0 0,-1 0 0,1 0 1,0 0-1,-4 1 0,1 0-29,0 0 0,0 0 0,1 1 0,-1 0 0,1 0 0,-1 0 0,1 0 0,0 1 0,-1-1 0,1 1 0,1 0 0,-1 1 0,0-1 0,1 1 0,0-1 0,0 1 0,0 0 0,0 0 0,0 0 0,1 1 0,0-1 0,0 1 0,0-1 0,-2 8 0,4-11 42,0 1 0,0-1 0,0 1 0,0 0 0,1-1 0,-1 1 1,0-1-1,1 1 0,-1-1 0,1 1 0,-1-1 0,1 1 0,0-1 0,0 1 0,0-1 0,0 0 0,0 1 0,0-1 0,0 0 0,0 0 0,0 0 0,0 0 0,1 0 0,-1 0 0,0 0 0,1 0 0,-1 0 0,1-1 0,-1 1 0,1-1 0,1 1 1,6 2-16,-1-1 1,1 0 0,0 0 0,11 0-1,19 1-2,0-3 0,0-1 0,0-1 0,52-11 0,-87 13 44,-1-1-1,1 0 1,0 0 0,-1 0 0,1-1-1,-1 1 1,1-1 0,4-2 0,-7 3-15,0 0 1,0 0-1,0-1 1,0 1-1,0 0 0,0 0 1,-1 0-1,1-1 1,0 1-1,0 0 1,-1-1-1,1 1 1,-1-1-1,0 1 0,1-1 1,-1 1-1,0-1 1,0 1-1,0-1 1,0 1-1,0-1 1,0 1-1,0-2 1,0 0-244,0 0 0,1-1 0,-1 1 0,1 0 0,0 0 0,0 0 0,1 1 0,-1-1 0,0 0 0,1 0 0,0 1 0,1-4 0,7-11-440,15-43-574,-10 17 529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 21813,'2'-5'418,"9"-11"1733,-9 17-1150,-5 10-358,-13 33 22,9-29-645,1 0 1,1 0-1,1 1 0,0-1 0,-2 22 0,6-36-20,0 0-1,0 0 1,1 0-1,-1 0 1,0 0-1,1 0 1,-1 0-1,0 0 1,1 0-1,-1 0 1,1 0-1,0 0 1,-1 0-1,1 0 1,0 0-1,0 0 0,-1-1 1,1 1-1,0 0 1,0 0-1,0-1 1,0 1-1,0-1 1,0 1-1,0-1 1,0 1-1,0-1 1,0 0-1,0 1 1,0-1-1,0 0 1,0 0-1,0 0 1,1 0-1,1 0 0,7 0-9,-1 0-1,1 0 0,11-3 0,-15 3 4,16-3-13,-6 0-46,0 1 0,0 1 0,1 0 0,24 3 0,-38-1 52,0-1-1,0 0 0,0 1 0,0 0 0,0 0 0,0 0 0,0 0 0,0 0 1,-1 1-1,1-1 0,0 1 0,-1 0 0,1-1 0,-1 1 0,1 1 0,-1-1 0,0 0 1,0 0-1,0 1 0,0-1 0,-1 1 0,1 0 0,-1-1 0,1 1 0,-1 0 0,0 0 1,0 0-1,0 0 0,0 6 0,0 0 68,-1-1 0,0 1 0,-1 0 1,0 0-1,0 0 0,-1-1 0,0 1 0,-1-1 1,0 1-1,0-1 0,0 0 0,-1 0 0,-1-1 0,-7 12 1,6-11 35,0 1 1,-1-1-1,0 0 1,0 0-1,-1-1 1,0 0-1,-1 0 1,1-1 0,-1 0-1,0 0 1,-17 6-1,22-10-124,0-1-1,-1 0 1,1 0-1,-1 0 1,1 0-1,0-1 1,-1 0-1,1 0 1,-1 0-1,1 0 1,-1-1-1,1 0 0,0 0 1,-1 0-1,1 0 1,0-1-1,0 1 1,0-1-1,0 0 1,0 0-1,-6-6 1,2 2 3,1-1 1,0 0 0,0 0 0,1 0-1,0-1 1,0 0 0,1-1 0,-8-16-1,-5-17-262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15299,'-13'39'1050,"1"2"0,2-1 0,1 1-1,-3 59 1,9-49-727,2 0 0,3 0 0,10 64-1,-12-114-317,0 1 0,0-1 0,1 1 0,-1-1 0,0 1-1,1-1 1,-1 0 0,1 1 0,-1-1 0,1 0 0,0 1-1,-1-1 1,2 2 0,-1-3-1,-1 0 0,0-1 0,1 1 0,-1 0-1,0 0 1,1 0 0,-1 0 0,0 0 0,1-1 0,-1 1 0,0 0-1,0 0 1,1-1 0,-1 1 0,0 0 0,0 0 0,1-1 0,-1 1 0,0 0-1,0-1 1,1 1 0,-1 0 0,0-1 0,0 1 0,0 0 0,0-1-1,0 1 1,0 0 0,0-1 0,0 0 0,11-41 136,-5-6 15,1-77 0,-6 129-145,1 1 0,-1-1 0,2 1 0,-1-1 0,0 0 1,1 0-1,5 7 0,-5-7-10,2 3 6,0 0-1,1-1 0,0 1 1,0-2-1,1 1 0,-1-1 1,1 0-1,0 0 0,1 0 1,-1-1-1,1 0 0,8 2 1,-13-5 31,0 0 0,1 0 0,-1 0 0,0 0 0,1-1 0,-1 1 0,0-1 0,1 0 0,-1 0 0,1 0 0,-1-1 0,1 1 0,-1-1 0,0 0 0,1 0 1,-1 0-1,0 0 0,0 0 0,0-1 0,0 1 0,0-1 0,0 0 0,0 0 0,-1 0 0,1-1 0,0 1 0,-1 0 0,0-1 0,0 0 0,0 0 0,0 1 0,2-5 0,-2 2 47,0 1-1,0-1 1,0 1 0,-1-1-1,0 0 1,0 1-1,0-1 1,-1 0-1,1 0 1,-1-7-1,0 11-69,0-1-1,0 1 0,0 0 0,0-1 0,-1 1 1,1-1-1,0 1 0,-1 0 0,1-1 1,-1 1-1,1 0 0,-1-1 0,0 1 1,1 0-1,-1 0 0,0-1 0,0 1 0,0 0 1,0 0-1,0 0 0,0 0 0,0 0 1,0 1-1,0-1 0,-1 0 0,1 0 1,0 1-1,0-1 0,-1 1 0,1-1 0,0 1 1,-1-1-1,1 1 0,-1 0 0,1 0 1,0 0-1,-3 0 0,1 0-15,0 1-1,0 0 0,0 0 1,1 0-1,-1 0 1,0 0-1,0 1 1,1-1-1,-1 1 1,0-1-1,1 1 0,0 0 1,-1 0-1,1 1 1,0-1-1,0 0 1,0 1-1,1-1 1,-1 1-1,-1 3 0,0-1-6,0-1 0,1 1 0,0 0 0,0 0 0,0 0-1,1 0 1,0 1 0,0-1 0,0 0 0,0 11-1,1-15 9,0 0 0,0 1 0,0-1 0,1 1 0,-1-1 0,0 0 0,1 1 0,-1-1 0,1 0 0,-1 0 0,1 1 0,0-1 0,0 0 0,-1 0 0,1 0 0,0 0 0,0 1 0,0-1 0,0-1 0,0 1 0,0 0 0,0 0 0,1 0 0,1 0 0,-1 0 3,1 0 0,0 0 1,0-1-1,0 1 0,0-1 1,0 0-1,0 0 0,0 0 0,0 0 1,0 0-1,3-1 0,6-2 19,1 0-1,-1-1 0,0-1 1,15-7-1,-4-2 42,0 0 0,-1-2 0,34-30 0,-42 34-52,-14 11-13,1 1 0,0-1-1,-1 0 1,1 1 0,0-1 0,-1 1 0,1-1 0,0 1 0,0 0 0,0-1-1,0 1 1,-1 0 0,1-1 0,0 1 0,0 0 0,0 0 0,1 0-1,-2 0 2,0 0 0,1 0-1,-1 0 1,0 1-1,1-1 1,-1 0 0,0 0-1,1 1 1,-1-1-1,0 0 1,0 1 0,0-1-1,1 0 1,-1 1-1,0-1 1,0 0 0,0 1-1,0-1 1,1 0-1,-1 1 1,0-1 0,0 0-1,0 1 1,0-1-1,0 1 1,0 0 0,-5 36-106,2-27 90,2-2-20,-5 55-176,6-58 103,0-1 1,0 1-1,0-1 1,1 1-1,0-1 1,0 1 0,0-1-1,1 0 1,-1 0-1,1 1 1,3 5-1,-4-9 78,-1 0 0,1-1-1,0 1 1,-1 0 0,1 0-1,0-1 1,-1 1-1,1 0 1,0-1 0,0 1-1,0-1 1,-1 1 0,1-1-1,0 0 1,0 1-1,0-1 1,0 0 0,0 1-1,0-1 1,0 0 0,0 0-1,0 0 1,0 0-1,0 0 1,0 0 0,0 0-1,0 0 1,0 0 0,0-1-1,0 1 1,1-1-1,1 0-11,-1 0 0,1-1-1,-1 1 1,0-1-1,0 0 1,0 1-1,0-1 1,0 0-1,0 0 1,0 0-1,2-4 1,13-24-431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17740,'-12'4'1984,"5"6"-1376,4 0-264,1-1 1233,3-1-1425,3-1-528,3-5 352,2-1-168,3-1-160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16275,'-16'23'767,"2"0"0,1 1 0,0 1-1,2 0 1,-8 27 0,16-40-583,0 0 0,0 0 1,1 0-1,0 0 0,1 0 1,1 1-1,0-1 0,0 0 0,2 1 1,-1-1-1,1 0 0,1 0 0,6 17 1,-7-25-180,-1 1 1,1-1-1,0 0 1,1 0-1,-1 0 0,1 0 1,0-1-1,0 1 1,0-1-1,0 1 1,1-1-1,-1 0 1,1-1-1,0 1 1,0 0-1,0-1 1,0 0-1,0 0 1,0 0-1,7 1 1,-4-2-12,-1 0 0,1 0 1,0-1-1,-1 0 1,1 0-1,0 0 1,-1-1-1,1 0 1,-1-1-1,1 0 1,-1 1-1,0-2 1,12-5-1,10-8-54,-17 10 17,0 0-1,1 0 1,19-7-1,-28 12 28,0 1 0,0-1 0,0 0 0,0 1-1,0 0 1,0-1 0,0 1 0,0 0 0,0 1 0,0-1-1,0 0 1,0 1 0,-1 0 0,1 0 0,0 0-1,0 0 1,0 0 0,-1 0 0,1 1 0,3 2 0,0 1-36,-1-1 0,1 0 0,0 0 0,0 0 0,1-1-1,-1 0 1,1 0 0,-1-1 0,1 0 0,0 0 0,0 0 0,0-1 0,0 0 0,0 0 0,0-1 0,9 0 0,22-4-375,-31 2 315,1 1 0,-1 0 0,1 0 0,-1 1-1,1 0 1,-1 0 0,1 1 0,-1 0 0,1 0 0,9 3 0,-15-3 105,-1 1 1,1-1-1,0 1 0,0-1 1,-1 1-1,1-1 1,-1 1-1,1 0 0,-1 0 1,0 0-1,0 0 0,0 0 1,0 0-1,0 0 1,0 0-1,-1 0 0,1 1 1,0-1-1,-1 0 0,0 0 1,0 1-1,0 3 0,0 7 155,0 0 0,-5 23 0,4-29-83,-25 246 1932,11-92-1689,11-126-273,-2 0 1,-19 68 0,21-91 29,0-1 0,-1 0-1,0 0 1,0 0 0,-1 0 0,-1-1 0,0 0-1,0-1 1,-1 1 0,0-1 0,-1-1-1,-13 11 1,18-16-1,0-1 0,0 1 0,0-1 0,0 0 0,0-1 0,0 1 0,-1-1 0,1 0 0,-1 0 0,-5 0 0,8 0-29,0-1 1,0 0-1,0 0 1,-1-1-1,1 1 1,0 0 0,0-1-1,0 1 1,0-1-1,0 0 1,0 0-1,0 1 1,0-1-1,0-1 1,0 1-1,0 0 1,1 0-1,-1-1 1,0 1-1,1-1 1,-1 1-1,1-1 1,-2-2-1,0-2 9,0 1 0,1-1 0,0 0 0,0 0 0,0 0-1,0 0 1,1 0 0,0 0 0,1 0 0,-1-11 0,2-5-23,6-36 1,-1 23-128,2 0-1,1 0 1,2 1 0,1 1 0,24-46-1,-23 55-405,0 1 0,1 1 0,1 0 0,2 1 0,0 1 0,1 0 0,40-33 0,-44 43 314,0 2 1,0-1-1,0 2 0,1 0 1,0 1-1,1 0 1,-1 1-1,29-5 1,45-5-722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17812,'16'-9'2321,"-10"10"-1453,-9 7 410,-6 6-861,1 1 0,0 1-1,1-1 1,1 1 0,-5 18 0,-15 87-235,18-78 8,1-8-188,-1 2-553,-5 58 1,15-73-338,-2-21 874,0-1-1,0 0 1,0 0-1,1 1 1,-1-1-1,0 0 1,0 0-1,0 1 0,0-1 1,0 0-1,1 0 1,-1 0-1,0 1 1,0-1-1,0 0 1,1 0-1,-1 0 1,0 1-1,0-1 1,0 0-1,1 0 1,-1 0-1,0 0 1,0 0-1,1 0 0,-1 0 1,0 0-1,1 0 1,-1 0-1,11-9-356,5-18-174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16163,'-14'20'1865,"-2"7"-1225,0 4-224,3 5 1048,5 6-743,4 2-97,1-1-168,3 2-128,4-2-176,2-3-32,1-6-152,-4-4-256,0-8-528,-3-8 1224,-6-25-656,-6-14 48</inkml:trace>
  <inkml:trace contextRef="#ctx0" brushRef="#br0" timeOffset="1">0 267 15307,'6'15'1953,"4"-1"-1193,7-6-272,6 1 1240,10-5-928,3 1-375,4-5-866,2-2-1703,1-6 1904,0-4-352,-4 1-336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14211,'-42'55'2284,"-18"27"214,54-72-2167,0 0 0,0 1 0,1 0 1,0 1-1,1-1 0,-2 13 0,5-22-284,0 0 0,1 1 1,-1-1-1,1 0 0,0 1 0,0-1 0,0 1 0,0-1 0,0 0 1,0 1-1,0-1 0,1 0 0,0 1 0,-1-1 0,1 0 0,0 0 0,0 1 1,0-1-1,0 0 0,1 0 0,-1 0 0,2 2 0,-1-3-22,0 0-1,0 1 1,0-1-1,1 0 1,-1 0 0,0 0-1,0-1 1,1 1-1,-1-1 1,1 1-1,-1-1 1,1 0-1,-1 0 1,0 0 0,1 0-1,-1 0 1,1 0-1,-1-1 1,1 1-1,-1-1 1,3-1 0,4-1 29,-1-1 1,0 0 0,0 0 0,0 0 0,-1-1 0,1-1 0,-1 1 0,0-1 0,-1 0 0,0-1 0,0 1 0,0-1 0,-1-1 0,8-12 0,-10 15-14,0-1 1,0 1-1,-1-1 1,0 0-1,0 0 1,0 0 0,-1 0-1,0-1 1,0-10-1,-1 13-32,0 0-1,0 0 0,-1 0 1,0 0-1,0 0 1,0 0-1,0 0 0,-1 0 1,1 0-1,-1 0 0,0 1 1,0-1-1,-1 1 0,1 0 1,-6-6-1,6 7-76,-1-1-1,0 2 1,1-1 0,-1 0-1,0 0 1,0 1-1,0 0 1,0-1 0,0 1-1,0 0 1,-1 1-1,1-1 1,0 0 0,0 1-1,-1 0 1,1 0-1,0 0 1,-1 0 0,1 1-1,0-1 1,0 1-1,-1-1 1,1 1 0,0 0-1,0 1 1,0-1 0,-3 2-1,4-2-272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18812,'0'-2'2273,"-2"2"-1481,-2 2-416,0 0 2104,4 3-1872,0-1-448,8-1-1208,2-3 912,-1 1-152,0 1-144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16892,'0'20'2208,"1"-13"-656,4-14 249,0-3-1353,2-9 168,-2-5-272,-2-3-464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40 14539,'-1'-3'243,"-1"0"0,0 1 0,0-1 0,0 0-1,0 1 1,-1 0 0,1-1 0,-1 1 0,0 0 0,1 0 0,-1 0-1,0 1 1,0-1 0,0 1 0,0-1 0,0 1 0,-1 0 0,1 0 0,0 1-1,0-1 1,-1 1 0,1-1 0,0 1 0,-1 0 0,1 0 0,-4 1-1,1-1-81,0 1 0,0 0 0,0 1 0,0-1-1,0 1 1,0 0 0,0 1 0,1-1 0,-1 1-1,1 0 1,0 1 0,0-1 0,-7 7 0,4-1-82,1 0 0,0 0 1,1 1-1,0 0 0,0 0 1,1 1-1,0-1 0,1 1 1,0 0-1,-3 16 0,6-18-50,-1-1 0,1 0 0,1 0 0,0 1 0,0-1-1,2 15 1,-1-18-20,0 0 0,0-1 0,1 1 0,-1-1 0,1 0-1,0 0 1,0 1 0,1-1 0,-1 0 0,1-1 0,0 1-1,5 5 1,-5-7-1,-1 1 0,1-1 0,-1 0 0,1-1 0,0 1 0,0 0 0,-1-1 0,1 0 0,0 0 0,1 0 0,-1 0 0,0 0 0,0 0 0,0-1 0,0 1 0,1-1 0,-1 0 0,5-1 0,-3 1 24,1-2-1,-1 1 1,1-1 0,-1 0 0,1 0-1,-1 0 1,0-1 0,0 1 0,9-8-1,-6 4 59,1-1-1,-1-1 1,-1 0-1,1 0 1,-1 0-1,-1-1 1,1 0-1,-1 0 1,-1 0-1,8-18 1,-11 22-56,-1 0 0,1-1 0,-1 1 0,0-1 0,-1 1 0,1-1 1,-1 1-1,0-1 0,0 1 0,-1-1 0,1 0 0,-1 1 0,-1 0 0,1-1 0,-1 1 0,0 0 0,0 0 1,0 0-1,-1 0 0,0 0 0,0 0 0,0 1 0,-7-8 0,6 8-456,0 0 0,0 1 0,-1-1 0,0 1 0,0 0 0,0 0-1,0 1 1,-11-5 0,14 7 282,0-1 0,0 0 0,-1 1 0,1-1 0,0 1-1,-1 0 1,1 0 0,0 0 0,0 0 0,-1 0 0,1 0 0,-3 2 0,-6 2-997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18428,'4'-4'572,"11"-7"1663,-11 14-1229,-4 9-182,-27 330-525,26-320-571,1-13 62,-1-4 66,1-1 0,0 1 0,0 0 0,0-1 1,1 1-1,0-1 0,1 8 0,-2-12 135,0 0 1,0 0-1,0 1 0,1-1 0,-1 0 0,0 0 0,0 1 0,0-1 0,0 0 0,0 0 1,0 0-1,0 1 0,1-1 0,-1 0 0,0 0 0,0 0 0,0 1 0,0-1 1,1 0-1,-1 0 0,0 0 0,0 0 0,0 1 0,1-1 0,-1 0 0,0 0 0,0 0 1,1 0-1,-1 0 0,0 0 0,0 0 0,1 0 0,-1 0 0,0 0 0,0 0 1,1 0-1,-1 0 0,0 0 0,0 0 0,1 0 0,-1 0 0,0 0 0,0 0 0,1 0 1,-1 0-1,0 0 0,0-1 0,1 1 0,9-11-327,-10 10 306,16-23-608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23109,'20'0'2008,"8"0"-1424,6 0-239,6 1 807,2 2-280,-1-2-480,2 2-312,-3-4-800,-1-2-776,-9-4 1248,-4-9-257,-6-20-167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311 233 16091,'0'-7'1441,"-7"12"-953,-6 10-200,-1 15 728,0 7-112,2 12-424,2 5-224,5 5-55,3 1-9,9-4-72,2-7-104,4-11-304,-3-9-265,0-16-303,-2-10 688,-8-16-192,0-16-104</inkml:trace>
  <inkml:trace contextRef="#ctx0" brushRef="#br0" timeOffset="1">22 44 13435,'-9'-16'1840,"2"7"-1144,1 9 1609,16 3-1409,6 0-112,14 0-288,9 0-104,10 1-127,5-4-105,8 0-393,1 0-247,-1-2-2000,1-6 2184,-10-4-328,-6 0-257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15827,'13'4'1705,"9"0"-913,4-2-344,8-2 888,6 1-488,3-1-471,5-1-417,-3-3 128,-2-2-56,-14-1-240,-7-1-73</inkml:trace>
  <inkml:trace contextRef="#ctx0" brushRef="#br0" timeOffset="1">114 144 14203,'26'1'1384,"4"-2"-1352,3-14-112,2-2 616,-2-3-151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26 17628,'0'0'109,"0"-1"0,0 0 0,1 0 0,-1 0 0,0 0 0,0 0 0,0 0 0,0 1 0,0-1 0,0 0 0,0 0 0,-1 0 0,1 0 0,0 0 0,0 1 0,-1-1 0,1 0 0,0 0 0,-1 0 0,1 1 0,-1-1 0,1 0 0,-1 0 0,0 1 0,1-1 0,-2 0 0,1 0 17,-1 0 0,1 1 0,-1-1 0,1 1 0,-1 0 0,1 0 0,-1-1 0,1 1 0,-1 0 0,1 0 0,-1 1 0,1-1 0,-1 0 0,-1 1 0,-3 0 104,0 1 1,0 0-1,0 0 0,0 1 1,1 0-1,-9 5 0,10-5-198,1 0-1,-1 1 1,0-1-1,1 1 0,0 0 1,0 0-1,0 0 1,1 0-1,-1 1 1,1-1-1,0 1 1,0 0-1,1-1 1,-2 7-1,3-9-32,-1 0 1,1 0-1,0-1 0,0 1 1,0 0-1,0 0 0,0 0 1,1 0-1,-1-1 0,1 1 1,-1 0-1,1 0 0,-1-1 1,1 1-1,0 0 0,2 2 1,-2-2-1,1-1 1,0 1 0,-1-1-1,1 1 1,0-1 0,0 0-1,0 0 1,0 0 0,0 0-1,0 0 1,1 0 0,-1-1-1,0 1 1,0-1 0,1 1-1,3-1 1,-1 0 29,0 0 0,1 0 1,-1-1-1,0 0 0,0 0 0,1 0 1,-1 0-1,0-1 0,9-5 0,-12 6-11,0 0 1,0 0-1,0-1 0,0 1 0,0-1 1,0 1-1,0-1 0,-1 0 0,1 1 0,-1-1 1,2-2-1,-2 3-11,-1-1-1,1 1 1,-1 0 0,0 0 0,1 0 0,-1-1-1,0 1 1,0 0 0,0-1 0,0 1-1,0 0 1,0 0 0,0-1 0,0 1 0,0 0-1,0 0 1,-1-1 0,1 1 0,-1 0-1,1 0 1,-2-2 0,1 1-101,-1 0-1,0 0 1,0 0-1,0 0 1,0 0 0,0 1-1,0-1 1,-1 1-1,1-1 1,0 1 0,-1 0-1,1 0 1,-1 0-1,1 0 1,-1 0-1,0 1 1,1-1 0,-1 1-1,0 0 1,1 0-1,-1 0 1,0 0 0,1 0-1,-1 0 1,0 1-1,1-1 1,-1 1 0,-4 2-1,-6 4-518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18468,'-3'10'1592,"1"8"-1112,-4 2-200,0 7 713,0 4-217,-1 9-432,0 2-88,3 0-224,-2-2-224,3-6-496,2-4-280,-1-8 768,2-6-177,10-9-151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3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18212,'-2'2'1242,"-3"3"-680,0 0 0,1 0-1,-1 0 1,1 0 0,-4 8 0,7-12-564,0 0 0,1 0 0,-1 0 1,1 1-1,-1-1 0,1 0 0,-1 0 0,1 0 0,0 1 0,0-1 0,-1 0 0,1 0 0,0 0 0,0 1 0,0-1 1,0 0-1,1 0 0,-1 1 0,0-1 0,0 0 0,1 0 0,-1 0 0,1 0 0,-1 1 0,1-1 0,-1 0 0,1 0 1,0 0-1,0 0 0,-1 0 0,1 0 0,0-1 0,0 1 0,0 0 0,0 0 0,0 0 0,0-1 0,0 1 0,0-1 1,0 1-1,1-1 0,-1 1 0,2 0 0,17 5-62,40 8 1,-39-10-1,0 1 0,40 15 0,-56-18 49,0 1 0,0-1 0,0 1 1,-1 0-1,1 0 0,-1 0 0,0 1 0,0-1 0,0 1 0,-1 0 0,1 0 0,-1 0 0,0 1 0,0-1 1,0 1-1,3 8 0,-5-10 10,0 1 1,0 0 0,0-1-1,0 1 1,-1 0 0,0 0 0,0-1-1,0 1 1,0 0 0,0 0-1,-1-1 1,1 1 0,-1 0-1,-2 6 1,0-4 27,0 0-1,0 0 1,-1 0 0,1 0-1,-1 0 1,-1-1 0,-7 8-1,0-1 100,-1-1 0,-1 0 0,0-2 0,0 1 0,-27 12 0,31-17-106,0-1 0,0 0 0,0 0 0,-1-1 1,-14 2-1,22-4-57,1-1 1,-1 0 0,0 0-1,0 0 1,1 0 0,-1 0-1,0-1 1,1 1 0,-1-1-1,1 1 1,-1-1 0,0 0-1,1 0 1,0 0 0,-1-1-1,1 1 1,0-1 0,-1 1-1,1-1 1,0 0 0,0 1-1,0-1 1,1 0 0,-1-1-1,0 1 1,-2-4 0,-9-27-232,4-11-140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15211,'17'-3'1609,"4"3"-809,2 0-264,9 2 856,4 1-280,9-1-399,1 0-345,4-2-608,1-3 416,-3 0-224,-3-1-136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36 16668,'-25'54'3270,"2"-8"-1945,13-20-1075,0 0-1,2 0 0,1 1 1,1 0-1,-5 54 1,10-79-282,1 0 0,0 0 0,0 1 0,0-1 0,1 0 0,-1 0 1,0 0-1,1 0 0,0 1 0,-1-1 0,1 0 0,0 0 1,0 0-1,0 0 0,0 0 0,0-1 0,1 1 0,-1 0 1,2 1-1,-1-2-28,-1 0 0,1 0 1,-1-1-1,1 1 0,0-1 1,-1 1-1,1-1 0,0 0 1,-1 0-1,1 1 0,0-1 1,0 0-1,-1-1 0,1 1 1,0 0-1,-1 0 0,1-1 0,0 1 1,-1-1-1,1 1 0,0-1 1,-1 0-1,1 0 0,-1 0 1,2-1-1,8-5-294,-1 0-1,0-1 1,0 0 0,-1-1-1,0 0 1,-1 0-1,0-1 1,7-11 0,49-87-1753,-63 104 2055,23-43 174,32-94 0,-77 203 2573,-19 99 0,36-138-2843,1 0-1,1 0 1,1 1-1,1-1 1,1 0 0,1 0-1,1 0 1,10 39 0,-9-41-2444,-12-30 1761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14275,'-12'-4'1688,"9"2"-927,5-1-273,11 2 1104,5-1-432,11-1-296,4 1-175,9-1-569,5 0-288,2 1-569,-2 2 721,-1 0-224,-3 2-128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5 191 13747,'-1'3'280,"0"-1"1,0 0-1,1 0 1,-1 1-1,1-1 1,0 1-1,-1-1 1,1 0-1,1 3 0,-1-4-223,0-1-1,0 0 0,0 0 1,0 0-1,0 1 0,0-1 0,0 0 1,0 0-1,0 0 0,1 1 1,-1-1-1,0 0 0,0 0 0,0 0 1,0 0-1,1 0 0,-1 1 1,0-1-1,0 0 0,0 0 0,1 0 1,-1 0-1,0 0 0,0 0 1,0 0-1,1 0 0,-1 0 0,0 0 1,0 0-1,1 0 0,-1 0 1,0 0-1,0 0 0,15-6 1825,4-8-1075,0-1 0,-1-1 0,-1 0 0,16-20 0,55-77-242,-88 113-566,0 0 1,0 0-1,0-1 1,0 1-1,0 0 1,0 0-1,0 0 1,0-1-1,0 1 1,1 0-1,-1 0 1,0 0-1,0 0 0,0-1 1,0 1-1,0 0 1,0 0-1,0 0 1,1 0-1,-1 0 1,0-1-1,0 1 1,0 0-1,0 0 1,1 0-1,-1 0 0,0 0 1,0 0-1,0 0 1,0 0-1,1 0 1,-1 0-1,0 0 1,0 0-1,0 0 1,1-1-1,-1 2 1,0-1-1,0 0 1,0 0-1,1 0 0,-1 0 1,0 0-1,-1 12-50,-11 32-33,6-24 34,-2 12 17,1 0 0,2 0 0,1 1 0,1 0 0,3 48 0,0-74 51,1-1 0,0 1 1,0-1-1,1 1 0,0-1 0,0 0 0,0 0 1,1 0-1,4 7 0,11 9 16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19588,'-2'2'1761,"5"1"-1265,1 0-208,8-1 392,-1-2-416,2 3 424,2-3-568,-1 5-192,0-1-72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2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3 147 17332,'-1'-5'341,"0"0"0,1 0 0,-1 0 0,1 0 0,0 0 1,0 1-1,1-1 0,0 0 0,0 0 0,0 0 0,0 1 0,1-1 1,-1 0-1,1 1 0,3-5 0,-3 4-138,1 0-1,0 0 1,0 0 0,0 1-1,1-1 1,0 1-1,0 0 1,0 0 0,0 0-1,0 0 1,1 1-1,7-5 1,-10 7-186,0 0 0,0 0 0,0 1 0,0-1 0,0 0 0,0 1 0,1 0 0,-1-1 0,0 1 0,0 0 0,0 0 0,0 0 0,1 1 0,-1-1 0,0 0 0,0 1 0,0 0 0,0-1 0,0 1 0,0 0 0,0 0 0,0 0 0,0 0 0,0 0 0,-1 1 0,1-1 0,0 0 0,-1 1 0,1-1 0,1 4 0,5 5-40,-2 0 0,1 1 1,-1 0-1,6 17 0,9 14 50,-20-41-27,0 0-1,0 0 1,0 0 0,0 1-1,0-1 1,0-1-1,0 1 1,0 0 0,0 0-1,0 0 1,1 0 0,-1-1-1,0 1 1,0-1-1,1 1 1,-1-1 0,0 1-1,1-1 1,-1 0-1,1 0 1,-1 1 0,3-1-1,-1-1 10,-1 1 0,1-1 0,0 0 0,0 0 0,0 0 0,-1 0 0,1 0 0,-1-1 0,1 1 0,3-3 0,4-4-430,-1 0 0,0-1 1,-1 0-1,9-11 0,-3-2-381,-10 16 279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14139,'-6'20'1832,"5"-4"-1079,1-6-305,0-1 824,0-3-560,4-4-440,9-7 32,4-5-72,3-3-272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44 125 15971,'-2'0'1729,"0"16"-1033,-4 4-272,-3 5 1472,2 3-975,0 10-417,1 3-208,3 4-128,2-2-88,1-5-248,4-5-112,2-7-216,0-6-136,4-17-329,-2-7-1007,2-22 1432,2-7-264,2-9-17</inkml:trace>
  <inkml:trace contextRef="#ctx0" brushRef="#br0" timeOffset="1">181 1 14899,'-7'23'1489,"-1"10"-897,-2 2-200,2 7 784,1 1-360,4 1-152,3-1-120,3-2-248,3-4-55,0-6-73,1-2-104,-3-9-353,2-3-247,-3-10 976,-5-17-3344,-3-7 2328,-2-4-224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17244,'2'-5'1672,"13"-2"-976,3 1-232,14-3 769,5 4-153,9-3-392,7 5-224,6 3-600,0 6-328,-6 6-2193,-5 1 2345,-3 2-376,1 3-296</inkml:trace>
  <inkml:trace contextRef="#ctx0" brushRef="#br0" timeOffset="1">714 548 15835,'-45'34'2824,"31"-25"-2148,0 1-1,1 0 0,0 1 1,1 0-1,1 1 1,0 0-1,-11 16 0,21-27-650,0 0-1,0 1 0,0-1 0,1 0 0,-1 0 0,1 0 1,-1 1-1,1-1 0,-1 0 0,1 1 0,0-1 0,0 0 1,-1 1-1,1-1 0,0 0 0,0 1 0,0-1 0,1 0 0,-1 1 1,0-1-1,0 0 0,1 1 0,0 0 0,0-1-13,0 1 0,0-1 0,0-1-1,0 1 1,1 0 0,-1 0 0,0 0-1,0-1 1,1 1 0,-1 0 0,1-1-1,-1 1 1,1-1 0,-1 0 0,1 1-1,-1-1 1,1 0 0,-1 0 0,1 0-1,1 0 1,9-1 6,-1-1-1,0 1 1,0-2 0,0 0 0,0 0 0,-1-1-1,1 0 1,-1 0 0,0-1 0,16-11-1,-14 8-11,-1 0-1,0 0 1,-1-1 0,0-1-1,-1 1 1,1-2-1,-2 1 1,11-17-1,-16 22-23,0-1 0,-1 1 0,0 0-1,0-1 1,0 0 0,-1 1 0,0-1-1,0 0 1,0 0 0,0 1-1,-1-1 1,0 0 0,-1-6 0,0 9-88,1 0 0,-1 1-1,0-1 1,1 0 0,-1 1 0,-1-1 0,1 1 0,0-1 0,0 1 0,-1 0 0,0-1 0,1 1-1,-1 0 1,0 0 0,0 0 0,0 0 0,0 1 0,0-1 0,-1 0 0,1 1 0,0 0 0,-1-1 0,1 1-1,-1 0 1,0 0 0,1 1 0,-1-1 0,-5 0 0,-4 3-2440,25-1 1764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16099,'-6'13'1705,"12"-3"-881,6-3-288,12-3 752,5-1-79,12-2-345,2-1-280,3 0-600,-2 0-360,-8-2 568,-6 0-264,-15 1-120,-11 1-80</inkml:trace>
  <inkml:trace contextRef="#ctx0" brushRef="#br0" timeOffset="1">1 170 14475,'11'10'1945,"9"-4"-1145,13-6-296,7-3 1048,5-3-528,1-1-79,-3-5-665,-2 1-360,-8-5 136,-4-2-64,-12 3-120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15035,'-3'24'1785,"-3"6"-1081,-3 3-160,-1 7 1264,-4 6-856,-2 6-31,-1 2-153,-2 4-80,1-1-152,2-1-144,2-6-688,4-3-160,8-15 408,4-11-112,9-18-128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38 18004,'0'-1'118,"0"0"1,0 0-1,0 0 1,-1 0-1,1 0 1,0 0-1,-1 0 1,1 0-1,0 0 1,-1 0-1,1 0 1,-1 0-1,0 0 1,1 0-1,-1 0 1,0 0-1,1 0 1,-1 0-1,0 1 1,0-1-1,0 0 1,0 1-1,0-1 1,0 1-1,0-1 1,0 1-1,0-1 1,0 1-1,0 0 1,0-1-1,0 1 1,0 0-1,0 0 1,0 0-1,-1 0 1,1 0-1,0 0 1,0 0-1,0 0 1,0 0-1,0 1 1,-1-1-1,-1 1-63,1 1 0,-1-1 0,1 0-1,0 1 1,-1 0 0,1-1 0,0 1 0,0 0 0,0 0 0,1 0 0,-1 0-1,0 1 1,1-1 0,-1 0 0,1 1 0,-2 3 0,3-4-64,-1 0 1,0 0-1,0 0 1,1 0-1,-1 0 0,1 0 1,0 0-1,-1 0 1,1 0-1,0 0 1,0 0-1,1 0 1,-1 0-1,0 1 0,1-1 1,-1 0-1,1 0 1,1 3-1,-1-3 0,0-1-1,1 1 1,-1-1 0,0 0-1,1 1 1,-1-1-1,1 0 1,-1 0 0,1 0-1,0 0 1,-1-1-1,1 1 1,0 0 0,0-1-1,-1 1 1,1-1-1,2 1 1,3 0-1,0-1 1,0 0-1,0 0 0,0 0 0,0-1 1,0 0-1,-1 0 0,1-1 0,0 0 1,7-3-1,-5 1 53,0 0 0,-1-1-1,15-10 1,-21 14-26,0-1-1,0 1 0,-1-1 0,1 1 1,0-1-1,-1 0 0,1 1 0,-1-1 1,1 0-1,-1 0 0,0 0 1,0 0-1,0 0 0,0 0 0,0 0 1,-1-1-1,1 1 0,-1 0 0,1 0 1,-1-1-1,0 1 0,0-3 0,0 4-22,-1 0-1,1-1 1,-1 1-1,0 0 1,1-1-1,-1 1 1,0 0-1,0 0 1,0 0-1,0-1 1,0 1-1,0 0 1,0 1-1,-1-1 1,1 0-1,0 0 1,0 0-1,-1 1 1,1-1-1,-1 1 1,1-1-1,0 1 1,-1-1-1,1 1 1,-1 0-1,1 0 1,-1 0-1,1-1 0,-1 2 1,1-1-1,-3 0 1,-3 0-283,1 1 0,-1 0 0,1 0 0,-1 0 0,-12 4-1,16-4 145,0 1 0,0-1-1,0 0 1,0 1 0,0 0-1,0-1 1,0 1-1,0 0 1,1 1 0,-1-1-1,1 0 1,0 1 0,-1-1-1,1 1 1,0 0 0,0 0-1,1 0 1,-3 5-1,0 13-771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17748,'-12'19'2208,"-1"4"-1392,-4 6-367,3 1 1671,1 1-1352,3-1-240,11-4-704,4-9-392,13-14-256,5-9 600,10-15-208,2-8-176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90 105 12603,'-6'10'760,"0"0"1,0 0-1,0-1 1,-14 14-1,13-16-29,1 1 0,0 0 0,0 0 0,0 1 0,-7 17 0,12-26-703,1 1 0,0 0 0,0 0 0,0 0 0,-1 0 0,1 0 0,0 0 1,0 0-1,0 0 0,1 0 0,-1-1 0,0 1 0,0 0 0,0 0 0,1 0 0,-1 0 0,0 0 0,1 0 0,-1-1 0,1 1 0,-1 0 0,1 0 0,-1-1 0,1 1 0,-1 0 0,1-1 0,0 1 0,0-1 1,-1 1-1,1 0 0,0-1 0,0 0 0,-1 1 0,1-1 0,0 1 0,0-1 0,0 0 0,0 0 0,0 1 0,0-1 0,1 0 0,8 2-42,-1-1-1,1 0 1,11 0-1,-9 0 50,-12-1-35,85 10-138,-77-8 122,0 0-1,0 0 1,0 1 0,0 0-1,-1 0 1,0 1-1,1 0 1,8 6 0,-14-9 15,-1 1 0,0-1 1,1 0-1,-1 1 0,0-1 1,1 1-1,-1-1 1,0 1-1,0-1 0,0 1 1,0 0-1,-1 0 0,1-1 1,0 1-1,-1 0 0,1 0 1,-1 0-1,0 0 1,1 0-1,-1 0 0,0 1 1,-1 1 23,1 0 1,-1 0 0,0 0 0,0 0 0,-1-1-1,1 1 1,-1 0 0,0-1 0,-4 7-1,-3 2 121,0 0 0,-1 0-1,-1-1 1,-14 11-1,20-18-49,0 0 1,0 0-1,0 0 0,0-1 0,-1 0 1,1 0-1,-9 2 0,13-4-52,-1-1 0,0 1 0,1-1-1,-1 0 1,1 0 0,-1 0 0,1 0 0,-1 0-1,0 0 1,1 0 0,-1 0 0,1 0 0,-1-1-1,0 1 1,1-1 0,-1 1 0,1-1 0,0 0-1,-1 1 1,1-1 0,-1 0 0,1 0 0,0 0-1,0 0 1,0 0 0,-1 0 0,1-1-1,0 1 1,0 0 0,1 0 0,-1-1 0,0 1-1,-1-3 1,-7-18 226</inkml:trace>
  <inkml:trace contextRef="#ctx0" brushRef="#br0" timeOffset="1">100 1 15003,'10'10'2217,"5"-2"-953,7-1-496,7-1 1993,2 0-1313,9-2-712,3 1-696,7-5 192,1-9-144,-6-8-280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15691,'6'1'2177,"10"2"-1233,9 0-368,8-2 1529,10-1-1177,6 0-192,4 0-904,0-1-552,-10-5 648,-10 3-232,-24 3-208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14723,'27'8'1889,"4"-1"-1193,11-2-264,8-3 720,5 0-848,-1-4 280,1-3-304,-8-2-128</inkml:trace>
  <inkml:trace contextRef="#ctx0" brushRef="#br0" timeOffset="1">517 0 15339,'26'10'1825,"-1"3"-1153,4 0-192,1 3 672,-3-2-208,-1 5-103,-12-1-321,-4 5-136,-17 6-176,-11 4-120,-14 4-392,-5 3-304,-10-7 528,-5-7-88,3-12-81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14355,'75'-37'1406,"-57"27"-1206,2 0 0,-1 1 1,2 1-1,21-6 0,-41 13-177,1 1 0,0-1 0,0 1 0,-1-1 0,1 1 0,0 0 0,0 0 0,0 0 0,-1 0 0,1 0 0,0 0 0,0 0 0,0 1 0,-1-1 0,1 1 0,0-1 0,0 1 0,-1 0 0,1 0 0,0 0 0,-1 0 0,3 2 0,-2-1-16,-1 0-1,0 0 1,0 0 0,-1 0 0,1 0 0,0 1-1,-1-1 1,1 0 0,-1 0 0,0 1-1,1-1 1,-1 0 0,0 1 0,-1-1 0,1 0-1,0 1 1,-1-1 0,0 3 0,-5 17 31,-1 1 0,-2-1 1,0 0-1,-1 0 1,-21 32-1,17-30 53,1 0 0,1 1-1,-16 46 1,27-68-76,1 0 1,-1 0-1,0-1 0,1 1 1,0 0-1,0 0 0,0 0 1,0 0-1,0 3 0,1-5-9,-1 0-1,1 0 1,-1 0-1,0 0 1,1 0 0,-1 0-1,1 0 1,0-1-1,-1 1 1,1 0-1,0 0 1,0-1-1,-1 1 1,1 0 0,0-1-1,0 1 1,0-1-1,0 1 1,0-1-1,-1 1 1,1-1-1,0 0 1,0 1 0,0-1-1,0 0 1,0 0-1,0 0 1,0 0-1,0 0 1,1 0-1,0 0 1,7-1 14,0 0 0,1 0-1,-1-1 1,-1 0 0,1 0 0,12-6 0,52-27 58,-63 30-66,55-32 93,-1-3 0,-3-3 0,-1-2 0,79-79-1,-121 106-14,0 0 0,29-41 0,-39 41 1,-11 14-34,-7 9 18,-7 8-37,1 1 0,0 0 1,-25 31-1,-36 60 18,63-84-52,2 0 0,-11 22 0,20-36-1,0 0-1,1 1 1,0-1 0,0 0 0,0 1 0,1-1 0,0 1 0,1 0 0,0-1 0,1 13 0,-1-17-1,1 0-1,0 0 1,0 0-1,0 0 1,0 0 0,0 0-1,1 0 1,-1 0 0,1 0-1,0-1 1,0 1-1,0-1 1,0 1 0,1-1-1,-1 0 1,0 0 0,1 0-1,0 0 1,-1 0-1,1 0 1,0-1 0,0 1-1,0-1 1,0 0 0,0 0-1,0 0 1,0-1-1,1 1 1,3 0 0,6 0 4,1 0 1,0-1 0,-1 0 0,1-1-1,23-4 1,-14 0 3,-1-1-1,1-1 0,-1-1 1,-1-1-1,0 0 0,0-2 1,0 0-1,-2-2 0,23-17 1,-28 18-6,1 0 1,-1-2 0,-1 0 0,-1 0-1,0-1 1,0 0 0,-2-1 0,0-1 0,-1 1-1,0-2 1,9-28 0,-17 41-6,0 0 0,0 0 0,0 0 0,0 0 1,-1 0-1,0 0 0,0 0 0,0 0 0,-2-9 0,1 13 1,1 0-1,0 0 1,-1 0-1,1 0 1,0 0-1,-1 0 1,1 0-1,-1 0 1,1 1 0,-1-1-1,0 0 1,1 0-1,-1 1 1,0-1-1,1 0 1,-1 1-1,0-1 1,0 1-1,0-1 1,-1 0-1,0 1 0,1 0 0,-1-1-1,0 1 1,1 1-1,-1-1 1,1 0 0,-1 0-1,1 0 1,-1 1-1,1-1 1,-1 1-1,1 0 1,-1-1 0,1 1-1,0 0 1,-1 0-1,1-1 1,-1 2 0,-4 3-1,0 0 0,1 0 1,0 0-1,0 1 1,0 0-1,1-1 0,0 2 1,0-1-1,0 0 0,1 1 1,0 0-1,0 0 1,0 0-1,1 0 0,1 0 1,-3 11-1,4-14 6,-1 1-1,1-1 0,-1 1 1,1-1-1,0 0 1,1 1-1,-1-1 1,1 1-1,0-1 0,0 0 1,0 1-1,1-1 1,0 0-1,-1 0 1,1 0-1,1 0 0,-1 0 1,1 0-1,-1-1 1,1 1-1,0-1 1,0 0-1,0 0 0,1 0 1,-1 0-1,1-1 1,0 1-1,4 2 1,2-1 8,-1-1 1,0 0 0,1 0 0,0-1-1,-1 0 1,1-1 0,0 0 0,0-1-1,0 0 1,0 0 0,12-2 0,-18 1 11,1 0 1,0 0-1,0 0 1,-1 0-1,1-1 1,-1 0-1,1 0 1,-1 0-1,0 0 1,0-1-1,0 1 1,0-1-1,0 0 1,0 0-1,-1-1 1,0 1-1,1-1 1,-1 0-1,-1 0 1,1 0-1,0 0 1,-1 0-1,0 0 1,3-10-1,-2 3 70,-1-1 0,-1 0 0,0 0-1,-1 0 1,0 0 0,0 0 0,-4-19 0,-22-81 859,26 112-945,0 0 0,-1-1-1,1 1 1,0 0-1,0-1 1,0 1-1,0 0 1,0-1-1,0 1 1,0 0-1,0-1 1,0 1-1,0 0 1,0-1-1,0 1 1,0 0-1,0-1 1,0 1-1,1 0 1,-1-1-1,0 1 1,0 0-1,0 0 1,0-1-1,1 1 1,-1 0-1,0 0 1,0-1-1,1 1 1,-1 0 0,0 0-1,0-1 1,1 1-1,-1 0 1,0 0-1,0 0 1,1 0-1,-1-1 1,0 1-1,1 0 1,-1 0-1,0 0 1,1 0-1,-1 0 1,0 0-1,1 0 1,-1 0-1,0 0 1,1 0-1,-1 0 1,0 0-1,1 0 1,-1 0-1,0 0 1,1 1-1,-1-1 1,0 0-1,1 0 1,-1 0 0,0 0-1,0 1 1,1-1-1,31 14-15,-15-6 16,-1-4-20,0 0 1,1-2-1,-1 1 0,0-2 1,1 0-1,0-1 1,-1-1-1,1 0 0,-1-1 1,0-1-1,1 0 1,-1-1-1,-1-1 0,1-1 1,-1 0-1,0-1 1,0-1-1,0 0 0,-1-1 1,-1 0-1,0-1 0,0-1 1,13-13-1,-25 23 11,0 0 0,-1 1 0,1-1 0,0 0 0,0 0 0,0 0-1,0 0 1,-1 0 0,1 0 0,0-1 0,-1 1 0,1 0 0,-1 0 0,0 0 0,1-1 0,-1 1-1,0 0 1,0 0 0,1-1 0,-1 1 0,0 0 0,0 0 0,0-1 0,-1-1 0,0 3-1,0-1 0,0 0 0,0 1 1,0-1-1,0 1 0,0-1 1,0 1-1,0 0 0,0-1 0,0 1 1,0 0-1,0 0 0,0 0 0,0 0 1,-1 0-1,1 0 0,0 0 1,0 0-1,0 0 0,0 0 0,0 1 1,0-1-1,0 0 0,0 1 0,0-1 1,0 1-1,-2 0 0,-5 3-2,0 0 0,0 0 1,0 0-1,1 1 0,0 1 0,-1-1 0,2 1 0,-1 0 0,1 1 1,0-1-1,-10 15 0,10-11 2,0 0 0,0 0 1,1 0-1,1 0 0,0 1 1,0 0-1,1 0 0,-4 21 1,6-26 1,1-1 0,0 1 1,0-1-1,0 1 0,0-1 1,1 1-1,0-1 0,0 0 1,1 1-1,-1-1 0,1 0 1,0 0-1,1 0 0,-1 0 1,1-1-1,0 1 0,4 4 1,-5-6 0,1 0 0,0-1 1,0 1-1,0-1 0,1 0 0,-1 0 1,0 0-1,1 0 0,0-1 0,-1 1 1,1-1-1,0 0 0,-1 0 0,1 0 1,0-1-1,0 1 0,0-1 0,0 0 1,0 0-1,0 0 0,0-1 0,-1 1 1,1-1-1,6-2 0,1-1 4,-1 0 1,1-1-1,-1 0 0,0-1 0,-1 0 0,1 0 0,-1-1 1,0 0-1,-1-1 0,11-12 0,-5 4 6,-1 0 1,-1-1-1,0-1 0,16-32 1,-24 42 2,-1 1 1,1-1 0,-2 1-1,1-1 1,-1 0 0,0 0-1,-1 0 1,1-10 0,-2 18-14,0 0 1,0 1-1,0-1 1,0 0-1,-1 0 1,1 0-1,0 0 1,0 1-1,0-1 1,0 0 0,0 0-1,-1 0 1,1 0-1,0 0 1,0 0-1,0 0 1,-1 0-1,1 1 1,0-1-1,0 0 1,0 0 0,-1 0-1,1 0 1,0 0-1,0 0 1,0 0-1,-1 0 1,1 0-1,0 0 1,0 0-1,0 0 1,-1-1 0,1 1-1,0 0 1,0 0-1,0 0 1,0 0-1,-1 0 1,1 0-1,0 0 1,0 0-1,0-1 1,0 1 0,-1 0-1,1 0 1,0 0-1,0 0 1,0 0-1,0-1 1,0 1-1,0 0 1,0 0-1,0 0 1,-1-1 0,1 1-1,0 0 1,0 0-1,0 0 1,0-1-1,0 1 1,0 0-1,0 0 1,0 0-1,0-1 1,0 1 0,0 0-1,1-1 1,-11 14 38,8-10-36,0 1-1,0 0 1,0 0-1,1 0 1,-1 0 0,1 0-1,0 1 1,0-1-1,1 0 1,-1 0 0,1 1-1,0-1 1,0 0 0,1 1-1,-1-1 1,1 0-1,0 0 1,0 1 0,0-1-1,0 0 1,1 0-1,0 0 1,0 0 0,4 6-1,-2-5 2,0 0-1,0 1 0,1-2 0,0 1 1,0 0-1,1-1 0,-1 0 0,1 0 1,0-1-1,-1 0 0,2 0 1,-1 0-1,0 0 0,1-1 0,8 2 1,-8-3-111,1 1 0,0-1 1,0 0-1,0-1 0,1 0 1,-1 0-1,10-2 0,-14 1 61,-1 0 0,0 0-1,0 0 1,0 0-1,0 0 1,0 0 0,0-1-1,-1 0 1,1 1-1,0-1 1,-1 0-1,1 0 1,-1-1 0,0 1-1,0 0 1,0-1-1,0 1 1,0-1 0,0 0-1,0 0 1,1-3-1,4-15-281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17780,'-1'-11'409,"0"0"0,1 0 0,0 0 0,1 0 0,0 0 1,1 0-1,0 1 0,1-1 0,0 0 0,1 1 0,0 0 0,0 0 1,12-18-1,-16 26-383,1 1 0,-1 0 0,1 0 0,0 0 0,-1 0 0,1 1 0,0-1 0,0 0 0,0 0 0,0 0 0,-1 1 0,1-1 0,0 0 0,1 1 0,-1-1 0,0 1 0,2-1 0,-3 1-17,1 0 1,-1 0 0,1 0 0,0 0-1,-1 0 1,1 1 0,-1-1-1,1 0 1,-1 0 0,0 1 0,1-1-1,-1 0 1,1 1 0,-1-1-1,1 1 1,-1-1 0,0 1-1,1-1 1,-1 0 0,0 1 0,0-1-1,1 1 1,-1-1 0,0 1-1,1 0 1,1 6 10,0 1 0,-1-1 0,1 0 0,-1 9 0,0-14-23,2 47 20,-2-30-7,1 1 1,0-1-1,1 0 1,8 25 0,-11-42 6,1-1 1,-1 1-1,1 0 1,-1-1-1,1 1 1,0-1-1,0 1 1,0-1-1,0 1 1,0-1-1,0 0 1,0 0-1,0 1 1,1-1-1,-1 0 1,0 0-1,1 0 1,-1 0-1,1 0 1,-1-1-1,1 1 1,-1 0-1,1-1 1,0 1 0,-1-1-1,1 1 1,0-1-1,-1 0 1,1 0-1,0 0 1,-1 0-1,1 0 1,0 0-1,0 0 1,-1 0-1,1-1 1,0 1-1,-1-1 1,1 1-1,-1-1 1,1 0-1,2-1 1,7-4 202,0-1 0,0 0 0,-1-1 1,15-14-1,-15 14-109,0-1 100,-2 1-47,1 1 0,0 0 0,0 0 0,17-8 0,-25 14-312,0 0-1,1 1 1,-1-1-1,0 0 1,0 0 0,1 0-1,-1 0 1,0 0-1,0-1 1,0 1-1,-1 0 1,1 0-1,0-1 1,0 1 0,-1 0-1,1-1 1,-1 1-1,1-1 1,-1 1-1,1-1 1,-1 1 0,0-1-1,0 1 1,0-1-1,0-2 1,1-4-55,2-16-577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17492,'21'-16'1290,"40"-23"0,-55 35-1086,1 1 1,-1 0-1,1 0 1,0 1 0,-1 0-1,1 0 1,0 0-1,0 1 1,1 0-1,-1 1 1,10 0-1,-15 0-180,-1 0 0,1 0 0,-1 0 0,1 0 0,-1 1 0,1-1 0,-1 1 0,1-1 0,-1 1 0,0-1 0,1 1 0,-1 0 0,0 0 0,1 0 0,-1 0 0,0 0 0,0 0 0,0 0-1,0 0 1,0 0 0,0 0 0,0 1 0,0-1 0,0 0 0,-1 1 0,1-1 0,0 0 0,-1 1 0,1-1 0,-1 1 0,0-1 0,0 1 0,1-1 0,-1 1 0,0-1 0,0 1 0,0 0 0,0-1 0,-1 1 0,1-1 0,0 1 0,-1 1 0,-1 4-45,0 0 1,-1-1-1,1 1 1,-1-1-1,0 0 1,-1 0-1,-7 11 1,-49 48-256,46-51 215,0 0 0,0 1 0,2 1 1,0 0-1,1 0 0,-16 31 1,25-44 58,1 0 0,0 0 0,0 0 0,0 0 0,1 0 0,-1 0 0,1 0 0,0 0 0,0 0 0,0 0 0,0 0 0,0 0 0,0 0 0,1 0 0,0 0 0,-1 0 1,3 4-1,-2-5-5,0 0 0,1 0 1,-1 0-1,1 0 0,0 0 1,0 0-1,-1 0 0,1-1 1,1 1-1,-1 0 0,0-1 1,0 0-1,0 1 0,1-1 1,-1 0-1,1 0 0,-1-1 1,1 1-1,-1 0 0,4 0 1,6 0-139,0 0 1,0-1-1,0 0 1,0-1-1,-1 0 1,1-1-1,0 0 1,-1-1-1,22-8 1,-5-1-578,-2 0 1,47-30 0,-53 29 393,0-1-1,-1-2 1,24-24-1,-3-6-485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14723,'0'-1'93,"0"1"0,0-1 0,0 0 1,0 1-1,0-1 0,0 0 0,-1 1 0,1-1 0,0 0 0,0 0 0,0 1 0,-1-1 0,1 0 1,0 1-1,-1-1 0,1 1 0,0-1 0,-1 0 0,1 1 0,-2-2 0,2 3-29,-1-1-1,1 0 0,-1 0 1,1 0-1,-1 0 0,1 1 0,0-1 1,-1 0-1,1 0 0,-1 1 1,1-1-1,0 0 0,-1 1 1,1-1-1,0 0 0,-1 1 1,1-1-1,0 1 0,0-1 1,-1 0-1,1 2 0,-15 31 1478,6-8-1207,1 0-1,-5 36 1,10-46-308,1 0 0,1 0 0,1 0 0,0 0 1,3 24-1,-3-36 9,1 0-1,-1 0 1,1-1 0,-1 1 0,1 0 0,0 0-1,0 0 1,1-1 0,-1 1 0,1 0 0,-1-1-1,1 1 1,0-1 0,0 0 0,0 1 0,0-1-1,0 0 1,0 0 0,0-1 0,1 1 0,-1 0-1,1-1 1,0 1 0,-1-1 0,1 0 0,0 0-1,0 0 1,-1 0 0,1-1 0,0 1 0,0-1-1,0 1 1,0-1 0,0 0 0,6-1 0,1 0 87,1-1 1,-1-1-1,0 0 1,0 0 0,0 0-1,0-2 1,-1 1 0,18-12-1,-13 8-53,-1-2 1,0 0-1,-1 0 0,0-1 0,0-1 0,-1 0 0,-1 0 0,0-1 0,-1 0 1,0-1-1,11-24 0,-19 35-62,0 1 0,0 0 1,0-1-1,-1 1 0,1-1 0,-1 1 1,0-1-1,0 1 0,0 0 0,0-1 1,0 1-1,0-1 0,-1-3 1,0 5-7,1 1 0,-1-1 1,1 0-1,-1 1 1,1-1-1,-1 0 1,0 1-1,1-1 0,-1 1 1,0-1-1,1 1 1,-1-1-1,0 1 0,0-1 1,1 1-1,-1 0 1,0-1-1,0 1 1,0 0-1,0 0 0,0 0 1,1-1-1,-1 1 1,0 0-1,0 0 1,0 1-1,0-1 0,0 0 1,0 0-1,1 0 1,-1 0-1,0 1 1,0-1-1,0 0 0,0 1 1,1-1-1,-1 1 1,-1 0-1,-4 2-3,1 0 0,-1 1 1,1 0-1,-1 0 0,1 0 0,0 1 0,1-1 0,-1 1 1,1 1-1,0-1 0,0 0 0,1 1 0,-1 0 0,-2 7 1,4-9-3,0 0 0,0 0 0,0 1 0,1-1 0,0 0 1,-1 1-1,2 0 0,-1-1 0,0 1 0,1-1 0,0 1 1,0 0-1,0-1 0,1 1 0,0 0 0,-1-1 0,2 1 1,-1-1-1,0 1 0,5 7 0,-4-9 9,0 0 0,0-1 0,0 1 0,1-1 0,-1 1 0,1-1 0,0 0 0,-1 0 0,1 0-1,0-1 1,0 1 0,0-1 0,1 1 0,-1-1 0,4 1 0,-1-1 17,0 0 0,0 0 0,1-1 0,-1 1-1,0-2 1,0 1 0,12-2 0,-6-1 29,-1 0-1,1 0 1,-1-1 0,0-1-1,0 0 1,0 0-1,-1-1 1,13-10 0,-13 8 2,-1 0 1,0-1-1,-1 0 1,10-14-1,-15 20-42,0 0 1,-1-1-1,0 1 0,0-1 0,0 1 1,0-1-1,-1 0 0,0 0 0,1 0 1,-1 0-1,-1 0 0,1 0 0,-1 0 1,1 0-1,-1-1 0,-1-5 0,1 9-11,0 1 0,0 0-1,0 0 1,1-1 0,-1 1-1,0 0 1,0 0 0,-1-1-1,1 1 1,0 0 0,0 0-1,0-1 1,0 1 0,0 0-1,0 0 1,0 0 0,0-1-1,0 1 1,0 0 0,-1 0-1,1-1 1,0 1 0,0 0-1,0 0 1,0 0 0,-1 0-1,1-1 1,0 1 0,0 0-1,0 0 1,-1 0-1,1 0 1,0 0 0,0 0-1,-1-1 1,1 1 0,0 0-1,0 0 1,-1 0 0,1 0-1,0 0 1,0 0 0,-1 0-1,1 0 1,0 0 0,0 0-1,-1 0 1,1 0 0,0 0-1,0 1 1,0-1 0,-1 0-1,1 0 1,0 0 0,0 0-1,-1 0 1,1 1 0,-7 12-38,7-11 33,0 0 1,0 0-1,0 0 1,0 0-1,0-1 0,1 1 1,-1 0-1,1 0 0,-1 0 1,1-1-1,0 1 1,-1 0-1,1-1 0,0 1 1,0 0-1,0-1 1,0 1-1,2 1 0,0-1 0,0 0 0,-1 0 0,1 0 0,0 0 0,0 0 0,0-1 0,0 0 0,0 1 0,6 0 0,2 1-6,0-2 0,1 1 1,-1-1-1,1-1 0,12 0 0,1-3-59,0 0 0,-1-2 0,1 0 0,-1-2 0,0-1-1,0-1 1,-1-1 0,0 0 0,26-19 0,-42 21-41,-14 4-25,-28 0-212,12 2-8,2-9-34,20 10 382,0 0 0,0 0 0,0 0 0,0 1 1,0-1-1,0 0 0,0 1 0,0-1 0,0 1 0,-1-1 0,1 1 0,0-1 0,0 1 0,-1 0 0,1 0 1,0 0-1,0 0 0,-1 0 0,1 0 0,0 0 0,-1 0 0,1 0 0,0 0 0,0 1 0,-1-1 0,1 0 0,0 1 1,0-1-1,0 1 0,-1 0 0,1-1 0,0 1 0,0 0 0,-1 1 0,-3 2 33,-1 1-1,1 1 1,0-1 0,1 1-1,-1 0 1,1 0 0,1 0-1,-6 11 1,7-13 11,0-1 1,1 1-1,-1 0 1,1-1-1,0 1 0,0 0 1,1 0-1,-1 0 1,1 0-1,0 0 1,0 0-1,0 0 1,0 0-1,1 0 0,0 0 1,-1 0-1,3 5 1,-1-6 0,0-1 1,0 1-1,0 0 1,0-1 0,1 1-1,-1-1 1,1 0-1,0 0 1,-1 0-1,1 0 1,0 0 0,0 0-1,0-1 1,0 0-1,0 1 1,1-1-1,-1 0 1,0-1 0,1 1-1,-1 0 1,0-1-1,5 0 1,4 0 53,0 0-1,0 0 1,0-1 0,0-1-1,13-3 1,-2-1-40,-1 0 0,1-1 0,-2-2 0,1 0 0,-1-1 0,0-1 0,-1-1 0,0-1-1,28-24 1,-46 35-47,-1 0 0,1 1 0,-1-1 1,0 0-1,1 0 0,-1 0 0,0 0 0,2-4 0,-5-1 19,-10 8-12,7 1-12,1 1 0,-1-1 0,1 1 0,0 0 0,0 1 0,0-1 0,1 1 0,-1-1 0,1 1 0,-1 0 0,1 0 0,1 1 0,-4 4 0,4-5-6,0 0 0,-1 0 0,1 1 0,0-1 0,1 1 0,-1-1 0,1 1-1,0 0 1,0 0 0,1-1 0,-1 1 0,1 0 0,1 9 0,0-12-51,-1 0 0,1 1 0,0-1 0,0 0 0,0 0 0,1 0 0,-1 0 0,0 0 0,1 0 1,0 0-1,-1-1 0,1 1 0,0 0 0,0-1 0,0 0 0,0 1 0,0-1 0,0 0 0,0 0 0,0 0 0,0 0 1,0 0-1,5 0 0,1 1-94,0 0 0,0-1 0,1-1 0,-1 1 0,15-2 0,9-4-272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30 19268,'1'-1'127,"0"0"1,-1 1-1,1-1 0,-1 0 1,1 0-1,-1 0 0,1 1 1,-1-1-1,1 0 0,-1 0 1,0 0-1,0 0 0,1 0 0,-1 0 1,0 1-1,0-1 0,0 0 1,0 0-1,0-2 0,0 2-35,-1 1-1,1-1 1,0 1-1,-1-1 1,1 0-1,-1 1 0,1-1 1,-1 1-1,1-1 1,-1 1-1,1 0 1,-1-1-1,1 1 1,-1-1-1,1 1 1,-1 0-1,0 0 0,1-1 1,-1 1-1,-1 0 1,-1-1 36,0 1 0,0-1 0,0 1 0,0 0 0,0 0 0,0 0 1,0 1-1,0-1 0,0 1 0,0-1 0,-4 2 0,-4 4-96,0-1 0,0 2 0,1-1 0,-15 13 0,20-15-52,0 0-1,1 0 0,-1 0 1,1 1-1,0 0 1,1 0-1,-1 0 1,1 0-1,0 0 0,0 1 1,-2 6-1,5-11 8,0 0 0,-1 0 0,1 0 0,0 0 0,0 0 0,0 0 0,0 0 0,0 0 0,0 0 1,0 0-1,0 0 0,0 0 0,1 0 0,-1-1 0,0 1 0,1 0 0,-1 0 0,0 0 0,1 0 0,-1 0 0,1 0 0,1 1 0,-1-1-7,1 1 0,0-1 0,-1 0-1,1 0 1,0 0 0,0 0 0,0 0 0,0 0 0,0 0 0,3 0 0,6 1-56,0 0 0,0-1 1,15 1-1,-17-2 21,25 1-101,-10-1 13,0 2-1,32 5 0,-55-7 135,0 0 1,0 0-1,-1 0 0,1 0 1,0 1-1,0-1 0,-1 0 1,1 0-1,0 1 0,-1-1 1,1 0-1,0 1 0,-1-1 0,1 0 1,0 1-1,-1-1 0,1 1 1,-1-1-1,1 1 0,-1 0 1,1-1-1,-1 1 0,1-1 1,-1 1-1,1 0 0,-2 0 3,1 0 0,0 0 0,0 0-1,0-1 1,-1 1 0,1 0 0,0 0-1,-1-1 1,1 1 0,0 0 0,-1-1 0,1 1-1,-1-1 1,1 1 0,-1 0 0,0-1-1,1 1 1,-2 0 0,-34 20 30,15-12 129,0-1 0,-27 6 0,42-12-167,-1-1-1,1 1 0,-1-2 0,1 1 1,-1-1-1,0 0 0,0 0 1,1-1-1,-1 1 0,1-2 0,-1 1 1,-7-3-1,13 3 18,-1 1 0,1-1-1,0 1 1,0-1 0,0 0 0,0 0-1,0 0 1,0 1 0,0-1 0,0 0-1,0 0 1,0 0 0,0-1 0,0 1 0,1 0-1,-1 0 1,0 0 0,1-1 0,-1 1-1,1 0 1,-1 0 0,1-1 0,0 1-1,0 0 1,0-1 0,-1 1 0,1-1-1,0 1 1,1 0 0,-1-1 0,0 1 0,0 0-1,0-1 1,1 1 0,-1 0 0,1 0-1,-1-1 1,1 1 0,0 0 0,1-2-1,7-10-171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97 18652,'7'-4'1467,"37"-19"3210,-40 20-4602,1 0 0,-1 0 0,0-1 0,1 0 0,-2 1 0,7-8 0,-9 10-74,-1 0 0,1 1 0,-1-1 0,1 0 0,-1 1 0,1-1 0,-1 0 0,1 0 0,-1 1 0,0-1 0,1 0 0,-1 0 0,0 0 0,0 1 0,1-1 0,-1 0 0,0 0 0,0 0 0,0 0 0,0 0 0,0 1 0,0-1-1,-1 0 1,1 0 0,0 0 0,0 0 0,0 1 0,-1-1 0,1 0 0,-1 0 0,1 1 0,0-1 0,-1 0 0,1 0 0,-1 1 0,0-1 0,1 1 0,-1-1 0,1 0 0,-1 1 0,-1-1 0,0 0-3,0 0 1,-1 0 0,1 0 0,0 0-1,-1 1 1,1-1 0,0 1 0,-1-1-1,1 1 1,-1 0 0,1 0 0,0 0-1,-5 1 1,-3 2-9,-1 1-1,1 0 1,1 0-1,-1 1 1,1 1-1,-1-1 1,2 1-1,-1 1 1,1 0-1,0 0 1,0 0-1,0 1 1,1 0 0,1 1-1,0 0 1,0 0-1,0 0 1,1 0-1,-7 18 1,11-25 7,1 0 0,-1 0 0,0 0 0,1 0 0,-1 0 1,1 0-1,0 1 0,-1-1 0,1 0 0,0 0 0,0 0 0,1 0 1,-1 0-1,0 1 0,1-1 0,-1 0 0,1 0 0,0 0 0,0 0 1,-1 0-1,1 0 0,1-1 0,-1 1 0,0 0 0,0 0 1,1-1-1,-1 1 0,1-1 0,-1 1 0,1-1 0,0 1 0,-1-1 1,1 0-1,0 0 0,0 0 0,0 0 0,0 0 0,0-1 0,0 1 1,0 0-1,0-1 0,3 1 0,5 1-4,0-1 0,0 0 0,0-1 1,0 0-1,0 0 0,0-1 0,18-4 0,-9 0 6,0-1 0,-1-1 1,0 0-1,0-2 0,32-20 0,-39 22-5,1-2 0,-1 1-1,-1-2 1,0 1 0,0-1 0,-1-1 0,0 0 0,-1 0 0,7-13 0,-14 23 1,0 0 0,0 0 0,-1 0 0,1 0 0,-1-1 0,1 1 1,-1 0-1,0 0 0,1 0 0,-1-1 0,0 1 0,0 0 0,0 0 1,0-1-1,0-1 0,0 2 2,-1 1-1,1 0 1,0-1 0,0 1-1,-1 0 1,1-1 0,0 1 0,-1 0-1,1 0 1,0-1 0,-1 1-1,1 0 1,0 0 0,-1 0 0,1-1-1,-1 1 1,1 0 0,0 0-1,-1 0 1,1 0 0,-1 0-1,1 0 1,-1 0 0,1 0 0,0 0-1,-1 0 1,1 0 0,-1 0-1,0 0 1,-2 1-10,0 0 0,-1 0 0,1 0 0,0 0 0,0 1 0,0-1 0,0 1 0,0 0 0,-4 3 0,1 0-2,0 1 0,0 1 0,1-1 0,0 1 0,0 0 0,0 0 0,-5 13 0,9-19 14,0 0 0,0 1 0,1-1 0,-1 1 0,0-1 0,1 1 0,0-1 0,-1 1 0,1-1 1,0 1-1,0 0 0,0-1 0,0 1 0,0-1 0,0 1 0,0 0 0,0-1 0,1 1 0,-1-1 0,1 1 0,-1-1 0,1 1 0,0-1 0,-1 1 0,1-1 0,0 0 0,0 1 0,0-1 1,0 0-1,0 0 0,0 1 0,0-1 0,1 0 0,-1 0 0,0 0 0,1-1 0,-1 1 0,1 0 0,-1 0 0,0-1 0,1 1 0,0-1 0,-1 1 0,1-1 0,-1 0 0,1 0 0,1 1 1,10 0-80,0 0 0,0 0 0,0-1 0,0-1 0,0 0 0,-1-1 0,20-5-1,-11 2-342,-1-1 0,-1-1-1,38-20 1,-51 24 197,9-8-778,-32 18-872,9 0 1429,-15 13-351,17-11 420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16556,'-6'5'342,"1"1"0,0 0 0,0 0 0,1 0 0,-1 0 0,1 1 0,1 0 0,-1 0 0,-4 14 0,-1 10 532,-6 30-1,14-55-707,-8 40 597,-4 86 0,11 50-602,2-123-159,-6-217-1063,29 183 994,-14-17 100,-1 0 0,1-1 0,1 0 1,0 0-1,-1-1 0,2 0 0,-1-1 0,1 0 0,0 0 0,0-1 0,0-1 0,18 4 0,-16-5 56,1 0 0,-1-1 0,1-1 0,-1 0 1,1 0-1,-1-1 0,1-1 0,-1 0 0,0-1 0,22-8 0,-29 8-23,1 0 1,0 0-1,-1-1 1,12-8-1,-17 11-57,1 0 0,-1 0-1,1-1 1,-1 1 0,1 0 0,-1-1-1,0 1 1,0-1 0,0 0 0,0 1-1,0-1 1,0 0 0,0 0 0,0 1-1,-1-1 1,1 0 0,-1 0 0,1 0-1,-1 0 1,0 0 0,0 0 0,0-3-1,0 4-7,0 0-1,-1-1 0,1 1 1,-1 0-1,1 0 0,-1 0 1,1 0-1,-1 0 0,1 0 1,-1 0-1,0 0 0,0 0 1,1 1-1,-1-1 1,0 0-1,0 0 0,0 1 1,0-1-1,0 0 0,0 1 1,-2-1-1,0 0-3,0 0 0,0 0 0,0 0 0,0 1 0,0 0 0,0-1 0,0 1 1,-4 1-1,-1-1-13,0 2 1,0-1 0,0 1-1,0 0 1,-12 5 0,14-3 4,-1-1 0,1 1 0,0 0 0,0 1 1,0-1-1,0 1 0,1 0 0,-6 7 1,9-10 6,1-1 1,0 0 0,0 1 0,0-1 0,0 1 0,0-1 0,0 1-1,1 0 1,-1-1 0,0 1 0,1 0 0,-1-1 0,1 1 0,0 0-1,0 0 1,-1-1 0,1 1 0,0 0 0,0 0 0,1-1 0,-1 1-1,0 0 1,1 0 0,-1-1 0,1 1 0,-1 0 0,1-1 0,0 1-1,-1 0 1,1-1 0,0 1 0,0-1 0,0 1 0,1-1 0,-1 0-1,0 0 1,0 1 0,1-1 0,1 1 0,3 2-86,-1-1 0,1 0 0,0 0 0,0-1 0,0 1 0,0-1 0,0-1 1,0 1-1,1-1 0,-1 0 0,1 0 0,6-1 0,4 0-268,1-1 0,-1-1-1,22-4 1,-12 0-98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17404,'8'14'1384,"-7"1"-1064,5 2-136,4 3 272,1 2-616,6 2 216,1 2-168,7 1-120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31 13139,'-9'8'494,"1"1"1,1 0-1,-1 1 0,1 0 1,1 0-1,0 1 1,0-1-1,1 1 1,1 1-1,0-1 0,0 1 1,1-1-1,1 1 1,-3 22-1,5 22 242,1-34-618,-3 37 0,1-53-132,0 0 1,0-1-1,0 1 1,-1-1 0,0 1-1,0-1 1,0 0-1,-1 0 1,1 0 0,-1 0-1,-6 7 1,8-11 5,-1 1 0,0 0 0,0-1 0,0 1-1,0-1 1,0 0 0,0 0 0,0 1 0,-1-1 0,1-1 0,0 1 0,-1 0 0,1 0 0,-1-1 0,1 0-1,0 1 1,-1-1 0,1 0 0,-6-1 0,7 1 5,-1 0 0,1 0-1,0-1 1,-1 1 0,1 0-1,0-1 1,-1 0 0,1 1 0,0-1-1,-1 0 1,1 1 0,0-1 0,0 0-1,0 0 1,0 0 0,0 0 0,0 0-1,0 0 1,0 0 0,0-1 0,0 1-1,1 0 1,-1 0 0,1-1-1,-1 1 1,1 0 0,-1-1 0,1 1-1,-1-1 1,1 1 0,0-1 0,0 1-1,0 0 1,0-3 0,1-2-10,0 0-1,0 0 1,0 0 0,1 1-1,0-1 1,0 0 0,1 1-1,-1-1 1,1 1 0,0 0-1,1 0 1,7-9 0,5-3-44,34-30 1,-45 43 50,99-76-73,-66 53 10,68-62 1,-102 85 53,-1 0-1,1 0 1,-1-1 0,0 1 0,-1 0 0,3-6 0,-4 9 11,-1 1 0,0-1 1,0 1-1,1-1 0,-1 0 1,0 1-1,0-1 0,0 0 1,0 1-1,0-1 0,0 0 1,0 1-1,0-1 0,0 0 1,0 1-1,0-1 1,0 0-1,-1 1 0,1-1 1,0 1-1,-1-2 0,1 2 2,-1-1-1,0 1 1,0-1-1,1 1 1,-1-1-1,0 1 0,0 0 1,0-1-1,0 1 1,1 0-1,-1 0 1,0 0-1,0-1 1,0 1-1,0 0 0,0 0 1,0 0-1,0 0 1,1 1-1,-3-1 1,-1 1 6,0 0 1,-1 0 0,1 0 0,0 0 0,0 1-1,0 0 1,0 0 0,-6 4 0,8-5-2,0 0-1,0 1 1,0-1 0,0 1 0,0 0 0,0 0 0,0 0 0,1 0 0,-1 0 0,1 0-1,0 0 1,-1 0 0,1 1 0,0-1 0,0 0 0,-1 4 0,2-6-4,0 1 0,0-1 0,0 1 0,0-1 1,0 1-1,0-1 0,0 1 0,0-1 0,0 1 1,1 0-1,-1-1 0,0 1 0,0-1 0,0 1 0,1-1 1,-1 1-1,0-1 0,0 1 0,1-1 0,-1 0 1,0 1-1,1-1 0,-1 1 0,1-1 0,-1 0 1,0 1-1,1-1 0,-1 0 0,2 1 0,19 3-50,22-8 4,-29 0 332,1-1-1,0 0 1,-1 0 0,22-14 0,-15 9 350,-14 7-468,1 0 1,0 0-1,-1 1 0,1 0 0,0 1 0,0 0 1,0 0-1,0 1 0,11 1 0,78 11 173,-55-6-381,-17-1-205,-18-4 96,0 1 0,0-1 0,1-1 0,-1 1 0,0-1 0,0 0 1,10-2-1,-16 2 141,-1 0-5,1 0-1,0 0 1,-1-1-1,1 1 1,0 0-1,-1 0 1,1 0-1,0-1 1,-1 1-1,1 0 1,0-1-1,-1 1 1,1 0-1,-1-1 1,1 1-1,-1-1 1,1 0-1,-3-15-350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15043,'2'-4'3305,"9"4"-3329,-1-3-112,4 0 904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297 181 16644,'7'23'2120,"-2"3"-1320,-7 2-352,-2 4 1625,-3 6-1225,1 4-152,-1 2-544,1-2-312,1-10-504,0-5-208,1-9-40,0-6 567,-4-12-239,-2-3-272</inkml:trace>
  <inkml:trace contextRef="#ctx0" brushRef="#br0" timeOffset="1">1 12 17220,'15'5'1616,"13"-3"-1000,5 1-248,10 0 616,4-1-375,10-2-705,5 0-385,-5-7 497,-5-3-176,-15 0-256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13883,'5'2'608,"1"0"-1,-1 0 1,1-1-1,0 1 1,-1-1 0,1-1-1,0 1 1,0-1 0,0 0-1,-1 0 1,12-2-1,-4 1-43,16-1 185,1-1 0,39-10 0,-58 11-690,1-2 0,-2 1 0,1-1 0,0-1 0,-1 0 0,1-1 1,-2 0-1,1 0 0,11-10 0,-19 14-48,1 0 0,-1-1 1,0 0-1,1 1 0,-1-1 1,0 0-1,-1 0 0,1 0 0,0 0 1,-1-1-1,0 1 0,0 0 0,0-1 1,0 1-1,0 0 0,-1-1 1,1 1-1,-1-6 0,0 7-4,-1-1-1,1 0 1,-1 0 0,0 1-1,0-1 1,0 1 0,0-1 0,0 1-1,-1-1 1,1 1 0,-1-1-1,1 1 1,-1 0 0,0 0-1,0 0 1,0 0 0,0 0-1,0 1 1,0-1 0,-1 0 0,1 1-1,0 0 1,-1-1 0,-2 0-1,-3 0-9,1 0 1,-1 0-1,0 1 0,1-1 0,-1 2 0,0-1 0,0 1 0,0 0 1,0 1-1,1 0 0,-1 0 0,0 1 0,1 0 0,-1 0 0,1 1 1,-1 0-1,1 0 0,-12 8 0,6-3-23,-1 0 0,1 1 0,1 1 0,0 0-1,0 1 1,1 0 0,0 0 0,-13 20 0,21-27-14,0 0 0,0 1 1,1 0-1,-1-1 0,1 1 0,0 0 0,1 0 1,-1 0-1,1 0 0,0 1 0,0-1 1,1 0-1,-1 0 0,2 8 0,-1-10-33,1 0 0,0 0 0,0 0 0,0 0 0,0 0 0,1 0 0,-1-1 0,1 1 0,0-1 0,0 1 0,0-1 0,0 1 0,0-1 0,0 0 0,0 0 1,1 0-1,-1 0 0,1-1 0,0 1 0,-1 0 0,1-1 0,0 0 0,0 0 0,0 0 0,0 0 0,3 0 0,7 2-79,0-1 0,1 0 0,-1-1 0,0-1 1,22-1-1,24-7-434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21 17932,'7'-12'1704,"-3"4"-707,-4 11 1756,-31 81-995,20-59-1686,1 2 0,1-1-1,-8 46 1,16-71-76,1 1 0,-1 0 0,1-1-1,0 1 1,0 0 0,0 0 0,0 0 0,0-1 0,0 1 0,0 0 0,0 0 0,1-1 0,-1 1 0,1 0 0,-1-1 0,1 1 0,0 0-1,0-1 1,0 1 0,0-1 0,0 1 0,0-1 0,0 1 0,0-1 0,0 0 0,1 0 0,-1 0 0,3 2 0,1-1-21,1 0 0,-1-1 0,1 0 1,-1 0-1,1 0 0,0 0 0,9-1 1,-8 0 7,0 0 0,0 1-1,0 0 1,0 0 0,0 1 0,0 0 0,0 0 0,-1 0 0,1 1 0,11 6 0,-15-6 18,1 0-1,-1 0 1,0 0-1,0 0 1,0 0 0,0 1-1,0-1 1,-1 1-1,1 0 1,-1 0 0,0 0-1,0 0 1,-1 0 0,1 0-1,-1 0 1,0 1-1,0-1 1,0 7 0,0-3 49,-1 1 1,-1-1 0,1 0-1,-1 0 1,-1 0-1,1 1 1,-2-1 0,1-1-1,-1 1 1,0 0-1,0-1 1,-1 1 0,-9 12-1,9-15-19,1 0-1,-1 0 1,0-1-1,0 1 1,0-1-1,0 0 1,-1 0-1,0 0 1,0-1-1,0 0 1,0 0-1,0 0 1,-1-1 0,1 1-1,-1-1 1,0-1-1,0 1 1,1-1-1,-13 1 1,15-2-105,0 0 0,-1 0 0,1-1 0,0 1 0,0-1 0,0 0 0,0 0 0,0 0 0,0 0 0,0-1 0,1 1 0,-1-1 0,0 0 0,1 0 0,-1 0 0,1 0 0,0 0 0,-1 0 1,-1-4-1,0 1-11,0-1 1,1 1 0,0-1 0,0 0 0,0-1 0,1 1-1,0 0 1,-2-9 0,-4-30-452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15763,'-19'4'481,"1"0"-1,1 1 0,-1 1 1,1 1-1,0 1 1,0 0-1,1 1 0,0 0 1,-24 20-1,38-28-451,1 1 0,-1-1 0,0 1 0,0 0-1,1 0 1,-1 0 0,1 0 0,0 0 0,-1 0 0,1 0 0,0 0 0,-1 3-1,2-4-31,0 0-1,0 0 0,0 0 0,0 0 1,0 0-1,0 0 0,1-1 0,-1 1 1,0 0-1,0 0 0,1 0 0,-1 0 1,0-1-1,1 1 0,-1 0 0,1 0 1,-1-1-1,1 1 0,-1 0 0,1-1 0,0 1 1,-1-1-1,1 1 0,0 0 0,-1-1 1,1 0-1,0 1 0,0-1 0,-1 1 1,1-1-1,0 0 0,0 0 0,0 1 1,0-1-1,1 0 0,35 10-703,71 9-1,-69-13 225,71 18 1,-91-15 459,-19-8 28,0-1-1,1 0 1,-1 1-1,0-1 1,1 0-1,-1 1 1,0-1 0,0 0-1,1 1 1,-1-1-1,0 0 1,0 1-1,0-1 1,0 1-1,1-1 1,-1 1-1,0-1 1,0 0-1,0 1 1,0-1-1,0 1 1,0-1-1,0 1 1,0-1-1,0 0 1,0 1-1,0-1 1,-1 1-1,1-1 1,0 1-1,0-1 1,0 0-1,0 1 1,-1-1-1,1 1 1,0-1-1,0 0 1,-1 1-1,1-1 1,0 0 0,-1 0-1,1 1 1,0-1-1,-1 0 1,1 1-1,0-1 1,-1 0-1,1 0 1,-1 0-1,0 1 1,-16 8 88,-1-1 1,-1-1-1,1 0 1,-1-2 0,-34 7-1,35-8-60,6-1-37,-9 2-131,1-1-1,-1-1 0,-37 2 1,55-5 106,-16-2-50,19 2 73,-1 0 1,1-1-1,-1 1 0,1 0 1,-1 0-1,1 0 0,-1-1 0,1 1 1,-1 0-1,1-1 0,0 1 0,-1 0 1,1-1-1,0 1 0,-1 0 1,1-1-1,0 1 0,-1-1 0,1 1 1,0 0-1,0-1 0,-1 1 0,1-1 1,0 1-1,0-1 0,0 1 1,0-1-1,0 1 0,0-1 0,0 1 1,0-2-1,4-13-214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13363,'-43'124'2984,"20"-64"-1476,-19 82 0,34-100-642,-7 80 0,14-100-798,1 0 0,1 1-1,1-1 1,1 0 0,9 31 0,-11-48-281,1 0 1,-1 0-1,1-1 0,0 1 1,1-1-1,2 5 1,-23-46-5506,2 14 4088,-49-79-656,44 68 3942,2-1-1,-22-57 0,39 88-1600,-2-7 503,1 0-1,0 0 1,-3-16 0,6 25-383,0-1-1,0 1 1,0-1-1,0 1 1,0 0-1,0-1 1,1 1-1,-1-1 1,2-3 0,-1 5-97,-1 0 1,1 0 0,-1 0 0,1 0 0,0 0 0,-1 0 0,1 1-1,0-1 1,0 0 0,0 0 0,0 1 0,-1-1 0,1 0 0,0 1-1,0-1 1,0 1 0,0 0 0,0-1 0,1 1 0,-1 0 0,2-1 0,2 1 71,0-1 1,0 1 0,0 0 0,1 1 0,-1 0-1,0-1 1,0 2 0,7 1 0,43 18 311,-31-10-412,23 7-67,0-1-1,1-3 0,59 10 1,-16-18-64,-89-5 79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14371,'18'-6'475,"1"1"-1,0 0 1,0 2-1,0 0 1,0 2-1,0 0 1,0 1-1,1 0 1,-1 2-1,25 5 1,-41-7-427,0 1 1,0 0 0,0 0-1,-1 0 1,1 0 0,0 1-1,-1-1 1,1 1 0,-1-1-1,0 1 1,1 0 0,-1 0-1,0 0 1,3 4-1,-4-4-27,0 0-1,0-1 1,-1 1-1,1 0 1,-1 0-1,1 0 1,-1 0-1,0 0 1,1 0-1,-1-1 1,0 1-1,-1 0 1,1 0-1,0 0 1,0 0-1,-1 0 1,1 0-1,-1 0 1,0-1-1,1 1 1,-1 0-1,0 0 1,-2 2-1,-13 19 80,-1-1 0,0 0-1,-2-1 1,-30 26-1,12-11 0,23-22-60,-98 103 261,87-89-183,2 1 0,-26 43 0,45-66-82,0 0 0,1 0-1,0 1 1,1-1-1,-1 1 1,-2 11 0,5-17-24,0 1 1,0-1-1,0 1 1,-1-1 0,1 1-1,1-1 1,-1 1 0,0-1-1,0 1 1,1-1 0,-1 1-1,0-1 1,1 1 0,0-1-1,-1 0 1,1 1 0,0-1-1,-1 0 1,1 0 0,0 1-1,0-1 1,0 0-1,0 0 1,0 0 0,1 0-1,-1 0 1,0 0 0,0-1-1,1 1 1,-1 0 0,0 0-1,1-1 1,-1 1 0,1-1-1,1 1 1,8 1 36,0 0 0,1 0 1,-1-2-1,1 1 0,0-1 0,-1-1 1,1 0-1,20-5 0,8-4 63,40-15 0,-67 21-79,12-5 80,24-12 0,-44 19-56,1-1 0,-1 1 0,0-2 0,-1 1-1,1 0 1,0-1 0,-1 0 0,0 0 0,0 0 0,6-9 0,-10 13-38,1-1 0,-1 0 0,1 0 0,-1 1 0,1-1 1,-1 0-1,0 0 0,0 0 0,1 0 0,-1 0 0,0 0 0,0 0 0,0 1 0,0-1 1,0 0-1,0 0 0,0 0 0,0 0 0,0 0 0,-1 0 0,1 0 0,0 0 0,0 0 1,-1 1-1,1-1 0,-1 0 0,1 0 0,-1 0 0,1 1 0,-1-1 0,1 0 1,-1 1-1,0-1 0,1 0 0,-1 1 0,0-1 0,0 1 0,1-1 0,-1 1 0,0-1 1,-1 1-1,-4-3 86,1 1 1,-1 0-1,0 0 1,-10-1-1,15 2-87,-21-3 91,1 1-1,0 1 1,-1 1-1,-42 2 1,63-1-158,0 0 0,0 0 0,0 0 0,0 1 0,0-1 0,0 0 1,0 0-1,0 1 0,0-1 0,0 0 0,0 1 0,0-1 0,0 1 1,0-1-1,0 1 0,0 0 0,0-1 0,1 1 0,-1 0 0,-1 0 1,7 4-949,11-3 719,14-7-113,10-10-133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33 284 15467,'-1'1'385,"-19"16"1577,19-17-1787,0 1 1,0 0-1,0 0 1,0 0 0,1-1-1,-1 1 1,0 0 0,1 0-1,-1 0 1,0 0-1,1 0 1,-1 0 0,1 1-1,-1-1 1,1 0-1,-1 2 1,20-10 2513,5-6-2169,-1 0 1,0-2-1,-1-1 1,21-19 0,74-79-122,-63 47-373,-34 41-35,-19 25 6,-1 0 1,1 0-1,0 0 1,0 0-1,0 0 0,0 0 1,0 1-1,0-1 1,0 0-1,0 0 0,0 1 1,0-1-1,0 1 1,0-1-1,3 0 0,-4 1 1,1 0 1,0 0-1,-1 0 0,1 0 0,0 0 0,-1 1 0,1-1 0,-1 0 0,1 0 1,0 0-1,-1 1 0,1-1 0,-1 0 0,1 1 0,-1-1 0,1 1 0,-1-1 1,1 1-1,-1-1 0,0 1 0,1-1 0,0 1 0,2 5-9,0 0 0,-1 0 1,1 1-1,-1-1 0,1 8 0,3 4 1,2 4-17,1-1 1,0 0 0,2-1-1,1 0 1,0-1-1,28 34 1,-29-42-248,0 0 0,0-1 0,0-1 1,2 0-1,-1 0 0,1-1 1,0-1-1,0 0 0,1-1 0,0 0 1,23 5-1,-14-5-382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19180,'-2'14'2009,"12"-2"-1177,6-2-352,8-4 1224,3 1-720,9-3-415,3 0-441,-5-4-937,1 0 1690,-12-1-969,-7-6-49,-12 1-95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2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15131,'6'14'1929,"15"-5"-889,8-8-360,11-3 1160,6-6-567,4-3-729,3 0-592,-4-4 280,-5-1-160,-6-1-296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13187,'0'0'40,"0"0"0,0-1 0,0 1 0,0 0 0,0 0 0,0 0 0,0 0-1,-1 0 1,1 0 0,0-1 0,0 1 0,0 0 0,0 0 0,0 0 0,0 0 0,0 0 0,0 0 0,0 0 0,-1-1 0,1 1 0,0 0 0,0 0 0,0 0 0,0 0 0,0 0 0,0 0 0,0 0 0,-1 0 0,1 0-1,0 0 1,0 0 0,0 0 0,0 0 0,0 0 0,-1 0 0,1 0 0,0 0 0,0 0 0,0 0 0,0 0 0,0 0 0,-1 0 0,1 0 0,0 0 0,0 0 0,0 0 0,0 0 0,0 1 0,-2 8 867,4 14 381,17 74 392,4-1 1,42 108 0,-54-169-1378,17 46 294,58 120-1,-86-200-568,0-1 0,0 0 0,0 1 0,0-1-1,0 0 1,0 1 0,0-1 0,1 0 0,-1 1-1,0-1 1,0 0 0,0 0 0,0 1 0,1-1-1,-1 0 1,0 0 0,0 1 0,1-1 0,-1 0-1,0 0 1,0 0 0,1 1 0,-1-1 0,0 0-1,1 0 1,-1 0 0,0 0 0,1 0 0,-1 0-1,0 0 1,1 1 0,-1-1 0,4-12 462,-4-31-85,0 31-221,-18-261 144,-20 1-77,23 170-225,14 100-26,1-1 0,-1 0-1,1 0 1,0 0 0,0 0-1,0 1 1,0-1 0,1 0-1,-1 0 1,1 0-1,-1 1 1,1-1 0,0 0-1,0 0 1,1 1 0,-1-1-1,3-3 1,-1 3-3,0 0-1,0 1 1,0-1 0,1 1-1,-1 0 1,1 0-1,-1 0 1,1 0 0,0 1-1,0-1 1,5 0 0,6-2-123,-1 0 0,1 1 0,0 1 0,0 0 1,0 1-1,0 1 0,0 0 0,0 1 0,0 0 1,0 2-1,28 7 0,-13-1-185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13955,'2'-2'174,"0"0"0,0 0 0,0 0 0,1 1 0,-1-1 0,0 1 0,1 0 0,0-1 0,-1 1 0,1 0 0,4 0 0,36-8 386,-23 6 2,46-8 690,96-4 1,70 11-334,-158 4-665,585 7 454,426-10-798,-64-62-94,-889 49 311,-25 1 500,-106 17-244,-5 4-228,-9 7-72,11-11-29,-2 1-62,-15 17 269,-28 34 0,43-48-344,0-1 0,0 1 1,1 0-1,0 0 0,0 0 1,0 0-1,1 1 0,-1-1 1,2 1-1,-1-1 0,1 1 0,-1 8 1,2-9-96,2-3-64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16099,'10'-6'2233,"1"6"-1281,-6 7-328,-1 5 1537,-4 8-897,0 5-200,0 6-440,0 4-112,0 5-271,0-1-193,1-3-553,5-2-303,6-14-544,2-5 704,5-17 240,1-11-296,-2-12-201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321 127 16596,'5'0'1744,"-10"7"-1072,-2 3-280,-4 9 1032,-1 2-351,2 5-457,0 1-240,6 1-200,2-3-136,5-3-240,3-5-192,3-8-512,-1-5-113,-2-11 705,-6-3-184,-7-12-208</inkml:trace>
  <inkml:trace contextRef="#ctx0" brushRef="#br0" timeOffset="0.99">6 5 16812,'-6'-4'1680,"9"4"-936,10 0-256,11 3 736,8-2-103,9 2-353,5 0-336,9 0-624,2-2-408,-1 1 536,-4-2-168,-1 1-96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19996,'13'-7'2057,"8"1"-1225,2-1-296,11-3 1048,5-1-415,4-2-377,4-2-160,-1 3-424,-1 0-256,-7 5-984,0 0 696,-8 0 144,-2-2-152,-3-2-121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 16588,'-18'29'1642,"11"-18"-1090,0 0-1,1 0 1,0 1-1,-4 12 1,9-21-485,0-1 1,1 0 0,-1 0-1,1 0 1,-1 0 0,1 1-1,0-1 1,0 0-1,0 0 1,0 1 0,0-1-1,0 0 1,1 0 0,-1 0-1,1 1 1,0-1-1,-1 0 1,1 0 0,0 0-1,0 0 1,1 0 0,-1 0-1,0-1 1,0 1-1,1 0 1,-1 0 0,1-1-1,3 3 1,-3-2-15,0-1 1,0 1-1,1-1 1,-1 0-1,1 0 1,-1 0-1,0 0 1,1 0-1,0-1 0,-1 1 1,1-1-1,-1 0 1,1 0-1,0 1 1,-1-2-1,1 1 1,3-1-1,-1 0 20,-1 0 1,0 0-1,0-1 0,0 0 1,1 0-1,-2 0 0,1 0 0,0-1 1,6-5-1,-5 4-19,-1 0 0,1-1 0,-1 0 1,1 0-1,-2 0 0,1-1 0,0 1 0,-1-1 0,0 0 0,0 0 1,-1 0-1,0 0 0,0 0 0,1-7 0,-3 10-61,1 0 0,-1 0 0,0-1 0,0 1 1,-1 0-1,1 0 0,-1 0 0,1 0 0,-1 0 0,0 0 0,0 0 0,0 0 0,-1 0 0,1 0 0,-1 1 1,1-1-1,-1 1 0,0-1 0,-4-3 0,4 4-112,0 1 0,0 0-1,0-1 1,0 1 0,0 0 0,0 1 0,0-1-1,-1 0 1,1 0 0,0 1 0,-1 0-1,1-1 1,0 1 0,-1 0 0,1 0 0,-1 0-1,1 0 1,0 1 0,-1-1 0,1 1 0,0-1-1,-1 1 1,1 0 0,0 0 0,0 0 0,-2 1-1,-5 3-482,7-3-187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17844,'-2'-1'1688,"-6"3"-1304,-8 7-192,-3 5 777,1 8-433,-1 4-192,2 7-272,4 1-40,7 6 16,2-3-8,13 2-160,6-4-232,7-11-321,4-5 577,11-18-120,2-7-64</inkml:trace>
  <inkml:trace contextRef="#ctx0" brushRef="#br0" timeOffset="1">338 203 16492,'-1'0'131,"1"1"1,-1 0-1,1 0 1,-1 0 0,1 0-1,0 0 1,-1 0 0,1 0-1,0 0 1,0 0-1,0 0 1,0 0 0,0 0-1,0 0 1,0 0 0,0 0-1,0 0 1,0 0-1,0 0 1,1 0 0,-1 0-1,0 0 1,1 0 0,-1 0-1,1 1 1,1-2 13,-1 1 0,1-1 0,-1 0 0,1 0 1,-1 0-1,1 0 0,-1 0 0,1 0 0,-1 0 0,1 0 0,-1-1 1,1 1-1,-1-1 0,1 1 0,-1-1 0,0 1 0,1-1 0,1-1 1,59-29 731,-2-3 0,57-43 0,-30 20-920,-92 62 10,1-1 0,1 1 0,-1 0 0,-3 7 0,-3 4-3,-9 10-15,-17 37 0,31-53-1,0 0 1,1 1-1,0-1 0,1 1 0,0 0 0,1 0 0,-2 14 1,4-24 46,0 0-1,0 0 1,-1 0 0,1 0 0,0 0 0,0 0 0,0 1 0,0-1 0,0 0 0,1 0 0,-1 0 0,0 0 0,0 0 0,1 0 0,-1 0 0,1 0 0,-1 0 0,1 0 0,-1 0 0,1 0 0,0 0 0,-1 0 0,1 0-1,1 0 1,-1 0 17,0-1 0,1 0-1,-1 0 1,0-1 0,0 1-1,1 0 1,-1 0 0,0-1 0,0 1-1,1 0 1,-1-1 0,0 1-1,0-1 1,0 0 0,0 1-1,0-1 1,0 0 0,0 0-1,0 1 1,0-1 0,1-1-1,19-17-63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17852,'-1'13'2208,"1"-4"-1400,7-6-335,4-1 1207,8-4-696,5-6-456,5 0-1280,3-4 1624,1-3-896,0 0-104,-6 1-96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18172,'-1'1'145,"1"0"1,-1 0 0,1 1-1,-1-1 1,1 0-1,-1 0 1,0 0-1,0 0 1,1 0-1,-1 0 1,0 0 0,0 0-1,0 0 1,0 0-1,0-1 1,0 1-1,-2 1 1,-5 4 295,-9 12 685,1 0 1,-22 32 0,33-44-1080,1 1 0,0 0 0,0 0-1,0 1 1,1-1 0,0 1 0,1-1 0,0 1-1,0 0 1,1 0 0,-1 12 0,1-18-92,1-1 1,0 1 0,0 0 0,1-1 0,-1 1-1,0-1 1,0 1 0,1-1 0,-1 1-1,1-1 1,-1 1 0,1-1 0,0 0 0,0 1-1,0-1 1,-1 0 0,1 1 0,0-1-1,0 0 1,1 0 0,-1 0 0,0 0-1,3 2 1,-2-2-79,0-1 0,1 1 0,-1 0 0,0-1 0,1 0-1,-1 1 1,1-1 0,-1 0 0,1 0 0,-1-1 0,1 1 0,-1 0 0,4-2-1,6-2-563,-1 0 1,0 0-1,0-1 0,0-1 0,10-7 0,18-15-1516,-1-3 0,36-37 0,-25 22 3377,-61 64 5033,-22 54-3242,32-66-2824,-5 7 49,1 0 0,0 1 0,1 0-1,1 0 1,0 0 0,1 0 0,1 1 0,-1 17-1,5-19-399,1-11-1539,-3-3 1581,1-1 1,0 1-1,-1 0 1,1 0-1,-1 0 1,0-1-1,1 1 1,-1 0-1,0-1 1,0 1-1,0 0 1,0 0-1,0-3 1,-1-22-608,-3-6-268</inkml:trace>
  <inkml:trace contextRef="#ctx0" brushRef="#br0" timeOffset="1">114 2 16155,'-1'-1'1633,"5"1"-993,5 0-272,7 0 696,4 1-264,6-1-856,-2 0-296,7 0 384,4 0-184,2 0-200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101 233 11883,'-20'36'2065,"1"2"0,2 0 0,2 2 1,-12 44-1,26-83-2023,1 0 0,0 0 0,-1 1 0,1-1 0,0 0 0,0 0 1,0 1-1,0-1 0,0 0 0,0 1 0,0-1 0,0 0 0,0 1 0,1-1 0,-1 0 1,0 0-1,1 0 0,-1 1 0,1-1 0,-1 0 0,1 0 0,0 0 0,0 0 0,-1 0 0,1 0 1,0 0-1,0 0 0,0 0 0,0 0 0,0 0 0,0-1 0,0 1 0,0 0 0,1-1 1,-1 1-1,0-1 0,0 1 0,0-1 0,1 0 0,-1 1 0,0-1 0,1 0 0,-1 0 1,0 0-1,3 0 0,4 0 0,-1-1 1,1 0 0,-1 0-1,1 0 1,-1-1-1,13-5 1,-9 3-8,0-1 1,-1-1 0,1 0-1,-1 0 1,0-1-1,0 0 1,-1-1 0,0 0-1,11-13 1,-17 18-26,-1 0 0,0 0 0,0 0-1,-1 0 1,1 0 0,0 0 0,-1-1 0,0 1 0,0-1 0,0 1 0,0-1 0,-1 1 0,1-1 0,-1-6 0,-1 6-11,1 1 1,-1-1 0,0 1-1,0-1 1,-1 1-1,1 0 1,-1-1-1,0 1 1,0 0 0,0 0-1,0 0 1,0 1-1,-1-1 1,1 0 0,-1 1-1,0 0 1,-5-4-1,-5-3-459,0 1-1,-1 0 0,-16-6 1,3 1-1004,23 10 884,-1-7-127</inkml:trace>
  <inkml:trace contextRef="#ctx0" brushRef="#br0" timeOffset="1">328 1 16748,'1'4'1624,"2"7"-960,0 5-224,0 4 736,3 6-247,-1 5-153,2 4-136,-4 8-192,0 0-136,-10 4-112,-3 0-56,-14 1-176,-6-1-232,-9-4-432,-4-3-216,-6-8 696,-2-2-152,-1-9-168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11899,'-41'-3'3036,"31"2"-793,28 2-561,432 32 3614,199 9-4969,432-69-1460,-933 17 1030,351-13 29,-481 22 1,-6 1-199,-1 0 0,1 1 1,22 3-1,-44-2-186,-6 0 156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19148,'-12'57'2291,"8"-41"-1868,0 1 1,1-1-1,1 1 0,0 0 0,2 24 0,0-39-386,0 0-1,0 1 0,1-1 0,-1 0 0,1 0 0,-1 1 1,1-1-1,0 0 0,0 0 0,0 0 0,0 0 0,0 0 0,1 0 1,-1-1-1,0 1 0,1 0 0,0 0 0,-1-1 0,3 2 1,-1-1-4,0-1 1,0 1-1,0-1 1,0 0-1,0 0 1,0-1-1,0 1 1,0-1-1,0 1 1,0-1-1,0 0 1,5-1-1,5-1 40,0 0 0,1-1 0,-2-1 0,1 0 0,16-8 0,-6 1 64,40-27 1,-42 24-41,40-19-1,-61 33-97,1-1 1,-1 1 0,0 0-1,1 0 1,-1-1-1,1 1 1,-1 0-1,1 0 1,-1 0 0,0 0-1,1 0 1,-1 0-1,1 0 1,-1 0-1,1 0 1,-1 0 0,1 0-1,-1 0 1,1 0-1,-1 0 1,0 0-1,1 0 1,-1 1-1,1-1 1,-1 0 0,1 0-1,-1 0 1,0 1-1,1-1 1,0 1-1,1 14-48,-12 29-206,7-34 87,1-2-75,1-5-109,0 0 1,0 0-1,1 0 0,-1 0 0,1 0 0,0 0 1,0 0-1,0 0 0,0 0 0,1 5 1,-1-8 336,0 0 1,0 0 0,0 0 0,0 0 0,0 0 0,0 0 0,0 0-1,1 1 1,-1-1 0,0 0 0,0 0 0,0 0 0,0 0 0,0 0-1,0 0 1,0 0 0,0 0 0,1 0 0,-1 0 0,0 0 0,0 0-1,0 0 1,0 0 0,0 0 0,0 0 0,1 0 0,-1 0-1,0 0 1,0 0 0,0 0 0,0 0 0,0 0 0,0 0 0,0 0-1,1 0 1,-1 0 0,0 0 0,0 0 0,0 0 0,0 0 0,0-1-1,0 1 1,0 0 0,0 0 0,0 0 0,1 0 0,-1 0 0,0 0-1,0 0 1,0-1 0,11-11-961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18748,'18'-1'1760,"10"-2"-1191,8 0-249,10 3 712,5 0-184,8 0-720,0 1-416,-9 4 1456,-1 0-1152,-20 4-8,-11-1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13571,'11'12'2104,"25"-3"-879,11-5-449,16-4 1920,6-3-1431,8-5-505,4-4-640,-2-3 120,-3-1-144,-12 2-280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 16836,'-12'-3'488,"0"2"0,0-1 0,-1 2 0,1 0 0,0 0 0,0 1 0,0 0 0,-23 7 0,30-7-446,-1 1 0,1 0 0,0 0 0,0 1 0,0-1 0,1 1 1,-1 0-1,1 1 0,0-1 0,-1 1 0,2 0 0,-1 0 0,0 0 0,1 0 0,-1 1 0,1-1 1,1 1-1,-1 0 0,1 0 0,-1 0 0,-1 9 0,3-11-40,0-1 0,0 1 1,0-1-1,1 1 0,0 0 0,-1-1 0,1 1 0,0-1 0,0 1 1,0 0-1,1-1 0,-1 1 0,1-1 0,-1 1 0,1-1 1,0 1-1,0-1 0,0 1 0,0-1 0,0 0 0,1 1 1,-1-1-1,1 0 0,0 0 0,-1 0 0,1 0 0,0 0 0,0-1 1,0 1-1,0-1 0,0 1 0,1-1 0,-1 0 0,0 1 1,1-1-1,-1-1 0,1 1 0,-1 0 0,1 0 0,-1-1 0,1 0 1,-1 1-1,1-1 0,0 0 0,-1 0 0,6-1 0,1 0 84,1-1 0,-1 0 0,0-1 0,0 1-1,0-2 1,0 1 0,-1-1 0,1-1 0,10-7 0,-9 5 135,1 0 1,-1-1 0,-1 0-1,0-1 1,0 0 0,12-16-1,-8-1 404,-13 26-612,0-1 0,0 1 0,0-1-1,0 1 1,0 0 0,0-1 0,0 1 0,0 0-1,0-1 1,0 1 0,0 0 0,0-1 0,0 1-1,0-1 1,0 1 0,0 0 0,0-1-1,0 1 1,-1 0 0,1-1 0,0 1 0,0 0-1,0 0 1,-1-1 0,1 1 0,-1-1-4,0 1-1,1 0 1,-1 0 0,0 0 0,0 0 0,1 0 0,-1 0 0,0 0-1,1 0 1,-1 0 0,0 0 0,0 1 0,1-1 0,-1 0-1,0 0 1,1 1 0,-1-1 0,-1 1 0,-3 2-148,0 1 0,0-1 1,0 1-1,1 0 0,-1 0 1,1 1-1,0-1 0,0 1 1,0 0-1,1 0 0,-4 7 1,5-8 55,0-1 0,0 1 0,0 0-1,0 0 1,1 0 0,0 1 0,0-1 0,0 0 0,0 0 0,1 1 0,-1-1 0,1 0 0,0 1-1,1-1 1,-1 0 0,2 8 0,12 9-538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0 499 18420,'42'-83'6277,"14"-15"-4409,66-97-1517,-105 168-322,-10 14-32,0 1-1,1 0 1,1 0-1,0 1 1,0 0-1,15-13 0,-24 24 3,0 0 0,1 0-1,-1 0 1,0 0 0,0 0-1,0 0 1,1 0-1,-1-1 1,0 1 0,0 0-1,0 0 1,1 0-1,-1 0 1,0 0 0,0 0-1,1 0 1,-1 0 0,0 0-1,0 0 1,0 0-1,1 0 1,-1 0 0,0 0-1,0 0 1,0 1 0,1-1-1,-1 0 1,0 0-1,0 0 1,0 0 0,1 0-1,-1 0 1,0 1-1,0-1 1,0 0 0,0 0-1,1 0 1,-1 0 0,0 1-1,0-1 1,0 0-1,0 0 1,0 0 0,0 1-1,0-1 1,0 0 0,0 0-1,1 1 1,-1-1-1,0 0 1,0 0 0,0 0-1,0 1 1,0-1-1,0 0 1,0 0 0,-1 1-1,1-1 1,0 0 0,0 0-1,0 0 1,0 1-1,0-1 1,0 0 0,-3 18-15,3-17 13,-39 148 208,27-110 111,1 0 0,2 1 1,-8 80-1,16-97-388,1 1 1,1 0-1,1 0 0,7 35 0,-5-51-789,-2-8 293,1-15 137,-3-9-75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13403,'-6'21'1632,"-2"9"-904,-4 2-344,-1 1 1769,0 1-1553,6-2 848,3-6-1080,7-12-104,5-5 33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 16379,'-8'4'680,"1"1"0,0-1-1,0 1 1,1 0-1,-1 1 1,1 0 0,1 0-1,-1 0 1,1 0-1,0 1 1,-5 8 0,10-15-713,0 1 1,0 0 0,0-1-1,0 1 1,0 0 0,0-1-1,0 1 1,0 0 0,0-1-1,0 1 1,1 0 0,-1-1-1,0 1 1,0 0 0,1-1 0,-1 1-1,0 0 1,1-1 0,-1 1-1,1-1 1,-1 1 0,1-1-1,-1 1 1,1-1 0,-1 1-1,1-1 1,-1 0 0,1 1-1,-1-1 1,1 0 0,0 1-1,-1-1 1,2 0 0,28 10-1293,-22-8 936,-4-1 284,1 1 1,-1 0-1,0-1 1,0 1-1,0 0 1,-1 1-1,1-1 0,0 1 1,-1 0-1,1 0 1,-1 0-1,0 0 1,0 0-1,0 1 1,-1-1-1,1 1 0,3 7 1,-5-8 121,0 0 1,0 1-1,0-1 1,-1 0-1,1 1 1,-1-1-1,0 1 1,0-1-1,0 1 1,-1-1-1,1 1 0,-1-1 1,1 0-1,-1 1 1,0-1-1,-1 0 1,1 0-1,0 1 1,-1-1-1,0 0 1,0 0-1,0-1 1,-3 5-1,-4 3 31,0 1 0,-1-2 0,-1 1 1,0-1-1,0-1 0,0 0 0,-1-1 0,-24 11 0,29-14-220,-1-2-1,1 1 0,-1-1 0,0 0 1,0-1-1,0 0 0,-12 1 0,16-2 57,-1-1-1,0 1 0,1-1 1,-1 0-1,0 0 0,1 0 1,-1-1-1,1 1 0,0-1 1,-1 0-1,1-1 0,0 1 1,-5-5-1,-12-17-628</inkml:trace>
  <inkml:trace contextRef="#ctx0" brushRef="#br0" timeOffset="1">239 0 18396,'21'0'2128,"4"7"-1479,3-5-321,4 4 864,2-3-1288,2-3 592,0 4-488,0-3-144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16572,'-18'19'1512,"-3"2"-1024,-2 4-216,-4 5 704,-3 3-232,0 5-272,1 3-167,5-1-137,5 0-56,9 0-48,4-4-128,10-6-529,9-7-167,12-10 600,8-9-96,7-10-144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16700,'0'0'69,"0"1"0,0-1 1,0 1-1,0-1 0,0 1 1,0-1-1,0 1 0,0-1 0,1 1 1,-1-1-1,0 1 0,0-1 1,1 1-1,-1-1 0,0 1 1,1-1-1,-1 0 0,0 1 1,1-1-1,-1 0 0,0 1 1,1-1-1,-1 0 0,1 1 1,-1-1-1,1 0 0,-1 0 1,1 1-1,-1-1 0,1 0 1,-1 0-1,1 0 0,-1 0 1,1 0-1,-1 0 0,1 0 1,-1 0-1,1 0 0,-1 0 1,1 0-1,-1 0 0,2 0 1,26-8 600,-22 6-166,69-26 497,81-44-1,-107 49-1074,-38 20-150,-13 13 76,-22 22 7,12-17 103,1 0 45,1 0-1,1 1 1,1 0-1,0 1 1,0 0-1,-5 23 1,12-22-272,1-17 262,0-1 0,1 0 0,-1 1 0,0-1 0,0 1 0,0-1-1,1 0 1,-1 1 0,0-1 0,1 0 0,-1 1 0,0-1 0,1 0 0,-1 1-1,0-1 1,1 0 0,-1 0 0,0 0 0,1 1 0,-1-1 0,1 0 0,-1 0-1,1 0 1,-1 0 0,0 0 0,1 0 0,-1 1 0,1-1 0,-1 0 0,1 0-1,-1-1 1,0 1 0,1 0 0,-1 0 0,1 0 0,-1 0 0,1 0 0,-1 0-1,1-1 1,14-5-135</inkml:trace>
  <inkml:trace contextRef="#ctx0" brushRef="#br0" timeOffset="1">560 111 19148,'0'0'2265,"5"-2"-1529,11-2-392,4 0 1872,5-2-2096,0 2-488,3-3 272,-4 1-160,-5 3-152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11 16580,'-6'-2'359,"0"0"1,1 0 0,-1 1 0,0 0 0,0 0 0,0 0 0,0 1 0,0 0 0,0 0 0,0 0-1,0 1 1,0-1 0,0 2 0,0-1 0,0 1 0,-8 3 0,6-2-219,0 0 0,1 1 0,-1 0 0,1 0 0,0 1 0,0 0 0,1 0 0,-1 0 0,1 1 0,1 0 0,-8 9 1,11-13-126,1 0 0,0 0 1,-1 0-1,1 0 1,0 0-1,0 0 1,1 0-1,-1 0 0,0 0 1,1 1-1,-1-1 1,1 0-1,-1 1 0,1-1 1,0 0-1,0 0 1,0 1-1,1-1 1,-1 0-1,0 1 0,1-1 1,-1 0-1,2 3 1,0-2-9,0-1 1,-1 0 0,1 1-1,0-1 1,0 0 0,0 0-1,1-1 1,-1 1 0,0 0-1,1-1 1,-1 1 0,1-1-1,-1 0 1,1 0 0,-1 0-1,1 0 1,0 0 0,4 0-1,6 0-70,0 0 0,0-1 0,0 0-1,0-1 1,0 0 0,0-1 0,0-1-1,0 0 1,-1-1 0,0 0-1,0-1 1,0 0 0,0-1 0,-1 0-1,0-1 1,0 0 0,0-1 0,12-11-1,-22 18 39,0-1-1,1 1 0,-1 0 0,0-1 0,0 1 0,0 0 1,1-1-1,-2 0 0,1 1 0,0-1 0,1-2 1,-2 4 12,0-1 0,0 1 0,0 0 0,0-1 0,0 1 0,0 0 0,0 0 0,0-1 0,-1 1 0,1 0 0,0-1 0,0 1 0,0 0 0,0 0 0,0-1 0,-1 1 0,1 0 0,0 0 0,0-1 0,0 1 0,-1 0 0,1 0 0,0 0 0,0 0 0,-1-1 1,1 1-1,0 0 0,0 0 0,-1 0 0,1 0 0,0 0 0,0 0 0,-1-1 0,1 1 0,0 0 0,-1 0 0,1 0 0,-4 0-82,1 0 0,-1 1 0,1-1 0,-1 0 0,1 1 0,0 0 0,-1 0 0,1 0 0,-6 3 0,0 1-76,0 0 0,1 0-1,0 1 1,0 0 0,-12 13-1,16-16 188,1 1 0,-1 0 0,1 0 0,0 0 0,0 0-1,1 1 1,-1-1 0,1 1 0,0 0 0,0 0 0,0 0-1,-1 9 1,4 5-131</inkml:trace>
  <inkml:trace contextRef="#ctx0" brushRef="#br0" timeOffset="1">390 277 17548,'-16'30'1864,"-4"1"-1344,3 1-200,0-1 617,7-1-1090,4-4 1658,6-9-1337,3-8-56,7-11-96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19292,'-7'1'454,"0"-1"1,1 1-1,-1 0 0,0 1 1,1-1-1,-1 1 0,-7 4 1,12-5-388,-1 0 1,1 0 0,0 0-1,-1 1 1,1-1 0,0 1-1,0-1 1,0 1 0,0 0 0,0 0-1,0 0 1,0 0 0,1 0-1,-1 0 1,1 0 0,0 0-1,-1 1 1,1-1 0,0 1-1,0-1 1,0 3 0,1-3-67,0-1-1,0 0 1,1 0-1,-1 0 1,0 0 0,1 0-1,-1 0 1,1 0 0,-1 0-1,1 0 1,-1 0-1,1 0 1,0 0 0,-1 0-1,1 0 1,0 0 0,0 0-1,0-1 1,0 1-1,0 0 1,0-1 0,0 1-1,0 0 1,0-1 0,0 1-1,0-1 1,0 0 0,0 1-1,2-1 1,39 10-74,-34-9 67,21 4-34,-20-5 29,1 2-1,-1-1 0,0 1 0,0 0 0,0 1 1,0 0-1,0 1 0,0 0 0,10 7 1,-17-11 7,-1 1 1,0 0 0,1 1-1,-1-1 1,0 0 0,0 0 0,0 0-1,0 1 1,0-1 0,0 1 0,0-1-1,0 0 1,-1 1 0,1 0 0,-1-1-1,1 1 1,-1-1 0,1 1 0,-1 0-1,0-1 1,0 1 0,0 0-1,0 1 1,-1 0-1,1 0 0,-1 0 0,0 0 0,-1 0 0,1-1-1,0 1 1,-1 0 0,1-1 0,-1 1 0,0-1 0,-4 5 0,-3 1 10,0 0 0,0-1 0,0 0 0,-1 0 0,-15 7-1,20-12-35,1 1 0,-1-1 0,0-1 0,1 1 0,-1-1 0,0 0 0,0 0 0,0 0-1,0-1 1,0 1 0,0-1 0,-1 0 0,1-1 0,0 1 0,-5-2 0,6 0-17,0 1 1,1-1-1,-1 0 1,1 1-1,0-2 1,-1 1-1,1 0 1,0-1-1,0 1 1,0-1 0,1 0-1,-1 0 1,1 0-1,-1 0 1,1 0-1,0-1 1,0 1-1,1 0 1,-1-1-1,-1-4 1,-6-25-262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14955,'11'2'1577,"12"2"-737,3 0-352,8-1 824,4 0-296,6-3-840,2 0-392,-3-9 352,0 2-96,-10-8-360</inkml:trace>
  <inkml:trace contextRef="#ctx0" brushRef="#br0" timeOffset="1">520 1 14227,'-5'33'1680,"1"2"-775,0-2-313,4 2 1112,4 1-552,2 1-215,1 0-137,-4 2-352,-3 2-152,-9 2-488,-5 6-376,-16-3 488,-3 3-112,-6-8-72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16099,'118'-18'2043,"165"-3"0,117 22-688,-324 0-1282,777 24-51,506 1-629,-215-59 2225,-1058 27-1689,-86 6 88,1 0-1,-1 0 1,0 0-1,0-1 1,0 1-1,0 0 1,0 0-1,1 0 1,-1 0-1,0 0 1,0 0-1,0 0 1,0-1-1,0 1 1,0 0-1,0 0 1,0 0-1,0 0 1,0 0-1,0-1 1,0 1-1,1 0 1,-1 0-1,0 0 1,0 0-1,0-1 1,0 1-1,0 0 1,0 0-1,-1 0 0,1 0 1,0-1-1,0 1 1,0 0-1,0 0 1,0 0-1,0 0 1,0 0-1,0-1 1,0 1-1,0 0 1,0 0-1,0 0 1,-1 0-1,1 0 1,0 0-1,0-1 1,0 1-1,0 0 1,0 0-1,0 0 1,-1 0-1,1 0 1,0 0-1,0 0 1,0 0-1,0 0 1,-1 0-1,1 0 1,0 0-1,0 0 0,0 0 1,-1 0 0,-8-7-56,-5 3 100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15035,'3'2'199,"-1"-1"-1,0-1 1,0 1-1,1 0 0,-1-1 1,1 1-1,-1-1 1,1 0-1,-1 1 1,0-1-1,1 0 1,-1-1-1,1 1 1,-1 0-1,1-1 0,-1 1 1,5-3-1,3-1 169,-1 0 0,0-1-1,9-6 1,-8 5 201,56-38 742,-1-2 1,77-73-1,94-125-903,-232 242-375,-5 7-9,-9 22 6,-18 38-9,26-62-19,-15 34 49,-39 96-206,50-116-24,0 1-1,2 0 1,0 0 0,1 0-1,-1 30 1,6-37-56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 13779,'9'-9'2685,"-5"5"-21,-6 11-59,-12 20-2056,-1 0 0,-1-1 0,-1-1 1,-23 26-1,36-45-480,-37 44 55,-39 53-27,79-100-96,-10 17-52,11-20 46,0 1-1,-1-1 1,1 1 0,0-1-1,0 1 1,0-1-1,0 1 1,0-1-1,0 1 1,0-1-1,0 1 1,0-1 0,0 1-1,0-1 1,0 1-1,0-1 1,1 0-1,-1 1 1,0-1 0,0 1-1,0-1 1,1 1-1,-1-1 1,0 0-1,1 1 1,-1-1-1,0 0 1,1 1 0,-1-1-1,0 0 1,1 1-1,-1-1 1,1 0-1,-1 0 1,0 1-1,1-1 1,-1 0 0,1 0-1,-1 0 1,1 0-1,-1 0 1,1 1-1,-1-1 1,1 0 0,14 0-118,0 0 1,-1-1-1,1-1 1,0 0-1,-1-1 1,0 0 0,15-6-1,8-1-240,209-65-2287,-198 59 2100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20572,'0'7'1961,"6"2"-1369,-4-1-264,-1 11 1264,-2 4-847,1 8-377,0 4-224,-2 5-392,1 0-313,-2-3-47,0-5 432,2-9-88,1-11-128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19004,'-1'5'331,"0"-1"0,-1 0 0,0 0 0,0 0 0,0 0 0,0-1 0,0 1 0,-5 4 0,-4 9 165,-9 25-305,59-83-1739,-39 41 1515,0 0 1,0-1-1,1 1 0,-1-1 1,0 1-1,0-1 0,0 1 1,0-1-1,0 1 1,0-1-1,0 1 0,0-1 1,0 0-1,0 1 0,0-1 1,0 1-1,0-1 0,-1 1 1,1 0-1,0-1 1,0 1-1,-1-1 0,1 1 1,0-1-1,0 1 0,-1-1 1,1 1-1,0 0 0,-1-1 1,1 1-1,-1-1 1,-9-5 581,10 7-522,-21 6 824,11 1 30,10-8-852,0 0 0,-1 0-1,1 0 1,0 0 0,0 0 0,0 0-1,0 0 1,-1 0 0,1 0-1,0 0 1,0 0 0,0 0 0,0 0-1,-1 0 1,1 0 0,0-1-1,0 1 1,0 0 0,0 0 0,-1 0-1,1 0 1,0 0 0,0 0-1,0 0 1,0-1 0,0 1 0,0 0-1,0 0 1,-1 0 0,1 0-1,0-1 1,0 1 0,0 0 0,0 0-1,0 0 1,0 0 0,0-1-1,0 1 1,0 0 0,0 0 0,0 0-1,0 0 1,0-1 0,0 1-1,0 0-24,0 0 0,0-1 0,0 1 0,0 0 0,0 0 0,0 0 0,-1 0 0,1-1 0,0 1 0,0 0 0,0 0 0,0 0 0,0 0 0,0 0-1,-1 0 1,1-1 0,0 1 0,0 0 0,0 0 0,0 0 0,-1 0 0,1 0 0,0 0 0,0 0 0,0 0 0,0 0 0,-1 0 0,1 0 0,0 0 0,0 0-1,0 0 1,-1 0 0,1 0 0,0 0 0,0 0 0,0 0 0,0 0 0,-1 0 0,1 0 0,0 0 0,0 0 0,0 0 0,0 1 0,-1-1 0,1 0 0,0 0 0,0 0-1,0 0 1,0 0 0,0 0 0,0 1 0,-1-1 0,1 0 0,0 0 0,0 0 0,0 0 0,0 1 0,0-1 0,0 0 0,0 0 0,0 0 0,0 0 0,0 1-1,-1-1-17,-6 2 85,7-2-196,0 0 0,-1 0 0,1 0 0,0 1 0,0-1-1,0 0 1,-1 0 0,1 0 0,0 0 0,0 0 0,-1 0 0,1 0 0,0 0 0,0 0 0,0 1 0,-1-1-1,1 0 1,0 0 0,0 0 0,-1 0 0,1 0 0,0 0 0,0-1 0,-1 1 0,1 0 0,0 0 0,0 0-1,-1 0 1,1 0 0,0 0 0,0 0 0,0 0 0,-1 0 0,1-1 0,0 1 0,0 0 0,0 0-1,0 0 1,-1 0 0,1-1 0,0 1 0,0 0 0,0 0 0,0 0 0,0-1 0,0 1 0,-1-1 0,1 1-66,-1-5-252,1 4 290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42 14115,'0'0'258,"0"-1"0,0 1-1,1-1 1,-1 0 0,0 1 0,0-1 0,0 0 0,1 1-1,-1-1 1,0 0 0,0 1 0,0-1 0,0 1-1,0-1 1,0 0 0,-1 1 0,1-1 0,0 0-1,0 1 1,0-1 0,-1 0 0,1 1 0,0-1 0,0 1-1,-1-1 1,0 0 0,0 0 10,0-1 0,-1 1 0,1 0 0,-1 0 0,1 0 1,-1 0-1,1 0 0,-1 0 0,-3 0 0,-42-10 137,42 10-108,-6 0-258,1 1 0,-1 0 0,1 0 0,0 1 0,-1 1 0,1 0 0,0 0 0,0 1 0,0 0 0,0 1 0,1 0 0,-1 0 0,1 1 0,0 0 0,-16 13 0,19-14-29,-1 1-1,1 0 1,0 1-1,1 0 1,0-1-1,-1 2 1,2-1 0,-1 0-1,1 1 1,0 0-1,0 0 1,1 0-1,0 1 1,0-1-1,1 1 1,0 0 0,0-1-1,1 1 1,0 0-1,1 0 1,-1 12-1,2-17-11,-1 0-1,0 0 0,1 0 0,0 0 0,0 0 0,0 0 0,0 0 0,0 0 0,0 0 0,1 0 1,-1 0-1,1-1 0,0 1 0,0-1 0,0 1 0,0-1 0,0 0 0,1 0 0,-1 0 1,1 0-1,-1 0 0,1 0 0,0-1 0,0 1 0,0-1 0,-1 0 0,1 0 0,0 0 0,1 0 1,-1-1-1,4 1 0,4 0-11,0-1 1,0 0 0,-1 0-1,1-1 1,0-1-1,0 0 1,20-7-1,-5 0 73,-1-1 0,0-2 0,0 0 0,-1-2-1,-1 0 1,0-2 0,-1 0 0,-1-2 0,31-33-1,-48 48-8,-1-1 0,1 0 0,-1 0 0,0-1 0,0 1 0,0-1 0,-1 1 0,0-1 0,0 0 0,0 0 0,0 0 0,-1 0 0,0 0 0,2-9 0,-3 13-41,0 1 0,0-1 0,-1 1 0,1-1 0,0 1 1,0-1-1,0 1 0,0-1 0,0 1 0,0 0 0,-1-1 0,1 1 0,0-1 0,0 1 0,-1-1 1,1 1-1,0 0 0,-1-1 0,1 1 0,0 0 0,-1-1 0,1 1 0,-1 0 0,1 0 1,0-1-1,-1 1 0,1 0 0,-1 0 0,1 0 0,-1-1 0,1 1 0,-1 0 0,-19 4 134,-20 19-78,38-22-61,-12 9-7,-1 1 0,2 1 0,-1 0 0,2 1 0,-15 18 0,21-24-22,1 1 0,-1 0 1,2 0-1,-1 0 1,1 0-1,0 0 1,1 1-1,0 0 1,0 0-1,1 0 1,0 0-1,0 10 1,2-14-3,0-1 0,1 1 0,-1-1 1,1 1-1,0-1 0,0 1 0,1-1 0,-1 0 1,1 0-1,0 0 0,0 1 0,5 6 0,3 1-72,0-1 0,18 17-1,-20-20 68,0 0-1,0 0 1,-1 0-1,0 1 1,10 16-1,-16-24 37,-1 0 0,1 0 0,-1 0 0,1 0 0,-1 0 0,1 1 0,-1-1 0,0 0 0,0 0 0,1 0 0,-1 1 0,0-1 1,0 0-1,0 0 0,0 1 0,0-1 0,-1 0 0,1 0 0,0 0 0,-1 1 0,1-1 0,0 0 0,-1 0 0,1 0 0,-2 2 0,0-1 9,0-1 0,0 1 0,1-1 0,-1 1 1,0-1-1,0 0 0,-1 0 0,1 0 0,0 0 0,0 0 1,0 0-1,-4 0 0,-8 1 81,0 0 0,0-1 0,-21-1 0,33 0-80,-16 0 42,1-1 1,0-1 0,-1-1-1,1 0 1,0-1 0,1-1-1,-27-11 1,41 15-121,0 1 0,1-1-1,-1 0 1,1 0 0,-1 0 0,1 0 0,-1 0-1,1 0 1,0 0 0,0-1 0,0 1-1,-1 0 1,1-1 0,0 1 0,-1-3 0,2 3-13,0 0 0,0 0 0,0 0 1,0 0-1,0 0 0,1 0 1,-1 0-1,0 0 0,0 0 1,1 0-1,-1 1 0,0-1 0,1 0 1,-1 0-1,1 0 0,-1 0 1,1 1-1,0-1 0,-1 0 0,1 1 1,0-1-1,-1 0 0,1 1 1,0-1-1,0 1 0,0-1 0,0 1 1,-1 0-1,3-1 0,104-55-2957,-52 32 1974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17812,'7'-10'1547,"-15"14"-435,-16 16 179,5 1-737,1 1 0,1 1 1,-18 29-1,29-42-504,0 1 1,1-1-1,0 1 0,1 1 1,0-1-1,1 1 1,0-1-1,1 1 0,0 0 1,0 14-1,2-23-31,0 1 0,0-1 0,0 1-1,1-1 1,0 1 0,-1-1 0,1 0-1,0 1 1,0-1 0,1 0 0,-1 0-1,1 0 1,0 0 0,-1 0 0,1 0 0,1 0-1,-1 0 1,0-1 0,1 1 0,-1-1-1,1 0 1,0 0 0,0 0 0,-1 0-1,1 0 1,1-1 0,-1 1 0,4 1 0,-1-2 26,0 0 0,0 0 0,-1 0 0,1-1 0,0 1 0,0-1 0,0-1 0,0 1 0,0-1 0,-1 0 0,1-1 1,0 1-1,-1-1 0,1 0 0,9-6 0,-8 4 49,0 0 0,0-1 0,-1 0 0,1-1 0,-1 0 1,-1 0-1,1 0 0,5-8 0,-10 12-56,1 0 1,-1 0-1,0 0 1,0-1-1,0 1 0,0 0 1,0-1-1,0 1 1,-1-1-1,1 1 0,-1-1 1,0 1-1,0-4 0,0 4-15,0 0-1,-1 0 0,1 0 0,-1 1 1,0-1-1,0 0 0,1 1 0,-1-1 1,0 1-1,0-1 0,-1 1 0,1-1 0,0 1 1,0-1-1,-1 1 0,1 0 0,0 0 1,-1 0-1,0 0 0,1 0 0,-2-1 1,-5-1-211,-1 0 0,1 1 1,0 0-1,0 0 0,-1 1 1,1 0-1,-1 1 1,0-1-1,1 1 0,-1 1 1,1 0-1,-1 0 0,1 1 1,0 0-1,-15 6 1,22-8 140,0 0 1,1 0 0,-1 0 0,0 1-1,0-1 1,1 0 0,-1 1-1,0-1 1,1 0 0,-1 1 0,0-1-1,1 1 1,-1-1 0,1 1 0,-1 0-1,1-1 1,-1 1 0,1-1 0,-1 1-1,1 0 1,0-1 0,-1 1-1,1 0 1,0 0 0,-1 0 0,6 4-713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14763,'6'113'1826,"-2"-21"-1150,53 427 1827,-7-67-1576,-47-410-808,-2-18 46,1 0-1,1 0 1,1-1-1,14 43 1,-18-65-142,0 0 0,0 0 1,1 0-1,-1 0 0,1 0 0,-1 0 1,1 0-1,-1 0 0,1 0 1,0 0-1,-1 0 0,1-1 1,0 1-1,0 0 0,0 0 0,0-1 1,-1 1-1,1-1 0,0 1 1,2 0-1,-2-1-2,0 0 0,0 0 0,0 0 1,-1 0-1,1 0 0,0-1 0,0 1 0,0 0 0,0-1 1,-1 1-1,1 0 0,0-1 0,0 1 0,-1-1 0,1 1 1,0-1-1,-1 1 0,1-1 0,-1 0 0,2 0 0,2-4 58,-1 0-1,1 0 1,-1-1-1,0 1 1,4-12-1,3-12 117,-1-1 0,8-53 0,0-66-21,-14 115-189,6-101-424,-8-147 0,-29-134-1336,16 272 922,10 128 755,1-1 0,1 1 0,0-1 0,5-29 1,-4 42 120,0 0 0,0 1 0,0-1 0,1 0 0,-1 0 1,1 1-1,0-1 0,0 1 0,0 0 0,1-1 0,-1 1 0,1 0 1,-1 0-1,1 1 0,0-1 0,0 1 0,1-1 0,-1 1 0,0 0 1,1 0-1,-1 0 0,1 1 0,0-1 0,6-1 0,12-2 52,1 1 0,0 1 0,33 0 0,72 7-78,-49-1 14,130-3-244,237-31 0,201-80-725,-486 75 727,466-97-417,6 42 812,151 50 689,-60 5-224,-572 29 20,227 19 0,-240-11 283,-141 1-791,-1-1-1,0 1 1,1 0 0,-1-1 0,1 1 0,-1 0-1,1 0 1,0 1 0,0-1 0,0 0 0,-3 6-1,-5 6 25,1 1-1,0 1 1,1 0-1,1 0 1,0 0-1,-6 26 1,-17 108 276,26-123-360,4-26-83,-2 6-20,1 0 1,0-1-1,1 1 0,0 0 1,1 10-1,-1-17 22,0 1-1,0-1 1,0 1 0,0-1 0,0 1-1,0-1 1,0 1 0,0-1-1,0 1 1,0-1 0,1 1-1,-1-1 1,0 0 0,0 1-1,1-1 1,-1 1 0,0-1-1,1 0 1,-1 1 0,0-1-1,1 0 1,-1 1 0,0-1-1,1 0 1,-1 0 0,1 1-1,-1-1 1,1 0 0,15-9-42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229 182 13019,'2'-3'610,"0"0"0,0-1 0,0 1 1,-1-1-1,0 0 0,0 1 0,0-1 0,0 0 1,0 0-1,-1 0 0,0 1 0,0-1 0,0 0 1,0 0-1,0 0 0,-2-4 0,1 4-415,-1 0 0,0 0 0,1-1 0,-2 1-1,1 0 1,0 1 0,-1-1 0,0 0 0,0 1 0,0-1 0,0 1 0,-1 0-1,-5-4 1,-5-3 128,0 1 1,-28-15-1,36 21-324,1 1 1,-1 0 0,1 0-1,-1 0 1,1 0 0,-1 1-1,0 0 1,0 1 0,0-1-1,0 1 1,-11 1 0,15-1-86,0 1 0,-1 0 1,1 0-1,0 0 0,0 0 1,0 0-1,0 0 0,0 0 0,0 1 1,0-1-1,0 1 0,0-1 1,0 1-1,1 0 0,-1 0 0,1-1 1,-1 1-1,-1 4 0,1-2-40,0 0-1,1 1 1,-1-1-1,1 1 1,0-1-1,0 1 1,0-1-1,0 9 1,1 12-444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625 133 11378,'2'-1'343,"1"0"-1,-1-1 0,-1 0 0,1 1 0,0-1 0,0 0 0,-1 0 0,1 0 0,-1 0 1,1 0-1,-1-1 0,0 1 0,0 0 0,0 0 0,0-1 0,0 1 0,-1-1 1,1 1-1,-1-1 0,1 1 0,-1-5 0,0 5-144,-1 0-1,1 0 1,-1 0-1,0-1 1,1 1 0,-1 0-1,0 0 1,0 0-1,0 0 1,-1 0 0,1 1-1,0-1 1,-1 0-1,1 0 1,-1 1 0,0-1-1,1 1 1,-1 0-1,0-1 1,0 1 0,0 0-1,0 0 1,0 0-1,-3-1 1,-7-2-78,0 1 1,-1 0-1,1 0 0,-1 1 1,1 1-1,-1 0 0,0 1 1,1 0-1,-1 1 0,1 1 1,-1 0-1,1 0 0,-14 5 0,12-2-124,0 0 0,0 0 0,1 1 0,0 1 0,0 0 0,0 1 0,1 1-1,0 0 1,1 0 0,-20 22 0,26-25-3,-32 42-2,34-45-1,1 0 0,0 1 0,0 0 0,1-1 0,-1 1 0,1 0 0,0 0 0,-1 0 0,2 0 0,-1 0 0,0 8 0,1-10 3,1-1 0,-1 1 0,0-1 0,1 1 0,0-1 0,-1 1 0,1-1 0,0 1 0,0-1 0,0 0 0,0 0 0,0 1 0,0-1 0,0 0 0,0 0 0,0 0 0,0 0 0,1 0 0,-1 0 0,0 0 0,1 0 0,-1-1 0,1 1 0,-1-1 0,1 1 0,-1-1 0,1 1 0,0-1 0,-1 0 1,1 0-1,2 0 0,3 1-11,0-1 0,0 0 0,0 0 0,0-1 0,13-2 0,5-4 3,-1-2 0,1 0 1,-1-2-1,43-26 0,-35 16 70,0-2 1,47-44-1,-77 66-49,34-37 109,-33 35-101,0-1 1,-1 1 0,0 0 0,0-1-1,0 0 1,0 1 0,0-1 0,-1 0 0,1 0-1,0-4 1,-2 7-14,0 1 0,0 0 0,0 0 0,0 0 0,0 0 0,0 0 0,0 0 0,0-1 0,0 1 0,0 0 0,0 0 0,0 0 0,0 0 0,0 0 0,0 0 0,0-1 0,0 1 0,0 0 0,0 0 0,0 0 0,0 0 0,0 0 0,0-1 0,0 1 0,0 0 0,0 0 0,0 0 0,0 0 0,0 0 0,-1 0 0,1 0 0,0-1 0,0 1-1,0 0 1,0 0 0,0 0 0,0 0 0,0 0 0,0 0 0,-1 0 0,1 0 0,0 0 0,0 0 0,0 0 0,0 0 0,0 0 0,-1 0 0,1 0 0,0 0 0,0 0 0,0 0 0,0 0 0,0 0 0,-1 0 0,1 0 0,0 0 0,0 0 0,0 0 0,0 0 0,0 0 0,-1 0 0,-11 9 4,-11 15-50,16-13 33,-1 1 0,2 0 0,0 1 0,0-1 0,1 1 0,1 0 0,0 0 0,0 1 0,2-1 0,0 1 0,0-1 0,1 1 0,1 0 0,0 0 0,4 25 0,-2-26 13,3 35 7,2 0 0,2 0-1,18 55 1,-19-87-12,-6-14 14,-1 0 0,0 1 0,1-1 0,-1 1 0,0-1 1,0 1-1,-1-1 0,2 4 0,-2-7-1,-1 0 0,1 0 1,0 0-1,0 1 0,-1-1 0,1 0 0,0 0 0,-1 0 1,1 0-1,-1 1 0,1-1 0,-1 0 0,1 1 0,-1-1 1,0 0-1,1 1 0,-1-1 0,0 1 0,1-1 0,-1 1 0,0-1 1,0 1-1,0-1 0,1 1 0,-1 0 0,0 0 0,0-1 1,0 1-1,0 0 0,0 0 0,0 0 0,1 0 0,-3 0 1,-38 1 16,30 0 15,-65 4 186,-108 21 0,150-18-192,0 1-1,0 1 1,1 2 0,1 2 0,-45 24 0,56-26-105,-20 13-598,41-25 632,0 0-1,-1 0 1,1 0-1,0 0 1,0 0-1,0 1 1,0-1-1,0 0 1,0 0-1,0 0 1,0 0-1,0 0 1,0 0-1,-1 0 1,1 0-1,0 0 0,0 1 1,0-1-1,0 0 1,0 0-1,0 0 1,-1 0-1,1 0 1,0 0-1,0 0 1,0 0-1,0 0 1,0 0-1,-1 0 1,1 0-1,0 0 1,0 0-1,0 0 1,0 0-1,0 0 1,0 0-1,-1 0 1,1 0-1,0 0 1,0-1-1,0 1 1,0 0-1,0 0 1,0 0-1,0 0 1,-1 0-1,1 0 1,1-9-786,7-11 99,3 5 165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12499,'19'-4'1832,"10"-2"-840,2 2-416,1 0 2033,4-3-1633,9-2-232,1-1-16,5 0-640,2-3-376,-8-3 288,-4 0-40,-14 4-120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17276,'22'8'1504,"12"-16"-1000,5-5-216,14-3 488,7-4-208,9 0-584,3-2 1745,-11 1-1537,-8 1 56,-14 6-48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3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215 142 13627,'3'-6'333,"0"1"0,0-1 0,-1 0 0,0 0 1,0 0-1,-1 0 0,1-1 0,-1 1 0,0 0 0,-1-1 0,0 1 0,-1-10 1,1 14-229,0-1 1,0 1 0,-1 0 0,1-1 0,-1 1 0,0 0 0,0 0 0,0-1 0,0 1 0,0 0 0,0 0 0,0 0 0,-1 0 0,1 0 0,-1 1 0,0-1-1,1 0 1,-1 1 0,0-1 0,0 1 0,0-1 0,0 1 0,0 0 0,0 0 0,-1 0 0,1 0 0,0 0 0,0 1 0,-1-1 0,1 1 0,0-1 0,-1 1-1,1 0 1,-1 0 0,-3 0 0,1 1-40,0 0-1,-1 0 0,1 1 1,0-1-1,0 1 0,0 0 1,0 1-1,0-1 1,0 1-1,1 0 0,-1 0 1,1 1-1,0-1 0,0 1 1,0 0-1,-6 7 0,-1 3-13,1 1 0,0 0 0,-15 28 0,20-33-42,0 1 0,1-1-1,0 1 1,1 0 0,0 0 0,1 0-1,0 1 1,-1 19 0,4-27-5,-1 0 0,0 0 0,1 0 0,-1 0 1,1-1-1,0 1 0,1 0 0,-1 0 0,1-1 0,-1 1 1,1-1-1,0 1 0,0-1 0,1 0 0,-1 0 0,1 0 1,-1 0-1,1 0 0,0 0 0,0-1 0,0 0 0,0 1 1,1-1-1,-1 0 0,1-1 0,-1 1 0,1-1 0,6 3 1,1-2 28,0 1 1,1-2 0,-1 1 0,0-2-1,1 1 1,-1-1 0,1-1-1,-1 0 1,0-1 0,14-3 0,-13 2 29,0-1-1,0 0 1,-1-1 0,0 0 0,1 0 0,-2-1 0,1-1 0,-1 1 0,12-12 0,-18 15-44,0-1 0,-1-1 0,0 1 0,0 0 0,0-1 0,0 0-1,-1 1 1,1-1 0,-1 0 0,0 0 0,-1-1 0,1 1 0,-1 0 0,0 0-1,-1-1 1,1 1 0,-1-10 0,0 12-98,-1 1 0,1-1 0,0 0 0,-1 0 1,0 0-1,0 1 0,0-1 0,0 1 0,0-1 0,0 0 0,-1 1 0,1 0 0,-1-1 1,0 1-1,1 0 0,-1 0 0,0 0 0,0 0 0,-1 0 0,1 0 0,0 1 0,-1-1 0,1 1 1,-1-1-1,1 1 0,-1 0 0,1 0 0,-1 0 0,0 1 0,0-1 0,1 0 0,-1 1 1,0 0-1,-3 0 0,1 0-58,1 0 0,0 0 0,0 0 0,-1 1 0,1 0 0,0 0 0,0 0 0,0 1 0,0-1 0,0 1 0,0 0 0,0 0 0,1 0 0,-1 0 0,1 1 0,-1 0 0,1-1 0,0 1 0,-3 4 0,-10 20-785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15763,'3'11'1817,"-1"8"-1209,-3 4-248,-3 2 1176,-1 8-992,1 2 33,-2 1-585,1 0-433,0-8 425,1-5-120,3-13-96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 19108,'1'-3'2221,"-4"6"-743,-6 15-127,-11 28-697,16-36-586,-2 4-49,0 1 1,1 0-1,0 0 0,1 1 1,-3 27-1,7-42-26,0 0 1,1 0-1,-1 0 1,0 0-1,0 0 1,0 0-1,1 0 0,-1 0 1,0 0-1,1 0 1,-1 0-1,1 0 0,-1-1 1,1 1-1,-1 0 1,1 0-1,0-1 1,-1 1-1,1 0 0,0-1 1,0 1-1,-1 0 1,1-1-1,0 1 0,0-1 1,0 0-1,0 1 1,0-1-1,-1 0 1,1 1-1,0-1 0,0 0 1,0 0-1,2 0 1,4 1-20,0-1 0,0 0 0,0-1 0,7 0 0,-1-1 1,-2 2 13,0 0 1,0 1 0,0 0 0,-1 0 0,1 1-1,0 1 1,-1 0 0,0 0 0,0 1 0,12 6-1,-18-8 8,1 1 0,-1-1 0,0 1 0,1 0 0,-1 0 0,-1 1 0,1-1 0,0 1 0,-1 0 0,0 0 0,0 0 0,0 0 0,0 1 0,0-1 0,-1 1 0,0-1 0,0 1 0,-1 0 0,1 0 0,-1 0 0,0 0 0,0 0 0,0 8 0,-1-9 40,0 1 0,-1-1 1,0 1-1,1-1 1,-2 0-1,1 1 1,0-1-1,-1 0 0,0 0 1,0 0-1,0 0 1,0 0-1,-4 4 1,1-2 56,-1 0 0,1-1 1,-1 0-1,0 0 1,0 0-1,0 0 0,-10 4 1,6-4-2,0 0 1,-1-1-1,1 0 1,-1 0 0,0-2-1,0 1 1,0-1-1,0-1 1,0 0-1,-19 0 1,25-2-213,1 1 1,0-1-1,0 0 0,0 0 1,-1 0-1,1-1 1,1 0-1,-1 0 1,0 0-1,0 0 1,1 0-1,-1-1 0,1 1 1,-1-1-1,1 0 1,0 0-1,0 0 1,-3-5-1,1 0-247,1 1 0,0-1-1,0 0 1,1 0 0,0 0-1,0-1 1,1 1 0,-1-10 0,-3-13-734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64 12811,'-12'-32'5178,"11"31"-5000,1-1 0,-1 1 0,0 0-1,1-1 1,-1 1 0,0 0 0,0 0 0,0 0-1,0 0 1,0-1 0,0 1 0,0 1 0,0-1 0,0 0-1,0 0 1,-1 0 0,1 1 0,0-1 0,-1 0-1,-6 3 4491,8-5-5049,1 1 544,-4-6-82,3 9-82,-1-1-1,0 1 0,0 0-1,1 0 1,-1-1-1,0 1 1,1 0 0,-1 0-1,0 0 1,1 0 0,-1 0-1,1 0 1,0 0 0,-1 0-1,1 0 1,-1 2 0,1-3 2,0 0 1,0 0 0,0 1-1,0-1 1,-1 0 0,1 0-1,0 1 1,0-1 0,0 0-1,-1 0 1,1 0-1,0 1 1,0-1 0,-1 0-1,1 0 1,0 0 0,-1 0-1,1 0 1,0 1 0,0-1-1,-1 0 1,1 0 0,0 0-1,-1 0 1,1 0 0,0 0-1,-1 0 1,1 0 0,0 0-1,0 0 1,-1 0 0,1-1-1,0 1 1,-1 0 0,1 0-1,0 0 1,0 0 0,-1 0-1,1 0 1,0-1 0,0 1-1,-1 0 1,1 0 0,0 0-1,-1-1 1,-16-9 10,15 9-4,0 1-6,0-1 0,0 1 1,1-1-1,-1 1 0,0 0 1,0 0-1,0 0 1,0 0-1,0 0 0,0 0 1,1 1-1,-1-1 0,0 1 1,0-1-1,0 1 1,1-1-1,-1 1 0,0 0 1,-2 2-1,-33 23 1,28-19 9,-10 8-10,0 0 0,-30 33 0,44-42-1,0 0 1,1 0 0,-1 0 0,1 0 0,1 1 0,-1 0-1,1-1 1,0 1 0,1 1 0,-1-1 0,1 0 0,1 0-1,-2 12 1,3-16 2,0-1 0,0 1 0,1 0 0,-1 0 0,0-1 0,1 1 0,0 0 0,0-1 0,-1 1 0,2 0 0,-1-1 0,0 1 0,0-1 0,1 0 0,-1 1 0,1-1 0,0 0 0,3 3 0,-2-2 10,1 0 0,0-1 0,0 1 0,1-1 0,-1 1 0,0-1 0,1-1 0,0 1 0,8 1 0,0 0 45,1-2 0,-1 1 0,1-2 1,0 0-1,-1-1 0,24-3 0,-26 1-1,-1 0 1,1 0-1,-1-1 1,0 0-1,0 0 1,-1-1 0,1-1-1,-1 0 1,0 0-1,-1 0 1,1-1-1,-1-1 1,8-8-1,-13 11-36,1 1-1,-1-1 0,1 0 0,-1 0 1,-1 0-1,1 0 0,-1-1 0,0 1 1,0-1-1,0 1 0,-1-1 0,0 0 1,0 0-1,0 1 0,-1-1 0,0 0 1,0 0-1,0 0 0,-1 0 0,0 1 1,0-1-1,-1 0 0,1 1 0,-1-1 1,-5-10-1,4 12-48,1-1 1,-1 1-1,1 0 1,-1 0-1,0 0 1,-1 0-1,1 0 1,-1 1-1,0-1 1,0 1-1,0 0 1,0 0-1,-6-2 1,8 4-110,-1 0 1,1 0 0,0 0 0,-1 1-1,1-1 1,-1 1 0,1 0-1,0 0 1,-1 0 0,1 0-1,-1 0 1,1 0 0,-1 1-1,1-1 1,0 1 0,-1 0-1,1-1 1,0 1 0,-1 0 0,1 1-1,0-1 1,0 0 0,0 0-1,0 1 1,0 0 0,0-1-1,1 1 1,-4 3 0,0 3-504,4-2-123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18164,'7'-8'694,"0"1"0,1 1 1,0 0-1,0 0 0,10-6 1,-13 10-498,0 0 0,1 0 1,-1 0-1,1 0 1,-1 1-1,1 0 1,-1 0-1,1 1 0,-1 0 1,12 0-1,-8 1-135,0 0-1,0 1 1,0 0 0,0 1-1,0 0 1,0 0 0,-1 1-1,0 0 1,1 0 0,-1 1-1,-1 0 1,12 10 0,-16-13-70,-1 1 0,1-1 1,-1 1-1,1-1 1,-1 1-1,0 0 1,0 0-1,0 0 1,-1 0-1,1 0 0,-1 1 1,1-1-1,-1 0 1,0 1-1,-1-1 1,1 1-1,0-1 1,-1 1-1,0-1 1,0 1-1,0 0 0,0-1 1,-1 1-1,1-1 1,-1 1-1,0-1 1,0 1-1,0-1 1,-1 0-1,1 0 0,-1 1 1,1-1-1,-1 0 1,0 0-1,-3 2 1,-2 5-24,-1-2 1,-1 1 0,0-1 0,-14 10-1,-8 8-139,31-26 148,-1 1-1,0-1 0,1 1 0,-1 0 0,1-1 1,-1 1-1,1 0 0,0 0 0,-1-1 1,1 1-1,0 0 0,-1 0 0,1-1 1,0 1-1,0 0 0,0 0 0,0 0 1,0 0-1,0-1 0,0 1 0,0 0 1,0 0-1,0 0 0,0-1 0,0 1 1,0 0-1,1 0 0,-1 0 0,0-1 1,1 1-1,-1 0 0,1 0 0,-1-1 0,1 1 1,-1 0-1,1-1 0,-1 1 0,1-1 1,0 2-1,5 3-189,0 0 1,0-1-1,10 8 0,-2-3-47,-12-7 229,1-1 0,-1 2 1,1-1-1,-1 0 0,0 0 0,0 1 1,0-1-1,-1 1 0,1-1 0,-1 1 1,1 0-1,-1 0 0,0 0 0,0 0 1,0 0-1,0 0 0,0 3 0,-1-4 53,-1 0 1,1 0-1,0 1 0,-1-1 0,0 0 0,0 0 0,1 0 0,-1 0 0,-1 0 0,1 0 1,0-1-1,0 1 0,-1 0 0,1 0 0,-1-1 0,1 1 0,-1-1 0,1 0 0,-1 1 1,0-1-1,0 0 0,0 0 0,0 0 0,0 0 0,-2 1 0,-12 4 303,1 0 0,-1-1 0,0-1-1,0 0 1,-30 3 0,-9-5-1949,93-11-2182,-3 3 2652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17180,'-5'0'269,"-1"1"1,1 0 0,0 0-1,0 0 1,0 1 0,0 0-1,0 0 1,1 0-1,-7 4 1,-42 30 792,44-29-549,-10 7-64,0 1 0,1 1 0,-17 20 0,28-28-383,0 0 0,1 0 0,0 1 1,1-1-1,0 1 0,0 0 0,1 1 1,1-1-1,-6 19 0,8-24-60,1 1 0,0-1 1,-1 1-1,2-1 0,-1 1 0,0 0 0,1-1 0,0 1 0,0-1 1,0 1-1,1-1 0,-1 0 0,1 0 0,0 0 0,0 0 0,1 0 1,-1 0-1,1 0 0,0 0 0,0-1 0,0 0 0,0 0 0,1 1 1,5 3-1,-3-3 15,1 0 0,-1 0 0,1 0 1,0-1-1,0 0 0,0 0 0,0-1 1,0 0-1,1 0 0,-1-1 0,1 0 0,-1 0 1,15-1-1,-21 1-10,0-1 0,0 0 0,0 0 1,0 0-1,0 0 0,0 0 0,0-1 0,0 1 1,-1 0-1,1 0 0,0 0 0,0-1 0,0 1 0,0 0 1,0-1-1,-1 1 0,1-1 0,0 1 0,0-1 1,-1 0-1,1 1 0,0-1 0,-1 0 0,1 1 1,-1-1-1,1 0 0,-1 0 0,1 1 0,-1-1 0,1 0 1,-1 0-1,0 0 0,1 0 0,-1 0 0,0 1 1,0-1-1,0 0 0,0 0 0,0 0 0,0 0 1,0 0-1,0 0 0,0 0 0,0-1 0,-1 0 11,0-1-1,0 1 0,0 0 0,0-1 1,0 1-1,-1 0 0,1-1 1,-1 1-1,0 0 0,1 0 1,-1 1-1,0-1 0,0 0 0,-4-2 1,0 0-165,0 1 0,0 0 0,-1 0 0,0 0 0,1 1 0,-1 0 1,0 0-1,0 1 0,0 0 0,0 0 0,-1 1 0,1-1 0,0 2 0,-7 0 1,-12 4-277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13803,'2'-4'1704,"3"5"-823,-2 6-281,-2 11 1200,-1 3-384,-6 9-279,-2 5-177,3 11-344,0 4-88,-1 6-120,2-2-216,1-1-432,1-4-264,2-9-488,3-4-120,-7-22 767,-2-10-231,-11-19-280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16756,'3'1'1656,"13"7"-952,4-3-288,13 3 880,9 0-311,15-1-321,7-1-104,8-6-240,1-3-208,0-7-568,-4-1-368,-10-7 664,-7-2-104,-15 2-136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13 188 16740,'-13'-6'2724,"13"2"-361,22 0 452,-7 2-2828,33-5 269,0-2-1,-1-3 1,0-2-1,88-38 1,-130 50-257,31-19-46,-35 20 43,1 0 0,-1 0 0,1 0 0,-1-1-1,1 1 1,-1-1 0,0 1 0,1-1 0,-1 1-1,0-1 1,0 0 0,0 0 0,0 1 0,-1-1 0,1 0-1,1-4 1,-2 5 0,0 1-1,-1-1 0,1 0 1,0 0-1,0 0 0,0 0 1,-1 0-1,1 0 0,0 1 1,-1-1-1,1 0 0,0 0 1,-1 1-1,1-1 0,-1 0 1,0 0-1,1 1 1,-1-1-1,0 1 0,1-1 1,-1 1-1,0-1 0,1 1 1,-1-1-1,0 1 0,0-1 1,0 1-1,1 0 0,-1-1 1,-2 1-1,-28-5-108,17 6 95,1 1 0,-1 0 0,1 1 0,-1 0 0,1 1 1,0 0-1,0 1 0,1 1 0,0 0 0,0 1 0,0 0 0,0 0 0,1 2 0,-11 9 1,12-9 0,1 0 1,-1 1 0,2 0-1,-1 0 1,1 1 0,1-1-1,0 2 1,1-1-1,0 1 1,0 0 0,1 1-1,1-1 1,0 1 0,-3 23-1,6-32-38,0-1-1,1 1 0,0-1 0,0 1 0,0 0 1,0-1-1,1 1 0,-1-1 0,1 1 1,0-1-1,0 1 0,0-1 0,1 0 0,-1 1 1,1-1-1,0 0 0,0 0 0,0 0 0,0 0 1,0-1-1,1 1 0,-1 0 0,1-1 1,-1 0-1,1 0 0,0 1 0,0-2 0,0 1 1,0 0-1,1-1 0,-1 1 0,0-1 0,1 0 1,-1 0-1,1 0 0,-1 0 0,1-1 1,-1 0-1,1 0 0,6 0 0,-1 0-42,0 0 0,-1-1 0,16-3 0,35-17-427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16500,'-23'3'906,"1"1"1,-32 11 0,43-12-687,1 1 1,0 1 0,0-1 0,0 2 0,1-1-1,0 1 1,-10 9 0,18-15-211,0 1 0,0 0 1,0-1-1,0 1 0,0 0 0,1 0 1,-1 0-1,0 0 0,1 0 0,-1 0 1,0 0-1,1 0 0,-1 0 0,1 0 1,-1 0-1,1 0 0,0 0 0,0 1 1,-1-1-1,1 2 0,0-2-11,1 0 0,-1-1 0,1 1 1,-1 0-1,1 0 0,-1-1 0,1 1 0,-1 0 0,1-1 0,0 1 1,-1-1-1,1 1 0,0-1 0,-1 1 0,1-1 0,0 1 0,0-1 0,0 0 1,-1 1-1,1-1 0,1 0 0,8 3-49,0-2 0,0 1 0,17-1 0,-18 0 60,49 1-90,-32-2 77,1 1 0,-1 1 0,1 1 0,-1 1 0,39 13 0,-62-16 8,0 0 1,-1 0-1,1 0 0,0 1 1,-1-1-1,1 1 1,-1 0-1,1-1 0,-1 1 1,0 0-1,0 1 1,0-1-1,0 0 0,3 5 1,-5-6 1,1 1 1,-1 0 0,1 0-1,-1 0 1,0-1 0,1 1-1,-1 0 1,0 0 0,0 0-1,0 0 1,-1-1-1,1 1 1,0 0 0,-1 0-1,1 0 1,-1-1 0,1 1-1,-1 0 1,0-1 0,0 1-1,0 0 1,0-1 0,0 1-1,-2 2 1,-8 8 53,0 0 1,-1-1 0,0 0-1,0-1 1,-14 9-1,-4 0 125,-39 19-1,60-34-233,-1 0 0,1 0-1,0-1 1,-1 0 0,-19 3-1,27-5 21,0-1-1,1 0 0,-1 0 0,0 0 0,0 0 0,0-1 0,0 1 0,0 0 0,1-1 0,-1 0 0,0 1 0,0-1 1,1 0-1,-1 0 0,0 0 0,-1-1 0,2 1 16,-1-1 0,1 1 1,0-1-1,0 0 0,0 1 0,0-1 1,0 0-1,1 1 0,-1-1 0,1 0 1,-1 0-1,1 0 0,-1 0 0,1 0 1,0 0-1,0 0 0,0 0 0,0 1 1,1-4-1,5-33-221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16484,'1'0'47,"-1"0"0,1 0 0,-1 0 1,0 0-1,1 0 0,-1 0 0,1 0 1,-1 1-1,0-1 0,1 0 0,-1 0 1,1 0-1,-1 1 0,0-1 0,1 0 1,-1 0-1,0 1 0,1-1 0,-1 0 1,0 1-1,1-1 0,-1 0 1,0 1-1,0-1 0,0 1 0,1-1 1,-1 0-1,0 1 0,0-1 0,0 1 1,0-1-1,0 0 0,0 1 0,0-1 1,0 1-1,0-1 0,0 1 0,0-1 1,0 1-1,0-1 0,0 1 0,-6 25 262,3-18-54,-7 34 348,1 0 1,2 0-1,2 1 0,1 51 0,4-60-837,2 0 0,2-1 0,1 1 0,1-1 0,21 63 0,-21-76-1157,-6-20 1354,-1 0 0,1 0-1,0 0 1,0 0 0,0 0 0,0 0 0,0 1-1,0-1 1,-1 0 0,1 0 0,0 0 0,0 0 0,0 0-1,0 0 1,0 0 0,-1 0 0,1 0 0,0 0-1,0 0 1,0 0 0,0 0 0,0 0 0,-1-1-1,1 1 1,0 0 0,0 0 0,0 0 0,0 0-1,0 0 1,0 0 0,-1 0 0,1 0 0,0 0-1,0 0 1,0-1 0,0 1 0,0 0 0,0 0-1,0 0 1,0 0 0,0 0 0,-1 0 0,1-1-1,0 1 1,0 0 0,0 0 0,0 0 0,0 0-1,0 0 1,0-1 0,0 1 0,0 0 0,0 0-1,-23-36-2992,17 27 3140,-58-77-3,-6-10 4718,70 96-4786,0 0 1,-1-1-1,1 1 0,0 0 0,0 0 1,-1-1-1,1 1 0,0 0 0,0 0 1,0-1-1,-1 1 0,1 0 1,0 0-1,0-1 0,0 1 0,0 0 1,0-1-1,0 1 0,0 0 0,0 0 1,0-1-1,0 1 0,0 0 0,0-1 1,0 1-1,0 0 0,0-1 0,0 1 1,0 0-1,0-1 0,0 1 1,0 0-1,0 0 0,0-1 0,1 1 1,-1 0-1,0 0 0,0-1 0,0 1 1,1 0-1,-1 0 0,0-1 0,0 1 1,0 0-1,1 0 0,-1 0 0,0-1 1,1 1-1,-1 0 0,0 0 0,0 0 1,1 0-1,16 1 757,-16-1-794,220 34-743,-163-27 424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 18012,'0'0'86,"0"-1"0,0 1 0,0 0 0,-1-1-1,1 1 1,0-1 0,0 1 0,0 0 0,0-1 0,0 1 0,-1-1 0,1 1 0,0 0 0,0-1 0,0 1-1,-1 0 1,1 0 0,0-1 0,-1 1 0,1 0 0,0-1 0,-1 1 0,1 0 0,0 0 0,-1 0 0,1-1 0,0 1-1,-1 0 1,0 0 0,-16-1 1446,-16 9-237,22-4-1270,0 0 0,0 1-1,1 0 1,-1 1 0,1 0 0,1 1 0,-1 0 0,1 0 0,-11 13 0,19-20-30,1 0-1,0 1 1,-1-1 0,1 1 0,0-1-1,0 1 1,-1-1 0,1 1-1,0-1 1,0 1 0,0-1-1,0 1 1,0-1 0,-1 1 0,1-1-1,0 1 1,0-1 0,0 1-1,0-1 1,0 1 0,1-1-1,-1 1 1,0-1 0,0 1-1,0-1 1,0 1 0,0-1 0,1 1-1,-1-1 1,0 0 0,0 1-1,1-1 1,-1 1 0,0-1-1,1 0 1,-1 1 0,1-1 0,-1 0-1,0 1 1,1-1 0,-1 0-1,1 1 1,-1-1 0,1 0-1,-1 0 1,1 0 0,-1 1 0,1-1-1,-1 0 1,1 0 0,-1 0-1,1 0 1,0 0 0,36 4-184,-29-3 141,18 0-93,-11 0 50,1 0 1,-1 0-1,1 2 1,-1 0-1,0 0 1,22 9-1,-35-11 78,-1 0-1,1-1 0,0 1 0,-1 0 1,1 0-1,0 0 0,-1 0 1,1 0-1,-1 1 0,0-1 0,1 0 1,-1 1-1,0-1 0,0 1 0,0-1 1,0 1-1,0 0 0,0-1 0,0 1 1,-1 0-1,1 0 0,0 2 0,-1-1 5,0-1-1,0 1 0,-1-1 0,1 0 1,-1 1-1,1-1 0,-1 1 0,0-1 0,0 0 1,0 0-1,0 1 0,0-1 0,-1 0 1,-2 3-1,-3 4 2,-2 0 0,1-1 0,-1 0 0,0-1 0,-20 13 0,18-13-35,-1-1 1,-23 9-1,31-14-45,0 1-1,0-1 1,0 0 0,0 0-1,0-1 1,0 1 0,-1-1-1,1 0 1,0 0-1,0 0 1,0-1 0,-8-1-1,11 1 44,-1 1 0,1-1 0,0 1 0,0-1-1,0 0 1,0 1 0,0-1 0,0 0-1,0 0 1,0 0 0,0 0 0,0 0 0,0 0-1,1 0 1,-1 0 0,0 0 0,1-1-1,-1 1 1,1 0 0,-1 0 0,1-1 0,-1 1-1,1 0 1,0 0 0,0-3 0,-1 0-18,2 0 1,-1 1 0,0-1 0,1 0-1,-1 0 1,1 0 0,2-5 0,10-24-497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15371,'3'0'2060,"-5"8"-1297,-5 11 19,-15 36 842,1 0-1,-12 58 0,27-86-1588,1 0-1,1 0 1,2 0-1,0 1 1,2-1-1,5 45 1,-5-70-35,9 40 33,-9-40-35,1 0 0,-1 0 0,1 0-1,0-1 1,-1 1 0,1 0 0,0-1 0,0 1-1,0-1 1,0 1 0,0-1 0,0 1 0,1-1-1,-1 0 1,0 1 0,1-1 0,-1 0 0,1 0-1,1 1 1,-2-2-1,-1 0 0,0 0 0,1 0 0,-1 0 0,1 0 0,-1 0 0,1 0 0,-1 0 0,1 0 0,-1-1 0,1 1 0,-1 0 0,0 0 0,1 0 0,-1-1 0,1 1 0,-1 0 0,0-1 0,1 1 0,-1 0 0,0-1 0,1 1 0,-1 0 0,0-1 0,1 1 0,-1-1 0,0 1 0,0 0 0,0-1 0,0 1 0,1-1 0,-1 1 0,0-1 0,0 0 0,4-19-56,-4 18 46,1-10-13,-1 0-1,0-1 1,0 1 0,-1 0 0,-1 0 0,0 0-1,-1 0 1,0 0 0,-1 1 0,0-1 0,-1 1-1,-1 0 1,-9-16 0,3 14-78,9 10-39,11 8-61,6 3-110,1 0 0,0-1 1,1 0-1,-1-2 0,1 0 0,0 0 0,29 3 0,0-3-237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19844,'7'2'2329,"-1"-2"-1505,5-3-296,8 1 1664,6 1-1119,6-1-225,4 2-440,3-1-72,-1 1-96,0 1-88,-7 1-344,-4-2-256,-7 0-856,-5-2 1792,-7-6-664,0-4-144,-7-3-112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 12899,'-2'-1'283,"-1"0"1,1 0-1,-1 1 1,1-1 0,-1 0-1,1 1 1,-1 0-1,1 0 1,-1-1 0,1 1-1,-1 1 1,-4 0-1,6-1-99,-8 0 359,0 2 0,-1-1 0,2 1 1,-1 1-1,0-1 0,0 2 0,-9 4 0,14-6-468,0 0-1,0 0 0,0 1 0,0-1 0,1 1 0,-1 0 1,1 0-1,0 0 0,0 0 0,0 1 0,0-1 1,1 1-1,-1 0 0,1 0 0,0 0 0,-2 6 0,3-8-63,1-1-1,-1 1 1,1-1 0,0 1-1,0-1 1,-1 1-1,1-1 1,0 1-1,1-1 1,-1 1-1,0 0 1,0-1-1,1 1 1,-1-1-1,0 1 1,1-1-1,0 0 1,-1 1-1,1-1 1,0 1 0,0-1-1,0 0 1,0 0-1,0 0 1,0 1-1,0-1 1,0 0-1,0 0 1,0 0-1,1-1 1,-1 1-1,0 0 1,1 0-1,-1-1 1,1 1-1,-1-1 1,1 1-1,-1-1 1,3 1-1,5 1 3,-1-1 0,1 0 0,-1 0 0,1-1 0,14-1 0,-5-2-28,-1 0 0,0-1 0,0 0 0,0-2 0,-1 0 0,0 0 0,0-2 0,0 0 0,-1-1 0,0 0 0,-1-1 0,15-14 1,-11 1-47,-16 13 22,-3 9 38,1 1 0,-1 0 0,1-1 0,0 1 0,-1 0 0,1 0 0,-1 0 0,1 0 0,-1-1 0,1 1 0,-1 0 0,1 0 0,-1 0 0,1 0 0,-1 0 0,1 0 0,-1 0 0,1 0 0,-1 0 0,1 0 0,-1 1 0,1-1 0,-1 0 0,1 0 0,-1 1 0,-5 1-10,0 0-1,1 1 1,-1 0-1,1 1 1,0-1 0,-1 1-1,2 0 1,-1 0-1,0 0 1,1 1-1,0 0 1,0 0-1,0 0 1,1 0 0,0 0-1,0 1 1,0 0-1,1-1 1,-1 1-1,1 0 1,1 0-1,-1 0 1,1 0 0,0 1-1,0 11 1,1-16 7,1-1 0,-1 1 0,1 0-1,-1 0 1,1 0 0,0 0 0,0 0 0,0-1 0,0 1 0,0 0 0,0-1 0,0 1 0,1-1 0,-1 1 0,0-1 0,1 0 0,-1 0 0,1 1-1,0-1 1,-1 0 0,1 0 0,0 0 0,3 1 0,3 0-13,-1 0 1,1 0-1,0-1 0,14 1 0,32-1-109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17324,'2'14'602,"0"-1"0,-1 1 0,0 0 0,-1 0 0,-3 26 0,-17 70 1318,15-87-1478,-23 90 560,-9 54-570,37-159-416,3-10 7,5-10 6,9-33 73,21-88 0,-28 92-73,-4 28-41,-6 13 12,0 0-1,0 0 1,0-1-1,0 1 1,0 0-1,0 0 0,1 0 1,-1 0-1,0 0 1,0 0-1,0 0 0,0 0 1,0 0-1,0 0 1,1 0-1,-1 0 0,0 0 1,0 0-1,0 0 1,0 0-1,0 0 1,1 0-1,-1 0 0,0 0 1,0 0-1,0 0 1,0 0-1,0 0 0,0 0 1,1 0-1,-1 0 1,0 0-1,0 0 0,0 0 1,0 0-1,0 0 1,0 0-1,0 0 1,1 1-1,-1-1 0,0 0 1,0 0-1,0 0 1,9 22-55,-4-9 46,-2-7 5,0-1 1,1 1-1,-1-1 0,1 0 0,0-1 1,0 1-1,1-1 0,-1 1 1,1-1-1,0 0 0,0-1 0,1 0 1,-1 1-1,1-1 0,-1-1 1,1 1-1,0-1 0,0 0 0,0-1 1,0 1-1,0-1 0,0-1 1,1 1-1,-1-1 0,12 0 0,-9-1 41,1 0 1,0-1-1,-1 0 0,0 0 0,1-1 0,-1 0 0,0 0 0,-1-1 0,1-1 0,0 1 0,-1-1 0,0-1 0,0 1 0,-1-2 0,0 1 0,9-10 0,-9 6 64,-7 8-9,-14 18-43,6-3-44,1 0-1,1 0 1,-5 14 0,9-23-36,0 1-1,1 0 1,0-1-1,0 1 1,0 0 0,0-1-1,1 1 1,0 0 0,0 0-1,0-1 1,1 1-1,-1 0 1,3 6 0,-3-10-13,1 0 0,-1 0 1,1 0-1,-1 0 0,1-1 1,-1 1-1,1 0 0,0 0 1,0 0-1,-1-1 0,1 1 1,0 0-1,0-1 0,0 1 0,-1-1 1,1 1-1,0-1 0,0 1 1,0-1-1,0 1 0,0-1 1,0 0-1,0 0 0,0 0 1,0 1-1,0-1 0,0 0 1,0 0-1,0 0 0,1-1 1,-1 1-1,0 0 0,0 0 1,0 0-1,1-1 0,3-1-56,1 0-1,-1 0 0,0-1 1,0 0-1,6-4 0,16-13-372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15555,'-7'-7'1873,"-2"12"-1001,2 11-408,3 4 1536,1 2-943,4 1-689,5-2-416,8-2-816,5-2-249,7-5 793,3-5-200,-2-6-240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13787,'-68'34'4134,"50"-26"-2732,-1 1 0,-21 14 0,40-23-1386,0 0-1,0 0 0,-1 0 1,1 0-1,0 0 0,0 0 1,0 0-1,0 0 0,0 0 1,-1 0-1,1 1 0,0-1 1,0 0-1,0 0 0,0 0 0,0 0 1,0 0-1,0 0 0,0 0 1,0 1-1,-1-1 0,1 0 1,0 0-1,0 0 0,0 0 1,0 0-1,0 0 0,0 1 1,0-1-1,0 0 0,0 0 1,0 0-1,0 0 0,0 0 0,0 1 1,0-1-1,0 0 0,0 0 1,0 0-1,0 0 0,0 0 1,0 1-1,0-1 0,0 0 1,1 0-1,-1 0 0,0 0 1,0 0-1,0 0 0,0 1 0,11 2 234,23-1-395,-26-1 164,-6-1-25,22 1-113,43 8 0,-62-8 108,0 0-1,1 0 1,-1 1 0,0 0 0,1 0 0,-1 0 0,0 1 0,-1 0-1,1 0 1,0 0 0,-1 0 0,0 1 0,1-1 0,3 6-1,-7-8 17,0 1 0,0 0 0,0 0-1,0 0 1,0 0 0,0 0-1,0 0 1,-1 0 0,1 0-1,-1 0 1,1 0 0,-1 1-1,0-1 1,0 0 0,0 0 0,0 0-1,0 0 1,-1 4 0,-1-2 7,1 0 0,-1 0 1,0 0-1,0 0 0,0 0 0,0 0 1,0-1-1,-6 7 0,-2 0 24,-1 0-1,1-1 1,-2-1-1,-20 14 1,24-18-111,0 1 0,-1-1 0,1-1 0,-17 6 0,22-9 58,0 1 0,0 0-1,0-1 1,0 0 0,0 1 0,0-1 0,0 0-1,0 0 1,0-1 0,0 1 0,0-1 0,0 1-1,1-1 1,-1 0 0,0 0 0,0 0 0,1-1-1,-5-2 1,-6-13-179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18 14531,'-1'-1'64,"1"0"-1,0 1 0,0-1 1,0 0-1,-1 0 1,1 0-1,0 1 1,-1-1-1,1 0 1,0 0-1,-1 1 0,1-1 1,-1 0-1,1 1 1,-1-1-1,0 0 1,1 1-1,-1-1 1,0 1-1,1-1 1,-1 1-1,0 0 0,0-1 1,1 1-1,-1-1 1,0 1-1,0 0 1,-1 0-1,1 0-1,0 0-1,0 1 1,-1-1-1,1 1 1,0-1-1,0 1 1,-1 0-1,1-1 0,0 1 1,0 0-1,0 0 1,0 0-1,0 0 1,0 0-1,-1 2 1,-5 6 306,0 1 0,1 0 0,-6 12 0,-12 28 601,2 1-1,3 0 1,-18 73 0,30-96-787,2 0 0,1 1 0,1 0-1,1 0 1,2 0 0,1 0 0,1 0 0,7 31 0,-9-58-174,12 39 162,-11-39-159,-1-1 0,1 1 0,0 0 0,0 0 0,0-1 0,0 1 0,1 0 0,-1-1 0,0 1 0,1-1 0,-1 0 0,1 1 0,-1-1 0,1 0 0,-1 0 0,1 0 0,3 2 0,-4-3-7,0 0 1,0 0 0,0 0 0,0 0 0,0 0-1,-1 0 1,1 0 0,0 0 0,0 0 0,0 0 0,0 0-1,0 0 1,0-1 0,0 1 0,0 0 0,-1-1-1,1 1 1,0 0 0,0-1 0,0 1 0,-1-1-1,1 0 1,1 0 0,0-2 3,0 1-1,0-1 1,0 0-1,0 0 1,0 0-1,2-5 1,1-4-7,-1-1 1,4-18 0,-2 3-76,3-50 1,-8 64 14,-1 0 0,0 1 1,-1-1-1,-1 0 1,-6-22-1,-6 11-130,5 19 51,9 6 134,-1 0-1,1 0 0,0 0 1,-1 0-1,1 0 0,0 1 1,-1-1-1,1 0 0,0 0 1,0 1-1,-1-1 0,1 0 0,0 0 1,0 1-1,-1-1 0,1 0 1,0 1-1,0-1 0,0 0 1,-1 1-1,1-1 0,0 0 1,0 1-1,0-1 0,0 0 1,0 1-1,0-1 0,0 1 1,0-1-1,0 1 0,0 2-4,0-1 0,0 1 0,0 0 0,0 0 0,1-1 0,-1 1 0,1 0 0,0-1 0,-1 1 0,1-1 0,1 1 0,-1-1 0,0 1 0,1-1 0,-1 0 0,1 0-1,-1 0 1,1 1 0,0-2 0,0 1 0,3 3 0,1-1-4,0 1 0,0-1 0,0 0 0,0 0 0,1-1 0,12 5-1,-4-4 1,1 0-1,-1-2 1,0 1-1,1-2 1,0 0-1,-1-1 0,1-1 1,16-2-1,-9 0 3,-1-2-1,1 0 0,-1-2 1,37-15-1,-53 19 41,0 0 1,0-1-1,0 1 0,0-1 0,0 0 0,9-9 0,-30 25 331,9-7-292,0 0 0,0 0-1,-10 13 1,10-9-7,0 0 0,0 1 0,-7 19-1,12-27-95,0 0 0,0 1 1,0-1-1,0 0 0,1 1 0,-1-1 0,1 1 0,-1-1 0,1 1 0,0-1 0,0 1 0,0-1 0,0 1 0,1-1 0,-1 1 0,1-1 0,-1 0 0,1 1 0,0-1 0,0 0 0,0 1 0,0-1 0,2 2 0,-2-3-21,0 0 0,0 0-1,0 0 1,0 0 0,1 0-1,-1-1 1,0 1 0,0 0 0,1-1-1,-1 1 1,0-1 0,1 0 0,-1 1-1,0-1 1,1 0 0,-1 0 0,1 0-1,-1 0 1,3 0 0,0-1-6,0 0 0,0 0-1,0 0 1,0 0 0,0-1 0,4-1 0,18-13-426</inkml:trace>
  <inkml:trace contextRef="#ctx0" brushRef="#br0" timeOffset="1">603 147 15363,'-10'0'1713,"0"4"-1209,5 9-224,5 3 1048,8 3-1376,2-1 1936,11-3-1711,9-1 39,9-3-24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15251,'-1'2'269,"0"0"0,0-1 0,0 1-1,0-1 1,-1 0 0,1 1 0,0-1-1,-1 0 1,1 0 0,-1 0 0,1 0 0,-1 0-1,1 0 1,-3 1 0,-28 10 1440,15-6-750,-18 9-3,-38 21 0,59-27-933,0-1 0,0 2 0,1 0-1,0 1 1,-12 13 0,23-22-11,0 0 0,0 1 0,0-1-1,0 0 1,0 0 0,1 1 0,-1-1 0,1 1 0,0-1 0,0 1 0,0 0 0,0-1 0,0 1-1,1 0 1,-1 0 0,1 0 0,0-1 0,-1 1 0,2 0 0,-1 0 0,0 0 0,0 0 0,1 0 0,1 4-1,0-4 9,-1 0-1,2 1 0,-1-1 0,0 0 0,1 0 0,-1-1 0,1 1 1,0-1-1,0 1 0,0-1 0,0 0 0,0 0 0,0 0 1,1 0-1,-1-1 0,1 1 0,-1-1 0,6 1 0,6 2-155,-1-1-1,1-1 1,-1 0-1,1-1 1,0 0-1,-1-2 1,1 1-1,23-6 1,-7 0-494,0-2 0,-1-2 1,30-13-1,-2-1-144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19372,'-4'-7'2001,"1"3"-1281,0 1-344,0 4 984,0 2-408,3 3-512,0 0-456,5 0 953,0-1-913,6 2-16,1 1 40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16371,'-11'23'1857,"9"-3"-1057,-1-9-368,6-4 800,4-2-399,6-5-825,3-8 408,5-6-408,2-2-144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12619,'11'-9'642,"1"0"0,1 1 0,0 1 0,0 0 1,0 1-1,1 0 0,0 1 0,0 1 0,0 0 1,1 1-1,-1 1 0,23-2 0,-21 3-390,0 1 1,1 1-1,-1 0 0,0 1 0,0 1 0,0 0 0,0 1 1,-1 1-1,1 0 0,-1 1 0,16 9 0,-26-12-212,0 0 0,0 1-1,0 0 1,0-1 0,-1 2-1,1-1 1,-1 0 0,0 1 0,0 0-1,-1 0 1,6 10 0,-7-11-31,-1-1 1,1 1-1,-1 0 0,0 0 1,0 0-1,-1 1 0,1-1 1,-1 0-1,0 0 1,0 0-1,0 0 0,-1 0 1,1 1-1,-1-1 0,0 0 1,0 0-1,0 0 1,-3 5-1,-3 4-7,-1 0 0,0 0 0,0-1 0,-1 0 0,-1 0 0,-13 12 0,-74 61 4,54-50 14,25-19-17,-52 48 5,64-58-7,1 0-1,0 0 0,1 0 0,-1 1 0,1 0 1,0-1-1,1 2 0,0-1 0,-4 10 0,7-15 0,-1 0 0,1 0 0,0 0-1,-1 0 1,1 1 0,0-1 0,0 0 0,1 0-1,-1 0 1,0 0 0,1 0 0,-1 0 0,1 0-1,-1 0 1,1 0 0,0 0 0,0 0 0,0 0-1,0 0 1,3 3 0,-1-3-1,0 1 0,0 0 0,0-1 0,1 1 0,-1-1 0,1 0 0,-1 0 0,1 0 0,0-1 0,4 2 0,8 1-73,-1 0 0,1-2 1,0 0-1,22 0 0,-16-1-352,0-2 0,1 0 0,35-8 0,-49 8 286,-1-2 1,0 1 0,1-1-1,-1 0 1,-1-1 0,1 0 0,0 0-1,-1 0 1,0-1 0,0 0-1,0-1 1,8-9 0,5-14-571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16868,'12'3'1592,"17"-3"-944,6-3-296,16 0 728,2 1-311,11-3-825,4 1-305,0 0 393,-2 2-112,-13 2-272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3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20164,'8'-6'2129,"5"6"-1513,7 0-224,6 3 1232,15 1-840,7 1-223,9-2-297,3-1-160,2-2-1017,0-2 897,-7-4-168,-3-4-80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55 308 15411,'5'-1'380,"0"1"-1,0-1 1,0 0-1,0 0 1,-1-1-1,1 0 1,-1 0-1,1 0 1,-1 0-1,0 0 0,8-7 1,5-4 599,21-22 0,-27 24-679,2-1-48,-1-1 0,-1-1 1,18-26-1,-25 34-208,-1 1 1,1-1 0,-1 0 0,-1-1 0,1 1 0,-1 0-1,0-1 1,-1 0 0,0 1 0,0-1 0,0 0 0,-1-13-1,0 18-28,0 0-1,0 0 0,0 0 0,-1 0 1,1 0-1,-1 0 0,1 0 1,-1 0-1,0 0 0,0 0 0,0 0 1,0 0-1,0 0 0,-1 1 0,1-1 1,0 0-1,-1 1 0,1-1 1,-1 1-1,1 0 0,-1-1 0,0 1 1,0 0-1,0 0 0,0 0 0,1 0 1,-1 0-1,0 1 0,-1-1 0,1 1 1,0-1-1,0 1 0,0 0 1,0-1-1,-3 1 0,0 1 5,-1-1 0,0 1 0,0 0 0,1 1 0,-1-1 0,1 1 0,-1 0 0,1 1 0,0-1 0,-1 1 0,-7 6 0,0 2-16,0 0-1,0 1 1,1 1-1,1 0 1,0 0-1,1 1 1,-12 22 0,15-24-6,1 1 0,0 0 0,0 0 0,2 1 1,-1-1-1,2 1 0,0 0 0,1 0 0,-2 20 1,4-31-32,0 0 1,0 0 0,0 0-1,1 0 1,-1 0-1,1 0 1,0 0 0,-1 0-1,1 0 1,1-1 0,-1 1-1,0 0 1,1-1 0,-1 1-1,1 0 1,0-1-1,0 0 1,0 1 0,0-1-1,0 0 1,0 0 0,0 0-1,1-1 1,-1 1 0,1 0-1,0-1 1,-1 0 0,1 1-1,0-1 1,0 0-1,0 0 1,0-1 0,4 1-1,4 0-93,0 0-1,0-1 1,0-1-1,1 0 1,-1 0-1,0-1 1,0-1-1,0 0 1,-1 0-1,1-1 1,-1 0-1,12-7 1,38-19-387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12203,'-18'36'1774,"12"-26"-1051,0 1-1,1 0 0,0 0 0,1 1 1,0-1-1,-4 22 0,8-32-679,-1-1 0,1 1 0,0 0 0,0 0 0,0-1 0,0 1 0,0 0 0,0-1 0,0 1 0,0 0 0,1-1 0,-1 1 0,0 0 0,0-1 0,0 1 0,1 0 0,-1-1 0,0 1 0,1 0 0,-1-1 0,1 1 0,-1-1 0,1 1 0,-1-1 0,1 1 0,-1-1 0,1 1 0,0 0-1,1-1-8,-1 0 0,0 0-1,0 0 1,1 1 0,-1-2-1,0 1 1,1 0-1,-1 0 1,0 0 0,0 0-1,1-1 1,-1 1 0,0-1-1,2 0 1,4-2 66,-1-1 0,1 1 0,-1-2 0,7-4 1,17-21 471,-24 23-284,1-1 0,0 2 1,1-1-1,10-7 0,-13 15 319,-5 6-368,-6 12-15,-16 33 98,12-32-152,2 0-1,0 0 1,1 1-1,-6 34 0,13-55-155,0 1 0,0 0-1,0-1 1,0 1 0,0 0-1,0-1 1,0 1 0,0 0-1,0-1 1,0 1 0,0 0-1,0 0 1,0-1 0,1 1-1,-1 0 1,0-1 0,1 1-1,-1-1 1,0 1 0,1 0-1,-1-1 1,1 1 0,-1-1-1,0 1 1,1-1 0,0 1-1,-1-1 1,1 0 0,-1 1-1,1-1 1,-1 1 0,1-1-1,0 0 1,-1 0-1,1 1 1,0-1 0,-1 0-1,1 0 1,0 0 0,0 0-1,-1 0 1,1 0 0,0 0-1,-1 0 1,1 0 0,0 0-1,-1 0 1,1 0 0,0-1-1,6 0 80,0-1 0,0 0 0,12-5-1,-14 5-60,60-28 322,65-40 1,-58 31-278,-67 35-75,0 2 0,1-1 0,-1 1 0,1 0 0,0 0 0,6-2 0,-11 4-2,-1 0 0,1 0 0,0 0-1,-1 0 1,1 0 0,-1 0 0,1 0 0,-1 0 0,1 1 0,0-1 0,-1 0 0,1 0 0,-1 0 0,1 0-1,-1 1 1,1-1 0,-1 0 0,1 1 0,-1-1 0,1 0 0,-1 1 0,0-1 0,1 1 0,-1-1-1,1 0 1,-1 2 0,1-1-1,-1 1-1,1 0 1,-1-1-1,0 1 1,0 0-1,0-1 1,0 1-1,0 0 1,0-1-1,0 1 1,-1-1-1,1 1 1,-1 0-1,0 1 1,-8 25-27,5-20 20,1 1 0,1 0 0,-1 0-1,1 0 1,1 0 0,-1 0 0,1 15 0,1-23 7,0-1 1,0 1 0,0-1-1,1 1 1,-1-1 0,0 1 0,0-1-1,0 1 1,1-1 0,-1 1 0,0-1-1,1 1 1,-1-1 0,0 1 0,1-1-1,-1 1 1,0-1 0,1 0 0,-1 1-1,1-1 1,-1 0 0,1 0 0,-1 1-1,1-1 1,-1 0 0,1 0-1,0 1 1,19-1 3,19-13 15,26-17 16,-38 16-29,0 2 0,1 1-1,37-10 1,-64 21-8,1 0 0,-1-1-1,1 1 1,-1 0 0,1-1 0,-1 1 0,1 0-1,-1 0 1,1 0 0,-1 1 0,1-1-1,-1 0 1,1 0 0,-1 1 0,1-1-1,-1 1 1,0-1 0,1 1 0,-1 0-1,2 1 1,-3-1 1,1 0-1,-1 0 1,1 0-1,-1 0 1,1 0 0,-1 0-1,0 0 1,0 0-1,0 0 1,1 0-1,-1 0 1,0 0 0,0 1-1,0-1 1,-1 0-1,1 0 1,0 0-1,0 0 1,-1 0 0,1 0-1,0 0 1,-1 0-1,1 0 1,-1 0-1,1 0 1,-1 0 0,-1 2-1,-22 37-641,28-49-964,4 0 1198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19300,'-11'16'1276,"0"0"-1,-14 15 1,12-16-270,-18 29 1,19-20-785,1 1 0,1-1 0,1 2 1,2-1-1,-7 41 0,7-34-217,0-1-1,-23 57 1,34-108 127,18-27-122,3 1 0,1 1 0,3 1 0,1 1 0,2 2-1,62-62 1,-82 92-43,0 1-1,0 0 0,1 1 0,0 0 0,20-9 1,-27 15 13,-1 1 0,1 0 1,0 0-1,-1 0 1,1 1-1,0 0 0,10 0 1,-13 1 6,1 0 0,-1 0 0,0 1 0,0-1 0,1 1 0,-1 0 0,0 0 0,0 0 0,0 0 0,0 1 0,0-1 0,-1 1 0,1 0 0,0-1 1,2 4-1,-3-4 4,0 1 1,0-1 0,-1 1-1,1 0 1,0 0 0,-1 0 0,0 0-1,1 0 1,-1 0 0,0 1 0,0-1-1,0 0 1,0 1 0,-1-1 0,1 0-1,0 1 1,-1-1 0,0 1-1,0-1 1,0 5 0,0-3 1,-1 0-1,0 0 1,0-1 0,-1 1-1,1 0 1,-1 0 0,0-1-1,0 1 1,0-1 0,0 0-1,-5 6 1,-3 1 4,0 0 0,-1-1-1,1 0 1,-2-1 0,1 0 0,-19 8 0,19-9-125,-1-2 0,1 0 0,-1 0 0,0-1 1,-1 0-1,1-1 0,-1-1 0,1 0 0,-1-1 1,-18 0-1,30-1 110,-1 1 0,1-2-1,0 1 1,0 0 0,-1 0 0,1 0 0,0-1 0,0 1-1,-1 0 1,1-1 0,0 1 0,0-1 0,0 0-1,0 1 1,0-1 0,0 0 0,0 1 0,0-1 0,0 0-1,0 0 1,0 0 0,0 0 0,0 0 0,1 0 0,-1 0-1,0 0 1,1-1 0,-1 1 0,1 0 0,0 0 0,-1-2-1,6-27-378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17980,'13'0'2256,"4"0"-1407,10 0-313,6 0 1264,13 2-744,5-1-168,10 2-552,-3 0-352,-3 0-960,-8 0 920,-12 0-136,-10-1-144,-27 1-144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17212,'22'16'1760,"12"-9"-1104,8-4-264,9-3 336,2-7-480,7-10 185,-1-3-81,-4-2-392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14619,'37'-54'8114,"-38"60"-7001,-2 10-424,-55 227-1048,57-239 140,0-1 1,1 0-1,0 1 1,-1-1-1,1 0 0,1 1 1,0 4-1,-1-7 183,0-1 0,0 0 0,0 1-1,0-1 1,0 0 0,0 1 0,1-1 0,-1 0-1,0 1 1,0-1 0,0 0 0,1 1-1,-1-1 1,0 0 0,1 0 0,-1 1 0,0-1-1,1 0 1,-1 0 0,0 1 0,1-1-1,-1 0 1,0 0 0,1 0 0,-1 0-1,1 0 1,0 0 7,0 0-1,0 0 1,0 0-1,0 0 1,0-1-1,0 1 1,0 0-1,0-1 1,0 1 0,0-1-1,0 1 1,0-1-1,0 0 1,1 0-1,19-18-646,4-9 21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16187,'-4'3'1433,"-9"17"-1049,-4 6-152,-2 9 592,-1 4-168,3 4-360,1-1-88,10-7-416,2-4-216,4-11-240,6-5 40,1-10 424,2-5-184,-4-10-120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15379,'0'0'66,"0"0"-1,0 0 1,0 0-1,0 1 1,0-1-1,0 0 1,0 0-1,0 0 1,0 0-1,0 0 1,0 1-1,0-1 1,0 0-1,0 0 1,0 0-1,0 0 1,0 1-1,0-1 1,0 0-1,0 0 1,0 0-1,0 0 1,1 0-1,-1 1 1,0-1-1,0 0 1,0 0 0,0 0-1,0 0 1,0 0-1,0 0 1,1 1-1,-1-1 1,0 0-1,0 0 1,0 0-1,0 0 1,0 0-1,1 0 1,-1 0-1,0 0 1,0 0-1,0 0 1,0 0-1,1 0 1,13 1 1467,13-4 166,-2-3-889,0-1-1,-1-2 1,0 0 0,41-23 0,83-62 454,-116 70-1169,0-1 0,28-32 0,-60 57-95,0 0 1,0 0-1,0 0 0,0 0 0,1 0 0,-1 0 1,0 0-1,0 0 0,0 0 0,0 0 0,1 0 1,-1 0-1,0 0 0,0 0 0,0 0 0,1 0 1,-1 0-1,0 0 0,0 0 0,0 0 0,0 0 1,1 0-1,-1 0 0,0 0 0,0 0 0,0 0 1,0 0-1,1 1 0,-1-1 0,0 0 1,0 0-1,0 0 0,0 0 0,0 0 0,0 1 1,0-1-1,1 0 0,-1 0 0,0 0 0,0 0 1,0 1-1,0-1 0,0 0 0,0 0 0,0 0 1,0 0-1,0 1 0,0-1 0,0 0 0,0 0 1,0 0-1,0 1 0,0-1 0,0 0 0,0 0 1,0 0-1,0 0 0,0 1 0,-1-1 0,2 13 11,-3 4-22,-2 18-208,0 45 0,4-71 148,0 0 1,1 0 0,0 0 0,1 1-1,0-1 1,0 0 0,1-1 0,0 1 0,1 0-1,4 8 1,-7-17-2,-1 1-1,0 0 1,1-1 0,-1 1-1,1 0 1,-1-1 0,1 1-1,0-1 1,-1 1-1,1-1 1,0 1 0,-1-1-1,1 1 1,0-1 0,-1 0-1,1 1 1,0-1 0,0 0-1,-1 0 1,1 1-1,0-1 1,0 0 0,0 0-1,-1 0 1,1 0 0,0 0-1,0 0 1,0 0-1,-1 0 1,1-1 0,0 1-1,0 0 1,-1 0 0,1-1-1,0 1 1,0 0-1,0-1 1,24-20-1124,-23 19 1125,16-16-755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81 25565,'271'3'537,"-1110"-33"-1114,858 38 697,28 5 129,8-4-9,-1-6-176,-1 1-184,0-4-809,-4-9 1722,-2-12-849,-4-5-56,-10-8-9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16131,'0'1'1833,"10"2"-969,6 0-272,4-2 1024,5 1-423,5-1-361,1-1-376,1-4-864,-2-2 536,-11 3-168,-5 0-184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43 142 17804,'2'0'243,"0"1"0,0-1-1,0-1 1,0 1 0,0 0 0,0 0 0,0-1 0,0 1 0,0-1-1,0 1 1,0-1 0,-1 0 0,1 0 0,0 0 0,0 0 0,-1 0-1,1 0 1,-1-1 0,1 1 0,-1 0 0,3-4 0,32-34 451,-26 26-439,13-16 246,-22 27-458,0 1 1,0-1-1,0 0 1,-1 1-1,1-1 1,0 0-1,-1 0 1,1 1-1,-1-1 0,0 0 1,1 0-1,-1 0 1,0 0-1,0 1 1,-1-4-1,1 4-29,0 1 1,0-1-1,0 1 1,0-1-1,-1 1 0,1-1 1,0 1-1,0-1 1,-1 0-1,1 1 0,0-1 1,-1 1-1,1 0 1,-1-1-1,1 1 0,-1-1 1,1 1-1,-1 0 0,1-1 1,-1 1-1,1 0 1,-1-1-1,1 1 0,-1 0 1,1 0-1,-1 0 1,-1-1-1,-18 5 206,14-2-190,0 1 1,0 0 0,0 0 0,-7 6-1,4-1-30,1 1 1,0 0-1,0 0 0,1 1 1,0-1-1,0 2 0,2-1 0,-1 1 1,1 0-1,0 0 0,1 0 0,1 0 1,0 1-1,-2 16 0,4-25-16,1 1 0,0-1 0,0 0 0,0 1 0,0-1 0,0 1 1,1-1-1,0 0 0,1 4 0,-2-6 9,0 0 0,1 0 1,-1-1-1,0 1 0,1 0 1,-1 0-1,1-1 0,-1 1 1,1 0-1,-1-1 1,1 1-1,0-1 0,-1 1 1,1 0-1,0-1 0,-1 0 1,1 1-1,0-1 0,-1 1 1,1-1-1,0 0 0,0 0 1,0 1-1,-1-1 0,1 0 1,0 0-1,0 0 1,0 0-1,0 0 0,-1 0 1,1 0-1,0 0 0,0 0 1,0 0-1,0-1 0,-1 1 1,1 0-1,0 0 0,0-1 1,-1 1-1,2-1 0,9-6-45,0 0-1,-1-1 1,0 0-1,-1 0 1,1-1-1,-2 0 1,15-19-1,8-9 37,-30 36 16,0 0 0,0 0 0,0 0 0,0 0 0,0 0 0,0 0 0,0 1 0,1-1 0,-1 0 0,0 1 0,0-1 0,1 0 0,-1 1-1,0 0 1,3-1 0,-3 1 1,-1 0-1,1 0 1,0 0 0,0 0-1,-1 1 1,1-1-1,0 0 1,-1 0-1,1 1 1,0-1-1,-1 1 1,1-1-1,0 0 1,-1 1 0,1-1-1,-1 1 1,1-1-1,-1 1 1,1 0-1,-1-1 1,1 2-1,2 3 6,-1 1 0,1 0 0,-1-1 0,0 1 0,1 10 0,0-4 1,-2-5-4,14 41-5,-15-47 4,0 1 0,1 0-1,0-1 1,-1 1 0,1-1 0,0 1-1,-1-1 1,1 1 0,0-1 0,0 0-1,0 1 1,1-1 0,-1 0-1,0 0 1,0 0 0,1 0 0,-1 0-1,0 0 1,1 0 0,-1 0 0,1-1-1,2 2 1,-3-2 1,1-1-1,-1 1 1,0-1-1,1 1 1,-1-1-1,0 1 1,1-1-1,-1 0 0,0 0 1,0 1-1,0-1 1,0 0-1,0 0 1,0 0-1,2-3 1,16-21 41,-13 16-21,-2 3-11,-1 2 2,0-1-1,1 1 0,0 0 0,7-7 1,-10 11-13,-1-1 1,1 1 0,0-1 0,-1 1 0,1-1 0,0 1-1,-1 0 1,1-1 0,0 1 0,0 0 0,-1-1 0,1 1 0,0 0-1,0 0 1,-1 0 0,1 0 0,0 0 0,0 0 0,0 0-1,-1 0 1,1 0 0,0 0 0,0 1 0,0-1 0,-1 0-1,1 0 1,0 1 0,0-1 0,-1 0 0,1 1 0,0-1-1,-1 1 1,1-1 0,-1 1 0,1-1 0,0 1 0,-1 0-1,1-1 1,-1 1 0,0 0 0,1 0 0,3 7 4,0 0 0,0 1 1,-1-1-1,-1 0 0,1 1 0,-1 0 0,1 15 1,5 16 40,-8-40-49,-1 0 0,1 0 0,0 0 0,0 1 0,0-1 0,0 0 0,0 0 0,0 0 0,0 0 0,0 0 0,0 0 0,0 1 0,0-1 0,0 0 0,0 0 0,0 0 0,0 0 0,0 0 0,0 0 0,0 0 0,1 1 0,-1-1 0,0 0 0,0 0 0,0 0 0,0 0 0,0 0 0,0 0 0,0 0 0,0 0 0,0 1 0,0-1 0,1 0 0,-1 0 0,0 0 0,0 0 0,0 0 0,0 0 0,0 0 0,0 0 0,0 0 0,1 0 0,-1 0 0,0 0 0,0 0 0,0 0 0,0 0 0,0 0 0,0 0 0,1 0 0,-1 0 0,0 0 0,0 0 0,0 0 0,0 0 0,4-10-349,1-17-779,-4 25 955,13-68-1999,-7 49 1452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18476,'16'-8'1640,"-8"13"-1152,0 9-208,-5 16 737,-1 3-161,-2 12-424,0 2-216,0 2-160,0-1-80,2-10-320,1-5-184,2-12-440,3-5-113,3-15 721,2-4-232,1-11-152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372 217 15363,'-4'19'1481,"-2"8"-945,3 4-216,-3 5 896,-1 4-520,7 3-232,0 0-80,0-3-176,2-2-104,1-10-320,-2-6-168,2-6-392,-2-6-1800,-4-10 2168,-4-2-337,-1-6-335</inkml:trace>
  <inkml:trace contextRef="#ctx0" brushRef="#br0" timeOffset="1">1 0 15379,'6'2'1793,"5"1"-1145,9 0-248,6 0 856,8-2-520,5 2-184,7-2-432,-2 1-256,2-1-552,-4 1 576,-4-2-176,-2 1-104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114 109 14331,'-6'5'554,"0"1"-1,0-1 1,0-1 0,-1 1-1,-12 6 1,14-9-345,0 0-1,0 1 1,1 0-1,-1 0 1,1 0-1,-1 0 1,1 1-1,0 0 1,1-1-1,-1 1 1,1 1-1,-1-1 1,-4 9-1,8-12-189,0-1 1,0 0-1,0 0 0,0 1 0,-1-1 0,1 0 0,0 0 0,0 1 0,0-1 0,0 0 0,0 0 0,0 1 1,0-1-1,0 0 0,0 0 0,0 1 0,0-1 0,0 0 0,0 0 0,1 1 0,-1-1 0,0 0 0,0 0 0,0 1 1,0-1-1,0 0 0,0 0 0,1 1 0,-1-1 0,0 0 0,0 0 0,0 0 0,0 0 0,1 1 0,-1-1 0,0 0 1,0 0-1,1 0 0,-1 0 0,0 0 0,0 0 0,1 0 0,-1 1 0,17-2 543,17-9 128,-13 1-378,0 0 1,0-2 0,-1 0 0,0-2 0,-1 0 0,0-1 0,-1-1 0,27-28 0,-43 41-304,-1 1-1,0-1 1,1 0 0,-1 1-1,0-1 1,0 0-1,0 0 1,0 0 0,-1 0-1,1 1 1,0-1-1,-1 0 1,1 0 0,-1 0-1,0 0 1,0-1-1,0 1 1,0-2 0,0 2-24,-1 1 0,0 0 0,1-1 0,-1 1 0,0 0 0,0 0 0,0 0 0,0 0 1,0-1-1,0 2 0,0-1 0,0 0 0,0 0 0,0 0 0,-1 0 0,1 1 0,0-1 0,0 0 1,-1 1-1,1-1 0,-1 1 0,1 0 0,0-1 0,-1 1 0,1 0 0,-3 0 0,-6-1-72,0 1 0,1 0-1,-1 0 1,0 1 0,1 0-1,-1 1 1,1 0 0,-1 1-1,1 0 1,0 0 0,0 1-1,0 0 1,-16 11-1,7 0-213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13755,'1'2'116,"0"-1"0,-1 0-1,1 0 1,0 1 0,0-1 0,0 0 0,0 0-1,0 0 1,0 0 0,0 0 0,0-1 0,1 1 0,-1 0-1,0 0 1,0-1 0,1 1 0,-1-1 0,0 1-1,1-1 1,-1 0 0,2 1 0,36 1 659,-22-3-140,371-15 2897,1-26-2467,-140 13-598,1406-71-955,-1606 101-68,-48-1 552,-1 0-1,0 0 1,0 0 0,1 0 0,-1 0 0,0 0 0,0-1 0,1 1 0,-1 0 0,0 0-1,0 0 1,0 0 0,1-1 0,-1 1 0,0 0 0,0 0 0,0 0 0,0-1 0,0 1 0,1 0-1,-1 0 1,0-1 0,0 1 0,0 0 0,0 0 0,0-1 0,0 1 0,0 0 0,0 0-1,0-1 1,0 1 0,0 0 0,0-1 0,0 1 0,0 0 0,0 0 0,0-1 0,0 1 0,0 0-1,-1 0 1,1-1 0,0 1 0,0 0 0,0 0 0,0 0 0,0-1 0,-1 1 0,1 0-1,0 0 1,0-1 0,-11-12-170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15627,'3'-1'184,"1"1"-1,0 0 1,0 0 0,0 0-1,0 0 1,0 1-1,0 0 1,0 0-1,0 0 1,0 0 0,0 0-1,-1 1 1,1 0-1,-1 0 1,1 0-1,-1 0 1,0 0-1,0 1 1,0-1 0,0 1-1,0 0 1,0 0-1,-1 0 1,1 0-1,-1 1 1,0-1 0,2 5-1,-1-4-161,-1 1 1,0 0-1,0 0 0,-1 0 0,1 0 0,-1 0 1,0 0-1,-1 0 0,1 1 0,-1-1 1,0 0-1,0 0 0,0 1 0,-1-1 1,0 0-1,0 0 0,0 0 0,-1 0 0,0 0 1,0 0-1,0 0 0,0-1 0,-1 1 1,0-1-1,-3 6 0,-9 9-12,-1-1 0,-1 0 0,0-1 0,-22 17 0,33-30 5,-32 28 42,16-15 8,1 1 0,1 0 0,-27 33 0,45-49-52,0 0-1,0 0 1,1 0 0,0 1-1,-1-1 1,1 1-1,0-1 1,0 1-1,0-1 1,0 1 0,1-1-1,-1 1 1,1 0-1,-1-1 1,1 1-1,0 0 1,0 4 0,1-5 1,0 0 1,0 0-1,0 0 1,0-1-1,0 1 1,0 0-1,1-1 1,-1 1-1,0 0 1,1-1-1,-1 0 1,1 1-1,0-1 1,-1 0-1,1 0 1,0 0-1,0 0 1,0 0-1,0 0 1,0-1 0,0 1-1,0 0 1,3-1-1,11 4 76,1-1 0,0-1 0,1-1 0,-1-1 0,0 0 0,32-5-1,-23 1 179,0-1-1,-1-1 1,46-18-1,-62 19-112,1 1-1,-1-1 1,-1 0-1,1-1 1,-1 0-1,11-10 1,-17 15-116,-1 0 0,1-1 0,-1 1-1,0 0 1,1-1 0,-1 1 0,0-1 0,0 0 0,0 1 0,0-1 0,0 0 0,0 0 0,-1 1-1,1-1 1,-1 0 0,1 0 0,-1 0 0,0 0 0,1 0 0,-1 0 0,0 0 0,0 0 0,-1 1-1,1-1 1,0 0 0,-1 0 0,1 0 0,-1 0 0,1 0 0,-1 0 0,0 1 0,0-1 0,0 0-1,0 1 1,0-1 0,0 1 0,0-1 0,0 1 0,-1-1 0,-2-1 0,-2-2 1,0 0 0,-1 1 1,0 0-1,0 0 1,0 1-1,-1 0 0,1 0 1,-1 0-1,0 1 1,-12-2-1,14 3-135,-1 0 0,1 0 0,0 1 0,0 0 0,-1 0-1,1 1 1,0-1 0,-1 1 0,1 1 0,0-1 0,0 1 0,0 0 0,-11 6 0,17-8 23,-1 0 0,0 0 0,0 1 0,1-1 0,-1 1 0,0-1 0,1 1 0,-1-1 0,0 1 1,1-1-1,-1 1 0,1 0 0,-1-1 0,1 1 0,-1 0 0,1 0 0,-1-1 0,1 1 0,0 0 0,-1 0 0,1-1 0,0 1 0,0 0 0,-1 0 1,1 0-1,0 0 0,0-1 0,0 1 0,0 1 0,1-1 26,-1 0 0,1-1-1,0 1 1,-1 0 0,1-1 0,0 1 0,0-1 0,0 1-1,-1-1 1,1 1 0,0-1 0,0 1 0,0-1 0,0 0 0,0 1-1,0-1 1,-1 0 0,1 0 0,0 0 0,0 0 0,0 0-1,0 0 1,0 0 0,0 0 0,1 0 0,24-4-718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17188,'12'-2'359,"1"0"1,0-1 0,-1 0 0,1-1-1,-1 0 1,0-1 0,-1 0-1,13-8 1,2 0 309,65-32 542,141-96 1,-232 142-1214,0-1 0,0 0 0,0 0 1,0 1-1,0-1 0,0 0 0,0 0 0,0 1 0,0-1 0,0 0 0,0 0 0,0 0 1,0 1-1,0-1 0,0 0 0,0 0 0,0 1 0,0-1 0,0 0 0,1 0 1,-1 0-1,0 1 0,0-1 0,0 0 0,0 0 0,0 0 0,1 1 0,-1-1 0,0 0 1,0 0-1,0 0 0,0 0 0,1 0 0,-1 1 0,0-1 0,0 0 0,1 0 1,-1 0-1,0 0 0,0 0 0,0 0 0,1 0 0,-1 0 0,0 0 0,0 0 1,1 0-1,-1 0 0,0 0 0,0 0 0,1 0 0,-1 0 0,0 0 0,0 0 0,0 0 1,1 0-1,-1 0 0,0-1 0,0 1 0,1 0 0,-1 0 0,0 0 0,0 0 1,0 0-1,0-1 0,1 1 0,-8 24-227,5-20 138,-2 11-217,-1-1 0,1 0 0,1 1 1,1 0-1,-1 29 0,6-23-90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18476,'9'2'1816,"11"2"-1120,1 2-271,10-6 775,6 0-320,7 0-344,5 0-200,-2-2-752,-1-1-328,-12-1-2201,-3-3 2489,-21 1-384,-9-1-376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3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17156,'46'-3'1960,"0"-6"-1336,5-11-296,7-1 632,-7-5 1081,-2-3-1377,-18-4-200,-8 2-56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19 332 14899,'-7'3'977,"-5"3"2787,19-8-1037,19-11-2244,-1 0-1,0-2 0,-1 0 0,-1-2 0,-1-1 0,35-34 0,-25 17-480,-1-1 1,-2-1-1,29-50 0,-91 179 23,20-51-21,7-24-77,2-10-16,1 1 1,1 0-1,-1 0 1,1 0-1,1 0 1,-1 1 0,1-1-1,1 17 1,0-24 16,0-1 0,0 1 1,1 0-1,-1 0 1,0-1-1,1 1 0,-1 0 1,1-1-1,-1 1 1,1 0-1,-1-1 0,1 1 1,0-1-1,-1 1 1,1-1-1,0 1 0,-1-1 1,1 1-1,0-1 0,0 0 1,-1 1-1,2-1 1,4 3-388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9 241 13795,'-9'12'3111,"15"-12"-232,21-13 2,-22 11-3030,37-23 642,-1-2 0,-1-2 0,-2-2 1,0-1-1,39-45 0,-63 62-394,-14 15-97,0 0 0,1 0 0,-1 0 0,0 0 0,0 0 0,0 0 1,0 0-1,0 0 0,0-1 0,0 1 0,0 0 0,0 0 0,0 0 0,0 0 0,0 0 0,0 0 1,0 0-1,0 0 0,0 0 0,0 0 0,0 0 0,0 0 0,0 0 0,0 0 0,0 0 0,1 0 1,-1 0-1,0 0 0,0 0 0,0 0 0,0 0 0,0 0 0,0 0 0,0 0 0,0 0 1,0 0-1,0 0 0,0 0 0,0 0 0,1 0 0,-1 0 0,0 0 0,0 0 0,0 0 0,0 0 1,0 0-1,0 0 0,0 0 0,0 0 0,0 0 0,0 0 0,0 0 0,0 0 0,0 0 0,0 0 1,0 0-1,0 0 0,0 0 0,1 1 0,-1-1 0,0 0 0,0 0 0,0 0 0,0 0 1,0 0-1,0 0 0,0 0 0,0 0 0,-2 8 46,-5 10-16,-35 64 30,-35 78-21,76-159-67,1 1 1,-1 0-1,0-1 1,1 1-1,0 0 1,-1-1-1,1 1 1,0 0-1,-1-1 1,1 1-1,0 0 0,0 0 1,1-1-1,-1 3 1,0-4-14,1 1 1,-1-1-1,0 0 0,1 1 1,-1-1-1,0 0 1,1 1-1,-1-1 0,0 0 1,1 1-1,-1-1 0,1 0 1,-1 0-1,0 0 1,1 1-1,-1-1 0,1 0 1,-1 0-1,1 0 1,-1 0-1,1 0 0,-1 0 1,1 0-1,-1 0 0,1 0 1,-1 0-1,0 0 1,1 0-1,-1 0 0,2-1 1,3 0-164,1-1 0,-1-1 0,1 1 0,-1-1 0,0 0 0,5-4 0,14-9-366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16916,'0'0'97,"1"0"1,0 0 0,-1-1 0,1 1-1,-1 0 1,1 0 0,-1 0-1,1 1 1,-1-1 0,1 0 0,0 0-1,-1 0 1,1 0 0,-1 0 0,1 1-1,-1-1 1,1 0 0,-1 0-1,1 1 1,-1-1 0,1 0 0,-1 1-1,0-1 1,1 1 0,-1-1 0,0 1-1,1-1 1,-1 0 0,0 1-1,1-1 1,-1 1 0,0-1 0,0 1-1,1 0 1,-1-1 0,0 2 0,12 23 388,-11-24-389,9 24 184,-2 1 0,0 0 0,6 42 0,4 85 863,-11-78-482,-2-28-258,-5-47-398,0 0 0,0 0 0,0 0-1,0-1 1,0 1 0,0 0 0,0 0-1,0 0 1,0 0 0,0 0 0,0 0-1,0 0 1,0 0 0,0 0 0,0 0 0,0 0-1,0 0 1,0 0 0,0 0 0,0 0-1,0 1 1,0-1 0,0 0 0,0 0-1,0 0 1,1 0 0,-1 0 0,0 0-1,0 0 1,2-10 41,1-15-20,-3 6-17,2-31 31,1 1 0,3 0-1,20-84 1,-23 126-39,-1-1 0,1 1 0,1 0 0,-1 0 0,1 0 0,0 0 0,1 0 0,0 1 0,10-11 0,-12 14-4,0 1 0,-1 0 0,1 0-1,0 0 1,0 0 0,0 1 0,0-1-1,1 1 1,-1 0 0,0 0 0,1 0-1,-1 0 1,0 1 0,1-1 0,-1 1-1,1 0 1,-1 0 0,1 0 0,-1 0-1,1 1 1,-1-1 0,1 1 0,-1 0 0,7 2-1,-8-2 9,0-1 0,0 1 0,0 0 0,0 0 0,0 0 0,-1 0 0,1 0 0,0 0 0,0 0-1,-1 0 1,1 1 0,-1-1 0,1 1 0,-1-1 0,1 1 0,-1 0 0,0-1 0,0 1 0,0 0 0,0 0 0,0 0-1,0 0 1,-1 0 0,1 0 0,-1 0 0,1 0 0,-1 0 0,0 0 0,1 0 0,-1 0 0,0 0 0,-1 0-1,1 0 1,0 1 0,-1 2 0,-1 0 54,0 0 0,-1 0-1,1 0 1,-1 0 0,0-1 0,0 1-1,0-1 1,-1 0 0,1 0 0,-1 0-1,0 0 1,-8 5 0,0-2 16,1 1-1,-1-2 1,-1 0 0,1 0 0,-1-1-1,-15 3 1,22-6-125,0-1 0,0 0-1,0-1 1,0 1 0,0-1-1,0 0 1,-8-2 0,11 2 16,0-1 0,0 0 0,0 0 1,0 0-1,0 0 0,0 0 0,1-1 0,-1 1 1,0-1-1,1 0 0,-1 0 0,1 0 0,0 0 1,-4-4-1,-8-18-261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16876,'11'-17'5431,"-16"26"-4276,-53 86 883,-12 20-1867,69-113-164,0 0 1,0 0 0,0 0-1,0 0 1,0 1 0,0-1-1,1 0 1,-1 1 0,1-1 0,-1 1-1,1-1 1,0 0 0,0 1-1,0 3 1,1-4-5,0-1 1,0 0 0,0 0-1,0 0 1,0 0-1,0 1 1,0-1 0,0-1-1,0 1 1,0 0-1,0 0 1,1 0 0,-1-1-1,0 1 1,1 0-1,-1-1 1,0 1 0,1-1-1,-1 0 1,1 1-1,-1-1 1,1 0 0,-1 0-1,1 0 1,-1 0-1,2-1 1,15 1-512,-1 0-1,0-2 1,0 0 0,0-2-1,0 1 1,0-2 0,0 0-1,-1-1 1,0-1 0,-1 0-1,1-2 1,-1 1 0,-1-2 0,1 0-1,-2 0 1,0-2 0,0 1-1,-1-2 1,14-17 0,-17 12-996,-9 18 1514,0 0 0,0 0 0,0 0-1,0-1 1,0 1 0,0 0 0,0 0-1,0 0 1,0 0 0,0 0 0,0-1-1,-1 1 1,1 0 0,0 0 0,0 0-1,0 0 1,0 0 0,0 0 0,0 0-1,-1 0 1,1-1 0,0 1 0,0 0-1,0 0 1,0 0 0,0 0 0,-1 0-1,1 0 1,0 0 0,0 0-1,0 0 1,0 0 0,-1 0 0,1 0-1,0 0 1,0 0 0,0 0 0,0 0-1,0 0 1,-1 0 0,1 0 0,0 0-1,0 0 1,0 1 0,0-1 0,0 0-1,-1 0 1,1 0 0,0 0 0,-3 2 274,-1-1 0,1 1 0,0 0 0,0 1 0,0-1 0,-5 5 0,-11 13 723,1 0 1,1 0-1,1 2 0,1 0 1,-13 27-1,26-44-957,0-1 0,1 1 1,-1 0-1,1 0 0,0-1 0,1 1 1,-1 0-1,1 0 0,0 0 1,0 0-1,0 0 0,2 6 0,-2-8-127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10 189 13947,'-1'1'186,"0"1"0,0-1 0,0 1 0,0-1 0,1 1 0,-1-1 0,0 1 0,0-1 0,1 1 0,-1 0 0,1-1 0,0 1 0,-1 0 0,1-1 0,0 4 0,1-5-64,-1 1 0,1 0 0,-1 0 0,1 0 0,0-1 1,0 1-1,-1 0 0,1-1 0,0 1 0,0 0 0,0-1 0,0 1 0,0-1 1,-1 1-1,1-1 0,0 0 0,0 0 0,0 1 0,0-1 0,0 0 0,0 0 1,0 0-1,1 0 0,-1 0 0,0 0 0,0 0 0,0 0 0,1-1 0,39-1 1097,-1-2-1,50-12 1,-30 4-768,801-122 623,-701 110-1256,78-10-725,-219 34 567,-10 1-200,-9-1 515,0 0 0,0 0-1,1 0 1,-1 0 0,0 0 0,0 0 0,0 0-1,0 0 1,0 0 0,0 0 0,0 0 0,0 0-1,0 0 1,1 0 0,-1 0 0,0 0 0,0 0-1,0 0 1,0 0 0,0 0 0,0 1 0,0-1-1,0 0 1,0 0 0,0 0 0,0 0 0,0 0-1,0 0 1,0 0 0,0 0 0,0 0 0,0 1 0,0-1-1,1 0 1,-1 0 0,0 0 0,0 0 0,0 0-1,0 0 1,-1 0 0,1 0 0,0 0 0,0 1-1,0-1 1,0 0 0,0 0 0,0 0 0,0 0-1,0 0 1,0 0 0,0 0 0,0 0 0,0 1-1,-14 3-922,6-4 313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14083,'0'0'97,"0"1"1,0-1-1,0 0 1,0 0-1,0 1 1,1-1-1,-1 0 0,0 0 1,0 1-1,0-1 1,1 0-1,-1 0 0,0 0 1,0 0-1,1 1 1,-1-1-1,0 0 1,0 0-1,1 0 0,-1 0 1,0 0-1,0 0 1,1 0-1,-1 0 1,0 0-1,1 1 0,-1-1 1,0 0-1,0-1 1,1 1-1,-1 0 0,0 0 1,1 0-1,-1 0 1,0 0-1,0 0 1,1 0-1,-1 0 0,0 0 1,0-1-1,1 1 1,-1 0-1,0 0 1,0 0-1,0 0 0,1-1 1,-1 1-1,0 0 1,0-1-1,19-10 1469,-16 9-791,47-34 1700,46-41-1,100-117-1712,-190 191-834,-7 8 33,-6 15-17,0 0-1,-2-1 1,-12 22-1,-8 17-1,18-34 8,1-5-156,2 1 0,1-1 0,0 1 0,-6 31 0,13-50 193,0-1-1,-1 1 1,1 0 0,0-1-1,0 1 1,0 0 0,0-1 0,0 1-1,0-1 1,0 1 0,0 0 0,0-1-1,0 1 1,0 0 0,0-1-1,0 1 1,1 0 0,-1-1 0,0 1-1,0-1 1,1 1 0,-1-1 0,0 1-1,1-1 1,-1 1 0,0-1 0,1 1-1,-1-1 1,1 1 0,-1-1-1,1 1 1,-1-1 0,1 0 0,0 1-1,-1-1 1,1 0 0,-1 0 0,1 1-1,-1-1 1,1 0 0,0 0-1,-1 0 1,1 0 0,0 0 0,-1 0-1,1 0 1,0 0 0,-1 0 0,1 0-1,-1 0 1,1 0 0,0 0 0,-1-1-1,1 1 1,0 0 0,-1 0-1,1-1 1,-1 1 0,2-1 0,9-5-365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35 18308,'1'-1'205,"-1"-1"1,1 1-1,0-1 1,-1 1-1,1 0 1,-1-1-1,1 1 1,-1-1-1,0 1 0,1-1 1,-1 1-1,0-4 1,0 5-107,0-1-1,0 1 1,-1-1 0,1 1 0,0-1 0,0 0-1,-1 1 1,1-1 0,0 1 0,0-1-1,-1 1 1,1-1 0,-1 1 0,1 0 0,0-1-1,-1 1 1,1-1 0,-1 1 0,1 0-1,-1-1 1,1 1 0,-2-1 0,0 1 31,0-1 0,0 1-1,0 0 1,-1 0 0,1 0 0,0 0 0,0 0 0,0 0 0,-1 1 0,1-1-1,0 0 1,0 1 0,0 0 0,0 0 0,0-1 0,-4 4 0,-6 3-47,-1 1 1,1 1 0,0 0-1,-13 13 1,20-17-86,0 0 0,1 0 0,0 0 0,0 0 1,0 0-1,0 1 0,1 0 0,0 0 0,0 0 0,1 0 0,-1 0 0,0 7 0,3-12 1,-1-1 1,1 1-1,0-1 0,0 1 0,0 0 0,0-1 1,0 1-1,0 0 0,0-1 0,0 1 0,0-1 1,0 1-1,1 0 0,-1-1 0,0 1 0,0-1 1,0 1-1,1 0 0,-1-1 0,0 1 0,1-1 1,-1 1-1,1-1 0,-1 1 0,0-1 0,1 1 1,-1-1-1,1 0 0,-1 1 0,1-1 0,0 1 1,1-1-2,0 1 1,-1-1 0,1 0-1,0 0 1,0 0 0,-1 0 0,1 0-1,0 0 1,0 0 0,0-1-1,1 0 1,7-1-1,-1-2-1,0 1 1,10-6 0,3-4-128,-1 0 1,0-2-1,24-21 1,-45 36 121,0 0 0,0 0 1,0 0-1,0 0 0,0-1 0,0 1 0,0 0 0,0 0 1,0 0-1,1 0 0,-1 0 0,0 0 0,0 0 0,0-1 1,0 1-1,0 0 0,0 0 0,0 0 0,0 0 0,0 0 1,0 0-1,0 0 0,0 0 0,1 0 0,-1-1 0,0 1 1,0 0-1,0 0 0,0 0 0,0 0 0,0 0 1,0 0-1,1 0 0,-1 0 0,0 0 0,0 0 0,0 0 1,0 0-1,0 0 0,0 0 0,0 0 0,1 0 0,-1 0 1,0 0-1,0 0 0,0 0 0,0 0 0,0 0 0,0 0 1,0 0-1,1 1 0,-1-1 0,0 0 0,0 0 0,0 0 1,0 0-1,0 0 0,0 0 0,0 0 0,0 0 0,0 0 1,0 0-1,1 1 0,-1-1 0,0 0 0,-4 12-219,-9 15 38,5-11 150,0 0 1,2 1-1,-8 25 0,12-32 94,0-1 0,1 1 0,0 0 0,0 0-1,1 0 1,0 0 0,4 18 0,-4-27-42,0 0 0,-1 0 0,1 0 1,0 0-1,0 0 0,0-1 1,-1 1-1,1 0 0,-1 0 0,1 0 1,0 0-1,-1-1 0,1 1 0,-1 0 1,0 0-1,1-1 0,-1 1 1,0 0-1,1-1 0,-1 1 0,0-1 1,0 1-1,1-1 0,-1 1 0,0-1 1,0 0-1,0 1 0,0-1 1,0 0-1,-1 1 0,-30 6 244,31-7-251,-12 1 132,-1 0-1,-25-1 0,33-1-230,1 1-1,-1-1 1,0 0 0,0-1-1,1 1 1,-1-1 0,0 0 0,1 0-1,-6-4 1,10 6 15,1-1 1,-1 1-1,1 0 1,-1 0-1,1-1 1,0 1-1,-1 0 1,1-1-1,-1 1 1,1 0-1,0-1 1,-1 1-1,1-1 0,0 1 1,-1-1-1,1 1 1,0 0-1,0-1 1,-1 1-1,1-1 1,0 0-1,0 1 1,0-1-1,0 1 1,0-1-1,0 1 0,0-1 1,0 1-1,0-1 1,0 1-1,0-1 1,0 1-1,0-1 1,0 1-1,0-1 1,0 1-1,1-1 1,-1 1-1,0-1 0,0 1 1,1-1-1,-1 1 1,0-1-1,1 1 1,-1 0-1,0-1 1,2 0-1,0-1-110,1 0-1,0 0 0,0 0 1,-1 1-1,1-1 0,6-1 1,19-7-954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19020,'-1'2'169,"0"0"-1,-1 1 1,1-1 0,-1 0 0,1 0-1,-1 0 1,0 0 0,0 0-1,0-1 1,-4 4 0,-3 3 52,9-7-207,-84 99 1482,76-88-1415,0 0 1,1 0-1,0 0 1,1 1-1,0 0 0,1 0 1,-4 19-1,8-30-49,1-1-1,-1 1 0,1 0 1,0 0-1,0 0 1,0-1-1,0 1 0,0 0 1,0 0-1,0 0 0,0-1 1,1 1-1,-1 0 0,1 0 1,0-1-1,-1 1 1,1 0-1,0-1 0,0 1 1,0-1-1,2 4 0,-1-4 11,0 0 0,0 1 0,0-1-1,0 0 1,0 0 0,0 0 0,1 0 0,-1 0-1,0-1 1,0 1 0,1-1 0,-1 1-1,1-1 1,3 0 0,6-1 101,0 0-1,0 0 1,1-2-1,-1 1 1,14-6 0,-24 7-131,52-19 390,-49 18-362,0 0-1,0-1 1,0 0-1,-1 0 1,1 0 0,-1 0-1,0-1 1,4-4 0,-7 8-36,-1-1 1,1 1-1,-1 0 1,0-1 0,1 1-1,-1-1 1,0 1 0,0-1-1,1 1 1,-1 0-1,0-1 1,0 1 0,0-1-1,0 1 1,1-1 0,-1 1-1,0-1 1,0 1-1,0-1 1,0 1 0,0-1-1,0 1 1,0-1 0,-1 1-1,1-1 1,0 1-1,0-1 1,0 1 0,0-1-1,-1 1 1,1-1-1,0 1 1,0-1 0,-1 1-1,1 0 1,0-1 0,-1 1-1,1 0 1,0-1-1,-1 1 1,1 0 0,-1-1-1,1 1 1,-1 0 0,1 0-1,0-1 1,-1 1-1,1 0 1,-1 0 0,1 0-1,-1 0 1,1 0 0,-1-1-1,1 1 1,-1 0-1,1 0 1,-1 0 0,0 1-1,-33-4 110,19 4-275,1 0-1,-1 0 1,1 2-1,0 0 1,0 0-1,0 1 1,0 1-1,-16 8 1,17-4-719,13-9 856,0 1-1,-1-1 0,1 0 1,0 0-1,0 1 1,-1-1-1,1 0 0,0 0 1,0 1-1,-1-1 0,1 0 1,0 1-1,0-1 0,0 0 1,0 1-1,0-1 0,0 0 1,0 1-1,-1-1 1,1 1-1,0-1 0,0 0 1,0 1-1,0-1 0,0 0 1,1 1-1,-1-1 0,0 0 1,0 1-1,0-1 0,0 0 1,0 1-1,0-1 0,1 0 1,-1 1-1,0-1 1,0 0-1,0 1 0,1-1 1,-1 0-1,10 5-583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17948,'-3'9'2272,"2"-2"-1431,6 0-249,10 0 1240,12-1-672,2 1-160,9 2-447,0-4-233,7-2-648,3-3-601,-4-11 793,-2-3-152,-8-7-128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17332,'0'-2'119,"0"1"1,0-1 0,0 0-1,-1 1 1,1-1 0,0 1-1,-1-1 1,1 0 0,-1 1-1,0-1 1,0 1 0,1 0-1,-1-1 1,0 1-1,0 0 1,0-1 0,0 1-1,-1 0 1,1 0 0,0 0-1,0 0 1,-1 0 0,1 0-1,0 0 1,-1 1 0,1-1-1,-1 0 1,1 1 0,-1-1-1,0 1 1,1 0 0,-1-1-1,1 1 1,-1 0-1,-2 0 1,-2 0 24,1 0 0,0 0 0,0 0-1,0 1 1,0 0 0,-1 0 0,1 0 0,0 1-1,1 0 1,-10 4 0,5 0-119,1 0 1,-1 0-1,1 1 1,1 0-1,-1 0 1,1 1-1,0 0 1,-9 15-1,11-17-33,1 1-1,0 1 0,1-1 0,0 0 0,0 1 1,0-1-1,1 1 0,0 0 0,1 0 1,0 0-1,-1 15 0,2-21 9,0 0 0,0 0 0,0 0 0,0 0 0,1 0 0,-1 0 0,0 0-1,1 0 1,-1-1 0,1 1 0,0 0 0,0 0 0,0 0 0,0-1 0,0 1 0,0-1 0,0 1 0,0-1 0,0 1 0,1-1 0,-1 1 0,1-1-1,-1 0 1,1 0 0,0 0 0,-1 0 0,1 0 0,0 0 0,0 0 0,-1-1 0,1 1 0,0-1 0,0 1 0,0-1 0,0 0 0,0 1 0,0-1-1,2 0 1,4-1 45,-1 0-1,0 0 0,0-1 0,1 0 0,-1 0 0,0 0 0,-1-1 1,13-7-1,-4 1 183,0-1 0,-1-1 1,0 0-1,-1-1 0,0 0 1,-1-1-1,0 0 0,-1-1 1,-1 0-1,16-30 0,-24 40-107,0-1 0,-1 1 0,1-1 0,-1 1 0,0-1 0,0-7 0,-1 11-108,0 1 1,0-1-1,0 1 0,0-1 0,0 0 1,0 1-1,0-1 0,0 1 1,0-1-1,0 1 0,0-1 0,0 1 1,-1-1-1,1 1 0,0-1 1,0 1-1,-1-1 0,1 1 0,0-1 1,-1 1-1,1-1 0,-1 1 1,0-1-1,1 1-21,-1 0 1,0 0-1,0 0 1,0 0-1,0 0 1,0 0-1,0 0 0,0 1 1,1-1-1,-1 0 1,0 0-1,0 1 1,0-1-1,0 1 1,1-1-1,-1 0 0,0 1 1,1 0-1,-1-1 1,-1 2-1,-7 6-348,1 0 1,0 1-1,1 0 0,0 1 0,0-1 1,1 1-1,0 1 0,0-1 0,1 1 1,1 0-1,0 0 0,0 0 0,-1 13 1,4-2-378,8-8-49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16988,'-7'38'1720,"-1"-1"-1152,1-1-224,2-3 624,-1-3-463,4-10-914,4-5-39,4-14 280,1-4-232,4-14-128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59 16884,'14'-15'1897,"-13"11"-509,-8 6-538,-9 6 476,-1 4-67,-30 29 1,41-36-1236,0 1 0,1 0 0,0 0 0,0 0 0,1 1 0,-1 0 0,2 0 0,-6 10 0,9-16-29,0 0 0,0-1 0,-1 1 0,1 0 0,0-1 0,0 1 0,0 0 0,0-1 0,0 1 0,0 0 0,0-1 0,0 1 0,0 0 0,0-1 0,0 1 0,1 0 0,-1-1 0,0 1 0,0 0 0,1-1 0,-1 1 0,0-1 0,1 1 0,-1-1 0,0 1 0,1-1 0,-1 1 0,1 0 0,1 0-6,0 0 0,-1 0-1,1-1 1,-1 1 0,1-1 0,0 1 0,0-1 0,-1 1 0,1-1 0,3 0 0,7 0-53,0 0 1,21-4 0,-24 2 24,-2 1 12,1 0 0,-1 1 0,1 0 0,0 0 0,-1 0 0,1 1 0,12 3-1,-18-4 21,-1 1 0,1-1 0,-1 1 0,1 0 0,-1 0 0,0 0 0,1-1 0,-1 1 0,0 1 0,1-1 0,-1 0 0,0 0 0,0 0 0,0 1-1,0-1 1,0 0 0,0 2 0,0 0 0,0-1-1,-1 0 0,1 1 1,-1-1-1,0 1 1,1-1-1,-1 1 0,-1-1 1,1 0-1,0 1 1,0-1-1,-1 1 0,0-1 1,1 0-1,-2 3 0,-4 10 11,-1 0 0,-1 0-1,0-1 1,-1 0 0,-1-1-1,0 0 1,0 0 0,-1-1-1,-1 0 1,0-1 0,-15 10-1,24-19-69,1 0 0,-1-1 0,0 1 0,0-1 0,0 1 0,0-1 0,0 0 0,0 0 0,0-1-1,-1 1 1,1 0 0,0-1 0,-4 0 0,5 0 40,0-1 1,-1 1-1,1-1 1,0 1-1,0-1 1,0 0-1,0 0 0,0 0 1,0 0-1,0 0 1,1-1-1,-1 1 0,0-1 1,1 1-1,-1-1 1,0 1-1,1-1 1,0 0-1,0 0 0,-2-2 1,-14-25-286</inkml:trace>
  <inkml:trace contextRef="#ctx0" brushRef="#br0" timeOffset="1">79 5 19828,'23'-3'1785,"3"1"-1249,2 2-232,3 2 816,2 1-424,-2 1-840,2-1-504,-4 3 576,-1-1-168,-5-5-128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14379,'38'-7'1494,"0"-2"-1,42-16 1,13-3 166,28 0-871,2 5 0,155-8 0,257 26-670,124 12-181,-1-23 358,-570 13-191,239-14 261,68-2 338,-352 20-396,0 2 0,52 11 0,-82-11-227,-13-3-125,0 0 0,0 0-1,1 0 1,-1 0 0,0 0-1,0 0 1,0 0 0,1 0 0,-1 0-1,0 0 1,0 0 0,1 0-1,-1 0 1,0 0 0,0 0 0,1 0-1,-1 0 1,0 0 0,0 0-1,1 0 1,-1 0 0,0 0 0,0 0-1,1 0 1,-1 0 0,0-1-1,0 1 1,0 0 0,1 0 0,-1 0-1,0 0 1,0-1 0,0 1 0,1 0-1,-5-8-169,-2-2-125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32 12323,'1'-1'134,"0"1"0,0-1 0,0 0 1,-1 1-1,1-1 0,0 0 0,0 0 1,-1 0-1,1 1 0,0-1 0,-1 0 1,1 0-1,-1 0 0,1 0 0,-1 0 1,1 0-1,-1 0 0,1-2 0,-1 2-59,-1 1-1,1-1 0,0 1 0,0-1 1,-1 1-1,1-1 0,0 1 0,-1-1 0,1 1 1,0-1-1,-1 1 0,1 0 0,-1-1 1,1 1-1,-1-1 0,1 1 0,-1 0 1,1 0-1,-1-1 0,1 1 0,-1 0 0,1 0 1,-1 0-1,0-1 0,-6 0 283,0 0 1,0 0-1,0 0 1,-10 1-1,-3 2-185,1 0 1,-1 1-1,1 0 0,-1 2 1,1 0-1,1 2 0,-1 0 1,1 0-1,0 2 0,1 1 1,0 0-1,-17 13 0,30-20-169,1 0 0,0 0-1,0 1 1,0-1 0,0 1-1,-2 3 1,5-6-5,-1 0 0,1 0 0,-1 0 0,1 0 0,0-1 0,-1 1 0,1 0 0,0 0 0,0 0 0,0 0 0,-1 0 0,1 0 0,0 0 1,0 0-1,0 0 0,0 0 0,1-1 0,-1 1 0,0 0 0,0 0 0,0 0 0,1 0 0,-1 0 0,1 0 0,-1 0 0,0-1 0,1 1 0,-1 0 0,1 0 0,0-1 0,-1 1 0,1 0 0,0-1 0,-1 1 0,1-1 0,0 1 0,1 0 0,3 2-24,0-1 0,-1 0-1,1-1 1,0 1 0,0-1-1,0 0 1,1 0-1,5 0 1,47 0-205,-41-2 169,63-2-210,58 1-226,-133 3 488,1-1 1,-1 1-1,0-1 0,0 2 0,0-1 1,0 0-1,0 1 0,0 0 0,0 0 0,7 5 1,-11-6 17,0 0 1,1 0 0,-1 0-1,0 0 1,0 0-1,0 0 1,0 0 0,-1 0-1,1 1 1,0-1-1,0 0 1,-1 1 0,1-1-1,-1 0 1,1 1-1,0 2 1,-1-2 13,0 0 0,0 0 0,-1 0 0,1 1 0,0-1 0,-1 0 0,1 0 0,-1 0 0,0 0 0,0 0-1,0 0 1,0 0 0,0 0 0,-2 2 0,-4 6 99,0-1 0,-1 0 0,0-1 0,-1 0 0,0-1-1,0 1 1,0-2 0,-1 1 0,0-1 0,-1-1 0,-14 6 0,-8 2 194,-1-1 0,-48 8 1,57-14-214,15-2-88,0-2 0,0 1 0,-1-1 0,1-1 0,-1 0 0,1 0 0,-1-1 0,-19-3 0,30 3-26,-1 0 0,1 0 1,0 0-1,0 0 1,0 0-1,-1 0 0,1 0 1,0 0-1,0 0 0,0 0 1,0 0-1,-1 0 0,1 0 1,0-1-1,0 1 0,0 0 1,0 0-1,0 0 0,-1 0 1,1 0-1,0 0 0,0-1 1,0 1-1,0 0 0,0 0 1,0 0-1,0 0 0,-1-1 1,1 1-1,0 0 1,0 0-1,0 0 0,0 0 1,0-1-1,0 1 0,0 0 1,0 0-1,0 0 0,0-1 1,0 1-1,0 0 0,0 0 1,0 0-1,0 0 0,0-1 1,1 1-1,-1 0 0,0 0 1,0 0-1,10-10-499,19-6-209,66-29-85,-31 17 235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21301,'-2'3'263,"1"-1"1,0 1 0,0 0-1,0 0 1,1 0 0,-1 0-1,1 0 1,-1 0 0,1 0-1,0 0 1,0 0 0,0 0-1,1-1 1,-1 1 0,1 0-1,0 0 1,-1 0 0,1 0-1,0 0 1,3 4-1,4 9-119,1 0-1,14 19 0,-10-16 104,33 53-216,81 100-1,-123-168-170,-1 0-1,1 0 1,0 0-1,0-1 0,1 0 1,-1 1-1,6 2 1,-9-5 81,1-1 1,-1 1-1,1-1 0,-1 0 1,0 1-1,1-1 1,-1 0-1,1 0 0,-1 0 1,1 0-1,-1 0 1,1 0-1,-1 0 1,0 0-1,1-1 0,-1 1 1,1 0-1,-1-1 1,0 1-1,1-1 0,-1 0 1,0 1-1,0-1 1,1 0-1,-1 0 0,0 0 1,0 0-1,0 0 1,0 0-1,2-2 1,14-25-463,0-17-148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29 19564,'-1'-2'114,"0"1"0,0-1-1,0 1 1,0-1 0,0 1-1,0 0 1,-1-1 0,1 1-1,-1 0 1,1 0 0,-1 0 0,1 0-1,-1 0 1,0 0 0,1 0-1,-1 1 1,0-1 0,0 1-1,1-1 1,-4 1 0,-39-6 795,39 5-857,0 1 0,-1 1-1,1-1 1,0 1 0,0-1 0,0 1 0,0 1-1,0-1 1,0 1 0,0 0 0,0 0 0,0 0-1,1 1 1,-1 0 0,1 0 0,0 0 0,0 0 0,0 0-1,0 1 1,1 0 0,-1 0 0,1 0 0,0 0-1,0 1 1,0-1 0,-2 7 0,2-4-58,1-1 1,0 0 0,0 0-1,1 1 1,-1-1-1,1 1 1,1-1-1,0 1 1,0-1-1,0 1 1,0 0-1,1-1 1,0 1-1,1-1 1,-1 0-1,1 1 1,0-1 0,1 0-1,0 0 1,5 9-1,-6-11 28,1-1 0,-1 1 0,1-1 0,0 0 0,0 0 0,0 0 0,0-1 0,0 1 0,0-1 0,1 1 1,0-1-1,-1 0 0,1 0 0,0-1 0,0 1 0,0-1 0,0 0 0,0 0 0,0 0 0,0-1 0,0 1 0,0-1 0,0 0 0,1 0 0,-1 0 0,0-1 0,0 1 0,0-1 0,0 0 0,0-1 0,5-1 0,1-1 102,0-1 0,0 0-1,0 0 1,0-1 0,-1 0-1,0-1 1,0 0 0,-1-1 0,0 0-1,11-13 1,-12 12 65,-1 0 1,0-1-1,9-19 0,-13 26-153,-1 0 0,0 0 0,1 0-1,-2-1 1,1 1 0,0 0-1,-1-1 1,1 1 0,-1 0 0,0-1-1,0 1 1,0-1 0,-1 1-1,1 0 1,-1-1 0,0 1 0,-1-4-1,1 5-46,0 1 0,0 0 0,0 0 0,0-1 0,0 1 0,0 0 0,0 0 0,0 0 0,0 0-1,0 0 1,-1 1 0,1-1 0,0 0 0,-1 0 0,1 1 0,-1-1 0,1 1 0,-1 0 0,1-1 0,-1 1 0,1 0 0,-1 0-1,1 0 1,-1 0 0,1 0 0,-1 0 0,1 0 0,-1 0 0,1 1 0,-1-1 0,-1 1 0,-3 1-150,0 0 1,0 0 0,1 0 0,-1 1-1,1 0 1,-8 5 0,4-1 70,1 0 1,1 0-1,0 1 0,0 0 1,0 0-1,1 1 0,0 0 1,1 0-1,0 0 0,0 1 1,1-1-1,-6 20 0,2 6-338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16772,'-1'29'1696,"-2"1"-1080,0 5-288,-1 2 712,2 2-143,1-4-473,-2-5-416,3-5 1400,0-7-1320,6-6 40,3-5 64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17540,'0'-1'74,"1"1"1,-1-1 0,0 1 0,0 0-1,0-1 1,1 1 0,-1-1 0,0 1-1,0-1 1,0 1 0,0 0 0,0-1-1,0 1 1,0-1 0,0 1 0,0-1-1,0 1 1,0-1 0,0 1 0,0-1-1,0 1 1,0 0 0,-1-1 0,1 1-1,0-1 1,0 1 0,0 0-1,-1-1 1,1 1 0,0-1 0,0 1-1,-1 0 1,0-1 0,-17-4 1557,13 5-1400,1 0-1,-1 0 1,0 1-1,1 0 0,-1 0 1,-7 2-1,4 2-197,2-1 0,-1 1 0,0 1 0,1-1 0,0 1 1,0 0-1,0 0 0,1 1 0,0 0 0,1 0 0,-1 0 0,1 0 0,0 1 0,1 0 0,0-1 0,0 1 0,1 0 1,0 1-1,0-1 0,1 0 0,0 0 0,1 1 0,0-1 0,0 10 0,1-16-25,-1 0 0,0 0 0,1 0 0,-1 0-1,1 0 1,0 0 0,0 0 0,-1-1 0,1 1 0,0 0 0,0-1 0,1 1-1,-1-1 1,0 1 0,1-1 0,-1 1 0,0-1 0,1 0 0,0 0-1,-1 0 1,1 0 0,0 0 0,-1 0 0,1 0 0,0 0 0,0-1 0,0 1-1,0-1 1,0 1 0,0-1 0,0 0 0,0 0 0,0 0 0,0 0-1,3 0 1,2-1 35,0 0 1,0 0-1,0-1 0,0 0 0,0-1 0,0 1 0,0-1 0,7-5 0,2-2 104,0 0-1,-1-2 1,23-21-1,-32 27-81,0-1 0,0 0 1,0 0-1,-1 0 0,0-1 0,0 1 0,-1-1 0,0-1 0,5-13 0,-8 21-57,-1-1 0,1 0 0,-1 0 0,1 0 0,-1 0 0,0 1 0,0-1 0,0 0 0,0 0 0,0 0-1,0 0 1,0 0 0,-1 0 0,1 1 0,-1-1 0,1 0 0,-1 0 0,0 0 0,0 1 0,1-1 0,-1 0 0,-2-1 0,1 1-72,0 1 0,0-1 0,0 1 0,0 0 0,0 0 0,0 0 0,-1 0 0,1 0 0,0 0 0,-1 1-1,1-1 1,0 1 0,-1 0 0,1 0 0,-4 0 0,-4 0-291,0 1 0,1 0 0,-1 1 0,0 0 0,0 0 0,1 1 0,-13 6 0,0 3-312,4 3-181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19556,'7'-4'524,"0"0"0,1 1 1,-1 0-1,1 0 0,0 1 0,0 0 0,0 0 0,0 1 1,0 0-1,12 0 0,-15 1-416,0-1-1,1 2 1,-1-1 0,0 1 0,0-1-1,1 1 1,-1 1 0,0-1 0,0 1-1,0 0 1,0 0 0,-1 0 0,1 1 0,0 0-1,-1 0 1,8 6 0,-11-7-102,1-1 0,-1 1 0,0 0 0,0-1 0,0 1 0,0 0 0,0 0 0,0 0 0,0 0 0,-1 0 0,1 0 0,-1 0 0,1 0 0,-1 0 0,0 0 0,0 0 0,0 0 0,0 0 0,0 3 0,-1-1-1,0-1 0,0 1 0,0-1 0,-1 1 0,1-1 1,-1 0-1,0 0 0,0 1 0,0-1 0,-3 3 0,0 0 5,-1-1 0,1 0 0,-1 0 0,0 0 0,0-1 0,0 1 0,0-2-1,-1 1 1,0-1 0,-7 3 0,18-7-23,0 1 0,0-1 0,0 1 0,0-1 0,1 1 0,-1 1 0,0-1 0,0 0 0,0 1 1,1 0-1,-1 0 0,0 0 0,0 1 0,0-1 0,-1 1 0,1 0 0,6 4 0,-10-6 17,0 0-1,0 0 1,0 0 0,1 0 0,-1 0 0,0 0-1,0 0 1,0 0 0,0 0 0,1 1-1,-1-1 1,0 0 0,0 0 0,0 0 0,0 0-1,0 0 1,0 0 0,1 0 0,-1 1-1,0-1 1,0 0 0,0 0 0,0 0 0,0 0-1,0 1 1,0-1 0,0 0 0,0 0 0,0 0-1,0 0 1,0 1 0,0-1 0,0 0-1,0 0 1,0 0 0,0 0 0,0 1 0,0-1-1,0 0 1,0 0 0,0 0 0,0 0-1,0 1 1,0-1 0,0 0 0,0 0 0,-1 0-1,-8 0 238,9 0-231,-1 0 0,1-1 0,-1 1-1,1 0 1,0 0 0,-1 0 0,1 0 0,-1 0 0,1 0-1,-1 0 1,1 0 0,0 0 0,-1 0 0,1 0 0,-1 0-1,1 0 1,-1 0 0,1 1 0,0-1 0,-1 0 0,1 0-1,-1 0 1,1 1 0,-1-1 0,0 8-14,1-1 0,-1 0-1,-1 0 1,1 0 0,-1 1 0,-1-1 0,1-1 0,-1 1-1,-5 8 1,6-11 23,-1 0 1,1 1-1,-1-1 0,0 0 0,-1 0 0,1-1 0,-1 1 1,1-1-1,-1 1 0,0-1 0,0 0 0,-1-1 0,-8 5 1,-19-1 295,30-6-294,1 0 1,-1 0 0,1 0-1,0 0 1,-1 0-1,1-1 1,-1 1 0,1 0-1,0-1 1,-1 1-1,1-1 1,0 1-1,0-1 1,-1 1 0,1-1-1,0 0 1,0 0-1,0 0 1,-2-1-1,25 18-102,-22-16 72,-28-10-50,28 10-6,-1 0 0,1 0-1,0 0 1,-1 0 0,1 0 0,0 0 0,-1 0-1,1 0 1,0 0 0,-1 0 0,1 0 0,0-1-1,-1 1 1,1 0 0,0 0 0,0 0-1,-1 0 1,1-1 0,0 1 0,0 0 0,-1 0-1,1-1 1,0 1 0,0 0 0,0 0-1,-1-1 1,1 1 0,0 0 0,0-1 0,0 1-1,0 0 1,0-1 0,0 1 0,0 0 0,0-1-1,0 1 1,0 0 0,0-1 0,0 1-1,0 0 1,0-1 0,0 1 0,0 0 0,0-1-1,0 1 1,0 0 0,0 0 0,0-1-1,12-16-745,1 2 101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29 16932,'0'-1'121,"1"1"-1,0-1 1,-1 0 0,1 0 0,-1 1 0,0-1 0,1 0 0,-1 0 0,0 0 0,1 0 0,-1 0 0,0 0 0,0 1 0,0-1 0,0 0-1,0 0 1,0 0 0,0 0 0,0 0 0,0 0 0,0 0 0,-1 0 0,1 1 0,0-1 0,-1 0 0,0-1 0,0 1 6,0 0 0,0 1 0,0 0 0,0-1 0,0 1 0,0-1 0,-1 1 0,1 0 0,0 0 0,0 0 0,0 0 0,0 0-1,0 0 1,-1 0 0,1 0 0,0 0 0,-2 1 0,-6 1 347,0 1 0,0 0 0,-17 9-1,7 0-393,0 0 0,1 2-1,1 0 1,0 1 0,1 1-1,1 0 1,0 1 0,1 1 0,1 0-1,1 1 1,1 0 0,-13 29-1,20-38-47,0 0-1,0 0 1,1 1-1,0-1 1,1 1-1,-2 18 0,4-26-14,0-1-1,0 1 0,0-1 1,0 1-1,0-1 1,0 1-1,1-1 0,-1 1 1,1-1-1,0 0 1,0 1-1,0-1 0,0 0 1,0 1-1,0-1 0,1 0 1,-1 0-1,1 0 1,0 0-1,-1 0 0,1-1 1,0 1-1,0 0 0,0-1 1,0 0-1,0 1 1,0-1-1,1 0 0,-1 0 1,0 0-1,1 0 0,-1 0 1,0-1-1,1 1 1,2-1-1,4 1 34,-1-1 0,1 0 0,-1-1 0,1 0 0,-1 0 0,0-1 0,1 0 0,-1-1 0,0 0 0,14-7 0,-3 1 57,0-2 1,-1 0 0,21-16-1,-32 21-65,-1 0-1,1 0 1,-1 0-1,10-15 0,-15 20-38,0-1 0,0 1 0,0 0 0,0-1 0,-1 1 0,1-1 0,-1 0 0,1 1 0,-1-1 0,0 1 0,1-1 0,-1 0 0,0 1 0,0-4 0,-1 4-7,1 0-1,0 0 1,-1 0 0,1 0-1,-1 0 1,0 0 0,1 0-1,-1 0 1,0 0-1,1 1 1,-1-1 0,0 0-1,0 0 1,0 1 0,0-1-1,0 0 1,0 1-1,0-1 1,0 1 0,0-1-1,0 1 1,0 0 0,0-1-1,-2 1 1,-4-1-222,0 0-1,-1 0 1,1 1 0,0 0 0,-1 1-1,1-1 1,0 1 0,-1 1 0,1-1-1,0 1 1,-10 5 0,-34 5-1032,30-11 546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19956,'-9'-5'2380,"14"-1"-1088,17-6 232,4 2-1354,1 0-1,1 2 1,-1 1 0,1 1 0,1 1-1,-1 2 1,30 0 0,-55 3-167,0 0 0,0 1 0,0-1 0,-1 1 0,1-1 0,0 1 0,0 0 0,-1 1 0,1-1 0,-1 0-1,1 1 1,-1-1 0,0 1 0,1 0 0,-1-1 0,2 4 0,3 3 6,-1 0 0,0 0 1,7 12-1,15 20-11,-21-34-64,-1 0-1,1-1 1,0 0 0,0 0 0,16 6-1,-21-9-30,1-1-1,-1 0 1,1-1-1,-1 1 1,1 0-1,-1-1 1,1 0-1,0 1 1,-1-1-1,6 0 1,-7-1-2,0 1 1,0 0-1,0-1 1,0 1-1,0-1 1,0 1-1,0-1 1,0 1 0,0-1-1,0 0 1,0 1-1,0-1 1,0 0-1,-1 0 1,1 0-1,0 1 1,0-1-1,-1 0 1,1 0 0,-1 0-1,1 0 1,-1 0-1,1 0 1,-1-1-1,1 0 1,-1 0-5,1-1 1,-1 1-1,0-1 0,1 1 1,-1-1-1,0 1 1,0 0-1,-1-1 1,1 1-1,-1-1 0,1 1 1,-2-4-1,-6-11-740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18820,'30'-28'1846,"-9"7"-762,0 0 0,2 2 1,0 1-1,35-21 0,-56 38-1045,-1 0-1,1 0 1,0 0 0,0 0 0,0 0-1,0 1 1,-1-1 0,1 1 0,0-1 0,0 1-1,0 0 1,0 0 0,0-1 0,0 2-1,0-1 1,0 0 0,0 0 0,0 1-1,0-1 1,0 1 0,0-1 0,0 1-1,0 0 1,0 0 0,3 2 0,0 1-125,-1 1 0,1 0 1,-1 0-1,0 0 0,0 0 1,5 10-1,-7-11-43,0-1-1,0 0 1,1 0-1,-1 0 1,1 0 0,0 0-1,0-1 1,0 1-1,0-1 1,0 0 0,0 0-1,1 0 1,-1 0-1,1 0 1,-1-1 0,1 0-1,0 1 1,0-1-1,7 0 1,-1 0-93,0-1 1,0-1 0,-1 0-1,1 0 1,0-1-1,-1 0 1,11-3-1,15-8-284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73 14891,'-2'-2'199,"1"1"-1,0-1 1,0 1-1,0-1 0,0 0 1,0 1-1,0-1 1,1 0-1,-1 0 1,1 0-1,-1 1 1,1-1-1,-1 0 1,1 0-1,0 0 1,0 0-1,0 0 0,0 0 1,0 0-1,1 1 1,-1-1-1,0 0 1,2-2-1,-1 2-36,0 0 0,1 0-1,0 1 1,-1-1 0,1 0 0,0 1-1,0 0 1,0-1 0,0 1 0,0 0-1,0 0 1,0 0 0,0 0 0,0 0-1,0 0 1,1 1 0,-1-1-1,0 1 1,4-1 0,7-1 100,1 1 1,-1 0-1,1 1 1,0 1-1,-1 0 1,17 3-1,-25-3-228,1 1 0,-1-1-1,0 1 1,0 0 0,0 1-1,0-1 1,9 7 0,-11-7-25,-1 0 0,1 0-1,-1 0 1,0 1 0,0-1 0,0 1 0,-1-1 0,1 1 0,0 0 0,-1 0 0,0 0 0,1-1 0,-1 1 0,-1 0 0,2 4 0,-2-3-9,1 1 1,-1-1 0,-1 1-1,1-1 1,-1 1 0,1-1 0,-1 1-1,0-1 1,-1 0 0,1 1-1,-1-1 1,0 0 0,0 0-1,0 0 1,-1 0 0,-3 4-1,-6 7 3,0 0-1,-21 18 0,33-33-2,-101 88 14,68-62-11,1 2-1,1 1 0,-48 60 0,74-82-4,0 0 1,1 1-1,-6 12 0,9-18 0,0 0 1,0 0-1,1 0 1,-1 0-1,1 0 0,-1 0 1,1 0-1,0 0 0,0 0 1,0 0-1,0 0 1,0 0-1,0 0 0,1 0 1,-1 0-1,1 0 0,-1 0 1,1 0-1,0 0 1,-1 0-1,3 3 0,0-2-37,0 0-1,1 0 1,0 0-1,-1 0 1,1 0 0,0-1-1,0 0 1,0 1-1,0-2 1,1 1-1,-1 0 1,0-1-1,1 0 1,-1 0-1,6 1 1,4 0-342,0-1 1,1 0-1,24-2 1,-22-1 214,0-1 1,0-1 0,0 0 0,24-9 0,14-13-364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18052,'-6'35'1920,"-1"-3"-1352,0 3-256,3 4 865,1-2-929,1-1-464,2-9 328,3-1-200,4-6-160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19204,'20'-9'1242,"0"0"0,42-12 0,-52 18-972,0 1 1,1 1 0,-1-1 0,0 2 0,1-1-1,-1 1 1,0 1 0,15 2 0,-23-2-243,1-1-1,0 1 1,-1-1 0,1 1 0,-1 0 0,1 0-1,-1 0 1,0 0 0,1 1 0,-1-1 0,0 1-1,0-1 1,0 1 0,0 0 0,0 0 0,2 3 0,-3-3-19,0-1 1,0 1-1,-1 0 1,1 0-1,-1 0 1,1 0-1,-1 0 1,1 0-1,-1 0 1,0 0-1,0 0 1,0 0-1,0 0 1,0 0 0,-1 0-1,0 4 1,-2 2-8,0 0 0,-1 0 0,0 0 0,0 0 1,-1-1-1,0 1 0,0-1 0,-8 8 1,-44 43 24,-14 16 21,62-63-44,0 0-1,1 1 1,0 0 0,-12 25 0,19-33-7,-1 0 0,1 0 0,0-1 0,0 1 0,0 0 0,1 0 0,-1 0 0,1 0 0,0 1 0,1 5 0,-1-9-22,0 1 0,1 0 0,-1 0 0,1 0 0,0 0 0,0-1-1,-1 1 1,1 0 0,0-1 0,0 1 0,0-1 0,1 1 0,-1-1 0,0 1 0,1-1 0,-1 0 0,1 0 0,-1 1 0,1-1-1,-1 0 1,1 0 0,0-1 0,0 1 0,1 0 0,5 2-301,1-1-1,-1-1 1,0 0-1,1 0 1,-1-1-1,1 0 1,-1 0-1,1-1 1,12-2 0,1-2-630,-1-1 1,31-11-1,-11 0-97,-3-2-183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20316,'-14'57'2145,"-4"8"-1521,-4 14-288,2 5 1136,3 11-792,0 1-135,2-3-305,4-1-168,1-15-216,3-5-168,1-16-497,2-9-335,-1-16 880,-1-10-200,6-19-144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169 148 12587,'8'-10'833,"-1"-1"1,0 0-1,9-20 1,-15 28-622,0 1 0,0-1 0,0 0 1,0 0-1,0 1 0,0-1 0,-1 0 0,1 0 1,-1 0-1,0 0 0,0 0 0,0 0 1,0 0-1,-1 0 0,1 1 0,-1-1 0,0 0 1,1 0-1,-1 0 0,-1 1 0,1-1 1,-2-4-1,1 6-120,0-1 0,0 1 1,0-1-1,1 1 0,-1 0 1,0 0-1,0 0 1,-1 0-1,1 0 0,0 0 1,0 1-1,0-1 0,-1 1 1,1-1-1,0 1 0,0 0 1,-1 0-1,1 0 0,0 0 1,-1 0-1,1 1 0,0-1 1,0 1-1,-1-1 0,1 1 1,0 0-1,0 0 0,-3 1 1,-5 3 36,1 0 0,0 0 0,0 0 0,-15 14 0,15-12-56,1 1 0,0 0-1,-13 18 1,18-21-49,0-1 0,1 0 0,-1 1 0,1 0 1,0 0-1,0-1 0,1 1 0,-1 0 0,1 0 0,-1 10 0,2-13-13,0 0 0,0-1-1,0 1 1,0-1 0,0 1-1,1-1 1,-1 1-1,0-1 1,1 1 0,0-1-1,-1 1 1,1-1 0,0 0-1,-1 1 1,1-1 0,0 0-1,0 1 1,0-1 0,0 0-1,0 0 1,2 1 0,0 0 2,0-1 0,-1 1 0,1-1 0,0 0 1,0 0-1,0 0 0,0 0 0,0-1 1,0 1-1,4-1 0,5 0 14,0 0 0,0-1 0,-1 0 0,21-6 0,-10 2-7,-1-2 1,1-1-1,-1-1 0,-1 0 0,0-2 1,0 0-1,-1-1 0,0-1 0,-1-1 1,24-24-1,-40 36-27,0 0 0,0 0 1,-1 0-1,1 0 0,-1 0 0,1-1 1,-1 1-1,1-4 0,-2 6 6,0 0 0,0 0 0,0 0 0,0 0 0,0 0 0,0 0 0,0 0 0,0 0 0,0-1 0,0 1 0,0 0 0,0 0 0,0 0 0,0 0 0,0 0 0,0 0-1,0 0 1,0 0 0,0 0 0,0 0 0,0-1 0,0 1 0,0 0 0,0 0 0,0 0 0,0 0 0,0 0 0,0 0 0,-1 0 0,1 0 0,0 0 0,0 0 0,0 0 0,0 0 0,0 0 0,0 0 0,0 0 0,0 0 0,0 0 0,0 0 0,-1 0 0,1 0-1,0 0 1,0 0 0,0 0 0,0 0 0,0 0 0,0 0 0,0 0 0,0 0 0,0 0 0,-1 0 0,1 0 0,0 0 0,0 0 0,0 0 0,0 0 0,0 0 0,0 0 0,0 0 0,-14 10-50,-1 4 9,-1 0 0,2 2 0,0 0 0,-13 19 0,20-25 36,1 0 0,0 0 0,1 1 0,0 0 0,0 0 0,1 0-1,1 0 1,0 0 0,-2 13 0,5-21 7,0 1-1,-1-1 0,1 0 0,1 1 1,-1-1-1,0 0 0,1 1 1,0-1-1,-1 0 0,1 0 1,1 1-1,-1-1 0,0 0 0,1 0 1,0 0-1,-1 0 0,1-1 1,3 4-1,1 0 1,1 0 0,0-1 0,0 0 0,0 0 0,11 5 0,-9-5-2,0 0 1,-1 1-1,1 0 0,7 7 0,-14-11 1,0 0 0,-1-1 0,1 1 0,-1 0 0,1 0 0,-1 0 0,0 0 0,0 0 0,0 0 0,0 0 0,0 0 0,0 1 0,-1-1 0,1 0 0,-1 1 0,1-1 0,-1 0 0,0 1 0,0 3 0,-1-2 16,0-1 1,0 1-1,0-1 0,-1 1 1,1-1-1,-1 0 0,0 0 1,0 1-1,0-1 0,0-1 1,-4 6-1,-4 1 103,0 0 0,0-1-1,-1 0 1,0 0 0,-23 11 0,17-11 95,-1-1 1,0-1 0,-34 8 0,42-12-251,0 0-1,-1-1 0,0 0 1,1-1-1,-1 0 0,0-1 0,1 0 1,-14-3-1,21 3-83,-1 0-1,1 0 1,0-1 0,0 1-1,0-1 1,0 0-1,0 1 1,0-1 0,0 0-1,0-1 1,1 1 0,-1-1-1,1 1 1,-1-1 0,1 0-1,0 1 1,0-1-1,1 0 1,-1-1 0,0 1-1,1 0 1,0 0 0,-2-7-1,-2-19-628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14819,'0'-2'180,"1"0"-1,-1 0 0,1 0 1,-1 0-1,1 0 1,0 0-1,0 0 1,0 0-1,0 0 0,0 1 1,0-1-1,0 0 1,0 1-1,1-1 0,-1 0 1,1 1-1,0 0 1,-1-1-1,1 1 1,0 0-1,-1 0 0,1 0 1,0 0-1,0 0 1,0 0-1,0 1 0,3-2 1,8-1 319,-1 0-1,1 0 1,15-1 0,-18 3-232,4-1-64,0 1 1,0 1 0,0 0 0,1 0-1,-1 1 1,18 4 0,-28-4-195,-1 0 0,1 0 0,-1 0 1,1 0-1,-1 1 0,0-1 0,0 1 1,1 0-1,-1 0 0,0 0 0,-1 0 0,1 0 1,0 1-1,-1-1 0,1 1 0,-1 0 1,0 0-1,0 0 0,0 0 0,0 0 1,0 0-1,-1 0 0,0 1 0,1-1 1,-1 1-1,0-1 0,-1 1 0,1-1 1,0 6-1,-1 0-14,-1 0 0,0-1 0,0 1 0,-1-1 1,0 1-1,0-1 0,-1 0 0,0 1 0,-1-1 0,-5 10 1,-8 10-50,-27 35 1,40-58 47,-115 131-115,34-44 50,81-87 81,0 0 0,0 0 0,0 1 0,1-1 0,-5 11 0,7-15-6,1 0 0,-1 0 0,1 1 0,0-1 1,-1 0-1,1 0 0,0 0 0,0 0 0,0 0 0,0 1 0,0-1 0,0 0 0,0 0 1,1 0-1,-1 0 0,0 0 0,1 0 0,-1 1 0,0-1 0,1 0 0,-1 0 0,1 0 1,0 0-1,-1 0 0,1-1 0,0 1 0,0 0 0,-1 0 0,1 0 0,0-1 0,0 1 1,0 0-1,0-1 0,0 1 0,0-1 0,0 1 0,0-1 0,0 1 0,2-1 0,8 4 19,0-1 1,1-1-1,-1 0 0,1-1 0,-1 0 0,1-1 0,19-1 0,84-16-812,-78 9 53,58-20 0,-71 19 303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13547,'25'9'2384,"9"-3"-1143,10-6-505,9-3 2192,6-2-1655,1-2-209,4 3-992,-4-2 1456,-7 1-1336,-6-3-56,-10-2-32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19020,'0'10'384,"-1"0"0,0 0 0,0-1 0,-1 1 1,0 0-1,-1-1 0,-4 11 0,-2 6 384,-4 19-362,2 1 0,1 0 0,3 1 0,-3 88 0,10-133-441,3 27-76,-3-28 65,0 0-1,0 0 1,0-1 0,0 1-1,0 0 1,0 0 0,1-1 0,-1 1-1,0 0 1,0-1 0,1 1-1,-1 0 1,1-1 0,-1 1-1,0 0 1,1-1 0,-1 1-1,1-1 1,0 1 0,-1-1 0,1 1-1,-1-1 1,1 1 0,0-1-1,-1 0 1,1 1 0,0-1-1,-1 0 1,1 1 0,0-1 0,-1 0-1,2 0 1,-1 0-47,0 0 0,-1-1 0,1 1 0,0-1 0,-1 1 0,1-1-1,-1 1 1,1-1 0,0 1 0,-1-1 0,1 1 0,-1-1 0,0 0 0,1 1 0,-1-1 0,1 0 0,-1 1 0,0-1 0,0 0 0,1 1 0,-1-1-1,0 0 1,0 0 0,0 1 0,0-1 0,0 0 0,0 0 0,0 1 0,0-3 0,-3-24-905,-3 7 159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12347,'0'0'122,"0"1"0,1-1 0,-1 0 0,1 1 0,-1-1 0,0 0 0,1 1 0,-1-1 0,1 0 0,-1 0 0,1 1 1,-1-1-1,1 0 0,-1 0 0,1 0 0,-1 0 0,1 0 0,-1 0 0,1 0 0,0 0 0,-1 0 0,1 0 0,-1 0 0,1 0 1,-1 0-1,1 0 0,-1 0 0,1 0 0,-1-1 0,1 1 0,-1 0 0,1 0 0,-1-1 0,0 1 0,1 0 0,-1-1 0,1 1 1,-1 0-1,0-1 0,1 1 0,-1-1 0,0 1 0,1-1 0,-1 1 0,0 0 0,1-2 0,9-6 2410,-9 8-2470,-1 0-1,1 0 0,-1 0 0,1 0 1,-1 0-1,0 0 0,1 0 1,-1 0-1,1 0 0,-1 0 0,0 0 1,1 0-1,-1 1 0,1-1 0,-1 0 1,0 0-1,1 0 0,-1 1 0,0-1 1,1 0-1,-1 0 0,0 1 0,1-1 1,-1 0-1,0 1 0,1-1 0,-1 0 1,0 1-1,0-1 0,1 1 0,1 2 59,0-1-1,1 1 0,0-1 1,-1 0-1,1 0 0,0 0 1,0 0-1,0-1 0,0 1 0,1-1 1,-1 1-1,0-1 0,1 0 1,-1-1-1,0 1 0,1 0 0,-1-1 1,1 0-1,4 0 0,8 0 137,1-1-1,27-5 0,-40 6-260,0-1-1,0 0 1,0 0 0,0 0 0,1-1 0,-2 1-1,1-1 1,0 0 0,0 0 0,0-1 0,-1 1-1,0-1 1,1 0 0,-1 0 0,0 0 0,0 0-1,0 0 1,-1 0 0,1-1 0,2-5-1,6-14-106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15227,'-4'11'799,"0"0"0,1 0 0,0 1 0,1-1 0,1 1 0,-1 18-1,0-1 185,-17 236 437,19-265-1419,-1 5 8,1 0 1,0 0 0,1-1 0,-1 1-1,3 7 1,-3-11-8,0-1 0,0 1 0,1 0 0,-1-1-1,0 1 1,1-1 0,-1 1 0,1-1 0,-1 1-1,0 0 1,1-1 0,-1 0 0,1 1 0,0-1-1,-1 1 1,1-1 0,-1 1 0,1-1 0,0 0-1,-1 0 1,1 1 0,-1-1 0,1 0 0,0 0 0,0 0-1,-1 0 1,1 0 0,0 1 0,-1-1 0,1 0-1,0-1 1,-1 1 0,1 0 0,0 0 0,-1 0-1,1 0 1,0-1 0,-1 1 0,1 0 0,0 0 0,-1-1-1,1 1 1,-1 0 0,1-1 0,-1 1 0,2-1-1,11-8 6,0-1 0,0 0 0,-1 0-1,19-21 1,-17 16-24,1 1-1,17-13 1,-31 26 15,0 1 0,0-1 1,0 0-1,-1 1 0,1-1 1,0 1-1,0-1 0,0 1 1,0-1-1,0 1 0,1 0 1,-1-1-1,0 1 1,0 0-1,0 0 0,0 0 1,1 0-1,-1 0 4,-1 0-1,0 1 1,1-1 0,-1 0-1,0 1 1,1-1 0,-1 0-1,0 1 1,1-1 0,-1 0-1,0 1 1,0-1 0,0 1-1,1-1 1,-1 0 0,0 1-1,0-1 1,0 1 0,0-1-1,0 1 1,0-1 0,0 0-1,0 1 1,0-1 0,0 1-1,0-1 1,0 1 0,-1 7 43,-1-1-1,1 0 1,-5 12 0,3-12-11,-9 31 122,-12 38-280,24-76 110,0 0 0,0 0-1,0 0 1,0 0 0,0 0 0,1 0-1,-1 0 1,0 0 0,0 0-1,0 0 1,0 0 0,0 0-1,1 0 1,-1 0 0,0 0-1,0 0 1,0 0 0,0 0-1,0 0 1,1 0 0,-1 0 0,0 0-1,0 0 1,0 0 0,0 0-1,0 0 1,0 0 0,1 0-1,-1 0 1,0 0 0,0 0-1,0 0 1,0 0 0,0 0-1,0 1 1,0-1 0,1 0 0,-1 0-1,0 0 1,0 0 0,0 0-1,0 0 1,0 0 0,0 1-1,0-1 1,0 0 0,0 0-1,0 0 1,0 0 0,0 0-1,0 1 1,0-1 0,0 0 0,0 0-1,0 0 1,0 0 0,0 0-1,0 1 1,0-1 0,0 0-1,0 0 1,0 0 0,0 0-1,0 0 1,0 0 0,0 1-1,0-1 1,0 0 0,-1 0 0,11-7-76,-9 6 14,13-10-234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16916,'0'1'173,"1"-1"0,0 1 0,0 0 1,0-1-1,0 1 0,0-1 1,-1 1-1,1-1 0,0 1 0,0-1 1,0 0-1,1 1 0,-1-1 1,0 0-1,0 0 0,0 0 0,0 0 1,0 0-1,0 0 0,0 0 1,0 0-1,0 0 0,0-1 0,0 1 1,0 0-1,0-1 0,0 1 1,0 0-1,0-1 0,0 1 0,1-2 1,32-16 1734,-14 5-1280,19-15 24,-36 26-625,0 0-1,-1 0 1,0-1 0,1 1-1,-1-1 1,0 0-1,0 0 1,-1 0-1,1 0 1,0 0 0,0-4-1,-1 6-21,-1 1 0,0-1 0,0 0 0,1 0 0,-1 0 0,0 1 0,0-1 1,0 0-1,0 0 0,0 0 0,0 1 0,0-1 0,-1 0 0,1 0 0,0 1 0,0-1 0,-1 0 0,1 0 0,0 1 0,-1-1 0,1 0 0,-1 1 0,1-1 0,0 0 0,-1 1 0,0-1 0,0 0 0,-1 0 5,0 0 0,0 0-1,1 0 1,-1 0 0,0 0-1,0 1 1,0-1 0,0 1-1,0 0 1,-4-1 0,-2 1 16,1 0 0,-1 0 0,0 1 0,-14 2 0,10 1-13,0 0 1,1 1 0,-1 0 0,1 1 0,1 0 0,-1 1 0,1 0-1,-16 14 1,19-15-11,1 1 0,-1-1 0,1 1 0,1 0 0,-1 1 0,1-1 1,0 1-1,1 0 0,0 1 0,0-1 0,1 1 0,-3 12 0,5-19-20,1 0 0,0-1 0,-1 1 0,1 0 0,0 0 0,0 0 0,1-1 0,-1 1 0,0 0 0,0 0 0,1-1 0,-1 1 0,1 0 0,0 0 0,-1-1 0,1 1 0,0-1 0,0 1 0,0 0 0,0-1 0,0 0 0,1 1 0,-1-1 0,0 0 0,0 0 0,1 1 0,-1-1 0,1 0 0,-1 0 0,1-1 0,0 1 0,-1 0 0,1 0 0,0-1 0,-1 1 0,1-1 0,0 0 0,0 1 0,1-1 0,8 1-306,-1 0 0,1 0 0,-1-1 0,1-1 0,16-2 0,-2-2-554,1-1-1,-1-1 1,0-1 0,-1-2-1,0 0 1,-1-1 0,0-2 0,0 0-1,39-31 1,-46 30 864,0-1-1,-1-1 0,0 0 1,13-19-1,-21 22 1118,-11 14 1010,-17 17 455,4 3-1631,2 0 0,0 1 0,1 0 0,-21 49 0,34-69-908,0 0-1,0 1 1,0-1-1,1 1 1,-1-1-1,0 1 1,1-1 0,0 0-1,0 1 1,0 0-1,0-1 1,0 1-1,0-1 1,1 0-1,-1 1 1,1-1 0,-1 1-1,1-1 1,2 4-1,-2-4-19,0-1-1,1 0 0,-1 1 1,1-1-1,-1 0 0,1 0 1,-1 0-1,1 0 0,0 0 0,0 0 1,-1-1-1,1 1 0,0 0 1,0-1-1,0 0 0,0 1 1,0-1-1,0 0 0,0 0 1,0 0-1,-1 0 0,1 0 1,0 0-1,0-1 0,3 0 1,3-1 5,0 0 0,0-1 1,0 0-1,0-1 1,0 1-1,0-2 1,-1 1-1,0-1 0,0 0 1,0 0-1,0-1 1,8-9-1,-11 10 8,1 0 1,-1 0-1,0 0 0,-1 0 1,1-1-1,-1 0 0,0 0 0,0 0 1,-1 0-1,0 0 0,0 0 0,0 0 1,-1-1-1,0 1 0,0-1 0,0-11 1,-2 16-62,1 0 1,-1 0-1,1 0 1,-1 0-1,1 0 0,-1 0 1,0 0-1,0 0 1,0 0-1,0 0 1,-1 1-1,1-1 0,0 0 1,-1 1-1,1-1 1,-1 1-1,1-1 1,-1 1-1,0 0 1,1 0-1,-1 0 0,0 0 1,0 0-1,0 0 1,0 0-1,0 1 1,0-1-1,0 1 1,0-1-1,0 1 0,0 0 1,-1 0-1,1 0 1,0 0-1,0 0 1,0 0-1,0 1 0,0-1 1,0 1-1,0-1 1,0 1-1,0 0 1,0 0-1,0 0 1,0 0-1,0 0 0,1 0 1,-3 2-1,-5 6-362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18460,'12'14'1784,"18"-1"-1128,1 0-255,4-7 655,9-3-312,9-5-176,0-1-168,-1-2-904,-1 0-384,-18 1 712,-8 1-184,-24 3-136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4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16820,'22'7'1832,"10"-4"-1048,5-1-296,7-2 833,5 0-321,1-3-592,0-3-576,-10 0 288,-7-4-152,-10-4-200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17724,'0'0'36,"1"0"0,-1 0 0,0 0 1,0 0-1,0 0 0,0 0 0,1-1 0,-1 1 1,0 0-1,0 0 0,0 0 0,0 0 0,1 0 0,-1 0 1,0 0-1,0 0 0,0 0 0,1 0 0,-1 0 1,0 0-1,0 0 0,0 0 0,1 0 0,-1 0 1,0 0-1,0 0 0,0 0 0,1 0 0,-1 0 0,0 0 1,0 0-1,0 0 0,0 1 0,1-1 0,-1 0 1,0 0-1,0 0 0,0 0 0,0 0 0,0 1 1,1-1-1,-1 0 0,0 0 0,0 0 0,0 1 1,0 13 712,-11 26-201,7-27 43,-6 35 91,1 1 1,-2 58 0,5 101-10,-6 67-679,11-271-154,-2 20-229,3-23 369,0 0 1,0 0-1,0-1 0,0 1 1,-1 0-1,1 0 1,1-1-1,-1 1 1,0 0-1,0 0 1,0 0-1,0-1 0,0 1 1,1 0-1,-1 0 1,0-1-1,1 1 1,-1 0-1,1 0 1,7-2-260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21421,'9'0'1888,"-12"13"-1360,-1 9-232,-2 12 728,-4 5-287,0 8-289,-2 5-104,1 1-208,1 0-80,4-6-48,1-5-56,0-11-288,4-4-240,1-11-649,3-6 161,0-11 696,2-5-264,0-16-184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18116,'-3'30'1928,"-3"9"-1192,0-1-295,-1 7 919,0-2-264,1 0-416,2-6-336,2-4-656,2-6-376,0-8-168,0-3 632,6-6-152,1-3-192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85 18060,'1'-6'400,"-1"1"1,0-1-1,0 1 1,-1-1 0,1 1-1,-1 0 1,0-1-1,-1 1 1,-2-7-1,3 11-328,1-1 0,-1 1-1,0 0 1,0-1 0,0 1 0,0-1 0,0 1-1,0 0 1,0 0 0,-1 0 0,1 0-1,0 0 1,-1 0 0,1 0 0,-1 0-1,1 0 1,-1 1 0,1-1 0,-1 1-1,0-1 1,1 1 0,-1-1 0,1 1 0,-1 0-1,0 0 1,1 0 0,-1 0 0,0 0-1,1 0 1,-1 1 0,0-1 0,1 0-1,-3 2 1,-8 2-24,0 1-1,1 1 1,0 0-1,0 1 1,1 0-1,-1 1 0,2 0 1,-1 0-1,1 1 1,0 0-1,-12 18 1,20-25-44,0-1 0,0 0 0,0 0 1,0 0-1,1 0 0,-1 1 1,0-1-1,1 0 0,-1 1 0,1-1 1,0 1-1,-1-1 0,1 2 0,0-3-1,0 1-1,0-1 1,0 0-1,0 1 0,1-1 1,-1 0-1,0 1 0,0-1 1,0 0-1,0 0 1,1 1-1,-1-1 0,0 0 1,0 0-1,1 1 1,-1-1-1,0 0 0,0 0 1,1 1-1,-1-1 0,0 0 1,1 0-1,-1 0 1,0 0-1,1 0 0,-1 1 1,0-1-1,1 0 1,-1 0-1,0 0 0,1 0 1,3 0 3,-1-1 0,1 1 0,-1 0 0,0-1 0,0 0 0,1 0 0,-1 0 0,0 0 0,6-4 0,10-7 12,-1 0 0,0-2 0,-1 0 0,0-2 0,15-17 1,-12 12-12,-24 28-14,0-1-1,1 1 1,-1 0 0,1 0 0,1 1-1,-1-1 1,-1 12 0,-15 67-57,17-69 66,-1-1 0,2 0 0,0 1 0,1-1 0,4 29 0,-3-39 2,0 0 1,0-1 0,1 1-1,0-1 1,0 1-1,0-1 1,1 0 0,0 0-1,0 0 1,0 0 0,0 0-1,1-1 1,-1 1 0,1-1-1,1 0 1,-1 0 0,0-1-1,1 1 1,8 4-1,-10-7 21,0 1-1,0-1 1,0 0-1,0 0 1,-1-1-1,1 1 1,0-1-1,1 1 1,-1-1-1,0 0 1,0 0-1,0 0 1,5-1-1,-50 42 822,32-30-692,-11 13 198,-2 0-1,0-2 0,-2-1 0,-41 27 1,63-46-314,-1 0 0,1-1 0,-1 1 0,0-1 0,1 0 0,-1 0 1,0 0-1,0 0 0,0-1 0,0 1 0,0-1 0,0 0 0,0 0 0,0-1 1,1 1-1,-1-1 0,0 0 0,0 0 0,0 0 0,0-1 0,1 1 0,-1-1 0,1 0 1,-4-2-1,4 2-173,1 0-1,-1-1 1,1 1 0,-1-1 0,1 1 0,0-1 0,0 0-1,0 0 1,1 1 0,-1-2 0,1 1 0,-1 0 0,1 0 0,0 0-1,0-1 1,0 1 0,1 0 0,-1-6 0,1 8-11,0 0 0,0 0 0,0 0 0,0 1 0,0-1 1,0 0-1,1 0 0,-1 0 0,0 0 0,1 0 0,-1 1 1,0-1-1,1 0 0,-1 0 0,1 0 0,-1 1 0,1-1 0,0 0 1,-1 1-1,1-1 0,0 1 0,-1-1 0,1 0 0,0 1 0,0 0 1,-1-1-1,1 1 0,0-1 0,0 1 0,1-1 0,4-2-176,13-8-644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11 20796,'0'-1'79,"-1"0"0,1 1-1,-1-1 1,0 0-1,1 1 1,-1-1 0,0 0-1,0 1 1,1-1-1,-1 1 1,0-1 0,0 1-1,0-1 1,0 1-1,0 0 1,0-1 0,0 1-1,1 0 1,-1 0-1,0 0 1,0 0 0,0 0-1,0 0 1,0 0-1,0 0 1,0 0 0,0 0-1,-2 1 1,-30 8 295,14-1-111,0 1-1,0 0 1,1 1-1,0 1 0,1 1 1,0 0-1,1 1 0,-15 16 1,24-22-245,-1 1 1,2-1 0,-1 1-1,1 1 1,1-1 0,-1 1-1,2 0 1,-1 0-1,1 1 1,0-1 0,1 1-1,0 0 1,1 0-1,0 0 1,1 0 0,0 0-1,0 1 1,1 12 0,2-15-5,-1-1 0,1 0 0,1 0 0,-1 0 0,1 0 0,1 0 0,-1-1 0,1 1 0,0-1 0,0 0 1,1 0-1,0-1 0,0 1 0,0-1 0,1 0 0,-1-1 0,1 1 0,1-1 0,-1 0 0,0 0 0,8 2 0,-7-3 28,-1 0-1,1 0 1,0 0-1,0-1 1,0-1-1,0 1 1,1-1-1,-1 0 1,0 0-1,1-1 1,-1 0-1,0-1 1,0 0-1,1 0 1,-1 0-1,0-1 1,0 0-1,0 0 1,0-1 0,0 1-1,8-6 1,-13 7-19,-1 0 1,1 0 0,0-1 0,-1 1 0,1 0 0,-1 0 0,1-1 0,-1 1 0,0-1 0,1 0 0,-1 1 0,0-1 0,0 0 0,0 1-1,-1-1 1,1 0 0,0 0 0,-1 0 0,1 0 0,0-3 0,-1 3-1,-1 0 0,1 0 0,0 0 0,-1 0 0,1 0-1,-1 0 1,0 1 0,0-1 0,0 0 0,0 0 0,0 0 0,0 1 0,0-1 0,0 0 0,-1 1 0,-1-3 0,-4-1-3,1 0 1,-1 0 0,0 0 0,-1 1-1,1 0 1,-1 0 0,1 1 0,-12-4-1,8 5-47,0 0 0,-1 0 0,1 1-1,0 0 1,0 1 0,-1 1 0,1-1 0,0 2-1,0 0 1,-1 0 0,-17 7 0,26-5-116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13843,'-10'79'3158,"-10"645"809,15-442-2878,-35 904 542,37-1124-1545,1 783 841,2-349-1059,-1-486 38,1-5-73,0 0-1,0 0 1,-1 0 0,1 0 0,-1-1-1,-1 1 1,-2 9 0,4-14 119,0 0 0,0 0 0,-1 0 0,1 1 0,0-1 0,0 0 0,0 0-1,0 0 1,0 0 0,0 1 0,0-1 0,-1 0 0,1 0 0,0 0 0,0 0 0,0 0 0,0 1 0,-1-1 0,1 0 0,0 0 0,0 0 0,0 0 0,-1 0-1,1 0 1,0 0 0,0 0 0,0 0 0,-1 0 0,1 0 0,0 0 0,0 0 0,-1 0 0,1 0 0,0 0 0,0 0 0,0 0 0,-1 0 0,-5-8-717,-2-11-74,7 3 136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14867,'17'-5'483,"-1"1"1,1 1-1,0 0 0,32 0 0,71 8-36,-52-1-347,236-14-41,0-24-54,-13 0-7,1 14 5,309 18 0,-549 4-4,516 18 7,1-27-17,374-64 27,266-10 96,-156 64-28,-84 2 264,-845 11-270,342-2 281,-464 6-349,97 7-157,-89-6 58,0 1 0,1 1 0,-1-1 1,0 2-1,0-1 0,0 1 0,9 6 0,-15-8-60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16780,'6'1'191,"1"0"1,-1 1 0,0-1 0,0 1 0,-1 0 0,1 1 0,8 4 0,17 6 88,145 31 328,-100-28-528,-72-15-70,1 0 0,-1 1 1,1-1-1,-1 1 0,0 0 1,0 0-1,8 5 0,-11-6 11,0 0-1,0 0 1,0 0-1,0 0 1,0 0 0,0 0-1,0 1 1,-1-1-1,1 0 1,0 1-1,-1-1 1,1 0 0,-1 1-1,1-1 1,-1 1-1,0-1 1,0 1-1,1-1 1,-1 1 0,0-1-1,0 1 1,0-1-1,-1 1 1,1-1-1,0 1 1,-1-1-1,1 0 1,-1 2 0,-4 8 173,0 0 0,-1 0 0,0-1 0,0 0 0,-1 0 1,-9 9-1,-3 6 186,-170 210 1487,183-227-1910,5-6 39,-1 0-1,1 0 1,-1 0 0,1-1-1,-1 1 1,1 0 0,-1-1 0,0 1-1,0-1 1,0 1 0,0-1-1,0 0 1,0 1 0,0-1-1,0 0 1,0-1 0,-1 1-1,1 0 1,0-1 0,-3 1-1,-11-8-176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43 494 13659,'-1'1'149,"0"1"0,-1-2 1,1 1-1,-1 0 0,1 0 1,-1 0-1,1-1 0,-1 1 0,1 0 1,-1-1-1,1 0 0,-3 1 0,3-1-61,0 0 0,1 0 0,-1 0 0,0 0 0,1 0 0,-1-1 0,0 1 0,1 0 0,-1 0 0,0-1 0,1 1 0,-1 0 0,1-1 0,-1 1 0,0-1 0,1 1 0,-1 0 0,1-1 0,-1 1 0,0-2 0,0 0 83,0-1-1,0 1 0,0-1 0,0 0 0,0 1 0,1-1 0,-1 0 1,1 1-1,-1-1 0,1 0 0,0 0 0,0 1 0,1-5 1,1-7 42,1-1 1,0 1-1,2-1 1,-1 1-1,13-26 1,42-64 207,-46 83-328,6-12 38,2-3 129,2 0-1,37-45 0,-56 77-221,-1 0 0,1 0 0,0 1 0,0 0 1,0-1-1,8-3 0,-11 6-33,0 1 1,0-1-1,0 1 0,0 0 1,0-1-1,1 1 1,-1 0-1,0 0 0,0-1 1,0 1-1,0 0 1,0 0-1,0 0 0,0 1 1,0-1-1,1 0 1,-1 0-1,0 0 1,0 1-1,0-1 0,0 1 1,0-1-1,0 1 1,0-1-1,0 1 0,0-1 1,-1 1-1,1 0 1,0 0-1,0-1 1,0 1-1,-1 0 0,1 0 1,0 0-1,0 2 1,8 15-12,0 0 0,-2 1 0,10 35 0,-4-12-201,-9-30 66,0 3 8,2-1-1,9 21 0,-7-23-12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280 121 13787,'2'-13'1242,"0"0"1,-2-24-1,0 34-1008,0 0 0,0 0 0,0 0 1,-1 0-1,1 0 0,-1 1 0,0-1 0,0 0 0,0 0 0,0 1 0,0-1 0,-1 1 0,1-1 0,-1 1 0,0-1 0,1 1 0,-1 0 0,0 0 0,-3-2 0,4 3-180,0 1 0,0-1-1,1 1 1,-1 0 0,0 0-1,0-1 1,0 1 0,0 0-1,0 0 1,0 0 0,0 0-1,0 0 1,0 0 0,0 0-1,0 0 1,1 0-1,-1 1 1,0-1 0,0 0-1,0 0 1,0 1 0,0-1-1,0 1 1,1-1 0,-1 1-1,0-1 1,0 1 0,1-1-1,-1 1 1,0 0 0,0 0-1,-20 28 531,10-7-495,0 1-1,1 0 1,2 0 0,0 1-1,1 0 1,-5 37 0,7-19 9,2 0 0,1 0 0,4 45 0,0-58-31,2 0 0,1 0-1,1 0 1,2-1 0,0 1 0,2-2-1,1 1 1,23 39 0,-20-47-130,-7-16-167,-6-11-45,-7-14-263,-9-10-487,-2 2 0,-1-1-1,-1 2 1,-2 1 0,-1 0 0,-1 2-1,-38-34 1,52 51 795,7 5 208,-1 1-1,1-1 1,-1 1-1,0-1 1,0 1-1,0 0 1,0 0-1,0 1 1,-7-4-1,52 17 2483,-28-11-2231,1 0 1,-1-1 0,1-1 0,-1 0 0,1-1-1,-1-1 1,0 0 0,0-1 0,0 0 0,0-1-1,-1-1 1,0 0 0,0-1 0,0 0 0,13-11-1,13-14 133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18340,'-8'28'1584,"-7"10"-1072,1 3-208,0 7 537,-1 3-177,5-1-160,4-1-160,5-6-248,4-1-160,8-8-400,2-1-200,3-9-409,0-4 841,7-8-216,0-6-176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17036,'3'-6'364,"0"0"1,0 0 0,1 1-1,0-1 1,0 1 0,0 0 0,0 0-1,1 1 1,0-1 0,0 1-1,0 0 1,0 0 0,1 0 0,9-3-1,-12 5-290,1 0-1,0 0 0,0 1 0,0 0 1,0 0-1,0 0 0,0 0 1,0 1-1,0-1 0,0 1 0,0 0 1,0 0-1,0 0 0,0 1 1,0 0-1,0 0 0,0 0 0,0 0 1,0 0-1,0 1 0,0 0 1,-1 0-1,8 4 0,-9-4-64,1 0-1,-1 0 0,1 1 1,-1-1-1,0 0 0,0 1 0,0 0 1,0-1-1,-1 1 0,1 0 1,-1 0-1,0 0 0,0 0 1,0 0-1,0 0 0,1 5 1,-2-3-1,0 0 1,0 0-1,0 0 1,-1 1 0,1-1-1,-1 0 1,0 0-1,-1 0 1,-2 7 0,-5 6 11,0-1 1,-1 0 0,-1 0 0,-15 18-1,25-34-17,-12 15 8,9-11-16,-1 0 0,1 0 0,0 1-1,0-1 1,0 1 0,1 0-1,0 0 1,-4 11 0,7-17-7,0 1 1,0-1 0,0 1 0,0-1 0,0 0 0,0 1 0,0-1 0,0 0 0,0 1 0,0-1-1,0 0 1,0 1 0,0-1 0,0 0 0,1 1 0,-1-1 0,0 0 0,0 1 0,0-1-1,1 0 1,-1 0 0,0 1 0,0-1 0,1 0 0,-1 0 0,0 1 0,0-1 0,1 0-1,-1 0 1,0 0 0,1 1 0,-1-1 0,1 0 0,15 0-519,16-8-752,-24 5 1036,0-1 0,-1 0 0,1 0 0,-1-1 0,0 1 0,0-2 0,0 1 0,10-11 0,1-10-469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19884,'0'0'1985,"0"1"-1329,4 2-280,9 0 1096,4 0-400,11-1-471,2 1-185,6 0-232,1 0-64,4-3-128,-2 0-192,-3-4-512,-5 1-345,-9-3 825,1-2-168,-5-1-176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17028,'18'1'1784,"-1"8"-992,-1 4-280,4 4 1209,0 4-777,3 8-184,-2 2-16,-2 10-304,-5-1-96,-11 10-144,-6-1-48,-14 4-64,-7 0-88,-11-2-456,1-1-416,-6-9 744,4-6-120,6-13-104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20884,'0'0'74,"1"0"0,0-1 0,-1 1 0,1 0 0,0-1-1,-1 1 1,1 0 0,0 0 0,-1 0 0,1-1 0,0 1-1,0 0 1,-1 0 0,1 0 0,0 0 0,-1 0 0,1 0-1,0 1 1,0-1 0,-1 0 0,1 0 0,0 0-1,-1 1 1,1-1 0,0 0 0,-1 1 0,1-1 0,-1 1-1,1-1 1,0 0 0,-1 1 0,1-1 0,-1 1 0,1-1-1,-1 1 1,0 0 0,1-1 0,-1 1 0,0 0-1,1-1 1,-1 1 0,1 0 0,1 3-74,1 0 1,-1 1-1,0-1 0,0 0 1,1 7-1,-2-5 23,0 0 1,0 0-1,-1 0 0,0 0 0,-1 0 0,1 0 1,-1 0-1,-1 0 0,1 0 0,-1 0 0,-4 10 1,-4 7 425,-20 33 0,13-26-8,10-18-274,1-1 83,0 0 0,1 0 0,0 1 0,0-1 0,-4 21 0,9-32-242,0 1 1,0-1 0,0 1-1,0-1 1,0 0-1,0 1 1,0-1-1,0 0 1,0 1 0,0-1-1,0 1 1,0-1-1,0 0 1,0 1-1,0-1 1,0 1 0,0-1-1,1 0 1,-1 1-1,0-1 1,0 0-1,0 1 1,1-1 0,-1 0-1,0 0 1,0 1-1,1-1 1,-1 0-1,0 1 1,0-1 0,1 0-1,-1 0 1,1 1-1,14-3 113,21-17-132,-31 16 2,70-36-1165,-21 12-3404,-54 27 4469,1 0 0,-1 0 0,1 0-1,-1 0 1,0-1 0,1 1 0,-1 0 0,0 0 0,1 0-1,-1-1 1,0 1 0,1 0 0,-1-1 0,0 1 0,1 0-1,-1-1 1,0 1 0,0 0 0,0-1 0,1 1-1,-1 0 1,0-1 0,0 1 0,0 0 0,0-1 0,0 1-1,1-1 1,-1 1 0,0-1 0,0 1 0,0 0 0,0-1-1,0 1 1,0-1 0,-1 1 0,1 0 0,0-1 0,0 1-1,0-1 1,0 1 0,0 0 0,-1-1 0,1 1 0,0 0-1,0-1 1,0 1 0,-1 0 0,1-1 0,0 1 0,-1 0-1,1-1 1,0 1 0,-1 0 0,1 0 0,0 0 0,-1-1-1,1 1 1,0 0 0,-1 0 0,0 0 0,-28-14-3491,25 13 3059,-76-29-2432,-40-8 8660,137 42-2077,34 3 0,-15-5-3333,0-1 0,0-2 0,53-9 1,-46 2-222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2796 13363,'8'11'146,"1"-2"-1,0 1 1,1-1 0,0-1 0,0 0-1,0 0 1,1-1 0,1 0-1,-1-1 1,1 0 0,0-1 0,0-1-1,0 0 1,1 0 0,0-1 0,0-1-1,16 2 1,10-3 61,0-1 0,0-2 0,53-10 1,118-34 749,-69 13-350,-132 31-574,495-112 1136,-377 79-961,233-100-1,-242 78-158,-3-4 1,-2-5-1,-3-5 0,-3-5 0,-4-5 0,121-121 0,-170 144-75,-4-3 0,65-99 0,67-147-472,-89 145 209,37-62 248,162-263-48,-278 466 59,113-165-375,-88 135 213,66-69 1,-94 110 173,-1 0 1,1 0-1,1 1 1,0 0 0,0 1-1,18-8 1,-27 14 17,0 1 0,0 0 1,0-1-1,0 1 0,0 1 1,0-1-1,0 0 0,1 1 0,-1 0 1,0 0-1,0 0 0,0 0 1,1 0-1,-1 0 0,0 1 0,0 0 1,0-1-1,0 1 0,0 0 0,0 1 1,0-1-1,0 0 0,0 1 1,0 0-1,-1 0 0,1 0 0,-1 0 1,1 0-1,-1 0 0,0 0 0,0 1 1,0-1-1,0 1 0,2 4 1,1 2 16,0 1 0,0 0 0,-1 0 0,-1 0 1,0 0-1,2 12 0,7 66 106,-8-50-82,36 201 62,-29-193-84,2 0-1,2-2 1,24 51-1,17 12 60,4-1-1,5-4 1,94 113 0,-58-100-13,144 127 0,-217-216-66,28 25 5,3-2 0,2-3 1,2-2-1,1-4 0,3-2 0,1-3 0,144 52 0,117 16-9,-105-35 41,377 116 106,-482-152 11,1-5 0,1-6 1,1-4-1,1-6 0,0-6 1,0-5-1,166-20 0,-102-6 490,-104 12-333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14219,'1'27'1232,"-1"21"-880,-2 10-128,0 18 497,-1 8-97,0 10 16,1 6-56,0 8-184,1 2-32,1 1-16,0-7-160,1-8-592,2-4-1088,1-16 1312,2-12-216,1-21-160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12811,'-9'56'1304,"4"11"-944,-1 16-72,1 9 888,7 9-695,2 3-25,5 3-88,1 1-64,0-1-328,0-2-144,-3-12 208,-1-6-72,-2-9-104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3 375 15915,'0'1'170,"-1"-1"0,1 1-1,0 0 1,-1 0-1,1 0 1,0 0-1,0 0 1,0-1-1,0 1 1,0 0-1,0 0 1,0 0 0,0 0-1,0 0 1,0 0-1,1 1 1,-1-2-96,0 0 1,0 1 0,1-1-1,-1 0 1,0 0 0,1 0-1,-1 0 1,0 0 0,1 0-1,-1 0 1,0 0 0,1 0-1,-1 0 1,1 0-1,-1 0 1,0 0 0,0-1-1,1 1 1,-1 0 0,0 0-1,1 0 1,-1 0 0,0 0-1,1-1 1,-1 1-1,0 0 1,1-1 0,25-23 1700,3-14-1121,-1-2-1,-3-1 0,38-80 0,-19 35-394,-23 54-237,-21 32-22,0-1 0,1 1 0,-1-1 0,0 1 0,0 0 0,1-1 0,-1 1 0,0 0 0,1-1 0,-1 1 0,0 0 0,1 0 0,-1-1 0,1 1 0,-1 0-1,0 0 1,1 0 0,-1-1 0,1 1 0,-1 0 0,0 0 0,1 0 0,-1 0 0,1 0 0,-1 0 0,1 0 0,-1 0 0,1 0 0,-1 0 0,1 0 0,-1 0 0,0 0-1,1 0 1,-1 1 0,1-1 0,-1 0 0,0 0 0,1 0 0,-1 1 0,1-1 0,-1 0 0,0 0 0,1 1 0,-1-1 0,0 0 0,1 1 0,-1-1 0,0 0 0,0 1-1,1-1 1,-1 1 0,0-1 0,0 0 0,0 1 0,0-1 0,0 1 0,1-1 0,-1 1 0,0-1 0,0 1 0,0-1 0,0 0 0,0 1 0,0-1 0,-1 1-1,5 24-12,-2-1 0,0 0 0,-2 1 0,-4 38 0,1-26 5,-1 34 49,-5 151-313,10-211 404,0-11-133,-1 0 0,0 0-1,0 0 1,1 0 0,-1 0 0,0 0 0,0 0-1,1 0 1,-1 0 0,0 0 0,0 0 0,1 0 0,-1 0-1,0 0 1,0 0 0,1 0 0,-1 0 0,0 0 0,0-1-1,0 1 1,1 0 0,-1 0 0,0 0 0,0 0-1,0 0 1,1-1 0,-1 1 0,0 0 0,0 0 0,0 0-1,0-1 1,1 1 0,-1 0 0,0 0 0,0 0 0,0-1-1,11-12-50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16307,'-1'28'1793,"-2"-3"-1265,1-5-224,2-5 880,3-10-856,3-5-448,2-7 192,2-8-144,2-10-152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18884,'-2'-1'110,"0"0"1,0 0-1,0 0 0,0 0 1,0 0-1,0 1 0,0-1 1,-1 1-1,1 0 0,0-1 1,0 1-1,0 0 0,-1 0 1,1 1-1,0-1 0,0 0 1,0 1-1,-1-1 0,1 1 0,0 0 1,0 0-1,0 0 0,0 0 1,0 0-1,0 0 0,1 0 1,-3 2-1,-5 3 111,0 1 1,1 0-1,-1 0 0,-7 10 1,7-7-144,1 0-1,-14 23 1,20-30-76,0 1 0,0-1 0,0 1-1,1 0 1,-1-1 0,1 1 0,0 0 0,0 0-1,0 0 1,1 0 0,0 0 0,0 0 0,0 7-1,0-10 0,1 0 0,-1 0 0,0 0-1,1 0 1,-1 0 0,1 0-1,-1-1 1,1 1 0,0 0 0,-1 0-1,1 0 1,0 0 0,0-1 0,0 1-1,-1 0 1,1-1 0,0 1-1,0-1 1,0 1 0,0-1 0,0 1-1,0-1 1,0 0 0,0 1 0,0-1-1,0 0 1,0 0 0,0 0 0,0 0-1,1 0 1,0 0 0,38-5-7,-36 4 2,16-3-14,-9 1-15,0 0 1,0 1 0,0 1-1,22-1 1,-30 2 22,0 1-1,0-1 1,0 1 0,0 0 0,0-1-1,0 1 1,-1 0 0,1 1-1,0-1 1,-1 0 0,1 1-1,-1-1 1,1 1 0,-1 0 0,0 0-1,0 0 1,0 0 0,0 0-1,0 1 1,0-1 0,0 0 0,-1 1-1,3 5 1,2 6 127,0 0 0,-1 1 0,-1 0 0,0 0 0,-1 0 0,-1 1 0,1 28 0,-4-41 15,1 0-1,-1 0 1,0 0 0,0 0-1,0 0 1,0 0 0,0 0-1,-1 0 1,1-1 0,-1 1-1,0 0 1,0-1-1,0 1 1,-3 2 0,-2 2 140,0-1-1,-1 1 1,-9 5 0,10-7-165,-1-1 0,0 0 0,1 0 0,-2-1-1,1 0 1,-13 2 0,17-4-136,-1 0-1,1 0 1,0-1-1,-1 1 1,1-1-1,-1 0 1,1-1-1,0 1 1,-1-1-1,1 0 1,0 0-1,0 0 1,0-1-1,-7-2 0,10 3-54,0 1-1,0-1 1,0 1-1,0-1 0,0 0 1,1 0-1,-1 1 0,0-1 1,0 0-1,1 0 1,-1 0-1,0 0 0,1 0 1,-1 0-1,1 0 0,-1 0 1,1 0-1,-1 0 1,1 0-1,0 0 0,0 0 1,-1 0-1,1 0 0,0-1 1,0 1-1,0 0 1,0 0-1,0 0 0,1 0 1,-1 0-1,0 0 0,1-2 1,0 0-81,0 0 0,1 0-1,0 1 1,-1-1 0,1 0 0,0 1 0,0-1 0,1 1 0,-1-1 0,4-2-1,17-10-736</inkml:trace>
  <inkml:trace contextRef="#ctx0" brushRef="#br0" timeOffset="1">457 21 17252,'-12'29'1180,"1"0"-1,-13 59 1,22-75-951,0 1 0,0-1 0,1 1 0,1-1 0,0 1 0,1-1 0,0 1 0,1-1 0,5 15 0,-7-25-191,1-1 0,0 0 0,-1 1 0,1-1 0,1 0 1,-1 1-1,0-1 0,0 0 0,1 0 0,-1 0 0,1 0 0,0 0 0,-1 0 0,1-1 1,0 1-1,0 0 0,0-1 0,0 0 0,0 1 0,1-1 0,-1 0 0,4 1 0,-3-1 10,1-1-1,0 0 0,-1 0 0,1 0 1,0 0-1,-1 0 0,1-1 1,-1 0-1,1 0 0,-1 0 0,1 0 1,-1 0-1,7-4 0,-2 0 57,1 0 0,-1 0 1,0-1-1,-1 0 0,0 0 0,0-1 0,0 1 0,0-2 0,-1 1 0,-1-1 0,7-9 0,-12 16-95,0 1-1,0 0 1,1-1 0,-1 1-1,0-1 1,0 1-1,1 0 1,-1-1 0,0 1-1,0-1 1,0 1-1,0 0 1,0-1 0,0 1-1,0-1 1,0 1 0,0-1-1,0 1 1,0 0-1,0-1 1,0 1 0,0-1-1,0 1 1,0-1-1,0 1 1,0 0 0,0-1-1,-1 1 1,1-1-1,0 1 1,0 0 0,-1-1-1,1 1 1,0 0-1,-1-1 1,1 1 0,0 0-1,0-1 1,-1 1-1,-1-1 5,0 1 0,1 0 0,-1 0 0,0 0 0,0 0-1,1 0 1,-1 0 0,0 0 0,0 0 0,-2 1 0,-42 14-124,27-7-1099,0 0 1,1 2-1,-28 18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17020,'3'5'1648,"13"1"-1088,4-2-224,11-4 728,8 0-335,13-1-721,3-5-417,4-2 417,6 2-160,-4 0-136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20444,'8'-14'552,"-1"0"-1,0-1 0,-1 0 1,4-16-1,2-5 68,41-115 615,34-86-1141,-86 237-95,-1 0 0,0 0 0,0 0 0,0 0 0,0 0 0,0 0 0,0 0 0,0 0 0,0 0 0,0 0 0,0 1 1,0-1-1,0 0 0,0 0 0,0 0 0,0 0 0,1 0 0,-1 0 0,0 0 0,0 0 0,0 0 0,0 0 0,0 0 0,0 0 0,0 0 1,0 0-1,0 0 0,0 0 0,0-1 0,0 1 0,1 0 0,-1 0 0,0 0 0,0 0 0,0 0 0,0 0 0,0 0 0,0 0 0,0 0 1,0 0-1,0 0 0,0 0 0,0 0 0,0 0 0,0 0 0,0 0 0,0 0 0,0 0 0,0-1 0,0 1 0,0 0 0,0 0 0,0 0 1,0 0-1,0 0 0,0 0 0,0 0 0,0 0 0,0 0 0,0 0 0,0 0 0,0 0 0,0-1 0,1 10-50,-2 14 1,-4 28-72,-2 8 0,3 1 0,6 98 0,-1-155 111,-1 0 0,0 0-1,1-1 1,0 1 0,0 0 0,0 0 0,0 0 0,1 2-1,-1-4 24,-1-1-1,1 1 0,-1-1 0,1 1 0,-1-1 0,1 1 0,-1-1 0,1 1 0,-1-1 1,1 0-1,0 1 0,-1-1 0,1 0 0,0 1 0,-1-1 0,1 0 0,0 0 0,-1 0 1,1 0-1,0 0 0,0 0 0,-1 0 0,1 0 0,0 0 0,-1 0 0,1 0 0,0 0 0,0 0 1,-1 0-1,1-1 0,0 1 0,-1 0 0,1-1 0,-1 1 0,1 0 0,0-1 0,0 0 1,13-9-77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19876,'1'2'147,"0"0"0,0 1-1,-1-1 1,1 1-1,-1-1 1,0 1 0,0-1-1,0 1 1,0-1 0,0 1-1,0-1 1,-1 5 0,-1 3 85,-29 232 1298,7-81-1490,24-157-14,2-5-3,7-14 17,15-39 33,-9 20 0,-8 20-42,21-41 74,-26 52-91,0 0-1,0-1 1,0 1-1,0 1 0,1-1 1,0 0-1,-1 1 1,1-1-1,0 1 0,0 0 1,0 0-1,0 0 0,5-2 1,-7 4-6,0 0-1,0 0 1,0 0-1,0-1 1,0 2 0,0-1-1,0 0 1,0 0 0,0 0-1,0 0 1,0 1 0,0-1-1,0 0 1,0 1 0,0-1-1,0 1 1,0-1 0,-1 1-1,1-1 1,0 1 0,0 0-1,0-1 1,-1 1 0,1 0-1,0 0 1,-1-1 0,1 1-1,-1 0 1,1 0 0,-1 0-1,1 0 1,-1 0 0,0 0-1,1 0 1,-1 0 0,0 1-1,2 5 37,0 0-1,0 1 1,1 12-1,-1-5-12,-1 1 0,0 0 0,-1 0 0,-1-1-1,0 1 1,-1 0 0,-4 17 0,6-33-33,0 0-1,0 0 1,0 0-1,0 0 1,-1 1 0,1-1-1,0 0 1,0 0 0,0 0-1,0 0 1,0 0-1,0 0 1,0 0 0,0 1-1,0-1 1,0 0 0,0 0-1,-1 0 1,1 0-1,0 0 1,0 0 0,0 0-1,0 0 1,0 0 0,0 0-1,-1 0 1,1 0-1,0 0 1,0 1 0,0-1-1,0 0 1,0 0 0,0 0-1,-1 0 1,1 0-1,0 0 1,0 0 0,0-1-1,0 1 1,0 0 0,-1 0-1,1 0 1,0 0-1,0 0 1,0 0 0,0 0-1,0 0 1,0 0 0,0 0-1,-1 0 1,1 0-1,0 0 1,0-1 0,0 1-1,0 0 1,0 0 0,0 0-1,0 0 1,0 0-1,0 0 1,0-1 0,0 1-1,0 0 1,0 0 0,-1 0-1,-3-11 87,2-9-156,1-5-34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18732,'-4'34'1736,"-4"4"-1352,-1 0-216,5 0 673,2-7-1001,2-2-352,3-14 480,1-6-209,9-13-111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15699,'-2'-2'96,"1"1"-1,-1 0 0,0 0 1,0 0-1,-1 1 0,1-1 1,0 0-1,0 1 1,0 0-1,0-1 0,-1 1 1,1 0-1,0 0 0,0 0 1,0 0-1,-1 1 0,1-1 1,0 0-1,0 1 0,0 0 1,-4 1-1,3 0 5,1 0 0,-1 0 1,1 0-1,-1 0 0,1 1 0,0-1 0,0 1 0,0-1 0,0 1 1,1 0-1,-1-1 0,1 1 0,-2 5 0,0-1-36,1 0 0,0 1 0,0-1 0,1 0 0,0 1 0,0-1 0,1 1 0,0-1 0,1 1 0,-1-1 0,1 1 0,3 10 0,-4-16-57,1-1 1,-1 1-1,1 0 1,0-1-1,-1 1 0,1 0 1,0-1-1,0 1 0,0-1 1,0 1-1,0-1 1,0 0-1,0 1 0,1-1 1,-1 0-1,0 0 1,1 0-1,-1 0 0,1 0 1,-1 0-1,1 0 1,0-1-1,-1 1 0,1-1 1,0 1-1,-1-1 1,1 1-1,0-1 0,0 0 1,-1 0-1,1 0 1,0 0-1,0 0 0,-1 0 1,1 0-1,0-1 0,0 1 1,-1-1-1,1 1 1,0-1-1,-1 0 0,1 1 1,-1-1-1,3-1 1,4-4-5,0 1 0,0-1 0,0 0-1,-1-1 1,1 0 0,8-12 0,0 6-81,-16 13 75,0 0 0,0 0 0,1 0 0,-1 0 0,0 0 0,0 0 0,1 0 0,-1 0 0,0 0 0,1 0 0,-1 0 0,0 0-1,0 0 1,1 0 0,-1 1 0,0-1 0,0 0 0,1 0 0,-1 0 0,0 0 0,0 0 0,0 1 0,1-1 0,-1 0 0,0 0 0,0 0 0,0 1 0,1-1 0,-1 0 0,0 0 0,0 0 0,0 1 0,0-1 0,0 0 0,0 1-1,2 4-10,-2-1-1,1 1 0,0 0 0,-1 0 0,0 7 0,0 21 185,9 60 1,-7-79-25,1 0 0,1-1 0,0 1 0,1-1 0,0 0-1,1-1 1,7 14 0,-11-23-53,0-1 0,-1 1 0,1-1 0,0 1 0,0-1 0,1 0 0,-1 1 0,0-1-1,1 0 1,-1-1 0,1 1 0,0 0 0,-1-1 0,7 3 0,-9-4-79,0 0-1,0-1 1,0 1-1,0 0 1,0 0 0,0 0-1,0 0 1,0 0 0,0-1-1,0 1 1,0 0-1,0 0 1,0 0 0,0 0-1,0 0 1,0-1 0,0 1-1,0 0 1,0 0-1,0 0 1,0 0 0,0 0-1,0 0 1,0-1 0,0 1-1,0 0 1,0 0-1,0 0 1,1 0 0,-1 0-1,0 0 1,0 0 0,0 0-1,0-1 1,0 1-1,0 0 1,1 0 0,-1 0-1,0 0 1,0 0 0,0 0-1,0 0 1,0 0-1,0 0 1,1 0 0,-1 0-1,0 0 1,0 0 0,0 0-1,0 0 1,0 0-1,1 0 1,-1 0 0,0 0-1,0 0 1,0 0 0,0 0-1,0 0 1,1 0 0,-1 1-1,0-1 1,0 0-1,0 0 1,0 0 0,0 0-1,0 0 1,1 0-1,-11-8 580,-2 3-519,0 1 1,-1 0-1,1 1 0,-1 1 1,0 0-1,1 0 0,-1 1 1,0 1-1,0 0 0,0 1 0,1 1 1,-1 0-1,0 0 0,-17 6 1,28-6-186,-1-1 0,1 0 0,0 0 0,0 1 0,0-1 0,0 1 0,0 0 0,0 0 0,0-1 0,-2 4 1,4-5 84,0 1 0,-1-1 0,1 0 0,0 1 0,0-1 0,0 0 0,0 0 0,-1 1 0,1-1 0,0 0 0,0 1 0,0-1 0,0 0 0,0 1 1,0-1-1,0 0 0,0 1 0,0-1 0,0 0 0,0 1 0,0-1 0,0 0 0,0 0 0,0 1 0,0-1 0,0 0 0,1 1 0,-1-1 1,0 0-1,0 1 0,1-1-5,0 1 1,0-1 0,0 1-1,0-1 1,0 0 0,0 1-1,0-1 1,0 0-1,0 0 1,0 0 0,0 0-1,0 0 1,0 0 0,0 0-1,2-1 1,14-2-506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18308,'-2'-2'120,"0"1"0,0-1 0,0 1 0,0-1 0,-1 1-1,1 0 1,0 0 0,-1 0 0,1 0 0,0 1 0,-1-1 0,1 0 0,-1 1 0,0 0 0,1 0 0,-1-1 0,1 2 0,-4-1-1,2 1-20,1 0 0,0 0 0,0 0 0,0 1 0,0-1 0,0 1 0,0 0 0,0 0 0,0 0 0,1 0 0,-1 0 0,1 1-1,-5 4 1,1 3 56,-1-1 0,2 1 0,-1 0 0,1 0 0,1 0 0,0 1 0,0 0 0,1-1 0,0 1 0,1 1-1,-1 13 1,1-8-76,1 1-1,1 0 0,1-1 1,1 1-1,0 0 0,7 25 1,-7-36-51,0 0 1,1-1-1,0 1 1,0 0 0,1-1-1,0 0 1,0 1 0,0-1-1,1-1 1,-1 1 0,8 5-1,-9-8-13,0-1 0,0 1 0,0-1 0,1 0 0,-1 0 0,0-1 0,1 1 0,0-1 0,-1 0 0,1 0 0,0 0 0,-1 0 0,1 0 0,0-1 0,0 0 0,0 0 0,-1 0 0,1 0 0,0-1 0,0 1-1,0-1 1,-1 0 0,6-2 0,-2 0 9,0 0-1,0-1 1,-1 0 0,1 0-1,-1 0 1,1-1-1,9-11 1,-13 13-1,0 1 1,-1-1-1,1 0 1,-1 0-1,0 0 1,0-1-1,0 1 1,0 0-1,-1-1 1,1 1-1,-1-1 1,0 0-1,0 1 1,0-1-1,0 0 1,-1 0-1,0 1 1,0-5-1,0 7-10,0-1 0,0 1-1,0 0 1,-1 0 0,1 0 0,-1 0-1,1 0 1,0 0 0,-1 0 0,0 0-1,1 0 1,-1 0 0,0 0 0,1 0-1,-1 0 1,0 1 0,0-1-1,0 0 1,0 0 0,0 1 0,0-1-1,-1 0 1,-1 0 6,1 0 0,-1 1-1,1-1 1,-1 1 0,1-1-1,-1 1 1,1 0 0,-1 0-1,1 0 1,-4 1 0,-1 0-20,-1 1 1,1 0-1,-1 1 0,1-1 1,0 1-1,-9 5 1,-30 23-915,44-29 863,0 0 0,-1-1 0,1 1 0,0 0 0,0 0 0,0 0 0,0 1 0,1-1 0,-1 0 0,1 1 0,-1-1 0,1 1 0,0 0 0,0-1 0,0 1 0,-1 3 0,8 2-371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16596,'7'-9'2376,"2"1"-1400,7-1-496,1-1 2625,10-2-2305,5 1-400,2-2-912,2-3-536,-2-2 848,2-1-216,-4 0-128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14883,'16'0'1777,"1"-3"-1177,4-8-304,5-4 1048,6-2-896,-2-2-376,3 2-400,-3 0 312,-1 3-208,-4 1-104</inkml:trace>
  <inkml:trace contextRef="#ctx0" brushRef="#br0" timeOffset="1">423 133 11827,'16'-6'1512,"1"-6"-944,3-5-296,1-1 1160,4-1-872,1 0-95,-1 5-241,1 5-152,-4 8-96,-5 1-120,-6 4 136,-2 1-48,-8-1 32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1 676 18260,'1'1'2088,"5"-1"-1335,10-16-265,6-6 1136,16-20-640,0-8-136,11-15-360,6-5-191,3-4-442,1-4-319,-6 8-672,-6 4-64,-11 14 848,-6 11-280,-11 11-249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16331,'23'-21'2156,"52"-35"0,-61 47-1636,1 0 0,0 1 1,0 1-1,1 0 1,20-5-1,-29 10-388,0 1 1,0-1-1,1 2 0,-1-1 0,10 1 1,-15 0-122,-1 0 1,0 0-1,1 0 1,-1 0-1,1 1 1,-1-1-1,0 0 1,1 1-1,-1-1 1,0 1-1,1-1 1,-1 1-1,0-1 1,0 1-1,1 0 1,-1 0-1,0 0 1,0 0-1,0-1 1,0 1-1,0 1 1,0-1-1,0 0 1,-1 0-1,1 0 1,0 0-1,0 1 1,-1-1-1,1 0 1,-1 1-1,0-1 1,1 0-1,-1 1 1,1 1-1,-2 2-9,1 1 0,-1 0 1,0 0-1,0-1 0,-1 1 0,1 0 0,-1-1 0,-5 10 0,-28 44-13,22-39 14,-8 13-8,-29 50 2,46-75 3,1 0 0,0 0 0,0 0 1,0 0-1,1 0 0,1 1 0,-1-1 0,0 16 0,2-21-14,1 0-1,-1 0 1,0 0-1,1 0 1,0 0-1,-1 0 0,1 0 1,0 0-1,0-1 1,1 1-1,-1 0 1,1-1-1,-1 1 1,1-1-1,0 1 0,4 3 1,-2-3-94,-1 0 1,1-1 0,0 1-1,0-1 1,0 0-1,1 0 1,-1 0-1,0 0 1,1-1 0,4 1-1,3 0-118,-1 0 1,1-1-1,-1-1 0,1 0 1,-1-1-1,1 0 0,-1 0 0,15-5 1,11-5-388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16067,'-6'33'1609,"3"3"-1065,0-2-216,2 2 792,1-5-824,5-12-512,3-10 296,5-22-176,2-14-168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105 201 18036,'-15'25'1199,"11"-19"-1095,-1 1 1,1 1-1,1-1 1,-1 0-1,1 1 1,1 0-1,-1 0 1,-1 8-1,4-16-97,0 1 0,1 0 0,-1 0 0,0 0 0,0 0 0,0 0 0,0-1 0,1 1 0,-1 0 0,0 0 0,1 0 1,-1-1-1,0 1 0,1 0 0,-1 0 0,1-1 0,0 1 0,-1 0 0,1-1 0,-1 1 0,1-1 0,0 1 0,0-1 0,-1 1 0,1-1 0,0 1 0,0-1 0,-1 0 0,1 1 0,0-1 0,0 0 0,0 0 0,0 1 1,0-1-1,-1 0 0,1 0 0,2 0 0,6 0-64,-1 0 1,1-1 0,10-1 0,-2 0-11,-8 2 77,0-1 0,-1 2 0,1-1 0,0 1 0,-1 0 0,1 1 0,0 0 0,9 4-1,-15-5 25,0 1 0,0-1-1,0 1 1,0 0-1,-1 0 1,1 0 0,-1 0-1,1 0 1,-1 0-1,0 1 1,0-1 0,0 1-1,0 0 1,0-1-1,0 1 1,-1 0 0,1 0-1,-1 0 1,0 0-1,0 0 1,0 1-1,-1-1 1,1 0 0,-1 0-1,1 5 1,-1-3 1,-1 0 0,1 0 1,-1 0-1,0 0 0,0 0 1,0 0-1,-1 0 0,1 0 1,-1-1-1,-1 1 0,1-1 0,-1 1 1,1-1-1,-1 0 0,0 0 1,-1 0-1,1 0 0,-1-1 1,0 1-1,1-1 0,-2 0 0,1 0 1,0 0-1,0-1 0,-9 4 1,6-3-81,0 0 1,0 0 0,0 0 0,-1-1 0,1-1 0,-1 1 0,1-1 0,-1 0 0,0-1 0,1 0-1,-1 0 1,0 0 0,1-1 0,-1-1 0,1 1 0,-11-4 0,13 3 15,-1-1 1,1 1-1,0-1 0,0 0 1,-6-6-1,-20-25-189</inkml:trace>
  <inkml:trace contextRef="#ctx0" brushRef="#br0" timeOffset="1">55 141 14787,'27'-3'1560,"0"3"-1095,2 1-225,2 1 944,7-2-1016,-4-5-304,3-6 176,1-4-80,0-8-128</inkml:trace>
  <inkml:trace contextRef="#ctx0" brushRef="#br0" timeOffset="2">713 0 14299,'0'33'1768,"-15"9"-823,-5 3-313,-3 6 1304,2-1-744,4-3-327,-1-1-81,8-10-416,3-3-248,6-9-576,1-5-384,0-9 672,0-9-160,-5 6-113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33 18564,'-6'-5'335,"1"1"1,-1 0-1,0 0 1,0 1-1,-11-5 0,15 7-289,0 1-1,1-1 0,-1 1 0,0 0 0,0-1 1,0 1-1,1 0 0,-1 0 0,0 0 0,0 1 1,0-1-1,1 0 0,-1 1 0,0-1 0,0 1 1,1-1-1,-1 1 0,0 0 0,1 0 0,-1 0 1,1 0-1,-1 0 0,1 0 0,-1 0 0,1 0 1,0 1-1,-2 1 0,-3 6 10,1 0 0,-1 0 0,2 1 0,-1-1-1,2 1 1,-1 0 0,1 0 0,1 0 0,-1 1 0,2-1 0,0 1 0,0-1 0,1 1 0,0-1 0,0 1-1,2-1 1,2 13 0,-4-21-57,0-1 0,0 1 1,1-1-1,-1 0 0,1 1 0,-1-1 0,1 1 0,-1-1 0,1 0 1,0 0-1,0 1 0,-1-1 0,1 0 0,0 0 0,0 0 0,0 0 1,0 0-1,1 0 0,-1 0 0,0-1 0,0 1 0,0 0 0,1-1 1,-1 1-1,0 0 0,1-1 0,-1 0 0,1 1 0,-1-1 0,0 0 1,1 0-1,-1 1 0,1-1 0,-1 0 0,1-1 0,-1 1 0,1 0 0,-1 0 1,0-1-1,1 1 0,-1 0 0,0-1 0,3-1 0,3-1 2,-1-1-1,1 0 0,-1-1 1,0 1-1,0-1 0,9-10 1,-4 4-9,-1-1 0,0 0 0,0 0 0,-1-1 0,-1 0 0,0-1 1,-1 0-1,0 0 0,-2-1 0,9-27 0,-14 41-1,0 0-1,1-1 1,-1 1-1,0-1 1,0 1-1,0-1 1,0 1-1,0-1 1,-1 1 0,1 0-1,0-1 1,0 1-1,-2-2 1,2 2 0,0 1 0,0 0 1,-1-1-1,1 1 0,0 0 1,0 0-1,-1-1 1,1 1-1,0 0 0,-1 0 1,1 0-1,0-1 0,-1 1 1,1 0-1,0 0 0,-1 0 1,1 0-1,-1 0 0,1 0 1,0 0-1,-1 0 0,1 0 1,-1 0-1,1 0 0,0 0 1,-1 0-1,1 0 0,0 0 1,-1 0-1,0 0 0,-1 2-51,-1-1 0,1 0-1,-1 1 1,1 0-1,0-1 1,0 1-1,-1 0 1,1 0 0,1 0-1,-1 0 1,-3 5-1,-4 7-240,1 0 0,1 1 0,0 1 0,1-1-1,0 1 1,2 0 0,0 0 0,0 0 0,2 0-1,0 1 1,0 20 0,4 6-387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78 18276,'6'2'514,"0"-1"1,0 0-1,0 0 0,0 0 1,0-1-1,0 0 1,0 0-1,0 0 0,10-3 1,-12 3-447,-1-1 0,0 0 0,0-1 0,0 1 0,0-1 0,0 1 0,0-1 0,0 0 0,0 0 1,-1 0-1,1 0 0,-1-1 0,1 1 0,-1-1 0,0 1 0,0-1 0,0 0 0,0 0 0,1-3 0,-3 5-56,1 0 0,0 0 0,-1 0 0,0 1 0,1-1 0,-1 0 0,1 0 0,-1 0 0,0 0 0,0 0 0,0 0 0,1 0 0,-1 0 0,0 0 0,0 0 0,0 0 0,-1 0 0,1 0 0,0 0 0,0 0 0,0 0 0,-1 0 0,1 0 0,0 0 0,-1 0 0,1 0 0,-1 1 0,1-1 0,-1 0 0,0 0 0,1 0 0,-1 1 0,0-1 0,1 0 0,-1 1 0,0-1 0,0 1 0,0-1 0,0 1 0,1-1 0,-1 1 0,0-1 0,0 1 0,0 0 0,0-1 0,0 1 0,0 0 0,0 0 0,0 0 0,0 0 0,-2 0 0,-2 0 42,-1-1-1,0 1 1,1 1-1,-1-1 1,1 1-1,-1 0 1,-10 3 0,7 0-10,0 1 0,1 0 1,-1 0-1,1 1 0,0 0 1,0 1-1,1 0 0,0 0 1,0 0-1,1 1 0,0 0 1,0 0-1,-6 11 1,7-10-24,1-1 1,0 1 0,0 0-1,1 0 1,0 1-1,0-1 1,1 1 0,0-1-1,1 1 1,0 0 0,1-1-1,0 1 1,2 17 0,-2-25-42,0 0 0,1 0 0,0 1 0,-1-1 0,1 0 0,0 0 0,0 0 0,0 0 0,0 0 0,0 0 0,0 0 0,1-1 0,-1 1 1,1 0-1,-1-1 0,1 1 0,0-1 0,0 1 0,-1-1 0,4 2 0,-3-3-79,1 1 0,0 0 1,-1 0-1,1-1 0,-1 0 0,1 1 1,0-1-1,-1 0 0,1 0 0,0 0 1,-1-1-1,1 1 0,0-1 0,-1 1 0,1-1 1,4-2-1,4-3-214,0 0 1,0 0-1,-1-2 1,1 1-1,-2-1 1,1 0-1,14-17 0,10-10-537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123 138 17508,'-11'20'1464,"6"-11"-994,0 0 1,1-1 0,-1 1-1,2 1 1,0-1 0,0 1-1,-3 19 1,6-29-449,0 0 0,0 1 1,0-1-1,0 1 0,0-1 0,1 0 0,-1 1 1,0-1-1,0 0 0,0 1 0,1-1 0,-1 0 1,0 1-1,0-1 0,1 0 0,-1 1 1,0-1-1,1 0 0,-1 0 0,0 1 0,1-1 1,-1 0-1,0 0 0,1 0 0,-1 0 0,1 1 1,-1-1-1,0 0 0,1 0 0,-1 0 1,1 0-1,-1 0 0,0 0 0,1 0 0,-1 0 1,1 0-1,-1 0 0,0 0 0,1 0 1,-1-1-1,0 1 0,1 0 0,-1 0 0,1 0 1,-1 0-1,0-1 0,1 1 0,-1 0 0,20-10 110,-10 4-111,-1-1 0,0 0-1,0-1 1,-1 0 0,1 0 0,-2-1 0,10-13-1,-12 15-12,0-1 0,0 0 0,-1 0 0,0 0 0,-1 0 0,0-1 0,0 1 0,0-1 0,1-17 0,-3 23-9,-1 1 1,0-1-1,0 0 1,0 1-1,0-1 1,-1 0 0,1 0-1,-1 1 1,1-1-1,-1 1 1,0-1 0,0 0-1,0 1 1,-1 0-1,1-1 1,-1 1 0,1 0-1,-1-1 1,-3-2-1,2 3-36,0 0 0,0 0 0,0 0 0,-1 0 0,1 0 1,-1 1-1,1 0 0,-1 0 0,1 0 0,-1 0 0,0 0 0,-6 0 0,-2 1-65,0 0 1,-1 1-1,1 0 1,0 1 0,0 1-1,0 0 1,-20 7-1,-11 10-131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17276,'-8'52'2120,"5"-38"-1781,1-1-1,0 0 1,1 1-1,0 0 1,3 26-1,-2-40-349,0 0 1,0 0-1,0 0 0,0 0 0,0 0 0,0 0 0,0 1 0,0-1 1,0 0-1,0 0 0,0 0 0,0 0 0,0 0 0,0 0 1,0 0-1,1 1 0,-1-1 0,0 0 0,0 0 0,0 0 1,0 0-1,0 0 0,0 0 0,0 0 0,0 0 0,1 0 0,-1 0 1,0 0-1,0 0 0,0 0 0,0 0 0,0 1 0,0-1 1,1 0-1,-1 0 0,0 0 0,0 0 0,0 0 0,0 0 1,0 0-1,0-1 0,1 1 0,-1 0 0,0 0 0,0 0 0,0 0 1,0 0-1,0 0 0,0 0 0,0 0 0,1 0 0,7-8-428,6-10-305,18-40-1939,-23 41 1607,0-1 0,1 1 0,0 1 0,2 0 0,0 1 0,24-24 0,-35 37 1037,1 1-1,0-1 1,-1 1 0,1-1 0,0 1 0,0 0 0,0 0 0,0 0-1,0 0 1,0 0 0,1 0 0,-1 1 0,0-1 0,0 1-1,1 0 1,-1-1 0,0 1 0,0 0 0,1 0 0,-1 0 0,0 1-1,0-1 1,1 1 0,-1-1 0,0 1 0,0 0 0,0-1 0,0 1-1,0 0 1,0 1 0,4 1 0,-1 2 522,0 0 0,0 1 0,0-1 0,0 1 1,-1 0-1,0 0 0,-1 0 0,6 13 0,1-4 1268,-10-15-1685,1 0 1,-1 0-1,0 0 1,1 1-1,-1-1 0,0 0 1,0 0-1,1 0 1,-1 0-1,0 0 0,1 0 1,-1 0-1,0 0 1,1 1-1,-1-1 1,0 0-1,1 0 0,-1-1 1,0 1-1,1 0 1,-1 0-1,0 0 0,1 0 1,-1 0-1,0 0 1,1 0-1,-1-1 0,2 0 124,0-1-1,0 0 0,0 0 0,-1-1 0,1 1 0,-1 0 0,1-1 0,-1 1 0,1-4 0,3-3 180,-1-1-142,1 1-1,0-1 1,0 1-1,13-15 1,-17 22-237,0 1 1,0 0 0,0 0-1,1-1 1,-1 1 0,0 0-1,1 0 1,-1 0 0,1 0-1,-1 1 1,1-1 0,-1 0-1,1 1 1,0-1 0,-1 1-1,1-1 1,0 1 0,-1 0-1,1 0 1,0-1 0,0 1-1,-1 0 1,1 1 0,0-1-1,-1 0 1,1 0 0,0 1-1,0-1 1,-1 1 0,1 0-1,-1-1 1,1 1 0,-1 0-1,1 0 1,-1 0 0,1 0-1,0 1 1,4 4-53,-1-1 1,0 1-1,0 0 0,0 0 0,4 8 0,-6-8 59,1-1-1,-1 0 0,1 1 1,1-1-1,-1-1 0,0 1 0,1-1 1,6 5-1,-10-9 15,1 1-1,-1-1 1,1 1-1,-1-1 1,1 1-1,-1-1 1,1 0 0,-1 0-1,1 0 1,-1 0-1,1 0 1,-1 0-1,1 0 1,-1-1 0,1 1-1,-1-1 1,0 1-1,1-1 1,-1 1-1,1-1 1,-1 0-1,0 1 1,0-1 0,1 0-1,-1 0 1,1-1-1,5-4 35,0 0 0,-1-1 0,7-8-1,-9 11-29,19-26 63,28-29-124,-47 54 13,1 1 1,0-1 0,0 1-1,1 0 1,-1 1-1,1-1 1,0 1-1,12-5 1,-16 8 24,0-1 0,0 0 0,1 1 1,-1 0-1,0-1 0,0 1 0,1 0 1,-1 0-1,0 0 0,1 0 0,-1 1 0,0-1 1,0 1-1,1-1 0,-1 1 0,0 0 1,0 0-1,0 0 0,0 0 0,0 0 1,0 0-1,0 1 0,0-1 0,2 3 0,2 3 27,-1 0 0,0 0 0,0 0-1,-1 1 1,5 9 0,10 17 319,-19-33-335,0-1-1,0 1 1,1-1 0,-1 1 0,0-1 0,1 1-1,-1-1 1,0 1 0,1-1 0,-1 1-1,1-1 1,-1 1 0,0-1 0,1 0 0,-1 1-1,1-1 1,-1 0 0,1 1 0,0-1 0,-1 0-1,1 0 1,-1 0 0,1 1 0,-1-1 0,1 0-1,0 0 1,-1 0 0,1 0 0,-1 0 0,1 0-1,0 0 1,-1 0 0,1 0 0,-1 0 0,1-1-1,0 1 1,-1 0 0,1 0 0,-1 0-1,1-1 1,-1 1 0,1 0 0,-1-1 0,1 1-1,-1 0 1,1-1 0,-1 1 0,1-1 0,-1 1-1,0-1 1,1 1 0,-1-1 0,0 1 0,1-1-1,-1 1 1,0-1 0,0 1 0,0-1 0,1 1-1,-1-2 1,2-3 5,0 0 1,-1 0-1,1 0 0,-1 0 1,1-9-1,-2-11-23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15835,'10'14'1521,"13"9"-1025,2 3-216,13 8 1152,0 6-928,8 9-152,1 4 80,-2 7-47,-5 2-9,-10 4 56,-7 1 16,-10 1 8,-4-5 24,-9-6-472,-6-7-368,-8-15 384,-7-10-64,-9-17-152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12715,'1'-17'922,"0"0"0,1 1-1,1-1 1,0 1 0,1-1 0,1 1 0,8-18 0,-8 23-598,0 1-1,1-1 1,0 1 0,0-1-1,1 2 1,1-1 0,0 1-1,0 0 1,0 1 0,17-12-1,-23 17-302,1 1-1,0 0 0,0 0 0,0 1 1,1-1-1,-1 1 0,0-1 0,1 1 1,-1 0-1,0 0 0,1 0 0,0 1 1,-1-1-1,1 1 0,-1 0 0,1 0 0,-1 0 1,1 1-1,-1-1 0,1 1 0,-1 0 1,1 0-1,-1 0 0,1 0 0,-1 1 1,0-1-1,0 1 0,0 0 0,0 0 1,0 0-1,0 0 0,0 0 0,-1 1 1,1-1-1,-1 1 0,1 0 0,-1 0 1,0 0-1,0 0 0,-1 0 0,1 0 1,-1 0-1,1 1 0,0 4 0,2 3-23,-1 1-1,-1-1 1,0 1 0,-1 0-1,0 0 1,-1 0 0,0-1-1,-1 1 1,-3 20-1,-6 11-8,-17 53 0,16-60 22,5-17-15,1-6 1,1 1-1,0 0 0,1 1 1,1-1-1,-1 18 0,2-28-1,2-1 0,-1 0 1,0 0-1,1 0 0,-1 0 0,1 0 0,0 0 1,0-1-1,0 1 0,0 0 0,0 0 0,1-1 0,0 1 1,-1 0-1,1-1 0,0 0 0,0 1 0,0-1 1,0 0-1,1 0 0,-1 0 0,0 0 0,1-1 1,0 1-1,-1-1 0,1 1 0,0-1 0,0 0 0,0 0 1,5 1-1,5 1-193,0-1 0,1 0 1,-1-1-1,1-1 0,-1 0 0,1-1 1,-1 0-1,20-5 0,-12 1-157,0-1-1,-1-1 1,0 0-1,31-17 0,-14 2-287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16948,'-2'27'1680,"2"3"-1264,-1 3-200,1 4 864,4-2-872,2-7-376,3-10-592,1-7 704,0-18-216,0-13-112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7 167 14115,'0'7'1994,"-3"27"-549,2-27-1297,0 0 0,0 0 1,0 0-1,1 0 0,0 0 0,1 0 0,-1 0 1,2 0-1,-1 0 0,3 7 0,-3-12-136,0-1-1,0 0 1,0 1 0,0-1 0,0 0-1,0 0 1,1 0 0,-1 0-1,0 0 1,1 0 0,-1-1-1,1 1 1,-1 0 0,1-1 0,-1 1-1,1-1 1,0 1 0,-1-1-1,4 0 1,37 2 2,-21-2-3,-10 1-11,1 0-1,-1 1 1,0 0 0,0 1 0,0 1 0,0 0 0,0 0-1,-1 1 1,16 9 0,-22-11 9,-1-1 0,1 1 0,-1-1-1,0 1 1,1 0 0,-2 0 0,1 1 0,0-1 0,-1 1 0,1-1-1,-1 1 1,0 0 0,0 0 0,0 0 0,-1 0 0,0 0-1,1 0 1,-1 0 0,-1 0 0,1 1 0,-1-1 0,1 0-1,-1 1 1,0-1 0,-1 0 0,1 1 0,-1-1 0,-2 6 0,0 0 31,-1-1 1,0 0-1,0 0 1,-1 0-1,0-1 1,-1 0-1,0 0 1,0 0-1,-1-1 1,0 1-1,-11 7 1,14-11-36,-1-1 1,0 0-1,0 0 1,1 0-1,-2-1 0,1 1 1,0-1-1,0 0 1,-10 1-1,11-2-6,1-1 0,-1 0 0,1 0 1,-1 0-1,1 0 0,0-1 0,-1 1 0,1-1 0,-1 0 0,1 0 0,0 0 0,0 0 1,-1-1-1,1 0 0,0 1 0,-5-5 0,-17-22-34</inkml:trace>
  <inkml:trace contextRef="#ctx0" brushRef="#br0" timeOffset="1">38 157 13363,'11'-7'1184,"6"3"-896,3-3-280,10-5 864,6-1-536,12 0-216</inkml:trace>
  <inkml:trace contextRef="#ctx0" brushRef="#br0" timeOffset="2">643 1 14763,'0'42'1568,"-4"9"-839,-2 4-273,-1 0 600,1 1-72,2-11-544,1-5-352,2-16 104,1-7-112,3-17-208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17436,'-7'2'334,"-13"2"868,-35 14 0,50-16-1083,0 0 0,0 0 0,1 1 0,-1 0 0,1-1-1,-1 2 1,1-1 0,0 0 0,1 1 0,-1 0 0,0 0-1,-3 6 1,6-9-124,1-1 0,-1 1-1,1-1 1,-1 1 0,1 0-1,0-1 1,-1 1 0,1 0-1,0 0 1,0-1-1,-1 1 1,1 0 0,0 0-1,0-1 1,0 1 0,0 0-1,0 0 1,0-1 0,0 1-1,0 0 1,0 0 0,1-1-1,-1 1 1,0 0 0,0 0-1,1-1 1,-1 1 0,0 0-1,2 1 1,-1-1-5,0 0 0,1-1 0,-1 1 1,1 0-1,-1 0 0,1 0 0,-1-1 0,1 1 0,-1-1 1,1 0-1,0 1 0,-1-1 0,3 0 0,3 1-6,0-1 0,0 0 0,0-1 0,0 1 0,11-4 0,-12 2 34,0-1 0,0 1 0,-1-1 0,0-1 1,1 1-1,-1-1 0,0 1 0,-1-1 0,1-1 1,-1 1-1,0-1 0,0 0 0,4-6 1,-6 9 15,-1-1 0,0 1 0,1 0 0,-1-1 0,0 1 0,0-1 0,-1 1 0,1-1 0,0 1 1,-1-1-1,0 0 0,0 1 0,1-1 0,-2 0 0,1 1 0,0-1 0,0 1 0,-1-1 0,1 0 1,-1 1-1,0-1 0,0 1 0,0-1 0,0 1 0,0 0 0,-1-1 0,1 1 0,-1 0 0,1 0 1,-1 0-1,0 0 0,-4-3 0,4 3 6,0 0 0,0 0 0,-1 1 0,1-1 0,0 1 0,-1-1 0,1 1 1,-1 0-1,0 0 0,1 0 0,-1 0 0,0 1 0,1-1 0,-1 1 0,0-1 0,0 1 0,0 0 0,1 0 0,-1 0 1,0 1-1,0-1 0,0 1 0,1-1 0,-1 1 0,0 0 0,1 0 0,-1 0 0,1 1 0,-1-1 0,1 0 0,-1 1 1,1 0-1,0-1 0,-4 5 0,2-2-56,0 1 1,0-1 0,0 1-1,1 0 1,-1 0-1,1 0 1,0 1-1,1-1 1,0 1 0,-1-1-1,2 1 1,-1 0-1,1 0 1,0 0 0,-1 10-1,2-8-255,1 1 0,0-1-1,0 0 1,5 15 0,-5-19-11,0 0 0,1 0-1,-1 0 1,1-1 0,0 1 0,0 0 0,1-1 0,-1 1-1,1-1 1,-1 0 0,6 4 0,-8-7 243,0 1 0,1-1 0,-1 0 1,0 0-1,0 1 0,1-1 0,-1 0 1,0 0-1,0 1 0,1-1 0,-1 0 0,0 0 1,1 0-1,-1 0 0,0 0 0,1 0 1,-1 1-1,0-1 0,1 0 0,-1 0 0,0 0 1,1 0-1,-1 0 0,0 0 0,1 0 1,-1 0-1,0-1 0,1 1 0,-1 0 1,0 0-1,1 0 0,-1 0 0,0 0 0,1 0 1,-1-1-1,0 1 0,0 0 0,1 0 1,-1-1-1,1-10-773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19620,'0'0'35,"0"0"0,-1 0 0,1 0 0,0 0 0,0 0 0,0 0 0,0 0 0,0 0 0,0-1 0,0 1-1,0 0 1,0 0 0,0 0 0,0 0 0,0 0 0,0 0 0,0 0 0,0 0 0,0 0 0,-1 0 0,1 0 0,0 0 0,0 0 0,0 0 0,0 0-1,0 0 1,0 0 0,0-1 0,0 1 0,0 0 0,0 0 0,0 0 0,0 0 0,0 0 0,0 0 0,0 0 0,0 0 0,0 0 0,0 0 0,0 0 0,0 0-1,0 0 1,0-1 0,0 1 0,0 0 0,1 0 0,-1 0 0,0 0 0,0 0 0,0 0 0,0 0 0,0 0 0,0 0 0,0 0 0,0 0 0,0 0-1,0 0 1,0 0 0,0 0 0,0 0 0,0 0 0,0 0 0,0 0 0,1 0 0,-1 0 0,0 0 0,0 0 0,0 0 0,0 0 0,-9-1 830,-12 4 308,15 0-1016,0 1 0,1 0 1,0-1-1,0 2 0,0-1 1,0 1-1,0-1 0,1 1 1,0 0-1,0 1 0,0-1 1,1 1-1,0 0 0,-3 7 1,2-4-162,0-1 1,1 1-1,1 0 1,-1 0-1,1 0 0,1 0 1,0 1-1,0-1 1,1 13-1,0-20 3,0 0-1,1 1 1,-1-1-1,0 0 0,1 0 1,-1 0-1,1 0 1,0 0-1,-1 0 0,1 0 1,0 0-1,0-1 1,0 1-1,1 0 0,-1 0 1,0-1-1,1 1 0,-1-1 1,3 2-1,-3-2 2,1 0 1,-1-1-1,1 1 0,0-1 0,0 1 0,-1-1 0,1 0 0,0 1 0,-1-1 0,1 0 1,0 0-1,0 0 0,0-1 0,-1 1 0,1 0 0,0-1 0,-1 1 0,3-2 0,2 0-9,1-1 0,-1 0 0,0-1 0,0 0 0,-1 0-1,1 0 1,-1-1 0,0 1 0,0-1 0,5-6 0,-4 2-122,0 0 0,0 0 1,-1 0-1,7-16 1,-11 22 106,0 0 0,0 0 0,0 0 0,0-1 1,0 1-1,-1 0 0,1 0 0,-1-1 0,0 1 0,0 0 1,0 0-1,-1-1 0,1 1 0,-1 0 0,1 0 0,-1 0 1,0 0-1,-1 0 0,-1-4 0,-18-13-211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3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 14747,'0'-1'40,"0"1"0,-1 0 0,1 0-1,0 0 1,0-1 0,0 1 0,0 0 0,0 0 0,-1 0-1,1 0 1,0 0 0,0 0 0,0-1 0,-1 1-1,1 0 1,0 0 0,0 0 0,0 0 0,-1 0 0,1 0-1,0 0 1,0 0 0,0 0 0,-1 0 0,1 0-1,0 0 1,0 0 0,-1 0 0,1 0 0,0 0 0,0 0-1,0 0 1,-1 0 0,1 0 0,0 0 0,0 1-1,0-1 1,-1 0 0,1 0 0,0 0 0,0 0 0,0 0-1,0 1 1,-1-1 0,1 0 0,0 0 0,0 0-1,0 0 1,0 1 0,0-1 0,-5 18 976,3 31-226,2-46-710,20 309 515,-7-172-475,1 59 150,27 267 168,-38-453-927,-2-24 234,-3-7-4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4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2 278 15091,'-1'-17'727,"0"0"1,1-1-1,1 1 0,1 0 0,1 0 1,7-29-1,-7 37-480,0 1-1,0 0 1,0-1 0,1 1-1,1 0 1,-1 1 0,1-1-1,0 1 1,1 0 0,0 0 0,0 1-1,0-1 1,1 1 0,12-8-1,-17 13-212,-1 0-1,1 0 0,0 0 0,0 0 0,0 0 0,0 0 0,0 0 0,0 1 0,0-1 0,1 1 0,-1 0 0,0-1 1,0 1-1,0 0 0,0 0 0,1 0 0,-1 1 0,0-1 0,0 1 0,0-1 0,0 1 0,0-1 0,0 1 0,0 0 1,0 0-1,0 0 0,0 0 0,0 0 0,0 1 0,-1-1 0,1 1 0,-1-1 0,3 3 0,0 1-15,-1 0 0,1 0-1,-1 1 1,0-1 0,0 1-1,-1 0 1,0 0-1,0 0 1,0 0 0,1 7-1,-1 5-45,-1 0 0,0 0 0,-1 0 0,-1-1 0,-5 30-1,-26 84-230,3-16 47,28-110 209,0 0 0,0 0 0,1 0 0,-1 0 0,1 0 0,1 0 0,-1 1 0,1-1 0,1 5 0,-2-8-23,1 0 0,0 0 0,0 1 0,0-1 1,1 0-1,-1 0 0,0 0 0,1-1 0,0 1 0,-1 0 1,1 0-1,0-1 0,0 1 0,-1-1 0,1 0 0,0 1 1,1-1-1,-1 0 0,0 0 0,0 0 0,5 1 0,2-1-179,1 1 0,-1-1 0,1 0 0,-1-1 0,1 0 0,0-1 0,-1 0 0,1 0 0,-1-1 0,0-1 0,15-4 0,14-7-341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16275,'0'1'104,"-3"15"1713,1 0 1,0 25-1,2-38-1673,0 1-1,0-1 1,1 1 0,-1-1-1,1 1 1,0-1-1,-1 1 1,2-1-1,-1 0 1,0 1-1,1-1 1,-1 0-1,1 0 1,0 0-1,0 0 1,0 0 0,0-1-1,4 4 1,-5-5-100,0-1 0,-1 1 1,1-1-1,0 1 1,0-1-1,0 1 1,0-1-1,0 1 0,0-1 1,0 0-1,0 0 1,0 0-1,1 1 1,-1-1-1,0 0 0,0 0 1,0 0-1,0-1 1,0 1-1,0 0 1,0 0-1,0 0 1,2-2-1,-1 1 31,1 0 1,-1-1-1,1 1 1,-1-1-1,0 0 0,0 0 1,0 0-1,4-5 1,-1 0 141,0 0 0,0-1 0,-1 0 1,7-16-1,-10 20-113,1-1 0,-1 1 0,0 0-1,0-1 1,0 1 0,-1-1 0,0 1 0,0-8 0,0 11-78,0 0-1,0 0 1,-1 1-1,1-1 1,0 0-1,-1 0 1,1 0-1,-1 0 1,1 0-1,-1 1 0,1-1 1,-1 0-1,1 0 1,-1 1-1,0-1 1,1 0-1,-1 1 1,-1-2-1,1 2-7,-1-1-1,1 1 1,-1-1-1,1 1 0,-1-1 1,0 1-1,1 0 1,-1 0-1,1 0 0,-1 0 1,0 0-1,1 0 0,-1 0 1,-2 1-1,0 0-136,0 1-1,1-1 1,-1 1-1,0 0 1,0 0-1,1 0 1,-1 0-1,-5 6 1,-15 8-1082,23-16 717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16516,'-9'46'1896,"1"4"-1272,-1 8-272,2 7 1136,7 5-807,1-2-281,10-10-848,1-3-281,4-18 601,0-11-168,4-25-152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18964,'2'-5'199,"0"1"1,0-1-1,0 1 0,1 0 0,0-1 0,0 1 1,0 1-1,0-1 0,1 0 0,-1 1 1,1-1-1,0 1 0,0 0 0,0 0 0,0 1 1,1-1-1,-1 1 0,1 0 0,0 0 1,-1 1-1,1-1 0,0 1 0,0 0 0,0 1 1,0-1-1,0 1 0,0 0 0,0 0 1,0 0-1,6 1 0,-9 0-182,0-1-1,0 1 1,0 0 0,-1-1-1,1 1 1,0 0-1,0 0 1,0 0 0,-1 0-1,1 0 1,0 1 0,-1-1-1,1 0 1,-1 1 0,0-1-1,1 1 1,-1-1-1,2 4 1,-1-1-5,-1 0 0,0-1 0,1 1 0,-1 0 0,-1 0 0,1 0 0,-1 0-1,1 0 1,-1 5 0,-1 8-5,-1-1-1,-1 1 0,-7 26 1,8-35 4,-6 24-9,-2 1 6,1 1-1,3 0 1,0 0 0,-1 54-1,7-84-24,0-1 1,1 0-1,-1 1 0,0-1 0,1 0 0,0 0 1,0 1-1,0-1 0,0 0 0,0 0 0,1 0 1,-1 0-1,1 0 0,0-1 0,0 1 1,0 0-1,0-1 0,0 1 0,5 2 0,-4-3-93,0 0 1,0-1-1,0 0 0,0 1 0,0-2 0,1 1 0,-1 0 0,0 0 1,1-1-1,-1 0 0,1 0 0,-1 0 0,0 0 0,1 0 0,-1-1 1,0 1-1,1-1 0,5-2 0,2-1-217,0-1 0,0 0 0,0-1 0,0 0 0,-1 0 0,0-1 0,-1 0 0,1-1 0,7-9 0,22-24-652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5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30 15347,'-4'0'224,"-1"-1"0,0 1 0,1 1-1,-1-1 1,1 1 0,-1 0 0,1 0 0,-1 0-1,1 0 1,0 1 0,0 0 0,-1-1-1,-3 4 1,1 0 66,1-1 1,0 1-1,0 0 0,1 0 0,-1 1 0,1 0 0,-6 8 0,3-1-128,1 0-1,0 0 1,0 0-1,1 1 1,1 0-1,1 0 0,-6 26 1,9-38-162,1 0 1,-1 1-1,1-1 0,0 0 1,-1 0-1,1 0 1,0 1-1,0-1 1,1 0-1,-1 0 1,0 0-1,1 0 0,-1 1 1,1-1-1,0 0 1,-1 0-1,1 0 1,0 0-1,0 0 0,1 0 1,-1-1-1,0 1 1,1 0-1,-1 0 1,3 1-1,0-1 22,-1 0-1,1-1 1,0 0 0,-1 0-1,1 0 1,0 0 0,0-1-1,0 1 1,0-1 0,0 0-1,-1 0 1,1-1 0,8 0-1,16-4 206,-11 1-65,0 2 0,1 0 0,-1 1 0,26 1 0,-40 0-150,0 0 0,0 1 0,1-1-1,-1 1 1,0 0 0,0 0-1,0 0 1,0 0 0,0 0 0,0 1-1,-1-1 1,1 1 0,0 0-1,-1 0 1,1 0 0,-1 0 0,1 0-1,-1 0 1,0 1 0,0-1 0,0 1-1,-1 0 1,1-1 0,0 1-1,-1 0 1,0 0 0,0 0 0,0 0-1,0 0 1,1 4 0,-1 3-8,-1-1 1,0 1-1,0-1 1,-1 1-1,0-1 0,0 0 1,-1 0-1,0 1 1,-1-1-1,0 0 1,-5 8-1,0 1 23,-1-1 0,-1 0 0,0 0 0,-17 19 0,20-29 16,0 0 0,0 0-1,0 0 1,-12 7 0,17-13-31,1 0 0,-1 0 0,0 0 0,1-1 1,-1 1-1,0 0 0,1-1 0,-1 1 0,0-1 0,0 1 0,0-1 0,1 0 0,-5 0 0,5 0-4,0-1-1,0 1 0,1 0 1,-1-1-1,0 1 1,0-1-1,0 0 1,1 1-1,-1-1 0,0 0 1,0 1-1,1-1 1,-1 0-1,1 0 1,-1 1-1,1-1 0,-1 0 1,1 0-1,-1 0 1,1 0-1,0 0 1,0 0-1,-1 0 0,1 0 1,0 0-1,0 1 1,0-1-1,0-2 1,0-5 18,0 1 0,0-1 1,1 1-1,0-1 1,0 1-1,1-1 1,0 1-1,3-8 0,28-60 46,-25 57-68,26-53 65,-4 10 263,24-69-1,-52 124-271,0 0 0,-1-1 0,1 0 0,-1 1 0,0-1 0,-1 0 0,1 1 0,-1-1 0,-1 0 0,1 1 0,-1-1 0,-3-10 0,3 14-33,-1-1 1,0 0 0,0 1 0,0-1 0,0 1-1,0 0 1,0-1 0,-1 1 0,0 0 0,0 1-1,0-1 1,0 0 0,0 1 0,0 0 0,0 0 0,-1 0-1,1 0 1,-1 0 0,0 0 0,0 1 0,1 0-1,-5-1 1,1 0-163,0 1 0,-1 0 1,1 0-1,0 1 0,0-1 0,0 2 0,-1-1 1,1 1-1,0 0 0,0 0 0,0 1 0,0 0 0,0 0 1,0 1-1,1 0 0,-1 0 0,1 1 0,0-1 1,0 1-1,0 1 0,-9 7 0,3 2-465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16468,'5'5'1848,"5"-2"-1256,5-4-256,3-3 1168,10-4-791,4 0-225,4-4-688,0 1-360,-5 1 504,-2-2-113,-11 5-103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15523,'7'6'1401,"10"-7"-857,3-4-168,7-6 536,5-1-152,8-5-384,3 0-312,3-3 112,-3-2-56,-9-2-144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7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80 14971,'12'-16'1623,"24"-26"2023,-34 40-3441,0 0-1,0 0 0,0 0 0,0 1 0,1-1 0,-1 1 0,0-1 0,1 1 1,-1 0-1,1 0 0,-1 0 0,1 0 0,-1 0 0,1 1 0,5-1 0,-7 1-179,1 0 0,-1 1-1,0-1 1,1 1 0,-1-1-1,0 1 1,1 0-1,-1-1 1,0 1 0,0 0-1,0 0 1,0 0 0,0 0-1,0 0 1,0 0 0,0 0-1,0 0 1,0 0-1,-1 1 1,1-1 0,0 0-1,-1 0 1,1 1 0,-1-1-1,1 1 1,-1-1-1,0 0 1,0 1 0,1 2-1,0 3-15,0 1 0,-1-1 0,0 1 0,-1 11 1,-4 9-15,-2-1 1,0 1 0,-17 37-1,14-40 0,1 0-1,2 1 0,0 0 1,-4 33-1,11-55 6,-1 0 0,1 1-1,0-1 1,1 0 0,-1 1 0,1-1-1,0 0 1,0 0 0,0 0-1,2 5 1,-2-7 0,0 0 1,0 0-1,1 0 0,-1-1 1,0 1-1,1-1 0,-1 1 1,1-1-1,0 1 0,-1-1 1,1 0-1,0 0 0,0 0 0,-1 0 1,1 0-1,0 0 0,0 0 1,0-1-1,0 1 0,0-1 1,1 1-1,2-1 0,3 0-2,1 0-1,-1 0 0,1-1 1,-1 0-1,0-1 0,1 0 1,-1 0-1,0-1 1,0 0-1,13-6 0,-7 1-293,-1 0-1,0-1 0,0 0 1,21-20-1,-14 6 408,-20 22-126,1 0 0,-1 0 0,1 0 0,0 0 1,-1 0-1,0 0 0,1 0 0,-1 0 0,0-1 0,1 1 0,-1 0 0,0 0 0,0 0 0,0 0 0,0 0 0,0 0 0,0-1 0,0 1 0,-1 0 0,1 0 0,0 0 0,-1 0 0,0-1 0,-8-4-381</inkml:trace>
  <inkml:trace contextRef="#ctx0" brushRef="#br0" timeOffset="1">1 340 14139,'0'1'2040,"6"2"-1111,8-3-345,5-3 1976,11-1-1631,1-2-105,6-3-576,5-1-432,-5-1 280,-1 4-104,-4 2-160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7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17820,'5'0'336,"1"-1"-1,0 0 1,-1 0 0,1-1 0,-1 0 0,0 0 0,1 0-1,-1 0 1,0-1 0,0 0 0,-1 0 0,1 0-1,5-5 1,7-7 370,28-32 0,-41 43-626,4-5 27,0 0 0,-1-1 0,8-13 0,-13 20-77,0-1 1,-1 0-1,1 1 1,-1-1-1,1 0 1,-1 0-1,0 0 1,-1 0-1,1 0 1,-1 0-1,1 0 1,-1 0-1,-1-6 1,1 9-21,0 0 1,0 0 0,-1 0-1,1 0 1,0 0-1,0 1 1,-1-1-1,1 0 1,-1 0-1,1 0 1,-1 0-1,1 0 1,-1 0-1,1 1 1,-1-1-1,0 0 1,1 1-1,-1-1 1,0 0-1,0 1 1,0-1-1,1 1 1,-1-1-1,0 1 1,0-1-1,0 1 1,-1-1-1,-1 1 8,1 0-1,0 0 1,-1 0-1,1 0 1,0 1-1,-1-1 0,1 0 1,0 1-1,0 0 1,-1-1-1,-2 3 0,-3 1 21,0 0 1,0 1-1,1 0 0,-1 0 0,-8 8 0,7-3-25,0 0 0,1 0 0,0 1 0,0 0 0,1 1-1,-10 23 1,13-26-16,1 0 0,0 0-1,0 0 1,1 0 0,1 0-1,-1 0 1,1 0 0,1 1-1,0-1 1,2 17-1,-2-23-16,1 0 0,-1-1-1,1 1 1,0 0-1,0-1 1,0 1-1,0-1 1,1 1-1,-1-1 1,1 0-1,-1 1 1,1-1-1,0 0 1,0 0-1,0 0 1,0 0-1,0-1 1,0 1-1,1 0 1,-1-1-1,1 0 1,-1 0-1,1 1 1,-1-1 0,1-1-1,0 1 1,-1 0-1,1-1 1,0 1-1,-1-1 1,1 0-1,0 0 1,0 0-1,4-1 1,2 1-183,1-2-1,-1 1 1,0-1 0,0-1 0,0 0 0,-1 0-1,1-1 1,-1 0 0,10-6 0,-5 1-75,-1 0-1,17-17 1,-5 2-371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13331,'0'-1'201,"1"1"0,-1 0-1,0-1 1,1 1 0,-1 0 0,0 0 0,1-1 0,-1 1-1,1 0 1,-1 0 0,0-1 0,1 1 0,-1 0 0,1 0-1,-1 0 1,1 0 0,-1 0 0,1 0 0,-1 0 0,1 0 0,-1 0-1,0 0 1,1 0 0,-1 0 0,1 0 0,-1 0 0,1 0-1,0 1 1,11 11 2148,7 27-2175,-14-29 231,-4-7-418,0 0 61,1 0 1,-1 0-1,1 0 1,-1-1-1,1 1 1,0 0-1,3 2 1,-5-4-23,1-1 0,0 0 1,0 1-1,-1-1 0,1 1 1,0-1-1,0 0 0,0 0 1,0 1-1,-1-1 1,1 0-1,0 0 0,0 0 1,0 0-1,0 0 0,0 0 1,-1 0-1,1 0 0,0-1 1,0 1-1,0 0 0,0 0 1,-1-1-1,1 1 1,0 0-1,0-1 0,0 1 1,-1-1-1,1 1 0,0-1 1,0-1-1,10-7 254,0-1 0,-1 0 0,14-18-1,-14 15-138,0 2-1,0 0 0,14-11 0,-24 22-137,1-1 0,0 0 0,-1 1 0,1-1-1,0 1 1,0-1 0,0 1 0,0-1 0,0 1-1,0 0 1,-1-1 0,1 1 0,0 0 0,0 0-1,0-1 1,0 1 0,0 0 0,0 0 0,0 0 0,0 0-1,2 1 1,-2-1-1,-1 1-1,1-1 1,0 1 0,0-1-1,-1 1 1,1 0-1,0-1 1,-1 1 0,1 0-1,-1 0 1,1-1 0,-1 1-1,1 0 1,-1 0-1,0 0 1,1 0 0,-1 0-1,1 1 1,0 7 4,0 0 0,0 0-1,0 18 1,-1-11 9,5 3 23,-5-18-36,1-1-1,-1 1 1,0-1 0,1 0-1,-1 1 1,0-1 0,1 1-1,-1-1 1,1 0 0,-1 0-1,0 1 1,1-1-1,-1 0 1,1 0 0,-1 0-1,1 1 1,-1-1 0,1 0-1,-1 0 1,1 0 0,-1 0-1,2 0 1,0 0 1,0-1 0,0 0 0,0 0 1,0 0-1,0 0 0,0 0 0,0 0 0,0 0 0,0-1 0,0 1 1,0-1-1,-1 1 0,3-3 0,9-12 1,1 0 0,13-23 1,-17 24-520,0 1 1,1 0 0,21-22 0,-31 36 470,-1 0 1,0 0 0,0 0 0,0 0 0,0 0 0,1 0 0,-1 1-1,0-1 1,0 0 0,0 0 0,0 0 0,1 0 0,-1 0-1,0 0 1,0 0 0,0 0 0,0 0 0,0 0 0,1 1-1,-1-1 1,0 0 0,0 0 0,0 0 0,0 0 0,0 0-1,0 1 1,0-1 0,0 0 0,1 0 0,-1 0 0,0 0 0,0 1-1,0-1 1,0 0 0,0 0 0,0 0 0,0 0 0,0 1-1,0-1 1,0 0 0,0 0 0,0 0 0,0 1 0,0-1-1,0 0 1,-1 0 0,1 0 0,0 0 0,0 1 0,0-1 0,0 0-1,-1 12-717,-3 8-449,3-16 858,0 0 0,0 0 1,0 1-1,1-1 0,-1 0 0,1 0 1,1 9-1,-1-13 314,0 0 0,0 0 0,0 0 0,0 1 0,1-1 0,-1 0-1,0 0 1,0 0 0,0 0 0,0 0 0,1 0 0,-1 0 0,0 0 0,0 0 0,0 0 0,1 0 0,-1 0 0,0 1-1,0-1 1,0-1 0,1 1 0,-1 0 0,0 0 0,0 0 0,1 0 0,-1 0 0,0 0 0,0 0 0,0 0-1,0 0 1,1 0 0,-1 0 0,0 0 0,0-1 0,0 1 0,0 0 0,1 0 0,-1 0 0,0 0 0,0 0-1,0-1 1,0 1 0,0 0 0,0 0 0,1 0 0,-1-1 0,0 1 0,0 0 0,0 0 0,0 0 0,0-1-1,0 1 1,0 0 0,0 0 0,9-14-482,2-9 54,3-3-64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 13787,'-14'163'3287,"6"-104"-1699,3 1-1,4 64 1,1-121-1512,0 0 0,0 0 0,0 0 0,1 0 0,-1 0 0,1-1 0,-1 1 1,1 0-1,0 0 0,0-1 0,1 1 0,-1 0 0,0-1 0,3 4 0,-3-5-63,-1-1-1,1 0 1,-1 0 0,1 0-1,-1 1 1,1-1-1,0 0 1,-1 0-1,1 0 1,-1 0 0,1 0-1,-1 0 1,1 0-1,0 0 1,-1 0-1,1 0 1,-1 0 0,1-1-1,-1 1 1,1 0-1,-1 0 1,1 0-1,-1-1 1,1 1-1,-1 0 1,1-1 0,-1 1-1,1 0 1,-1-1-1,0 1 1,1-1-1,-1 1 1,0 0 0,1-1-1,-1 1 1,0-1-1,1 1 1,-1-1-1,0 1 1,0-1 0,1 0-1,11-25 64,-5 3-59,-1-1-1,-1 1 0,-1-1 0,-1 0 0,-2 0 0,0-29 1,-1 19-7,2 1 0,7-45 0,-8 74-5,0 0-1,0-1 1,1 1-1,-1 0 1,1 0-1,0 0 0,1 0 1,-1 0-1,0 0 1,1 0-1,0 1 1,0-1-1,0 1 0,0 0 1,1 0-1,-1 0 1,1 1-1,4-4 1,-1 3-1,-1 0 1,1 1 0,0-1-1,0 1 1,1 0 0,-1 1 0,0 0-1,0 0 1,1 0 0,9 2-1,-13-1 11,0 0-1,0 0 0,-1 0 0,1 1 0,0 0 0,-1-1 0,1 1 0,0 1 0,-1-1 0,0 1 0,1-1 0,-1 1 0,0 0 0,0 0 0,1 0 0,-2 1 1,1-1-1,0 1 0,0-1 0,-1 1 0,0 0 0,1 0 0,-1 0 0,0 0 0,-1 1 0,1-1 0,0 1 0,-1-1 0,1 4 0,-1-2 20,0-1-1,-1 1 0,1 0 1,-1-1-1,0 1 0,0 0 1,-1-1-1,0 1 0,0 0 1,0-1-1,0 1 0,0-1 1,-1 1-1,0-1 0,0 0 0,0 0 1,-1 0-1,1 0 0,-1 0 1,0 0-1,0-1 0,0 0 1,-4 4-1,3-4-67,1-1 0,-1 1 0,1-1 0,-1 0 0,0 0 0,0 0 0,0-1-1,0 1 1,0-1 0,0 0 0,0 0 0,-6 0 0,8-1 11,0 1 1,1-1-1,-1 0 0,0-1 0,0 1 0,0 0 1,0 0-1,0-1 0,0 1 0,0-1 0,0 0 1,0 0-1,1 1 0,-1-1 0,0 0 0,1 0 1,-1-1-1,1 1 0,-1 0 0,1 0 0,-1-1 1,1 1-1,0-1 0,0 1 0,0-1 0,-1 0 1,2 1-1,-1-1 0,-1-3 0,-7-32-241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22317,'25'-5'1544,"18"-17"-1320,8-2-128,14-8 240,4 1-216,2 1-536,-2 5-488,-10 11 728,-8 5-152,-18 14-136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19532,'-4'10'1681,"10"2"-1073,5-1-216,8-1 744,8-1-296,10-3-312,6-2-80,6-1-216,1-2-216,-1-1-472,-3 0-288,-6 0-464,-10 0-2017,-14 3 2609,-13 1-504,-16 1-312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4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1 644 19348,'5'-7'1777,"14"6"-1217,5-2-288,15-1 1160,6-1-824,8-1-816,4-1-456,-1-4 552,0-1-128,-3-9-144</inkml:trace>
  <inkml:trace contextRef="#ctx0" brushRef="#br0" timeOffset="1">593 4 18748,'14'-3'1440,"6"7"-960,2 5-184,3 2 497,3 5-329,-1 4-16,0 3-48,-5 6-168,-8 4-8,-11 10-152,-6 5-8,-19 12 24,-6 4-24,-12 3-24,-2 2-176,-2-11 152,6-2-16,11-16-16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3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16355,'10'-9'339,"1"0"0,1 1 0,-1 0-1,1 1 1,19-8 0,-28 13-295,-1 1 0,1 0 0,0 1 1,0-1-1,0 0 0,0 1 1,0 0-1,0 0 0,0 0 0,0 0 1,0 0-1,0 0 0,5 2 0,-6-1-3,0 0-1,0 0 0,0 0 0,0 0 0,-1 1 0,1-1 1,0 1-1,-1-1 0,1 1 0,-1 0 0,1-1 0,-1 1 1,0 0-1,0 0 0,0 0 0,0 0 0,0 0 0,0 0 1,0 0-1,0 5 0,1 2 10,0 0 1,-1 1-1,0-1 0,0 1 1,-1-1-1,-3 18 1,-13 60 122,8-53-79,1 0-9,-19 116 286,25-136-332,0 1 1,1-1-1,0 1 0,2-1 1,-1 1-1,2-1 1,0 0-1,5 16 1,-5-23-63,-1-1 1,1 1 0,0-1-1,1 0 1,0 0-1,0 0 1,0-1-1,0 1 1,1-1 0,0 0-1,0-1 1,0 1-1,1-1 1,0 0-1,-1 0 1,2-1 0,-1 1-1,0-1 1,0-1-1,1 1 1,0-1-1,-1 0 1,1-1 0,0 1-1,0-2 1,0 1-1,0-1 1,0 0-1,0 0 1,0 0 0,0-1-1,12-3 1,0-8 226,-18 12-208,-1 0 0,1-1-1,-1 1 1,1-1 0,-1 1 0,1-1 0,-1 0-1,1 1 1,-1-1 0,0 1 0,1-1 0,-1 0-1,0 1 1,1-1 0,-1 0 0,0 0 0,0 1 0,0-1-1,0 0 1,0 1 0,1-1 0,-1 0 0,-1 0-1,1 1 1,0-1 0,0 0 0,0 1 0,0-2-1,-9-7-151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19788,'13'-5'1761,"9"-4"-1305,3-3-184,13 0 648,3-4-400,8 1-984,1 1-896,2-3 1152,-4 1-272,-5-2-153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1 326 16091,'17'-16'767,"-2"-1"0,1-1-1,-2-1 1,0 0-1,-2 0 1,0-1 0,-1-1-1,-1 0 1,-1-1-1,9-32 1,-16 48-624,0-1 1,-1 1-1,0-1 0,-1 1 1,1-1-1,-2-10 1,1 15-118,0 1 0,0 0 1,0 0-1,-1 0 1,1-1-1,0 1 1,-1 0-1,1 0 0,-1 0 1,1 0-1,-1 0 1,0 0-1,1 0 1,-1 0-1,0 0 1,0 0-1,0 1 0,-1-2 1,1 1-9,0 1 1,-1 0 0,1-1-1,0 1 1,-1 0-1,1 0 1,0 0 0,-1 0-1,1 0 1,0 0-1,-1 0 1,1 0 0,0 0-1,0 1 1,-1-1-1,1 0 1,0 1 0,0 0-1,-1-1 1,-1 2-1,-3 2-2,-1 0-1,1 1 1,-1 0 0,1 0-1,1 0 1,-1 1-1,1 0 1,0 0-1,0 0 1,1 0 0,-1 1-1,1 0 1,1 0-1,-5 12 1,2-2-26,0 0 1,1 0 0,1 1-1,1 0 1,-2 22 0,5-30-12,-1 1 1,1-1-1,1 0 1,0 1 0,1-1-1,3 13 1,-5-20-32,2 0-1,-1 1 1,0-1 0,1 0 0,-1 0 0,1 0 0,0 0-1,0 0 1,0 0 0,0 0 0,1-1 0,-1 1-1,1-1 1,-1 0 0,1 1 0,0-1 0,0 0-1,0-1 1,0 1 0,0-1 0,7 3 0,-1-2-23,-1-1 0,1 0 1,0 0-1,0-1 1,0 0-1,-1-1 0,12-1 1,5-3-43,31-9 1,-13-1-204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4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17860,'1'22'1933,"5"36"0,1-24-1273,15 48-1,-22-81-650,11 24 81,-11-24-86,1 0 0,-1-1 0,0 1 0,1-1 0,-1 1-1,0-1 1,1 1 0,-1-1 0,1 1 0,-1-1 0,1 0 0,-1 1-1,1-1 1,-1 1 0,1-1 0,-1 0 0,1 0 0,-1 1-1,1-1 1,0 0 0,-1 0 0,1 0 0,-1 0 0,1 1 0,0-1-1,-1 0 1,1 0 0,0 0 0,-1 0 0,1-1 0,-1 1-1,1 0 1,0 0 0,-1 0 0,1 0 0,-1-1 0,1 1 0,0 0-1,0-1 1,3-2 41,0-1 0,0 0-1,0 0 1,0 0 0,-1 0 0,0-1-1,5-8 1,18-40 328,-15 30-175,2-4 62,-9 16-120,0 1 1,1-1-1,1 1 0,0 0 1,0 0-1,1 1 0,13-15 0,-20 24-131,1 0-1,-1-1 0,0 1 0,1 0 0,-1 0 0,0-1 0,1 1 0,-1 0 0,1 0 0,-1-1 0,0 1 0,1 0 0,-1 0 0,1 0 0,-1 0 0,0 0 0,1 0 0,-1 0 0,1 0 0,-1 0 0,1 0 1,-1 0-1,0 0 0,1 0 0,-1 0 0,1 0 0,-1 0 0,1 0 0,-1 1 0,0-1 0,1 0 0,-1 0 0,0 0 0,1 1 0,-1-1 0,0 0 0,1 0 0,-1 1 0,0-1 0,1 0 0,-1 1 1,0-1-1,0 0 0,1 1 0,-1-1 0,0 1 0,6 19 133,-6-19-135,3 50 104,-3-40-109,0 0-1,1-1 0,0 1 1,4 12-1,-5-23 0,0 0 1,0 0-1,0 1 0,0-1 1,0 0-1,0 0 0,0 0 1,0 0-1,0 0 0,0 0 1,0 1-1,0-1 0,0 0 1,0 0-1,0 0 0,0 0 1,1 0-1,-1 0 0,0 0 1,0 0-1,0 0 0,0 1 1,0-1-1,0 0 0,0 0 1,0 0-1,1 0 0,-1 0 1,0 0-1,0 0 0,0 0 1,0 0-1,0 0 0,0 0 1,1 0-1,-1 0 0,0 0 0,0 0 1,0 0-1,0 0 0,0 0 1,1 0-1,-1 0 0,0 0 1,0 0-1,6-6 6,5-11-5,-10 16 0,3-6-2,13-23 8,23-30 1,-35 53-8,0 1 1,1-1 0,0 1 0,0 0-1,1 0 1,0 0 0,0 1 0,0 0-1,15-7 1,-20 11-2,0 0 0,0 1 0,-1-1 0,1 1 1,0-1-1,0 1 0,0 0 0,0 0 0,0-1 0,0 1 0,0 1 0,-1-1 1,1 0-1,0 0 0,0 1 0,0-1 0,0 1 0,0-1 0,-1 1 0,1 0 0,0 0 1,-1 0-1,1 0 0,0 0 0,-1 0 0,0 0 0,1 1 0,-1-1 0,1 0 1,-1 1-1,0-1 0,0 1 0,0 0 0,0-1 0,0 1 0,0 0 0,-1-1 0,2 3 1,2 8-34,0 0 1,-1 0 0,0 1 0,1 19 0,-3-25-23,4 40-983,-3-30-2933,-2-33 3140,3-10-276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5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17460,'3'2'199,"0"1"0,0-1 0,0 1 0,-1 0 0,1-1 0,-1 1 0,0 0 0,0 1 1,0-1-1,0 0 0,1 5 0,13 43 203,-10-28 190,95 420 820,-97-419-1359,-3-13 40,1 0 1,0-1-1,1 1 1,4 11 0,-7-22-90,0-1 1,0 1-1,0 0 1,0 0 0,0 0-1,0 0 1,0 0 0,0 0-1,0 0 1,0-1 0,0 1-1,0 0 1,0 0-1,0 0 1,0 0 0,0 0-1,0 0 1,1 0 0,-1 0-1,0-1 1,0 1 0,0 0-1,0 0 1,0 0-1,0 0 1,0 0 0,0 0-1,0 0 1,0 0 0,1 0-1,-1 0 1,0 0 0,0 0-1,0 0 1,0 0-1,0 0 1,0 0 0,0 0-1,1 0 1,-1 0 0,0 0-1,0 0 1,0 0 0,0 0-1,0 0 1,0 0-1,0 0 1,1 0 0,-1 0-1,0 0 1,0 0 0,0 0-1,0 0 1,0 0 0,0 0-1,0 0 1,0 0-1,1 0 1,-1 1 0,0-1-1,0 0 1,0 0 0,0 0-1,0 0 1,0 0 0,0 0-1,0 0 1,0 0-1,0 1 1,4-13 152,17-188 579,-14 102-640,-3 52-78,1-10-6,18-87-1,-21 138-15,-1-1-1,1 1 0,0-1 1,1 1-1,-1 0 0,6-7 1,-8 11-3,1 0 1,-1 0 0,1 0-1,0 0 1,-1 0-1,1 1 1,0-1 0,0 0-1,0 0 1,0 1 0,-1-1-1,1 0 1,0 1-1,0-1 1,0 1 0,0 0-1,0-1 1,0 1-1,1 0 1,-1-1 0,0 1-1,0 0 1,0 0-1,0 0 1,0 0 0,0 0-1,0 0 1,0 0-1,0 0 1,1 1 0,-1-1-1,0 0 1,0 1-1,0-1 1,0 1 0,0-1-1,0 1 1,-1-1 0,1 1-1,2 1 1,-3-1-2,1-1-1,0 1 1,-1 0 0,1 0 0,-1 0-1,1 0 1,-1 0 0,1 0 0,-1 0 0,0 0-1,1 0 1,-1 0 0,0 1 0,0-1 0,0 0-1,0 0 1,0 0 0,0 0 0,0 0-1,0 0 1,-1 0 0,1 0 0,0 1 0,-1-1-1,1 0 1,0 0 0,-1 0 0,1 0 0,-1 0-1,0-1 1,1 1 0,-1 0 0,-1 1-1,-24 30-122,17-23 93,-1 1 0,0-1-1,-1-1 1,1 0 0,-21 11 0,19-17 3,4-6-17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5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16524,'-3'56'1226,"2"0"0,2 0 0,3-1 0,20 100 0,-21-137-1166,0 0 0,1 0-1,1 0 1,1 0 0,1-1-1,0 0 1,11 18 0,-16-33-44,-1 0 0,1 0 0,-1 0 1,1 0-1,0 0 0,0 0 1,0 0-1,0-1 0,0 1 0,0 0 1,0-1-1,0 0 0,1 0 1,-1 0-1,1 0 0,-1 0 1,1 0-1,-1 0 0,1-1 0,5 1 1,-5-1 12,1-1 0,0 1 0,0-1 0,-1 0 0,1 0 0,-1-1 0,1 1 0,-1-1 0,1 0 0,-1 0 0,0 0 0,6-5 0,3-3 85,-1-1 1,-1-1-1,1 0 0,-2 0 1,14-24-1,-6 6 118,-2-2-1,-1 1 0,14-47 1,-23 63-122,-5 15-108,0 0-1,0 0 0,0 0 0,0 0 0,0 0 1,0 0-1,0 1 0,0-1 0,0 0 0,0 0 1,0 0-1,0 0 0,0 0 0,1 0 0,-1 0 1,0 0-1,0 0 0,0 0 0,0 0 1,0 0-1,0 0 0,0 0 0,0 0 0,0 0 1,0 0-1,0 0 0,0 0 0,0 0 0,0 0 1,0 0-1,1 0 0,-1 0 0,0 0 0,0 0 1,0 0-1,0 0 0,0 0 0,0 0 0,0 0 1,0 0-1,0 0 0,0 0 0,0 0 0,0 0 1,0 0-1,0 0 0,0 0 0,1 0 1,-1 0-1,0 0 0,0 0 0,0 0 0,0 0 1,0-1-1,0 1 0,0 0 0,0 0 0,0 0 1,0 0-1,0 0 0,0 0 0,0 0 0,0 0 1,0 0-1,0 0 0,0 0 0,0 0 0,0 0 1,0-1-1,1 23 85,0-11-86,-1-9 3,1 26 27,7 34-1,-7-54-28,0-1 0,1 0 0,0 1-1,1-1 1,0 0 0,0 0 0,0-1-1,1 1 1,0-1 0,5 7 0,-7-11 4,-1-1 0,0 1 1,1-1-1,-1 0 0,1 1 1,-1-1-1,1 0 0,0 0 0,0 0 1,-1 0-1,1-1 0,0 1 1,0 0-1,0-1 0,0 0 0,0 1 1,0-1-1,0 0 0,0 0 1,2 0-1,0 0 12,-1-1 1,1 0 0,0 0-1,-1 0 1,1-1-1,-1 1 1,0-1-1,1 0 1,-1 0-1,3-2 1,5-5 56,-1 0 0,0-1 0,0 0-1,14-21 1,-6 5 63,-2-1-1,-1 0 0,-2-1 0,0-1 0,-2 0 1,13-50-1,-34 129-169,3 2 0,3-1 0,1 1 0,5 52-1,-2-103 6,4 36-106,-4-36 99,0 0-1,0 0 0,0 0 1,0 0-1,0 0 1,1 0-1,-1 0 0,0 0 1,1 0-1,-1-1 1,0 1-1,1 0 0,-1 0 1,1 0-1,-1 0 0,1-1 1,0 1-1,-1 0 1,1 0-1,0-1 0,0 1 1,-1-1-1,1 1 1,0 0-1,0-1 0,0 0 1,0 1-1,1 0 1,0-2-18,-1 1 1,0-1-1,0 1 0,0-1 1,0 0-1,0 1 1,0-1-1,0 0 1,0 0-1,-1 0 1,1 0-1,0 0 1,0 0-1,-1 0 1,1 0-1,0 0 1,-1 0-1,1 0 1,-1 0-1,1 0 1,-1 0-1,1-3 1,7-32-259,-8 33 227,6-47-438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18316,'-5'8'1800,"5"4"-1320,7-7-528,6-2 665,9-3-657,4-4 288,4 0-424,3 1-177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21 502 17548,'-6'17'829,"3"-8"-491,0 0 0,0 0 0,-2 20 0,4-27-299,1 0 1,0 0 0,0 0 0,0 0 0,0 0 0,1 0 0,-1 0 0,1 1-1,-1-1 1,1 0 0,0 0 0,-1 0 0,1 0 0,0-1 0,0 1 0,1 0 0,-1 0-1,0-1 1,0 1 0,1 0 0,-1-1 0,1 1 0,2 0 0,21 16-188,36 32-1,-51-40 204,-1 0 0,0 0 0,-1 1 0,-1-1 0,1 2 0,7 15 0,-7-8 119,0 0 1,0 1-1,-2-1 0,-1 2 1,0-1-1,-2 0 1,2 25-1,-4-36-64,-1 1 0,0 0-1,-1-1 1,0 1 0,0-1 0,-1 1 0,0-1-1,-1 0 1,0 1 0,-1-1 0,0-1-1,0 1 1,-1 0 0,0-1 0,0 0 0,-1 0-1,-10 11 1,13-17-68,0 1 0,1-1-1,-1 0 1,-1 0 0,1 0-1,0 0 1,0 0 0,-1-1-1,1 1 1,-1-1 0,1 0-1,-1 0 1,1-1 0,-6 2-1,7-2-34,-1 0 0,1-1 0,-1 1 1,1 0-1,-1-1 0,1 1 0,0-1 0,-1 1 0,1-1 0,0 0 0,-1 0 0,1-1 0,0 1 0,0 0 1,0 0-1,0-1 0,0 0 0,1 1 0,-1-1 0,0 0 0,1 0 0,-3-3 0,0-2-77,0 0 0,1 0 0,0 0 0,1-1-1,-1 1 1,1-1 0,1 0 0,-1 0 0,1 1 0,1-1-1,0-14 1,1-3-362,2 0 0,8-38-1,5-3-705,31-78-1,36-64-635,-40 104 1158,-22 51 385,85-239 1080,-99 256-54,-7 35-765,0 1 1,0-1-1,0 1 0,0-1 1,0 1-1,1-1 0,-1 1 1,-1-1-1,1 1 0,0-1 1,0 1-1,0-1 0,0 1 1,0 0-1,0-1 0,0 1 1,-1-1-1,1 1 0,0-1 0,0 1 1,-1 0-1,1-1 0,0 1 1,-1-1-1,1 1 0,0 0 1,-1-1-1,0 1 5,0 0-1,1 0 1,-1 0-1,1 0 1,-1 0 0,1 1-1,-1-1 1,1 0-1,-1 0 1,1 0-1,-1 1 1,1-1 0,-1 0-1,1 1 1,-1-1-1,1 0 1,-1 1 0,1-1-1,0 0 1,-1 1-1,1-1 1,-1 1 0,-7 11 214,1-1 0,0 1 0,0 1 0,1-1 0,1 1 1,0 0-1,-5 23 0,1 7 85,-5 50-1,11-70-248,2 1 1,1-1-1,1 0 0,0 0 0,2 1 1,6 21-1,-6-31-120,1-1 1,1 0-1,0 0 0,0 0 1,2 0-1,-1-1 1,1 0-1,1-1 0,0 0 1,1 0-1,13 13 0,-20-22-73,1 0 0,-1 0 0,1-1 0,-1 1 0,1 0 0,0-1 0,0 0 0,4 2 0,-6-3 63,-1 0 0,1 0 0,-1 1 0,1-1 0,-1 0-1,1 0 1,-1 0 0,1 0 0,-1 0 0,1 0 0,-1 0-1,1-1 1,-1 1 0,1 0 0,-1 0 0,1 0 0,-1 0-1,0-1 1,1 1 0,-1 0 0,2-1 0,-2 0-25,0 1-1,1-1 1,-1 0 0,0 0 0,1 1 0,-1-1-1,0 0 1,0 0 0,0 1 0,1-1 0,-1 0-1,0 0 1,0 0 0,0 1 0,0-1 0,-1 0-1,1 0 1,0-1 0,-2-5-201,0 0 0,-1 0-1,1 0 1,-1 0 0,-1 0 0,1 1 0,-1 0-1,-8-11 1,-43-45-43,45 52 359,-24-23 389,20 20 228,0-1 1,1 0 0,-17-25 0,29 38-585,0 0-1,0-1 1,0 1 0,0 0-1,1-1 1,-1 1 0,1-1 0,-1 1-1,1 0 1,-1-1 0,1 1-1,0-1 1,0 1 0,0-1 0,0 1-1,0-1 1,0 0 0,0 1-1,0-1 1,1 1 0,-1 0 0,1-3-1,0 2-38,1 0-1,-1 0 1,0 1 0,1-1-1,0 0 1,-1 1-1,1 0 1,0-1 0,-1 1-1,1 0 1,0 0-1,0 0 1,4-2 0,7-1-40,0 1 1,0 0 0,0 0 0,14 0-1,-22 3 61,40-5-127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13171,'19'6'1736,"15"-2"-792,5-3-255,15-5 2023,5-3-1560,10-6-255,0-3-49,-3-2-368,-8-1-328,-13 3 1296,-11 2-1248,-19 11-72,-10 4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16083,'-9'5'1889,"12"3"-977,6-1-352,9-2 1817,7 3-1145,11-3-528,2 0-80,7-2-512,1-1-360,-2-2 272,-2-1-8,-4-3-160,-5-4-72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1 620 15883,'27'7'1761,"5"-7"-1145,11-12-256,4-1 744,7-4-432,4-1-272,-1-4 673,-2 1-833,-10-1-56,-4 1-56</inkml:trace>
  <inkml:trace contextRef="#ctx0" brushRef="#br0" timeOffset="1">633 1 18652,'16'1'1368,"1"6"-1152,3 3-96,4 6 352,7 5-199,-6 12-33,0 5-64,-5 6 0,-6 3 64,-8 9 40,-8 2 0,-10 2 8,-6 0-8,-5-8-512,-4-8 1560,-6-20-1160,2-8-8,1-17 16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4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16131,'0'0'48,"0"0"1,0 0-1,0 0 0,1-1 0,-1 1 0,0 0 0,0 0 0,0 0 0,1 0 0,-1-1 0,0 1 0,0 0 0,1 0 0,-1 0 0,0 0 0,1 0 0,-1 0 0,0 0 0,0 0 0,1 0 0,-1 0 0,0 0 0,0 0 0,1 0 0,-1 0 0,0 0 0,1 0 0,-1 0 0,0 0 0,0 0 0,1 0 0,-1 0 0,0 0 0,7 11 623,0 22-179,-6-29-338,24 167 2388,40 200-2595,-64-368 20,1 7-212,1 1-1,0 0 1,0-1-1,1 0 1,0 0-1,1 0 1,7 11 0,-11-20 175,-1 0 1,1 0-1,-1 0 1,1 0 0,0-1-1,-1 1 1,1 0-1,0 0 1,-1 0 0,1-1-1,0 1 1,0-1 0,0 1-1,0 0 1,0-1-1,0 1 1,-1-1 0,1 0-1,0 1 1,0-1 0,0 0-1,0 0 1,1 0-1,-1 1 1,0-1 0,0 0-1,0 0 1,0 0-1,0-1 1,0 1 0,0 0-1,0 0 1,0 0 0,0-1-1,0 1 1,0-1-1,0 1 1,0-1 0,-1 1-1,3-2 1,1-2-296,0 0-1,-1-1 1,1 1 0,-1-1 0,0 0-1,0 0 1,2-5 0,15-33-1063,-2-1 1,-2 0 0,15-66-1,17-143 1658,-46 239-139,23-126 4396,-24 202-1030,-1-8-3068,5 221 587,-1-216-1165,3 0 0,23 94 0,-14-112-757,-18-50 671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 14579,'-13'-2'1344,"11"5"-944,8 7-175,8 3 799,8 2-616,8-1-824,0-3 416,6-9-120,3-7-72</inkml:trace>
  <inkml:trace contextRef="#ctx0" brushRef="#br0" timeOffset="1">483 96 15803,'-15'30'1401,"-15"39"0,26-59-1151,1 1-1,0 0 1,1 0-1,0 0 1,0 0 0,1 0-1,1 17 1,0-26-194,0 0 1,1 1-1,-1-1 1,1 1-1,-1-1 1,1 0-1,0 0 1,0 1-1,0-1 1,0 0-1,0 0 1,0 0-1,0 0 1,1 0-1,3 3 1,-4-4-20,0 0 0,0-1 1,0 1-1,1 0 1,-1-1-1,0 1 1,1-1-1,-1 1 1,0-1-1,1 0 1,-1 0-1,0 1 0,1-1 1,-1 0-1,1 0 1,-1 0-1,0-1 1,1 1-1,-1 0 1,1 0-1,-1-1 0,0 1 1,1-1-1,-1 1 1,0-1-1,0 0 1,2-1-1,4-2 84,-1-1 0,1 0-1,-2 0 1,1-1 0,0 0-1,-1 0 1,0 0 0,-1-1 0,1 1-1,-1-1 1,-1 0 0,5-10-1,-4 7-82,-1 1 0,1-1-1,-2 0 1,1-1 0,-2 1-1,1 0 1,-1-1 0,-1-20 0,-1 25-32,-1-1 0,1 0 0,-1 0 0,0 1 1,-1-1-1,1 1 0,-1-1 0,-1 1 1,1 0-1,-1 1 0,0-1 0,-1 0 0,1 1 1,-7-5-1,-13-12-149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7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94 18604,'-1'7'329,"-1"-1"0,1 1 0,0 0 1,0 0-1,1 0 0,-1 0 0,2 0 0,1 11 0,-1-2 370,5 42 402,-6-55-1066,1 0 1,0 0-1,0 0 0,0 1 0,0-1 0,0 0 0,1 0 0,-1-1 0,1 1 0,0 0 0,0 0 0,0-1 1,0 1-1,0-1 0,4 3 0,-5-4-25,1-1 0,0 1 1,0-1-1,0 1 0,0-1 1,0 0-1,0 1 0,0-1 1,0 0-1,0-1 0,0 1 0,0 0 1,0 0-1,0-1 0,0 1 1,0-1-1,0 0 0,0 0 1,0 1-1,-1-1 0,1 0 1,0 0-1,-1-1 0,1 1 0,0 0 1,0-2-1,10-6 53,-2-1 0,15-17-1,-19 20-29,56-67 265,20-22 205,-76 91-458,0-1-1,0 1 1,0 0 0,0 1-1,1-1 1,9-4 0,-15 9-38,1-1 1,-1 1-1,0-1 1,0 1 0,1-1-1,-1 1 1,0 0-1,1 0 1,-1-1 0,0 1-1,1 0 1,-1 0-1,0 0 1,1 1 0,-1-1-1,0 0 1,0 0 0,1 1-1,-1-1 1,0 1-1,1-1 1,-1 1 0,0-1-1,0 1 1,0 0-1,0 0 1,0 0 0,0-1-1,0 1 1,0 0-1,0 0 1,0 0 0,0 0-1,-1 1 1,1-1-1,0 0 1,-1 0 0,1 0-1,-1 1 1,1-1-1,-1 0 1,1 0 0,-1 1-1,0 1 1,18 104 99,-18-106-107,1 0 1,-1 0-1,0 0 1,0 0-1,1 0 1,-1 0-1,0 0 1,1 0-1,-1 0 1,1 0-1,-1 0 1,1 0-1,0 0 1,-1 0 0,1 0-1,0-1 1,-1 1-1,1 0 1,0-1-1,0 1 1,0 0-1,0-1 1,0 1-1,0-1 1,0 0-1,0 1 1,0-1-1,0 0 1,0 1-1,0-1 1,0 0 0,0 0-1,0 0 1,0 0-1,0 0 1,0 0-1,0 0 1,0 0-1,0 0 1,0-1-1,0 1 1,2-1-1,4-2 0,-1 0 0,0-1 0,0 1 0,0-1 1,6-6-1,-8 8-1,11-11-2,4-1-1,23-15-1,-38 27 2,1-1-1,0 0 1,0 1 0,0 0-1,1 0 1,-1 1-1,0-1 1,1 1 0,-1 0-1,9 0 1,-12 1 1,0 0 0,0 1 0,0-1 0,0 0-1,0 1 1,0 0 0,0-1 0,0 1 0,-1 0 0,1 0 0,0 0 0,-1 0 0,1 0 0,0 0 0,-1 0-1,1 1 1,-1-1 0,0 1 0,0-1 0,1 1 0,-1-1 0,0 1 0,1 2 0,1 4-6,1-1 0,-2 1 0,1 0 1,1 10-1,2 5-24,-6-22 32,0-1 1,0 1-1,0-1 1,0 1-1,0-1 1,1 1 0,-1-1-1,0 1 1,0-1-1,0 0 1,1 1-1,-1-1 1,0 1 0,1-1-1,-1 0 1,0 1-1,1-1 1,-1 0 0,0 1-1,1-1 1,-1 0-1,1 0 1,-1 1-1,0-1 1,1 0 0,-1 0-1,1 0 1,-1 0-1,1 1 1,-1-1 0,1 0-1,-1 0 1,1 0-1,-1 0 1,1 0-1,-1 0 1,1 0 0,-1 0-1,1-1 1,-1 1-1,1 0 1,-1 0 0,0 0-1,1 0 1,-1-1-1,1 1 1,0 0-1,19-19 31,-15 14-28,19-19-4,48-45 45,-63 61-155,0 1-1,0 0 1,1 1 0,0 0-1,0 1 1,14-6 0,-21 10 40,-1 1 1,0-1-1,0 1 1,1-1-1,-1 1 0,0 0 1,1 0-1,-1 0 1,0 0-1,1 0 1,-1 1-1,0-1 1,1 1-1,-1-1 1,3 2-1,-4-1 56,-1-1 1,1 1-1,0-1 0,-1 0 0,1 1 1,-1 0-1,1-1 0,0 1 0,-1-1 1,1 1-1,-1 0 0,0-1 0,1 1 1,-1 0-1,0 0 0,1-1 0,-1 1 1,0 0-1,0 0 0,1-1 0,-1 1 1,0 0-1,0 0 0,0 0 0,0-1 1,0 1-1,0 0 0,0 0 0,-1 0 1,1-1-1,0 1 0,0 0 0,-1 0 1,1 0-1,0-1 0,-1 1 0,1 0 1,-1-1-1,1 1 0,0 0 0,-1-1 0,0 1 1,0 0-1,-10 11-393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21573,'3'0'1352,"1"3"-1960,-1 0 608,3 1 368,-1 2-288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32 15699,'10'-27'5833,"-10"27"-5774,-8 15 1575,-102 230 839,80-173-2372,23-56-102,-10 23-262,1 2 0,-21 81 0,37-121 224,0-1 0,0 1 0,-1 0-1,1-1 1,0 1 0,0 0 0,0-1-1,0 1 1,0 0 0,0-1 0,0 1-1,0 0 1,0-1 0,1 1 0,-1 0-1,0-1 1,0 1 0,1 1 0,0-2 0,-1 0-1,1 0 1,-1-1 0,1 1 0,-1 0 0,1 0 0,-1 0 0,1 0 0,0 0 0,-1-1 0,1 1 0,-1 0 0,0-1 0,1 1 0,-1 0-1,1-1 1,-1 1 0,1 0 0,-1-1 0,0 1 0,1-1 0,-1 0 0,12-11-508,-2-1 1,0-1-1,0 0 1,9-20-1,30-68-1432,-43 91 1774,81-202-1809,-44 65 4108,-44 159-1517,0 0 0,1-1 0,1 14-1,0 12-280,-2 48-494,3-1 0,27 162-1,-21-188-1684,-8-49 1349,-6-9-49,-6-9-229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8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4 394 16091,'-3'-21'1513,"10"12"-1073,6 6-184,8 5 560,5-1-384,6 1-672,1-4 304,4-7-216,-1-5-104</inkml:trace>
  <inkml:trace contextRef="#ctx0" brushRef="#br0" timeOffset="1">363 0 15891,'-4'7'358,"0"1"-1,1 0 0,0 0 1,0 0-1,1 0 0,0 0 0,0 1 1,-1 10-1,-1 7 531,-4 14-419,1-1 0,3 1 0,1-1 1,2 47-1,1-84-456,0 0 1,0 0 0,0 0-1,1 0 1,-1 0 0,1 0-1,-1 0 1,1 0 0,0 0-1,0-1 1,0 1 0,0 0-1,0 0 1,0-1-1,0 1 1,0-1 0,1 1-1,2 2 1,-3-4-6,1 1 0,0 0 1,0-1-1,-1 1 0,1-1 0,0 1 0,0-1 0,0 0 1,-1 0-1,1 0 0,0 0 0,0 0 0,0 0 0,0 0 1,-1-1-1,1 1 0,0-1 0,0 1 0,-1-1 0,4-1 1,33-18 16,-27 13-16,-1 1 1,1 1 0,1-1-1,18-4 1,-28 9-9,1 0-1,-1 1 1,1-1 0,-1 1 0,1 0 0,0 0 0,-1 0 0,1 0 0,-1 1-1,1-1 1,-1 1 0,1-1 0,-1 1 0,1 0 0,-1 0 0,0 0-1,1 0 1,-1 0 0,0 1 0,0-1 0,0 1 0,0-1 0,0 1-1,0 0 1,0 0 0,-1-1 0,3 4 0,-3-3 3,1 1 0,-1-1 0,1 1 1,-1 0-1,0-1 0,0 1 0,0 0 0,0 0 1,0 0-1,-1 0 0,1-1 0,-1 1 0,0 0 0,0 0 1,0 0-1,-1 4 0,0-2 11,0 0 0,0 0 0,-1 0 0,0 0 0,0-1 0,0 1 0,-1-1 0,1 1 1,-4 3-1,1-2-3,0 0 1,0 0-1,0 0 1,-1-1 0,0 0-1,0 0 1,0-1-1,-1 0 1,1 0 0,-1 0-1,0-1 1,-11 4-1,12-5-170,0-1-1,0 0 0,0 0 1,-1-1-1,1 0 0,0 0 1,0 0-1,-1-1 0,1 0 1,-9-2-1,12 2 62,0 0-1,0 0 1,0-1-1,0 1 1,0-1-1,0 0 1,1 0 0,-1 0-1,1 0 1,-1 0-1,1-1 1,0 1-1,0-1 1,0 1 0,0-1-1,0 0 1,0 0-1,1 0 1,0 0-1,-1 0 1,0-5-1,-3-23-719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18468,'-1'21'2841,"-10"27"-937,-35 184 1584,38-178-3406,2 0 1,2 73-1,5-109-536,6 36 0,-6-49 325,0 0-1,0-1 1,0 1-1,1 0 1,0-1-1,0 0 1,0 1-1,0-1 1,1 0 0,-1 0-1,1 0 1,5 5-1,1-6-337,1-8-170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5:5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17396,'8'0'680,"-1"1"1,0 1 0,0-1-1,14 5 1,-13-3-351,-1-1 0,1 0 1,0 0-1,10 0 0,-13-2-209,-1 0-1,1-1 1,-1 1-1,1-1 1,-1 0-1,1-1 1,-1 1-1,0-1 1,0 0-1,1 0 1,-1 0-1,-1 0 1,1-1-1,0 0 1,0 0-1,3-3 1,-5 4-50,0 0-1,-1 0 1,1 0 0,0-1-1,0 1 1,-1 0 0,0-1 0,1 1-1,-1-1 1,0 1 0,0-1-1,0 0 1,-1 1 0,1-1 0,-1 0-1,1 0 1,-1 0 0,0 1 0,0-1-1,0 0 1,-1 0 0,1 0-1,-1 1 1,1-1 0,-1 0 0,0 1-1,-1-4 1,1 4-50,1 1 1,-1 0-1,1 0 0,-1 0 0,1 0 1,-1 0-1,0 0 0,0 0 1,1 0-1,-1 0 0,0 1 0,0-1 1,0 0-1,0 0 0,0 1 1,0-1-1,0 1 0,0-1 0,0 1 1,-1-1-1,1 1 0,0-1 1,-2 1-1,1 0-13,0 0 0,0 0 0,0 1 0,0-1 0,0 1 0,0-1 0,0 1 0,0 0 0,0 0 0,0 0 0,1 0 0,-1 0 0,-1 1 0,-3 3-28,0 0 0,1 0 0,-1 1 0,2 0 0,-1-1 0,-6 12 0,4-4-22,1 0-1,0 1 1,1 0 0,-5 21 0,8-27-29,1 1 1,0 0-1,0 0 1,0 0-1,1 0 1,0 0-1,1 0 1,2 13-1,-2-20 9,-1 0-1,1 0 1,-1-1 0,1 1-1,0 0 1,-1 0 0,1-1-1,0 1 1,0 0-1,0-1 1,1 1 0,-1-1-1,0 1 1,0-1 0,1 0-1,-1 1 1,1-1-1,-1 0 1,1 0 0,0 0-1,-1 0 1,1 0-1,0-1 1,0 1 0,-1 0-1,1-1 1,0 0 0,0 1-1,0-1 1,0 0-1,0 0 1,0 0 0,0 0-1,-1 0 1,1 0 0,3-1-1,2-1-154,0 0 1,0 0-1,0-1 0,-1 0 1,1 0-1,-1 0 0,0-1 1,8-6-1,23-23-512,0-9-36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0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18148,'-18'31'901,"2"2"-1,1 0 1,-19 61-1,29-75-665,1 0-1,0 1 1,1-1-1,1 1 0,1 0 1,0 0-1,2 0 0,4 25 1,-5-41-218,1 0 1,-1-1 0,1 1 0,0 0-1,1-1 1,-1 1 0,1 0-1,-1-1 1,1 1 0,0-1-1,0 0 1,1 0 0,-1 0 0,1 0-1,-1 0 1,1 0 0,0-1-1,0 1 1,0-1 0,0 0-1,1 0 1,-1 0 0,0 0 0,1-1-1,6 3 1,-3-3-19,0 0 0,0-1 1,0 0-1,0 0 0,0 0 0,0-1 1,-1 0-1,1 0 0,0-1 0,0 1 1,-1-2-1,1 1 0,9-5 0,48-31-25,-50 28 17,0 1 0,0 1 0,1 0-1,22-7 1,-34 14 6,0 0 0,-1 0 0,1 1 1,0-1-1,0 1 0,0 0 0,0 0 0,0 0 0,0 1 0,0-1 0,0 0 0,0 1 0,-1 0 0,1 0 1,0 0-1,3 1 0,1 2-8,0 1 0,-1 0 0,1 0 0,7 7 0,-10-8 5,0 1 0,1-2 1,-1 1-1,1 0 1,0-1-1,0 0 0,0 0 1,0 0-1,1-1 0,-1 0 1,11 3-1,-7-4-27,0-1-1,1 1 1,-1-2 0,0 1 0,1-1-1,15-5 1,54-20-447,-63 19 239,1 1 0,0 1 0,1 0 0,-1 1 0,22-2 0,-36 6 208,-1 0 0,1 0 1,-1 0-1,1 0 0,-1 0 0,1 1 1,-1-1-1,1 1 0,-1-1 0,0 1 1,1 0-1,-1 0 0,0 0 0,1 0 1,-1 1-1,0-1 0,0 0 0,0 1 1,0 0-1,0-1 0,-1 1 0,1 0 1,0 0-1,-1 0 0,1 0 0,-1 0 1,0 0-1,0 1 0,0-1 0,0 0 1,0 1-1,0-1 0,0 4 0,1 7 116,0 0-1,-2 0 1,1 0-1,-2 0 1,-2 16-1,3-19 34,-35 262 3988,35-268-4048,0 2 60,-1 0 1,0-1 0,0 1 0,0 0 0,-1-1 0,-3 8 0,4-11-105,1-1-1,-1 0 1,0 0 0,0 0 0,1 0 0,-1 0 0,0 0 0,0-1 0,0 1-1,0 0 1,0 0 0,-1-1 0,1 1 0,0 0 0,0-1 0,0 1 0,-1-1-1,1 0 1,0 1 0,0-1 0,-1 0 0,1 0 0,0 0 0,-1 0 0,1 0-1,0 0 1,0 0 0,-1 0 0,1 0 0,0-1 0,0 1 0,-1-1 0,1 1-1,-2-2 1,-7-2-43,0 0 0,0-1-1,1 0 1,0-1-1,0 0 1,0-1 0,1 1-1,0-2 1,0 1-1,1-1 1,0 0 0,1 0-1,-1-1 1,1 0-1,-5-12 1,7 13-200,0 0 0,1 1 0,0-1 0,1-1 0,0 1 0,0 0 0,1 0 1,0-1-1,0 1 0,1 0 0,0-1 0,0 1 0,1-1 0,1 1 0,-1 0 0,1-1 0,0 1 0,1 0 0,7-15 0,6-3-858,2 1 0,0 1 0,2 0 0,38-35 0,-17 18 86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20564,'0'3'318,"-1"1"-1,0-1 1,0 0-1,0 1 1,0-1 0,-1 0-1,1 0 1,-1 0-1,-3 4 1,-5 12 487,-1 11-410,1 1 0,1-1 0,2 2 0,2-1 0,0 1 0,1 60 0,4-87-352,0 0 0,0 1-1,1-1 1,-1 1 0,2-1 0,-1 0 0,0 0 0,1 1 0,0-1 0,0 0-1,1-1 1,5 9 0,-6-10-39,0-1-1,1 0 1,-1 1 0,1-1-1,-1 0 1,1-1-1,0 1 1,0-1 0,0 1-1,0-1 1,0 0-1,0 0 1,0 0 0,1 0-1,-1-1 1,0 1-1,0-1 1,1 0 0,-1 0-1,0 0 1,1 0-1,2-1 1,11-2-332,-1 0 0,0 0 0,-1-2 1,1 0-1,-1-1 0,21-11 0,3-5-780,39-29 1,-42 27 272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63 14747,'3'-5'557,"12"-22"1286,-14 26-1696,0-1 0,0 1 0,-1-1 0,1 1 0,-1-1 0,1 1 0,-1-1 0,0 0 0,0 1 0,0-1 0,0 0 0,0 1 0,0-1 0,0-3 0,-1 5-78,1 0 0,0 0 0,0 0 0,0-1 0,0 1 0,0 0 0,0 0 0,-1 0 0,1-1 0,0 1 0,0 0 0,0 0 1,0 0-1,-1 0 0,1 0 0,0-1 0,0 1 0,-1 0 0,1 0 0,0 0 0,0 0 0,0 0 0,-1 0 0,1 0 0,0 0 0,0 0 0,-1 0 0,1 0 0,0 0 0,0 0 0,-1 0 0,1 0 0,0 0 0,0 0 0,-1 0 0,-11 7 1253,-8 10-73,19-17-1165,-12 12 475,1 1-1,1 0 1,-16 25 0,23-33-544,0 1 0,1-1-1,0 1 1,0 0 0,1 0 0,0 1 0,0-1 0,0 0 0,1 1 0,-1-1 0,2 1 0,-1 12-1,1-17-53,1-1-1,-1 1 1,1 0-1,0-1 0,-1 1 1,1 0-1,0-1 1,0 1-1,0-1 0,0 1 1,0-1-1,1 0 1,-1 1-1,0-1 0,1 0 1,-1 0-1,1 0 1,-1 0-1,1 0 1,-1 0-1,1 0 0,0-1 1,-1 1-1,1-1 1,0 1-1,0-1 0,-1 1 1,1-1-1,2 0 1,8 1-288,0 0 1,0-1-1,14-1 1,-22 1 246,33-4-551,33-1-406,-64 5 986,-1 1 1,0-1 0,1 1 0,-1 0-1,0 0 1,1 0 0,-1 1 0,0 0 0,0 0-1,5 3 1,-8-4 70,-1 0-1,0-1 0,1 1 1,-1 0-1,0 0 1,1 1-1,-1-1 1,0 0-1,0 0 1,0 0-1,0 1 1,0-1-1,0 1 0,0-1 1,-1 1-1,1-1 1,0 1-1,-1-1 1,1 1-1,-1 0 1,0-1-1,0 1 1,1 2-1,-2-1 25,1 0 0,-1 0-1,0 0 1,0 0 0,0-1 0,0 1-1,0 0 1,0-1 0,-1 1-1,0 0 1,1-1 0,-3 3 0,-7 7 199,0-1 0,0-1 0,-25 18-1,35-27-222,-10 7-41,0-1-1,-1 0 1,0-1-1,0 0 1,-1-1-1,1 0 1,-1-1-1,0 0 1,-19 2-1,10-5-111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16636,'7'25'743,"-2"1"0,-1-1 0,-1 1 0,0 27 1,2 14 341,-4-53-911,13 90 832,-11-87-885,1 0 0,0-1 0,2 1 0,6 15 0,-10-29-109,-1 0-1,0 0 0,1-1 1,-1 1-1,1 0 0,0-1 1,0 0-1,0 1 0,0-1 1,0 0-1,1 0 0,-1 0 1,1 0-1,-1 0 0,1-1 1,0 1-1,-1-1 0,1 1 1,0-1-1,0 0 0,5 1 1,-3-2-5,0 0 0,-1 0 1,1-1-1,0 1 0,0-1 1,-1 0-1,1-1 0,0 1 1,-1-1-1,1 1 0,-1-2 1,0 1-1,5-3 0,-3 1 6,2 0 0,-1-1 0,1 1 1,0 1-1,14-5 0,-21 7-13,0 1 1,1 0-1,-1-1 0,0 1 0,1 0 0,-1 0 1,0 0-1,1 0 0,-1 0 0,1 0 0,-1 0 1,0 1-1,0-1 0,1 0 0,-1 1 0,0-1 1,1 1-1,-1-1 0,0 1 0,0 0 1,0-1-1,0 1 0,0 0 0,0 0 0,0 0 1,0 0-1,0 0 0,0 0 0,0 0 0,0 0 1,-1 0-1,1 0 0,0 1 0,-1-1 0,1 0 1,-1 0-1,1 3 0,1 4 1,-1 0 0,0 0 0,0 1 0,-1-1-1,0 0 1,0 0 0,-1 1 0,0-1 0,-1 0 0,0 0 0,0 0-1,0 0 1,-1 0 0,-1 0 0,1-1 0,-9 13 0,7-11 44,-1-1 0,1 0 1,-2 0-1,1 0 0,-1-1 0,0 0 0,-1 0 1,0-1-1,0 0 0,0 0 0,-1-1 1,1 0-1,-16 6 0,19-10-19,0 1 0,0-1-1,0 0 1,0 0 0,0 0 0,0-1 0,0 0-1,0 0 1,0 0 0,0-1 0,0 1-1,-8-3 1,10 2-65,1 0 0,0 0 0,0 0-1,0 0 1,0-1 0,0 1 0,0-1 0,0 1-1,1-1 1,-1 1 0,0-1 0,1 0 0,-1 0 0,1 0-1,0 0 1,0 0 0,0 0 0,0 0 0,0 0-1,0 0 1,0-1 0,1 1 0,-1 0 0,1-1-1,-1 1 1,1 0 0,0-1 0,0-2 0,1-4-40,0 1 1,0 0 0,0-1 0,1 1 0,1 0 0,-1 0-1,7-11 1,9-23-375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34 463 16476,'10'-9'847,"0"0"0,-1-1 0,0 0 1,-1 0-1,0-1 0,8-15 0,-11 18-489,-1-1 0,0 0 0,0 0-1,-1 0 1,0 0 0,-1-1 0,0 1 0,-1-1-1,1-13 1,-1 22-347,-1 0-1,0 1 0,0-1 1,0 0-1,0 0 1,0 0-1,0 0 1,0 0-1,0 0 0,0 0 1,-1 0-1,1 0 1,0 1-1,-1-1 1,1 0-1,0 0 0,-1 0 1,1 1-1,-1-1 1,1 0-1,-1 0 0,0 1 1,1-1-1,-1 0 1,0 1-1,1-1 1,-1 1-1,0-1 0,0 1 1,1-1-1,-1 1 1,0 0-1,0-1 0,0 1 1,0 0-1,0 0 1,1-1-1,-1 1 1,0 0-1,0 0 0,0 0 1,0 0-1,0 0 1,0 0-1,0 1 1,0-1-1,0 0 0,1 0 1,-1 1-1,0-1 1,0 0-1,0 1 0,0-1 1,1 1-1,-1-1 1,0 1-1,0-1 1,1 1-1,-1-1 0,1 1 1,-1 0-1,0 0 1,0 1-1,1-2-11,0-1 0,0 1 0,0 0 0,0 0 0,0 0 1,0 0-1,0 0 0,0 0 0,0-1 0,0 1 0,0 0 0,0 0 0,0 0 0,0 0 0,0 0 0,0 0 1,0-1-1,0 1 0,0 0 0,-1 0 0,1 0 0,0 0 0,0 0 0,0 0 0,0 0 0,0 0 1,0-1-1,0 1 0,0 0 0,-1 0 0,1 0 0,0 0 0,0 0 0,0 0 0,0 0 0,0 0 0,0 0 1,-1 0-1,1 0 0,0 0 0,0 0 0,0 0 0,0 0 0,0 0 0,0 0 0,-1 0 0,1 0 0,0 0 1,0 0-1,0 0 0,0 0 0,0 0 0,0 0 0,-1 0 0,1 1 0,0-1 0,0 0 0,0 0 0,0 0 1,0 0-1,0 0 0,0 0 0,0 0 0,-1 1 0,3-17 34,-1 9-3,-3 8-18,1 0-1,-1 0 1,0 0 0,0-1-1,0 1 1,0-1-1,1 1 1,-1-1 0,0 0-1,0 0 1,-3 0 0,2 1 8,1-1-14,0 0 0,0 0 0,0 0 1,0 0-1,-1 1 0,1 0 0,0-1 0,0 1 0,0 0 0,0 0 1,0 0-1,0 0 0,1 0 0,-1 0 0,0 1 0,0-1 0,1 0 1,-1 1-1,1 0 0,-1-1 0,1 1 0,0 0 0,0 0 0,-1 0 1,1 0-1,1 0 0,-1 0 0,0 0 0,0 0 0,1 0 0,-1 0 1,1 3-1,-5 18-14,1 1 1,1-1-1,2 1 1,0-1 0,1 1-1,7 41 1,-7-64 5,0 1 0,0-1 0,0 0 1,1 1-1,-1-1 0,1 0 0,-1 1 0,1-1 1,-1 0-1,1 0 0,0 0 0,0 1 0,-1-1 1,1 0-1,0 0 0,0 0 0,0 0 0,0 0 1,0-1-1,0 1 0,2 1 0,-2-2 0,1 0 0,-1 1 0,1-1 1,-1 0-1,0 0 0,1 0 0,-1 0 0,1 0 0,-1-1 0,0 1 0,1 0 0,-1-1 0,0 1 0,1-1 0,-1 1 0,0-1 0,2 0 0,6-5-4,0-1-1,0 0 1,0 0-1,9-11 1,-10 10 10,-5 5-4,101-87-1,-94 82-4,1 1-1,1 0 1,-1 0 0,1 1-1,0 1 1,1 0-1,-1 0 1,16-2 0,-26 6 1,0 1 1,0-1 0,-1 1-1,1 0 1,0 0-1,0-1 1,0 1 0,0 1-1,0-1 1,0 0-1,0 0 1,0 1 0,0-1-1,-1 1 1,1-1-1,0 1 1,0 0-1,0 0 1,-1 0 0,1 0-1,2 2 1,-3-2-2,0 1 1,0 0-1,0 0 1,0-1-1,0 1 1,-1 0-1,1 0 0,0 0 1,-1 0-1,0 0 1,1 0-1,-1 0 1,0 0-1,0 0 1,0 0-1,-1 4 0,-1 7-17,-1 1 0,0 0 0,-1-1 0,-9 20 0,10-27 17,1-5 79,1-5-34,1-8 27,7-32 201,1-4 146,4-83-1,-12 131-421,0 0 1,0-1-1,0 1 1,0 0-1,0 0 0,1 0 1,-1 0-1,0-1 0,0 1 1,0 0-1,0 0 1,1 0-1,-1 0 0,0 0 1,0 0-1,0 0 1,0 0-1,1-1 0,-1 1 1,0 0-1,0 0 1,0 0-1,1 0 0,-1 0 1,0 0-1,0 0 0,1 0 1,-1 0-1,0 0 1,0 0-1,0 0 0,1 0 1,-1 1-1,0-1 1,0 0-1,0 0 0,0 0 1,1 0-1,-1 0 1,0 0-1,0 0 0,0 1 1,0-1-1,1 0 0,-1 0 1,0 0-1,14 9-142,-9-7 62,2 1 51,1 0 1,0 0-1,0-1 1,-1-1-1,1 1 1,1-1-1,-1-1 1,0 0-1,0 0 1,0 0-1,0-1 1,0 0-1,0 0 0,0-1 1,0 0-1,-1-1 1,1 0-1,14-7 1,-14 5 64,1 1 0,-1-1 0,-1-1 1,1 0-1,-1 0 0,0 0 0,0-1 0,-1 0 1,1 0-1,-2 0 0,1-1 0,-1 0 0,0 0 1,-1-1-1,0 1 0,3-11 0,-6 17-15,0 0 0,-1 0 0,1-1 0,-1 1 0,0 0-1,0-1 1,0 1 0,0 0 0,-1-4 0,1 6-11,0 0 0,0 0-1,0-1 1,0 1 0,0 0 0,0 0 0,0 0-1,0-1 1,0 1 0,0 0 0,-1 0 0,1 0-1,0 0 1,0-1 0,0 1 0,0 0 0,0 0-1,-1 0 1,1 0 0,0-1 0,0 1 0,0 0 0,-1 0-1,1 0 1,0 0 0,0 0 0,-1 0 0,1 0-1,0 0 1,0 0 0,0 0 0,-1 0 0,1 0-1,-12 8 21,4 3-28,1-1 0,0 1 0,1 0 0,0 0 0,1 1 0,0 0 1,1 0-1,0 0 0,1 0 0,1 1 0,0 0 0,-1 21 0,3-32 4,0 0 1,0-1-1,0 1 1,0 0-1,0 0 1,0-1 0,1 1-1,-1 0 1,1-1-1,-1 1 1,1-1-1,0 1 1,-1-1-1,1 1 1,0-1-1,0 1 1,0-1-1,0 0 1,0 1 0,1-1-1,-1 0 1,3 2-1,-2-2 1,0 0-1,0 0 1,1-1 0,-1 1-1,0-1 1,1 1-1,-1-1 1,1 0 0,-1 0-1,0 0 1,1 0-1,-1 0 1,1-1 0,-1 1-1,0-1 1,3 0-1,6-3 15,0 0 0,0-1 0,-1 0 0,0-1 0,0 0 0,0-1 0,-1 1 0,0-2 0,16-16 0,-4 1 40,-1-1 0,25-40 0,-31 43-19,-6 10-13,0 0 0,-1-1 0,10-23 0,-25 60-11,1 0-1,1 0 0,1 1 1,1 0-1,0 33 0,4-57-2,0 0 1,0 1-1,0-1 0,1 0 0,-1 0 1,0 0-1,1 0 0,0 0 0,-1 0 1,1 0-1,0 0 0,0 0 0,0 0 1,0-1-1,0 1 0,0 0 0,1-1 1,-1 1-1,1-1 0,-1 1 0,1-1 0,2 3 1,-1-4-20,-1 1-1,1 0 1,-1-1 0,1 1 0,-1-1 0,1 0 0,-1 1 0,1-1 0,0-1-1,-1 1 1,1 0 0,-1-1 0,1 1 0,-1-1 0,1 0 0,-1 1-1,0-1 1,3-2 0,1 0-197,0 0 1,0-1-1,-1 1 0,1-1 0,-1 0 1,0-1-1,0 1 0,0-1 0,-1 0 1,0-1-1,0 1 0,4-8 0,-2 2-50,0 0 0,-1-1-1,-1 1 1,0-1-1,4-20 1,1-24-601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17628,'-9'8'1840,"5"10"-1296,0 3-232,2 2 873,8 4-1193,6-4 40,3 0 0,5 0-168,9-9-96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40 494 19132,'-14'35'1888,"10"-24"-1498,-1-1 0,2 1 0,-1 0 1,2-1-1,-1 1 0,1 1 0,1-1 1,0 16-1,1-26-340,0 0 0,0 0 0,0 0-1,0 0 1,0 0 0,0 0 0,1 1 0,-1-1 0,0 0 0,1 0 0,-1 0-1,1 0 1,-1 0 0,1 0 0,0 0 0,-1-1 0,1 1 0,0 0 0,0 0-1,-1 0 1,1-1 0,0 1 0,0 0 0,0-1 0,0 1 0,2 0 0,-1-1-14,0 1 1,0-1 0,0 0 0,0 0 0,0 0-1,1 0 1,-1-1 0,0 1 0,0-1 0,0 1 0,0-1-1,0 0 1,2-1 0,6-2-3,-1-2 1,1 1-1,-1-2 0,10-8 1,-2-1-11,-1 0 0,-1-1 1,-1 0-1,0-2 0,19-34 1,-13 15 2,-1 0 1,14-46 0,-21 47-18,12-59 0,-21 78-10,-1-1 0,0 1 0,-1-1-1,-1 0 1,-3-21 0,3 36-8,-1 1 0,1 0 1,-1 0-1,0 0 0,0-1 1,0 1-1,-1 0 0,1 0 1,0 0-1,-1 0 0,0 1 0,0-1 1,0 0-1,-4-3 0,4 4-5,0 1-1,0-1 1,0 1-1,0 0 1,-1 0-1,1 0 0,0 0 1,-1 0-1,1 1 1,0-1-1,-1 1 1,1 0-1,-1-1 0,1 1 1,-5 0-1,0 1-18,0 1-1,0-1 0,0 1 1,0 1-1,0-1 0,0 1 1,0 0-1,1 1 1,-1 0-1,1 0 0,-8 7 1,3-2-43,1-1 0,0 2 0,-15 18 0,23-25 60,0-1 0,1 1 0,-1 0 0,0 0-1,1 0 1,0 0 0,0 0 0,0 1 0,-1 4-1,2-6 8,0-1 0,0 1 0,0 0-1,0-1 1,0 1 0,1 0 0,-1-1-1,0 1 1,1-1 0,-1 1 0,1 0-1,0-1 1,0 1 0,-1-1 0,1 0-1,0 1 1,0-1 0,0 0 0,3 3-1,9 7-109,0-1-1,21 12 1,19 15-119,-40-25 173,0 1-1,0 0 0,-2 1 0,1 1 1,-2-1-1,0 2 0,-1-1 1,0 2-1,-1-1 0,-1 1 0,-1 0 1,0 0-1,-2 1 0,0-1 1,0 1-1,-2 0 0,0 1 0,-1 26 1,-2-37-34,1-1 1,-1 1-1,0-1 0,-1 0 1,0 1-1,0-1 1,0 0-1,-1 0 1,0 0-1,-1 0 1,0-1-1,-4 7 0,-6 1-232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6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15 178 17668,'-3'9'321,"0"-1"1,1 1-1,0 0 0,0 0 1,1 0-1,0 0 1,1 12-1,6 63 719,-6-82-1001,4 27 142,6 30 0,-7-50-174,-1 0 1,1 0 0,1 0 0,-1-1 0,1 1-1,1-1 1,7 11 0,-11-17 7,0-1 1,0 0-1,0 0 0,0 1 0,0-1 1,1 0-1,-1 0 0,0 0 1,1 0-1,-1 0 0,0 0 0,1-1 1,-1 1-1,1 0 0,-1-1 1,1 1-1,-1-1 0,1 0 0,0 1 1,-1-1-1,1 0 0,2 0 1,-1 0 23,-1-1 0,1 0-1,-1 0 1,0 0 0,1 0 0,-1 0 0,0 0 0,0-1 0,0 1 0,0-1 0,0 1 0,0-1 0,2-2 0,4-6 166,-1 0-1,0 0 1,0-1 0,8-18-1,4-14 363,-2-1 0,-1 0 1,-3-1-1,10-59 0,-23 101-588,1 5-12,0 13-62,1 38-153,-1-6 37,-1-44 194,7 79-274,-6-74 263,1 0 0,0 0 0,0 0 0,1 0 0,0 0-1,0-1 1,8 15 0,-10-21 28,1 1 0,-1 0 0,0 0 0,1-1 0,0 1 0,-1 0-1,1-1 1,0 0 0,-1 1 0,1-1 0,0 0 0,0 0 0,0 0-1,0 0 1,0 0 0,0-1 0,1 1 0,-1-1 0,0 1-1,4 0 1,-2-2 11,0 1 0,-1-1-1,1 1 1,-1-1 0,1 0 0,0-1-1,-1 1 1,0-1 0,1 1 0,-1-1-1,5-3 1,2-3 35,0 0 0,0-1 0,-1 0 0,0-1 0,-1 0 0,9-12 1,-9 8 16,1 0 1,-2-1 0,1 1 0,6-24 0,-12 32-43,0 0 0,0-1 0,-1 1 0,0-1 0,0 1 0,-1-1 0,0 0 0,0 1 0,0-1 0,-1 1 0,0-1 0,0 1 0,-4-12 0,4 16-19,0 0-1,0 0 1,1 0 0,-1 1 0,0-1 0,-1 0-1,1 1 1,0-1 0,0 1 0,-1 0-1,1-1 1,0 1 0,-1 0 0,-1-2-1,2 3-1,0 0 0,0-1 0,0 1 0,0 0 0,0-1 0,0 1 0,0 0 0,0 0-1,0 0 1,0 0 0,0 0 0,0 0 0,-1 0 0,1 1 0,0-1 0,0 0 0,0 0 0,0 1-1,-1 0 1,-1 0-2,1 1 0,-1 0 0,1 0 0,-1 0 0,1 0 0,0 1 0,0-1 0,0 1 0,0-1 0,0 1 0,1 0 0,-1 0 0,1-1 0,-1 1 0,0 4 0,0-1-6,1 1 1,-1-1-1,1 1 1,1-1-1,-1 1 1,1-1-1,0 0 1,1 1-1,0-1 0,0 1 1,3 11-1,-3-15 7,0-1 0,0 1 0,0 0 0,0-1-1,0 0 1,0 1 0,1-1 0,0 0 0,-1 0-1,1 1 1,0-1 0,0-1 0,0 1 0,0 0-1,0 0 1,0-1 0,1 1 0,-1-1 0,1 0-1,-1 0 1,1 0 0,-1 0 0,1 0 0,-1 0-1,1-1 1,0 1 0,0-1 0,-1 0-1,6 0 1,0-1 0,-1 0 1,0-1-1,0 0 0,0 0 0,0-1 0,0 0 0,0 0 0,-1 0 0,1-1 1,-1 0-1,0 0 0,0-1 0,0 0 0,-1 0 0,0 0 0,7-10 1,-1 1 8,0 0 1,-1-1 0,-1-1 0,0 1 0,10-29 0,-10 8 19,-3 14-7,-3 46-22,-3-12-11,0 1 1,1-1-1,1 1 1,0-1-1,0 0 0,2 0 1,-1 0-1,1 0 1,12 21-1,-15-31 13,1 0 0,-1 0-1,1-1 1,-1 1 0,1 0 0,0-1-1,0 1 1,0-1 0,0 0 0,0 0 0,0 0-1,0 0 1,0 0 0,1 0 0,-1 0 0,0-1-1,1 1 1,-1-1 0,0 0 0,1 0 0,-1 1-1,0-2 1,1 1 0,3-1 0,6-1 6,0 0 0,-1-2 0,21-7 0,0-1 0,-23 10-9,20-5-17,-28 6 18,0 1 0,0 0 0,1 0 0,-1 0 0,0 0 1,1 0-1,-1 0 0,0 0 0,0 1 0,1-1 0,-1 0 0,0 1 0,0-1 0,0 1 0,1-1 0,-1 1 0,0-1 0,1 2 0,-1-2 2,-1 0 0,0 1-1,0-1 1,0 0 0,1 0 0,-1 0 0,0 0-1,0 0 1,0 0 0,1 1 0,-1-1 0,0 0-1,0 0 1,0 0 0,0 0 0,1 1 0,-1-1 0,0 0-1,0 0 1,0 0 0,0 1 0,0-1 0,0 0-1,0 0 1,0 1 0,0-1 0,0 0 0,0 0-1,0 1 1,0-1 0,0 0 0,0 0 0,0 0-1,0 1 1,0-1 0,0 0 0,0 0 0,0 1-1,0-1 1,0 0 0,0 0 0,-1 0 0,1 1 0,0-1-1,0 0 1,0 0 0,0 0 0,-1 0 0,1 1-1,0-1 1,0 0 0,0 0 0,0 0 0,-1 0-1,1 0 1,0 0 0,0 1 0,-1-1 0,1 0-1,0 0 1,0 0 0,0 0 0,-1 0 0,1 0 0,-1 0 9,0 0 0,0 0 1,-1 0-1,1 0 0,0 0 1,0 0-1,0 0 0,0-1 1,0 1-1,0 0 1,0-1-1,0 1 0,0 0 1,-1-2-1,-3-2 45,1-1-1,0 1 1,0-1 0,1 0 0,-1-1-1,1 1 1,0 0 0,1-1 0,-1 0-1,1 0 1,0 1 0,1-1 0,-1 0-1,1-1 1,0 1 0,1 0 0,0 0-1,0 0 1,1-9 0,0 13-48,-1 0-1,1 0 1,0 0 0,0 0 0,0 0-1,1 1 1,-1-1 0,0 0-1,1 1 1,-1 0 0,1-1 0,-1 1-1,1 0 1,0-1 0,0 1 0,-1 0-1,1 0 1,0 0 0,0 1 0,0-1-1,0 0 1,0 1 0,3-1 0,7-1-184,0 0 0,24 0 0,-12 1-401,-14 0 286,1-1 1,0 1-1,-1-2 0,12-4 1,-19 7 239,0-2 1,0 1 0,-1 0-1,1-1 1,0 1-1,-1-1 1,0 0 0,1 1-1,-1-1 1,0-1 0,0 1-1,0 0 1,0 0-1,0-1 1,0 1 0,-1-1-1,1 0 1,-1 1 0,2-5-1,2-23-636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87 11306,'-7'0'1185,"9"6"-825,6 4-280,9 3 1496,5 1-1256,9 0-288</inkml:trace>
  <inkml:trace contextRef="#ctx0" brushRef="#br0" timeOffset="1">421 227 16355,'-11'18'505,"0"1"-1,1 0 1,1 0-1,1 1 1,0 0-1,2 1 1,0-1-1,1 1 0,1 0 1,2 0-1,-2 32 1,4-47-410,1 0 0,0 0 0,-1-1 0,2 1 0,1 7 1,-2-11-84,-1-1 0,1 0 0,-1 1 0,1-1 0,-1 0 0,1 0 0,0 0 0,0 0 0,0 1 0,0-1 0,0 0 0,0 0 0,0-1 0,0 1 0,0 0 0,0 0 0,0 0 0,0-1 0,1 1 1,-1-1-1,0 1 0,1-1 0,-1 1 0,0-1 0,1 0 0,-1 1 0,0-1 0,1 0 0,1 0 0,1-1-8,0 0 0,-1 0 0,1 0 0,-1 0 0,1 0 0,-1-1 0,0 0 0,1 1 0,-1-1 0,0-1 0,0 1 0,0 0 0,-1-1 0,1 1 0,3-5 0,4-6-17,1 0 0,8-16 0,-2-1 85,-1-1 1,-1 0-1,-1-1 0,-2-1 0,-2 0 0,0-1 0,-3 0 1,-1 0-1,4-62 0,-10 89-47,-1-39 137,1 44-153,0 0 0,-1 0 0,1 0 0,0 0 0,-1 1 0,0-1 0,1 0 0,-1 0 0,0 0 0,0 1 0,0-1 0,0 0 0,0 1 0,0-1 0,0 1 0,0-1 0,-1 1 0,1 0 0,-1 0 0,-1-2 0,2 3-9,0 0 0,0 0-1,0-1 1,0 1 0,0 0 0,0 0 0,0 0-1,0 1 1,0-1 0,0 0 0,0 0 0,0 0-1,-1 1 1,1-1 0,0 1 0,1-1 0,-1 0 0,0 1-1,0 0 1,0-1 0,0 1 0,0 0 0,0-1-1,1 1 1,-1 0 0,0 0 0,1 0 0,-1 0 0,0-1-1,1 1 1,-1 0 0,0 2 0,-16 33-42,16-34 41,-6 20-109,0 0 0,2 1 1,1-1-1,0 1 0,0 24 1,3-32-188,1 0 1,1 0 0,0 1 0,1-1 0,0 0 0,1 0-1,1 0 1,9 22 0,-12-35 250,0 1 0,0-1 0,1 1 0,-1-1 0,1 0 0,-1 1 0,1-1 0,0 0 0,0 0-1,2 2 1,-2-3-8,0-1-1,0 1 1,-1 0-1,1-1 0,0 1 1,0-1-1,0 1 0,0-1 1,0 0-1,0 0 1,3 0-1,-5 0 50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7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111 160 17052,'-2'-1'99,"1"0"1,0 0-1,0 0 1,0 0 0,-1 0-1,1 0 1,0 0-1,-1 1 1,1-1-1,0 0 1,-1 1 0,1-1-1,-1 1 1,1 0-1,-1 0 1,1-1-1,-1 1 1,0 0 0,1 0-1,-1 0 1,1 1-1,-2-1 1,1 1-11,0 0 0,-1 0 0,1 0 0,1 0 0,-1 1 0,0-1 1,0 0-1,0 1 0,1 0 0,-1-1 0,1 1 0,-1 0 0,-1 2 0,-2 5 64,0 0 1,1 1-1,0-1 0,0 1 0,-3 14 1,-10 62 73,15-78-226,1 0-1,1 0 1,0 0 0,0 0-1,1 0 1,-1 0 0,2 0-1,2 11 1,-3-17 1,-1-1 0,0 0 0,1 0 0,-1 0 0,1 0 0,-1 0 0,1 0 0,-1 0 0,1 0 0,0 0 0,-1 0 0,1 0 0,0 0 0,0 0 0,0 0 0,0-1 0,0 1 0,0 0 0,0-1 0,0 1 0,0-1 0,0 1 1,0-1-1,0 1 0,0-1 0,1 0 0,-1 0 0,0 1 0,0-1 0,0 0 0,0 0 0,1 0 0,-1 0 0,0 0 0,0-1 0,0 1 0,1 0 0,-1-1 0,0 1 0,0 0 0,0-1 0,0 1 0,0-1 0,0 0 0,1 0 0,3-2 21,1-1 0,-1 0 1,0 0-1,0-1 0,-1 1 0,1-1 1,4-7-1,8-13 152,-2-1-1,-1 0 1,-1-1 0,16-47 0,22-119 1117,-47 178-991,-2 34-160,-1 25-186,4 79-956,-4-105 717,2 0-1,0 0 1,1 0-1,10 26 1,-13-41 229,0 0 0,1 0 0,0 0-1,-1 0 1,1 0 0,4 4 0,12 7-499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16275,'-5'13'486,"0"1"0,2-1-1,-5 26 1,1-4-173,-6 23 389,2 0 0,3 1 0,-1 95 0,9-151-679,0 4 27,1-1 0,-1 0 1,1 1-1,3 8 0,-4-14-36,0 0-1,0 0 1,1 1 0,-1-1-1,1 0 1,-1 0-1,1 0 1,0 0-1,-1 0 1,1 0-1,0 0 1,0 0 0,-1 0-1,1-1 1,0 1-1,0 0 1,0 0-1,0-1 1,0 1 0,0-1-1,0 1 1,0-1-1,1 1 1,-1-1-1,0 0 1,0 1 0,0-1-1,0 0 1,1 0-1,-1 0 1,2 0-1,1 0 16,0-1-1,0 0 0,0 0 1,0-1-1,0 1 0,0-1 1,0 0-1,-1 0 0,7-4 0,34-29 139,-10 8-53,-27 21-89,1 1 0,0 1-1,0 0 1,1 0 0,-1 0-1,1 1 1,0 1 0,9-3-1,-15 5-20,-1-1-1,1 1 1,-1 0 0,1 0-1,-1 0 1,1 0 0,-1 0-1,0 0 1,1 1 0,-1 0-1,1-1 1,-1 1 0,0 0-1,1 0 1,-1 0 0,0 0-1,0 0 1,0 1-1,0-1 1,0 1 0,0-1-1,0 1 1,0 0 0,-1 0-1,1 0 1,0 0 0,-1 0-1,0 0 1,1 0 0,-1 0-1,0 0 1,0 1 0,-1-1-1,2 5 1,-1-2 37,1 0-1,-2 0 1,1 0 0,0 0-1,-1 0 1,0 1 0,-1-1-1,1 0 1,-1 0 0,0 0 0,0 0-1,0 0 1,-1 0 0,-4 10-1,3-9 84,-1 1 1,-1 0-1,1-1 0,-1 0 0,0 0 0,0 0 0,-1 0 0,0-1 0,-10 7 0,10-7-138,-1-1 1,1 0-1,-1 0 0,0-1 1,0 1-1,0-2 0,0 1 0,0-1 1,-1 0-1,1 0 0,-1-1 1,0 0-1,1-1 0,-1 0 1,0 0-1,1 0 0,-1-1 0,0 0 1,1-1-1,-1 1 0,-11-6 1,16 6-24,1 0 0,-1-1 0,1 1 0,0-1 0,0 0 0,0 0 0,0 1 0,0-2 0,0 1 0,0 0 0,0 0 0,1 0 0,-1-1 0,1 1 0,0-1 0,-2-4 0,1-16-432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142 191 19516,'-2'-8'353,"0"1"-1,-1-1 0,0 1 1,0-1-1,0 1 1,-9-14-1,11 20-295,0-1 0,0 1 0,0-1 0,0 1 0,0 0 0,0 0-1,-1 0 1,1-1 0,0 1 0,-1 0 0,1 0 0,0 1 0,-1-1 0,1 0 0,-1 0 0,0 1 0,1-1 0,-1 1 0,0-1-1,1 1 1,-1 0 0,0 0 0,1 0 0,-1 0 0,0 0 0,1 0 0,-1 0 0,0 0 0,1 1 0,-1-1 0,0 1-1,1-1 1,-1 1 0,1-1 0,-1 1 0,1 0 0,-1 0 0,1 0 0,-3 2 0,0 1-5,0 0 0,0 1 0,0-1 0,0 1 0,0 0 0,1 0 0,0 1 0,0-1 0,1 1 0,0-1-1,-1 1 1,2 0 0,-3 12 0,1-2-50,0 1-1,2 0 1,0 33-1,2-43-14,-1 1 0,1-1 0,0 1 0,1-1 0,0 1 0,0-1 0,1 0-1,6 13 1,-7-16 2,1 0 0,0 0 0,0 0 0,1 0 0,-1 0-1,1-1 1,-1 0 0,1 0 0,0 0 0,0 0 0,1-1-1,-1 1 1,1-1 0,8 3 0,45 11-245,-37-11 76,0 1-1,0 1 1,30 14-1,-46-18 132,0 0-1,0 0 1,-1 0 0,1 0-1,0 1 1,-1 0-1,0 0 1,0 0 0,0 1-1,-1-1 1,1 1-1,-1 0 1,0 0 0,0 0-1,-1 0 1,0 0-1,4 12 1,-4-7 37,-1 0 0,0 0 1,-1 0-1,0 0 0,0 0 0,-1 0 0,0 0 1,-1 0-1,0 0 0,-1 0 0,0 0 0,0-1 1,-7 13-1,3-8 101,0 0 0,-2-1-1,1 0 1,-1 0 0,-1-1 0,-1-1 0,1 1 0,-14 9 0,20-18-50,0 0 1,0 0-1,0 0 0,0-1 1,-1 0-1,1 0 1,-1 0-1,1 0 0,-10 2 1,12-4-40,0 0 0,1 0 0,-1 0 1,0 0-1,1 0 0,-1 0 0,0 0 1,0-1-1,1 1 0,-1 0 0,1-1 1,-1 0-1,0 1 0,1-1 0,-1 0 0,1 0 1,0 0-1,-1 0 0,1 0 0,0 0 1,-1 0-1,1 0 0,0 0 0,0-1 1,0 1-1,0-1 0,0 1 0,0 0 0,1-1 1,-1 0-1,0-1 0,-1-3-50,0-1-1,1 1 1,0 0-1,0-1 0,0 1 1,1-1-1,0 1 1,0 0-1,1-1 1,0 1-1,0-1 1,2-7-1,4-7-157,0-1 1,12-23-1,17-24-161,74-106 1,4-7 594,-111 177-216,49-99 226,-47 92-193,-1 0-1,0 0 1,0-1-1,-1 1 1,-1-1 0,2-23-1,-4 36-39,0-1-1,1 0 1,-1 1 0,0-1-1,0 0 1,0 0 0,0 1-1,0-1 1,0 0 0,0 1-1,0-1 1,-1 0 0,1 1-1,0-1 1,0 0 0,-1 1-1,1-1 1,0 0 0,0 1-1,-1-1 1,1 1 0,-1-1-1,1 1 1,-1-1 0,1 1-1,-1-1 1,1 1 0,-1-1-1,1 1 1,-1 0 0,-1-1-1,1 1 2,0 0 0,-1 0 0,1 1-1,0-1 1,-1 1 0,1-1 0,0 1-1,0-1 1,0 1 0,-1 0 0,1 0-1,0 0 1,0-1 0,-1 3 0,-8 7 29,1-1 1,-10 16 0,6-6 53,2 0 1,0 0 0,1 1-1,1 1 1,0 0-1,2 0 1,1 0-1,0 1 1,2 0-1,-4 38 1,8-55-56,0 1 0,0-1 1,0 1-1,1-1 0,-1 1 1,2-1-1,-1 0 0,0 1 1,1-1-1,0 0 0,3 5 0,-4-7-21,1-1 0,0 0-1,0 1 1,-1-1 0,1 0 0,0 0-1,1-1 1,-1 1 0,0 0-1,1-1 1,-1 1 0,1-1-1,-1 0 1,1 0 0,-1 0-1,1 0 1,0 0 0,-1 0-1,1-1 1,0 0 0,0 1 0,4-1-1,-2 0-90,1-1 0,-1 1 0,0-1 0,1 0 0,-1 0-1,0-1 1,0 1 0,0-1 0,0-1 0,0 1 0,0 0-1,-1-1 1,9-6 0,-3 1-11,-1-1 0,0 0 0,-1-1 0,14-18 0,8-18-220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56 221 17780,'-6'-1'2064,"2"0"-1753,8-3 516,10-5-423,31-23-103,-42 29-299,0 0 0,0 1 0,0-2 0,0 1-1,-1 0 1,1 0 0,-1-1 0,0 1 0,0-1-1,2-7 1,-3 11-1,-1-1-1,0 1 0,0-1 0,1 1 1,-1-1-1,0 1 0,0-1 0,0 1 1,0-1-1,0 0 0,0 1 1,0-1-1,0 1 0,0-1 0,0 1 1,0-1-1,0 0 0,0 1 0,0-1 1,-1 1-1,1-1 0,0 1 0,0-1 1,-1 1-1,1-1 0,0 1 1,-1-1-1,1 1 0,0-1 0,-1 1 1,0-1-1,0 0 0,-1 1 0,1 0 0,0 0 0,0-1 1,-1 1-1,1 0 0,0 0 0,-1 0 0,1 0 0,0 1 0,0-1 0,-1 0 1,-1 1-1,-3 1-1,1 0 0,-1 0 1,0 1-1,1 0 1,-9 5-1,7-1-6,-1 0 1,1 0-1,1 1 1,-1 0-1,1 0 1,-9 16-1,13-19 4,-1 0 1,1 0-1,0 0 1,0 0-1,0 1 1,1-1-1,0 0 1,0 1-1,0-1 1,1 1-1,0-1 1,0 1-1,0-1 0,2 8 1,-1-11 1,-1 1 0,1-1 0,0 1 1,1-1-1,-1 1 0,0-1 0,1 0 0,0 0 0,-1 1 0,1-1 1,0 0-1,0-1 0,0 1 0,0 0 0,0 0 0,1-1 0,-1 0 0,0 1 1,1-1-1,-1 0 0,1 0 0,-1 0 0,1 0 0,0-1 0,4 2 1,4-1-3,-1 0 0,1-1 0,0 0 1,-1 0-1,16-3 0,-3-2 6,0-1 0,0-1 0,-1 0 0,0-2 0,0-1 0,-1 0 0,-1-2 0,0 0 0,0-1 0,-1-1 0,-1-1 0,30-31 0,-28 19 9,-19 26-12,-1 1 0,1-1 0,0 0 0,-1 0 0,1 0 0,-1 1 0,0-1 0,1 0 0,-1 0 0,0 0 0,1 0 0,-1 0 0,0 0 0,0 0 0,0 1 0,0-1 0,0 0 1,0 0-1,0 0 0,0 0 0,0 0 0,0 0 0,-1 0 0,1 0 0,0 0 0,-1 0 0,1 1 0,0-1 0,-1 0 0,1 0 0,-2-1 0,1 2 0,0-1-1,-1 1 0,1-1 0,0 1 1,0 0-1,-1 0 0,1 0 1,0 0-1,0 0 0,-1 0 0,1 0 1,0 0-1,0 0 0,-1 1 1,1-1-1,0 0 0,0 1 0,0-1 1,-1 1-1,1 0 0,0-1 1,0 1-1,0 0 0,0-1 0,0 1 1,0 0-1,0 0 0,0 0 1,0 1-1,-3 2-2,0 0 0,0 0 0,0 1 0,1-1 0,-4 8 1,6-10 2,-1 0 0,1 1 0,0-1 1,0 0-1,1 1 0,-1-1 0,0 1 1,1-1-1,-1 1 0,1-1 0,0 1 1,0-1-1,0 1 0,0-1 0,1 1 1,-1-1-1,1 4 0,0-4-6,0 0 0,0 0-1,0 0 1,1-1 0,-1 1 0,0 0-1,1-1 1,-1 1 0,1-1 0,0 1-1,-1-1 1,1 0 0,0 0 0,0 0-1,0 0 1,3 1 0,3 1-79,0-1 0,1 0 1,-1-1-1,0 0 0,1 0 0,-1-1 0,1 0 1,-1 0-1,11-3 0,5-2-354,-1-1 0,0-1 0,0-1 0,-1-1 0,0-1 0,-1-1 0,0-1 0,-1 0-1,0-2 1,-1 0 0,0-2 0,29-31 0,11-17-745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17268,'-14'17'1936,"1"12"-1160,2 4-288,4 8 1225,1 4-513,6 5-520,3 2-192,4-2-448,1 0-280,4-11-656,-1-3 1888,-1-15-1040,6-8-88,1-16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15723,'-1'76'2037,"10"329"1882,-8-394-3867,4 34 194,-5-43-214,0 0-1,1 1 1,-1-1-1,1 0 1,0 0 0,0 0-1,0 1 1,0-1-1,0 0 1,0 0-1,0 0 1,1-1-1,-1 1 1,1 0 0,2 1-1,-4-2-17,1-1 0,0 0 0,0 1 0,0-1-1,0 0 1,0 0 0,0 0 0,0 0 0,0 0 0,0 0 0,0 0 0,0 0-1,0 0 1,0-1 0,0 1 0,0 0 0,-1 0 0,1-1 0,0 1-1,0-1 1,0 1 0,0-1 0,0 1 0,-1-1 0,1 1 0,0-1 0,-1 0-1,1 1 1,0-1 0,0-1 0,20-25 188,-20 25-175,20-34 195,-15 25-151,0 1-1,1 0 1,0 0-1,13-15 1,-19 24-70,-1 1 0,0-1 0,1 1 0,-1 0 0,1-1 0,-1 1 0,1 0 0,-1-1 0,1 1 0,-1 0 0,1 0 0,-1-1 0,1 1 0,-1 0 0,1 0 0,-1 0 0,1 0 0,0 0 0,-1 0 0,1 0 0,-1 0 0,1 0 0,-1 0 0,1 0 0,0 0 0,-1 0 0,1 0 0,-1 1-1,1-1 1,-1 0 0,1 0 0,-1 1 0,1-1 0,-1 0 0,1 1 0,-1-1 0,1 0 0,-1 1 0,0-1 0,1 1 0,-1-1 0,0 0 0,1 1 0,-1-1 0,0 1 0,0-1 0,1 1 0,-1 0 0,0-1 0,0 1 0,0-1 0,1 1 0,9 37-26,-9-32 20,6 31-31,-3-15 24,1 0-1,16 42 1,-21-63 13,1 1-1,-1 0 1,1-1 0,0 1 0,0-1-1,0 1 1,0-1 0,0 1-1,0-1 1,0 1 0,0-1 0,0 0-1,1 0 1,-1 0 0,1 0-1,-1 0 1,1 0 0,-1 0 0,1 0-1,-1 0 1,1-1 0,0 1-1,-1-1 1,1 1 0,2-1 0,-1 0 6,0 0 0,0-1 0,-1 1 0,1-1 0,0 0 1,-1 0-1,1 0 0,0 0 0,-1-1 0,0 1 1,1 0-1,-1-1 0,0 0 0,1 0 0,2-3 0,16-17 70,-1-2-1,21-29 1,-25 30-66,1 0 0,1 2 1,21-20-1,-36 39-39,-1 0 0,0 0 0,1 0 0,0 1 0,-1-1 0,1 1 0,0-1 0,0 1 0,0 0 0,3-1 0,-5 2 4,1 0 1,-1 0-1,0 0 0,0 0 1,0 0-1,0 0 1,0 0-1,0 0 1,0 1-1,0-1 1,0 0-1,0 1 1,0-1-1,0 1 1,0-1-1,0 1 1,0-1-1,0 1 0,0 0 1,-1 0-1,1-1 1,0 1-1,0 0 1,-1 0-1,1 0 1,-1 0-1,1 0 1,-1 0-1,1-1 1,-1 1-1,1 2 1,9 24-754,-9-20 414,1-1 0,0 0 0,1 0 0,-1 0 0,6 7 1,-8-12 318,0-1 1,0 1 0,1-1 0,-1 0 0,1 1 0,-1-1-1,0 1 1,1-1 0,-1 0 0,1 1 0,-1-1 0,1 0-1,-1 0 1,1 1 0,-1-1 0,1 0 0,-1 0-1,1 0 1,-1 0 0,1 0 0,0 0 0,-1 0 0,1 0-1,-1 0 1,1 0 0,-1 0 0,1 0 0,-1 0 0,1 0-1,-1 0 1,1 0 0,-1-1 0,1 1 0,-1 0-1,1 0 1,-1-1 0,1 1 0,-1 0 0,1-1 0,-1 1-1,1 0 1,-1-1 0,0 1 0,1-1 0,-1 1 0,0-1-1,1 1 1,-1-1 0,17-27-676,-16 26 662,12-24-453,-1-5 89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25 15787,'4'-25'1274,"-6"30"-986,0 0-1,0-1 1,0 1-1,1 0 1,-2 7 0,-9 93 673,5 0 1,7 142-1,3-201-539,1 0 0,2 0 0,22 78-1,-28-124-419,1 5-32,1 0 1,-1 0 0,1-1-1,0 1 1,0-1 0,0 0-1,1 1 1,-1-1 0,1 0-1,0-1 1,0 1 0,5 5-1,-7-10-21,-1 1 1,0-1-1,0 1 0,1-1 0,-1 1 0,0-1 0,0 0 1,0 1-1,0-1 0,0 1 0,0-1 0,0 1 0,0-1 1,0 1-1,0-1 0,0 1 0,0-1 0,0 1 0,-1-1 1,1 1-1,0-1 0,0 1 0,0-1 0,-1 1 0,0-2 1,-9-13-445,-1 0 0,0 1 1,-1 0-1,-1 0 0,-22-18 0,19 18 203,-89-76 126,39 36 2058,64 53-1703,0-1 0,0 0 0,0 0 0,0 0 0,1 0 0,-1 0 0,0 0 0,1 0 0,-2-3 0,3 5-139,0 0-1,0-1 1,0 1 0,0 0-1,0-1 1,0 1-1,0 0 1,0-1 0,0 1-1,0 0 1,0-1-1,0 1 1,0 0-1,0 0 1,0-1 0,1 1-1,-1 0 1,0-1-1,0 1 1,0 0-1,0 0 1,1-1 0,-1 1-1,0 0 1,0 0-1,1-1 1,14-4 707,27-3-141,78-25 0,-87 22-939,0-3 0,-2 0 0,0-2 0,0-2 0,-2 0 0,0-2 0,-1-1 0,49-50 0,-26 15-273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6:09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16636,'5'17'2160,"3"7"-1248,1 9-288,1 8 1857,1 9-1505,2 6-152,0 8-160,0 2-127,-2 4-329,-1 1-240,0-6-617,-1 3-399,1-8 856,-4-3-192,0-6-136</inkml:trace>
  <inkml:trace contextRef="#ctx0" brushRef="#br0" timeOffset="1">222 1148 20388,'2'14'1921,"-4"-6"-1281,1-5-392,-2-6 280,0-7 144,-8 0-400,-4-3-216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71 15915,'-7'-5'1545,"2"4"-953,1-1-240,-3 0 2585,10 3-2817,0-1-232,2-4-104,3-3 192,2-15-89,3-7-31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15443,'7'1'5720,"21"1"-4310,38-1-1274,19-2-508,0-4 0,0-4 0,131-29 0,-195 32 22,-5 3-141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15467,'-6'12'1553,"6"-9"-1009,2-3-184,14-2 728,8-6-80,19-1-208,6-4-127,10-3-225,5 2-56,2-2-32,0-1-32,-4 3-176,-8 2-152,-14 2-496,-3 0-344,-8-1 696,-7-5-144,-5-3-105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15387,'1'-1'162,"-1"1"-1,1-1 0,-1 1 0,1-1 1,0 1-1,-1-1 0,1 1 1,0-1-1,0 1 0,-1 0 1,1-1-1,0 1 0,0 0 0,-1 0 1,1-1-1,0 1 0,0 0 1,0 0-1,0 0 0,-1 0 0,1 0 1,0 0-1,0 0 0,1 1 1,25 2 870,-24-2-893,25 3-74,-1 2 0,0 1 0,-1 1 0,0 1 0,48 25-1,-71-32-70,0 0-1,0 0 1,0 0-1,0 0 0,0 0 1,-1 1-1,1 0 0,-1-1 1,0 1-1,0 0 1,0 0-1,0 0 0,0 0 1,0 0-1,-1 1 0,0-1 1,0 1-1,0-1 1,0 0-1,0 1 0,-1 0 1,1-1-1,-1 1 0,0-1 1,0 1-1,0 0 1,-1-1-1,1 1 0,-1-1 1,-1 6-1,-4 11-22,-1 1-1,-1-1 0,0 0 1,-2-1-1,0 0 1,-17 24-1,-87 100-360,76-98 327,1-1-32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18164,'-6'34'3423,"-5"26"-2721,-8 112 0,15 60-2033,4-228 1285,-9-30-2010,1-6 1518,-1-7-102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13843,'-2'-4'1424,"4"5"-864,4 5-176,9 1 1129,3 5-521,9-2-264,5 1-120,4-1-120,4 0-32,3-5-159,1-5-249,2-3-673,-3-7 609,-11-9-144,-5-2-96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15387,'0'0'97,"0"1"-1,0 0 0,1 0 1,-1 0-1,1-1 1,-1 1-1,1 0 0,-1-1 1,1 1-1,-1 0 1,1-1-1,-1 1 0,1-1 1,0 1-1,-1-1 1,1 1-1,0-1 0,0 1 1,-1-1-1,1 0 1,0 1-1,0-1 0,0 0 1,-1 0-1,1 1 1,0-1-1,0 0 0,0 0 1,0 0-1,-1 0 1,1 0-1,0 0 0,0-1 1,1 1-1,32-4 754,-19 0-720,1 0 1,-1-1 0,0-1-1,0-1 1,18-10-1,-23 11-50,-1 0 0,0-1-1,-1 1 1,0-2 0,0 1-1,0-1 1,-1 0 0,11-17-1,-17 24-55,0 0 0,0 0 0,0-1-1,0 1 1,-1-1 0,1 1 0,0-1 0,-1 1-1,1-1 1,-1 1 0,1-1 0,-1 0 0,0 1-1,0-1 1,0 1 0,0-1 0,0 0 0,0 1 0,0-1-1,0 0 1,-1 1 0,1-1 0,-1 1 0,1-1-1,-1 1 1,1-1 0,-1 1 0,0-1 0,0 1-1,-1-2 1,0 1 7,0 1-1,0-1 1,0 1-1,-1 0 1,1 0-1,0 0 1,0 0-1,-1 0 1,1 0-1,-1 1 1,1-1-1,-1 1 1,1 0-1,-1-1 1,1 1-1,-1 0 1,1 1-1,-5 0 1,-4 1 2,0 1 1,0 0-1,1 1 1,-1 0 0,1 0-1,0 1 1,0 1-1,0 0 1,1 0-1,0 1 1,0 0-1,-9 10 1,13-12-44,0 0 0,0 0 0,0 1 0,1-1-1,0 1 1,0 0 0,0 1 0,1-1 0,0 1 0,0-1 0,0 1 0,1 0 0,0 0 0,1 0 0,0 0 0,0 1 0,0-1 0,1 0 0,0 14 0,1-18-60,-1 0 1,1-1 0,0 1-1,0 0 1,0 0 0,0 0-1,0-1 1,1 1 0,-1-1-1,1 1 1,0-1 0,0 1-1,0-1 1,0 0 0,0 0-1,0 0 1,0 0-1,1 0 1,-1-1 0,1 1-1,-1-1 1,1 1 0,4 0-1,-2 0-13,0-1 0,0 0 0,1 0 0,-1-1-1,0 1 1,1-1 0,-1 0 0,0-1-1,1 0 1,-1 1 0,0-1 0,8-3 0,26-13-495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21052,'1'-1'92,"0"-1"-1,0 1 1,0-1-1,0 1 0,0-1 1,0 1-1,1 0 1,-1 0-1,0 0 0,1 0 1,-1 0-1,1 0 1,-1 0-1,1 0 0,-1 0 1,1 1-1,0-1 1,-1 1-1,1-1 0,0 1 1,0 0-1,-1 0 0,1-1 1,0 1-1,0 1 1,0-1-1,-1 0 0,1 0 1,0 0-1,-1 1 1,1-1-1,0 1 0,0 0 1,-1-1-1,1 1 1,-1 0-1,2 1 0,4 1 67,-1 1-1,0 0 0,-1 0 1,1 0-1,-1 1 0,0 0 1,0 0-1,6 7 1,-6-4-91,-1-1 0,1 1 0,-1 0 0,0 0 0,-1 0 0,0 0 0,0 1 0,-1 0 0,0-1 0,1 15 0,-2-9-13,-1 0-1,0 0 1,-2 0-1,1 0 1,-2 0-1,-3 13 0,-8 15 16,-1-2-1,-3 0 0,-26 47 1,41-83-62,-10 19 2,8-16-23,1 0-1,0 0 0,0 1 1,1-1-1,-1 1 0,2 0 1,-1 0-1,-2 14 0,5-21-20,0-1 0,1 1 1,-1 0-1,0 0 0,0-1 0,1 1 0,-1 0 0,0-1 1,0 1-1,1 0 0,-1-1 0,1 1 0,-1 0 0,1-1 1,-1 1-1,1-1 0,-1 1 0,1-1 0,0 1 0,-1-1 0,1 1 1,-1-1-1,1 0 0,0 1 0,0-1 0,-1 0 0,1 1 1,0-1-1,0 0 0,-1 0 0,1 0 0,0 0 0,0 0 1,-1 0-1,1 0 0,0 0 0,0 0 0,-1 0 0,1 0 1,0-1-1,0 1 0,0 0 0,35-11-1602,33-24 441,-31 13 409</inkml:trace>
  <inkml:trace contextRef="#ctx0" brushRef="#br0" timeOffset="1">435 531 17724,'2'36'2064,"0"5"-1080,-2 2-367,3 3 1295,-1 0-536,2-6-744,2-4-392,-2-12-1152,0-9 816,4-21-88,0-8-200,2-28-144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17116,'-86'32'2161,"77"-28"-2011,0 1 0,0 0 0,0 0 0,1 1 0,0 0 1,0 0-1,-7 8 0,14-13-167,0-1 0,0 1 1,1 0-1,-1 0 0,0 0 0,0 0 1,1 0-1,-1 0 0,0 0 1,1 1-1,-1-1 0,1 0 1,0 0-1,-1 0 0,1 1 0,0-1 1,-1 0-1,1 0 0,0 0 1,0 1-1,1 1 0,-1-2-7,1 0 0,-1 0-1,1 0 1,0 0-1,-1 0 1,1 0 0,0 0-1,0-1 1,0 1 0,0 0-1,-1 0 1,1-1 0,0 1-1,0-1 1,1 1 0,-1-1-1,0 1 1,2 0-1,7 1-141,1 0-1,0 0 0,22 1 1,-22-3 152,-3 1-10,53 6-17,-55-6 45,0 0 0,0 0 0,0 1 0,0 0 0,-1 0 1,1 1-1,8 5 0,-13-7 4,0-1 1,0 1 0,0 0 0,0 0-1,0 0 1,0 0 0,0 0-1,0 0 1,0 0 0,-1 0 0,1 0-1,-1 0 1,1 1 0,-1-1 0,1 0-1,-1 0 1,1 0 0,-1 1-1,0-1 1,0 0 0,0 1 0,0-1-1,0 2 1,0 0 13,-1 0 0,0 0 0,0 0 1,0 0-1,0 0 0,0 0 0,-1-1 0,1 1 0,-4 4 0,-4 3 71,1 0 0,-2 0-1,-15 11 1,9-8-35,0-1-1,-1 0 1,-1-2 0,-27 14-1,43-24-124,0 1 0,1 0-1,-1-1 1,0 1-1,0-1 1,0 0 0,1 1-1,-1-1 1,-4 0 0,6-1 40,-1 1 0,1 0 0,-1 0 0,0 0 0,1 0 0,-1-1 0,1 1 0,-1 0 0,0-1 1,1 1-1,-1 0 0,1-1 0,-1 1 0,1-1 0,0 1 0,-1 0 0,1-1 0,-1 1 0,1-1 1,-1 0-1,1-2-15,-1 1 0,0-1 0,1 1 0,0-1 0,-1 0 0,1 1 0,0-1 0,0 1 0,1-1 0,-1 1 0,0-1 0,2-4 0,9-27-362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17300,'-10'16'497,"1"0"0,1 0 0,0 0 0,-7 25 0,12-30-409,1 0-1,0 0 1,0 0 0,1 1 0,1-1 0,0 1-1,1-1 1,1 13 0,2-8-55,0-1-1,1 1 1,1-1-1,13 26 1,-11-24-343,0 0-1,9 31 1,-17-48 282,0 0 0,0 1-1,0-1 1,0 0 0,0 0 0,0 0 0,1 0 0,-1 1-1,0-1 1,0 0 0,0 0 0,0 0 0,0 1 0,0-1-1,0 0 1,0 0 0,0 1 0,0-1 0,0 0 0,0 0-1,0 0 1,0 1 0,0-1 0,0 0 0,0 0 0,0 0-1,0 1 1,0-1 0,0 0 0,-1 0 0,1 0 0,0 1-1,0-1 1,0 0 0,0 0 0,0 0 0,-1 0 0,1 0-1,0 1 1,0-1 0,0 0 0,0 0 0,-1 0 0,1 0-1,0 0 1,0 0 0,-12-7-776,-14-18-147,24 23 836,-172-183 1003,173 183-762,-1 1 0,1-1-1,-1 1 1,1-1 0,-1 0-1,1 0 1,0 0 0,0 0 0,-1-2-1,5-2 732,11 4-465,68 10 282,-42-3-1612,1-2 1,-1-1 0,55-6 0,-54-5 264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138 208 10722,'0'-1'345,"-1"0"0,1 0 0,-1 0 0,1 0 0,-1 0 0,1 0 0,-1 0 0,0 0 0,0 0 0,1 1 0,-1-1 0,0 0 0,0 1 0,0-1 0,0 0 0,0 1 0,0-1 0,0 1 0,0 0 0,0-1 0,-2 1 0,1-1-133,0 1 0,0 0 0,0 0-1,-1 0 1,1 0 0,0 1 0,0-1 0,0 1-1,0-1 1,-3 2 0,-1 0-53,1 0 1,0 1-1,0 0 1,0 0-1,1 0 1,-1 1 0,-7 7-1,5-4-92,2 1 0,-1 0 0,1-1 0,-8 18 0,11-22-75,1 0 1,0 0 0,-1 0 0,1 1 0,1-1-1,-1 1 1,0-1 0,1 0 0,0 1 0,0-1-1,0 1 1,0-1 0,0 1 0,1-1-1,-1 1 1,3 4 0,-2-6 2,-1-1 0,1 1 1,0-1-1,0 1 0,0-1 0,0 0 0,0 0 1,1 1-1,-1-1 0,0 0 0,1 0 0,-1 0 1,0 0-1,1-1 0,-1 1 0,1 0 0,0 0 1,-1-1-1,1 1 0,-1-1 0,1 0 0,0 1 0,-1-1 1,1 0-1,0 0 0,-1 0 0,1 0 0,0 0 1,-1-1-1,1 1 0,0 0 0,-1-1 0,1 1 1,2-2-1,5-1-1,0-1-1,-1 0 1,0 0 0,0-1 0,8-5 0,-3 0 101,0 0 0,-1 0 0,0-1 0,-1-1 0,0 0 0,-1 0 0,-1-1 0,1 0 0,-2-1 0,9-18 0,-20 40-65,1-1 0,0 1 0,0 1 0,0-1 0,1 0 0,1 0 0,-1 0 0,1 1-1,3 15 1,-3-21-26,0-1 0,1 0-1,-1 1 1,1-1-1,0 1 1,0-1 0,0 0-1,0 0 1,0 0 0,0 1-1,0-1 1,1 0-1,-1-1 1,1 1 0,0 0-1,-1 0 1,1-1-1,0 1 1,0-1 0,0 1-1,0-1 1,0 0 0,1 0-1,-1 0 1,0 0-1,1 0 1,-1 0 0,0-1-1,1 1 1,-1-1-1,1 1 1,-1-1 0,0 0-1,1 0 1,-1 0-1,1-1 1,-1 1 0,4-1-1,2-1 32,0 0 0,-1 0 0,1-1 0,-1 0 0,0 0 0,0-1 0,0 0 0,0 0 0,8-7 0,5-6 183,27-29 0,-23 21-73,-25 33-154,0 0 0,1-1 1,0 1-1,0 0 0,3 12 0,-2-18 8,0 0 1,0-1-1,0 0 1,1 1-1,-1-1 1,0 0-1,1 1 1,0-1-1,-1 0 1,1 0-1,-1 0 1,1 0-1,0-1 1,0 1-1,-1 0 1,1-1-1,0 1 1,0-1-1,0 0 1,0 0-1,0 0 1,0 1-1,0-2 1,-1 1 0,1 0-1,3-1 0,5 0-4,0-1 0,-1 0 0,17-6-1,-2-2-14,-2 0 0,1-2-1,35-24 1,-58 36 0,1-1 1,0 1 0,-1-1-1,1 1 1,0 0 0,0-1-1,-1 1 1,1 0 0,0-1-1,0 1 1,-1 0 0,1 0-1,0 0 1,0-1 0,0 1-1,0 0 1,1 1 0,-2-1 6,1 0 1,-1 0 0,0 0-1,1 1 1,-1-1 0,1 0 0,-1 1-1,0-1 1,1 0 0,-1 1-1,0-1 1,1 0 0,-1 1-1,0-1 1,0 1 0,1-1-1,-1 1 1,0-1 0,0 0 0,0 1-1,0-1 1,0 1 0,1 36-388,-2-18 249,1-17 144,0 0-1,0 0 0,0 0 0,1 0 1,-1 0-1,1 0 0,-1 0 0,1 0 1,0 0-1,-1 0 0,1 0 0,0 0 1,0 0-1,1 0 0,-1-1 0,0 1 1,0 0-1,1-1 0,-1 1 0,1-1 1,0 0-1,-1 1 0,1-1 0,0 0 1,0 0-1,0 0 0,2 1 1,0-2 3,0 1 1,-1-1-1,1 1 0,0-1 1,0 0-1,0 0 1,0-1-1,0 1 1,0-1-1,0 0 1,-1 0-1,1 0 1,0-1-1,3-1 1,7-4 13,-1-1 0,1-1 1,-1 0-1,-1 0 0,0-1 1,0-1-1,-1 0 0,-1-1 0,0 0 1,0 0-1,-1-1 0,-1 0 1,0-1-1,0 0 0,-2 0 0,0-1 1,-1 1-1,0-1 0,-1-1 1,3-17-1,-7 32-7,0 0 0,1 0 0,-1 0 0,0 0 0,0 0 1,0 0-1,0 0 0,0 0 0,0 0 0,0 0 0,0 0 0,0 0 0,0 0 0,-1 0 0,1 0 1,0 0-1,-1 0 0,1 0 0,-1 0 0,1 1 0,-1-1 0,1 0 0,-1 0 0,0 0 0,1 1 1,-1-1-1,0 0 0,1 1 0,-1-1 0,0 1 0,0-1 0,-1 0 0,0 1 1,1 0 1,0 0-1,-1 0 0,1 1 0,-1-1 0,1 1 1,0-1-1,-1 1 0,1-1 0,0 1 0,-1 0 1,1-1-1,0 1 0,0 0 0,0 0 0,0 0 0,0 0 1,0 0-1,0 0 0,0 0 0,0 1 0,-1 0 1,-2 5 1,-1 1 0,1-1 0,0 1 0,1-1 0,0 1 0,0 0 0,1 0 0,0 0 0,1 1 0,-1-1 0,1 16 0,1 7-22,9 60 0,0-3 8,-9-31 23,-1-1 0,-13 75 0,7-95 73,0 0 1,-3-1-1,-1 0 0,-26 57 0,36-91-81,-19 34 179,19-33-155,0 0 0,0 0-1,-1 0 1,1 0 0,-1 0-1,0-1 1,1 1 0,-1-1 0,0 1-1,0-1 1,0 0 0,0 0-1,0 0 1,-3 1 0,5-2-21,-1 1 1,1-1-1,0 0 0,-1 0 0,1 0 1,-1 0-1,1 0 0,0 0 1,-1-1-1,1 1 0,-1 0 1,1 0-1,-1 0 0,1 0 1,0 0-1,-1-1 0,1 1 1,0 0-1,-1 0 0,1-1 1,0 1-1,-1 0 0,1 0 1,0-1-1,0 1 0,-1 0 1,1-1-1,0 1 0,-6-17 168,4-21 3,2 32-143,1-26-69,1 1 0,2-1 0,1 0 0,2 1 0,1 0 0,1 1 0,1-1 0,2 2 0,2 0 0,31-52 0,-23 49-81,3 9-34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 11859,'-7'18'644,"-18"33"0,1-3-119,-16 53 323,35-85-653,0 1-1,1 0 1,1 0 0,-2 20 0,5-35-154,0-1 1,-1 1-1,1-1 0,0 1 1,0-1-1,0 1 1,1-1-1,-1 1 0,0-1 1,0 1-1,1-1 0,-1 1 1,1-1-1,-1 0 1,1 1-1,0-1 0,0 0 1,-1 1-1,1-1 0,0 0 1,0 0-1,0 0 0,0 0 1,0 0-1,2 2 1,0-3 15,-1 1 1,0-1 0,1 1-1,-1-1 1,0 0 0,1 0-1,-1 0 1,0 0 0,1 0 0,-1-1-1,0 1 1,1-1 0,-1 1-1,0-1 1,0 0 0,4-1-1,7-5 143,1 0 0,-1-1 0,0-1 0,-1 0 0,0 0 0,0-1-1,-1-1 1,19-22 0,-3-2 301,40-69 0,-30 32-152,-34 66-318,0-1 0,-1 0 1,1 0-1,-2-1 0,1 1 0,-1 0 0,0-1 0,0-7 0,-1 15-30,0 0 0,0 0 0,0 0 0,0 0 0,-1 0 0,1 0-1,0-1 1,0 1 0,0 0 0,0 0 0,0 0 0,0 0-1,0 0 1,0 0 0,0 0 0,-1 0 0,1 0 0,0 0-1,0 0 1,0 0 0,0 0 0,0 0 0,0 0 0,-1 0-1,1 0 1,0 0 0,0 0 0,0 0 0,0 0 0,0 0-1,0 0 1,-1 0 0,1 0 0,0 0 0,0 0 0,0 0-1,0 0 1,0 0 0,0 0 0,0 0 0,-1 0 0,1 0-1,0 0 1,0 0 0,0 1 0,0-1 0,0 0 0,0 0-1,0 0 1,0 0 0,0 0 0,0 0 0,0 0 0,0 0-1,-1 1 1,1-1 0,0 0 0,0 0 0,0 0 0,0 0-1,0 0 1,0 0 0,0 1 0,0-1 0,-7 10 18,-16 35 64,3 1-1,-28 88 1,47-130-72,0-1 0,0 1 0,0 0 0,1 0 0,-1 0 0,1-1 0,0 1 0,0 0 0,0 0 0,1 0 0,1 6 0,-1-8-8,-1-1 1,1 1-1,0-1 0,0 0 1,0 0-1,0 1 1,0-1-1,0 0 0,0 0 1,0 0-1,0 0 1,1 0-1,-1 0 0,0-1 1,1 1-1,-1 0 1,0-1-1,1 1 0,-1 0 1,1-1-1,-1 0 1,1 1-1,-1-1 0,1 0 1,0 0-1,-1 0 1,1 0-1,-1 0 0,1 0 1,1-1-1,52-9 48,-43 7-29,1 1 1,-1 0-1,16-1 0,-27 4-10,0-1 0,1 0-1,-1 1 1,0-1 0,1 1 0,-1-1-1,0 1 1,0-1 0,0 1 0,1 0-1,-1 0 1,0 0 0,0-1-1,0 1 1,0 0 0,0 0 0,-1 0-1,1 1 1,0-1 0,0 0 0,-1 0-1,1 0 1,-1 0 0,1 1 0,-1-1-1,1 0 1,-1 2 0,1-1 3,-1-1-1,1 1 1,-1-1 0,1 1 0,-1-1 0,1 0 0,0 1 0,0-1-1,0 0 1,0 1 0,0-1 0,0 0 0,0 0 0,0 0 0,0 0 0,1 0-1,-1 0 1,0 0 0,1 0 0,-1-1 0,1 1 0,-1 0 0,1-1-1,-1 1 1,4 0 0,1-2 10,1 1 0,0-1 0,0-1-1,-1 1 1,1-1 0,-1 0 0,1-1 0,-1 1-1,0-1 1,0-1 0,7-4 0,-7 4-11,0 1 0,0-1 0,0 1 0,1 0 0,-1 1 0,1 0 0,-1 0 0,1 0 0,13-1 0,-19 3-6,0 0 0,0 1 0,0-1 0,0 0 0,0 1 1,0-1-1,0 0 0,0 1 0,0-1 0,0 1 0,-1 0 1,1-1-1,0 1 0,0 0 0,0-1 0,-1 1 1,1 0-1,0 0 0,-1 0 0,1-1 0,-1 1 0,1 0 1,-1 0-1,1 0 0,-1 0 0,0 0 0,1 0 0,-1 0 1,0 0-1,0 0 0,0 0 0,0 0 0,0 0 1,0 0-1,0 1 0,0-1 0,-1 2 0,1 7 86,-2 0 0,-4 20 0,4-21-58,-7 36-1270,9-45 1226,0 0-1,0 1 1,0-1 0,0 0-1,0 0 1,0 0-1,0 0 1,0 0 0,1 0-1,-1 0 1,0 0-1,0 0 1,0 0 0,0 0-1,0 0 1,0 0 0,0 0-1,0 0 1,1 0-1,-1 0 1,0 0 0,0 0-1,0 0 1,0 0-1,0 0 1,0 0 0,0 0-1,0 0 1,1 0-1,-1 0 1,0 0 0,0 0-1,0 0 1,0 0 0,0 0-1,0 0 1,0 0-1,0 0 1,0 0 0,1 0-1,-1 0 1,0 0-1,0 0 1,0 0 0,0-1-1,0 1 1,0 0 0,0 0-1,0 0 1,0 0-1,0 0 1,0 0 0,0 0-1,0 0 1,0-1-1,0 1 1,0 0 0,0 0-1,0 0 1,0 0 0,0 0-1,0 0 1,1-1-48,6-8-357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16748,'-15'32'1372,"1"0"0,1 0 1,2 2-1,-10 47 0,10-25-986,-5 108 0,15-147-348,2-21-213,-2-26-380,0 16 310,0 0-259,-1 0 0,-6-24-1,10 40 475,-1 0 0,1 0-1,0 0 1,1 0-1,-1 0 1,0-1 0,0 1-1,1-1 1,-1 1 0,1-1-1,-1 0 1,1 0-1,0 0 1,-1 0 0,1-1-1,4 1 1,7 2 65,-1-1-1,20 2 1,-21-4 50,-1-1 0,1 0 0,-1 0 0,15-4 0,-21 4-3,1-1-1,-1 0 0,-1 1 0,1-2 0,0 1 0,0 0 1,-1-1-1,1 0 0,-1 0 0,0 0 0,6-7 0,-3-3 307,-7 13-380,0-1 0,0 1 0,0 0 1,0 0-1,0 0 0,0-1 0,0 1 1,0 0-1,0 0 0,0 0 0,0-1 1,0 1-1,0 0 0,0 0 0,0 0 1,-1 0-1,1-1 0,0 1 0,0 0 1,0 0-1,0 0 0,0 0 1,-1 0-1,1-1 0,0 1 0,0 0 1,0 0-1,-1 0 0,1 0 0,0 0 1,0 0-1,0 0 0,-1 0 0,1 0 1,-2 0 2,1 0 0,0 0 1,-1 0-1,1 0 1,0 0-1,-1 1 0,1-1 1,-1 1-1,1-1 1,0 1-1,0-1 0,-1 1 1,1 0-1,0 0 1,-2 1-1,-3 3-3,0 0 1,1 0-1,0 0 0,0 0 0,0 1 1,1 0-1,0 0 0,0 0 0,0 1 1,-2 7-1,6-14-8,0 1-1,0 0 1,0-1 0,0 1 0,0 0 0,0-1-1,0 1 1,0 0 0,1-1 0,-1 1 0,0-1-1,1 1 1,-1 0 0,0-1 0,1 1 0,-1-1-1,0 1 1,1-1 0,-1 1 0,1-1 0,-1 1-1,1-1 1,-1 0 0,1 1 0,-1-1 0,1 0-1,0 1 1,-1-1 0,1 0 0,-1 0 0,1 1-1,0-1 1,-1 0 0,1 0 0,1 0 0,27 4-19,-26-4 18,142 16 21,-143-16 6,-1 0 0,0 0 0,1 0-1,-1 0 1,1 0 0,-1 0 0,0-1 0,1 1 0,-1 0-1,1-1 1,-1 1 0,0-1 0,1 1 0,-1-1 0,0 0-1,0 0 1,0 1 0,1-1 0,-1 0 0,0 0 0,0 0 0,0 0-1,1-2 1,-1 0 38,0 1-1,1-1 1,-1 0 0,0 0-1,0 0 1,-1 1-1,1-1 1,-1 0 0,1 0-1,-1-5 1,-1-7 145,0 1 1,-1-1 0,-5-21-1,6 34-208,1 2-30,0 0 1,0-1-1,-1 1 0,1-1 0,0 1 0,0-1 0,0 1 0,0-1 1,0 1-1,0-1 0,0 1 0,0-1 0,0 1 0,0-1 0,0 1 1,0-1-1,0 1 0,0-1 0,0 1 0,1-1 0,-1 1 0,0-1 1,0 1-1,0 0 0,1-1 0,-1 1 0,0-1 0,1 1 0,-1 0 1,0-1-1,1 1 0,-1 0 0,1-1 0,-1 1 0,0 0 1,1 0-1,-1-1 0,1 1 0,-1 0 0,1 0 0,-1 0 0,1 0 1,-1-1-1,1 1 0,-1 0 0,1 0 0,28 5-1768,-14-2 1646,11 0-399,2 0-131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13603,'-7'1'742,"0"0"0,0 0 1,1 1-1,-1 0 0,-8 4 1,-1 0 931,8-4-1101,-49 20 1454,53-20-1996,0 0 0,0 0-1,0 0 1,1 1-1,-1-1 1,1 1-1,-1 0 1,1 0-1,0 0 1,0 0 0,-2 5-1,5-8-58,-1 0-1,1 1 1,0-1 0,0 1-1,-1-1 1,1 0-1,0 1 1,0-1 0,0 1-1,0-1 1,0 1-1,0-1 1,0 0 0,0 1-1,0-1 1,0 1-1,0-1 1,0 1 0,0-1-1,0 1 1,0-1-1,0 0 1,1 1 0,-1-1-1,0 1 1,0-1-1,0 0 1,1 1 0,-1-1-1,1 1 1,14 7-816,28 0-566,-36-8 1139,37 5-836,-25-4 855,-1 1 0,0 1 0,1 1 0,32 11 0,-50-15 282,0 0 0,0 0-1,-1 1 1,1-1-1,0 1 1,0-1 0,0 1-1,0-1 1,0 1-1,-1-1 1,1 1 0,0 0-1,0-1 1,-1 1-1,1 0 1,0 0 0,-1 0-1,1-1 1,-1 1-1,1 0 1,-1 0 0,0 0-1,1 0 1,-1 1-1,0 0 36,0-1-1,0 0 1,-1 0-1,1 0 0,0 0 1,-1 0-1,1 1 1,-1-1-1,0 0 0,1 0 1,-1 0-1,0 0 0,1-1 1,-1 1-1,0 0 1,0 0-1,-1 1 0,-4 2 335,-1 1 0,0-1 0,0 0-1,-13 6 1,-36 8 1113,53-17-1549,0 0 0,-1-1 0,1 1 0,0-1 0,0 0 0,0 1 0,0-2 0,-1 1 1,1 0-1,0 0 0,0-1 0,0 0 0,0 0 0,0 0 0,0 0 0,-3-2 0,5 3 16,1-1-1,-1 1 1,0-1-1,1 1 1,-1-1-1,1 0 1,-1 1-1,1-1 0,-1 0 1,1 0-1,0 1 1,-1-1-1,1 0 1,0 0-1,-1 0 1,1 0-1,0 1 1,0-1-1,0 0 1,0 0-1,0 0 1,0 0-1,0 0 0,0 1 1,0-1-1,1-2 1,5-10-465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143 273 14507,'0'1'110,"-1"0"-1,0 0 1,1 0 0,-1-1-1,0 1 1,0 0 0,1-1-1,-1 1 1,0-1 0,0 1-1,0-1 1,0 1-1,0-1 1,0 1 0,0-1-1,1 0 1,-1 0 0,-2 1-1,-3 1 209,-5 3 162,1 0 0,0 1 1,0 0-1,1 1 1,-17 15-1,22-19-382,0 1-1,0 1 1,0-1-1,1 1 1,-1-1 0,1 1-1,0 0 1,1 0-1,-1 0 1,1 0 0,0 1-1,0-1 1,-1 10 0,2-13-79,1 0 1,0 0 0,0-1 0,0 1-1,0 0 1,1 0 0,-1-1 0,0 1 0,1 0-1,-1-1 1,1 1 0,-1 0 0,1-1 0,0 1-1,0-1 1,0 1 0,0-1 0,0 0 0,0 1-1,0-1 1,0 0 0,1 0 0,-1 1-1,0-1 1,1 0 0,-1-1 0,1 1 0,-1 0-1,1 0 1,-1 0 0,1-1 0,0 1 0,-1-1-1,1 1 1,0-1 0,-1 0 0,1 0 0,0 0-1,2 0 1,3 1-8,1-1-1,-1-1 1,1 1-1,-1-1 0,0-1 1,1 1-1,-1-1 1,8-3-1,-3-1 1,1-1-1,-1 0 0,0 0 0,0-2 0,-1 1 1,0-1-1,-1-1 0,0 0 0,0 0 1,-1-1-1,-1 0 0,11-17 0,-9 11 11,-1-1-1,0 1 1,-2-2-1,0 1 0,-1-1 1,0 0-1,-2 0 1,3-26-1,-6 35-1,-1 1-1,0 0 1,0-1 0,-1 1-1,0 0 1,-1-1-1,-3-11 1,4 19-10,1 0-1,-1 0 1,1 0 0,-1 1-1,0-1 1,0 0-1,0 0 1,0 1 0,0-1-1,-1 0 1,1 1 0,0-1-1,-1 1 1,1 0 0,-1-1-1,1 1 1,-1 0 0,0 0-1,1 0 1,-1 0-1,0 0 1,0 0 0,0 1-1,0-1 1,0 1 0,0-1-1,0 1 1,0 0 0,0-1-1,0 1 1,0 0-1,0 1 1,0-1 0,0 0-1,0 0 1,0 1 0,0-1-1,0 1 1,1 0 0,-4 1-1,-2 1 41,0 1 1,0 0-1,0 0 0,1 1 0,-1 0 1,1 0-1,0 1 0,1-1 0,-1 1 1,1 1-1,-5 6 0,6-7-16,0 0 1,1 0-1,-1 0 0,1 1 0,0-1 1,1 1-1,0-1 0,0 1 0,0 0 1,1 0-1,0 0 0,0 14 0,1-17-56,1-1-1,-1 1 0,1-1 0,0 0 1,0 1-1,0-1 0,1 0 0,-1 1 1,1-1-1,0 0 0,0 0 0,0 0 1,0 0-1,0-1 0,0 1 0,6 4 0,2 0-259,0 0-1,1-1 0,18 9 1,-22-12 106,0 0-1,0 0 1,0 1 0,0 0 0,-1 0 0,0 1 0,0 0-1,0 0 1,0 0 0,5 8 0,-9-9 119,0-1 1,-1 0-1,1 1 1,-1-1-1,0 1 0,0-1 1,0 1-1,-1-1 1,1 1-1,-1 0 0,0 0 1,0-1-1,0 1 1,0 0-1,-1-1 0,0 1 1,0-1-1,0 1 1,0-1-1,0 1 0,0-1 1,-1 1-1,0-1 1,-2 3-1,-2-1-91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16828,'-15'11'2024,"4"8"-1088,-2 0-384,3-1 1257,1 4-593,5-3-392,4-1-328,3-4-640,4-2-368,3-8-632,0-2 1488,0-7-584,3-3-160,0-5-112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52 357 14819,'7'1'389,"1"0"0,-1 0 0,1-1-1,-1 0 1,1-1 0,-1 1 0,0-1 0,1-1 0,-1 0-1,0 0 1,0 0 0,0-1 0,0 0 0,0 0-1,-1-1 1,1 1 0,-1-1 0,0-1 0,8-7-1,-12 11-357,-1 0-1,0 0 0,0 0 0,-1 0 0,1-1 0,0 1 0,0 0 0,0 0 0,-1 0 0,1-1 0,-1 1 0,1-1 0,-1 1 0,1 0 0,-1-1 0,0 1 0,0-1 1,0 1-1,0 0 0,0-1 0,0 1 0,0-3 0,-1 3-17,1 0 0,-1 0 0,1 0 0,-1 0 1,0 1-1,1-1 0,-1 0 0,0 0 0,0 0 0,0 0 0,0 1 1,1-1-1,-1 1 0,0-1 0,0 0 0,0 1 0,0-1 0,-1 1 0,1 0 1,0-1-1,0 1 0,0 0 0,0 0 0,0 0 0,0 0 0,-1 0 1,1 0-1,0 0 0,-1 0 0,-5 1 16,0 0 0,1 1 0,-1 0 1,1 0-1,0 0 0,0 1 0,0 0 0,0 0 0,0 0 0,0 1 0,1 0 1,0 0-1,0 0 0,-8 9 0,10-10-10,1 0 1,-1 0-1,1 0 0,0 1 0,0-1 1,0 0-1,1 1 0,-1-1 1,1 1-1,0-1 0,0 1 0,0 4 1,0-5-1,1 0 0,0-1-1,1 1 1,-1 0 0,0-1 0,1 1 0,0-1 0,-1 1 0,1-1 0,0 1 0,0-1 0,1 1 0,-1-1-1,0 0 1,1 0 0,-1 1 0,1-1 0,4 3 0,-2-1-31,1-1-1,-1 0 1,1 0-1,0 0 1,0-1 0,0 1-1,0-1 1,0-1 0,1 1-1,-1-1 1,1 0 0,-1 0-1,1 0 1,-1-1-1,1 0 1,-1 0 0,11-1-1,-13 1-56,1-1-1,-1 1 1,0-1-1,1 0 1,-1 0-1,0 0 1,0 0-1,0 0 1,0 0 0,0-1-1,0 0 1,0 0-1,0 0 1,0 0-1,-1 0 1,1 0-1,-1 0 1,0-1-1,0 0 1,0 1-1,0-1 1,0 0-1,0 0 1,-1 0-1,1 0 1,-1 0-1,0 0 1,0 0-1,1-7 1,-1-21-427</inkml:trace>
  <inkml:trace contextRef="#ctx0" brushRef="#br0" timeOffset="1">15 20 20260,'-12'10'1737,"9"-4"-1281,3 0-208,9-5-48,4-6 464,1-11-496,3-6-184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199 239 15547,'-1'-2'171,"0"1"0,0-1-1,0 1 1,-1-1 0,1 1-1,0-1 1,0 1 0,-1 0-1,1 0 1,-1-1 0,1 1 0,-1 0-1,1 0 1,-1 1 0,0-1-1,1 0 1,-1 0 0,0 1-1,0-1 1,-2 1 0,0-1 63,1 1 0,-1 0 1,0 1-1,1-1 1,-1 1-1,1-1 0,-1 1 1,1 0-1,-7 3 1,0 0-44,1 1 1,1 0 0,-1 1 0,1-1 0,0 2-1,-13 11 1,16-12-194,0-1 1,0 1-1,1 1 0,-1-1 0,1 0 0,1 1 0,-1 0 0,1 0 1,0 0-1,1 0 0,0 0 0,-3 12 0,5-18-2,0 0 0,0 0 0,0 1 0,0-1 0,0 0 1,0 0-1,0 0 0,0 0 0,0 1 0,0-1 0,0 0 0,1 0 0,-1 0 0,0 0 0,1 0 0,-1 0 0,1 0 0,0 0 0,-1 0 0,1 0 0,0 0 0,-1 0 1,1 0-1,0 0 0,0-1 0,0 1 0,0 0 0,0-1 0,0 1 0,0 0 0,0-1 0,0 1 0,0-1 0,0 0 0,0 1 0,0-1 0,0 0 0,0 0 0,1 1 0,-1-1 1,0 0-1,0 0 0,0 0 0,0-1 0,1 1 0,-1 0 0,2-1 0,4 0-5,1-1 1,0 0-1,-1 0 1,0-1-1,0 0 0,8-5 1,9-6 95,-2-2-1,0 0 1,0-2 0,-2 0-1,0-1 1,-2-1 0,0-1-1,-1-1 1,-1 0 0,-1-1-1,-1-1 1,-1 0 0,12-31-1,-23 49-41,0 2 2,0 0 0,0-1 0,-1 1-1,0-1 1,0 1 0,0-1 0,0 1 0,-1-1 0,0-8 0,0 12-40,0 1 0,0 0 0,0-1 0,0 1 0,0-1 0,0 1 0,0 0 0,0-1 0,0 1 0,0 0 0,0-1 0,-1 1 0,1 0-1,0-1 1,0 1 0,0 0 0,0 0 0,-1-1 0,1 1 0,0 0 0,0 0 0,-1-1 0,1 1 0,0 0 0,-1 0 0,1 0 0,0-1 0,0 1 0,-1 0 0,1 0 0,-1 0 0,-10 5 98,-8 20-29,11-9-94,1 0 0,1 0 0,1 0-1,0 1 1,1-1 0,1 1 0,-2 19 0,4-28-93,0 0 0,1 0 1,0 0-1,1 0 0,-1-1 0,1 1 0,1 0 1,0 0-1,0-1 0,0 1 0,1-1 1,0 0-1,0 0 0,1 0 0,0 0 0,0 0 1,10 11-1,-11-15 52,0-1 0,1 1-1,-1 0 1,1-1 0,7 4 0,25 6-414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46 126 21181,'-3'12'558,"0"0"1,0 1-1,1-1 1,-1 23-1,1-9 118,0-6-359,-1 6-86,1 0 1,0 0-1,2 0 0,6 45 1,-6-70-235,0 1 1,0-1-1,1 0 1,-1 0-1,0 0 0,1 1 1,-1-1-1,1 0 1,-1 0-1,1 0 0,0 0 1,-1 0-1,1 0 1,0 0-1,0 0 1,0-1-1,0 1 0,0 0 1,-1 0-1,2-1 1,-1 1-1,0 0 0,0-1 1,0 1-1,0-1 1,0 0-1,0 1 1,0-1-1,1 0 0,-1 0 1,0 1-1,0-1 1,2 0-1,3-1-21,0 0 0,1 0-1,-1-1 1,0 1 0,8-5 0,15-2-3,-25 7 29,0 1 1,0 0-1,0 0 0,0 0 1,0 0-1,0 0 1,1 1-1,-1 0 1,0 0-1,0 0 0,0 1 1,-1-1-1,1 1 1,0 0-1,0 0 0,-1 0 1,0 0-1,1 1 1,-1-1-1,0 1 0,0 0 1,0 0-1,0 0 1,-1 1-1,1-1 0,-1 0 1,0 1-1,0 0 1,0-1-1,2 9 0,-3-8 48,1 0-1,-1-1 1,-1 1-1,1 0 1,-1 0-1,1 0 1,-1 0-1,0 0 1,0 0-1,-1 0 1,1 0-1,-1-1 1,0 1-1,0 0 0,0 0 1,-1-1-1,1 1 1,-1 0-1,0-1 1,0 1-1,0-1 1,0 0-1,-1 0 1,1 0-1,-1 0 1,0 0-1,0-1 1,0 1-1,0-1 1,0 0-1,0 1 0,-8 2 1,6-3-152,-1 0 0,1 0 0,-1-1-1,0 0 1,1 0 0,-1 0 0,0-1 0,0 0 0,1 0 0,-1 0 0,0 0 0,0-1-1,1 0 1,-1-1 0,0 1 0,1-1 0,-1 0 0,1 0 0,0-1 0,0 0 0,0 0-1,0 0 1,0 0 0,1-1 0,-1 0 0,1 1 0,0-2 0,0 1 0,-6-10 0,-14-21-624</inkml:trace>
  <inkml:trace contextRef="#ctx0" brushRef="#br0" timeOffset="1">28 65 20532,'20'3'2489,"7"-3"-1593,0 0-400,2-1 1417,2-4-745,2 0-352,-3-4-960,-1 2-688,-13-4 752,-5-2-184,-11-3-120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17684,'24'-15'1700,"-12"8"-1054,0-1-1,0 2 0,1 0 0,-1 0 1,1 1-1,21-5 0,-33 10-615,0 0 1,0-1-1,0 1 0,-1 0 1,1 0-1,0 0 0,0 0 0,0 0 1,-1 0-1,1 0 0,0 0 1,0 0-1,0 0 0,-1 0 1,1 1-1,0-1 0,0 0 0,0 0 1,-1 1-1,1-1 0,0 1 1,-1-1-1,2 1 0,-2 0-18,0 0 0,1 0 1,-1-1-1,0 1 0,0 0 0,0 0 0,0-1 0,0 1 0,-1 0 1,1 0-1,0-1 0,0 1 0,0 0 0,-1 0 0,1-1 0,0 1 1,-1 0-1,1-1 0,0 1 0,-1 0 0,-5 8-17,-1-1-1,-12 13 1,15-16 39,-4 3-32,-2 2 4,1 0 0,0 1 0,1 0-1,-13 21 1,21-32-8,0 1 0,-1-1 1,1 1-1,0-1 0,-1 1 0,1-1 1,0 1-1,0-1 0,-1 1 0,1 0 0,0-1 1,0 1-1,0-1 0,0 1 0,0 0 1,0-1-1,0 1 0,0-1 0,0 1 1,0 0-1,0-1 0,0 1 0,1-1 0,-1 1 1,0-1-1,0 1 0,0 0 0,1-1 1,-1 1-1,0-1 0,1 1 0,-1-1 0,1 0 1,-1 1-1,1 0 0,1 0-1,0-1 1,0 1-1,0-1 0,0 1 1,0-1-1,0 0 0,-1 0 1,1 0-1,0 0 0,0 0 1,3-1-1,7-1-7,0-1 0,20-7 1,-1-4 20,-1-2 0,-1-1 0,0-1 1,-1-1-1,-1-2 0,29-28 0,-36 25-23,-19 22-5,-2 5 0,-6 11-1,3-6 13,0 0-1,0-1-1,0 1 1,1 0-1,0 1 1,1-1-1,0 0 1,0 1 0,1 0-1,0-1 1,0 10-1,1-17 9,0 0 0,0 0 0,0 0 0,0 0 0,1-1 0,-1 1 0,1 0 0,-1 0 0,0 0 0,1 0 0,-1 0 0,1 0 0,0-1 0,-1 1-1,1 0 1,0-1 0,-1 1 0,1 0 0,0-1 0,0 1 0,-1-1 0,1 1 0,1 0 0,0 0 3,0-1 1,0 1-1,1-1 1,-1 0-1,0 1 1,0-1-1,0 0 1,0 0-1,0 0 0,3-1 1,3-1 17,0 0 0,0 0 0,0-1 0,9-4 0,-5 0 15,0 0 1,0 0-1,-1-1 1,0-1-1,0 0 0,-1 0 1,-1-1-1,1 0 1,-2-1-1,1 0 1,-2 0-1,12-22 1,-24 44-58,1 1 1,0-1 0,1 1-1,0 0 1,0 0 0,1 1-1,0 23 1,2-34 19,0 0 0,0-1 0,0 1 0,1 0 0,-1-1 0,0 1 0,1-1 0,-1 1 0,1-1 0,0 1 0,-1-1 0,1 1 0,0-1 0,0 0 0,0 1 0,0-1 0,0 0 0,0 0 0,1 0 0,-1 0 0,0 0 0,2 2 0,0-2 5,-1 0-1,1-1 1,0 1-1,-1 0 1,1-1-1,0 1 0,-1-1 1,1 0-1,0 0 1,-1 0-1,1 0 1,3-1-1,4-1 21,-1-1-1,1 0 1,-1 0-1,0 0 0,0-1 1,12-8-1,-11 6 3,0-1-1,-1-1 1,0 0-1,0 0 1,7-10-1,-11 14-19,-2-1-1,1 0 0,0 0 1,-1-1-1,0 1 0,0-1 1,-1 0-1,0 1 0,0-1 1,0 0-1,1-10 1,-3 15-8,0 1 0,1-1 1,-1 0-1,0 1 1,0-1-1,0 0 1,0 0-1,0 1 1,-1-1-1,1 0 1,0 1-1,0-1 1,0 0-1,-1 1 1,1-1-1,0 0 1,-1 1-1,1-1 1,-1 0-1,1 0 0,-1 1-1,1 0 1,0 0-1,-1 0 1,1 0-1,-1-1 1,1 1-1,0 0 1,-1 0-1,1 0 1,-1 0-1,1 0 1,-1 0-1,1 0 1,0 0-1,-1 0 1,1 0-1,-1 0 1,1 1-1,0-1 1,-1 0 0,1 0-1,-1 0 1,-1 1-2,0 0 0,1 0 1,-1 0-1,1 0 1,-1 1-1,1-1 1,-1 0-1,1 1 0,0-1 1,0 1-1,0-1 1,0 1-1,-1 1 1,1-1 0,0-1 1,0 1 0,1-1 0,-1 1-1,0 0 1,1-1 0,0 1 0,-1 0 0,1-1-1,0 1 1,0 0 0,0-1 0,0 1 0,0 0-1,0-1 1,0 1 0,1 0 0,-1-1 0,1 1-1,-1 0 1,2 2 0,-1-3 2,1 0 0,-1 1-1,0-1 1,1 0 0,-1-1 0,0 1-1,1 0 1,-1 0 0,1 0 0,-1-1 0,1 1-1,0-1 1,-1 1 0,1-1 0,0 0-1,-1 0 1,4 0 0,4 0 10,0 0 1,0-1-1,0-1 1,-1 1-1,1-2 0,0 1 1,8-4-1,3-4-23,-1-1 0,0-1-1,-1 0 1,19-17 0,-19 14-95,-14 15-52,-4 7 92,-4 7 8,-26 55-19,28-61 88,-1 0 0,1 0-1,0 1 1,1-1 0,0 0 0,0 17 0,1-24-41,0 0 0,0 0 0,0 0 0,0 0 0,0 0 0,1 0 0,-1 0 0,0 0 0,1 0 0,-1 0 0,0 0 0,1 0 0,-1 0 0,1 0 0,0 0 0,-1 0 0,1-1 0,0 1 0,-1 0 1,1 0-1,0-1 0,0 1 0,0-1 0,-1 1 0,1-1 0,0 1 0,0-1 0,0 1 0,0-1 0,0 0 0,0 1 0,0-1 0,0 0 0,0 0 0,1 0 0,1 0-32,-1 0 0,1 0 0,-1-1 0,1 1-1,-1-1 1,1 0 0,-1 0 0,1 0 0,-1 0 0,0 0 0,0 0 0,0-1-1,4-2 1,12-13-335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17028,'-4'26'1320,"4"-5"-1320,4 2-352,5-7 696,5-2 64,10-4-424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18276,'-12'10'858,"1"-1"0,-2 0 1,-13 8-1,14-9 198,0 0-1,-21 18 1,33-26-1053,0 0-1,0 0 1,0 0 0,0 0-1,0 0 1,-1 0 0,1 1-1,0-1 1,0 0 0,0 0-1,0 0 1,0 0 0,0 0-1,0 0 1,0 0 0,0 0-1,0 0 1,0 0 0,0 0-1,0 0 1,0 0 0,0 1-1,0-1 1,0 0 0,0 0-1,0 0 1,0 0 0,0 0-1,0 0 1,0 0 0,0 0-1,0 0 1,0 0 0,0 0-1,0 0 1,0 1 0,0-1 0,0 0-1,0 0 1,0 0 0,0 0-1,0 0 1,0 0 0,0 0-1,0 0 1,0 0 0,0 0-1,0 0 1,0 0 0,1 0-1,-1 0 1,0 0 0,0 1-1,0-1 1,0 0 0,0 0-1,0 0 1,0 0 0,0 0-1,0 0 1,0 0 0,0 0-1,1 0 1,9 0-269,24-5-891,-11 2 378,-15 3 446,1 0 0,-1 1 0,1 0 0,-1 0-1,16 5 1,-21-6 324,-1 0 0,0 1 0,0 0 0,0 0 0,1 0-1,-1 0 1,0 0 0,0 0 0,0 0 0,0 0 0,-1 1-1,1-1 1,0 1 0,0 0 0,-1-1 0,1 1 0,-1 0 0,0 0-1,1 0 1,-1 0 0,0 0 0,0 0 0,0 0 0,-1 0-1,1 1 1,0 2 0,-1-2 99,-1-1-1,1 1 1,-1-1-1,0 1 0,0-1 1,0 1-1,0-1 1,0 0-1,-1 1 1,1-1-1,-1 0 1,0 0-1,1 0 1,-1 0-1,0 0 1,0 0-1,0-1 1,0 1-1,-1-1 1,-3 3-1,-5 2 421,-1 1 0,-20 8 0,19-11-171,-1 1 1,-24 4-1,35-8-362,0-1 0,0 1 0,0-1 0,0 1 0,0-1 0,0 0 0,0-1 0,0 1 0,0 0-1,0-1 1,0 1 0,0-1 0,0 0 0,1 0 0,-1 0 0,0-1 0,1 1 0,-1-1-1,1 1 1,-3-3 0,-3-10-158,10-1-110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222 366 17220,'-7'-1'380,"0"0"1,0 1-1,0 0 1,0 0 0,0 0-1,0 1 1,0 0-1,-11 3 1,-2 2 491,-31 13 0,7 3 54,41-20-866,0-1 0,1 1 0,0 0 0,-1-1 0,1 1 0,0 0 0,0 1 0,0-1 0,0 0 0,1 0 0,-1 1 0,1-1 0,-1 1 0,-1 3 0,3-5-45,0-1 0,0 1 0,0 0 0,0-1 0,0 1 1,0 0-1,0-1 0,0 1 0,0 0 0,0 0 1,0-1-1,0 1 0,0 0 0,1-1 0,-1 1 0,0-1 1,0 1-1,1 0 0,-1-1 0,0 1 0,1-1 1,-1 1-1,1 0 0,-1-1 0,2 1 0,-1 0 3,1 1 0,0-1-1,-1 0 1,1-1 0,0 1-1,0 0 1,0 0 0,0-1 0,2 1-1,4 0 6,0 0 0,0-1 1,13 0-1,-6-1-39,-1-2 0,0 0 1,0 0-1,0-1 1,-1-1-1,1 0 0,-1-1 1,-1 0-1,1-1 1,-1-1-1,0 0 0,0 0 1,-1-1-1,0-1 1,16-19-1,-11 11-28,-1-1 0,-1-1 0,-1 0 1,-1 0-1,-1-2 0,0 1 0,-2-2 0,11-35 1,-17 47 17,-1 0 0,0 0 0,-1 0 1,0 0-1,0 0 0,-2-20 1,1 29 23,0-1-1,-1 1 1,1 0 0,0 1 0,-1-1-1,1 0 1,-1 0 0,0 0 0,0 0-1,1 0 1,-1 0 0,0 1 0,0-1-1,-1 0 1,1 1 0,0-1 0,-1 1-1,1-1 1,-1 1 0,1 0 0,-1 0-1,1-1 1,-1 1 0,0 0 0,0 0-1,0 1 1,1-1 0,-1 0 0,0 1-1,0-1 1,0 1 0,0-1 0,0 1-1,0 0 1,0 0 0,0 0 0,0 0-1,0 0 1,0 1 0,0-1 0,0 1-1,0-1 1,-3 2 0,-4 1 21,0 0 1,0 1 0,0 0-1,1 1 1,-1-1-1,1 2 1,0-1 0,1 1-1,-1 0 1,-9 12-1,2-2 72,1 1-1,1 1 1,-17 30-1,27-43-72,0 1 0,0 0 0,0-1-1,1 1 1,0 1 0,0-1 0,1 0-1,0 0 1,0 1 0,0-1 0,1 10 0,0-13-41,0 0 0,1 1 0,0-1 0,0 0 0,0 0 0,0 0 0,0 0 0,1 1 0,-1-2 0,1 1 0,0 0 0,0 0 0,0 0 0,0-1 0,1 1 0,-1-1 0,1 0 1,-1 0-1,1 0 0,0 0 0,0 0 0,0 0 0,3 1 0,11 4-391,0-1-1,22 5 1,-28-9 152,0 1-1,0 0 0,-1 1 0,1 0 0,-1 1 1,0 0-1,0 0 0,16 13 0,-23-16 229,-1 0-1,0 0 0,0 1 1,-1-1-1,1 1 0,0 0 1,-1-1-1,0 1 1,0 0-1,1 0 0,-2 0 1,1-1-1,0 1 0,0 0 1,-1 0-1,0 1 0,0-1 1,0 5-1,-1 3-28,-1 0 0,0 0 0,-6 18 0,5-18-191,3-10 228,0-1 20,0 0 0,-1 1 0,1-1 0,0 0 0,0 0 0,0 1 0,0-1 0,0 0 0,0 1 0,0-1 0,-1 0 0,1 1 0,0-1 0,0 0 0,0 0 0,0 1 0,1-1-1,-1 0 1,0 1 0,0-1 0,0 0 0,0 1 0,0-1 0,0 0 0,0 0 0,0 1 0,1-1 0,-1 0 0,0 1 0,0-1 0,0 0 0,1 0 0,6 1-181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85 16275,'1'2'349,"0"0"-1,-1 0 0,1 1 1,0-1-1,0 0 0,0 0 1,1 0-1,-1 0 0,1 0 1,-1-1-1,3 3 0,-3-3-213,1 0-1,-1-1 1,1 0-1,-1 1 1,1-1 0,-1 0-1,1 0 1,-1 1-1,1-1 1,-1 0-1,1-1 1,-1 1-1,1 0 1,-1 0 0,1-1-1,-1 1 1,0-1-1,1 1 1,2-2-1,-2 1-98,1 0 0,-1-1 0,1 1-1,-1-1 1,1 1 0,-1-1 0,0 0 0,0 0-1,0 0 1,0 0 0,0 0 0,0 0-1,0-1 1,-1 1 0,1-1 0,-1 1 0,0-1-1,0 1 1,0-1 0,0 0 0,0 0 0,0 1-1,0-6 1,-1 6-36,0 0 0,0-1 0,0 1 0,0 0 0,-1 0 0,1 0 0,0 0 0,-1 0 0,0 0 0,1 0 0,-1 0 0,0 0 0,0 1 0,0-1 0,0 0 0,0 0 0,-1 1 0,1-1 0,-1 1 0,1-1 0,-1 1 0,1-1 0,-1 1 0,0 0 0,1 0 0,-1 0 0,0 0 0,0 0 0,0 0 0,0 1 0,0-1 0,0 0 0,-3 1 0,0-1 2,0 1 0,0 0-1,0 0 1,0 0 0,0 1 0,1 0-1,-1 0 1,0 0 0,1 0 0,-1 1-1,1 0 1,-1 0 0,1 0 0,0 1-1,0-1 1,0 1 0,0 0 0,0 0-1,-5 6 1,5-6 14,1 1 0,-1-1 1,1 1-1,0 0 0,0 0 0,1 0 0,-1 1 0,1-1 0,0 1 0,0-1 0,0 1 1,0 0-1,1 0 0,0 0 0,0 0 0,1 0 0,-1 0 0,1 0 0,0 5 1,1-8-14,-1 1 1,1-1 0,0 0-1,0 0 1,0 0 0,0 0-1,0 0 1,0 0 0,1 0-1,-1-1 1,0 1 0,1 0-1,0-1 1,-1 1 0,1-1 0,0 1-1,0-1 1,0 0 0,0 0-1,0 0 1,0 0 0,0 0-1,0 0 1,0-1 0,0 1-1,0-1 1,5 1 0,5 1-160,0-1 0,1-1 0,20-1 0,-29 1 87,22-2-346,0-2 0,28-8 0,-32 6 132,1 2 0,-1 0 0,29 0-1,-50 4 304,-1-1-1,1 1 1,-1 0-1,0 0 1,1 0-1,-1 0 0,1 0 1,-1 0-1,1 0 1,-1 0-1,1 0 1,-1 0-1,1 0 1,-1 0-1,1 0 1,-1 0-1,1 1 1,-1-1-1,1 0 1,-1 0-1,1 1 0,-1-1 1,0 0-1,1 0 1,-1 1-1,1-1 1,-1 0-1,0 1 1,1-1-1,-1 1 1,0-1-1,0 0 1,1 1-1,-1-1 0,0 1 1,0-1-1,0 1 1,1-1-1,-1 2 1,-9 18 972,-2 2 3,11-22-974,0 1 1,0-1-1,0 1 1,0-1-1,0 1 1,0-1-1,0 1 1,0-1-1,1 1 1,-1-1-1,0 1 1,0-1-1,0 1 1,0-1 0,1 1-1,-1-1 1,0 1-1,1-1 1,-1 1-1,0-1 1,1 1-1,-1-1 1,0 0-1,1 1 1,-1-1-1,1 0 1,-1 1-1,1-1 1,-1 0-1,1 0 1,-1 1-1,1-1 1,-1 0 0,1 0-1,-1 0 1,1 0-1,0 0 1,7 2-1,0 0 1,0-1-1,0-1 1,0 1-1,1-1 1,14-3 0,52-11-1091,-40 6 352,-17 4 279,-11 2 114,0 0 1,1 1-1,-1-1 1,1 1-1,-1 1 1,1 0-1,12 1 1,-19-1 307,-1 0 0,0 0 1,1 0-1,-1 1 0,1-1 1,-1 0-1,1 0 0,-1 0 1,0 1-1,1-1 1,-1 0-1,0 1 0,1-1 1,-1 0-1,0 1 0,1-1 1,-1 0-1,0 1 0,0-1 1,1 1-1,-1-1 0,0 0 1,0 1-1,0-1 0,0 1 1,0-1-1,1 1 0,-1-1 1,0 1-1,0-1 0,0 0 1,0 1-1,0-1 1,0 1-1,-1-1 0,1 1 1,0-1-1,0 1 0,0-1 1,0 1-1,0-1 0,-1 0 1,1 1-1,0-1 0,0 1 1,-1-1-1,1 0 0,0 1 1,-1-1-1,1 0 0,0 1 1,-1-1-1,0 1 0,-18 18-69,17-17 126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53 180 13915,'-13'43'3235,"0"-5"-2258,-8 55-428,19-81-312,1 0 0,0 0 0,0 0 0,1 0 0,3 23 0,6-61 1402,-2-31-1222,-2-1 0,-2 0 0,-11-112 0,7 160-420,1 8 1,0 0-1,0 0 1,0 0-1,0 0 1,-1 0-1,1 0 1,0 0-1,-1 0 1,0 1-1,1-1 1,-1 0-1,0 0 1,0 0-1,0 0 1,-2-1-1,3 3 2,-1 0-1,1 0 1,0 0-1,0 0 1,-1 0-1,1 0 0,0 0 1,0 1-1,-1-1 1,1 0-1,0 0 1,0 0-1,-1 1 1,1-1-1,0 0 1,0 0-1,0 0 0,0 1 1,-1-1-1,1 0 1,0 0-1,0 1 1,0-1-1,0 0 1,0 1-1,0-1 1,0 0-1,0 0 0,0 1 1,0-1-1,0 0 1,0 1-1,0-1 1,0 0-1,0 1 1,-2 13-21,1-1-7,0 0-1,2 1 1,-1-1 0,2 0-1,0 0 1,0 0 0,8 22-1,-9-31 27,1 0 0,-1 0 0,1-1 0,0 1-1,0 0 1,0-1 0,0 0 0,1 1 0,0-1-1,-1 0 1,1 0 0,0 0 0,0-1 0,1 1-1,-1-1 1,0 0 0,1 0 0,-1 0 0,1 0-1,0 0 1,0-1 0,0 0 0,0 0-1,0 0 1,0 0 0,0 0 0,0-1 0,0 0-1,4 0 1,2-1 44,0-1-1,0 0 0,0-1 0,-1 0 1,1 0-1,-1-1 0,0 0 0,0-1 1,0 0-1,-1-1 0,0 1 0,0-1 1,10-10-1,1-3 202,-1 0 1,0-1-1,27-41 1,-39 52-136,14-23 143,-19 30-219,1 0-1,-1 0 1,0 0 0,-1 0 0,1 0-1,0-1 1,0 1 0,-1 0-1,0 0 1,1-1 0,-1-3-1,-11 32 144,-1 16-173,2 0-1,2 1 1,1 0 0,-1 73 0,8-111-5,0 0 0,1 0 1,-1 0-1,1 0 0,0 0 0,1-1 1,-1 1-1,1 0 0,0-1 0,0 0 1,3 6-1,-3-8-3,0 1 1,0-1-1,0 0 1,1 0-1,-1 0 1,0 0-1,1 0 0,-1 0 1,1-1-1,0 1 1,0-1-1,-1 0 1,1 0-1,0 0 1,0 0-1,0 0 0,0-1 1,5 1-1,2-1-39,-1 0 0,0-1 0,1 0 0,-1 0 0,0-1 0,0-1 0,0 1 0,0-1 0,14-8 0,-11 6-29,0-2-1,-1 1 1,0-2 0,0 1-1,-1-2 1,12-11-1,-17 14 16,-1 1-1,1-1 1,-1 0 0,-1 0-1,1 0 1,4-12-1,-9 17-50,-5 6 84,-6 12 12,5-3 4,0 0 1,1 1-1,1-1 0,0 1 1,1 0-1,-3 25 0,7-39-24,0 0 0,0 0 0,-1 0-1,1 0 1,0 0 0,0 0 0,0 1 0,0-1-1,1 0 1,-1 0 0,0 0 0,0 0-1,1 0 1,-1 0 0,1 0 0,-1 0 0,0 0-1,1 0 1,0 0 0,-1-1 0,1 1-1,0 0 1,-1 0 0,1 0 0,0-1 0,0 1-1,0 0 1,-1-1 0,1 1 0,0-1-1,0 1 1,0-1 0,0 1 0,0-1 0,0 0-1,0 0 1,0 1 0,0-1 0,1 0-1,-1 0 1,0 0 0,0 0 0,0 0 0,0 0-1,0 0 1,0 0 0,0-1 0,0 1-1,0 0 1,1-1 0,15-3-338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36 14123,'-1'17'898,"-1"1"0,-1 0 0,-1-1 0,0 1 0,-8 16 0,-4 23 657,4-9-1126,2 1 0,2 0 0,2 0 0,1 56 1,6-101-403,-2-1-14,1-1 1,0 0-1,0 1 0,0-1 1,0 1-1,1-1 1,-1 0-1,0 1 0,1-1 1,0 0-1,0 0 1,0 1-1,1 2 0,-1-8 21,0 0 0,0-1 0,-1 1 0,0 0 0,1-1 0,-1 1 0,-1 0 0,1-5 0,-7-41 246,-27-94 1,82 163-496,-40-18 170,0 0-1,0-1 1,0 0-1,0 0 1,0 0-1,0-1 1,0 0-1,0-1 1,0 0-1,0 0 1,0-1-1,12-4 1,-9 2-8,0-1 0,0-1 0,0 0 0,-1 0-1,0-1 1,0 0 0,14-14 0,-5 1 8,-1-1 0,0 0-1,-2-2 1,-1 1 0,0-2-1,17-41 1,-29 59 44,2-4 18,-1 1-1,0 0 0,-1-1 0,0 0 1,0 0-1,1-13 0,-4 24-14,0-1-1,0 0 1,0 0-1,-1 0 1,1 0-1,0 0 1,0 0-1,0 0 1,0 0-1,0 0 1,0 0-1,0 0 1,0 0-1,0 0 0,0 0 1,0 0-1,0 0 1,0 0-1,0 0 1,0 0-1,-1 0 1,1 0-1,0 0 1,0 0-1,0 0 1,0 0-1,0 0 1,0 0-1,0 0 1,0 0-1,0 0 1,0 0-1,0 0 1,0 0-1,0 0 1,0 0-1,-1 0 1,1 0-1,0 0 1,0 0-1,0-1 1,0 1-1,0 0 1,0 0-1,0 0 0,0 0 1,0 0-1,0 0 1,0 0-1,0 0 1,0 0-1,0 0 1,0 0-1,0 0 1,0 0-1,0 0 1,0-1-1,0 1 1,-7 10 37,-8 18 10,-23 53 362,4 1-1,-31 121 0,63-196-379,-4 16 180,-5 36-1,10-53-165,1 0 0,-1-1 1,1 1-1,1 0 0,-1-1 0,1 1 0,0 0 0,0-1 0,0 1 0,1-1 1,4 11-1,-4-14-33,-1 0 1,1 0-1,-1-1 1,1 1-1,0 0 1,-1-1-1,1 1 1,0-1-1,0 1 1,0-1-1,0 0 1,0 0-1,1 0 0,-1 0 1,0 0-1,0 0 1,1-1-1,-1 1 1,3-1-1,-4 1-41,1-1 1,-1 0-1,1 0 0,-1 0 0,0 0 0,1 0 0,-1-1 0,1 1 0,-1 0 0,0-1 0,1 1 1,-1-1-1,0 1 0,0-1 0,1 1 0,-1-1 0,0 0 0,0 0 0,0 0 0,0 0 0,0 0 0,0 0 1,0 0-1,0 0 0,0 0 0,0 0 0,-1 0 0,1 0 0,0-1 0,-1 1 0,1 0 0,0-3 1,0-3 7,0 0 0,-1 0 0,0 0 0,0 0 0,0 0 0,-1 1 0,0-1 1,-3-10-1,0-5-300,0-6 64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17020,'0'1'160,"0"1"0,0-1 0,0 1 0,0-1 0,0 0 0,0 1 0,1-1 0,-1 0 0,0 0 1,1 1-1,0-1 0,-1 0 0,1 0 0,-1 1 0,1-1 0,0 0 0,0 0 0,0 0 0,0 0 1,0 0-1,0 0 0,2 1 0,-1-1 44,0 0 1,0 0 0,1 0-1,-1-1 1,1 1 0,-1 0-1,0-1 1,1 0 0,-1 0-1,1 0 1,4 0 0,6-2 326,1 0-1,-1-1 1,22-8 0,-27 8-445,-3 1-14,26-8 276,31-15-1,-55 22-341,0-1 0,0 1 0,0-1 0,-1-1 0,0 1 0,0-1 0,0 0 0,-1-1 0,1 1 0,6-10 0,-11 14-9,-1 0 1,1 1-1,-1-1 0,1 0 0,-1 0 0,1 1 0,-1-1 0,0 0 0,1 0 0,-1 0 1,0 0-1,0 0 0,1 1 0,-1-1 0,0 0 0,0 0 0,0 0 0,0 0 1,0 0-1,0 0 0,0 0 0,-1 1 0,1-1 0,0 0 0,0 0 0,-1-1 1,0 1-5,0 0 1,0 0 0,0 1 0,-1-1 0,1 0-1,0 1 1,0-1 0,0 1 0,0 0 0,-1-1-1,1 1 1,0 0 0,0 0 0,0-1 0,-1 1-1,-1 0 1,-3 1-12,-1-1 0,1 1 1,0 0-1,-1 0 0,1 0 0,-9 4 0,3 1 11,0 1 0,0 0 0,0 1 0,1 0 0,1 1 0,-1 0 0,-15 19 1,21-22 4,0-1 0,1 1 0,-1 0 0,2 1 0,-1-1 0,1 1 0,-1 0 0,2 0 0,-1 0 0,1 0 0,0 0 0,1 0 0,-1 1 0,2-1 0,-1 0 0,1 8 0,0-11 3,0-1 0,1 1 0,0-1 1,0 0-1,0 1 0,0-1 0,0 0 1,0 0-1,1 0 0,0 0 0,-1 0 0,1 0 1,0 0-1,0-1 0,1 1 0,-1-1 0,1 1 1,-1-1-1,1 0 0,0 0 0,0 0 0,-1 0 1,1-1-1,1 1 0,-1-1 0,0 0 1,0 1-1,0-2 0,7 2 0,-2-1 4,0 0-1,0-1 1,0 1-1,0-2 1,-1 1-1,1-1 1,0-1-1,0 1 1,-1-2-1,1 1 1,-1-1-1,11-4 1,3-6 24,1 0 0,-2-1 0,0-2 0,-1 0 0,0 0 1,27-34-1,84-125 93,-55 57-154,-62 93-26,0 0 0,17-49 0,-29 70 36,0 0 0,0-1 1,0 1-1,0-1 0,-1-6 1,0 11 17,0 0-1,0-1 1,0 1 0,0-1 0,0 1 0,0-1 0,0 1 0,0-1 0,0 1 0,0 0 0,0-1 0,-1 1 0,1-1 0,0 1 0,0 0 0,0-1 0,-1 1 0,1 0-1,0-1 1,-1 1 0,1 0 0,0-1 0,0 1 0,-1 0 0,1-1 0,-1 1 0,1 0 0,0 0 0,-1 0 0,1-1 0,-1 1 0,1 0 0,0 0 0,-1 0 0,1 0 0,-1 0-1,1 0 1,-1 0 0,1 0 0,0 0 0,-1 0 0,1 0 0,-1 0 0,1 0 0,-1 0 0,1 0 0,0 1 0,-1-1 0,1 0 0,-1 0 0,1 0 0,0 1 0,-1-1 0,1 0-1,0 0 1,-1 1 0,1-1 0,0 0 0,-1 1 0,-7 5-32,0 0 0,0 0-1,0 1 1,1-1 0,0 2 0,-8 10-1,-34 52-50,48-68 84,-14 22-18,1 1-1,-21 49 0,30-61 29,1 1 0,0-1 0,1 1 0,0 0 0,1 0 0,1 0 0,0 24 0,2-32-10,0-1 0,0 0 0,0 0 0,1 1 0,0-1 0,0 0 0,0 0 0,0-1 0,1 1 0,0 0 0,0-1 1,0 0-1,1 0 0,-1 0 0,1 0 0,0 0 0,0-1 0,1 1 0,-1-1 0,1 0 0,-1-1 0,1 1 0,0-1 0,0 0 0,0 0 0,0 0 1,0-1-1,1 0 0,-1 0 0,0 0 0,1 0 0,-1-1 0,0 0 0,1 0 0,-1-1 0,0 1 0,1-1 0,-1-1 0,7-1 0,-10 3-29,-1-1 0,1 0 0,0 1 0,0-1 0,0 0-1,0 0 1,-1 0 0,1-1 0,0 1 0,-1 0-1,1-1 1,-1 1 0,1 0 0,-1-1 0,0 0 0,0 1-1,0-1 1,0 0 0,0 0 0,0 1 0,0-1 0,0 0-1,-1 0 1,1 0 0,-1 0 0,1 0 0,-1 0 0,0 0-1,0 0 1,0 0 0,0-4 0,-4-31-291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16436,'1'-7'1056,"-1"1"1232,2-1-2544,-7 7 1064,-2 0 25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20180,'7'-4'843,"-2"2"656,-7 5-90,-6 14-145,4-2-1152,1-1 1,1 1-1,0-1 0,1 1 1,0 0-1,3 20 1,-2-33-115,0 0 1,0-1-1,0 1 1,1-1 0,-1 1-1,0 0 1,1-1-1,-1 1 1,1-1 0,0 1-1,0-1 1,-1 1-1,1-1 1,0 0 0,0 1-1,0-1 1,0 0-1,3 2 1,-3-2 2,0-1 1,0 1-1,1-1 0,-1 1 0,0-1 1,1 0-1,-1 1 0,0-1 0,1 0 1,-1 0-1,1 0 0,-1 0 0,0 0 1,1 0-1,-1-1 0,0 1 0,3-1 1,3-2 21,-1 0 0,1 0 0,-1 0 0,0-1 0,0 0 0,11-10 0,-4 1 69,0-1 0,-1 0 0,21-32 0,-7 8 73,-32 77-203,-5 37-118,10-67 131,1 1 0,0-1 0,0 1 0,1-1 0,0 1 0,4 9 0,-5-17 25,0-1-1,0 0 1,1 1-1,-1-1 1,1 0-1,0 1 1,-1-1 0,1 0-1,0 0 1,0 0-1,0 1 1,-1-1-1,1 0 1,0 0 0,1 0-1,-1 0 1,0-1-1,0 1 1,0 0-1,0 0 1,1-1 0,1 2-1,-1-2 14,0 0 0,0 0 0,-1 0-1,1 0 1,0 0 0,0 0 0,0 0 0,0-1 0,-1 1-1,1-1 1,0 1 0,0-1 0,-1 0 0,1 0 0,1-1-1,3-2 55,1 0 1,-2 0-1,1-1 0,-1 0 0,1 0 0,-1-1 0,7-10 0,-6 6-9,0 0-1,0 0 1,-1-1-1,0 0 0,-1 0 1,0 0-1,-1-1 1,0 1-1,1-21 1,-4 48-276,-1-11 151,1 1 0,0-1-1,0 1 1,0-1 0,2 7 0,-2-10 53,1 0 1,0 0-1,-1 0 1,1 0-1,0 0 1,0-1-1,0 1 1,0 0-1,0-1 1,1 1-1,-1-1 1,0 1 0,1-1-1,-1 0 1,1 0-1,-1 0 1,1 1-1,0-1 1,-1-1-1,3 2 1,0-1 0,1 1 0,-1-1 0,1-1 1,-1 1-1,0-1 0,1 0 1,-1 0-1,1 0 0,-1 0 0,0-1 1,1 0-1,-1 0 0,0 0 0,1 0 1,-1-1-1,0 0 0,6-3 0,2-2 16,0 0-1,0 0 1,-1-1-1,14-14 0,-18 16 1,-1 0 0,0 0-1,0-1 1,0 0-1,-1 0 1,0-1-1,-1 1 1,0-1 0,0 0-1,-1 0 1,1 0-1,-2-1 1,1 1 0,-1-1-1,-1 0 1,1 1-1,-1-15 1,-1 22-3,0-1-1,0 1 1,0 0-1,0-1 1,0 1-1,-1-1 1,1 1-1,0-1 1,-1 1-1,1 0 1,-1-1-1,0 1 1,1 0-1,-1-1 1,0 1-1,0 0 1,0 0-1,1 0 1,-1 0-1,-1 0 1,1 0-1,0 0 1,0 0-1,0 0 1,0 0-1,-2 0 1,0 0-1,1 1-1,0 0 1,0 0 0,0 0 0,-1 0-1,1 0 1,0 0 0,0 0-1,-1 1 1,1-1 0,0 1 0,0 0-1,0 0 1,0-1 0,0 1 0,0 1-1,-2 0 1,-6 5-7,1 1-1,0 0 1,0 0 0,1 1 0,0 0-1,0 0 1,1 1 0,1 0-1,-1 0 1,2 1 0,-1-1-1,2 1 1,-1 1 0,1-1 0,1 0-1,0 1 1,-1 13 0,4-23 4,-1 0 1,1 0-1,0 0 1,1 0 0,-1 0-1,0 0 1,0 0-1,1 0 1,-1 0-1,1 0 1,0-1 0,-1 1-1,1 0 1,0 0-1,0-1 1,0 1-1,0 0 1,1-1 0,1 3-1,0-2-3,-1 0 0,1-1-1,-1 1 1,1-1 0,0 1 0,-1-1-1,1 0 1,0 0 0,0-1 0,0 1-1,5 0 1,4 0-31,-1-1-1,1 0 0,0-1 1,0 0-1,18-5 1,20-8-99,-32 8 21,0 1 0,0 1 0,25-2-1,-43 6 111,1-1-1,-1 1 0,1 0 0,-1 0 1,1 0-1,-1 0 0,1 0 0,-1 0 1,1 0-1,-1 0 0,1 0 0,-1 0 1,1 0-1,-1 1 0,1-1 0,-1 0 0,1 0 1,-1 0-1,1 1 0,-1-1 0,1 0 1,-1 0-1,0 1 0,1-1 0,-1 0 1,1 1-1,-1-1 0,0 1 0,1-1 1,-1 0-1,0 1 0,0-1 0,1 1 1,-1-1-1,0 1 0,0-1 0,0 1 0,0-1 1,1 1-1,-1-1 0,0 1 0,0-1 1,0 1-1,0-1 0,0 1 0,0-1 1,0 1-1,-1 0 0,1 1-2,-1 0 0,1 0 1,-1 0-1,0 0 0,0-1 0,0 1 1,0 0-1,0 0 0,0-1 0,-2 3 0,2-4 9,1 0 1,0 0-1,0 1 0,0-1 0,0 0 0,-1 0 0,1 0 0,0 0 0,0 1 1,0-1-1,-1 0 0,1 0 0,0 0 0,0 0 0,0 0 0,-1 0 1,1 0-1,0 0 0,0 0 0,-1 0 0,1 0 0,0 0 0,0 0 0,-1 0 1,1 0-1,0 0 0,0 0 0,0 0 0,-1 0 0,1 0 0,0 0 0,0 0 1,-1 0-1,1 0 0,0-1 0,0 1 0,0 0 0,-1 0 0,1 0 0,0 0 1,0 0-1,0-1 0,0 1 0,-1 0 0,1 0 0,0 0 0,0-1 1,0 1-1,0 0 0,0 0 0,0 0 0,0-1 0,0 1 0,0 0 0,0 0 1,0-1-1,0 1 0,0 0 0,0 0 0,0-1 0,0 1 0,0 0 0,0 0 1,0-1-1,0 1 0,0 0 0,0 0 0,0 0 0,0-1 0,1-16-106,0 14-19,0 1-1,0 0 1,0-1-1,0 1 1,0 0 0,1 0-1,-1 0 1,1 0-1,-1 0 1,1 0-1,0 0 1,0 1 0,0-1-1,0 1 1,0-1-1,3-1 1,40-16-2767,-13 7 2020,-5-5 164,1-5-72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16716,'5'-13'435,"2"0"0,-1 0 0,2 1 1,0 0-1,0 0 0,1 1 1,0 0-1,1 1 0,1 0 1,-1 0-1,1 1 0,1 0 0,0 1 1,16-8-1,-24 14-308,0 0 0,0 1 0,0-1 0,0 1 0,0 0 0,0 0 1,0 0-1,0 1 0,0-1 0,1 1 0,-1 0 0,0 0 0,0 1 0,0-1 0,0 1 0,7 2 0,-8-2-67,0 1 0,0-1-1,0 1 1,0 0 0,0 0 0,-1 0-1,1 0 1,-1 0 0,1 1-1,-1-1 1,0 1 0,0 0 0,0-1-1,0 1 1,-1 0 0,1 0-1,-1 0 1,1 0 0,-1 1 0,0-1-1,0 5 1,2 8 11,-2-1 1,0 1-1,0 0 0,-2 0 0,0-1 1,-1 1-1,0 0 0,-1-1 1,-7 21-1,-8 15 51,-32 68-1,39-95-165,0 0-1,-2 0 1,-1-2-1,-1 1 0,0-2 1,-27 28-1,41-48 31,-17 14-119,18-15 118,-1 1 0,1-1 1,-1 1-1,1-1 0,-1 0 0,1 1 1,-1-1-1,1 0 0,-1 1 0,1-1 0,-1 0 1,0 0-1,1 0 0,-1 1 0,1-1 0,-1 0 1,0 0-1,1 0 0,-1 0 0,0 0 1,1 0-1,-1 0 0,1 0 0,-1 0 0,0-1 1,1 1-1,-1 0 0,1 0 0,-1 0 1,0-1-1,1 1 6,-1 0 0,1-1 0,0 1 0,0 0 0,0 0 0,0 0 0,-1-1 0,1 1 0,0 0 1,0 0-1,0 0 0,0-1 0,0 1 0,0 0 0,0 0 0,0-1 0,0 1 0,0 0 0,-1 0 0,1-1 0,0 1 1,1 0-1,-1 0 0,0-1 0,0 1 0,0 0 0,0 0 0,0-1 0,0 1 0,0 0 0,0 0 0,0-1 0,0 1 1,1 0-1,-1 0 0,10-4-188,15 5-7,-12 4 173,0 1 0,-1 0 0,0 1 0,0 1 0,-1 0 0,0 0 0,13 13 0,-14-11 36,2-1 0,-1 0 1,2 0-1,-1-1 1,1-1-1,19 9 1,-29-15 22,1 0 1,-1 0 0,1 0 0,-1-1 0,1 1 0,-1-1 0,0 0-1,1 0 1,-1-1 0,1 1 0,-1-1 0,1 1 0,-1-1 0,0 0-1,1 0 1,3-2 0,-2 0 52,1 0-1,-1-1 0,0 1 1,0-1-1,0 0 0,-1-1 1,1 1-1,5-9 0,-3 4 109,0-1-1,-1 1 0,-1-1 0,0-1 1,0 1-1,-1-1 0,0 0 1,-1 0-1,4-20 0,-7 31-187,0-3 45,1-1-1,-1 1 1,0-1-1,0 1 0,0-1 1,0 1-1,-2-7 1,2 9-106,-1 0 0,1 1 1,-1-1-1,0 0 0,1 0 1,-1 0-1,0 0 0,1 1 1,-1-1-1,0 0 0,0 1 1,0-1-1,0 0 0,0 1 1,0-1-1,0 1 0,0-1 1,0 1-1,0 0 0,0 0 1,0-1-1,0 1 0,0 0 1,0 0-1,0 0 1,0 0-1,0 0 0,-2 0 1,-22 0-696,17-2 167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29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46 11907,'0'-4'277,"0"1"0,0 0 0,0-1 0,-1 1 0,1-1 1,-1 1-1,0 0 0,-2-7 0,3 10-219,-1-1 0,1 1 0,0-1 0,0 1 0,-1-1 0,1 1 0,0-1 0,-1 1 0,1-1 0,-1 1 1,1 0-1,-1-1 0,1 1 0,-1 0 0,1-1 0,-1 1 0,1 0 0,-1 0 0,1 0 0,-1-1 0,1 1 0,-1 0 0,0 0 0,0 0 20,-1 0 0,1 1 0,0-1 0,0 1 1,0-1-1,-1 1 0,1-1 0,0 1 0,0-1 0,0 1 0,0 0 1,0 0-1,0-1 0,0 1 0,1 0 0,-2 1 0,-3 5 118,-1 0-1,1 0 0,1 1 0,0 0 1,0 0-1,0 0 0,1 0 0,-4 17 1,-11 70 412,12-45-38,3 0 1,2 0-1,1 0 0,15 94 0,-28-205 181,5 33-550,2 0 0,-2-30 0,8 58-197,0-1 0,0 1 0,0-1 0,0 1 0,0 0 0,0-1 0,0 1 0,1-1 0,-1 1 0,0 0 0,0-1 0,0 1 0,1 0 0,-1-1 0,0 1 0,0 0 0,0 0 0,1-1 0,-1 1 1,0 0-1,1-1 0,-1 1 0,0 0 0,1 0 0,-1 0 0,0 0 0,1-1 0,-1 1 0,0 0 0,1 0 0,-1 0 0,1 0 0,-1 0 0,0 0 0,1 0 0,-1 0 0,1 0 0,-1 0 0,0 0 0,1 0 0,-1 0 0,0 0 0,1 0 0,-1 0 0,1 1 0,-1-1 0,0 0 0,1 0 0,-1 0 0,0 1 0,1-1 0,29 14 6,-17-8-13,2 0-4,1-1 1,-1-1-1,1 0 0,-1-1 0,1-1 1,0-1-1,26 0 0,-32-1 20,0-1 0,1-1 0,-1 0 0,0 0 0,0-1 0,-1 0 0,1 0 0,-1-1 0,1-1 0,-1 1 0,0-1 0,15-13 0,-20 15 17,0-1 1,-1 0 0,0 0 0,0 0-1,5-9 1,-7 13-23,-1-1 0,1 1 0,-1-1-1,1 0 1,-1 0 0,1 1 0,-1-1 0,0 0 0,1 0 0,-1 1 0,0-1-1,0 0 1,0 0 0,0 0 0,1 1 0,-1-1 0,0 0 0,0 0 0,-1 0-1,1 0 1,0 1 0,0-1 0,0 0 0,0 0 0,-1 1 0,1-1 0,0 0 0,-1 0-1,1 1 1,-1-1 0,1 0 0,-1 1 0,1-1 0,-1 0 0,1 1 0,-1-1-1,0 1 1,1-1 0,-1 1 0,0-1 0,1 1 0,-1-1 0,-1 1 0,0-1 8,-1 1 1,1 0 0,-1 0 0,1 0 0,0 1-1,-1-1 1,1 1 0,0-1 0,-1 1 0,1 0-1,0 0 1,0 0 0,-1 0 0,1 0 0,0 0-1,0 0 1,0 1 0,-2 1 0,-35 32 107,39-34-123,-9 7 11,1 1-1,1 1 1,-8 11 0,12-17-10,1 0-1,-1 0 1,1 1-1,1-1 1,-1 1-1,0-1 1,1 1-1,0-1 1,0 1-1,-1 9 1,3-13-2,-1 1 1,0-1-1,0 0 0,0 0 1,1 1-1,-1-1 1,1 0-1,-1 0 1,1 0-1,-1 0 0,1 0 1,0 0-1,0 0 1,-1 0-1,1 0 1,0 0-1,0 0 0,0 0 1,0 0-1,0-1 1,0 1-1,0 0 1,0-1-1,0 1 0,1-1 1,-1 1-1,0-1 1,0 1-1,0-1 1,1 0-1,-1 0 0,2 0 1,4 1 2,0-1 0,0 0 1,0 0-1,12-2 0,-2-2 3,1-1 1,-1 0-1,25-12 0,-29 10-3,1 2 0,-1 0 0,1 0 1,0 1-1,0 1 0,29-3 0,-41 6-3,1 1 0,0-1 0,0 1 0,-1 0 0,1 0 0,-1 0 0,1 0 0,0 0 1,-1 0-1,0 1 0,1-1 0,-1 1 0,0-1 0,0 1 0,3 2 0,-3-1 12,1-1 0,-1 0 1,1 0-1,-1 0 0,1-1 1,0 1-1,0 0 0,0-1 0,0 0 1,6 2-1,2-2 17,0-1 0,0 0 1,0-1-1,0 0 0,0-1 0,0 0 0,16-5 0,-14 3-162,1 1 0,0 0-1,24-1 1,-36 4 82,-1 0 0,1 1 0,-1-1 0,1 0 0,0 1 0,-1-1 0,1 1 0,-1-1 0,1 1 0,-1 0 0,1 0 0,-1 0 0,0 0 0,1 0 0,-1 0 0,0 0 0,0 0 0,0 0 0,1 0 0,-1 1 0,-1-1 0,1 1 0,0-1 0,0 0 0,0 1 0,-1 0 0,1-1 0,-1 1 0,1-1 0,-1 1 0,0 0 0,0-1 0,1 1 0,-1-1 0,0 1 0,0 0 0,-1-1 0,1 1 0,0 0 0,0-1 0,-1 1 0,1-1 0,-1 1 0,0 0 0,1-1 0,-1 1 0,0-1 0,0 0 0,-1 2 0,-7 7-218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 14979,'32'-28'5269,"-34"41"-2390,-5 9-2729,-5 5 31,-3 4 65,2 0 0,1 0 0,-14 63 1,26-93-238,0 0 1,-1 0-1,1 0 1,0 0-1,0 0 1,0 0-1,0 1 1,0-1-1,0 0 1,0 0-1,0 0 1,1 0-1,-1 0 1,0 0 0,1 0-1,-1 0 1,0 0-1,2 1 1,-2-2-4,1 1 0,-1-1 1,0 0-1,1 0 0,-1 0 1,1 1-1,0-1 0,-1 0 1,1 0-1,-1 0 1,1 0-1,-1 0 0,1 0 1,-1 0-1,1 0 0,-1 0 1,1 0-1,-1 0 0,1 0 1,-1-1-1,1 1 0,-1 0 1,1 0-1,0-1 1,5-2 30,0-1 1,0 0 0,0 0 0,4-5 0,-8 7-33,73-68 223,-43 40-174,1 0 0,46-32 0,-78 62-55,-1-1 0,1 1 0,-1-1 0,1 1 0,0 0 0,-1-1 0,1 1 0,-1-1 0,1 1 0,0 0 0,-1-1 0,1 1 0,0 0 0,-1 0 0,1 0 0,0-1 0,-1 1 0,1 0 0,0 0 0,-1 0 0,1 0 0,0 0 0,0 0 0,-1 0 0,1 1 0,0-1 0,-1 0 0,1 0 0,0 1 0,-1-1 0,1 0 0,0 0 0,-1 1 0,1-1 0,-1 1 0,1-1 0,-1 1 0,1-1 0,-1 1 0,1-1 0,-1 1 0,1-1 0,-1 1 0,1-1 0,-1 1 0,0 0 0,0-1 0,1 1 0,-1 0 0,0-1 0,0 1 0,0 0 0,1 0 0,-1-1 1,0 1-1,0 1 0,0 7-8,1 0 1,-1-1 0,-2 17 0,1-15 7,-2 42-39,-3 89-540,9-127-461,-3-14 1029,0 1-1,1-1 1,-1 0-1,0 0 1,1 0 0,-1 0-1,0 0 1,0 1 0,1-1-1,-1 0 1,0 0-1,0 0 1,1 0 0,-1 0-1,0 0 1,1 0 0,-1 0-1,0 0 1,1 0-1,-1 0 1,0 0 0,0-1-1,1 1 1,-1 0 0,0 0-1,1 0 1,-1 0-1,0 0 1,0 0 0,1-1-1,-1 1 1,0 0 0,0 0-1,0 0 1,1-1-1,-1 1 1,0 0 0,0 0-1,1-1 1,9-10-392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18228,'6'0'1632,"-6"3"-1128,-3 4-184,-7 8 777,-2 2-265,-5 9-376,-2 5-144,-4 6-120,-2 2-16,0 3-64,1-2-24,2-3-152,5-3-144,3-9-368,2-10-240,11-29 312,12-20 56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1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14139,'-7'22'2160,"-6"6"-1119,-3 5-417,0 4 2000,5 3-1503,1 3-185,6-1-384,2-2-168,4-6-280,1-2-192,2-4-536,0-5-304,-3-8 752,0-5-184</inkml:trace>
  <inkml:trace contextRef="#ctx0" brushRef="#br0" timeOffset="1">0 261 16620,'6'6'1664,"5"-3"-1040,5-3-232,6 0 744,3 0-175,7-1-729,-2-2-488,3-6 336,1-4-120,-2-4-152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16436,'-2'-3'1624,"5"3"-1024,6 4-224,6-2 720,5 0-192,9-2-343,7-1-145,4-3-184,2-2-88,-2 0-328,-4 2-216,-5 0-505,-7 2 585,-14 2 120,-10 2-152,-12 6-152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13739,'-1'7'1824,"6"-3"-863,4 1-361,7-5 1512,4 0-920,7 0-351,3 0-233,5 0-728,2 1-472,-3-2 544,2-1-145,-2 1-119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19444,'7'-5'797,"0"0"-1,0 0 1,0 0-1,6-8 1,2-1-24,111-107-1083,-125 121 288,-1-1 1,0 1-1,0 0 0,0-1 0,0 1 0,1 0 0,-1-1 0,0 1 0,0 0 0,1 0 0,-1-1 0,0 1 0,1 0 0,-1 0 0,0 0 0,1-1 0,-1 1 0,0 0 0,1 0 0,-1 0 0,0 0 0,1 0 0,-1 0 0,0 0 0,1 0 0,-1 0 0,1 0 0,-1 0 1,1 0-1,-3 11-294,-14 21 103,15-29 175,-17 28-98,12-22-55,0 1 0,1-1-1,0 1 1,1 0 0,0 1 0,0-1-1,-4 22 1,8-32 182,0 1 1,0-1-1,0 0 0,0 1 0,0-1 0,0 0 0,0 1 1,0-1-1,0 0 0,0 1 0,0-1 0,0 1 1,0-1-1,0 0 0,0 1 0,0-1 0,0 0 0,0 1 1,0-1-1,1 0 0,-1 1 0,0-1 0,0 0 1,0 1-1,1-1 0,-1 0 0,0 0 0,0 1 0,1-1 1,-1 0-1,0 0 0,1 1 0,-1-1 0,0 0 1,0 0-1,1 0 0,-1 0 0,1 1 0,-1-1 0,0 0 1,1 0-1,-1 0 0,0 0 0,1 0 0,-1 0 1,0 0-1,1 0 0,0 0 0,12 0-338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39 15451,'-24'17'1445,"6"-5"-621,1 1 0,0 1 0,1 0 0,-24 27 0,39-39-773,0-1 0,0 1 0,0-1 0,0 1 0,0-1 0,0 1 0,0-1 0,1 1 0,-1 0-1,0-1 1,1 1 0,-1 0 0,1 0 0,0-1 0,0 1 0,0 0 0,0 0 0,0 0 0,0 2-1,1-3-37,-1 0 0,1 0 0,0 1 0,0-1 0,0 0-1,0 0 1,0 0 0,0 0 0,0 0 0,0 0-1,0 0 1,0 0 0,1-1 0,-1 1 0,0 0 0,1-1-1,-1 1 1,0-1 0,1 1 0,-1-1 0,1 0-1,-1 1 1,3-1 0,6 1-14,1 0 1,-1-1-1,0 0 0,1-1 0,-1 0 1,0 0-1,1-1 0,-1-1 0,0 0 1,10-4-1,-14 5 32,0-1 0,1 0 0,-1 0 0,0-1 0,0 1 0,-1-1 0,1 0 0,-1-1 0,0 0 0,0 1 0,0-1 0,-1-1 0,0 1 0,0-1 0,6-11 0,-9 15-13,0 0 0,0 0 0,0 0 0,-1 0 0,1 0 0,-1 0 0,0 0 0,1 0-1,-1 0 1,0 0 0,0 0 0,0 0 0,-1 0 0,1 0 0,0 0 0,-2-3 0,1 3-3,1 1 1,-1 0 0,0-1-1,0 1 1,0 0 0,0 0-1,0 0 1,0 0 0,0 0-1,-1 0 1,1 0-1,0 0 1,0 0 0,-1 1-1,1-1 1,-1 0 0,-1 0-1,-2 0 2,1 0 0,-1 1-1,1-1 1,-1 1-1,1 0 1,-1 0 0,1 0-1,-1 1 1,1-1 0,-1 1-1,1 0 1,-1 1-1,-5 2 1,-22 15-296,31-19 207,0 1-1,0-1 1,-1 1 0,1 0-1,0-1 1,1 1-1,-1 0 1,0 0-1,0 0 1,0 0-1,0 0 1,1 0 0,-1 0-1,0 0 1,1 0-1,-1 0 1,1 1-1,-1-1 1,1 0 0,0 0-1,-1 0 1,1 1-1,0-1 1,0 3-1,1-4 37,0 1-1,-1 0 1,1-1-1,0 1 1,0-1-1,0 1 1,0-1-1,0 0 1,1 1-1,-1-1 1,0 0-1,0 0 1,0 0-1,0 0 1,0 0-1,0 0 1,0 0-1,0 0 1,0 0-1,1 0 1,0-1-1,23-2-507</inkml:trace>
  <inkml:trace contextRef="#ctx0" brushRef="#br0" timeOffset="1">478 0 14163,'-23'27'1782,"14"-18"-1143,0 1-1,1 0 0,1 0 0,0 1 1,-8 15-1,14-24-549,0-1-1,1 1 1,-1-1 0,1 0 0,0 1-1,-1-1 1,1 1 0,0-1 0,0 1-1,0-1 1,0 1 0,0-1 0,0 1-1,0-1 1,0 1 0,1-1 0,-1 1-1,1-1 1,-1 1 0,1-1 0,-1 0-1,2 3 1,0-2-32,0 0 0,0 0 0,0 0 0,0-1 0,0 1 0,1-1 0,-1 1 0,0-1 1,1 0-1,-1 0 0,5 2 0,6 0-44,0 0 0,0-1 1,0 0-1,15 0 0,-6-2-1,0 0-1,38-6 0,-53 5 22,1 0 1,-1-1 0,0 0-1,0 0 1,0-1 0,0 0-1,0 0 1,-1-1 0,1 0 0,-1 0-1,11-9 1,-16 13-12,0-1 1,0 0-1,0 0 1,0 0-1,0 0 0,0 0 1,0-1-1,0 1 1,0 0-1,0 0 0,-1-1 1,1 1-1,-1 0 1,1-1-1,-1 1 0,1-1 1,-1 1-1,0 0 1,1-1-1,-1 1 0,0-1 1,0 1-1,0-1 1,0 1-1,0-1 0,-1 1 1,1-1-1,0 1 1,-1-1-1,1 1 0,-1 0 1,0-1-1,1 1 1,-1 0-1,0-1 1,0 1-1,1 0 0,-1 0 1,0 0-1,-2-1 1,0-1 36,-1 0 0,0 0 0,0 0 0,-1 1 0,1 0 0,0 0 0,-1 0 0,0 0 0,1 1 0,-1 0 0,-5-1 0,1 0-59,0 1 0,0 0 0,0 0 0,0 1 0,0 1 0,-1-1 0,1 1 0,0 1 0,0 0 0,0 0 0,-15 6 0,17-1 142,6-7-143,1 1 0,0-1-1,0 0 1,0 0-1,0 0 1,0 0 0,0 1-1,0-1 1,0 0-1,-1 0 1,1 0 0,0 1-1,0-1 1,0 0 0,0 0-1,0 0 1,0 0-1,0 1 1,0-1 0,0 0-1,0 0 1,0 0 0,1 1-1,-1-1 1,0 0-1,0 0 1,0 0 0,0 1-1,0-1 1,0 0 0,0 0-1,0 0 1,1 0-1,-1 0 1,0 1 0,0-1-1,0 0 1,0 0 0,0 0-1,1 0 1,-1 0-1,0 0 1,0 0 0,0 0-1,0 1 1,1-1-1,-1 0 1,0 0 0,0 0-1,1 0 1,23 2-58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17244,'11'10'1552,"-1"10"-1056,3 5-176,3 3 592,3 1-183,1 0-249,1-1-120,-1-5-136,0-1-80,-1-7-136,-3-2-152,-2-4-328,-4-3-256,-4-6-233,-5-2 721,-6-3-208,-8-1-200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16019,'-5'2'1953,"11"-1"-937,5-2-352,10-4 1281,4-3-465,8-1-456,3-2-240,6-2-320,-1-2-128,-2 1-512,-3 1-424,-9 0 528,-1 5-104,-8 5-88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17388,'20'0'2416,"3"-2"-1352,7-4-327,6-1 2191,10 2-1848,8-2-191,8 1-329,3-1-224,-5 3-736,0 4-464,-11 1 624,-8 2 7,-19 6-183,-14 1-208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31 19348,'2'0'1704,"-8"10"-1239,-7 5-217,-8 11 776,-4 5-280,-6 9-512,-2 6-208,3 3-288,-1-2-176,7-5-296,4-5-152,7-15-281,12-20 417,5-3 272,13-23-184,9-17 72</inkml:trace>
  <inkml:trace contextRef="#ctx0" brushRef="#br0" timeOffset="1">297 24 13363,'5'-4'653,"-3"2"-476,0 0 0,0 0 0,0 1 1,0-1-1,0 0 0,1 1 0,-1 0 0,0-1 1,1 1-1,-1 0 0,1 0 0,3-1 0,-6 5 157,-1 0-1,1 0 1,-1 0-1,0 0 1,0-1-1,0 1 1,-3 5-1,3-6-131,-7 17-36,0 0-1,1 1 1,1 1-1,0-1 1,2 1-1,0-1 1,2 1-1,0 0 1,2 23-1,13 106-33,-16-133-1283,3-17 1134,0 0 0,0 0-1,0 0 1,-1 1 0,1-1 0,0 0-1,0 0 1,-1 0 0,1 0 0,0 0-1,0 1 1,-1-1 0,1 0 0,0 0 0,0 0-1,-1 0 1,1 0 0,0 0 0,0 0-1,-1 0 1,1 0 0,0 0 0,-1 0-1,1 0 1,0 0 0,0 0 0,-1 0 0,1 0-1,0-1 1,0 1 0,-1 0 0,1 0-1,0 0 1,0 0 0,-1 0 0,1-1-1,0 1 1,0 0 0,0 0 0,-1 0 0,1-1-1,0 1 1,0 0 0,0 0 0,0-1-1,0 1 1,0 0 0,-1 0 0,1-1-1,0 1 1,0 0 0,0 0 0,0-1 0,0 0-1,-7-11-503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13403,'5'7'1968,"6"-3"-823,8-4-361,2-1 1752,8-4-1111,1 3-329,1-4-304,1 0-1040,0-4 848,-14-1-504,-3 1-136,-8-3-128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18444,'-2'7'1792,"5"-7"-1128,8 0-215,10-2 919,6-2-224,10 0-440,7-2-160,8 2-360,3-2-240,-1 0-848,0-1 864,0-7-184,-4-2-136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14459,'-1'0'140,"1"1"0,0-1 0,-1 0 0,1 1 0,0-1 0,-1 1 0,1 0 0,0-1 0,0 1 0,-1-1 0,1 1 0,0-1 0,0 1 0,0-1 0,0 1 0,0 0 0,0-1 0,0 1 0,0-1 0,0 1 0,0 0 0,0-1 0,0 1 0,1-1 0,-1 1 0,0-1 0,0 1 0,0-1 0,1 1 0,-1-1 0,0 1 0,1-1-1,-1 1 1,1-1 0,-1 1 0,0-1 0,1 0 0,-1 1 0,1-1 0,-1 0 0,1 1 0,0 0 0,25 12 1812,-10-8-1436,0-1 0,0 0 0,1-1 0,29 1 0,70-4 133,-76-1-844,-18 0-157,-12 0 457,0 1 0,0 0-1,19 3 1,-29-3-108,0 0 1,0 0 0,0 0 0,0 0-1,0 0 1,1 0 0,-1 0-1,0 0 1,0 0 0,0 0-1,0 0 1,0 0 0,0 0 0,0 0-1,0 0 1,0 0 0,0 0-1,1 0 1,-1 0 0,0 0-1,0 0 1,0 0 0,0 1 0,0-1-1,0 0 1,0 0 0,0 0-1,0 0 1,0 0 0,0 0-1,0 0 1,0 0 0,0 0-1,0 0 1,0 1 0,0-1 0,0 0-1,0 0 1,0 0 0,0 0-1,0 0 1,0 0 0,0 0-1,0 0 1,0 0 0,0 1 0,0-1-1,0 0 1,0 0 0,0 0-1,0 0 1,0 0 0,0 0-1,0 0 1,0 0 0,0 0 0,0 0-1,0 0 1,0 1 0,0-1-1,0 0 1,-1 0 0,1 0-1,0 0 1,0 0 0,-9 7-204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15139,'0'3'1865,"13"0"-793,8-2-336,11-2 1232,7-1-567,5 0-289,5-1-152,-3 0-656,1 0-528,-8 0 288,-11 4-128,-13 2-160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19668,'14'-8'2008,"-14"9"-1984,0-1-1,0 0 1,0 0-1,-1 0 1,1 0-1,0 0 1,0 0-1,0 1 1,0-1-1,0 0 0,0 0 1,-1 0-1,1 0 1,0 1-1,0-1 1,0 0-1,0 0 1,0 0-1,0 1 1,0-1-1,0 0 1,0 0-1,0 0 1,0 1-1,0-1 0,0 0 1,0 0-1,0 0 1,0 1-1,0-1 1,0 0-1,0 0 1,0 0-1,0 0 1,0 1-1,1-1 1,-1 0-1,0 0 1,0 0-1,0 0 0,0 1 1,0-1-1,0 0 1,1 0-1,-1 0 1,0 0-1,0 0 1,0 1-1,0-1 1,1 0-1,-1 0 1,0 0-1,0 0 1,0 0-1,1 0 1,-1 0-1,0 0 0,0 0 1,0 0-1,1 0 1,-1 0-1,0 0 1,0 0-1,0 0 1,0 0-1,1 0 1,-1 0-1,0 0 1,-25 54 1146,-7 12-949,-41 122 0,71-183-215,1 1-1,0-1 1,0 0-1,0 1 1,0-1-1,1 10 1,0-14-12,0 0-1,1 0 1,-1 0-1,0 0 1,0 0-1,1 0 1,-1 0 0,1 0-1,-1-1 1,1 1-1,-1 0 1,1 0 0,0 0-1,-1 0 1,1-1-1,0 1 1,0 0-1,-1-1 1,1 1 0,0 0-1,0-1 1,0 1-1,0-1 1,0 0 0,0 1-1,0-1 1,0 0-1,0 1 1,0-1 0,0 0-1,0 0 1,0 0-1,0 0 1,0 0-1,0 0 1,0 0 0,0 0-1,0 0 1,0-1-1,1 1 1,7-2 42,0-1 0,0 0 0,0 0 0,-1 0 0,0-1 1,1 0-1,-1-1 0,-1 0 0,1 0 0,-1 0 0,0-1 0,11-12 0,14-14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14299,'-13'40'2153,"-5"3"-993,-2-2-496,2 1 2225,2 0-1593,4-4-504,4-2-360,6-6-1008,5-5-384,9-14 760,-1-2-184,5-9-145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88 18596,'-19'21'1176,"-40"46"1045,53-60-2055,1 1 0,0-1 0,1 1 0,0 0 1,0 0-1,0 1 0,-2 12 0,5-20-162,1 0-1,0 0 1,0 0-1,0 0 1,-1 0-1,1 1 1,1-1-1,-1 0 0,0 0 1,0 0-1,0 0 1,0 0-1,1 0 1,-1 0-1,1 0 1,-1 0-1,1 0 1,-1 0-1,1 0 1,-1 0-1,1 0 0,0 0 1,-1 0-1,1 0 1,0 0-1,0-1 1,0 1-1,0 0 1,0-1-1,0 1 1,0-1-1,0 1 1,0-1-1,0 1 1,0-1-1,0 0 0,2 1 1,5 1-8,1-1 1,-1 0-1,1 0 1,9-1-1,3 1 13,-9 0-12,4 1-5,1 0 1,0 1-1,16 6 0,-30-8 6,0-1 1,-1 1-1,1 0 0,-1 0 0,1 0 1,-1 1-1,1-1 0,-1 0 0,0 1 0,1 0 1,-1-1-1,0 1 0,0 0 0,-1 0 1,1 0-1,0 0 0,0 1 0,-1-1 1,0 0-1,1 1 0,-1-1 0,0 1 1,0-1-1,0 1 0,-1 0 0,2 3 1,-3-3 10,1 1 0,-1 0 1,0-1-1,0 1 0,0-1 1,-1 1-1,1-1 0,-1 0 1,1 1-1,-1-1 0,0 0 1,-1 0-1,1 0 0,0-1 1,-1 1-1,0-1 0,1 1 1,-1-1-1,-3 2 0,-7 6 93,0-2 0,0 0 0,-16 7 0,22-11-127,-1-1 1,0 0-1,1-1 0,-1 0 0,0 0 0,-13 1 0,18-2 2,0-1 0,-1 0-1,1 0 1,0-1 0,0 1 0,-1-1 0,1 1 0,0-1 0,0 0 0,0 0 0,0-1 0,0 1 0,0-1 0,0 1 0,1-1 0,-1 0 0,0 0-1,1 0 1,-4-3 0,-10-19-182</inkml:trace>
  <inkml:trace contextRef="#ctx0" brushRef="#br0" timeOffset="1">34 57 14747,'14'7'2249,"9"-6"-1049,3-2-504,5-5 2201,5 2-1513,1-2-664,2 1-624,-5-5 56,-5-5-120,-9-2-176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94 14291,'-5'-3'465,"1"0"0,-1 0 0,1-1 0,0 1 0,0-1 0,0 0 0,0 0 0,-4-8 0,7 11-375,0 0 0,1 0 0,-1 0 0,0 0 0,1 0 0,0-1 0,-1 1 0,1 0 0,0 0 0,-1 0 0,1 0 0,0-1 0,0 1 0,0 0 0,0 0 0,0 0 0,0-1 0,0 1 0,1 0 0,-1 0 0,0 0-1,1-1 1,-1 1 0,1 0 0,-1 0 0,1 0 0,-1 0 0,1 0 0,0 0 0,-1 0 0,1 0 0,0 0 0,0 1 0,0-1 0,0 0 0,0 0 0,0 1 0,0-1 0,0 0 0,0 1 0,0-1 0,0 1 0,0 0 0,3-1 0,3-1 2,-1 0 1,2 0-1,-1 1 0,0 0 1,0 0-1,0 1 1,0 0-1,0 0 0,1 1 1,-1 0-1,0 0 1,7 2-1,-8-1-82,1 0-1,-1 0 1,0 0 0,0 1-1,0 0 1,0 0 0,-1 0-1,1 1 1,-1 0 0,0 0-1,0 0 1,0 1-1,5 5 1,-9-8-10,1 0 1,-1 0-1,0 0 0,0 0 0,0 0 1,0 1-1,-1-1 0,1 0 0,-1 0 1,1 0-1,-1 1 0,0-1 0,0 0 1,0 0-1,0 1 0,-1 3 1,0-1-2,0-1 1,0 1 0,-1-1 0,0 1 0,0-1 0,0 0 0,-5 7 0,-5 3-1,0 0 0,0 0 0,-18 14 0,24-23 1,-65 53 27,44-37-1,1 2 0,1 0 0,-34 40 0,56-60-17,0 1 0,1 0 0,-1 0 0,1 0 0,0 0 0,0 0 0,0 1 0,1-1 0,-1 1 0,1-1 0,0 1 1,1-1-1,-1 1 0,1 6 0,0-7 0,1 0 0,0 0 0,-1 0 0,2 0 0,-1 0 0,0-1 0,1 1-1,0 0 1,0-1 0,0 1 0,0-1 0,1 0 0,-1 0 0,1 0 0,0 0 0,0 0 0,4 3 0,1 0 21,1 0 0,1-1 0,-1 0 0,1 0 0,0-1 0,0 0 0,0 0 0,1-1 0,-1-1-1,1 0 1,15 1 0,-17-2 24,1-1 0,-1 1-1,0-2 1,1 1-1,-1-2 1,0 1 0,0-1-1,0 0 1,0-1-1,0 0 1,0 0 0,-1-1-1,13-8 1,-18 10-33,0 0 1,-1 1 0,1-1-1,-1-1 1,0 1-1,1 0 1,-1 0-1,0-1 1,-1 0 0,1 1-1,0-1 1,-1 0-1,1 0 1,-1 0 0,0 0-1,0 0 1,0 0-1,0 0 1,-1 0-1,1 0 1,-1 0 0,0 0-1,0-1 1,0 1-1,0 0 1,0 0 0,-1 0-1,0 0 1,1 0-1,-1 0 1,0 0-1,0 0 1,-1 0 0,1 0-1,-1 0 1,1 0-1,-1 1 1,0-1 0,0 1-1,0-1 1,-1 1-1,1 0 1,0 0 0,-1 0-1,1 0 1,-1 0-1,0 1 1,0-1-1,1 1 1,-1-1 0,0 1-1,0 0 1,-6-1-1,2 1-11,0 0-1,-1 0 0,1 0 1,0 1-1,-1 0 0,1 0 1,0 1-1,-9 2 0,12-2-65,1 0 0,-1 0 0,1 0 0,0 0 0,-1 1 0,1-1 0,0 1 0,-4 3 0,5-4-26,1 0-1,0 0 0,0 0 0,0 1 1,0-1-1,0 0 0,0 1 0,0-1 1,0 0-1,1 1 0,-1-1 0,0 1 1,1-1-1,-1 1 0,1-1 0,0 1 0,0 0 1,-1-1-1,1 3 0,0-3 25,1 0 0,-1-1-1,0 1 1,1 0 0,-1 0 0,1 0 0,-1 0-1,1 0 1,-1-1 0,1 1 0,0 0-1,-1 0 1,1-1 0,0 1 0,0 0-1,-1-1 1,1 1 0,0-1 0,0 1-1,0-1 1,0 0 0,0 1 0,0-1-1,0 0 1,0 1 0,0-1 0,-1 0-1,1 0 1,0 0 0,0 0 0,0 0-1,0 0 1,0 0 0,0 0 0,0-1-1,2 1 1,16-2-663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10754,'-1'1'202,"0"-1"1,1 1-1,-1 0 0,0-1 0,1 1 0,-1 0 0,1-1 1,-1 1-1,1 0 0,-1 0 0,1 0 0,-1 0 0,1-1 1,0 1-1,-1 0 0,1 0 0,0 1 0,0-2-71,0 1 0,0-1 1,1 0-1,-1 1 0,0-1 0,0 0 0,1 1 0,-1-1 0,0 0 0,0 0 0,1 1 0,-1-1 1,0 0-1,1 0 0,-1 0 0,0 0 0,1 1 0,-1-1 0,0 0 0,1 0 0,-1 0 1,0 0-1,1 0 0,-1 0 0,1 0 0,-1 0 0,1 0 0,34-5 2970,-15-1-2649,0-1 0,0-1 0,0-1 1,-1-1-1,-1-1 0,0 0 0,30-25 1,-24 16-349,-2-2 1,-1 0 0,0-1 0,29-45 0,-14 3-32,-36 65-73,0 0 1,0 0-1,0 0 1,0 0-1,0-1 1,0 1-1,0 0 0,0 0 1,0 0-1,0 0 1,0 0-1,0 0 0,0 0 1,0 0-1,0 0 1,0 0-1,0 0 0,0 0 1,0-1-1,0 1 1,0 0-1,0 0 0,0 0 1,0 0-1,0 0 1,0 0-1,0 0 0,1 0 1,-1 0-1,0 0 1,0 0-1,0 0 0,0 0 1,0 0-1,0 0 1,0 0-1,0 0 0,0 0 1,0 0-1,0 0 1,1 0-1,-1 0 0,0 0 1,0 0-1,0 0 1,0 0-1,0 0 0,0 0 1,0 0-1,0 0 1,0 0-1,0 0 0,0 0 1,0 0-1,0 0 1,1 0-1,-1 0 0,0 0 1,0 1-1,0-1 1,0 0-1,0 0 0,0 0 1,2 8 11,1 14 2,-3-21-11,1 15-57,1 1 0,1-1 0,1 0 1,0 0-1,1 0 0,0 0 0,2-1 0,-1 0 1,2 0-1,0-1 0,1 0 0,0 0 1,1-1-1,13 12 0,-14-16-521,-7-7 491,0 0 0,1 1 0,-1-1-1,0 0 1,0 1 0,0-1 0,-1 1 0,1 0 0,0-1 0,-1 1 0,2 5 0,-1 3-371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84 16339,'-6'3'2137,"9"1"-1105,4-1-424,11-3 2345,8 0-1609,10-7-616,6-2-216,6 0-736,3-1-448,2-5 648,0-3-120,-9-7-216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 19364,'14'-6'1589,"-14"6"-1568,0 0-1,0 0 1,0 0 0,0 0-1,1 0 1,-1 0 0,0 0-1,0 0 1,0 0 0,0 0-1,0 0 1,0 0 0,0 0-1,0 0 1,0 0 0,0 0-1,0 0 1,0 0 0,1 0-1,-1 0 1,0 0 0,0 0 0,0 0-1,0 0 1,0 0 0,0 0-1,0 0 1,0 0 0,0 0-1,0 0 1,0 0 0,0 0-1,0 0 1,0 0 0,0 0-1,0 0 1,0 0 0,1 0-1,-1 0 1,0 0 0,0 1-1,0-1 1,0 0 0,0 0-1,0 0 1,0 0 0,0 0 0,0 0-1,0 0 1,0 0 0,0 0-1,0 0 1,0 0 0,0 0-1,0 1 1,0-1 0,0 0-1,0 0 1,0 0 0,0 0-1,0 0 1,-1 0 0,1 0-1,0 0 1,0 0 0,0 0-1,0 0 1,0 0 0,-15 20 1518,9-14-1580,-33 36 147,-82 66 0,102-93-314,14-11-323,10-9-1230,28-33 801,-11 9 294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14483,'-9'17'1752,"2"5"-1031,-7 4-177,1 1 1056,1 1-576,-2 1-55,7 0-233,7-2-104,0-4-200,3 0-96,4-5-216,1-2-176,0-3-544,3-3-304,-4-6 728,-4-2-184,-3-6-73</inkml:trace>
  <inkml:trace contextRef="#ctx0" brushRef="#br0" timeOffset="1">5 225 16355,'-5'-1'1913,"5"-1"-1257,9-1-288,7 2 824,8-1-239,3 0-233,6-4-856,2 2-496,-1-6 576,1 1-136,-1-1-89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16388,'5'6'1912,"3"0"-1224,6-2-256,7 2 880,1 0-399,4-1-169,4-2-312,2 2-264,-6-3-632,-3-2-368,-10-2 688,-5-3-168,-11 0-129</inkml:trace>
  <inkml:trace contextRef="#ctx0" brushRef="#br0" timeOffset="1">5 115 16107,'-2'16'1721,"6"-5"-937,9-2-272,7-5 864,6 1-287,7-3-265,3-2-256,3-2-832,-2-4 1632,-4-3-1256,-4-4 24,-2-5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15899,'1'3'345,"-1"3"120,1-1 0,0 0 1,0 1-1,1-1 0,3 9 1,-4-13-344,0 0 1,0 1-1,0-1 1,0 0-1,0 1 1,0-1-1,0 0 1,0 0-1,1 0 1,-1 0-1,0 0 1,1 0-1,-1 0 1,0-1-1,1 1 1,-1 0-1,1-1 1,0 1-1,-1-1 1,1 0-1,-1 1 1,1-1-1,-1 0 1,4 0-1,3-1 144,0 0 0,0 0 0,1-1 0,-1 0 0,-1 0 0,1-1 1,0 0-1,13-8 0,5-4 178,28-22 0,-12 4-343,-1-2 0,-2-1-1,-1-2 1,-2-2-1,-2-2 1,30-46 0,-69 97-140,1-1-1,0 1 1,-2 9 0,-6 12 8,-6 11 3,-7 15-1,1 0 1,-17 72-1,40-124-13,0-1 0,0 1 0,1 0 0,-1-1 0,1 1 0,0 0 0,0 0 0,0-1 0,1 1 0,-1 0 0,2 4 0,-2-7-6,1-1 0,-1 1 0,0 0 0,1 0 0,-1-1 0,1 1 0,0 0 0,-1-1 0,1 1 0,-1 0-1,1-1 1,0 1 0,-1-1 0,1 1 0,0-1 0,0 0 0,-1 1 0,1-1 0,1 1 0,0-1-79,0 0 0,0 1 0,1-1 0,-1 0 0,0-1 0,0 1 0,0 0 0,0-1-1,-1 1 1,1-1 0,4-1 0,1-1-56,0-1 0,0 0 0,0 0 0,0 0 0,-1-1 0,0 0 0,0-1 0,0 0 0,7-8 0,14-20-569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17364,'-28'39'2023,"-50"77"1425,67-97-3150,0 1 0,2 0 0,0 1 0,-6 25 0,13-39-248,0-1 0,1 1 0,0 0 0,0 0 0,1-1 0,0 1 0,0 0 0,0 0 0,3 9 0,-3-13-43,1-1 1,0 1 0,0 0 0,1 0 0,-1 0 0,0-1 0,1 1 0,0 0 0,-1-1 0,1 0 0,0 1 0,1-1-1,-1 0 1,0 0 0,0 0 0,1 0 0,-1 0 0,1-1 0,0 1 0,-1-1 0,1 0 0,5 2 0,1-1-93,-1 0 0,1-1 1,0 0-1,0-1 0,-1 0 1,1 0-1,0 0 0,-1-1 1,1-1-1,0 0 0,-1 0 0,0 0 1,1-1-1,-1 0 0,0-1 1,0 0-1,-1 0 0,1-1 1,-1 1-1,0-2 0,0 1 1,-1-1-1,1 0 0,-1 0 1,10-15-1,6-11-363</inkml:trace>
  <inkml:trace contextRef="#ctx0" brushRef="#br0" timeOffset="1">291 218 16027,'-17'33'1721,"-5"6"-897,5 1-304,1 3 824,2 0-135,7-6-345,4-2-224,7-11-760,2-2-480,11-8 560,3 0-136,3-5-160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15859,'0'0'114,"0"-1"-1,0 1 1,1 0-1,-1 0 0,0-1 1,0 1-1,0 0 1,0 0-1,0-1 1,0 1-1,0 0 0,1 0 1,-1 0-1,0 0 1,0-1-1,0 1 0,1 0 1,-1 0-1,0 0 1,0 0-1,0 0 1,1-1-1,-1 1 0,0 0 1,0 0-1,0 0 1,1 0-1,-1 0 0,0 0 1,0 0-1,1 0 1,-1 0-1,0 0 0,0 0 1,1 0-1,-1 0 1,0 0-1,0 0 1,1 0-1,-1 0 0,0 1 1,2 12 1997,-10 33-1607,5-29-52,-3 21-232,-9 88 305,15-124-507,0-1 0,0 1 1,0-1-1,0 0 0,0 1 1,0-1-1,0 1 0,0-1 1,1 0-1,-1 1 0,0-1 1,1 0-1,0 1 0,-1-1 1,1 0-1,0 0 0,-1 1 1,1-1-1,0 0 0,0 0 1,0 0-1,0 0 0,0 0 1,0 0-1,0-1 0,0 1 1,0 0-1,1 0 0,-1-1 1,0 1-1,1-1 0,-1 1 1,0-1-1,1 1 0,-1-1 1,0 0-1,1 0 0,-1 0 1,1 0-1,-1 0 0,0 0 1,1 0-1,-1 0 0,2-1 1,8-1 83,0 0 1,0-1 0,-1 0-1,16-7 1,-20 8-72,82-41 394,-62 29-348,0 1-1,42-13 0,-67 25-76,0 1 0,0-1 1,0 1-1,0 0 0,0 0 0,0-1 1,0 1-1,0 0 0,0 0 1,1 0-1,-1 0 0,0 0 0,0 1 1,0-1-1,0 0 0,0 0 1,0 1-1,0-1 0,0 0 0,0 1 1,0-1-1,0 1 0,-1 0 1,1-1-1,0 1 0,0 0 1,0-1-1,0 1 0,-1 0 0,1 0 1,0 0-1,-1-1 0,1 1 1,-1 0-1,1 0 0,-1 0 0,0 0 1,1 0-1,-1 0 0,0 0 1,1 0-1,-1 0 0,0 0 0,0 1 1,0-1-1,0 0 0,0 1 1,0 8 7,-1 0 0,1 0 0,-2 0 0,-1 10 0,2-15-4,-5 17-20,4-15-379,0-1 0,1 1 0,0 0 0,0 0 0,0 13 0,1-20 368,0 0-1,1 1 0,-1-1 0,0 0 0,1 1 0,-1-1 0,0 0 0,1 0 0,-1 0 0,1 1 0,-1-1 0,0 0 0,1 0 0,-1 0 0,1 0 0,-1 0 0,0 0 0,1 0 0,-1 0 0,1 0 0,-1 0 0,0 0 0,1 0 0,-1 0 0,1 0 0,-1 0 0,1 0 0,1 0-137,14 0-468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17468,'0'1'189,"1"-1"1,-1 1-1,1-1 0,-1 1 1,0 0-1,1-1 1,-1 1-1,0-1 0,1 1 1,-1 0-1,0-1 0,0 1 1,0 0-1,1 0 1,-1-1-1,0 1 0,0 0 1,0-1-1,0 1 1,0 0-1,-1 0 0,1-1 1,0 1-1,0 0 1,0-1-1,-1 2 0,-4 27 535,4-24-443,-35 203 1137,22-98-4759,17-131 2722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16219,'8'-9'958,"1"0"-1,1 1 0,0 0 0,0 0 0,0 1 0,1 0 1,18-8-1,-20 11-688,0 1 1,1 0 0,-1 0 0,0 1 0,1 0-1,0 0 1,-1 1 0,1 1 0,0-1 0,11 2-1,-18-1-252,-1 0-1,0 1 0,1-1 0,-1 1 0,1-1 0,-1 1 1,0 0-1,1-1 0,-1 1 0,0 0 0,0 1 1,0-1-1,1 0 0,-1 1 0,-1-1 0,1 1 0,0-1 1,0 1-1,-1 0 0,1 0 0,0 0 0,-1 0 0,0 0 1,0 0-1,1 0 0,-1 1 0,-1-1 0,1 0 1,0 0-1,0 1 0,-1-1 0,1 1 0,-1-1 0,0 1 1,0 3-1,0 0-13,-1 1 0,0-1 1,-1 1-1,1-1 0,-1 0 1,0 0-1,-1 0 0,0 0 1,0 0-1,0 0 0,0-1 1,-5 7-1,2-5-9,0 1 1,0-1-1,0 0 1,-1 0 0,0-1-1,0 0 1,-1 0-1,0-1 1,-15 8-1,28-13-96,-1-1 0,1 1 1,0 0-1,-1 0 0,1 1 0,-1-1 0,1 1 0,-1 0 0,0 0 1,1 1-1,6 2 0,-2 0-60,0 0 1,0 0-1,0 1 1,15 11-1,-21-14 132,0 1-1,0-1 1,-1 1-1,1 0 1,0 0-1,-1 0 1,0 0-1,0 1 1,0-1-1,0 0 1,0 1-1,-1-1 1,1 1-1,-1 0 1,0 0-1,0-1 1,-1 1-1,1 0 1,-1 0-1,1 0 1,-1 0-1,-1 3 1,0-1 54,0-1 0,-1 0 0,0 1 0,0-1 1,0 0-1,0-1 0,-1 1 0,0 0 0,0-1 1,0 1-1,-1-1 0,1 0 0,-1 0 0,0 0 1,-5 4-1,-3 1 205,0-1 1,-1 1-1,0-2 1,0 0-1,-27 10 1,31-14-107,0 0 0,-1-1 0,1 0 0,0 0 0,-1-1 0,1-1 0,-1 1 0,1-2 0,-1 1 0,-13-3 0,20 2-190,1 1 1,0-1 0,-1 0 0,1 0 0,-1 0 0,1 0 0,0 0-1,0 0 1,-1-1 0,1 1 0,0-1 0,0 1 0,0-1-1,1 0 1,-1 0 0,0 0 0,1 0 0,-1 0 0,1 0-1,0 0 1,-3-5 0,3 3-58,0 0 0,1-1 0,-1 1 0,1 0 0,-1 0 0,1 0 0,0-1 0,1 1 0,-1 0 0,1 0 0,0 0 0,0 0 0,2-4 0,8-23-584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17868,'-5'8'1744,"12"-7"-976,9 3-240,13-2 809,7-1-201,11-1-312,5 0-144,1-3-344,-2 2-256,-8 1-664,-4-2-448,-16 1 832,-20 1-176,-6 3-168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15843,'0'6'1993,"13"-2"-905,8-4-400,8 0 1233,5 0-545,6 0-352,2 0-400,1 0-1168,-6 0 704,-10 3-280,-7 2-128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18508,'3'1'371,"-1"1"1,1-1-1,0 0 0,-1 1 1,1-1-1,0-1 0,0 1 1,0 0-1,0-1 0,-1 1 1,1-1-1,5 0 0,4 2 432,-8-1-734,0 0 0,1 0 0,-1 0 0,0 1 0,0-1 0,0 1 0,0 0 0,0 0 0,0 1 0,-1-1 0,1 1 0,-1 0 0,1 0 0,3 5-1,-4-4-45,0 1 0,0-1 0,-1 1 0,0 0 0,0 0 0,0 0-1,0 0 1,-1 0 0,0 0 0,0 1 0,1 9 0,-2 12 63,0 0-1,-2 0 1,-10 52 0,-27 77-80,11-72-467,15-51 285,-8 43 0,20-66-58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18012,'0'1'67,"0"-1"0,0 1 0,0-1 0,0 1 0,0-1 0,0 1 0,0-1 1,0 0-1,0 1 0,0-1 0,0 1 0,0-1 0,0 1 0,1-1 0,-1 0 0,0 1 0,0-1 0,0 1 0,1-1 0,-1 0 1,0 1-1,1-1 0,-1 0 0,0 1 0,1-1 0,-1 0 0,0 1 0,1-1 0,-1 0 0,1 0 0,-1 0 0,0 1 1,1-1-1,-1 0 0,1 0 0,-1 0 0,1 0 0,-1 0 0,1 0 0,-1 0 0,0 0 0,1 0 0,-1 0 0,1 0 1,-1 0-1,1 0 0,-1 0 0,1-1 0,25-2 980,-4-3-546,0-1 0,0-2-1,-1 0 1,0-1 0,27-18-1,91-73 388,-88 54-382,-77 95-545,13-24-38,1-1 0,1 1-1,-9 28 1,19-50-12,1 0 0,-1-1 0,1 1 0,-1 0 0,1 0 0,0-1 0,-1 1 0,1 0 0,0 0 0,0 0 0,1 0 0,-1-1 0,0 1 0,0 0 0,2 2 0,-1-3 13,-1-1 1,1 1-1,0-1 0,0 1 0,0-1 1,-1 0-1,1 1 0,0-1 0,0 0 1,0 0-1,0 0 0,0 0 0,0 0 1,0 0-1,0 0 0,-1 0 0,1 0 1,0 0-1,0 0 0,0 0 0,0-1 1,0 1-1,0 0 0,-1-1 0,1 1 1,0-1-1,0 1 0,0-1 0,0 0 1,21-9-551,5-7-155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20292,'0'2'262,"0"-1"-1,0 1 0,0 0 0,0-1 0,-1 1 0,1 0 1,0-1-1,-1 1 0,1-1 0,-1 1 0,-1 2 1,-3 12 807,4-13-1039,1 0 0,0 1 1,0-1-1,0 0 0,1 1 0,-1-1 0,1 0 1,0 0-1,0 0 0,0 1 0,0-1 0,0 0 1,1 0-1,-1 0 0,1-1 0,0 1 0,0 0 1,0-1-1,0 1 0,3 2 0,5 3-157,0 0-1,1-1 0,0 0 1,13 6-1,-15-9 3,-1 0-1,1 1 1,-1 0 0,0 1-1,-1-1 1,1 2-1,9 9 1,-16-14 106,0 0 0,1-1 0,-1 1 0,0 0-1,0 0 1,-1 0 0,1 0 0,0 0 0,-1 0 0,1 0 0,-1 0-1,1 0 1,-1 0 0,0 0 0,0 0 0,0 0 0,0 1 0,-1 2 0,0-1 22,0-1 0,0 0 1,-1 0-1,1 0 1,-1 0-1,0 0 0,0-1 1,0 1-1,0 0 0,-4 3 1,-3 2 75,1-2 0,-1 1 0,0-1 0,0-1 0,-1 1 0,-13 4 0,15-7-133,0 0 0,0-1 1,-1 0-1,1 0 0,-11 0 1,16-1 12,0-1 1,0 0 0,0 0 0,0 0 0,0-1 0,-1 1 0,1-1 0,0 1 0,0-1-1,0 0 1,0 0 0,0-1 0,1 1 0,-1-1 0,0 1 0,0-1 0,-3-3 0,-4-11-219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18180,'6'1'2096,"10"-1"-1239,4-3-353,7-2 1448,5-3-832,8 0-816,4 1-544,5-1-928,0 1 1312,-3-1-384,-2-1-208,-4 2-216</inkml:trace>
  <inkml:trace contextRef="#ctx0" brushRef="#br0" timeOffset="1">574 0 13507,'-14'16'729,"0"0"0,1 0 1,2 2-1,-1-1 0,2 1 1,0 1-1,2 0 0,0 0 0,1 1 1,0 0-1,2 0 0,-5 33 1,10-49-599,-1 1 1,1 0 0,-1 0-1,2 0 1,-1 0 0,0-1-1,1 1 1,0 0 0,0 0-1,0-1 1,1 1 0,2 6-1,-2-8-79,0-1 0,-1 0 0,1 0 0,0 0 0,0 0-1,0 0 1,0 0 0,0 0 0,0-1 0,1 1-1,-1-1 1,1 0 0,-1 1 0,1-1 0,-1 0-1,1 0 1,0-1 0,-1 1 0,1-1 0,0 1-1,0-1 1,0 0 0,4 0 0,4-1-14,1-1-1,-1 0 1,1 0 0,-1-1 0,0-1-1,0 0 1,0 0 0,-1-1 0,1-1-1,-1 0 1,-1 0 0,1-1 0,-1 0-1,0 0 1,-1-1 0,1 0 0,-2-1-1,1 0 1,-1 0 0,0-1 0,-1 1-1,10-22 1,-15 27-31,1 0 0,-1-1 0,0 1 0,0 0 0,0-1 0,0 1 0,-1-1 0,0 1 0,0-1 0,0 1 0,0-1 0,-1 1 1,1 0-1,-1-1 0,-1 1 0,1 0 0,-2-5 0,1 5-9,0 1 0,-1 0 1,1-1-1,-1 1 1,1 0-1,-1 0 0,0 0 1,0 1-1,-1-1 1,1 1-1,0-1 0,-1 1 1,1 0-1,-1 1 1,0-1-1,0 0 0,0 1 1,-7-2-1,4 2-211,1 1 0,-1-1-1,1 1 1,-1 0 0,1 1 0,-9 1 0,5-1-421,10-1 619,-1 0-1,1 0 0,0 0 1,0 0-1,-1 0 0,1 1 0,0-1 1,-1 0-1,1 0 0,0 0 1,0 0-1,-1 0 0,1 0 1,0 0-1,-1-1 0,1 1 0,0 0 1,-1 0-1,1 0 0,0 0 1,0 0-1,-1 0 0,1 0 1,0-1-1,0 1 0,-1 0 1,1 0-1,0 0 0,0-1 0,0 1 1,-1 0-1,1 0 0,0-1 1,0 1-1,0 0 0,0 0 1,-1-1-1,1 1 0,0 0 1,0 0-1,0-1 0,0 1 0,0 0 1,0-1-1,0 1 0,0 0 1,0 0-1,0-1 0,0 1 1,0 0-1,0-1 0,0 1 0,0 0 1,0-1-1,1 1 0,3-15-577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15819,'7'4'1737,"-9"9"-1201,-12 4-232,-6 5 1064,-6 5-672,-2 4-136,-8 7-255,0 0-73,-3 0-40,3-1 0,2-4-24,2-3-120,7-9-392,2-3-192,7-11-961,5-7 1257,5-13-216,4-4-216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15675,'6'-4'1473,"2"8"-953,2 5-152,6 7 768,3 2-208,7 5-368,2 2-184,4-4-111,2 2 7,2-4-296,-3-5-264,-1-4-409,-5-7 585,-3 0-88,-4-3-120</inkml:trace>
  <inkml:trace contextRef="#ctx0" brushRef="#br0" timeOffset="1">4 16 18116,'10'-3'1736,"6"-1"-1088,4 1-216,10 0 785,3 0-233,7 3-376,3 0-144,3 2-424,-1 2-376,-2 2-712,-6 1 896,-3-1-160,-2-2-144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3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18396,'1'2'1464,"-5"12"-1144,-3 3-136,0 8 464,-1 3-183,4 5-273,1 0-256,0-1-424,3-2-193,-1-7-271,-3-4-1120,-2-15 1592,0-4-393,-8-10-135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15595,'47'-4'2354,"0"1"-1,0 3 0,78 10 0,-118-9-2244,0 0 0,-1 0 0,0 1-1,1 0 1,10 5 0,-16-7-100,0 1 1,-1-1-1,1 1 1,0 0-1,0-1 1,0 1-1,-1 0 1,1-1-1,0 1 1,0 0-1,-1 0 0,1 0 1,-1 0-1,1-1 1,-1 1-1,1 0 1,-1 0-1,1 2 1,-1-2-8,0 0 0,0 0 1,0 1-1,-1-1 1,1 0-1,0 0 1,-1 0-1,1 1 1,-1-1-1,1 0 1,-1 0-1,1 0 0,-1 0 1,0 0-1,1 0 1,-1 0-1,0 0 1,0 0-1,-1 1 1,-8 6 2,1-1 1,-1 0-1,0 0 1,-18 8-1,16-9-50,1 1 0,-1 0-1,-13 11 1,25-18 39,0 0 0,0 1 0,0-1-1,0 0 1,-1 0 0,1 0 0,0 0-1,0 0 1,0 0 0,0 0 0,0 0 0,0 1-1,0-1 1,0 0 0,0 0 0,0 0-1,0 0 1,0 0 0,0 0 0,0 0 0,0 1-1,0-1 1,0 0 0,0 0 0,0 0-1,0 0 1,0 0 0,0 0 0,0 0 0,0 1-1,0-1 1,0 0 0,0 0 0,0 0-1,0 0 1,1 0 0,-1 0 0,0 0 0,0 0-1,0 1 1,0-1 0,0 0 0,0 0-1,0 0 1,0 0 0,0 0 0,1 0 0,-1 0-1,0 0 1,0 0 0,0 0 0,12 4-220,19 1-91,-25-4 214,7 1-7,-1 0 1,0 1 0,0 1 0,0 0 0,19 8 0,-29-11 102,1 1 1,-1-1 0,0 0 0,1 1 0,-1 0 0,0-1 0,0 1 0,0 0 0,0 0 0,0 0 0,-1 1 0,1-1 0,-1 0 0,1 0 0,-1 1 0,0-1 0,0 1 0,0 0 0,0-1-1,0 1 1,0 0 0,-1-1 0,0 1 0,1 0 0,-1 0 0,0-1 0,0 1 0,-1 0 0,1 0 0,0-1 0,-1 1 0,-1 4 0,-1 0 43,0 0 1,0 1-1,-1-1 0,0-1 1,0 1-1,-1-1 1,0 1-1,0-1 0,0 0 1,-1-1-1,0 0 1,-12 9-1,9-8 52,-1 1 0,0-1-1,-1-1 1,1 0 0,-1-1 0,0 0 0,0 0 0,-13 1-1,21-4-144,-1 0-1,0-1 0,1 1 0,-1-1 0,0 0 1,0 0-1,1-1 0,-1 1 0,0-1 0,1 0 1,-1 0-1,0 0 0,1 0 0,-5-3 0,5 2-7,0 1-1,1-1 0,0-1 1,-1 1-1,1 0 0,0-1 1,0 1-1,1-1 0,-1 1 0,0-1 1,1 0-1,-1 0 0,1 0 1,0 0-1,0 0 0,0 0 1,0-4-1,-3-21-423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14323,'-5'11'2048,"5"-5"-951,7 0-433,13-3 2265,6-3-1617,11 1-464,6-1-168,8-1-392,1-2-176,1 2-576,-4-4-232,-13 1 1528,-6 0-952,-16-2-16,-4 2-128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16331,'9'15'1681,"10"-9"-929,6 1-248,10-5 688,4 1-175,5-2-409,-1 0-448,-4-2-2289,-2 0 2073,-4 1-400,-6-3-272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18716,'31'-18'3297,"-31"19"-3086,0 0 0,0 0 0,0 0 0,0 1 0,0-1 0,0 0 0,0 0 0,0 0 0,0 0 0,0 0 0,-1 0 1,1 0-1,0 0 0,-2 2 0,-15 43 530,5-17-640,1 0 0,2 1 0,0 0 1,3 0-1,-5 36 0,11-64-99,0 1 1,0 0-1,0 0 1,0-1-1,0 1 1,1 0-1,-1 0 1,1-1-1,-1 1 1,1-1-1,0 1 1,0 0-1,0-1 0,1 0 1,-1 1-1,1-1 1,-1 0-1,1 1 1,0-1-1,3 3 1,-1-3-20,-1 0 1,2 1 0,-1-2 0,0 1 0,0 0-1,1-1 1,-1 1 0,0-1 0,1-1 0,0 1 0,7 0-1,-1 0-218,0-1 0,0 0-1,0-1 1,0 0-1,0 0 1,0-1 0,0-1-1,-1 0 1,1 0-1,-1-1 1,0 0 0,0-1-1,0 0 1,0-1 0,11-9-1,8-10-513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18844,'1'0'77,"-1"0"0,0 0 0,1 0 0,-1 0 0,0 0 0,1 0-1,-1 0 1,0 0 0,1 0 0,-1 0 0,0 1 0,1-1 0,-1 0 0,0 0 0,1 0 0,-1 0 0,0 1 0,0-1-1,1 0 1,-1 0 0,0 1 0,0-1 0,0 0 0,1 0 0,-1 1 0,0-1 0,0 0 0,0 1 0,0-1-1,0 0 1,1 0 0,-1 1 0,0-1 0,0 0 0,0 1 0,0-1 0,0 0 0,0 1 0,0-1 0,0 0 0,0 1-1,4 20 642,2 102 3181,-6-78-4082,3-1-1,9 51 0,-12-94 154,0 1 0,0-1-1,1 0 1,-1 1 0,0-1 0,1 0-1,-1 0 1,1 1 0,-1-1 0,1 0-1,-1 0 1,1 0 0,0 0 0,0 0-1,0 0 1,0 0 0,0 0 0,0 0-1,0 0 1,0 0 0,0 0 0,0-1-1,0 1 1,2 0 0,-1-1-10,-1 0 0,1 0 0,0 0 0,0 0 0,0 0 0,0 0 0,-1-1 0,1 1 0,0-1 0,0 0 0,-1 1 0,1-1 0,0 0 0,-1 0 0,1 0 0,-1 0 0,3-2 0,6-5-15,1 1 0,0 0 1,0 0-1,1 1 0,20-8 1,-29 13 67,1 1 0,-1-1 1,0 0-1,0 1 1,0-1-1,1 1 0,-1 0 1,0 0-1,0 0 1,1 1-1,-1-1 0,0 1 1,0 0-1,0 0 0,0 0 1,1 0-1,-1 0 1,-1 1-1,1-1 0,0 1 1,0 0-1,-1 0 1,1 0-1,-1 0 0,1 0 1,-1 1-1,0-1 1,3 5-1,-1-2 17,-1 0 0,0 1 0,0-1 0,0 1 0,-1 0 0,0 0-1,0 0 1,-1 0 0,1 0 0,-1 0 0,0 1 0,-1-1 0,0 0 0,0 1 0,0-1 0,-1 0 0,0 0 0,-1 8 0,0-10 2,1 1 0,0-1-1,-1 0 1,0 0 0,0 0 0,0 0 0,-1 0 0,1 0 0,-1 0 0,0-1 0,0 0 0,0 1 0,-1-1 0,1 0 0,-1 0 0,0-1 0,1 1 0,-1-1 0,0 0 0,-1 0 0,1 0 0,0-1 0,0 1 0,-1-1 0,-6 1 0,3-1-161,0 0 0,1-1 0,-1 0-1,0-1 1,1 0 0,-1 0 0,0 0 0,1-1 0,-1 0-1,1-1 1,0 1 0,0-1 0,0-1 0,0 1-1,-9-8 1,6 4-72,1 0 1,0-1-1,1-1 0,0 1 1,0-1-1,1 0 0,0-1 0,0 0 1,-7-16-1,-8-28-700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13723,'-12'23'2080,"-1"1"-1095,0 7-345,3 3 1656,0 2-1080,3 1-143,7-3-457,2-1-392,7-10-800,5-3-280,8-11 712,2-6-209,9-10-207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19 18396,'-4'0'130,"1"0"1,-1 1-1,1-1 1,-1 1-1,1 0 1,-1 0-1,1 0 1,-1 0-1,1 0 1,0 1-1,0 0 1,0-1-1,0 1 0,0 1 1,0-1-1,-4 4 1,-4 5 144,0 1-1,-12 15 1,8-7 103,0 1 0,-22 41 1,33-55-350,1 0 1,0 0 0,0 0 0,1 1-1,0-1 1,0 1 0,0-1-1,1 1 1,1-1 0,-1 1 0,1 0-1,0-1 1,3 14 0,-3-18-3,1 1 0,0-1 0,0 0 0,1 0 0,-1 0 0,1-1 0,-1 1 1,1 0-1,0 0 0,0-1 0,0 1 0,1-1 0,-1 0 0,0 0 0,1 0 0,4 3 0,-2-2 27,-1-1 0,1 0-1,0 0 1,0-1 0,0 1-1,0-1 1,0 0 0,0-1-1,9 1 1,-1-1 84,-1-1-1,1-1 1,0 0-1,-1 0 1,0-1 0,0-1-1,22-9 1,-23 8-18,0-1 0,0-1 0,-1 0 1,0 0-1,0-1 0,-1 0 0,0-1 0,0 0 1,-1 0-1,12-17 0,-16 19-91,1 0 0,-2 0 0,1 0 0,-1 0 0,0-1 0,-1 0-1,0 1 1,0-1 0,0 0 0,-1 0 0,-1 0 0,1 0 0,-1 0 0,0 0 0,-1 0 0,0 0 0,-3-13 0,2 16-102,0-1 0,0 1 0,-1-1 0,0 1 1,0 0-1,0 0 0,0 0 0,-1 0 0,0 1 0,0-1 0,0 1 1,-1 0-1,1 0 0,-1 1 0,0-1 0,0 1 0,0 0 1,0 0-1,-1 1 0,1 0 0,-1 0 0,0 0 0,1 0 1,-1 1-1,0 0 0,0 0 0,0 1 0,-8 0 0,-16-1-363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16099,'8'-6'485,"1"1"0,-1 0 0,1 1 0,0 0 0,1 0 0,-1 1-1,0 0 1,1 0 0,16-1 0,-18 3-285,0 0 1,0 0-1,-1 1 0,1 0 0,0 1 1,0-1-1,0 2 0,-1-1 1,1 1-1,0 0 0,-1 0 0,11 6 1,-16-7-190,-1 0 0,0-1 1,0 1-1,0 0 0,0 0 1,0 0-1,0 0 0,0 0 1,0 0-1,0 0 0,0 1 1,-1-1-1,1 0 0,0 0 1,-1 1-1,1-1 0,-1 0 1,1 1-1,-1-1 0,0 0 1,0 1-1,1-1 0,-1 1 1,0-1-1,0 1 0,0-1 1,-1 0-1,1 1 0,0-1 1,0 1-1,-1-1 0,1 0 1,-1 1-1,1-1 0,-1 0 1,0 0-1,1 1 0,-1-1 1,0 0-1,-1 1 0,-4 7 1,-1-1 1,0 0-1,0-1 0,-10 9 1,15-14-6,-32 28 13,-57 55 63,83-76-78,1 0 1,0 0-1,0 1 1,1-1-1,0 1 1,1 1-1,0-1 1,-5 16-1,9-22-2,0-1 0,0 0 0,1 0 0,-1 1 0,0-1 0,1 0-1,0 1 1,0-1 0,0 0 0,0 1 0,1-1 0,-1 0 0,1 1 0,0-1 0,0 0 0,0 0-1,0 0 1,1 0 0,-1 0 0,1 0 0,-1 0 0,1 0 0,0 0 0,1-1 0,-1 1 0,0-1-1,1 0 1,-1 1 0,1-1 0,-1 0 0,1-1 0,0 1 0,0 0 0,0-1 0,0 0 0,0 1-1,1-1 1,-1 0 0,4 0 0,4 1 18,0-1 0,0 0 0,0-1 0,0 0 0,0-1 0,0 0 0,17-4-1,-19 3 26,-1 0 0,1-1 0,-1 0 0,0 0 0,0-1 0,0 0 0,0-1 0,-1 1 0,13-12 0,-18 14-22,0 1 1,0-1-1,0 0 1,-1 0-1,1 0 0,-1 0 1,1 0-1,-1 0 1,0-1-1,0 1 0,0 0 1,0-1-1,0 1 1,0-1-1,-1 1 0,1-1 1,-1 1-1,0-4 0,0 4 3,0 0-1,-1-1 1,0 1-1,1 0 0,-1 0 1,0 0-1,0 0 1,0 0-1,0 0 0,0 0 1,-1 0-1,1 0 1,-1 0-1,1 1 0,-1-1 1,-2-2-1,-2 1-1,1-1-1,-1 0 0,1 1 1,-1 0-1,0 1 1,0-1-1,0 1 0,-1 0 1,1 1-1,0-1 0,-1 1 1,1 1-1,-8-1 1,10 1-105,0 1 1,-1-1 0,1 1 0,0 0 0,0 0-1,-1 1 1,1-1 0,0 1 0,0 0-1,0 0 1,1 0 0,-1 0 0,0 1 0,1 0-1,0-1 1,-1 1 0,-2 4 0,5-5-39,-1 0 0,1 0 0,-1 0 0,1 1 0,0-1 0,0 0 0,0 1 0,0-1 0,0 0-1,0 1 1,1-1 0,-1 1 0,1 0 0,0-1 0,0 1 0,0-1 0,0 1 0,0-1 0,0 1 0,1 0 0,-1-1 0,1 1 0,0-1 0,0 0 0,0 1 0,0-1 0,0 0 0,0 1 0,3 2 0,13 11-638,10-4-103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16660,'-8'33'2024,"-4"3"-1264,-1 0-304,1 2 969,3 1-449,2-3-152,2-6-416,5-7-248,2-6-640,4-4-232,-1-9 1016,1-4-464,-2-5-88,1-4-128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14675,'2'-2'298,"0"0"-1,-1 1 1,1-1-1,0 0 0,0 1 1,0-1-1,0 1 1,0 0-1,0 0 1,0 0-1,1 0 1,3-1-1,-1-1 337,11-4 317,1 0 0,0 2 0,0 0-1,0 0 1,27-2 0,-33 6-845,0 0 0,0 0 0,0 1 1,0 1-1,0 0 0,0 0 0,0 1 0,0 1 1,20 7-1,-28-9-101,-1-1 1,1 2-1,-1-1 0,1 0 1,-1 0-1,0 1 0,0-1 1,0 1-1,0 0 1,0 0-1,0 0 0,0 0 1,0 0-1,-1 0 0,1 0 1,-1 0-1,0 1 0,1-1 1,-1 0-1,0 1 1,0-1-1,-1 1 0,1 0 1,-1-1-1,1 1 0,-1 0 1,0-1-1,0 1 0,0 0 1,0-1-1,0 1 1,0 0-1,-1-1 0,0 1 1,1-1-1,-1 1 0,-2 4 1,-1 1-1,0 0 0,-1 0 0,0 0 0,0-1-1,-1 1 1,0-1 0,0-1 0,-1 1 0,-14 10 0,-40 21-46,61-38 31,0 1-1,0-1 1,-1 0 0,1 1-1,0-1 1,0 0 0,0 1-1,0-1 1,0 0 0,-1 1-1,1-1 1,0 0 0,0 1-1,0-1 1,0 0 0,0 1-1,0-1 1,0 0 0,0 1-1,0-1 1,1 0 0,-1 1-1,0-1 1,0 0 0,0 1 0,0-1-1,0 0 1,0 0 0,1 1-1,-1-1 1,0 0 0,0 1-1,1-1 1,-1 0 0,0 0-1,0 1 1,1-1 0,-1 0-1,0 0 1,0 0 0,1 0-1,-1 1 1,0-1 0,1 0-1,-1 0 1,0 0 0,1 0-1,-1 0 1,0 0 0,1 0-1,25 10-400,-18-7 233,2 1 9,0 0 1,-1 1 0,0 0 0,0 1-1,0 0 1,13 12 0,-20-16 162,-1-1 0,1 1 0,-1 0 0,1 0 0,-1 0-1,1-1 1,-1 2 0,0-1 0,0 0 0,0 0 0,-1 0 0,1 0 0,0 1 0,-1-1 0,1 0 0,-1 0 0,0 1 0,0-1 0,0 0 0,0 1 0,0-1 0,0 0 0,-1 1 0,1-1 0,-1 0 0,1 1-1,-1-1 1,0 0 0,0 0 0,0 0 0,0 0 0,-1 0 0,1 0 0,0 0 0,-1 0 0,-2 2 0,-4 4 66,-2 1 1,1-1-1,-1 0 1,0-1-1,-1 0 0,1-1 1,-1 0-1,-1-1 1,1 0-1,-1-1 0,0 0 1,0-1-1,0 0 0,0-1 1,-1 0-1,1-1 1,-17-1-1,24 0-114,0 0 0,-1-1 0,1 0 0,0 0 0,0-1 1,0 1-1,0-1 0,1 0 0,-1-1 0,0 1 0,1-1 0,-1 0 0,1 0 0,0 0 0,0 0 0,0-1 1,1 0-1,-5-5 0,-16-24-225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16396,'0'0'79,"0"1"1,0-1-1,0 0 1,0 1 0,0-1-1,0 0 1,0 1 0,0-1-1,0 0 1,0 1 0,0-1-1,1 0 1,-1 0 0,0 1-1,0-1 1,0 0 0,0 1-1,1-1 1,-1 0-1,0 0 1,0 1 0,0-1-1,1 0 1,-1 0 0,0 0-1,0 1 1,1-1 0,-1 0-1,0 0 1,0 0 0,1 0-1,0 1 1,11-4 1350,18-15-30,-25 14-936,28-19 440,-1-1-1,31-33 1,54-63-262,-49 48-439,-65 69-204,0 0 0,0 0 0,0 0 1,0 0-1,1 1 0,-1-1 0,1 1 1,4-2-1,-7 3 0,-1 1 0,1 0 1,-1 0-1,1 0 0,-1 0 0,1 0 0,-1 0 1,1 0-1,-1 0 0,1 0 0,-1 0 0,1 0 1,-1 0-1,0 0 0,1 1 0,-1-1 0,1 0 1,-1 0-1,1 0 0,-1 1 0,1-1 0,-1 0 1,0 1-1,1-1 0,-1 0 0,0 1 0,1-1 0,0 2-1,0 0 0,0-1 0,-1 1 0,1 0 0,0 0 0,-1 0 0,1-1 0,-1 1 0,0 0 0,0 4 0,2 80-69,1 25-51,-2-99-78,1 0 0,0-1 0,1 0 0,0 1 0,1-1 0,0-1 0,8 15 0,-9-20 72,0 0 0,0-1 0,1 1 0,-1-1 0,1 0-1,0 0 1,0-1 0,1 1 0,-1-1 0,1 0 0,0 0 0,0 0 0,0-1 0,0 1-1,6 1 1,22 3-582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18252,'-1'3'2064,"5"-3"-1368,10-3-327,6-1 1023,7 0-488,5-1-272,7 1-792,1 0-360,-6-1 464,-2 1-152,-16-3-64</inkml:trace>
  <inkml:trace contextRef="#ctx0" brushRef="#br0" timeOffset="1">0 272 18236,'19'6'1848,"9"-12"-1200,5-3-263,9-4 663,2 2-312,2-3-984,0 3-336,-9-1 504,-4-1-264,-10 0-168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18604,'5'-7'1888,"-4"2"-911,-1 14 199,-1 4-152,-2 8-432,0 7-248,-1 10-280,2 2-24,-1 6-8,3-1 0,0-4-224,0-2-200,3-9-616,1-6 1992,2-21-1064,-1-8-56,-1-15-24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 19452,'0'0'83,"0"0"0,1 0 0,-1 0 0,0-1-1,1 1 1,-1 0 0,0 0 0,0 0 0,1 0 0,-1-1-1,0 1 1,1 0 0,-1 0 0,0 0 0,1 0 0,-1 0 0,0 0-1,1 0 1,-1 0 0,0 0 0,1 0 0,-1 0 0,0 0 0,1 0-1,-1 0 1,0 0 0,1 1 0,-1-1 0,0 0 0,1 0-1,-1 0 1,0 0 0,0 1 0,1-1 0,-1 0 0,-4 14 1784,-21 25-244,17-28-1296,3-4-213,1-1-34,1 0 0,-1 0-1,1 0 1,0 0-1,-3 11 1,6-16-78,0 0-1,-1 0 1,1 0 0,0 0-1,0 0 1,0 0 0,0 0-1,0 0 1,1 0 0,-1 1 0,0-1-1,0 0 1,1 0 0,-1 0-1,0 0 1,1 0 0,-1 0-1,1 0 1,0-1 0,-1 1-1,1 0 1,0 0 0,-1 0-1,1 0 1,0-1 0,0 1-1,0 0 1,0-1 0,-1 1 0,1-1-1,0 1 1,0-1 0,0 1-1,0-1 1,0 0 0,0 1-1,0-1 1,1 0 0,-1 0-1,0 0 1,0 0 0,2 0-1,16 1-185,-1 0 0,37-4 0,-42 1 69,1 1-1,-1 0 1,1 1 0,0 1 0,-1 0 0,0 1 0,19 4 0,-29-5 93,-1 0 0,1 0 0,-1 0 0,0 0 0,0 0 1,1 1-1,-1-1 0,0 0 0,0 1 0,0 0 0,0 0 0,-1-1 1,1 1-1,0 0 0,-1 0 0,1 1 0,-1-1 0,0 0 0,2 3 0,-3-2 17,1 0-1,-1 0 0,1 0 0,-1 0 0,0 0 0,0 0 0,0 0 0,0 0 0,-1 0 1,1 0-1,-1 0 0,0 0 0,0-1 0,0 1 0,0 0 0,-3 5 0,-10 13 163,0 0 0,-2 0-1,0-2 1,-1 0 0,-1-1 0,-1-1-1,-34 25 1,52-42-123,-5 5-62,-1-1 1,0 1 0,0-2 0,-9 5 0,14-7 24,1-1 0,0 1 0,-1-1 1,1 1-1,-1-1 0,1 0 0,-1 0 0,1 1 0,0-1 0,-1 0 0,1 0 1,-1-1-1,1 1 0,-1 0 0,1 0 0,-1-1 0,1 1 0,-1-1 1,1 1-1,0-1 0,-1 0 0,1 1 0,0-1 0,0 0 0,0 0 1,-1 0-1,1 0 0,0 0 0,0 0 0,-1-2 0,-1-3-3,0 0 0,0 0 0,1 0 0,0-1 0,0 1 0,1-1 0,-2-12 0,-1-25-181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0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18796,'30'-2'2184,"1"-3"-1455,4 1-329,2 0 1128,-1-1-840,0 1-624,-9 0 144,-9-1-168,-9 1-184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16644,'25'-6'2424,"4"0"-1360,0-1-496,2 0 1929,5-3-1449,1-1-448,1-2-1224,-3-2 736,0 1-296,-2 0-176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18412,'-8'13'1736,"11"-2"-1048,0-1-231,18-5 663,12-1-72,14-3-288,5-1-176,7-3-272,-1 1-136,-4-3-352,-6 1-272,-12 3-504,-7-1-232,-19 1 856,-7-1-224,-11 1-225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16 281 15323,'-13'19'1865,"10"-6"-905,6-2-328,19-5 1192,5-2-559,16-5-345,6-2-408,8-1-984,3-6 1080,1-10-600,-4-5-112,-7-3-144</inkml:trace>
  <inkml:trace contextRef="#ctx0" brushRef="#br0" timeOffset="1">640 1 14195,'15'7'1304,"6"3"-728,0 0-159,1 7 503,-4 3 64,-6 7 56,-8 5-120,-8 7-143,-8 4-17,-9 2-160,-4 0-64,-3-5-144,0 0-328,4-17 24,5-3-8,8-24-96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81 15115,'2'-2'191,"-1"0"-1,0 1 1,0-1-1,1 0 1,-1 0-1,-1 0 1,1 0-1,0 0 1,0-1-1,-1 1 1,1 0-1,-1 0 1,0 0-1,0 0 1,1-1-1,-2 1 1,1 0-1,0 0 1,0 0-1,-1-1 1,1 1-1,-1 0 1,1 0-1,-1 0 1,0 0-1,-2-4 1,1 4-61,0 1 1,0-1-1,0 0 0,0 0 1,0 1-1,0-1 0,0 1 1,-1 0-1,1 0 0,-1 0 1,1 0-1,-1 0 0,1 0 1,-1 1-1,1-1 0,-1 1 1,0-1-1,1 1 1,-1 0-1,0 0 0,1 1 1,-4 0-1,-2 0-80,0 1-1,0 1 1,0 0 0,1 0 0,-1 0-1,1 1 1,0 0 0,0 0 0,1 1-1,-1 0 1,1 0 0,0 0-1,0 1 1,1 0 0,-8 10 0,7-9-69,1 1 1,-1 0-1,2-1 1,-1 2-1,1-1 1,1 0 0,-1 1-1,1 0 1,1-1-1,-1 1 1,2 1-1,-1-1 1,1 14-1,0-21 6,1 0-1,0 0 0,1-1 0,-1 1 1,0 0-1,0-1 0,1 1 0,-1 0 1,1-1-1,-1 1 0,1 0 1,0-1-1,0 1 0,0-1 0,0 1 1,0-1-1,0 0 0,0 1 0,0-1 1,0 0-1,1 0 0,-1 0 0,0 0 1,3 2-1,-1-2-11,0-1 0,0 1 0,0 0 0,0-1 0,0 0 0,0 0 0,0 0-1,0 0 1,0 0 0,-1 0 0,1-1 0,0 0 0,4 0 0,5-4-70,1 0 0,-1 0 0,0-1 0,0-1 0,14-10 0,-4-2-3,-18 15 64,0 0 0,0 0 0,1 1 0,7-6 0,-11 9 30,-1 0 1,0 0-1,1 0 0,-1 0 1,1-1-1,-1 1 0,1 0 1,-1 0-1,0 0 0,1 0 1,-1 0-1,1 0 0,-1 0 1,1 0-1,-1 0 0,0 0 1,1 0-1,-1 1 0,1-1 1,-1 0-1,0 0 0,1 0 1,-1 0-1,1 1 0,-1-1 1,0 0-1,1 0 0,-1 1 1,0-1-1,0 0 0,1 1 1,-1-1-1,0 0 0,1 1 1,-1-1-1,0 0 0,0 1 1,0-1-1,0 1 0,1-1 1,-1 0-1,0 1 0,0-1 1,0 1-1,0-1 0,0 1 1,0-1-1,0 1 0,2 26-65,-1-23 57,2 75-79,0-26 140,-5 89-1,0-129-11,0-1-1,0 0 0,-1 0 0,-1 0 0,0 0 0,0 0 1,-2-1-1,1 0 0,-1 0 0,-1 0 0,0-1 0,0 0 1,-1 0-1,0 0 0,-17 13 0,23-21-26,0-1 0,0 1 0,0-1 0,-1 0 0,1 0 0,0 0 0,-1 0 0,1 0 0,-1 0 0,1-1 0,-4 1 1,5-1-5,0 0 0,0 0 0,-1 0 1,1 0-1,0 0 0,0-1 1,0 1-1,0 0 0,0-1 1,-1 1-1,1-1 0,0 1 1,0-1-1,0 1 0,0-1 1,0 0-1,0 1 0,0-2 1,-1 0-9,1-1 1,-1 1 0,1 0-1,0-1 1,0 1 0,0-1 0,0 0-1,0 1 1,0-1 0,1 0-1,0 1 1,-1-1 0,1 0 0,0 0-1,0 1 1,0-1 0,1 0-1,-1 1 1,2-5 0,2-8-76,1 1 0,0-1 0,1 1 0,0 1 0,1-1 0,1 1 1,14-19-1,76-80-456,-60 71 389,-18 19 86,13-12-14,-2-2 1,-2-1 0,48-78 0,-63 77 3,-14 37 64,1-1 0,-1 1 1,0 0-1,0 0 0,0 0 1,0 0-1,0 0 0,0 0 1,0 0-1,0 0 1,0 0-1,-1 0 0,1 0 1,-1-2-1,0 3 2,1-1 1,0 1-1,-1 0 0,1-1 1,-1 1-1,1 0 1,-1 0-1,1-1 0,-1 1 1,0 0-1,1 0 0,-1 0 1,1 0-1,-1 0 1,1 0-1,-1 0 0,0 0 1,1 0-1,-1 0 0,1 0 1,-1 0-1,1 0 1,-1 0-1,1 0 0,-1 1 1,0-1-1,1 0 0,-1 0 1,1 1-1,-1-1 0,-4 3 2,1 0 0,0-1 0,0 1-1,0 1 1,0-1 0,0 1 0,1-1-1,0 1 1,0 0 0,0 0 0,0 1-1,-3 5 1,0 0 12,2 1-1,-1-1 1,1 1 0,-4 17-1,6-22 11,1 0 0,0 0 0,1 0 0,-1 1 0,1-1 0,0 0 0,1 0 0,1 11 0,-1-15-9,-1-1 1,1 1-1,0 0 0,0 0 1,-1-1-1,1 1 1,0-1-1,0 1 0,0-1 1,1 1-1,-1-1 0,0 0 1,1 1-1,-1-1 0,0 0 1,1 0-1,-1 0 1,1 0-1,0 0 0,-1 0 1,1-1-1,0 1 0,0 0 1,-1-1-1,1 1 0,0-1 1,0 0-1,0 0 1,-1 0-1,1 0 0,0 0 1,3 0-1,4-1 25,0-1 1,-1 1-1,1-2 1,0 1-1,-1-1 1,1 0-1,-1-1 1,11-6-1,61-45 62,-47 30-95,-23 18-12,18-12-22,-27 18 26,1 1-1,-1-1 1,0 0-1,1 1 0,-1-1 1,1 1-1,-1-1 0,0 1 1,1 0-1,-1 0 0,1-1 1,-1 1-1,1 0 0,-1 0 1,1 1-1,2-1 0,-4 1 3,1-1 0,0 1 0,-1-1 0,1 1 0,-1-1 0,1 1 0,-1 0 0,1-1 0,-1 1 1,0 0-1,1 0 0,-1-1 0,0 1 0,1 0 0,-1 0 0,0-1 0,0 1 0,0 0 0,0 0 0,0 0 0,0 0 0,0-1 0,0 1 0,0 0 0,0 0 0,0 0 0,0 0 0,-7 28 9,6-25-7,-9 31 13,6-23 18,0 0-1,1 0 1,0 0 0,-1 21 0,4-31-20,0-1 0,0 0-1,0 0 1,0 0 0,0 0 0,0 0-1,0 0 1,0 0 0,1 0 0,-1 0-1,0 0 1,1 0 0,-1 0 0,1 0-1,-1 0 1,1 0 0,-1 0 0,1 0-1,0-1 1,-1 1 0,1 0 0,0 0-1,0-1 1,1 2 0,-1-2 3,1 1 0,-1-1 0,1 1 0,0-1 0,-1 0 0,1 0 0,-1 0 1,1 0-1,-1 0 0,1 0 0,0 0 0,-1-1 0,1 1 0,2-2 0,5-1 60,1-2 1,-1 1-1,17-11 0,-24 13-56,23-15 131,21-21-1,-27 22-144,40-27-1,-58 43-13,-1-1-1,1 1 0,0-1 1,0 1-1,-1-1 0,1 1 1,0 0-1,0-1 0,0 1 1,0 0-1,0 0 0,0 0 1,0-1-1,0 1 0,-1 0 1,1 0-1,0 0 0,0 1 1,2-1-1,-3 0 4,1 1 0,-1-1 0,1 1 1,-1-1-1,0 1 0,1-1 0,-1 1 0,0-1 0,1 1 0,-1-1 1,0 1-1,0-1 0,1 1 0,-1-1 0,0 1 0,0 0 0,0-1 1,0 1-1,0-1 0,0 1 0,0 0 0,0 0 0,0 6-30,-1 0-1,0 1 0,-4 13 1,3-12 10,0-3 14,-1 18 81,3-23-62,0-1 1,0 1-1,0-1 1,0 0-1,0 1 0,1-1 1,-1 1-1,0-1 0,0 1 1,1-1-1,-1 0 1,0 1-1,0-1 0,1 0 1,-1 1-1,0-1 1,1 0-1,-1 1 0,0-1 1,1 0-1,-1 0 0,1 1 1,-1-1-1,1 0 1,-1 0-1,0 0 0,1 0 1,-1 0-1,1 1 1,-1-1-1,1 0 0,-1 0 1,1 0-1,-1 0 1,1 0-1,-1 0 0,0-1 1,1 1-1,-1 0 0,1 0 1,-1 0-1,1 0 1,-1 0-1,0-1 0,1 1 1,-1 0-1,1 0 1,-1-1-1,14-6 99,0 0-1,-1-1 1,0-1 0,0 0 0,16-16 0,9-6-4,-31 26-88,-2 1-34,0 0 0,0 0 1,0 0-1,0 1 0,1 0 0,0 0 1,-1 1-1,1 0 0,10-3 0,-15 5 13,0 0-1,0 0 1,0 0-1,0 0 1,0 1-1,-1-1 1,1 0-1,0 0 1,0 1-1,0-1 1,-1 1-1,1-1 0,0 1 1,0-1-1,-1 1 1,1-1-1,0 1 1,-1 0-1,1-1 1,-1 1-1,1 0 1,-1 0-1,1-1 1,-1 1-1,1 0 0,-1 0 1,0 0-1,0-1 1,1 1-1,-1 0 1,0 0-1,0 0 1,0 0-1,0 0 1,0 0-1,0-1 1,0 2-1,-2 35-148,-1-19-100,-1-1 1,0 0-1,-9 21 1,13-38 249,0 0-1,0 0 1,0 0-1,0 0 1,-1 1 0,1-1-1,0 0 1,0 0-1,0 0 1,0 0 0,0 0-1,-1 0 1,1 0-1,0 0 1,0 0-1,0 1 1,0-1 0,0 0-1,-1 0 1,1 0-1,0 0 1,0 0 0,0 0-1,-1 0 1,1 0-1,0 0 1,0 0 0,0 0-1,0 0 1,-1 0-1,1-1 1,0 1-1,0 0 1,0 0 0,0 0-1,0 0 1,-1 0-1,1 0 1,0 0 0,0 0-1,0 0 1,0-1-1,0 1 1,0 0-1,-1 0 1,1 0 0,0 0-1,0 0 1,0-1-1,0 1 1,0 0 0,0 0-1,0 0 1,0 0-1,0 0 1,0-1 0,0 1-1,0 0 1,0 0-1,0 0 1,0 0-1,0-1 1,-2-15-215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14819,'0'4'248,"1"-1"-1,-1 1 1,1 0 0,0-1-1,0 1 1,0-1 0,0 1-1,0-1 1,1 1 0,0-1-1,0 0 1,0 0 0,0 0-1,5 6 1,-5-7-116,0-1 1,0 1-1,1 0 1,-1-1-1,1 0 1,-1 1-1,1-1 0,0 0 1,-1 0-1,1-1 1,0 1-1,0 0 1,-1-1-1,1 0 1,0 0-1,0 0 0,0 0 1,0 0-1,0 0 1,3-2-1,5 0 84,-1-1 0,1-1 0,-1 0 0,1-1 0,-1 0 0,0 0 0,-1-1 0,1-1 0,15-13 0,-11 7-51,0-1 0,-1 0 0,0-1 0,20-31 0,-26 36-108,-2 0 1,9-22-1,-13 29-64,0 1 1,0 0-1,0 0 0,0 0 0,-1-1 0,0 1 0,1 0 0,-1 0 1,0-1-1,0 1 0,0 0 0,0-1 0,0 1 0,-1 0 0,1-1 1,-1 1-1,1 0 0,-1 0 0,0 0 0,0-1 0,0 1 0,-2-2 1,2 3-14,-1 0 0,1 0 0,0 0 0,-1 0 1,1 0-1,-1 1 0,1-1 0,-1 1 0,0-1 1,1 1-1,-1 0 0,1-1 0,-1 1 1,0 0-1,1 0 0,-1 0 0,0 0 0,1 1 1,-1-1-1,1 0 0,-1 1 0,1-1 0,-1 1 1,0-1-1,1 1 0,0 0 0,-1 0 1,1-1-1,-1 1 0,-1 2 0,-5 3-87,-1 0-1,1 0 1,-10 12 0,4-4 15,1 1 1,0 1 0,1 0 0,1 1 0,1 0 0,0 1-1,2 0 1,0 0 0,0 1 0,-4 22 0,11-36 79,0-1 0,0 1 0,1-1 0,-1 0 0,1 1 0,0-1 0,1 1 0,-1-1 0,1 1 0,2 6 0,-3-9 9,1 0 1,0-1-1,0 1 1,0-1-1,0 1 1,0-1-1,0 1 1,0-1-1,0 0 1,0 0-1,1 1 1,-1-1-1,0 0 0,1 0 1,-1 0-1,1 0 1,0-1-1,-1 1 1,1 0-1,0-1 1,-1 1-1,1-1 1,0 1-1,-1-1 1,1 0-1,0 0 0,0 0 1,2 0-1,2 0 1,0-1-1,0 0 0,0-1 1,0 1-1,0-1 0,-1 0 1,1-1-1,0 1 1,-1-1-1,0-1 0,6-3 1,7-6 1,27-25 0,-21 13 62,0 0 1,35-51-1,-45 61-29,-14 15-31,0 0 0,0 0 0,0 0 0,0 0 0,0 0 0,1 0-1,-1 0 1,0 0 0,0 0 0,0 0 0,0 0 0,0 0 0,1 0 0,-1 0-1,0 0 1,0 0 0,0 0 0,0 0 0,0 0 0,0 0 0,1 0 0,-1 0-1,0 1 1,0-1 0,0 0 0,0 0 0,0 0 0,0 0 0,0 0 0,1 0-1,-1 0 1,0 1 0,0-1 0,0 0 0,0 0 0,0 0 0,0 0 0,0 0-1,0 0 1,0 1 0,0-1 0,0 0 0,0 0 0,0 0 0,0 0 0,0 0-1,0 1 1,0-1 0,0 0 0,0 0 0,0 0 0,0 1 0,-6 32 52,5-28-58,0 0 2,-1 5 26,-1 1 0,2-1-1,0 1 1,0 17 0,1-26-8,0-1 0,0 1 0,0 0 0,0 0 0,0 0 0,1-1 0,-1 1-1,1 0 1,-1-1 0,1 1 0,0 0 0,0-1 0,0 1 0,0-1 0,0 1 0,0-1 0,0 0 0,0 1 0,1-1 0,-1 0 0,0 0 0,1 0 0,-1 0 0,1 0 0,-1 0 0,1 0 0,-1 0 0,1-1 0,0 1 0,0-1-1,-1 1 1,1-1 0,0 1 0,0-1 0,1 0 0,5 0 39,-1 0-1,0-1 0,0 0 1,1 0-1,-1-1 1,0 0-1,10-4 0,50-26 215,-33 16-173,-26 12-85,0 0-22,0 0 0,0 1 1,1 0-1,13-3 0,-21 5 7,0 1 0,0 0 0,1 0-1,-1-1 1,0 1 0,0 0 0,1 0-1,-1 0 1,0 1 0,0-1 0,1 0-1,-1 0 1,0 1 0,0-1-1,0 0 1,1 1 0,-1-1 0,0 1-1,0 0 1,0-1 0,0 1 0,0 0-1,0 0 1,0 0 0,0 0 0,0-1-1,-1 1 1,1 0 0,0 0 0,0 1-1,-1-1 1,1 0 0,-1 0 0,1 0-1,-1 0 1,0 0 0,1 1 0,-1-1-1,0 0 1,0 2 0,1 1 8,-1-1 0,1 1 1,-1-1-1,1 1 1,0-1-1,0 0 0,1 1 1,-1-1-1,4 6 1,-4-9 5,0 1 0,0 0 1,0 0-1,0-1 1,0 1-1,0 0 0,1-1 1,-1 0-1,0 1 1,0-1-1,1 1 0,-1-1 1,0 0-1,0 0 1,1 0-1,-1 0 0,0 0 1,1 0-1,-1 0 1,0 0-1,0-1 0,1 1 1,-1 0-1,0-1 1,0 1-1,0-1 0,1 1 1,-1-1-1,0 0 1,1 0-1,21-11 70,29-12-155,-47 23-21,-1-1 0,0 1 0,0 0 0,1 0 0,-1 1 0,0-1 0,1 1 0,-1 0 0,1 0 0,5 1 0,-9 0 6,0-1-1,1 1 1,-1-1 0,0 1 0,0 0 0,1 0-1,-1 0 1,0-1 0,0 1 0,0 0 0,0 0-1,0 0 1,0 1 0,0-1 0,-1 0-1,1 0 1,0 0 0,-1 1 0,1-1 0,0 0-1,-1 1 1,0-1 0,1 0 0,-1 1 0,0-1-1,0 1 1,0-1 0,1 1 0,-2-1 0,1 0-1,0 1 1,0 1 0,0-3 71,0 0 0,0 0-1,-1 0 1,1 0 0,0 0 0,0 0 0,0 0-1,0-1 1,0 1 0,0 0 0,0 0 0,0 0 0,0 0-1,0 0 1,0 0 0,0 0 0,0 0 0,0 0-1,-1 0 1,1 0 0,0 0 0,0 0 0,0 0 0,0 0-1,0 0 1,0 0 0,0 0 0,0 0 0,0 0 0,-1 0-1,1 0 1,0 0 0,0 0 0,0 0 0,0 0-1,0 0 1,0 0 0,0 0 0,0 0 0,0 0 0,-1 0-1,1 0 1,0 0 0,0 0 0,0 0 0,0-14-327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16259,'-3'6'1441,"3"4"-1065,1 1-120,8 1 264,2 1-560,8-2 272,3-1-184,3-1-208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15707,'-68'36'3634,"48"-27"-2368,0 1 0,-25 19 1,45-30-1266,0 1 0,1 0 0,-1 0 1,0 0-1,0 0 0,0 0 1,1 0-1,-1 0 0,0 0 1,0 0-1,0 0 0,1 0 0,-1 0 1,0 0-1,0 1 0,0-1 1,1 0-1,-1 0 0,0 0 0,0 0 1,0 0-1,0 0 0,1 0 1,-1 0-1,0 1 0,0-1 1,0 0-1,0 0 0,0 0 0,1 0 1,-1 1-1,0-1 0,0 0 1,0 0-1,0 0 0,0 1 0,0-1 1,0 0-1,0 0 0,0 0 1,0 1-1,0-1 0,0 0 1,0 0-1,0 0 0,0 1 0,0-1 1,0 0-1,0 0 0,0 0 1,0 1-1,0-1 0,0 0 0,0 0 1,0 0-1,0 1 0,-1-1 1,1 0-1,0 0 0,0 0 0,0 0 1,0 1-1,0-1 0,-1 0 1,1 0-1,20 1-453,-19-1 417,15 0-362,-1 1 0,1 1 0,-1 0 0,0 1 0,20 6 0,-26-6 289,-1 0 0,0 0 0,-1 1 0,1 0 0,0 1 0,-1-1 0,0 2 0,0-1 0,-1 1 0,1 0 0,5 7 0,-11-12 141,1 1 0,-1-1 0,0 1 0,0-1 0,0 1 0,0 0 0,0-1 0,0 1 0,0 0 0,-1 0 0,1 0 0,-1-1 0,1 1 0,-1 0 0,0 0 0,0 0 0,0 0 0,0 0 0,0 0 0,0 0 0,0 0 0,0 0 0,-1 2 0,-1-2 49,1 1 1,-1-1-1,0 1 1,1-1-1,-1 0 1,0 1 0,0-1-1,0 0 1,-1 0-1,1-1 1,0 1-1,-1 0 1,-4 1 0,-5 3 238,0-1 0,-1 0 1,0-1-1,0 0 0,-19 2 1,26-5-161,-2 0-210,0 0 0,0 0 0,-13 0 0,20-1 30,0 0-1,0 0 1,0 0-1,1 0 1,-1 0-1,0 0 0,0-1 1,0 1-1,0 0 1,0 0-1,1 0 1,-1-1-1,0 1 1,0-1-1,0 1 1,1 0-1,-1-1 0,0 1 1,1-1-1,-1 0 1,0 1-1,1-1 1,-1 1-1,1-1 1,-1 0-1,1 0 1,-1 1-1,1-1 0,-1 0 1,1 0-1,0 0 1,-1 1-1,1-1 1,0 0-1,0 0 1,0 0-1,0 0 0,0 1 1,0-1-1,0 0 1,0 0-1,0-2 1,5-13-293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15691,'0'0'55,"0"0"0,1-1-1,-1 1 1,0-1-1,0 1 1,0 0 0,0-1-1,0 1 1,0 0 0,0-1-1,0 1 1,0 0-1,0-1 1,-1 1 0,1 0-1,0-1 1,0 1 0,0 0-1,0-1 1,0 1-1,-1 0 1,1-1 0,0 1-1,0 0 1,0 0 0,-1-1-1,1 1 1,0 0-1,0 0 1,-1 0 0,1-1-1,0 1 1,-1 0 0,1 0-1,0 0 1,-1 0-1,1-1 1,0 1 0,-1 0-1,1 0 1,0 0 0,-1 0-1,1 0 1,0 0-1,-1 0 1,1 0 0,0 0-1,-1 0 1,1 0 0,0 0-1,-1 0 1,1 1-1,0-1 1,-1 0 0,1 0-1,0 0 1,-1 1 0,-22 9 1209,14-4-984,0 1 0,1-1-1,-1 2 1,2-1-1,-1 1 1,-11 15 0,15-17-234,0 0 0,0 0 0,1 1 0,-1-1 0,2 0 1,-1 1-1,1 0 0,0 0 0,0 0 0,0 0 0,0 9 1,2-15-39,0 1 0,0-1 1,-1 1-1,1-1 1,0 1-1,1 0 1,-1-1-1,0 1 1,0-1-1,1 1 0,-1-1 1,0 1-1,1-1 1,0 1-1,-1-1 1,1 0-1,0 1 1,0-1-1,0 0 1,-1 1-1,1-1 0,1 0 1,-1 0-1,0 0 1,0 0-1,0 0 1,1 0-1,-1 0 1,0-1-1,1 1 0,-1 0 1,1-1-1,-1 1 1,0-1-1,1 1 1,-1-1-1,1 0 1,0 0-1,-1 1 1,1-1-1,-1 0 0,1 0 1,-1-1-1,1 1 1,-1 0-1,4-1 1,4-1-5,0-1 1,0 0 0,-1 0 0,1-1 0,0 0-1,11-8 1,7-8-107,-1-1 0,-2-1 0,0-1 0,29-37 0,-23 26-113,-48 77 193,13-35 62,-1 4 49,0-1 0,0 1 0,1 0 0,1 0 0,0 0-1,0 1 1,-2 18 0,6-29-69,0-1 0,0 0 0,0 1 0,0-1-1,0 0 1,0 1 0,1-1 0,-1 1 0,0-1-1,1 0 1,-1 0 0,1 1 0,-1-1 0,1 0-1,-1 0 1,1 1 0,0-1 0,0 0 0,0 0 0,0 0-1,0 0 1,0 0 0,1 1 0,0-1-1,0 0 0,1 0 0,-1 0 0,0 0-1,1-1 1,-1 1 0,0-1 0,1 1 0,-1-1 0,1 0 0,-1 0 0,4 0 0,6-2-15,-1 0 1,1 0-1,0-1 1,16-7-1,161-80-775,-107 46 194,-81 44 565,1-1 1,-1 0-1,1 0 1,-1 0-1,1 1 0,-1-1 1,1 1-1,-1-1 0,1 1 1,-1 0-1,1-1 1,0 1-1,-1 0 0,1 0 1,0 0-1,1 0 0,-2 1 18,-1-1-1,0 1 0,1-1 0,-1 1 0,0-1 1,1 1-1,-1-1 0,0 1 0,0-1 1,0 1-1,0 0 0,1-1 0,-1 1 0,0-1 1,0 1-1,0-1 0,0 1 0,0-1 0,0 1 1,-1 0-1,1-1 0,0 1 0,0-1 0,0 1 1,0-1-1,-1 1 0,1-1 0,-1 2 0,-4 8 213,0 0-1,-13 18 1,18-27-204,-8 9 165,6-8-95,-1 1 0,1 0 0,0 0 0,1 0 0,-1 0 1,0 0-1,1 0 0,0 0 0,-1 0 0,0 6 1,2-9-74,0 0 1,0 0 0,0 0 0,0 1 0,0-1 0,0 0 0,0 0 0,0 0 0,0 0 0,0 1 0,0-1 0,0 0 0,0 0 0,0 0 0,0 0 0,1 1 0,-1-1 0,0 0 0,0 0 0,0 0 0,0 0 0,0 0-1,0 0 1,0 1 0,1-1 0,-1 0 0,0 0 0,0 0 0,0 0 0,0 0 0,0 0 0,1 0 0,-1 0 0,0 0 0,0 0 0,0 0 0,0 0 0,1 0 0,-1 1 0,0-2 0,11-1 230,11-8-9,-22 10-228,78-44 170,-37 19-399,52-22-1,-89 45 183,-1 1-1,1 0 1,-1-1 0,1 1 0,0 1 0,0-1 0,-1 0 0,1 1 0,5 0-1,-9 0 33,1 0-1,-1 0 0,1 0 0,0 1 1,-1-1-1,1 0 0,-1 0 0,1 1 1,-1-1-1,1 0 0,0 1 0,-1-1 1,1 0-1,-1 1 0,0-1 0,1 1 1,-1-1-1,1 1 0,-1-1 0,0 1 1,1-1-1,-1 1 0,1 1 7,-1-1-1,0 1 1,1-1 0,-1 1-1,0-1 1,0 1 0,0-1-1,0 1 1,0-1 0,-1 1-1,1-1 1,0 0 0,-1 3-1,-8 16 12,7-17 10,1 0 1,-1 0 0,1 0 0,0 1 0,0-1-1,0 0 1,0 0 0,0 1 0,1-1 0,-1 1-1,1 3 1,0-6-9,1-1-1,-1 0 0,0 1 1,0-1-1,1 1 1,-1-1-1,0 1 0,1-1 1,-1 0-1,1 1 1,-1-1-1,0 0 0,1 0 1,-1 1-1,1-1 0,-1 0 1,1 0-1,-1 1 1,1-1-1,-1 0 0,1 0 1,-1 0-1,1 0 1,-1 0-1,1 0 0,-1 0 1,1 0-1,-1 0 1,1 0-1,-1 0 0,1 0 1,-1 0-1,2-1 0,19-5 105,-19 5-95,48-20-38,-25 10-201,0 2 0,1 0 0,46-10 0,-69 19 185,0 0 0,0-1 0,-1 1 0,1 0-1,0 0 1,0 1 0,-1-1 0,1 1 0,3 0 0,-5 0 28,0-1-1,0 1 1,0-1 0,0 1 0,0-1 0,0 1-1,0 0 1,0-1 0,0 1 0,0 0 0,-1 0-1,1 0 1,0 0 0,0 0 0,-1 0 0,2 1-1,-2 1 0,1 0 0,-1-1 0,1 1 0,-1-1 0,0 1 0,0 0 0,0-1 0,-1 1 0,1 0 0,0-1 0,-1 1 0,0-1 0,0 1 0,0-1 0,0 1 0,0-1 0,-2 4 0,-5 2-527,12-20 387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50 128 16812,'-4'0'524,"0"0"0,0 0 0,0 0 0,1-1 0,-1 1 0,0-1 0,0 0 0,1 0 0,-1 0 0,1 0 0,-5-3 0,7 4-465,1-1 0,0 1 0,0 0 0,0 0 0,0-1 0,0 1-1,0 0 1,0 0 0,0-1 0,0 1 0,0 0 0,0 0 0,0 0 0,0-1 0,0 1 0,0 0 0,0 0 0,1-1 0,-1 1 0,0 0 0,0 0 0,0 0 0,0-1 0,0 1 0,0 0 0,1 0 0,-1 0 0,0 0 0,0-1 0,0 1 0,0 0 0,1 0 0,-1 0 0,0 0 0,0 0 0,0 0 0,1 0 0,-1 0 0,0-1 0,0 1 0,1 0 0,-1 0 0,0 0 0,0 0 0,1 0 0,-1 0 0,0 0 0,0 0 0,1 0 0,17-5-15,-15 4 182,107-34 5,-96 29-312,0 0 0,0 0 0,0-2-1,-1 0 1,18-14 0,-30 22 72,-1 0 1,0 0-1,1 0 1,-1-1-1,0 1 1,1 0-1,-1 0 0,0-1 1,1 1-1,-1 0 1,0-1-1,0 1 1,1 0-1,-1-1 0,0 1 1,0 0-1,0-1 1,0 1-1,1-1 1,-1 1-1,0 0 1,0-1-1,0 1 0,0-1 1,0 1-1,0-1 1,0 1-1,-10-3-143,-16 6 8,13 2 121,0 1 0,0 0 0,1 0 0,0 1 0,0 1 0,1 0 0,-14 14 0,20-18 22,1 0 0,-1 0 0,1 1 0,1-1 0,-1 1 0,0 0 0,1 0 0,0 1-1,0-1 1,1 0 0,0 1 0,0 0 0,0 0 0,0-1 0,1 1 0,0 0 0,0 0 0,1 0-1,0 9 1,0-13-36,1 1 0,-1 0 1,1 0-1,0-1 0,0 1 0,0 0 0,1-1 0,-1 1 0,1-1 0,-1 0 0,1 1 0,0-1 0,0 0 0,0 0 0,0 0 0,0 0 0,0 0 0,1-1 0,-1 1 0,0-1 0,1 1 0,0-1 0,-1 0 0,6 1 0,-4 0-44,0-1 0,0 0-1,0-1 1,0 1 0,0-1-1,0 0 1,0 0 0,1 0-1,-1 0 1,0-1-1,0 1 1,0-1 0,0 0-1,0-1 1,0 1 0,5-3-1,16-14-319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65 17484,'2'-4'358,"1"1"0,-1-1-1,0-1 1,0 1 0,0 0 0,0-1 0,1-6 0,-3 10-291,0 0 0,0 0 1,0 0-1,0 1 0,0-1 0,0 0 0,0 0 0,0 0 1,0 0-1,-1 0 0,1 1 0,0-1 0,0 0 1,-1 0-1,1 1 0,-1-1 0,1 0 0,-1 0 0,0 0 1,0 0 32,0 0 1,0 0 0,-1 1 0,1-1-1,0 0 1,-1 1 0,1-1-1,0 1 1,-1 0 0,1-1 0,0 1-1,-1 0 1,1 0 0,-1 0 0,-2 0-1,-5 0 100,0 1-1,1 1 0,-1-1 0,0 1 1,1 1-1,-1 0 0,-11 5 1,-57 33-42,66-35-150,11-5-10,-53 33-188,48-31 114,0 1 0,0 0 0,1 1 0,-1-1 0,1 1 1,0 0-1,-6 10 0,10-14 47,-1 0-1,0 1 1,1-1 0,0 0-1,-1 0 1,1 0 0,0 1-1,-1-1 1,1 0 0,0 1-1,0-1 1,0 0 0,0 0-1,0 1 1,1-1 0,-1 0-1,0 0 1,0 1 0,1-1-1,-1 0 1,1 0 0,-1 0-1,1 0 1,0 1 0,-1-1-1,1 0 1,0 0 0,0 0-1,0 0 1,0-1 0,0 1-1,0 0 1,0 0 0,2 1-1,4 2-112,0 0-1,1 0 0,0-1 1,10 4-1,-5-2 8,12 5-93,54 23-270,-70-28 447,0 0 0,0 0-1,-1 1 1,0 0 0,0 0 0,9 10 0,-15-14 47,0 1 1,0-1 0,-1 1-1,1-1 1,0 1 0,-1 0 0,0 0-1,1 0 1,-1 0 0,0 0 0,-1 0-1,1 0 1,0 0 0,-1 0 0,0 1-1,0-1 1,0 0 0,0 0 0,0 0-1,-1 0 1,1 1 0,-1-1-1,0 0 1,0 0 0,0 0 0,0 0-1,-1 0 1,1-1 0,-1 1 0,-3 4-1,-3 5 38,-1-2 0,0 1 0,0-2-1,-1 1 1,-21 15 0,9-10 80,-47 27 1,61-37-201,0-2 1,0 1-1,-1-1 1,0 0 0,0 0-1,1-1 1,-1-1-1,-1 1 1,-13-1-1,21-1 75,1 0-1,0 0 0,0 0 0,-1 0 0,1 0 1,0 0-1,0-1 0,0 1 0,-1-1 0,1 1 1,0 0-1,0-1 0,0 0 0,0 1 0,0-1 1,0 0-1,0 1 0,0-1 0,0 0 0,0 0 1,0 0-1,1 0 0,-1 0 0,0 0 0,1 0 1,-1 0-1,0 0 0,1 0 0,-1 0 0,1-1 1,0 1-1,-1-2 0,3-26-255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16371,'0'3'1441,"-4"13"-985,-6 1-184,1 9 560,1 3-232,2 6-208,0 4-120,6 1-136,0 0-72,3 1-248,2-4-128,-1-6-344,-3-5-160,-1-13 616,0-7-168,-5-12-136</inkml:trace>
  <inkml:trace contextRef="#ctx0" brushRef="#br0" timeOffset="1">1 205 16251,'1'-3'1585,"11"3"-1057,4 3-208,6 2 680,7 0-296,7 0-1016,3-1 24,4-4 264,0-1-184,0-4-128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19172,'0'13'502,"1"46"1295,3-46-1366,-4-13-401,1 0 0,-1 0 0,0 0 0,0 0 0,0 1 1,1-1-1,-1 0 0,0 0 0,0 0 0,1 0 0,-1 0 0,0 0 0,0 0 0,1 0 0,-1 0 0,0 0 1,0 0-1,1 0 0,-1 0 0,0 0 0,0 0 0,1 0 0,-1 0 0,0 0 0,0 0 0,1 0 0,-1 0 1,0 0-1,1-1 0,1 0 121,0-1 1,0 0 0,0 0-1,-1 0 1,1 0-1,0 0 1,-1 0 0,3-4-1,30-60 712,-2-2-1,22-71 0,12-26 280,-55 147-829,-10 18-307,-1 0-1,0 0 0,0 0 0,0 0 0,1 0 1,-1 0-1,0 0 0,0 0 0,0 0 0,1 0 1,-1 0-1,0 0 0,0 0 0,0 0 0,1 0 1,-1 1-1,0-1 0,0 0 0,0 0 0,1 0 1,-1 0-1,0 0 0,0 0 0,0 1 1,0-1-1,0 0 0,1 0 0,-1 0 0,0 0 1,0 1-1,0-1 0,0 0 0,0 0 0,0 0 1,0 0-1,0 1 0,0-1 0,0 0 0,0 0 1,0 0-1,0 1 0,0-1 0,0 0 0,0 1 1,2 37 127,-13 112 5,5-95-918,3-1 0,3 61 1,0-114 701,5 29-1074,-5-29 1126,0 0 0,0-1 0,0 1 1,0-1-1,0 1 0,0-1 0,1 1 1,-1-1-1,0 1 0,0-1 1,0 1-1,1-1 0,-1 0 0,0 1 1,1-1-1,-1 1 0,0-1 1,1 0-1,-1 1 0,0-1 0,1 1 1,-1-1-1,1 0 0,-1 0 0,1 1 1,-1-1-1,1 0 0,-1 0 1,1 0-1,-1 1 0,1-1 0,-1 0 1,1 0-1,-1 0 0,1 0 0,-1 0 1,1 0-1,-1 0 0,1 0 1,-1 0-1,1 0 0,-1-1 0,1 1 1,-1 0-1,1 0 0,-1 0 1,1-1-1,-1 1 0,1 0 0,-1 0 1,1-1-1,-1 1 0,1-1 0,17-20-887</inkml:trace>
  <inkml:trace contextRef="#ctx0" brushRef="#br0" timeOffset="1">516 368 19692,'-6'56'2321,"3"-9"-1417,0-3-376,2-8 1480,-1-9-1271,4-14-1298,2-7-431,-1-16 752,6-7-352,1-9-216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14347,'-15'4'875,"1"0"0,0 2-1,0-1 1,-19 11 0,28-12-662,-1-1 0,0 1 0,1 0 0,0 0-1,0 1 1,0-1 0,0 1 0,1 0 0,0 0 0,0 1 0,0 0 0,-3 6 0,7-11-176,-1 1 0,0 0 0,0 0 0,0 0 0,1-1 1,-1 1-1,1 0 0,0 0 0,-1 0 0,1 0 0,0 0 0,0 0 1,0 0-1,0 0 0,1 0 0,-1 0 0,1 0 0,-1-1 1,1 4-1,0-4-15,1 1-1,-1-1 1,0 0 0,0 1 0,1-1 0,-1 0 0,0 0-1,1 1 1,-1-1 0,1 0 0,0-1 0,-1 1-1,1 0 1,0 0 0,-1-1 0,4 2 0,3-1 0,0 0 0,1 0 0,-1 0 0,1-1 0,-1 0 0,0-1 0,15-3 1,3-3-46,1-1 0,-1-1 0,36-19 0,15-6-179,-76 34 191,1-1 0,-1 1 1,1-1-1,0 1 0,-1-1 0,1 1 0,0 0 0,-1 0 0,1 0 1,0 0-1,2 0 0,-4 0 8,1 1 0,-1-1 0,1 0 0,-1 0 0,1 1 0,0-1 0,-1 0 0,1 0 0,-1 1 0,1-1 0,-1 1 1,0-1-1,1 1 0,-1-1 0,1 1 0,-1-1 0,0 1 0,1-1 0,-1 1 0,0-1 0,1 1 0,0 3 16,-1 0-1,1 0 1,-1 0-1,0 0 1,0 0-1,0 0 1,-1 6-1,-1 8 164,2-16-147,0 0-1,0 0 0,0-1 0,0 1 0,0 0 0,1 0 0,-1-1 0,0 1 0,1 0 0,-1-1 0,1 1 0,0 0 0,-1-1 0,1 1 0,0-1 0,0 1 0,0-1 0,0 1 0,0-1 0,2 2 0,-1-2 2,1 0-1,-1 0 1,0 0-1,1-1 1,-1 1-1,1 0 1,-1-1-1,1 0 1,-1 0-1,1 0 0,-1 0 1,1 0-1,-1 0 1,4-1-1,9-2-230,-1-1-1,1 0 0,-1-1 0,0-1 1,-1 0-1,21-12 0,-5 2-115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215 172 13723,'1'-1'119,"0"0"-1,0-1 1,0 1 0,0 0 0,0 0-1,0 0 1,-1 0 0,1-1-1,-1 1 1,1 0 0,-1-1 0,1 1-1,-1 0 1,0-1 0,1 1-1,-1-1 1,0 1 0,0 0 0,0-1-1,0 1 1,0-1 0,-1 1-1,1 0 1,0-1 0,-1 1 0,1-1-1,-1 1 1,1 0 0,-1 0 0,1-1-1,-1 1 1,0 0 0,0 0-1,0 0 1,0 0 0,0 0 0,0 0-1,0 0 1,0 0 0,0 0-1,0 0 1,0 1 0,-1-1 0,1 0-1,0 1 1,-2-1 0,-2-1 108,-1 0 0,0 0 0,1 1 0,-1 0 0,0 0 0,1 0-1,-1 1 1,0 0 0,0 0 0,-8 1 0,5 2-177,0-1 0,0 1 0,0 0 0,1 1 0,0 0 0,-1 0 0,1 1 0,-10 7 0,15-9-41,0-1 0,-1 1 0,1 0 1,0 0-1,0 0 0,0 0 0,1 0 0,-1 0 1,1 1-1,0 0 0,0-1 0,0 1 0,0 0 1,1 0-1,-1 0 0,1 0 0,0 0 1,0 0-1,1 0 0,-1 6 0,1-8-7,0-1 0,1 0 0,-1 1 0,0-1 0,1 0 0,-1 1-1,1-1 1,0 0 0,-1 0 0,1 1 0,0-1 0,0 0 0,0 0 0,0 0 0,0 0 0,0 0 0,0 0-1,0-1 1,0 1 0,0 0 0,0 0 0,1-1 0,-1 1 0,0-1 0,0 1 0,1-1 0,-1 1 0,0-1-1,1 0 1,-1 0 0,0 0 0,1 0 0,-1 0 0,1 0 0,2 0 0,3-1 13,1 1 0,-1-1 1,1-1-1,0 0 0,8-3 0,5-3 97,0-1-1,-1-2 1,0 0-1,-1-1 1,0-1-1,-1 0 1,0-2-1,-1 0 1,-1-1-1,0 0 1,-1-2-1,17-26 1,-18 14 173,-14 30-276,0-1-1,0 1 0,0-1 0,0 1 0,1-1 0,-1 0 0,0 1 1,0-1-1,0 1 0,0-1 0,0 1 0,0-1 0,-1 0 0,1 1 1,0-1-1,0 1 0,0-1 0,0 1 0,-1-2 0,0 2-4,1 0 0,-1 0 0,1 0 0,-1 0 0,1-1 1,-1 1-1,1 0 0,-1 0 0,1 0 0,-1 0 0,0 0 0,1 0 0,-1 0 0,1 0 0,-1 1 0,1-1 0,-1 0 0,1 0 0,-1 0 0,1 1 0,-1-1 0,1 0 0,-1 0 0,1 1 0,-1 0 0,-5 2-2,0 1-1,1 0 0,0 1 1,0 0-1,0-1 1,1 1-1,-1 1 0,1-1 1,-6 12-1,3-4-19,0-1 0,1 2 0,-7 22 0,11-30-43,0 0 1,1 0 0,0 0 0,0 0 0,1 0 0,0 0 0,0 0-1,0 1 1,3 10 0,-3-15 55,1 0 0,0 0 0,-1 1 0,1-1-1,0 0 1,1 0 0,-1 0 0,0 0 0,0 0 0,1 0 0,-1-1-1,1 1 1,0 0 0,0-1 0,-1 1 0,1-1 0,0 0-1,0 1 1,0-1 0,0 0 0,1 0 0,-1 0 0,0-1 0,0 1-1,0 0 1,1-1 0,-1 0 0,3 1 0,1-1 1,0 0 1,0 0 0,0-1 0,0 1-1,0-1 1,0-1 0,0 1 0,10-5-1,18-8-173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16 15459,'-93'48'6380,"119"-50"-4887,1-12-1354,-15 4-84,-12 10-53,0 0 1,0 0 0,1 0 0,-1-1 0,0 1-1,0 0 1,0 0 0,0-1 0,0 1 0,0 0 0,0 0-1,0-1 1,0 1 0,0 0 0,0 0 0,0-1-1,0 1 1,0 0 0,0 0 0,0-1 0,0 1-1,0 0 1,0 0 0,0-1 0,0 1 0,0 0 0,0 0-1,-1 0 1,1-1 0,0 1 0,0 0 0,0 0-1,0 0 1,-1-1 0,1 1 0,0 0 0,0 0-1,0 0 1,-1 0 0,1 0 0,0-1 0,-4 0 2,-1 1 0,1-1 0,0 1 0,0 0 0,0 0 0,0 0 0,0 0 0,-1 1 0,1 0 0,0 0 0,0 0 0,-5 2 0,6-2-5,-7 2 9,0 0 0,0 2 0,0-1 1,0 1-1,1 0 0,0 1 0,0 0 0,-13 12 0,18-14-7,0-1 0,0 1 0,1 1 0,-1-1 0,1 0 1,0 1-1,0 0 0,1 0 0,-1-1 0,1 2 0,0-1 0,0 0 0,1 0 0,0 1 0,0-1 0,0 0 0,0 1 0,1 8 0,0-12-1,0 0-1,0 0 0,1 0 1,-1 0-1,0 0 0,1 0 1,-1 0-1,1 0 0,0 0 1,0-1-1,0 1 0,0 0 0,0-1 1,0 1-1,0 0 0,0-1 1,1 1-1,-1-1 0,3 2 1,-1-1 0,-1-1 0,1 0-1,0 0 1,-1 0 0,1 0 0,0 0 0,0-1 0,-1 1 0,1-1 0,0 1 0,0-1 0,3-1 0,6 0 0,-1-1-1,0 0 1,0 0 0,-1-1-1,20-9 1,2-4-25,-1-1-1,0-2 1,29-23-1,0-1-222,-60 43 243,0 0 0,0 0 1,0 0-1,0 0 0,0 0 1,1-1-1,-1 1 1,0 0-1,0 0 0,0 0 1,0 0-1,0 0 0,1 0 1,-1 0-1,0 0 0,0 0 1,0 0-1,0 0 0,1 0 1,-1 0-1,0 0 0,0 0 1,0 0-1,0 0 1,1 0-1,-1 0 0,0 0 1,0 0-1,0 0 0,0 0 1,0 0-1,1 0 0,-1 0 1,0 0-1,0 0 0,0 0 1,0 0-1,0 0 0,1 1 1,-1-1-1,0 8-78,-5 7-33,-1 0 20,-6 7-27,45-44 43,-17 8 244,0 0 1,-1 0-1,-1-2 0,17-22 1,-29 36-331,1 1-1,-1-1 1,1 0 0,-1 0 0,1 1 0,-1 0 0,1-1-1,0 1 1,0 0 0,0 0 0,0 0 0,0 1 0,0-1-1,0 1 1,0 0 0,0 0 0,3 0 0,-5 0 160,23-1-641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68 14131,'-19'1'471,"-1"1"0,1 1 1,-22 6-1,33-7-304,-1 1 1,1 0-1,0 0 0,0 1 1,0 0-1,0 1 0,0 0 0,1 0 1,-7 6-1,13-10-131,0 0-1,0-1 1,0 1-1,1 0 1,-1-1-1,0 1 1,1 0-1,-1 0 1,0 0-1,1 0 1,-1 0-1,1 0 1,0 0-1,-1 0 1,1 0-1,0 0 1,-1 0-1,1 0 1,0 0-1,0 0 1,0 0-1,0 0 1,0 2-1,1-2 9,-1 0-1,1 0 0,-1 0 0,1 0 1,0 0-1,0 0 0,-1-1 0,1 1 1,0 0-1,0 0 0,0 0 0,0-1 1,0 1-1,0-1 0,0 1 1,0-1-1,2 1 0,4 2 126,0-1 0,0-1 1,0 1-1,0-1 0,14 0 0,-6-1-11,0-1 1,0-1-1,0-1 1,0 0-1,0-1 0,0 0 1,-1-1-1,0-1 1,18-10-1,-22 11-123,1-2 0,-1 1 0,-1-2 1,1 1-1,-1-1 0,0-1 0,-1 1 0,0-1 0,0-1 0,-1 0 0,0 0 0,6-13 0,-11 12-30,-10 13-8,-13 14-3,12-6-22,-1 0 1,2 1-1,-11 16 0,16-22-66,-1 1 1,2-1 0,-1 1 0,1 0-1,-1 0 1,2 0 0,-1 0 0,1 0-1,-2 11 1,3-15 78,0 0 1,0 0-1,1-1 0,-1 1 0,0 0 0,0-1 0,1 1 1,-1 0-1,1-1 0,0 1 0,-1-1 0,1 1 0,0-1 1,0 1-1,0-1 0,0 1 0,0-1 0,0 0 0,1 0 1,-1 1-1,0-1 0,0 0 0,1 0 0,2 1 0,19 11-241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39 14987,'1'-1'118,"-1"0"-1,1 0 1,-1 0 0,1 0-1,-1 0 1,0 0 0,1 0-1,-1 0 1,0 0 0,0 0-1,0 0 1,0 0 0,0 0-1,0 0 1,0 0-1,0 0 1,0 0 0,0 0-1,0 0 1,-1 0 0,1 0-1,-1 0 1,1 0 0,0 0-1,-1 0 1,0 0 0,1 0-1,-1 0 1,1 0-1,-1 1 1,0-1 0,0 0-1,0 0 1,1 1 0,-1-1-1,0 0 1,0 1 0,0-1-1,0 1 1,0 0-1,0-1 1,0 1 0,0 0-1,0-1 1,0 1 0,0 0-1,0 0 1,0 0 0,0 0-1,-1 0 1,-5 0 184,1-1-1,-1 1 1,1 1-1,-1-1 1,1 1 0,-13 4-1,12-2-235,0 0-1,0 0 0,0 1 1,0 0-1,1 0 1,0 0-1,0 1 0,0 0 1,0 1-1,-5 6 0,7-8-64,1 0 0,0 0 0,0 0 0,1 1 0,-1-1 0,1 1 0,0-1 0,0 1 0,0 0 0,1 0 0,-1 0 0,1 0 0,0 0 0,1 0 0,0 0 0,0 7 0,0-10-2,0 0-1,0 0 0,1 0 1,-1 0-1,1 0 0,0 0 1,-1-1-1,1 1 0,0 0 0,0 0 1,0-1-1,0 1 0,1-1 1,-1 1-1,0-1 0,1 1 1,-1-1-1,3 2 0,-1-1 0,0-1 1,0 1-1,0-1 0,0 0 0,1 0 1,-1 0-1,0 0 0,1 0 0,6 0 1,1-1-1,-1-1 0,1 0 1,-1 0-1,1-1 0,-1 0 1,11-4-1,9-5 12,-2-1-1,1-1 1,-1-1-1,-1-2 1,-1-1-1,44-36 1,-77 60-255,1 1 1,1 1 0,-1-1-1,1 1 1,1-1 0,0 1-1,0 1 1,1-1 0,0 0-1,0 1 1,1 0-1,-1 12 1,3-20 134,0 0 0,0 0 1,0 0-1,0 0 0,0 0 0,0 0 1,1 0-1,-1 0 0,1-1 0,0 1 0,-1 0 1,1 0-1,0 0 0,0-1 0,0 1 0,0 0 1,0-1-1,3 3 0,-3-3 48,0 0 0,0 0 0,1-1 1,-1 1-1,1 0 0,-1-1 0,0 1 0,1-1 1,-1 1-1,1-1 0,-1 0 0,1 0 0,-1 1 1,1-1-1,-1 0 0,1-1 0,-1 1 0,1 0 1,-1 0-1,1 0 0,-1-1 0,1 1 0,-1-1 0,3 0 1,19-13-664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15107,'-1'0'79,"0"0"1,0 0-1,1 0 0,-1 0 0,0 0 0,0 1 0,0-1 1,0 0-1,0 1 0,1-1 0,-1 0 0,0 1 1,0-1-1,1 1 0,-1-1 0,0 1 0,1 0 0,-1-1 1,0 1-1,1 0 0,-1-1 0,1 1 0,-1 1 0,-17 23 187,15-21-49,-10 15 311,1 0 0,1 1 0,1 0-1,0 0 1,2 1 0,-10 34 0,18-52-477,-1-1 0,1 0 1,-1 1-1,1-1 0,0 1 1,0-1-1,0 1 0,0-1 1,1 0-1,-1 1 0,1-1 1,-1 0-1,1 1 0,1 3 1,0-5-23,-1 0 0,0 1 0,0-1 0,0 0 0,1 1 0,-1-1 1,1 0-1,-1 0 0,1 0 0,-1 0 0,1 0 0,0-1 0,-1 1 0,1 0 0,0-1 0,0 1 1,-1-1-1,1 0 0,3 1 0,59-1 53,-52-1-217,1 1-1,-1 0 1,0 1-1,0 0 1,20 4-1,-31-4 105,1-1 1,-1 0-1,0 1 1,1-1-1,-1 1 1,0-1-1,1 1 1,-1 0-1,0-1 1,0 1-1,0 0 1,1 0-1,-1 0 1,0 0-1,0 0 0,-1 0 1,1 0-1,0 1 1,1 1-1,-2-2 22,1 0 1,-1 0-1,0 0 0,0 0 0,0 0 0,0 1 0,-1-1 0,1 0 1,0 0-1,0 0 0,-1 0 0,1 0 0,0 0 0,-1 0 0,1 0 1,-1 0-1,1-1 0,-1 1 0,0 0 0,0 1 0,-3 2 64,0 0 0,0 0 0,-1-1 0,1 1 0,-1-1 0,0 0 1,1 0-1,-9 3 0,2-2 95,-1-1 0,1 0 0,-1 0 0,1-1 1,-15 1-1,20-3-195,1 0 0,-1 0 1,0 0-1,1-1 0,-1 0 1,1 0-1,-1 0 0,1-1 0,-1 1 1,1-1-1,0-1 0,-9-4 1,13 7 23,0-1 0,0 0 1,0 0-1,0 0 0,0 0 0,0 0 1,0-1-1,0 1 0,0 0 1,0 0-1,1-1 0,-1 1 0,1 0 1,-1-1-1,1 1 0,-1-1 1,1 1-1,-1-2 0,4-9-261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17724,'-1'0'113,"0"0"1,0-1 0,0 1-1,0 0 1,0 0-1,0 0 1,0 0 0,0 0-1,0 1 1,0-1-1,0 0 1,0 0-1,0 1 1,0-1 0,0 0-1,0 1 1,0-1-1,0 1 1,1-1 0,-1 1-1,0 0 1,0-1-1,0 1 1,1 0 0,-2 1-1,-21 20 1056,20-19-1117,1 1 0,-1-1 0,1 1 1,-1 0-1,1 0 0,1 0 0,-1 0 0,0 0 0,1 1 0,0-1 1,-1 8-1,1-10-49,1-1 1,0 1-1,0 0 1,0 0-1,0-1 1,0 1-1,1 0 1,-1-1-1,0 1 1,1 0-1,-1-1 1,1 1-1,0 0 1,-1-1-1,1 1 1,0-1-1,0 1 1,0-1-1,0 0 1,0 1-1,1-1 1,-1 0-1,0 0 1,0 0-1,1 0 1,-1 0-1,1 0 1,-1 0-1,1 0 1,-1 0 0,1-1-1,3 2 0,3-1 28,0 0-1,1 0 0,-1-1 0,1 1 0,-1-2 1,1 0-1,-1 0 0,0 0 0,1-1 0,-1 0 1,0-1-1,13-5 0,-3 0 72,0-1 0,0-1 0,-1 0 0,20-16 0,-1-8 228,-42 43-341,-1 0 0,2 0 0,-1 1 0,2 0-1,-8 19 1,10-23 6,0 0-1,0 0 0,1 1 1,0-1-1,0 1 0,0-1 1,1 1-1,0-1 0,0 1 0,1-1 1,1 8-1,-2-12 15,1-1-1,-1 1 1,1-1-1,-1 1 1,1-1-1,0 0 1,0 1-1,0-1 1,-1 0-1,1 1 1,0-1-1,1 0 1,-1 0-1,0 0 1,0 0-1,0 0 1,1 0-1,-1 0 1,0-1-1,1 1 1,-1 0-1,1-1 1,-1 1-1,1-1 1,-1 1 0,1-1-1,-1 0 1,1 0-1,-1 1 1,1-1-1,-1 0 1,1-1-1,0 1 1,-1 0-1,1 0 1,-1-1-1,1 1 1,-1-1-1,1 1 1,-1-1-1,2 0 1,6-3 55,-2 0 1,1 0-1,0 0 1,-1-1-1,0 0 1,8-7 0,-6 4 22,-1 0 1,1-1 0,-2-1 0,10-13-1,-14 19-68,-1 0 0,1 0 0,-1-1-1,0 1 1,0-1 0,0 1 0,-1-1-1,0 0 1,0 0 0,0 0 0,0 0 0,-1 0-1,0-6 1,0 10-18,0 1 0,0-1 0,0 0-1,0 1 1,0-1 0,0 1 0,-1-1 0,1 1 0,0-1 0,0 1-1,0-1 1,0 1 0,-1-1 0,1 1 0,0-1 0,-1 1 0,1 0-1,0-1 1,-1 1 0,1-1 0,-1 1 0,1 0 0,0-1 0,-1 1-1,1 0 1,-1 0 0,1-1 0,-1 1 0,1 0 0,-1 0 0,1 0-1,-1-1 1,1 1 0,-1 0 0,1 0 0,-1 0 0,1 0-1,-1 0 1,0 0 0,1 0 0,-1 0 0,0 1 0,0-1-3,-1 1 0,1-1 0,0 1 0,0-1 0,0 1 0,0-1 0,0 1 0,0 0 0,0 0 0,0 0 0,0-1 0,0 1 0,0 0 0,0 0 0,0 0 0,1 1 0,-2 0 0,1 0-2,1-1 0,-1 1-1,0-1 1,1 1 0,-1 0-1,1-1 1,-1 1 0,1-1-1,0 1 1,0 0 0,0 0-1,0-1 1,0 1-1,0 0 1,0-1 0,0 1-1,1 0 1,-1-1 0,1 1-1,-1-1 1,2 4 0,0-4 2,-1 1-1,0-1 1,1 1 0,0-1 0,-1 0 0,1 0 0,0 0 0,-1 0 0,1 0-1,0 0 1,0 0 0,0 0 0,0-1 0,0 1 0,3 0 0,4 0-2,1 0 0,0-1 0,0 0 1,0 0-1,0-1 0,12-2 0,-1-2 15,-1 0-1,1-1 0,-1-1 0,0-1 0,-1-1 1,0 0-1,0-2 0,32-23 0,-37 18 6,-15 10-17,-9 3-7,1 5 3,-1 0 0,1 1 0,-1-1 0,1 2 0,0-1 1,0 1-1,1 1 0,-1-1 0,1 2 0,0-1 0,0 1 0,1 0 0,0 1 0,0-1 0,-8 11 0,14-16 5,0 0-1,1 0 1,-1-1-1,0 1 1,1 0-1,-1 0 1,1 0-1,-1 1 1,1-1-1,-1 0 0,1 0 1,0 0-1,-1 0 1,1 0-1,0 0 1,0 1-1,0-1 1,0 0-1,0 0 1,0 0-1,0 0 1,0 1-1,1-1 1,-1 0-1,0 0 0,1 2 1,1-2 0,-1 1 0,0-1-1,1 0 1,-1 1 0,1-1 0,0 0 0,-1 0-1,1 0 1,0 0 0,0 0 0,0 0 0,-1 0-1,5 0 1,5 2 2,0-1-1,0-1 1,-1 0-1,16 0 1,-2-3-5,0-1 1,-1-1-1,1 0 1,-1-2-1,0-1 1,-1-1-1,0-1 1,0-1-1,-1-1 1,39-26-1,-69 42-50,-11 10 38,17-11 12,0 1 0,0-1 0,0 0 1,0 1-1,1-1 0,0 1 0,0 0 0,0 0 0,0 0 1,1 0-1,-2 7 0,3-10-7,0 0 1,0 0-1,0 0 1,0 0-1,0 0 1,1 0-1,-1 0 1,1-1-1,-1 1 0,1 0 1,-1 0-1,1-1 1,0 1-1,0 0 1,0-1-1,0 1 1,0 0-1,0-1 1,1 0-1,-1 1 1,0-1-1,1 0 0,-1 1 1,1-1-1,-1 0 1,1 0-1,0 0 1,-1-1-1,1 1 1,0 0-1,0-1 1,-1 1-1,1-1 0,3 1 1,0 0-88,-1 0 0,1-1-1,0 0 1,0 0 0,-1 0 0,1 0 0,0-1-1,0 0 1,-1 0 0,1 0 0,0-1 0,-1 1-1,5-3 1,1-1-5,0-1 0,-1 1 0,0-2 0,13-10 0,2-4-314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14851,'-13'0'2145,"0"7"-1233,4 2-448,3 3 1840,5-4-1527,4 4-401,5-4-112,2 4-144,3 2-192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109 220 14923,'-6'-1'204,"0"0"0,1 1-1,-1 0 1,0 0 0,0 0 0,1 1-1,-1-1 1,0 1 0,1 1 0,-10 2 0,13-3-141,0 0 1,0 0-1,0-1 1,0 1-1,0 1 1,0-1-1,0 0 1,0 0-1,1 1 1,-1-1-1,0 1 1,1 0-1,-1-1 1,1 1-1,0 0 1,0 0-1,-1 0 1,1 0-1,1 0 1,-1 0-1,0 0 1,0 0-1,1 0 1,-1 0-1,1 0 1,-1 1-1,1-1 1,0 0-1,0 0 1,1 4-1,-1-4-8,1 0-1,-1 0 1,1 0-1,0 0 1,0 0-1,0 0 1,0-1-1,0 1 1,0 0-1,1 0 0,-1-1 1,0 1-1,1-1 1,0 1-1,-1-1 1,1 0-1,0 1 1,-1-1-1,1 0 1,0 0-1,0 0 1,0 0-1,0-1 0,0 1 1,0 0-1,0-1 1,1 0-1,-1 1 1,0-1-1,4 0 1,4 0 97,1 0 0,0 0 0,-1-1 0,1 0 0,9-3 0,0-1 23,0-1 0,-1-1 0,0 0 0,0-2 0,-1 0 0,0-1 0,31-22 0,-38 23-131,0-1 0,0 0 0,-1 0 0,0-1 0,0 0 0,-1-1 0,-1 0-1,0 0 1,-1-1 0,0 0 0,9-24 0,-15 34-42,0 0 0,-1 0 0,1 0 0,0 0-1,-1 0 1,0 0 0,0 0 0,0 0 0,0 0 0,0 0 0,0 0 0,-1 0-1,0 0 1,1 0 0,-3-4 0,3 6-4,-1 0 0,0-1 0,0 1 1,-1 0-1,1 0 0,0-1 0,0 1 0,0 0 0,-1 0 0,1 1 0,-1-1 1,1 0-1,0 0 0,-1 1 0,0-1 0,1 1 0,-1-1 0,1 1 1,-1-1-1,1 1 0,-1 0 0,0 0 0,1 0 0,-1 0 0,0 0 0,1 0 1,-1 1-1,0-1 0,1 0 0,-2 2 0,-6 0-11,1 1-1,0 0 1,0 0-1,0 1 1,0 1-1,1-1 1,-1 1-1,1 0 1,0 1-1,-7 7 1,5-4-1,0 0 1,0 1-1,1 1 1,0-1-1,1 1 1,-7 13-1,13-21 12,0-1-1,0 0 0,0 0 1,0 1-1,0-1 0,1 1 1,-1-1-1,0 0 0,1 1 1,0-1-1,0 1 0,0-1 1,0 1-1,0-1 0,0 1 1,1-1-1,-1 1 0,1-1 1,0 1-1,1 3 0,0-3-6,0-1-1,0 0 1,0 0-1,0 0 1,0 0-1,1 0 1,-1 0-1,0-1 1,1 1 0,-1-1-1,1 0 1,0 0-1,0 0 1,-1 0-1,1 0 1,0 0-1,5 0 1,18 2-260,1 0 0,-1-2 1,37-3-1,82-14-1028,-130 14 1156,32-5-297,-16 2 94,0 1-1,0 1 0,50 3 1,-75 1 463,0 0 1,0 1-1,-1-1 1,1 2 0,-1-1-1,1 0 1,9 7-1,-9-5 25,0-1 0,1 0 0,-1 0 0,1 0 0,8 2 0,113 9 444,-91-11-763,-1 0 1,0 3-1,38 9 0,-64-12 133,-1 1 0,1-1 1,-1 1-1,0 1 0,0 0 0,0 0 0,-1 0 0,1 1 0,-1 1 0,-1 0 0,1 0 0,-1 0 0,0 0 0,-1 1 0,8 14 1,-8-12 149,-2 0 0,0 1 1,0-1-1,-1 1 1,0 0-1,0 1 1,-2-1-1,1 0 0,-1 1 1,-1-1-1,0 0 1,-1 1-1,0-1 1,-1 0-1,-6 23 1,5-23 14,0-1 0,-1 1 1,0 0-1,-1-1 1,0 0-1,-1 0 0,0-1 1,0 1-1,-1-1 1,0 0-1,-1-1 0,0 0 1,0 0-1,-1-1 1,0 0-1,-11 6 0,16-10-61,-1-1-1,1 0 1,-1 0-1,0 0 1,1-1 0,-1 1-1,0-1 1,0-1-1,0 1 1,0 0-1,0-1 1,-6-1-1,8 1-37,1-1 0,0 1 0,-1-1 0,1 0 0,0 0 1,-1 0-1,1 0 0,0 0 0,0-1 0,0 1 0,0-1 0,0 1 0,0-1 0,1 0 0,-1 0 0,0 0 0,1 0 0,0 0 0,-1 0 1,1 0-1,0 0 0,0 0 0,0-1 0,0 1 0,0 0 0,0-5 0,-2-10 11,0 0 0,1 0 0,1 0 0,1 0 0,0 0 0,1-1 0,6-27 0,1 3-55,29-78-1,-34 110 13,2-1-1,-1 1 1,2 0 0,-1 1 0,13-18 0,-15 24 4,0 0 1,0-1-1,0 1 1,0 1-1,1-1 1,-1 0-1,1 1 1,-1-1-1,1 1 1,0 0-1,0 1 1,0-1-1,0 0 1,1 1-1,-1 0 1,0 0-1,9 0 1,35 1-397,-30 1-199,-1-1 1,30-3 0,-25-1 211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 14779,'5'-4'221,"1"1"1,0 0-1,0 0 0,0 0 0,0 1 1,0 0-1,0 0 0,1 1 0,-1 0 0,1 0 1,-1 0-1,1 1 0,0 0 0,-1 0 1,1 0-1,-1 1 0,1 0 0,-1 1 0,7 1 1,-8-1-132,0 0 0,0 0 1,-1 1-1,1-1 1,-1 1-1,1 0 0,-1 0 1,0 1-1,0-1 0,-1 1 1,1 0-1,-1 0 1,0 0-1,0 0 0,0 1 1,0-1-1,-1 1 1,0 0-1,0-1 0,0 1 1,0 0-1,-1 0 1,0 0-1,1 8 0,-2-5-65,1 0 0,-1 0 0,-1 0-1,1 0 1,-2 0 0,1 0 0,-1 0-1,0 0 1,-1 0 0,1-1 0,-2 1-1,1-1 1,-1 0 0,0 0 0,0 0-1,-1 0 1,-8 9 0,-10 7 51,-1 0 0,0-2-1,-32 22 1,-23 20 318,76-59-357,-1-1 0,1 0-1,0 1 1,0 0 0,0 0 0,0 0-1,1 0 1,0 0 0,-3 7 0,4-9-19,1-1 1,0 1-1,0-1 1,-1 0 0,1 1-1,0-1 1,1 1-1,-1-1 1,0 0 0,0 1-1,1-1 1,-1 0 0,0 1-1,1-1 1,-1 0-1,1 1 1,0-1 0,-1 0-1,1 0 1,0 0 0,0 0-1,0 0 1,0 0-1,0 0 1,0 0 0,0 0-1,0 0 1,0 0-1,0 0 1,1-1 0,-1 1-1,0-1 1,0 1 0,1-1-1,-1 1 1,2-1-1,6 3 97,1 0 0,0-1 0,-1 0-1,1-1 1,0 0 0,0-1 0,0 0 0,0 0-1,0-1 1,10-2 0,-8 0 68,1 1 1,-1-2 0,0 0-1,0 0 1,-1-1-1,1 0 1,15-11 0,-25 15-154,-1 0 0,1 0 0,-1 1 0,0-1 1,0 0-1,1-1 0,-1 1 0,0 0 0,0 0 1,0 0-1,0-1 0,0 1 0,0 0 0,-1-1 1,1 1-1,0-1 0,-1 1 0,1-1 0,-1 1 0,1-1 1,-1 0-1,0 1 0,0-3 0,0 2-12,-1 1-1,1-1 1,-1 1 0,0 0-1,0-1 1,0 1-1,0 0 1,0 0 0,0 0-1,0 0 1,0-1-1,0 1 1,0 1-1,-1-1 1,1 0 0,0 0-1,-1 0 1,1 1-1,0-1 1,-1 1 0,1-1-1,-1 1 1,1-1-1,-3 1 1,-8-3-312,0 1 1,-1 0-1,1 1 1,-1 0-1,1 1 1,-1 0-1,1 1 1,-1 0-1,-14 4 1,16 0-238,4 2-140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14843,'0'0'68,"-1"0"-1,1-1 0,-1 1 1,1 0-1,-1-1 0,1 1 1,-1 0-1,1 0 0,-1 0 1,0-1-1,1 1 0,-1 0 1,1 0-1,-1 0 0,0 0 1,1 0-1,-1 0 0,1 0 1,-1 0-1,0 0 0,1 0 1,-1 1-1,1-1 0,-1 0 1,1 0-1,-1 1 0,0-1 1,1 0-1,-1 0 0,1 1 1,-1-1-1,1 1 0,0-1 1,-1 0-1,1 1 0,-1 0 1,-16 20 269,15-19-184,-7 14 129,0 0-1,1 0 1,0 1 0,1 0-1,1 0 1,1 0 0,0 1-1,2 0 1,0 0 0,-1 19-1,2 25-427,8 99-1,-3-119 120,-1-3-115,-1-16 34,-1-20 101,0-7 55,-9-100 72,7 91-118,1 4-2,0 0 0,1-1 0,0 1 0,2-16 0,-2 25 1,0 0 0,0 0-1,0 0 1,0-1-1,0 1 1,0 0-1,0 0 1,1 0 0,-1 0-1,0-1 1,0 1-1,0 0 1,0 0 0,0 0-1,1 0 1,-1-1-1,0 1 1,0 0-1,0 0 1,1 0 0,-1 0-1,0 0 1,0 0-1,0 0 1,1 0 0,-1 0-1,0 0 1,0 0-1,0-1 1,1 1-1,-1 0 1,0 0 0,0 1-1,0-1 1,1 0-1,-1 0 1,0 0 0,0 0-1,1 0 1,-1 0-1,0 0 1,0 0-1,0 0 1,0 0 0,1 0-1,-1 1 1,0-1-1,0 0 1,0 0 0,0 0-1,1 0 1,-1 1-1,0-1 1,0 0-1,0 0 1,0 0 0,0 0-1,0 1 1,0-1-1,0 0 1,1 0 0,-1 0-1,0 1 1,0-1-1,11 16 42,-10-14-32,3 4 1,0-1 1,0 0-1,0 1 0,1-2 1,0 1-1,0-1 1,0 1-1,0-2 1,1 1-1,0 0 0,0-1 1,0 0-1,0-1 1,0 1-1,0-1 1,1 0-1,-1-1 0,7 2 1,-4-3-2,0 1 0,0-2 1,0 1-1,0-1 0,0 0 0,0-1 1,0 0-1,-1-1 0,1 1 1,-1-2-1,0 1 0,16-10 0,-9 4 6,0-1 0,0-1-1,-1-1 1,0 0 0,-1 0-1,12-17 1,-29 36 0,0 1 0,0-1 1,0 1-1,1-1 0,0 1 0,1 0 1,-1 0-1,2 1 0,-1-1 1,0 9-1,2-13-5,0 0 0,0 0 0,0 0 0,1 0 0,-1 0 1,1 0-1,0-1 0,0 1 0,0 0 0,1 0 0,1 4 0,-1-6-4,-1 0 0,1 0-1,0 0 1,-1 0 0,1 0 0,0-1-1,0 1 1,0 0 0,0-1-1,0 0 1,1 1 0,-1-1 0,0 0-1,1 0 1,-1 0 0,0-1-1,1 1 1,-1 0 0,4-1 0,0 1-107,1 0 1,-1-1-1,1 0 1,-1-1-1,0 1 1,1-1 0,-1 0-1,0-1 1,0 1-1,1-1 1,-1-1-1,-1 1 1,1-1 0,0 0-1,-1 0 1,1-1-1,5-4 1,-3 0-82,0 1 0,0-1 0,-1 0 1,0 0-1,-1-1 0,0 0 0,0 0 0,-1-1 0,7-16 0,8-33-521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127 253 22269,'0'0'111,"0"-1"-1,0 1 1,0-1 0,0 0 0,0 1 0,1-1-1,-1 1 1,0-1 0,0 1 0,-1-1-1,1 1 1,0-1 0,0 1 0,0-1 0,0 0-1,0 1 1,0-1 0,-1 1 0,1-1 0,0 1-1,-1-1 1,1 1 0,0 0 0,-1-2 0,-6 14 1472,-3 25-228,8-27-1175,1-2-126,0-1 0,0 1 1,1-1-1,0 1 0,1 8 0,-1-14-57,0-1 0,0 0 0,1 1 0,-1-1 0,0 0 0,1 0 1,-1 1-1,1-1 0,0 0 0,-1 0 0,1 0 0,0 1 0,0-1 0,0 0 0,0 0 1,0 0-1,0 0 0,0-1 0,0 1 0,0 0 0,0 0 0,1-1 0,-1 1 0,0-1 1,0 1-1,1-1 0,-1 1 0,0-1 0,1 0 0,-1 1 0,0-1 0,1 0 0,-1 0 1,2 0-1,4-1-6,-1 2 1,1-1-1,0 1 1,-1-1 0,1 2-1,-1-1 1,1 1-1,-1 0 1,11 5-1,-13-4 4,1 0 0,-1 0 0,0 1 0,0-1 0,-1 1 0,1 0 0,-1 0 0,1 0-1,-1 0 1,-1 1 0,1-1 0,4 11 0,-3-4 19,1 1 0,-2-1 0,1 1 0,-2 0 0,1 0 0,0 14 0,-3-18 0,0 0-1,0 1 1,0-1-1,-1 0 1,-1 0-1,1 0 1,-1 0-1,0-1 1,-1 1-1,-4 8 1,6-13-30,0-1 0,0 0-1,0 0 1,0 0 0,0 0 0,-1 0 0,1-1 0,-1 1 0,0 0 0,1-1 0,-1 1 0,0-1 0,0 1-1,0-1 1,0 0 0,0 0 0,0 0 0,0 0 0,-1 0 0,1 0 0,0-1 0,0 1 0,-1-1 0,1 0-1,0 1 1,-1-1 0,1 0 0,0 0 0,-1-1 0,1 1 0,0 0 0,-1-1 0,1 0 0,0 1-1,0-1 1,-3-1 0,-3-2-31,1 0 0,0 0 0,0-1 0,0 1 0,0-2 0,1 1 0,0-1 0,-10-11 0,-14-25-160,1-8-94</inkml:trace>
  <inkml:trace contextRef="#ctx0" brushRef="#br0" timeOffset="1">1 189 22213,'8'-12'2304,"9"4"-1424,2-5-351,7-3 1311,4-3-696,1-1-520,1 0-320,-5 0-1080,-2 3-696,-10 3 1208,-5-4-272,-11 7-168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 16932,'6'-3'507,"11"-3"5515,-25 14-5011,-96 86 337,68-57-2409,2 1 0,-32 46 0,66-83 594,5-5 214,9-11-211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 16452,'9'-5'1472,"-9"6"-1072,-3 5-176,-6 8 656,-1 5-176,0 5-376,-1 6-192,3 3-96,1 2-8,4-2-24,2 0-56,1-8-288,1 0-224,2-11 64,-1-5 336,-2-11-104,-2-5-136</inkml:trace>
  <inkml:trace contextRef="#ctx0" brushRef="#br0" timeOffset="1">1 114 15867,'7'0'1649,"4"0"-1193,5 3-208,6 1 808,5 2-992,4 0-280,4-5 208,1 0-136,-5-1-128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16331,'-4'11'1521,"-2"5"-1017,-3 4-184,4 7 568,-3 5-208,1 2-208,0 1-336,1-2-632,2-5-192,0-10 552,4-5-176,-7-13-72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14515,'8'-4'646,"0"1"0,0 0 0,0 0 0,0 1 0,0 0 0,1 0 0,11 0 0,-14 2-270,0 0 0,0 0 0,0 0 0,1 0 0,-1 1 0,0 0 0,0 1 1,0-1-1,-1 1 0,12 5 0,-16-6-339,1-1 0,-1 1 1,0 0-1,1 0 0,-1 0 1,0 0-1,0 0 1,0 0-1,0 0 0,0 0 1,0 0-1,0 1 0,0-1 1,0 0-1,0 1 0,-1-1 1,1 1-1,-1-1 0,1 1 1,-1-1-1,1 1 0,-1 1 1,0 0-16,0-1 1,-1 0 0,1 0-1,-1 1 1,1-1 0,-1 0-1,0 0 1,0 0 0,0 0-1,0 0 1,0 0 0,0 0-1,-3 3 1,-2 1-34,0 1 0,0-1 0,-1-1 1,0 1-1,0-1 0,-15 8 0,25-14-31,1 0 0,-1 0 0,0 1 0,0-1 1,0 1-1,1 0 0,-1 0 0,0 0 0,0 0 0,0 0 0,1 1 0,-1 0 1,0-1-1,0 1 0,0 1 0,0-1 0,0 0 0,0 1 0,0-1 0,-1 1 1,1 0-1,0 0 0,-1 0 0,1 0 0,-1 0 0,0 0 0,0 1 0,0-1 1,0 1-1,0 0 0,-1 0 0,1-1 0,-1 1 0,1 0 0,-1 0 0,0 0 1,0 1-1,-1-1 0,1 0 0,-1 0 0,1 0 0,-1 1 0,0-1 0,0 0 1,0 0-1,-1 0 0,1 1 0,-1-1 0,-2 6 0,1-4 72,-1 1 1,0-1-1,-1 1 0,1-1 0,-1 0 1,0 0-1,0 0 0,-1-1 0,1 0 0,-1 0 1,0 0-1,0 0 0,0-1 0,-1 1 1,1-1-1,-1-1 0,0 1 0,0-1 1,0 0-1,0 0 0,-8 0 0,9-1 25,-1 0 0,0 0 0,1-1 1,-1 0-1,0 0 0,1-1 0,-1 0 0,1 0 0,-1 0 0,1 0 0,-1-1 0,1 0 0,0 0 0,0-1 1,-1 1-1,2-1 0,-1 0 0,0 0 0,1-1 0,-1 1 0,1-1 0,0 0 0,-5-7 0,-7-12 65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14651,'0'0'56,"0"0"1,0 1-1,0-1 0,0 0 1,0 0-1,0 1 0,0-1 1,0 0-1,0 0 0,0 1 1,0-1-1,0 0 0,0 0 1,0 1-1,1-1 0,-1 0 0,0 0 1,0 0-1,0 1 0,0-1 1,0 0-1,1 0 0,-1 0 1,0 1-1,0-1 0,0 0 1,1 0-1,-1 0 0,0 0 1,0 0-1,0 0 0,1 0 0,-1 1 1,0-1-1,0 0 0,1 0 1,-1 0-1,0 0 0,0 0 1,1 0-1,-1 0 0,0 0 1,0 0-1,1 0 0,-1 0 1,0 0-1,0 0 0,1-1 1,-1 1-1,0 0 0,0 0 0,1 0 1,-1 0-1,0 0 0,0 0 1,0-1-1,1 1 0,16-11 887,-13 8-414,29-21 1742,50-49 0,-52 42-1852,-2-2 0,-1-1 0,26-42 0,-54 75-424,1 1 1,-1-1 0,0 1-1,0 0 1,0-1-1,1 1 1,-1 0-1,0-1 1,0 1 0,1 0-1,-1-1 1,0 1-1,1 0 1,-1 0-1,1-1 1,-1 1 0,0 0-1,1 0 1,-1-1-1,0 1 1,1 0-1,-1 0 1,2 0 0,2 8-123,-2 26-134,-1-21 160,1 17-294,1 1 0,1-1 0,2 0 0,1 0 0,14 37 0,-19-62 323,1 0 0,-1 0-1,1 0 1,7 9 0,16 6-300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18684,'32'0'1896,"12"-1"-1159,5-3-273,14 4 888,5-2-312,5 2-456,3 2-304,-6-2-528,-6 0-336,-16-2 1496,-10 1-1008,-25-12-8,-10 0-96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18932,'44'-4'1840,"7"0"-1263,0-2-209,8 0 616,0-1-328,-2 1 872,-5 5-1240,-12 2-96,-6 2-32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3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15259,'2'60'3526,"26"489"-881,-12-182-145,-11-332-1729,-5-35-755,0 0 1,0 0-1,0 0 0,0 1 1,0-1-1,0 0 0,0 0 1,0 1-1,0-1 0,0 0 1,0 0-1,0 0 0,0 1 1,0-1-1,0 0 0,0 0 1,0 0-1,1 1 0,-1-1 1,0 0-1,0 0 0,0 0 1,0 0-1,0 1 0,1-1 1,-1 0-1,0 0 0,0 0 1,0 0-1,1 0 0,-1 0 1,0 0-1,0 0 0,0 0 1,1 1-1,-1-1 0,0 0 1,7-18 472,117-700 1252,-120 692-1727,3-22-45,1-2-40,-3-1-1,0-60 1,-6 103 27,0-1 0,0 0 1,-1 1-1,-3-10 1,0 0-1772,3 13-372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3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12883,'7'3'543,"1"0"-1,0 0 1,0-1 0,0 0 0,0 0-1,15 1 1,53-3 852,-51-1-992,551-55 2479,-127 7-2810,86 18-205,-90 7 206,-380 20-61,905-79 1603,-744 46-920,99-11-104,-307 47-563,33-2 58,-47 3-59,0 0 0,1 0 0,-1 1 0,0-1 1,0 1-1,0 0 0,0 1 0,8 2 0,-11-3-14,-1-1 0,1 1 0,-1 0 0,1-1 0,0 1 0,-1 0 0,1-1 0,-1 1 0,0 0 0,1-1 0,-1 1 0,0 0 0,1 0 0,-1-1-1,0 1 1,0 0 0,1 0 0,-1 0 0,0 0 0,0-1 0,0 1 0,0 0 0,0 0 0,0 0 0,-1-1 0,1 1 0,0 0 0,0 0 0,-1 0 0,1-1 0,-1 2 0,-14 27 332,11-22-254,-18 35 368,-22 54 1,38-81-510,1 1 0,1 0 0,0 1 0,1-1 1,0 0-1,2 1 0,-1 19 0,3-33-81,-1-1-1,1 1 0,-1 0 1,1 0-1,0 0 0,0-1 1,0 1-1,0 0 1,2 2-1,1-13-203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46 16604,'2'-3'236,"0"0"1,0 0 0,0 0 0,1 0 0,-1 1 0,1-1-1,-1 1 1,1-1 0,0 1 0,0 0 0,0 0 0,0 0 0,0 1-1,1-1 1,-1 1 0,7-2 0,-7 2-182,0 0 0,0 0 1,1 0-1,-1 1 0,0-1 0,1 1 1,-1 0-1,0 0 0,1 0 0,-1 0 0,1 1 1,-1-1-1,0 1 0,0 0 0,1 0 1,-1 0-1,0 1 0,3 1 0,-5-2-50,0 0-1,0-1 0,0 1 1,0 0-1,-1 0 0,1 0 0,0 0 1,-1 0-1,1 0 0,-1 0 1,1 0-1,-1 1 0,0-1 1,1 0-1,-1 0 0,0 0 1,0 0-1,1 0 0,-1 1 0,0-1 1,0 0-1,-1 0 0,1 0 1,0 1-1,0-1 0,-1 0 1,1 0-1,0 0 0,-1 0 0,0 2 1,-3 5 20,0-1 0,0 0 0,-8 10 0,6-9 0,-59 84 231,-31 46 99,76-106-206,2 1-1,-21 51 0,36-77-117,0 0-1,1 0 0,0 0 1,0 1-1,1-1 1,0 0-1,0 16 0,1-21-19,0 0-1,1 0 1,-1 1-1,1-1 1,0 0-1,-1 0 1,1 0-1,0 0 1,0 0-1,0 0 1,1 0-1,-1 0 1,0 0-1,1 0 1,-1 0-1,1-1 1,-1 1-1,1-1 1,0 1-1,0-1 1,0 0-1,0 0 0,0 0 1,0 0-1,0 0 1,0 0-1,0 0 1,0 0-1,1-1 1,2 1-1,6 0 99,0 0 0,0-1-1,0 0 1,0-1-1,1 0 1,-1-1 0,-1 0-1,1 0 1,0-1 0,-1-1-1,1 0 1,-1 0-1,0-1 1,0-1 0,-1 1-1,0-1 1,0-1 0,0 0-1,8-8 1,-16 13-65,1 1 0,-1-1 0,1 0 0,-1 0 1,0 0-1,0 1 0,0-1 0,0 0 0,0 0 0,0-1 0,0 1 1,-1 0-1,1 0 0,-1 0 0,0 0 0,0-1 0,1 1 1,-1 0-1,0 0 0,-1-5 0,0 6-29,1-1 0,-1 0 0,0 1 0,0-1 0,1 1-1,-1-1 1,0 1 0,0-1 0,-1 1 0,1 0 0,0-1 0,0 1 0,-1 0 0,1 0 0,-1 0 0,1 0-1,-1 0 1,1 0 0,-1 1 0,1-1 0,-1 0 0,0 1 0,1-1 0,-1 1 0,0 0 0,-3-1-1,-1 0-195,0 1 0,0 0-1,-1 0 1,1 0-1,-9 2 1,13-2 32,1 1 0,-1-1 1,0 0-1,1 1 0,-1 0 0,0-1 1,1 1-1,-1 0 0,1 0 0,-1 0 1,1 0-1,-1 0 0,1 0 1,0 0-1,0 0 0,-1 0 0,1 1 1,0-1-1,0 1 0,0-1 0,0 1 1,1-1-1,-2 4 0,1 1-622,6-2-148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1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17860,'5'6'2584,"11"-11"-1247,1-5-553,8-4 2873,2 1-2081,6 2-840,0-1-304,4 8-952,-1 1-584,-5 7 920,1-4-232,-5-5-176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16043,'16'-9'3402,"-16"10"-3279,0 0 0,0-1 0,0 1 0,0 0 0,0 0 0,0 0 0,-1 0 0,1-1 0,0 1 0,0 0 0,-1 0 0,1 0-1,0-1 1,-1 1 0,1 0 0,-1-1 0,1 1 0,-1 0 0,1-1 0,-1 1 0,0 0 0,-29 44-61,-3-1 1,-1-2-1,-69 65 0,106-106-1662,5-4 1029,37-33-700,-13 8 414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10946,'9'-13'2193,"-12"25"-1777,-4 11 1528,-3 6-975,-4 6-281,-1 3-104,0 0-144,3-2-56,3-6-72,2-1 0,6-9-136,1-4-104,6-6-336,-2-4-248,3-6 408,-1 0-88,-5-8-88</inkml:trace>
  <inkml:trace contextRef="#ctx0" brushRef="#br0" timeOffset="1">1 203 14539,'4'0'1504,"6"2"-943,6 0-265,4-1 976,1-1-712,5-5 32,3-3-344,2-3-192,1-3-16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17052,'11'-6'752,"0"0"0,1 1 0,-1 1 0,20-6 0,5-1 142,57-25-99,135-73 1,-225 108-795,18-8-20,-21 9 17,1 0 1,-1 0 0,1 0 0,-1 0 0,1 0-1,-1 0 1,1 0 0,-1 1 0,1-1 0,-1 0-1,1 0 1,-1 1 0,0-1 0,1 0-1,-1 0 1,1 1 0,-1-1 0,0 0 0,1 1-1,-1-1 1,0 1 0,1-1 0,-1 1 0,0-1-1,1 0 1,-1 1 0,0-1 0,0 1 0,0-1-1,0 1 1,1-1 0,-1 1 0,0-1 0,0 1-1,0-1 1,0 1 0,0-1 0,0 2 0,3 26 96,-2-14-217,1 0 0,0 0 0,1 0-1,0 0 1,7 16 0,-8-27 38,0 1 0,0 0 0,0-1 1,0 0-1,1 0 0,-1 1 0,1-1 0,0 0 0,0-1 0,0 1 1,0-1-1,0 1 0,0-1 0,1 0 0,-1 0 0,1 0 1,0-1-1,0 1 0,-1-1 0,1 0 0,0 0 0,0 0 1,5 0-1,23 0-324,3-2-178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18444,'0'-1'92,"0"1"1,1-1-1,-1 1 1,0-1 0,0 1-1,0-1 1,1 1-1,-1-1 1,0 1-1,0-1 1,1 1-1,-1-1 1,0 1-1,1 0 1,-1-1-1,0 1 1,1 0-1,-1-1 1,1 1-1,-1 0 1,1-1-1,-1 1 1,1 0-1,-1 0 1,1 0-1,-1-1 1,1 1-1,0 0 1,15 4 1583,-12-1-1469,0-1 0,-1 0 0,1 1 1,-1 0-1,1-1 0,3 6 0,-5-6-190,-1 0-1,1 0 1,-1 1 0,1-1-1,-1 0 1,0 1 0,0-1-1,0 1 1,0-1 0,-1 1-1,1 0 1,0-1 0,-1 1-1,0 0 1,0-1 0,0 1-1,0 0 1,0-1 0,0 1-1,-1 0 1,0-1-1,1 1 1,-1 0 0,0-1-1,0 1 1,-3 3 0,-1 3-16,-1-1 1,0 0-1,-1-1 1,0 1-1,-15 11 1,22-19-5,-1 1 0,1-1 0,-1 0 0,1 1 0,-1-1-1,1 0 1,-1 1 0,1-1 0,-1 1 0,1-1 0,0 1 0,-1-1 0,1 1 0,0-1 0,-1 1 0,1-1 0,0 1 0,0-1-1,0 1 1,0 0 0,-1-1 0,1 1 0,0-1 0,0 1 0,0 0 0,0 0 0,1 0-6,-1-1 1,1 1-1,-1-1 0,1 1 1,0-1-1,-1 0 1,1 1-1,0-1 0,-1 0 1,1 1-1,0-1 0,-1 0 1,1 0-1,0 1 1,0-1-1,-1 0 0,1 0 1,1 0-1,47-1-490,-37 1 289,78-3 935,-62 3-705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15611,'3'0'1889,"-3"7"-1105,0 3-336,-3 12 1416,-1 7-711,0 8-513,-1 4-224,0 8-296,0 0-72,3-3-168,0-6-112,2-9-280,0-5-160,2-10-305,-1-5-71,2-14-56,-5-8 424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16107,'5'5'1553,"5"2"-929,4 2-232,5 1 672,3-3-176,9-2-536,3-3-400,5-3 185,1-5-73,-7-11-169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16684,'3'0'252,"0"0"1,0 0 0,0 0-1,0 1 1,0 0 0,0-1-1,0 1 1,0 0 0,0 0 0,0 1-1,-1-1 1,1 0 0,-1 1-1,1 0 1,-1 0 0,1-1-1,-1 2 1,0-1 0,2 2 0,-2-2-205,-1 0 1,0 0 0,0 1 0,0-1 0,0 0 0,0 0 0,0 1-1,0-1 1,-1 0 0,1 1 0,-1-1 0,0 1 0,0-1 0,0 1-1,0-1 1,0 0 0,0 1 0,-1-1 0,1 1 0,-1-1 0,0 0 0,1 1-1,-3 3 1,-8 13-32,-1 1 0,-1-2 0,-26 30-1,-9 14 12,46-58-25,-13 17 26,-20 40 1,32-56-24,0 1 1,1 0-1,0 0 1,0-1-1,0 1 0,1 1 1,0-1-1,0 0 1,0 0-1,1 0 1,0 0-1,0 1 1,2 6-1,-2-11-3,1 0 0,0 1 0,-1-1 0,1 0 0,0 0 1,0 0-1,0 0 0,0 0 0,1 0 0,-1-1 0,1 1 0,-1 0 0,1-1 0,-1 1 0,1 0 1,0-1-1,0 0 0,0 0 0,3 3 0,-1-3 11,0 0 0,0 0 1,0 0-1,0 0 0,0-1 0,0 1 1,0-1-1,1 0 0,-1 0 0,5-1 1,3-2 85,0 1 1,0-2 0,0 1 0,-1-2 0,0 1-1,17-11 1,-21 10 48,1 0 0,-1 0 1,-1-1-1,1 0 0,-1-1 0,0 1 0,0-1 0,8-13 0,-13 18-87,1-1 0,-1 0 0,0 0 0,0 0 0,0 0 0,0 0 0,0 0 0,0 0 0,-1 0 0,1 0 0,-1 0 0,0-4 0,-1 5-37,1 0 0,-1 0 0,1 0 1,-1 0-1,0-1 0,0 2 0,0-1 0,0 0 0,0 0 1,0 0-1,0 0 0,-1 1 0,1-1 0,-1 0 1,1 1-1,-1 0 0,0-1 0,0 1 0,-2-2 0,2 2-129,0 0 0,0 0 0,0 0 0,0 0-1,0 1 1,0-1 0,0 1 0,-1-1 0,1 1-1,0 0 1,0 0 0,0 0 0,-1 0-1,1 0 1,0 0 0,0 1 0,0-1 0,0 1-1,-1-1 1,1 1 0,0 0 0,0 0 0,0 0-1,0 0 1,0 0 0,1 0 0,-1 1 0,0-1-1,1 0 1,-1 1 0,0 0 0,1-1 0,0 1-1,-1 0 1,-1 4 0,1 2-624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12483,'1'1'174,"-1"0"1,1 0 0,-1 0-1,1 0 1,-1 0 0,1 0-1,-1 0 1,0 0 0,0 0-1,1 0 1,-1 1 0,0-1-1,0 0 1,0 0 0,0 0-1,0 0 1,0 0 0,-1 1 0,1-1-1,0 0 1,-1 2 0,-12 26 660,10-21-251,-30 60 2333,22-48-2151,0 1 1,2 0-1,0 0 1,1 1-1,2 1 0,-5 24 1,11-34-1706,4-13 132,-3-1 783,-1 0 0,1 0 0,0 0 0,-1-1-1,1 1 1,-1 0 0,1 0 0,-1 0-1,1-1 1,-1 1 0,0 0 0,0 0 0,0-3-1,-2-14-415,-5-8-25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17980,'87'2'4173,"-64"-3"-3438,-1 1-1,1 1 0,0 2 0,36 7 0,-57-10-714,0 1-1,0 0 0,0-1 1,0 1-1,0 0 1,0 0-1,0 0 1,0 1-1,0-1 0,-1 0 1,1 1-1,-1-1 1,1 1-1,-1-1 0,1 1 1,-1 0-1,0 0 1,2 3-1,-2-3-16,-1-1 1,1 1-1,-1 0 0,0 0 1,0 0-1,0-1 0,0 1 1,0 0-1,0 0 0,0 0 0,0 0 1,-1-1-1,1 1 0,-1 0 1,0 0-1,1-1 0,-1 1 0,0-1 1,0 1-1,0 0 0,0-1 1,0 1-1,-2 1 0,-3 3 10,0 0 0,0 0-1,-1-1 1,-7 5-1,8-6-136,0 0-1,0 1 0,1-1 0,0 1 0,0 0 0,-5 7 0,9-11 97,1-1-1,0 0 0,0 0 0,0 1 0,0-1 1,0 0-1,0 1 0,0-1 0,1 0 0,-1 0 1,0 1-1,0-1 0,0 0 0,0 0 0,0 1 1,0-1-1,0 0 0,1 0 0,-1 1 0,0-1 1,0 0-1,0 0 0,0 0 0,1 1 0,-1-1 0,0 0 1,0 0-1,1 0 0,-1 0 0,0 0 0,0 1 1,1-1-1,-1 0 0,0 0 0,0 0 0,1 0 1,-1 0-1,12 4-436,-12-4 424,41 6-1159,-35-5 1138,0-1 0,1 1 0,-1 0 0,0 0 0,1 1-1,-1 0 1,0 0 0,0 0 0,-1 1 0,11 5 0,-16-7 68,1-1 0,0 1 0,-1-1 1,1 1-1,-1 0 0,1-1 0,-1 1 0,1-1 0,-1 1 0,1 0 0,-1 0 0,0-1 1,1 1-1,-1 0 0,0 0 0,0-1 0,0 1 0,1 0 0,-1 0 0,0 0 1,0-1-1,0 1 0,0 0 0,0 0 0,0 0 0,-1 0 0,0 1 13,1 0 0,-1 0 0,0 0 0,0-1 0,0 1 0,0 0 0,-1-1 0,1 1 0,0-1 0,-3 2 0,-3 3 110,0-1 1,0 0-1,-14 7 0,4-3 198,-1-1 1,-29 8 0,39-14-348,0 0 0,0 0 1,0-1-1,0 0 0,0 0 0,0-1 1,0 0-1,-16-3 0,21 2 3,0 0 0,0 0 0,0 0 0,0 0-1,0-1 1,1 0 0,-1 1 0,0-1-1,1 0 1,-5-4 0,-6-9-199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17172,'-2'1'4106,"17"-5"-2202,22-8-513,1-5-1092,0-1-1,-2-3 1,0 0 0,-2-3-1,0 0 1,-2-2-1,32-33 1,-64 59-302,0 0 0,0-1 0,0 1 0,0 0 1,1 0-1,-1-1 0,0 1 0,0 0 0,0 0 1,0 0-1,1-1 0,-1 1 0,0 0 0,0 0 0,1 0 1,-1 0-1,0 0 0,0-1 0,1 1 0,-1 0 1,0 0-1,1 0 0,-1 0 0,0 0 0,0 0 0,1 0 1,-1 0-1,0 0 0,1 0 0,-1 0 0,0 0 1,0 0-1,1 0 0,-1 0 0,1 12-79,-9 27-82,4-24 55,3-12 36,-1 9-41,0 0-1,0-1 0,1 1 0,1 13 1,0-22-52,0-1 1,0 0 0,1 0 0,-1 0-1,0 0 1,1 1 0,0-1 0,-1 0-1,1 0 1,0 0 0,0 0 0,0 0 0,0 0-1,0 0 1,1-1 0,-1 1 0,1 0-1,-1-1 1,1 1 0,-1-1 0,1 1-1,0-1 1,0 0 0,0 0 0,0 0-1,0 0 1,0 0 0,0 0 0,2 0-1,38 6-1742,-15-5 740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21069,'21'-8'3808,"-1"0"-2890,26-5-291,0 2 0,1 2 0,56-3 0,-72 10-829,1 1-1,0 2 1,-1 1-1,1 1 1,52 13-1,-80-14 111,1-1 0,-1 0 0,0 1-1,1 0 1,-1 0 0,0 0 0,0 0-1,6 5 1,-10-6 78,1 0 0,0 0 0,0 0 1,0 0-1,-1 0 0,1 0 0,0 0 0,-1 0 0,1 1 1,-1-1-1,0 0 0,1 0 0,-1 0 0,0 1 0,0-1 0,0 0 1,1 1-1,-1-1 0,-1 0 0,1 0 0,0 1 0,0-1 1,0 0-1,-1 0 0,1 1 0,0-1 0,-1 0 0,1 0 1,-1 0-1,0 0 0,1 0 0,-1 0 0,0 0 0,-1 1 0,-22 30 616,-1-1-1,-52 47 0,25-27 5,-147 152-144,221-234-4098,-13 12 2776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15243,'6'-5'753,"1"1"0,0 0 0,0 0-1,0 1 1,1 0 0,-1 0 0,1 1-1,0 0 1,0 1 0,-1-1 0,16 0-1,-3 2-127,0 0 0,0 1-1,31 5 1,-51-6-622,7 1 70,0 1-1,-1 0 0,1 0 1,6 3-1,-12-5-73,0 0 1,-1 1-1,1-1 1,0 0-1,-1 0 1,1 1-1,0-1 0,-1 0 1,1 1-1,-1-1 1,1 1-1,-1-1 1,1 1-1,-1-1 1,1 1-1,-1-1 0,1 1 1,-1 0-1,0-1 1,1 1-1,-1 0 1,0-1-1,1 1 1,-1 0-1,0-1 0,0 1 1,0 0-1,0-1 1,0 1-1,0 0 1,0 0-1,0-1 0,0 1 1,0 0-1,0-1 1,0 1-1,0 0 1,0 0-1,-1-1 1,1 1-1,0-1 0,-1 1 1,1 0-1,0-1 1,-1 1-1,1 0 1,-1-1-1,1 1 1,-1-1-1,1 1 0,-1-1 1,1 0-1,-2 2 1,-7 4-33,1 0 1,-1 0-1,0 0 1,-1-1-1,1 0 0,-15 4 1,13-5 15,0 1-1,0 0 1,0 1-1,1 0 1,-10 7 0,19-12 14,0-1 1,1 0-1,-1 0 0,1 1 1,-1-1-1,1 0 1,-1 1-1,1-1 1,-1 1-1,1-1 0,0 0 1,-1 1-1,1-1 1,0 1-1,-1-1 0,1 1 1,0-1-1,-1 1 1,1 0-1,0-1 1,0 1-1,0-1 0,-1 1 1,1 0-1,0-1 1,0 1-1,0-1 0,0 1 1,0 0-1,0-1 1,0 1-1,0-1 1,1 1-1,-1 0 0,0-1 1,0 1-1,0-1 1,1 1-1,-1-1 1,0 1-1,1-1 0,-1 1 1,0-1-1,1 1 1,-1-1-1,0 1 0,1-1 1,-1 1-1,1-1 1,-1 0-1,1 1 1,-1-1-1,1 0 0,0 0 1,-1 1-1,1-1 1,-1 0-1,2 0 1,4 3-28,1-1 1,0 0 0,13 2-1,-16-3 22,179 20-2065,-168-16 1783,-4 0-98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14955,'14'5'2097,"4"0"-1169,13-5-240,8 0 1144,12-2-511,8-1-49,13-2-336,5 0-216,8-2-256,4 1-120,-8 1-248,-5 2-168,-10-1-336,-4 1-264,-15-2-496,-10-3 928,-4 1-240,-8-2-168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14371,'9'2'871,"-1"0"1,0 0-1,1-1 0,-1-1 0,1 1 1,-1-1-1,13-2 0,15 1 645,203 24 1463,-46-2-2375,-149-18-710,-1-3 0,61-6 0,-88 4-186,0-1 1,0 0-1,0-1 1,22-10 0,-33 12 225,0 0 0,0 0 1,0-1-1,0 0 1,-1 0-1,1 0 1,-1-1-1,0 0 1,0 0-1,0 0 1,0 0-1,-1 0 1,1-1-1,-1 1 0,-1-1 1,4-7-1,-3-1-335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16508,'-3'1'2264,"6"4"-1304,9 0-296,2 0 1625,13 1-945,3-2-184,13 2-503,3-2-113,4-1-200,-1-2-224,-5-1-464,-4 0-384,-12 0-561,-7-3 1033,-16 0-248,-7 1-192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16147,'8'17'2201,"6"-4"-1257,19-11-288,6-1 1345,8-5-817,3-2-104,3-5-568,-1-1-576,-9-4 192,-8 2-64,-16 1-200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16 253 13435,'-1'0'59,"1"0"-1,-1 1 1,0-1 0,1 0-1,-1 1 1,1-1 0,-1 0-1,0 1 1,1-1 0,-1 1-1,1-1 1,-1 1 0,1-1-1,0 1 1,-1 0 0,1-1-1,-1 1 1,1 0 0,0-1-1,0 1 1,-1 0 0,1-1-1,0 1 1,0 0 0,0-1-1,0 2 1,-4 25 209,4-26-194,0 34 548,1-1 0,11 67 0,-5-54-451,48 329 746,-10-85 116,3-24 595,-46-257-1530,-1-6-28,0 0 0,0 0 0,0 0 0,0 0 0,1 0 0,-1 0 0,1 0 1,0 0-1,0-1 0,5 7 0,-6-9-52,-1-1 1,1 0-1,-1 1 1,1-1-1,-1 0 1,1 0-1,0 1 1,-1-1-1,1 0 1,-1 0-1,1 0 1,0 0-1,-1 0 1,1 0-1,0 0 1,-1 0-1,1 0 0,-1 0 1,1 0-1,0 0 1,-1 0-1,1-1 1,-1 1-1,1 0 1,0 0-1,-1-1 1,1 1-1,-1 0 1,1-1-1,-1 1 1,1 0-1,-1-1 1,1 1-1,-1-1 1,0 1-1,1-1 1,-1 1-1,1-1 1,-1 1-1,0-1 1,0 1-1,1-1 1,-1 0-1,17-33 388,-14 29-313,19-51 381,-2-1 0,-2 0 0,12-79 1,14-182 71,-31 149-541,-8-180-1,-12 274-168,4 54-127,1 0-1,1-1 0,2-23 1,1 37-142,-1-1 0,1 1 0,1 0 0,0-1 0,0 1 0,0 1 0,1-1 0,1 0 0,-1 1 0,1 0 0,0 0 0,1 1 0,7-9 0,8-3-548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3 394 11346,'0'0'77,"0"-1"-1,-1 1 1,1 0-1,0-1 1,0 1-1,0-1 0,-1 1 1,1-1-1,0 1 1,0-1-1,0 1 1,0-1-1,0 1 0,0-1 1,0 1-1,0-1 1,0 1-1,0-1 1,0 1-1,0-1 0,1 1 1,-1-1-1,0 1 1,0-1-1,0 1 0,1-1 1,-1 1-1,1-1 1,14-9 1276,30-3-220,-37 12-980,58-13 778,94-6 1,72 8 70,-146 9-709,1111-79-55,-619 29-648,611-66 399,-1088 107 125,209-22 378,2 27 312,-305 8-778,3-1 33,0 0-1,0 1 0,0 0 1,-1 1-1,1 0 0,9 4 1,-18-6-44,-1 0 0,0 1 0,1-1 0,-1 0 0,1 0 0,-1 0 0,1 1 1,-1-1-1,0 0 0,1 1 0,-1-1 0,1 0 0,-1 1 0,0-1 0,0 0 0,1 1 0,-1-1 1,0 1-1,0-1 0,1 1 0,-1-1 0,0 1 0,0-1 0,0 1 0,0-1 0,0 1 0,1-1 1,-1 0-1,0 1 0,0-1 0,0 1 0,-1-1 0,1 1 0,0-1 0,0 1 0,0-1 0,0 1 1,0-1-1,0 1 0,-1-1 0,1 1 0,0-1 0,0 1 0,-1-1 0,1 0 0,0 1 0,-1-1 0,1 0 1,0 1-1,-1-1 0,1 0 0,-1 1 0,-26 20 564,20-16-409,-8 7 87,1 1 0,0 1 0,0 0 0,2 1 0,-18 27 0,23-31-231,0 2 0,0-1 1,1 1-1,1 0 0,0 0 0,1 0 1,1 1-1,-4 22 0,7-34-85,0 1 0,0 0 0,0-1 1,0 1-1,0 0 0,0-1 0,1 1 0,-1 0 0,2 2 0,-2-4 45,1 0 0,-1 0 0,1 0 0,0 0 0,-1 0-1,1 0 1,0 0 0,0-1 0,0 1 0,0 0 0,0 0 0,-1-1 0,1 1 0,0-1 0,0 1 0,1-1-1,-1 1 1,0-1 0,0 1 0,0-1 0,0 0 0,0 0 0,0 0 0,2 0 0,20-1-261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17788,'7'-10'697,"122"-169"5115,-116 166-5599,-13 13-206,0 0 1,0 0-1,1-1 0,-1 1 1,0 0-1,0 0 0,0 0 1,0 0-1,1 0 1,-1 0-1,0 0 0,0 0 1,0 0-1,0 0 0,1 0 1,-1 0-1,0 0 1,0 0-1,0 0 0,1 0 1,-1 0-1,0 0 0,0 0 1,0 0-1,1 0 1,-1 0-1,0 0 0,0 0 1,0 0-1,0 0 0,1 0 1,-1 0-1,0 0 1,0 1-1,0-1 0,0 0 1,1 0-1,-1 3 22,1 0 1,0-1-1,-1 1 0,0 0 0,0 0 1,1 0-1,-2 0 0,1 2 0,-2 56-130,-1-4-1200,7 87 0,-1-129 370,-3-15 914,1 0 1,-1 0-1,0 1 0,0-1 0,0 0 1,0 0-1,0 1 0,1-1 0,-1 0 1,0 0-1,0 0 0,0 0 0,1 0 1,-1 1-1,0-1 0,0 0 1,1 0-1,-1 0 0,0 0 0,0 0 1,1 0-1,-1 0 0,0 0 0,0 0 1,1 0-1,-1 0 0,0 0 0,0 0 1,1 0-1,-1 0 0,0 0 0,0 0 1,1 0-1,-1 0 0,0 0 0,0 0 1,1 0-1,-1-1 0,0 1 1,0 0-1,0 0 0,1 0 0,-1 0 1,0-1-1,0 1 0,0 0 0,0 0 1,1 0-1,-1-1 0,0 1 0,0 0 1,0 0-1,0 0 0,0-1 0,0 1 1,10-14-470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 16267,'0'-1'166,"0"0"0,1 0 0,-2-1 0,1 1-1,0 0 1,0 0 0,0-1 0,0 1 0,-1 0-1,1 0 1,-1 0 0,1-1 0,-1 1-1,1 0 1,-1 0 0,-1-1 0,1 1-80,1 1 1,-1 0-1,0 0 1,1-1-1,-1 1 0,0 0 1,0 0-1,1 0 1,-1 0-1,0 0 1,0 0-1,0 0 1,1 0-1,-1 1 1,0-1-1,1 0 0,-1 0 1,0 0-1,0 1 1,1-1-1,-1 1 1,0-1-1,1 0 1,-1 1-1,1-1 1,-1 1-1,1-1 0,-1 1 1,0 0-1,-8 8 104,0 0 0,0 0 0,2 0 0,-1 1 0,1 0 0,0 1 0,1-1 0,0 1 0,1 0 0,0 1 0,1 0 0,-5 22 0,8-34-192,1 1 0,0-1 1,0 1-1,0-1 0,0 1 0,0-1 0,0 1 0,0-1 0,0 1 0,0-1 1,0 1-1,0-1 0,0 0 0,0 1 0,0-1 0,0 1 0,0-1 0,0 1 1,1-1-1,-1 1 0,0-1 0,0 1 0,1-1 0,-1 0 0,0 1 0,0-1 1,1 0-1,-1 1 0,1-1 0,-1 0 0,0 1 0,1-1 0,0 0 0,0 1 2,0-1 0,0 0 0,0 0 0,0-1 0,0 1-1,1 0 1,-1 0 0,0 0 0,0-1 0,0 1-1,0-1 1,0 1 0,1-1 0,29-21 58,45-76 288,-74 99-505,-1 8 89,-1 7-3,-3 5-40,2 0 1,1 29-1,1-40 120,0-1 1,1 0-1,0 0 0,0 0 0,1 0 1,0 0-1,8 15 0,-5-14 59,-1 0 0,-1-1 0,0 2 1,-1-1-1,1 0 0,1 13 0,-5-21-46,0 0 1,1 0-1,-1 0 1,0 0-1,0-1 0,0 1 1,0 0-1,0 0 1,-1 0-1,1 0 0,-1 0 1,1 0-1,-1-1 1,0 1-1,1 0 0,-1 0 1,0-1-1,0 1 1,0-1-1,0 1 0,-1-1 1,1 1-1,0-1 1,-1 0-1,1 1 0,-1-1 1,1 0-1,-1 0 1,1 0-1,-1 0 1,0 0-1,1-1 0,-1 1 1,0 0-1,0-1 1,0 1-1,0-1 0,1 0 1,-1 0-1,0 1 1,0-1-1,-3-1 0,-1 1-64,0-1-1,0 1 0,0-2 0,0 1 0,0 0 0,1-1 0,-1 0 1,1-1-1,-1 1 0,-7-6 0,11 7-28,0 0 0,-1 0-1,1-1 1,0 1 0,0-1 0,0 0-1,0 0 1,1 1 0,-1-1 0,0 0-1,1 0 1,-1-1 0,1 1 0,0 0-1,0 0 1,0-1 0,0 1-1,0-1 1,0 1 0,1-1 0,-1 1-1,1-1 1,-1 1 0,1-1 0,0 1-1,1-5 1,5-9-496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16676,'-4'0'252,"0"1"1,0 0 0,0 0 0,0 0-1,0 0 1,0 1 0,0-1 0,0 1-1,1 0 1,-1 0 0,1 0 0,-7 6 0,-37 37 825,41-38-976,-1 1 36,-1 1 0,2-1 0,-1 1 0,1 1 0,0 0 0,1-1 0,0 2 0,-6 16 0,10-23-99,0 0 0,0 0 1,1 0-1,-1 0 0,1 0 1,-1 0-1,1 0 0,1 0 1,-1 0-1,1 0 0,-1 0 1,1 0-1,0 0 0,0-1 1,1 1-1,-1 0 0,1-1 1,0 1-1,0-1 0,0 1 1,0-1-1,1 0 0,-1 0 1,1 0-1,0 0 0,0 0 1,5 3-1,-3-3-19,-1 0 0,2 0 0,-1-1 0,0 0 0,1 0 0,-1 0 0,1 0 0,-1-1 0,1 0 0,0 0 0,-1-1 0,1 0 0,0 1 0,8-2 0,-11 0 28,0 1 0,-1 0 0,1-1 0,0 1 0,0-1 1,0 0-1,0 0 0,-1 0 0,1-1 0,0 1 0,-1-1 1,1 1-1,-1-1 0,1 0 0,-1 0 0,0 0 0,0 0 1,0 0-1,0 0 0,0-1 0,-1 1 0,1-1 0,-1 1 0,1-1 1,-1 0-1,0 1 0,0-1 0,0 0 0,1-5 0,-2 7-20,0-1 0,1 0-1,-1 0 1,0 1 0,0-1-1,0 0 1,0 1 0,0-1-1,-1 0 1,1 0 0,0 1-1,-1-1 1,1 0 0,-1 1-1,0-1 1,1 1 0,-1-1-1,0 1 1,0-1 0,0 1 0,0-1-1,0 1 1,-1 0 0,1 0-1,0-1 1,-1 1 0,1 0-1,0 0 1,-1 0 0,1 1-1,-1-1 1,0 0 0,1 1-1,-1-1 1,1 1 0,-1-1-1,0 1 1,-3-1 0,0 1-255,1-1 1,-1 1 0,0 1 0,1-1 0,-1 0 0,1 1-1,-1 0 1,1 0 0,-1 1 0,1-1 0,-1 1 0,1 0-1,-7 4 1,1 1-487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17900,'14'-17'2132,"-13"17"-2082,-1 0 1,0 0-1,0 0 0,0-1 1,0 1-1,0 0 1,0 0-1,0 0 1,1 0-1,-1 0 0,0 0 1,0 0-1,0 0 1,0 0-1,0 0 1,1 0-1,-1 0 0,0-1 1,0 1-1,0 0 1,0 0-1,0 0 0,1 0 1,-1 0-1,0 0 1,0 0-1,0 1 1,0-1-1,1 0 0,-1 0 1,0 0-1,0 0 1,0 0-1,0 0 1,0 0-1,1 0 0,-1 0 1,0 0-1,0 0 1,0 0-1,0 1 0,0-1 1,0 0-1,0 0 1,1 0-1,-1 0 1,0 0-1,0 1 0,0-1 1,1 4 514,-1 1 0,0 0 0,0-1 0,0 1 1,-1 6-1,0 1-579,-3 45 818,-6 139 261,10-150-996,2 0 0,9 56 0,-9-92-79,0 1 0,1-1-1,0 0 1,0 1 0,1-2 0,1 1 0,0 0-1,11 15 1,-14-22-62,0 0 0,0-1 1,0 1-1,1-1 0,0 1 0,-1-1 0,1 0 0,0 0 0,0-1 0,0 1 0,0 0 0,0-1 1,0 0-1,0 0 0,1 0 0,-1 0 0,0 0 0,1-1 0,-1 1 0,1-1 0,-1 0 0,1 0 1,-1 0-1,0-1 0,1 1 0,-1-1 0,0 0 0,1 0 0,-1 0 0,0 0 0,4-2 0,3-2-170,-1-1 0,1 1-1,-1-2 1,0 1 0,0-1-1,-1-1 1,0 0 0,0 0-1,0 0 1,5-10 0,14-26-653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42 13763,'-8'8'1034,"4"-6"-798,1 1 0,-1-1 1,1 1-1,0 0 1,0 0-1,0 1 1,1-1-1,-1 0 1,1 1-1,-1 0 1,1-1-1,-3 9 0,6-11-187,-1 0 0,0 0 0,0-1 0,1 1 0,-1 0 0,1 0 0,-1 0 0,1-1 0,-1 1 0,1 0-1,-1-1 1,1 1 0,-1 0 0,1-1 0,0 1 0,0-1 0,-1 1 0,1-1 0,0 1 0,0-1-1,-1 0 1,1 1 0,0-1 0,0 0 0,0 0 0,0 1 0,0-1 0,-1 0 0,1 0 0,1 0 0,31 3 444,-33-3-478,100-3 1508,182-28 0,-64 4-328,231 1-1186,-442 26-100,5-2-3865,-11-13 1743,-2 2 1188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15611,'-1'1'59,"1"-1"0,0 0-1,0 0 1,0 0 0,0 1-1,0-1 1,0 0-1,0 0 1,0 1 0,0-1-1,0 0 1,0 0 0,0 1-1,0-1 1,0 0 0,0 0-1,1 1 1,-1-1-1,0 0 1,0 0 0,0 0-1,0 1 1,0-1 0,0 0-1,1 0 1,-1 0 0,0 1-1,0-1 1,0 0 0,1 0-1,-1 0 1,0 0-1,0 0 1,0 0 0,1 1-1,7-7 907,10-17-77,-15 19-412,71-103 2752,22-27-1287,-95 132-1918,-1 1-1,1 0 1,0 0-1,0 0 1,0-1-1,0 1 1,0 0-1,1 0 1,-1 1-1,0-1 1,0 0-1,1 0 1,1 0-1,-2 1-17,-1 0 1,0 0-1,1 0 0,-1 0 0,0 0 0,1 1 0,-1-1 1,0 0-1,1 0 0,-1 0 0,0 1 0,0-1 0,1 0 1,-1 0-1,0 1 0,0-1 0,0 0 0,1 1 0,-1-1 1,0 0-1,0 1 0,0-1 0,0 0 0,0 1 1,0-1-1,0 0 0,0 1 0,0-1 0,0 0 0,0 1 1,0-1-1,0 1 0,0-1 0,-5 47 92,3-37-97,-8 52-101,3-29-324,2 0 0,1 0 1,1 47-1,3-79 366,0 0 0,0 0 0,0 0 0,0-1 0,0 1 0,0 0 0,1 0 0,-1 0 0,0 0 0,0-1 0,1 1-1,-1 0 1,0 0 0,1 0 0,-1-1 0,1 1 0,-1 0 0,1-1 0,0 1 0,-1 0 0,2 0 0,-2-1-16,1 0-1,0 1 0,0-1 0,-1 0 1,1 0-1,0 0 0,0 0 1,-1 0-1,1 0 0,0 0 0,-1 0 1,1-1-1,0 1 0,0 0 0,-1 0 1,1-1-1,0 1 0,-1 0 1,2-1-1,3-3-206,1 0 0,-1 0-1,-1 0 1,8-8 0,14-18-483,3-7-114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13451,'-5'50'2269,"3"-37"-1702,0 0 0,1 1 0,1 21 0,0-32-483,0 1 0,1-1 0,0 0 0,0 1 0,0-1 0,0 0 0,0 0 0,0 1 0,1-1 0,0 0 0,0 0 0,-1-1 0,2 1 0,-1 0 0,0-1 0,0 1 0,1-1 0,5 4 0,-7-5-21,1 0-1,0 0 0,0 0 1,1 0-1,-1-1 1,0 1-1,0 0 1,0-1-1,0 0 1,1 0-1,-1 0 0,0 0 1,0 0-1,0 0 1,1 0-1,-1-1 1,0 1-1,0-1 1,0 1-1,0-1 0,0 0 1,0 0-1,0 0 1,0 0-1,0 0 1,0 0-1,0-1 0,-1 1 1,1-1-1,2-2 1,2-2 207,-1 0 1,1 0-1,-1 0 1,-1-1-1,1 0 1,-1 0-1,4-9 1,-7 11-117,1 1-1,0-1 1,-1 0 0,0 0 0,0 0-1,-1 1 1,1-1 0,-1 0 0,0 0 0,0 0-1,-1 0 1,1 0 0,-1 0 0,-3-8 0,3 11-120,0 0 0,0-1 1,0 1-1,0 0 0,0 0 1,-1 0-1,1 0 1,-1 0-1,0 0 0,0 0 1,1 1-1,-1-1 1,0 1-1,0-1 0,-1 1 1,1 0-1,0 0 0,0 0 1,-1 0-1,1 0 1,0 0-1,-1 0 0,1 1 1,-1 0-1,1-1 1,-1 1-1,1 0 0,-1 0 1,1 0-1,-5 1 0,2 0-98,-1 1-1,0-1 0,0 1 1,1 0-1,-1 0 0,1 1 1,0 0-1,0 0 0,-8 6 0,11-8-66,0 0 1,1 0-1,-1 1 0,1-1 0,-1 1 0,0-1 0,1 1 0,0-1 0,-1 1 0,1 0 0,0-1 0,0 1 1,0 0-1,0 0 0,1 0 0,-1 0 0,0 0 0,1 0 0,-1 0 0,1 0 0,0 0 0,-1 0 1,1 1-1,0-1 0,1 0 0,-1 0 0,0 0 0,0 0 0,2 4 0,-1-5 59,0 0 1,-1 0-1,1 0 0,0 0 0,0 0 1,0 0-1,0 0 0,0 0 0,0 0 1,0 0-1,1-1 0,-1 1 0,0 0 1,0-1-1,1 1 0,-1-1 0,0 0 1,0 1-1,3-1 0,16 0-755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 16964,'3'-2'2897,"-6"3"-1070,-10 8-543,5 3-1148,-1 0 0,2 0 0,0 1 0,0 0 1,1 1-1,1-1 0,0 1 0,1 0 0,0 0 1,1 1-1,1-1 0,0 1 0,1-1 0,1 1 1,1 22-1,0-34-124,-1-1 1,1 1-1,-1 0 1,1-1 0,0 1-1,0-1 1,0 1-1,0-1 1,0 1 0,1-1-1,-1 1 1,1-1-1,0 0 1,-1 0 0,1 0-1,0 0 1,0 0-1,0-1 1,1 1 0,-1 0-1,0-1 1,1 0-1,-1 1 1,1-1 0,-1 0-1,1 0 1,-1-1-1,1 1 1,0 0 0,-1-1-1,1 0 1,0 1-1,2-1 1,3-1 45,0 1 0,-1-1 0,1 0 0,0-1 0,-1 0 0,1 0 0,-1-1-1,0 0 1,0 0 0,13-8 0,-8 3 83,0-1-1,0 0 1,0-1-1,-1-1 1,-1 1 0,0-2-1,16-22 1,-22 29-106,-1 0 0,0 0 0,-1 0 0,1-1 0,-1 1 0,0-1 0,0 1 0,0-1 0,-1 0 0,0 0 1,0 0-1,-1 0 0,1 1 0,-1-1 0,-1 0 0,1 0 0,-1 0 0,0 0 0,0 0 0,-1 0 0,0 1 0,-3-9 0,3 10-82,0 1-1,0 0 0,-1 0 0,1 0 0,-1 1 1,1-1-1,-1 1 0,0-1 0,0 1 0,0 0 1,0 0-1,-1 0 0,1 0 0,0 1 0,-1-1 1,1 1-1,-1 0 0,0 0 0,1 0 0,-1 1 1,-4-1-1,0 0-96,-1 1-1,0 0 1,1 1 0,-1 0 0,0 0-1,1 1 1,0 0 0,-11 3 0,3 1-217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18484,'1'19'1592,"-2"7"-1184,-7 5-176,3 11 673,-3 2-297,3 5-272,-1-3-112,5-5-128,-1-5-48,2-9-120,2-4-112,-1-7-376,0-6-232,2-7-897,-4-9 1137,-3 1-248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16716,'-4'0'1840,"6"1"-1064,5 0-288,4 1 1217,5-1-521,7-1-440,6 3-208,4-3-520,0-4-352,1-2 1464,-1-2-1064,-9-7-16,-5-5-24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18420,'0'-3'205,"0"1"0,0 0 0,1-1-1,-1 1 1,1 0 0,-1-1 0,1 1 0,0 0 0,0 0 0,0 0-1,0 0 1,0 0 0,0 0 0,0 0 0,1 0 0,-1 0 0,1 0 0,-1 1-1,1-1 1,0 1 0,0-1 0,0 1 0,2-2 0,-2 2-137,0 0 0,0 0 0,0 1 0,1-1 0,-1 0 1,0 1-1,0 0 0,1 0 0,-1-1 0,0 1 0,1 0 0,-1 1 0,0-1 1,1 0-1,-1 1 0,0-1 0,0 1 0,0 0 0,1 0 0,-1-1 1,0 2-1,0-1 0,3 2 0,-3-2-64,0 1 1,-1-1-1,1 1 0,0-1 1,-1 1-1,1 0 1,-1-1-1,1 1 0,-1 0 1,0 0-1,0 0 0,1 0 1,-2 0-1,1 0 1,0 1-1,0-1 0,-1 0 1,1 4-1,-1-3-7,0 1 0,0 0 0,0 0 0,-1-1 0,1 1 0,-1 0 0,0-1 0,0 1 0,-1-1 0,-1 5 0,-5 6-31,0-1 1,-1-1-1,0 1 1,-14 13 0,22-25 29,-1 0 0,1 1 1,0-1-1,0 0 1,-1 1-1,1 0 0,0-1 1,0 1-1,1-1 0,-1 1 1,0 0-1,1 0 1,-1-1-1,1 1 0,-1 0 1,1 0-1,0 0 0,0 0 1,0-1-1,0 1 1,0 2-1,1-2-10,0 0-1,0 0 1,0-1 0,0 1 0,0 0 0,1-1-1,-1 1 1,1-1 0,-1 0 0,1 1-1,-1-1 1,1 0 0,0 0 0,0 0 0,-1 0-1,1 0 1,0-1 0,0 1 0,3 0 0,10 4-270,0-2 1,0 0 0,0 0 0,1-2 0,-1 0 0,22-1 0,0-1-125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17716,'1'-2'226,"0"-1"1,0 1-1,-1-1 1,1 1-1,1 0 1,-1 0-1,0 0 1,0 0-1,1-1 1,-1 2-1,1-1 0,0 0 1,0 0-1,-1 0 1,1 1-1,0-1 1,0 1-1,1 0 1,-1-1-1,0 1 1,0 0-1,1 0 1,-1 1-1,0-1 1,1 0-1,-1 1 1,1-1-1,-1 1 0,1 0 1,3 0-1,-3 0-181,-1 0-1,0 1 1,1-1-1,-1 1 0,0 0 1,1-1-1,-1 1 1,0 0-1,0 0 0,0 0 1,0 1-1,0-1 1,0 0-1,0 1 0,0 0 1,-1-1-1,1 1 1,-1 0-1,1 0 0,-1 0 1,1 0-1,-1 0 1,0 0-1,0 0 0,0 0 1,0 0-1,-1 0 1,1 1-1,0-1 0,-1 0 1,0 1-1,1 3 1,-1 0-41,-1-1 1,1 1 0,-1 0-1,-1-1 1,1 1-1,-1-1 1,1 1 0,-2-1-1,1 0 1,0 0 0,-1 0-1,0 0 1,0 0 0,-6 5-1,-7 10-8,-37 32-1,34-34 2,8-8-11,7-7 2,1 0 0,0-1 0,0 1-1,0 0 1,1 0 0,-1 1 0,1-1-1,0 0 1,-3 7 0,4-10 4,1 0 1,0 1-1,0-1 0,0 1 1,0-1-1,0 0 0,0 1 0,0-1 1,0 0-1,0 1 0,0-1 1,0 1-1,0-1 0,0 0 1,0 1-1,0-1 0,0 0 1,0 1-1,0-1 0,1 1 1,-1-1-1,0 0 0,0 1 1,0-1-1,1 0 0,-1 0 1,0 1-1,0-1 0,1 0 1,-1 1-1,0-1 0,0 0 1,1 0-1,0 1 0,17 2-379,25-7-753,-41 4 981,90-17-1704,-61 13 1259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17988,'0'0'63,"0"0"-1,0 0 1,0 0 0,0 0-1,1 0 1,-1 0 0,0 0-1,0 0 1,0 0 0,0 0-1,1 0 1,-1 0 0,0 0-1,0 0 1,0 0 0,0 0-1,0 0 1,1 0 0,-1 0-1,0 0 1,0 0 0,0 0-1,0 0 1,0 0 0,1 0 0,-1 0-1,0 0 1,0 1 0,0-1-1,0 0 1,0 0 0,0 0-1,0 0 1,1 0 0,-1 0-1,0 1 1,0-1 0,0 0-1,0 0 1,0 0 0,0 0-1,0 0 1,0 1 0,0-1-1,0 0 1,0 0 0,0 0-1,0 0 1,0 1 0,0 13 1622,-7 23-684,6-31-872,-1 2-74,-4 23-16,6-30-35,-1 1 1,1-1-1,0 1 1,0 0 0,0-1-1,0 1 1,0 0-1,0-1 1,1 1-1,-1-1 1,1 1-1,-1 0 1,2 2-1,0-3 14,0 0 0,1 0 0,-1-1 0,1 1 0,-1 0-1,1-1 1,-1 0 0,1 1 0,-1-1 0,1 0 0,-1 0-1,1 0 1,0-1 0,3 0 0,8 0 91,-5 2-45,-1-1 1,0 2 0,0-1 0,0 1-1,12 5 1,-18-7-56,0 1-1,-1-1 0,1 1 1,0 0-1,-1 0 1,1 0-1,0 0 0,-1 0 1,0 0-1,1 0 1,-1 0-1,1 0 0,-1 1 1,0-1-1,0 0 1,0 1-1,0-1 0,0 1 1,0 0-1,0-1 1,0 1-1,-1 0 0,1-1 1,-1 1-1,1 0 1,-1 0-1,0-1 0,1 1 1,-1 0-1,0 0 1,-1 2-1,1-1-2,-1-1 1,-1 0-1,1 1 0,0-1 0,0 0 0,-1 0 1,1 0-1,-1 0 0,0 0 0,0 0 1,0 0-1,0-1 0,0 1 0,0-1 1,-4 3-1,-37 16 95,30-16-185,0 0-1,0 0 1,-1-2-1,-24 3 1,34-4 79,0-1-1,0 0 1,0 0 0,-1-1-1,1 1 1,0-1 0,0 0-1,0 0 1,0 0-1,0-1 1,1 1 0,-1-1-1,0 0 1,1 0 0,-1 0-1,1-1 1,-1 1 0,1-1-1,0 1 1,-3-5 0,-7-15-129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17220,'20'-2'2056,"9"2"-1112,-2-1-336,9 1 1169,2 0-457,1 0-456,3 1-288,-5-1-1080,-3-1-360,-8-8 736,-2 1-224,-12-7-144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17716,'-5'16'2192,"1"12"-1392,1 15-295,2 9 1447,1 9-912,4 4-216,3 2-728,2-2-576,2-15 496,5-11-80,0-21-168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17132,'1'2'149,"-1"-1"0,0 0 0,1 1 0,-1-1 0,1 1 0,0-1 0,-1 0 0,1 1 0,0-1 0,0 0 0,0 0 0,0 1 0,0-1 0,0 0 0,0 0 0,0 0 0,0 0 0,1-1 0,-1 1 0,0 0 0,1 0 0,-1-1 0,0 1 0,1-1 1,-1 1-1,1-1 0,-1 0 0,1 1 0,-1-1 0,3 0 0,8 2 402,1-1 1,19 0 0,-26-1-370,55-4 614,-2-3 0,1-1 0,90-27 0,-86 18-1480,0 3 0,121-9 0,-152 21 208,53-9 0,-56 4-80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17436,'15'-17'1644,"0"-1"0,16-24 0,5-8-580,-12 20-543,-2 2 339,37-38-1,-58 66-845,-1 0 1,0-1-1,0 1 0,0 0 1,0 0-1,0 0 0,0-1 0,1 1 1,-1 0-1,0 0 0,0 0 1,0 0-1,1 0 0,-1-1 0,0 1 1,0 0-1,0 0 0,1 0 1,-1 0-1,0 0 0,0 0 1,0 0-1,1 0 0,-1 0 0,0 0 1,0 0-1,1 0 0,-1 0 1,0 0-1,0 0 0,0 0 0,1 0 1,-1 0-1,0 0 0,0 0 1,1 0-1,-1 0 0,1 11 233,-10 24-163,6-23-19,-8 35-66,2 1 1,2 0-1,0 49 0,7-93-99,0 0-1,0 0 0,1 0 1,-1 0-1,1 0 1,2 7-1,-3-11 49,0 1 0,1 0 0,-1-1 0,0 1 0,1-1 0,-1 1 1,1-1-1,-1 1 0,1-1 0,-1 1 0,1-1 0,-1 1 0,1-1 0,-1 0 0,1 1 0,0-1 0,-1 0 0,1 0 1,0 1-1,-1-1 0,1 0 0,0 0 0,-1 0 0,1 0 0,0 0 0,-1 0 0,1 0 0,0 0 0,-1 0 0,1 0 0,0 0 1,-1 0-1,1 0 0,0-1 0,-1 1 0,1 0 0,0 0 0,-1-1 0,1 1 0,-1 0 0,1-1 0,-1 1 0,1-1 0,-1 1 1,2-2-1,4-3-178,0-1 0,0 1 0,0-1-1,8-13 1,-13 17 174,22-28-720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16203,'-6'10'2169,"-8"19"1099,13-28-3201,1 1 0,-1-1 0,1 1 0,-1-1 0,1 1 0,0-1 0,0 1 0,-1 0 0,1-1 0,0 1 0,1-1 0,-1 1 0,0-1 0,0 1 0,1-1 0,0 3 1,0-3-73,1 0 0,0 0 0,-1 0 0,1-1 0,0 1 0,0 0 0,0-1 0,0 1 0,0-1 0,-1 0 0,1 1 0,0-1 0,0 0 0,0 0 0,0 0 0,0-1 0,0 1 0,2-1 0,7 1-36,-8 0 38,0 0 1,0 1 0,0-1 0,0 1 0,0 0-1,0 0 1,-1 0 0,1 0 0,0 0 0,-1 1-1,1-1 1,0 1 0,-1 0 0,0 0 0,1 0-1,-1 0 1,0 0 0,3 4 0,-2-2 17,0 1 1,-1 0 0,1 0 0,-1 0-1,0 0 1,0 0 0,-1 0 0,1 0 0,-1 1-1,0 5 1,0-5 37,0 1 0,-1-1-1,0 1 1,0-1 0,-1 1 0,1-1-1,-2 1 1,1-1 0,-1 0 0,1 1 0,-2-1-1,1 0 1,-1 0 0,0 0 0,0-1 0,0 1-1,-9 9 1,11-13-69,0-1 0,-1 0 1,1 0-1,0 0 0,-1 0 0,1 0 0,0 0 0,-1-1 0,1 1 1,-1 0-1,1-1 0,-1 1 0,0-1 0,1 0 0,-1 1 0,1-1 1,-1 0-1,0 0 0,1 0 0,-1 0 0,0 0 0,1 0 0,-1-1 1,1 1-1,-1-1 0,0 1 0,1-1 0,-1 1 0,1-1 0,-1 0 1,1 0-1,0 1 0,-1-1 0,1 0 0,0 0 0,0-1 0,-1 1 1,1 0-1,0 0 0,-1-3 0,-3-2-88,1 0 0,0-1 0,0 0 0,1 1 0,0-1 0,0-1 0,-3-9 0,-1-21-270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16396,'4'2'1960,"-1"-2"-1264,5 0-312,-1 0 1096,6-2-799,2 0-441,5-3-816,1 2-201,2-4 577,3 0-232,0 3-184</inkml:trace>
  <inkml:trace contextRef="#ctx0" brushRef="#br0" timeOffset="1">336 0 13019,'-29'49'3012,"13"-23"-944,-22 49 1,35-68-1909,0 1 0,0-1 0,1 1 0,0 0 0,1 0 0,0 0 0,0 0 0,1 0 1,-1 0-1,2 1 0,1 9 0,-2-16-116,0 0-1,1 0 1,-1 0 0,1 0 0,-1 0 0,1 0 0,0 0 0,0 0 0,0-1-1,0 1 1,0 0 0,0-1 0,1 1 0,-1-1 0,0 1 0,1-1 0,-1 0-1,1 1 1,-1-1 0,1 0 0,3 2 0,-2-2 23,0-1 0,0 1 0,0-1 0,0 1 0,0-1 0,0 0 0,0 0 0,0 0 0,0 0 0,1-1 0,-1 1 0,5-2 0,4-3 200,0 1 1,0-2-1,0 1 1,-1-2-1,16-10 0,-11 6 168,-1-1 0,1-1 0,13-16-1,-25 26-358,-1-1 0,0 0 1,0 1-1,0-1 0,0 0 0,-1 0 0,0-1 0,0 1 0,0-1 0,0 1 0,-1-1 0,1 1 1,-1-1-1,0 0 0,-1 0 0,1 1 0,-1-1 0,0-7 0,0 11-64,-1-1 1,1 0-1,-1 0 0,1 1 0,-1-1 0,0 0 1,1 0-1,-1 1 0,0-1 0,0 1 1,0-1-1,-1 1 0,1-1 0,0 1 0,0 0 1,-1 0-1,1-1 0,-3 0 0,1 0-178,-1 1-1,1-1 1,0 1-1,0 0 1,-1 0-1,1 0 0,-1 1 1,1-1-1,-5 1 1,-1 0-286,0 0 1,1 1-1,-1 0 0,0 0 1,1 1-1,-1 0 0,-8 4 1,-1 2-516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 14923,'0'-1'243,"-1"-1"1,0 0-1,1 0 0,-1 1 0,1-1 0,0 0 0,-1 0 1,1 0-1,0 0 0,0 1 0,0-1 0,0 0 1,1 0-1,-1 0 0,0 0 0,1 1 0,-1-1 0,1 0 1,0 0-1,-1 1 0,1-1 0,0 0 0,0 1 1,0-1-1,0 1 0,1-1 0,-1 1 0,2-2 0,3-4 412,2 0-1,-1 0 0,14-10 0,-4 6-382,0 0-1,1 1 1,0 0 0,1 2 0,0 0-1,0 1 1,1 1 0,36-6 0,-53 11-270,-1 1 1,1-1 0,0 1-1,0 0 1,-1 0-1,1 1 1,0-1-1,0 1 1,-1-1 0,1 1-1,0 0 1,-1 0-1,1 0 1,2 1-1,0 2-26,0 0 0,-1-1 0,1 1 0,-1 1 0,5 6 0,-8-9 12,0-1 0,0 0-1,1 0 1,-1 0 0,0 0-1,0 0 1,0-1 0,1 1 0,-1 0-1,0 0 1,1-1 0,-1 1-1,0-1 1,1 1 0,-1-1-1,1 0 1,-1 0 0,1 0-1,-1 1 1,1-1 0,2-1-1,0 1-3,-1-1 0,1 0 0,-1 0-1,1-1 1,-1 1 0,1-1-1,-1 1 1,5-5 0,3-1-494,-2-1 1,1 0-1,-1-1 0,10-12 0,-15 15-431,-4 6 899,0 0 0,0 0 0,0 0 0,0 0-1,0 0 1,0 0 0,0 0 0,0 0 0,0 0 0,-1 0 0,1 0 0,0 0 0,0 0 0,0 0-1,0 0 1,0 0 0,0 0 0,0 0 0,0 0 0,0 0-211,0-1 211,0 1 0,0 0 0,0 0 0,0 0 0,0 0 0,0 0 0,0 0-1,0 0 1,-8 8-697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16956,'12'-9'1230,"0"-1"0,-1 0 0,16-19 0,6-5 339,-18 19-1040,57-50 1015,-64 58-1411,1 1 0,0-1 0,1 2 0,0-1 1,-1 2-1,17-7 0,-24 11-127,0-1 0,-1 1 1,1-1-1,-1 1 1,1 0-1,0 0 0,-1 0 1,1 0-1,-1 0 1,1 0-1,0 0 0,-1 0 1,1 1-1,-1-1 1,1 1-1,0-1 0,-1 1 1,1 0-1,-1-1 0,0 1 1,1 0-1,-1 0 1,0 0-1,1 0 0,-1 0 1,0 0-1,0 0 1,0 1-1,0-1 0,2 3 1,1 4-52,-1 0 0,1 0 1,-1 0-1,4 17 0,-6-17-32,2 0 0,-1 0 0,6 11 0,-7-17 61,0 0 0,0 0-1,1-1 1,-1 1 0,1 0-1,-1 0 1,1-1 0,-1 1 0,1-1-1,0 1 1,0-1 0,0 0-1,0 0 1,0 0 0,0 0 0,0 0-1,0 0 1,0 0 0,0-1-1,4 1 1,-3-1-23,1 0 0,0 0 1,-1 0-1,1-1 0,-1 1 0,1-1 0,-1 0 0,1 0 1,-1 0-1,1-1 0,5-3 0,-2 1-120,0-1 1,0 1-1,0-2 1,-1 1-1,0-1 1,0 0-1,0 0 0,-1-1 1,0 0-1,6-10 1,2-12-132,-3-1-99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13699,'0'0'95,"0"0"0,0 0 0,0 1 0,0-1 0,0 0 1,0 0-1,0 0 0,0 1 0,0-1 0,0 0 0,0 0 0,0 0 0,0 1 0,0-1 0,0 0 1,0 0-1,0 0 0,0 0 0,0 1 0,0-1 0,0 0 0,0 0 0,1 0 0,-1 0 1,0 1-1,0-1 0,0 0 0,0 0 0,0 0 0,1 0 0,-1 0 0,0 1 0,0-1 0,0 0 1,0 0-1,0 0 0,1 0 0,-1 0 0,0 0 0,0 0 0,0 0 0,1 0 0,-1 0 0,0 0 1,0 0-1,11-7 2452,17-27-608,-16 19-1294,162-166 2258,-52 57-1991,-113 119-848,-9 14-54,-11 26-58,7-24 37,-21 67-103,4 0 1,3 1-1,4 1 1,-6 98-1,20-172 112,-1 4-436,1-1 0,1 1 0,1 14 0,-2-23 364,0 1 0,0-1 0,1 0 0,-1 0 0,0 0-1,0 1 1,1-1 0,-1 0 0,1 0 0,-1 0 0,1 0 0,-1 0 0,1 0 0,0 0 0,0 0-1,-1 0 1,1 0 0,0 0 0,0 0 0,0-1 0,0 1 0,0 0 0,0 0 0,0-1 0,0 1-1,0-1 1,0 1 0,1-1 0,-1 0 0,0 1 0,0-1 0,0 0 0,1 0 0,-1 0 0,0 0-1,2 0 1,12-4-780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18084,'-5'26'1784,"-7"4"-1184,1 0-232,1 4 817,-3 1-209,7-4-720,3-2-504,8-9-696,3-7 1032,12-13-256,2-9-184,11-15-96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83 16476,'0'0'83,"1"-1"1,-1 1 0,0-1 0,0 1 0,0-1 0,0 1 0,0-1 0,0 1 0,-1 0 0,1-1 0,0 1-1,0-1 1,0 1 0,0-1 0,0 1 0,-1 0 0,1-1 0,0 1 0,0-1 0,-1 1 0,1 0-1,0-1 1,0 1 0,-1 0 0,1 0 0,-1-1 0,1 1 0,0 0 0,-1 0 0,0-1 0,1 1 26,-1 0 1,0 0 0,0 0-1,0 0 1,1 0 0,-1 1-1,0-1 1,0 0 0,1 0-1,-1 1 1,0-1 0,0 0-1,1 1 1,-1-1 0,0 1-1,0 0 1,-1 0-32,1 0 0,-1 1-1,1-1 1,-1 0 0,1 1 0,0-1-1,0 1 1,-1 0 0,1 0 0,0-1-1,1 1 1,-1 0 0,0 0 0,0 0-1,1 0 1,-1 3 0,2 7 73,1 0 1,0 0-1,1 0 1,1-1-1,0 1 0,6 12 1,7 21-44,-9-20-85,-1 1 1,-2 1-1,0-1 1,-2 1-1,1 41 1,-5-59 5,1 0 1,-2 0 0,1 0-1,-1 0 1,-1 0 0,1-1-1,-1 1 1,-8 14 0,8-18 10,-1 1 0,0-1 0,0-1 0,0 1-1,0 0 1,-1-1 0,1 0 0,-1 0 0,0 0 0,-1-1 0,1 1 0,-1-1 0,-11 4 0,13-5-4,-1-1-1,1 1 1,-1-1-1,0 0 0,1 0 1,-1-1-1,0 1 1,0-1-1,0 0 1,-6-1-1,9 0-30,0 1 1,0-1-1,0 1 1,0-1-1,0 0 0,1 0 1,-1 0-1,0 0 1,0 0-1,1 0 0,-1 0 1,1-1-1,-1 1 1,1-1-1,0 1 1,-1-1-1,1 1 0,0-1 1,0 0-1,0 0 1,0 1-1,0-1 0,1 0 1,-1 0-1,0 0 1,1 0-1,-1-3 0,0-1-10,1-1 0,0 1 0,0-1 0,1 1-1,-1-1 1,1 1 0,1-1 0,-1 1 0,1 0-1,0 0 1,1 0 0,-1 0 0,7-11 0,1 1-16,1-1 0,1 2 1,19-21-1,-1 7 44,1 2 0,1 1 0,59-36 0,44-33 597,-131 91-563,1 0 0,-1-1 0,0 1 0,0 0 0,0-1 0,0 0 0,-1 0 0,0 0-1,0-1 1,2-6 0,-4 10-36,0 0 0,-1 0 0,1 0 0,-1 0 0,0 0-1,0-1 1,0 1 0,0 0 0,0 0 0,0 0 0,-1 0 0,1-1 0,-1 1-1,1 0 1,-1 0 0,0 0 0,0 0 0,0 0 0,0 1 0,0-1 0,0 0 0,0 0-1,-1 1 1,1-1 0,-1 0 0,1 1 0,-1 0 0,0-1 0,0 1 0,-2-2-1,-4-1 8,0 0-1,0 0 0,0 1 0,-1 0 1,1 0-1,-1 1 0,0 0 0,1 1 1,-1 0-1,0 0 0,0 1 0,0 0 0,-13 2 1,6 0-118,-1 1 0,1 0 1,0 1-1,0 1 0,1 1 1,-20 9-1,33-14 42,-30 19-730,31-19 654,-1-1-1,1 1 0,0 0 0,0 0 0,0 0 1,0 0-1,1 0 0,-1 0 0,0 0 1,0 0-1,0 0 0,1 0 0,-1 1 0,1-1 1,-1 0-1,1 0 0,-1 1 0,1-1 1,0 0-1,0 1 0,-1-1 0,1 0 0,0 1 1,0 1-1,1-2 53,0 0 0,-1 0 0,1 0 0,0 0 0,-1 0 1,1 0-1,0-1 0,0 1 0,0 0 0,0 0 0,0-1 0,0 1 0,0 0 0,0-1 1,0 1-1,0-1 0,0 1 0,2 0 0,0 0-53,17 7-722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25 16235,'0'-1'152,"0"0"0,0 0-1,1 0 1,-1 0-1,0 0 1,0 0-1,-1 0 1,1-1-1,0 1 1,0 0 0,0 0-1,-1 0 1,1 0-1,-1 0 1,1 0-1,-1 0 1,1 0-1,-1-1 1,0 2-41,0-1 1,1 1-1,-1 0 1,1-1-1,-1 1 0,0 0 1,1-1-1,-1 1 1,0 0-1,1 0 0,-1 0 1,0 0-1,0-1 1,1 1-1,-1 0 0,0 0 1,1 0-1,-1 0 1,0 1-1,-1-1 0,-1 1 120,-1 0 0,0 1-1,1-1 1,-1 1 0,1 0-1,-1 0 1,1 0 0,-6 4-1,-3 7-199,0 0 0,1 1 0,0 0 0,1 0 0,0 1-1,1 1 1,1 0 0,1 0 0,0 0 0,1 1 0,1 0-1,0 0 1,1 0 0,1 1 0,0 20 0,2-30-27,2 0 0,-1 0 0,1 0 0,0 1 0,1-1 0,0-1 0,0 1 0,1 0 0,0 0 0,0-1 0,1 0 0,0 1 0,9 11 0,-10-16 23,-1 0-1,1 0 1,0 0 0,0 0 0,0 0-1,0-1 1,0 1 0,1-1-1,-1 0 1,1 0 0,-1-1 0,1 1-1,0-1 1,0 1 0,-1-1-1,1 0 1,0-1 0,0 1 0,0-1-1,0 1 1,1-1 0,-1-1-1,0 1 1,0 0 0,0-1-1,0 0 1,-1 0 0,1 0 0,5-2-1,-6 1 29,1 0 0,0 1 0,-1-1-1,1-1 1,-1 1 0,0 0 0,1-1-1,-1 0 1,-1 0 0,1 0 0,0 0-1,-1 0 1,1 0 0,-1-1-1,0 1 1,0-1 0,-1 0 0,1 0-1,-1 1 1,1-1 0,-1 0 0,0 0-1,-1 0 1,1-6 0,-1 6-27,0 1 0,0 0 0,0-1 0,-1 1 0,1 0 0,-1 0 0,0-1 0,0 1 0,0 0 0,-1 0 0,1 0 0,-1 0 0,0 0 0,1 0 1,-1 0-1,-1 1 0,1-1 0,0 1 0,0 0 0,-1-1 0,0 1 0,1 0 0,-1 0 0,0 1 0,0-1 0,0 0 0,0 1 0,0 0 0,-6-2 0,2 2-185,0-1-1,1 1 1,-1 1-1,0-1 1,0 1 0,0 0-1,1 1 1,-1 0-1,0 0 1,0 0-1,1 1 1,-1 0 0,1 0-1,-1 1 1,1-1-1,0 1 1,0 1-1,0-1 1,1 1 0,-1 0-1,-6 7 1,2-1-441,11-4-107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91 14987,'9'-15'1642,"0"0"0,-1 0 0,8-24 0,-16 39-1594,0-1 0,0 1 0,0 0-1,0 0 1,0 0 0,0 0 0,1-1-1,-1 1 1,0 0 0,0 0 0,0 0 0,0 0-1,-1-1 1,1 1 0,0 0 0,0 0-1,0 0 1,0-1 0,0 1 0,0 0 0,0 0-1,0 0 1,0 0 0,0 0 0,0-1-1,-1 1 1,1 0 0,0 0 0,0 0 0,0 0-1,0 0 1,0 0 0,-1-1 0,1 1-1,0 0 1,0 0 0,0 0 0,0 0 0,-1 0-1,1 0 1,0 0 0,0 0 0,0 0-1,0 0 1,-1 0 0,1 0 0,0 0 0,0 0-1,0 0 1,-1 0 0,1 0 0,0 0-1,0 0 1,0 0 0,0 0 0,-1 0 0,1 0-1,0 0 1,0 1 0,0-1 0,0 0-1,0 0 1,-1 0 0,-11 6 836,5 0-590,-1 1 0,1 0 0,1 0 0,-1 1 0,1 0 0,0 0-1,-7 15 1,-29 68 88,37-80-313,-18 50 12,2 0-1,-18 84 1,31-105-70,2 0 1,2 0-1,1 0 1,5 79-1,0-106-12,-1 0 0,2-1-1,0 1 1,0-1 0,1 0 0,0 0 0,1 0-1,8 13 1,-10-20-2,0-1 0,1 1 0,-1-1 0,1 0 0,0 0 0,0 0 0,0-1 0,0 1-1,0-1 1,1 0 0,0 0 0,0-1 0,-1 1 0,1-1 0,1 0 0,-1 0 0,0-1 0,0 0 0,1 0 0,-1 0 0,10 0-1,-3-1 9,-1-2-1,1 1 1,0-1 0,-1-1-1,1 0 1,-1-1-1,0 0 1,0-1-1,0 0 1,-1-1-1,0 0 1,0 0-1,0-1 1,9-9-1,0 0 104,-1-1-1,-1-1 0,0-1 1,-1 0-1,22-36 1,-33 46 1,1-2 0,-1 1 0,-1 0 0,1-1 0,-2 0 0,4-18 0,-6 26-60,-1-1-1,0 1 0,0 0 1,0-1-1,0 1 0,0 0 1,-1-1-1,1 1 0,-1 0 1,0 0-1,-2-5 0,2 6-12,0 0 0,0 0 0,-1 0 0,1 0 0,-1 1 0,1-1 0,-1 0 0,0 1 0,1-1 0,-1 1 0,0 0 0,0 0 0,0 0 0,0 0 0,0 0 0,0 0 0,0 0 0,-5 0 0,0 0 10,0 0 0,0 0 1,-1 1-1,1 0 0,0 1 1,0 0-1,-1 0 0,1 0 1,0 1-1,0 0 0,0 0 1,1 1-1,-10 4 0,-1 2-31,1 1 0,0 0 0,-28 23 0,33-24-277,1 0 0,0 0 0,1 1 0,0 1 0,0 0-1,1 0 1,1 0 0,-1 1 0,-5 15 0,10-16-148,3-11 400,0 0 0,0 0 0,0 1 0,0-1 0,0 0 0,1 0 0,-1 0 0,0 0 0,0 0 0,0 1 0,0-1 0,0 0 0,0 0 0,0 0 0,0 0-1,0 0 1,0 0 0,0 0 0,0 0 0,1 1 0,-1-1 0,0 0 0,0 0 0,0 0 0,0 0 0,0 0 0,0 0 0,1 0 0,-1 0 0,0 0 0,0 0 0,0 0 0,0 0 0,0 0 0,1 0 0,-1 0 0,0 0 0,0 0 0,0 0 0,0 0 0,0 0 0,0 0 0,1 0 0,-1 0 0,0 0 0,0 0 0,0 0 0,0 0 0,0 0 0,0 0 0,1 0 0,-1-1 0,0 1 0,0 0 0,0 0 0,0 0 0,0 0 0,0 0 0,0 0 0,0-1 0,12-8-669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16604,'2'1'244,"0"1"0,-1-1 0,1 1 0,-1-1 0,1 1 0,-1 0 1,0-1-1,0 1 0,1 0 0,-1 0 0,-1 0 0,1 0 0,0 0 0,0 0 1,-1 0-1,1 3 0,3 38 1449,-3-37-1338,2 60 525,-3 1 0,-13 102-1,4-102-1281,5-30-538,-2-1 0,-10 38 0,16-73 900,0 0-1,-1 0 1,1 1-1,0-1 1,-1 0-1,1 0 1,-1 0-1,1 0 1,-1 0-1,0 1 1,1-1-1,-1 0 1,0 0-1,0-1 1,0 1-1,1 0 1,-1 0-1,0 0 1,0-1-1,0 1 1,0 0-1,-1-1 1,1 1-1,0-1 1,0 1-1,-2 0 1,-12-5-554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 14747,'-6'-17'1897,"9"5"-937,3 1-328,4 2 1432,3 2-631,9 0-449,5 0-224,11 2-336,8 0-48,7-1-184,3 0-112,4-1-520,2 1-344,-5-8 680,-1 0-168,-6-5-40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 13643,'-2'6'644,"-1"0"0,2 1 0,-1-1 0,1 1 0,-2 11 0,3-17-540,0 0 0,0 0 0,0 0 0,1 0 0,-1 0 0,0 0 0,0 0 0,1 0 0,-1 0 0,0 0 0,1 0 0,-1 0 0,1 0 0,-1 0 0,1 0 0,0-1 0,-1 1 0,2 1 0,0-1 3,-1 0 0,0-1-1,1 1 1,-1-1 0,1 1 0,-1-1 0,0 0 0,1 0-1,-1 1 1,1-1 0,-1 0 0,1 0 0,-1-1 0,1 1-1,-1 0 1,1 0 0,1-1 0,8-2 169,0-1 0,-1 0 0,1-1-1,-1 0 1,0 0 0,-1-1 0,1 0 0,-1-1 0,8-8 0,-1 2-1,-1-2 0,-1 0 0,24-34 0,-35 44-240,0 1 0,-1-1 0,1 0 0,-1 0-1,0 0 1,-1-1 0,1 1 0,0-7-1,-2 11-27,0 0-1,0 0 0,0 1 0,0-1 1,0 0-1,0 0 0,0 0 1,0 0-1,0 1 0,0-1 0,-1 0 1,1 0-1,0 0 0,-1 1 0,1-1 1,0 0-1,-1 0 0,1 1 0,-1-1 1,1 0-1,-1 1 0,-1-2 0,1 1-1,-1 1 0,1 0 0,0-1 0,-1 1 0,1 0 0,-1 0 0,1 0 0,-1 0 0,1 0 0,-1 0 0,1 0 1,-1 0-1,1 1 0,-1-1 0,1 0 0,0 1 0,-1-1 0,-1 2 0,-4 1 4,0 1 0,0 0 1,1 0-1,0 1 1,0-1-1,0 2 1,0-1-1,1 0 1,0 1-1,-8 10 0,8-8-51,0 0 0,0 0 0,0 1 0,1-1-1,0 1 1,1 0 0,0 0 0,-3 12-1,6-19-25,0 0-1,-1-1 1,1 1-1,0-1 1,0 1-1,0 0 1,0-1-1,0 1 0,0 0 1,0-1-1,1 1 1,-1 0-1,1-1 1,-1 1-1,1-1 0,-1 1 1,1-1-1,0 1 1,0-1-1,2 3 1,-2-3-16,0 0 0,1 0 0,-1-1 0,1 1 0,-1 0 0,1-1 0,-1 1 0,1-1 1,0 1-1,-1-1 0,1 0 0,0 1 0,-1-1 0,1 0 0,0 0 0,2-1 0,6 0-171,0-1 0,-1-1 1,1 0-1,-1 0 0,13-6 0,15-10-591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13955,'-26'17'3038,"-6"4"-501,30-20-2450,1 1 1,-1-1 0,0 0 0,1 1-1,-1-1 1,1 1 0,0 0-1,0 0 1,0-1 0,0 1 0,0 0-1,0 0 1,-1 2 0,2-3-89,0-1 1,0 1 0,0 0-1,1-1 1,-1 1 0,0-1 0,0 1-1,0-1 1,1 1 0,-1-1-1,0 1 1,0 0 0,1-1-1,-1 1 1,1-1 0,-1 0-1,0 1 1,1-1 0,-1 1-1,1-1 1,-1 0 0,1 1-1,-1-1 1,1 1 0,17 8-28,-11-6 18,8 5-11,4 2 13,0 2-1,18 12 1,-33-21 34,0 0 0,0 0 0,-1 1 1,1-1-1,-1 1 0,0-1 1,0 1-1,0 0 0,0 0 0,-1 1 1,0-1-1,0 0 0,0 1 0,0 0 1,1 5-1,-3-8 19,0 1 0,0 0 0,-1-1 0,1 1 1,-1-1-1,1 1 0,-1 0 0,0-1 0,0 1 0,0-1 1,0 1-1,0-1 0,-1 0 0,1 0 0,-1 1 0,1-1 1,-1 0-1,0 0 0,0 0 0,0-1 0,0 1 0,0 0 1,0-1-1,0 0 0,-1 1 0,-3 0 0,-2 3 102,0-1 0,-1-1 0,0 1 0,0-1 0,0-1 0,-13 2 0,13-3-132,-1 0-1,0-1 1,0 0-1,0-1 1,0 0-1,0-1 1,-10-2 0,17 3-56,0 0 0,0 1 0,0-1 0,1 0 1,-1-1-1,0 1 0,0 0 0,1-1 1,-1 0-1,1 1 0,0-1 0,-1 0 0,1 0 1,0 0-1,0-1 0,0 1 0,0-1 1,1 1-1,-1-1 0,1 1 0,-1-1 0,1 0 1,0 1-1,0-1 0,0 0 0,1 0 1,-2-5-1,6-18-319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18812,'-11'23'560,"2"0"1,1 0-1,1 1 1,1 1-1,-4 26 1,5-8-493,2 1 0,2 45 0,1-73-183,1 0-1,0-1 0,1 1 1,1-1-1,0 1 0,1-1 1,10 24-1,-7-29-591,-4-13-609,-2 1 1154,-1 0 0,0 0 0,0 0 0,0 0 0,0 0 0,-1 0 1,1 0-1,-1 0 0,0-2 0,-5-11-138,0 0 0,-1 1 1,-13-19-1,-29-36 3160,48 69-2815,1 0-1,0 0 0,0 0 1,0 0-1,0 0 0,0 0 0,-1 0 1,1-1-1,0 1 0,0 0 1,0 0-1,0 0 0,0 0 0,0 0 1,0-1-1,0 1 0,0 0 0,0 0 1,0 0-1,-1 0 0,1-1 1,0 1-1,0 0 0,0 0 0,0 0 1,0 0-1,0-1 0,1 1 0,-1 0 1,0 0-1,0 0 0,0-1 1,0 1-1,0 0 0,0 0 0,0 0 1,0 0-1,0 0 0,0-1 0,0 1 1,1 0-1,-1 0 0,10-1 845,24 8-757,-20-4-184,91 14-911,-71-11 705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11875,'-12'6'7987,"-10"7"-4416,4-3-3152,0 2 1,-21 18 0,38-29-431,1-1-1,0 0 1,-1 0-1,1 0 1,0 1 0,-1-1-1,1 0 1,0 1-1,0-1 1,-1 0 0,1 0-1,0 1 1,0-1 0,-1 1-1,1-1 1,0 0-1,0 1 1,0-1 0,0 0-1,0 1 1,0-1-1,-1 1 1,1-1 0,0 0-1,0 1 1,0-1-1,0 1 1,0-1 0,1 0-1,-1 1 1,0-1 0,0 1-1,0-1 1,0 0-1,0 1 1,0-1 0,1 1-1,-1-1 1,0 0-1,0 1 1,1-1 0,-1 0-1,0 0 1,0 1-1,1-1 1,-1 0 0,0 0-1,1 1 1,-1-1 0,0 0-1,1 0 1,-1 0-1,1 1 1,-1-1 0,0 0-1,1 0 1,-1 0-1,1 0 1,-1 0 0,0 0-1,1 0 1,32 4-330,-25-4 257,13 2-48,32 4 43,-49-6 81,0 1 0,-1 0 0,1 0 0,-1 0 0,1 1 0,-1-1 0,1 1 0,-1 0 0,0 0 0,0 0 0,3 3 0,-5-5 6,0 1 0,-1 0-1,1-1 1,-1 1 0,1 0 0,-1 0 0,1 0 0,-1-1 0,1 1 0,-1 0 0,0 0 0,1 0 0,-1 0 0,0 0 0,0-1 0,0 1 0,0 0 0,0 0 0,0 0 0,0 0 0,0 0 0,0 0-1,0 0 1,-1 1 0,0 0 2,0 0-1,0 0 0,0 1 0,0-1 0,0 0 1,-1 0-1,1 0 0,-1-1 0,-2 3 1,-2 2 15,0-1 0,-1 0 0,0 0 1,-10 5-1,6-4-77,0 0 1,-1-1 0,1-1-1,-1 0 1,0 0-1,0-1 1,0-1-1,-1 0 1,-12 1-1,24-3 38,1 0-1,-1 0 0,0 0 1,0 0-1,0 0 0,0 0 1,1 0-1,-1 0 0,0-1 1,0 1-1,0 0 0,1-1 1,-1 1-1,0 0 0,0-1 1,1 1-1,-1-1 0,0 1 1,1-1-1,-1 1 1,0-1-1,1 1 0,-1-1 1,1 0-1,-1 1 0,1-1 1,-1 0-1,1 0 0,0 1 1,-1-1-1,1 0 0,0 0 1,0 1-1,-1-1 0,1 0 1,0 0-1,0 0 0,0 0 1,0 1-1,0-1 1,0 0-1,0 0 0,0 0 1,0 0-1,1 1 0,-1-1 1,0 0-1,0 0 0,1 1 1,-1-1-1,1 0 0,-1 0 1,1 1-1,-1-1 0,1 0 1,-1 1-1,2-2 1,17-20-429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17580,'-5'35'2726,"-4"15"-2230,2 0 1,2 0 0,3 0 0,1 1 0,10 75-1,-8-118-491,-1-3-23,1 1-1,0-1 1,0 0 0,0 1-1,1-1 1,0 0 0,0 0 0,3 5-1,-3-24-481,-6-1 418,0 1 0,-1 0 0,0 0 0,-12-22 0,-5-10 1375,24 43-585,6 4-526,12 6-593,-16-5 268,11 3-439,0 0 0,1-1-1,-1-1 1,24 2 0,-10-3-108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184 412 14147,'0'-2'188,"1"1"0,-1 0 1,0-1-1,0 1 0,1 0 0,-1-1 0,0 1 1,0 0-1,-1-1 0,1 1 0,0 0 0,0-1 1,0 1-1,-1 0 0,1-1 0,-1 1 0,1 0 1,-1 0-1,0-1 0,1 1 0,-1 0 0,0 0 1,0 0-1,0 0 0,0 0 0,0 0 0,0 0 0,0 0 1,0 0-1,0 1 0,0-1 0,0 0 0,-1 1 1,1-1-1,0 1 0,0-1 0,-1 1 0,1 0 1,0-1-1,-1 1 0,1 0 0,0 0 0,-1 0 1,1 0-1,-3 0 0,-1 1 58,-1 0 0,0 0 0,1 0 0,-1 1 0,1 0 0,0 0 0,0 0 0,-1 1 0,2-1 0,-7 5-1,1 1-106,1 0 0,0 0 0,-15 19 0,20-22-143,0 0 0,0 0 0,1 1 0,0-1 0,0 1 0,0 0 0,1 0-1,0 0 1,-2 7 0,4-12 2,0-1-1,0 1 1,0-1 0,0 1-1,-1-1 1,1 1-1,0-1 1,0 1 0,0 0-1,0-1 1,0 1-1,1-1 1,-1 1 0,0-1-1,0 1 1,0-1-1,0 1 1,1-1 0,-1 1-1,0-1 1,0 1-1,1-1 1,-1 1 0,0-1-1,1 0 1,-1 1-1,1-1 1,-1 1-1,0-1 1,1 1 0,1-1-2,-1 0 1,0 0-1,0 1 1,0-1 0,1 0-1,-1 0 1,0 0-1,0 0 1,0-1 0,1 1-1,-1 0 1,0 0-1,2-1 1,3-1-8,0-1 0,0 0 0,0 0 0,7-5 0,11-10 62,-1-2 1,-1 0 0,-1-2-1,-1 0 1,32-46-1,-52 68-52,0 0 0,0-1-1,0 1 1,0 0-1,0 0 1,0 0 0,0 0-1,0 0 1,0 0 0,0-1-1,0 1 1,0 0 0,0 0-1,0 0 1,0 0 0,0 0-1,0 0 1,1 0 0,-1-1-1,0 1 1,0 0 0,0 0-1,0 0 1,0 0-1,0 0 1,0 0 0,0 0-1,1 0 1,-1 0 0,0 0-1,0 0 1,0 0 0,0 0-1,0 0 1,0 0 0,1-1-1,-1 1 1,0 0 0,0 0-1,0 0 1,0 1-1,0-1 1,0 0 0,1 0-1,-1 0 1,0 0 0,0 0-1,0 0 1,0 0 0,0 0-1,0 0 1,1 0 0,-1 0-1,0 0 1,0 0 0,0 0-1,0 0 1,0 1 0,0-1-1,0 0 1,2 12-176,-4 20-386,1-31 481,1 2-63,0 0 0,0 0 0,0 0 0,0 0 0,0 0 0,0 0 1,1 0-1,0 0 0,-1 0 0,1 0 0,0 0 0,0-1 0,3 6 0,-3-7 69,0 0-1,0 0 1,1 0 0,-1 0-1,0 0 1,0 0 0,1 0 0,-1 0-1,0 0 1,1-1 0,-1 1-1,1-1 1,-1 1 0,1-1-1,-1 1 1,1-1 0,-1 0 0,1 0-1,-1 0 1,1 0 0,-1 0-1,1 0 1,-1 0 0,1 0-1,-1-1 1,1 1 0,-1-1-1,1 1 1,1-2 0,9-2-156,-1-2 0,0 1 1,0-2-1,0 1 0,-1-2 1,0 1-1,16-16 0,-8 5 262,-2 0-1,0-1 0,14-22 0,-11 11 361,27-58 0,-38 71-172,-2 0 0,0-1-1,0 0 1,-2 0 0,3-21-1,-7 38-187,1-1-1,-1 1 1,0-1-1,0 1 1,0 0 0,0-1-1,0 1 1,0-1-1,0 1 1,0 0-1,-1-1 1,1 1-1,-1 0 1,1-1-1,-2-1 1,2 3-19,0 0 0,-1 0 0,1 0 0,-1 0 0,1 0 0,-1 0 1,1 0-1,0 0 0,-1 0 0,1 0 0,-1 0 0,1 0 0,0 0 0,-1 0 0,1 0 0,-1 1 0,1-1 0,0 0 0,-1 0 0,1 0 0,-1 1 1,1-1-1,0 0 0,-1 0 0,1 1 0,0-1 0,0 0 0,-1 1 0,1-1 0,0 1 0,-6 5 65,1 1 0,1 0-1,-8 13 1,-56 131 196,57-121-231,1-1 0,1 1 0,-5 41 0,13-66-29,1 0 0,-1 0-1,1 0 1,1 0 0,-1 0-1,1-1 1,-1 1 0,3 7-1,-3-11-3,1 0-1,-1 0 0,1 0 1,-1-1-1,1 1 1,-1 0-1,1 0 0,0 0 1,-1 0-1,1-1 0,0 1 1,-1 0-1,1-1 1,0 1-1,0-1 0,0 1 1,0-1-1,0 1 1,0-1-1,0 1 0,-1-1 1,1 0-1,0 1 1,0-1-1,0 0 0,0 0 1,0 0-1,0 0 0,1 0 1,-1 0-1,0 0 1,0 0-1,0 0 0,0-1 1,0 1-1,-1 0 1,1-1-1,0 1 0,0-1 1,0 1-1,0-1 0,0 1 1,0-1-1,1-1 1,2-1 25,1-1 0,-1 0 0,0-1 0,0 1 0,-1-1-1,1 1 1,-1-1 0,0 0 0,0 0 0,-1-1 0,1 1 0,-1-1 0,0 1 0,-1-1 0,1 0 0,-1 1 0,0-1 0,-1 0 0,0 0 0,1 0 0,-2-9 0,1 16-32,-1-1-1,1 0 0,0 0 1,0 0-1,0 0 1,0 0-1,0 1 1,0-1-1,-1 0 1,1 0-1,0 0 0,0 0 1,0 0-1,0 0 1,0 0-1,-1 1 1,1-1-1,0 0 1,0 0-1,0 0 1,-1 0-1,1 0 0,0 0 1,0 0-1,0 0 1,0 0-1,-1 0 1,1 0-1,0 0 1,0 0-1,0 0 0,-1 0 1,1 0-1,0 0 1,0 0-1,0-1 1,0 1-1,-1 0 1,1 0-1,0 0 0,0 0 1,0 0-1,0 0 1,0 0-1,-1-1 1,1 1-1,0 0 1,0 0-1,0 0 0,0 0 1,0-1-1,0 1 1,0 0-1,0 0 1,0 0-1,-1 0 1,1-1-1,0 1 1,0 0-1,0 0 0,0 0 1,0-1-1,0 1 1,0 0-1,-3 16-26,3-14 8,0 0-1,1 0 1,-1 0 0,1 1 0,0-1-1,0 0 1,0 0 0,0 0 0,0 0-1,0 0 1,0-1 0,1 1 0,-1 0-1,1 0 1,-1-1 0,1 1 0,0-1-1,0 1 1,3 1 0,-2-2-2,1 1 0,-1-1 0,1 0 0,0 0 0,0 0 0,0 0 1,-1-1-1,1 1 0,0-1 0,7-1 0,0 0-14,1-1-1,0 0 1,-1-1 0,1-1-1,-1 1 1,18-10 0,-9 1 57,0-1 1,25-20-1,-19 13 49,-23 20-23,-4 6-29,-2 7 2,-12 23 11,10-25-50,0 0 0,0 0-1,1 1 1,1 0 0,0 0-1,0 0 1,-1 22 0,4-33 9,0-1 0,0 1 0,0-1 0,0 1 0,0-1 0,0 1 0,0 0 1,0-1-1,1 1 0,-1-1 0,0 1 0,0-1 0,0 1 0,1-1 0,-1 1 0,0-1 1,1 1-1,-1-1 0,0 0 0,1 1 0,-1-1 0,0 1 0,1-1 0,-1 0 1,1 1-1,-1-1 0,1 0 0,-1 1 0,1-1 0,-1 0 0,1 0 0,-1 0 0,1 0 1,-1 1-1,1-1 0,-1 0 0,1 0 0,0 0 0,-1 0 0,1 0 0,-1 0 0,1 0 1,-1 0-1,1-1 0,-1 1 0,1 0 0,0 0 0,-1 0 0,1 0 0,-1-1 1,1 1-1,0-1 0,2 0 77,0-1 0,1 0 0,-1 0 1,0 0-1,0 0 0,5-5 0,11-17-122,2-3-47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18812,'-7'17'1744,"1"-1"-1223,0 1-249,6-4 384,0 0-520,4-7 128,5-5-184,2-8-256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14779,'0'1'224,"1"0"0,-1 0 0,0 0 0,1 0 1,-1 0-1,0 0 0,0 0 0,0 0 0,0 0 0,0 0 0,0 0 0,0 1 0,0-1 0,0 0 0,-1 0 0,1 0 1,0 0-1,-1 0 0,1 0 0,-1 0 0,1 0 0,-1 0 0,1 0 0,-1 0 0,0 0 0,-1 1 0,-27 22 2573,14-13-2487,8-5-272,2 0 1,-1 0-1,1 0 1,0 1 0,0-1-1,-6 12 1,10-16-52,0-1-1,1 1 1,-1-1 0,0 1 0,1-1 0,-1 1 0,1 0-1,-1-1 1,1 1 0,0 0 0,-1-1 0,1 1-1,0 0 1,0-1 0,1 1 0,-1 0 0,0 0 0,0-1-1,1 1 1,-1-1 0,1 1 0,-1 0 0,1-1 0,0 1-1,0-1 1,0 1 0,0-1 0,0 0 0,0 1-1,0-1 1,0 0 0,0 0 0,0 0 0,1 1 0,-1-1-1,1-1 1,2 3 0,5 1-85,1-1 0,-1 0-1,1 0 1,0-1 0,0 0 0,12 0-1,-10-1 6,0 1-1,0 0 1,17 6 0,-28-8 95,-1 0 0,1 0 0,0 0 0,-1 0 0,1 1 0,-1-1 0,1 0 1,-1 0-1,1 1 0,-1-1 0,1 0 0,-1 1 0,1-1 0,-1 0 1,0 1-1,1-1 0,-1 1 0,1-1 0,-1 0 0,0 1 0,1-1 1,-1 1-1,0-1 0,0 1 0,0-1 0,1 1 0,-1 1 0,0-2 8,-1 1-1,1 0 1,0 0-1,-1-1 1,1 1-1,0 0 1,-1-1-1,1 1 1,-1-1-1,0 1 1,1 0-1,-1-1 1,1 1-1,-1-1 0,0 1 1,-1 0-1,-33 15 358,32-16-334,-4 3-157,0 0 0,0-1 0,0 0 1,0 0-1,-1 0 0,1-1 0,0-1 0,-1 1 1,1-1-1,-14-2 0,20 2 98,1 0 0,-1 0-1,1 0 1,0 0 0,-1 0 0,1 0-1,-1 0 1,1 0 0,0 0 0,-1-1 0,1 1-1,0 0 1,-1 0 0,1 0 0,0-1-1,-1 1 1,1 0 0,0 0 0,0-1-1,-1 1 1,1 0 0,0-1 0,0 1 0,-1 0-1,1-1 1,0 1 0,0-1 0,0 1-1,0 0 1,0-1 0,-1 1 0,1-1-1,0-5-509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19588,'5'-7'409,"0"0"0,0 1 1,1-1-1,0 1 0,1 0 0,-1 0 0,1 1 0,0 0 0,0 0 0,1 1 0,7-4 1,-8 5-221,0 1 0,0 0 0,-1 0 0,1 1 0,0 0 0,0 0 0,0 1 0,1 0 0,-1 0 0,0 0 0,0 1 0,0 0 0,0 0 0,7 3 0,-9-2-144,0-1 0,-1 1 0,1 0 1,0 0-1,-1 1 0,1-1 0,-1 1 1,0 0-1,0 0 0,0 0 1,0 1-1,-1 0 0,1-1 0,-1 1 1,0 0-1,0 1 0,0-1 1,2 6-1,-2-3-22,-1 0 0,0 0 1,0 1-1,0-1 0,-1 1 1,0 0-1,-1-1 0,1 1 1,-1 0-1,-1-1 0,-2 13 1,-1 3-1,-2 1 0,-1-1 1,-1 0-1,-1-1 0,-12 24 1,-68 106 69,55-98-68,19-30-18,9-18-9,2 1 1,-1 0-1,1 1 0,0-1 1,0 1-1,1-1 1,0 1-1,-3 15 0,6-22 0,0 0-1,0-1 1,0 1-1,0 0 1,0 0-1,0 0 1,0-1 0,1 1-1,-1 0 1,0 0-1,1 0 1,-1-1-1,0 1 1,1 0-1,-1-1 1,1 1-1,-1 0 1,1-1-1,-1 1 1,1-1-1,0 1 1,-1-1-1,1 1 1,0-1-1,-1 1 1,1-1-1,0 0 1,0 1-1,-1-1 1,1 0-1,0 0 1,0 1-1,0-1 1,-1 0-1,1 0 1,1 0-1,29-1-199,-17-2-151,0-1 0,0 0 0,0-1 0,0 0 0,-1-1 0,16-9 0,-4-1-165,0 0 1,23-22-1,-5-1-266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50 14795,'5'-13'1280,"7"-20"1386,-9 29-870,-3 19 499,-57 264-47,31-169-2075,-21 79 189,48-187-128,3-9-140,4-9-14,1-18 85,8-41-1,-8 27-225,13 84-630,-20-35 669,-1 1-1,1-1 1,0 1-1,0-1 1,-1 0-1,1 0 1,0 0-1,0 0 1,0 0 0,0 0-1,0 0 1,1 0-1,-1-1 1,0 1-1,0-1 1,0 0-1,0 0 1,5 0-1,-3 0 19,1-1 0,0 0 0,-1 0 0,0 0 0,1-1 0,-1 0-1,0 0 1,7-4 0,1-2 85,0 0-1,-1-1 1,-1-1 0,1 0-1,8-11 1,-5 4 68,-10 11-77,0 0 0,0 1 0,1 0 1,9-8-1,-13 12-71,-1 1 1,0 0 0,0 0 0,0 0 0,1 0 0,-1-1 0,0 1-1,0 0 1,1 0 0,-1 0 0,0 0 0,1 0 0,-1 0 0,0 0-1,0 0 1,1 0 0,-1 0 0,0 0 0,0 0 0,1 0-1,-1 0 1,0 0 0,1 0 0,-1 0 0,0 0 0,0 0 0,1 0-1,-1 0 1,0 0 0,0 0 0,1 1 0,-1-1 0,0 0 0,0 0-1,0 0 1,1 0 0,-1 1 0,0-1 0,0 0 0,0 0-1,1 1 1,-1-1 0,0 0 0,0 0 0,0 1 0,0-1 0,0 0-1,0 0 1,0 1 0,0-1 0,0 0 0,0 0 0,1 1 0,-1-1-1,-1 1 1,2 16 4,-1-16-5,-6 84 25,-2 20 72,8-104-100,0 1-1,0-1 1,0 1-1,0-1 0,0 1 1,0-1-1,1 1 1,-1-1-1,0 0 0,1 1 1,-1-1-1,1 1 1,-1-1-1,1 0 0,0 1 1,0-1-1,-1 0 1,1 0-1,0 0 0,0 0 1,0 0-1,0 0 1,1 0-1,0 1 1,0-1-46,-1-1 1,1 0 0,-1 0 0,0 0 0,1 0 0,-1 0 0,1 0 0,-1 0 0,1 0 0,-1-1 0,1 1 0,-1 0 0,0-1 0,1 1 0,-1-1 0,0 0 0,1 1 0,-1-1 0,0 0 0,0 0 0,0 0 0,0 0 0,0 0 0,2-2 0,1-1-20,0-1 0,0 0 0,0 0 1,-1 0-1,0 0 0,0 0 0,4-10 0,6-25-285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18396,'0'-1'2312,"-3"2"-1239,-1-1-449,1 0 1592,0 0 289,3-3-3385,-5-1-113,-1 4 545,-3 0-152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53 16420,'2'-3'510,"0"0"1,1-1-1,-2 1 1,1-1 0,0 0-1,-1 0 1,1 1-1,1-9 1,-3 12-438,0-1 0,0 1 0,0-1 0,0 1 0,0-1 1,0 1-1,0 0 0,0-1 0,0 1 0,-1-1 0,1 1 0,0-1 0,0 1 0,0-1 0,0 1 0,-1 0 0,1-1 0,0 1 1,0-1-1,-1 1 0,1 0 0,0-1 0,-1 1 0,1 0 0,0-1 0,-1 1 0,1 0 0,0 0 0,-1-1 0,0 1 0,0 0 61,-1 0-1,0 0 0,0 0 0,1 0 0,-1 0 0,0 0 0,0 0 0,1 1 0,-1-1 1,0 1-1,1-1 0,-1 1 0,-2 1 0,-11 6-32,1 0 1,0 1-1,0 1 0,0 0 0,1 1 1,1 0-1,0 1 0,0 0 0,2 1 1,-1 0-1,2 1 0,-1 0 0,-8 20 1,17-31-104,-1 0 0,1 0 0,0 0 1,0 0-1,0 0 0,1 1 0,-1-1 1,1 0-1,-1 0 0,1 1 1,0-1-1,1 6 0,0-7 1,-1-1 1,1 1-1,0 0 0,0 0 1,0 0-1,0-1 1,0 1-1,0-1 0,0 1 1,1-1-1,-1 1 0,0-1 1,1 0-1,-1 1 0,1-1 1,0 0-1,-1 0 1,1 0-1,0 0 0,0-1 1,0 1-1,2 0 0,6 2-77,0 0-1,0-1 1,0 0-1,1-1 0,-1-1 1,17 0-1,63-10-538,-78 8 624,26-4-190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19676,'1'3'6482,"3"0"-6931,2-3 385,3-3-168,-2-4-160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18804,'-4'10'2321,"4"-1"-1505,1-11-352,3-2 1168,6-6-1000,3-4-680,0-1 208,0 1-232,0 0-224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 15651,'1'-2'276,"9"-10"954,-10 12-1199,0 0 0,0 0 0,0 0-1,0 0 1,0 1 0,0-1 0,0 0-1,0 0 1,0 0 0,0 0 0,0 0 0,0 1-1,0-1 1,0 0 0,0 0 0,1 0-1,-1 0 1,0 0 0,0 1 0,0-1-1,0 0 1,0 0 0,0 0 0,0 0 0,0 0-1,0 0 1,0 0 0,1 0 0,-1 1-1,0-1 1,0 0 0,0 0 0,0 0-1,0 0 1,1 0 0,-1 0 0,0 0-1,0 0 1,0 0 0,0 0 0,0 0 0,1 0-1,-1 0 1,0 0 0,0 0 0,0 0-1,0 0 1,0 0 0,1 0 0,-1 0-1,0 0 1,0 0 0,-38 156 3962,22-102-3730,3 2 0,-10 95 0,22-148-267,3 28-145,-2-30 129,0 0 0,0-1 0,0 1 0,1 0 0,-1-1 1,0 1-1,1 0 0,-1-1 0,0 1 0,1 0 0,-1-1 1,1 1-1,-1-1 0,1 1 0,-1-1 0,1 1 1,-1-1-1,1 1 0,0-1 0,-1 0 0,1 1 0,0-1 1,-1 0-1,1 0 0,0 1 0,-1-1 0,1 0 0,0 0 1,0 0-1,-1 0 0,1 0 0,0 0 0,0 0 0,-1 0 1,1 0-1,0 0 0,-1 0 0,1 0 0,1-1 0,5-2-188,-1 0 0,0 0 0,1 0 0,-1-1 0,0 0 0,-1 0 0,1 0 0,-1-1 0,0 0 0,9-11 0,5-9-700,19-29 0,-6 3 255,-2-2 0,-2-2 1,-3 0-1,18-60 0,-36 97 1395,-9 28-75,-8 29 182,-69 279 2654,77-308-3538,0 1-1,0 0 1,1 0-1,1-1 0,0 1 1,0 0-1,1 0 1,1 0-1,3 14 0,0-17-806,-1-11 51,-4 2 729,1 0-1,-1 0 1,0 0 0,0 0 0,0-1 0,0 1 0,0 0 0,0 0 0,0 0 0,0-1 0,0 1-1,0 0 1,-1-2 0,-10-15-611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13595,'11'0'1832,"5"0"-1120,8-4-271,3-1 1495,12-2-1384,3 0-384,2-2 64,-1 1-80,-1 8-192</inkml:trace>
  <inkml:trace contextRef="#ctx0" brushRef="#br0" timeOffset="1">429 372 15899,'1'-1'128,"0"1"0,0-1-1,0 0 1,0 1-1,0-1 1,0 0 0,0 0-1,0 0 1,0 0-1,0 0 1,0 0 0,-1 0-1,1 0 1,-1 0 0,1 0-1,0-2 1,2-2 122,60-103 2634,29-44-1610,-81 140-1281,-11 12 7,1 0 0,-1 0-1,0 0 1,0 0-1,0 0 1,0 0 0,1 0-1,-1 1 1,0-1-1,0 0 1,0 0 0,0 0-1,0 0 1,0 0-1,1 0 1,-1 0 0,0 1-1,0-1 1,0 0-1,0 0 1,0 0 0,0 0-1,0 0 1,0 1-1,0-1 1,0 0 0,0 0-1,0 0 1,0 0-1,0 1 1,0-1 0,0 0-1,0 0 1,0 0-1,0 0 1,0 1 0,0-1-1,0 0 1,0 0-1,0 0 1,0 0 0,0 1-1,-6 29-35,4-24 32,-57 280-84,55-273 68,3-20 16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18804,'0'-5'1976,"10"2"-1159,8 0-353,12 0 1216,8-1-504,17 1-496,4 0-199,7 2-425,-2 1-160,-2 0-537,-8 0-271,-14 0 1696,-11 1-944,-19 5-96,-9 0-88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15963,'0'13'1921,"7"0"-1225,17-4-144,9-2 1064,12-3-535,3-1-137,7-1-328,1-2-456,-6-3-2056,-1-2 1928,-11 0-360,-5-1-233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29 689 14051,'-10'17'1425,"8"-13"-1129,-1 0 0,1 0 0,0 0 1,0 0-1,0 1 0,0-1 0,1 1 0,-2 7 0,3-12-246,0 1-1,1-1 1,-1 0-1,0 0 1,0 1-1,1-1 1,-1 0-1,0 0 1,0 1-1,1-1 1,-1 0-1,0 0 1,1 0-1,-1 0 1,0 1-1,1-1 1,-1 0-1,0 0 1,1 0-1,-1 0 1,0 0 0,1 0-1,-1 0 1,0 0-1,1 0 1,-1 0-1,0 0 1,1 0-1,-1 0 1,0 0-1,1-1 1,-1 1-1,0 0 1,1 0-1,-1 0 1,0 0-1,1-1 1,-1 1-1,0 0 1,1 0-1,-1 0 1,0-1-1,0 1 1,0 0-1,1-1 1,-1 1-1,17-14 432,0-1 0,-1-1-1,-1 0 1,0-1 0,18-28-1,-3 5-15,67-91 221,-6-4-1,84-167 1,-162 282-804,-19 41-98,1-3 145,-9 32-115,1-9 46,2 1-1,2 0 1,-7 72-1,16-112 138,0 0 0,0-1 0,0 1 0,0 0 0,0 0 0,0-1 0,0 1 0,1 0 0,-1 0 0,1-1 0,-1 1 0,1 0 0,-1-1 0,1 1 0,0-1 0,0 1 0,0-1 0,0 1 0,0-1 0,0 0 0,0 1 1,1-1-1,0 1 0,0-1 1,0 0 0,0-1 0,0 1 1,1-1-1,-1 1 0,0-1 1,0 0-1,0 0 0,0 0 1,0 0-1,0 0 0,1 0 1,-1-1-1,0 1 0,4-2 1,7-3-1,1-1 0,-1 0-1,-1-1 1,15-9 0,-26 15 2,36-24 100,0-3 0,-2 0 0,-1-2 0,-1-2 0,-2-1 0,36-49 0,-55 60 8,-9 11 176,-12 21-285,1-1 1,0 1-1,1 0 0,0 1 0,0 0 0,-6 15 0,-28 76-376,35-85 255,3-9 99,-7 17-698,-8 39 1,16-58 559,1 0 1,0 0-1,1 1 0,-1-1 1,1 0-1,0 0 0,0 0 0,1 1 1,0-1-1,0 0 0,1 0 1,2 8-1,-3-13 119,-1 1 1,1-1-1,0 1 1,0-1-1,0 0 1,-1 0-1,1 1 1,0-1-1,1 0 1,-1 0-1,0 0 1,0 0-1,0 0 1,2 0-1,0 0-55,-1 0-1,1-1 1,0 1 0,0-1-1,0 1 1,-1-1 0,5 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18660,'5'37'2392,"-2"1"-1527,-1 0-401,3 2 1832,2 3-1544,0-2-496,6-8-1144,-2-6 552,2-13 104,0-7-192,2-12-176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13043,'-12'19'1832,"-4"11"-896,1 3-408,-6 7 1825,1 3-1337,3 0-328,-1 0-120,2-4-311,-1-6-89,5-6-144,2-8-168,3-11-497,4-5-127,3-13 600,6-10-120,5-14-152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 13283,'0'0'73,"0"-1"0,1 1 0,-1 0 0,0 0 0,0 0 0,1 0 0,-1 0 0,0-1 0,0 1 0,1 0 0,-1 0 0,0 0 0,0 0 0,1 0 0,-1 0 0,0 0 0,1 0 0,-1 0 0,0 0 0,0 0 0,1 0 0,-1 0 0,0 0 0,0 0 0,1 0 0,-1 0 0,0 1 0,0-1 0,1 0 0,-1 0 0,0 0 0,0 0 0,1 0 0,-1 1 0,0-1 0,0 0 0,1 13 1650,-12 26-270,8-27-1274,-18 62 215,3 0-1,4 1 1,-6 97 0,22-152-865,0-17 501,-1-10-281,-1-7-143</inkml:trace>
  <inkml:trace contextRef="#ctx0" brushRef="#br0" timeOffset="1">6 261 14139,'-5'-5'1864,"5"4"-975,1 1-393,8 0 1520,5 0-904,6 0-375,2 0-441,5-6-857,3-4 561,-1-7-136,-4-3-64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17364,'4'-1'1656,"15"1"-968,1-1-304,10-1 849,2 1-401,8-1-352,1 2-288,1 0-792,-6 3-280,-9-1 664,-6 2-161,-12 2-191</inkml:trace>
  <inkml:trace contextRef="#ctx0" brushRef="#br0" timeOffset="1">12 134 16067,'30'5'1673,"3"-2"-1017,2-3-312,6 0 720,1 0-336,-3-4-632,-4-2 216,-10 0-272,-8 1-112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71 691 11755,'-67'80'4817,"63"-72"-2676,11-11-850,12-10-260,18-18 513,62-69-1,22-46-503,-85 102-771,243-334 588,-246 334-811,-21 28-22,-9 13-12,-4 5-2,-57 103-53,51-90 28,0 0 0,2 1 0,0-1 0,0 1 0,-2 21 0,7-35 11,-1-1 1,1 1-1,0-1 0,0 1 1,0-1-1,0 1 0,0-1 1,0 1-1,1-1 0,-1 1 1,0-1-1,1 1 0,-1-1 1,1 1-1,-1-1 0,1 1 1,0-1-1,0 0 0,1 3 1,-1-4 0,0 1 0,0 0 0,0-1 0,0 1 0,1-1 1,-1 0-1,0 1 0,0-1 0,0 0 0,0 0 0,1 0 1,-1 1-1,0-1 0,0-1 0,0 1 0,1 0 0,-1 0 1,0 0-1,2-1 0,5-2-8,1 0 1,-1-1-1,1 0 1,-1 0-1,8-7 1,17-13 37,-1-2 1,-1-1-1,48-56 1,-14 15 84,-69 74-119,0 0-1,1 0 1,0 1 0,-3 7-1,-5 10-13,0-2-60,-15 45 1,23-58-43,0 0-1,1 0 1,0 0-1,1 1 0,0-1 1,1 0-1,0 1 1,1 10-1,-1-18 47,0 0-1,1-1 0,-1 1 0,0 0 1,1 0-1,-1-1 0,1 1 0,0-1 1,-1 1-1,1 0 0,0-1 0,0 0 1,0 1-1,0-1 0,1 1 1,-1-1-1,0 0 0,0 0 0,1 0 1,-1 0-1,1 0 0,-1 0 0,1 0 1,-1 0-1,1-1 0,2 2 0,0-1-35,0-1 0,1 0 0,-1 1 1,0-1-1,1-1 0,-1 1 0,0-1 0,0 1 0,7-3 0,20-7-664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158 115 13019,'-13'0'1664,"-1"1"0,1 1 0,-1 0 0,-16 4 0,22-3-1190,-1 0-1,1 0 0,-1 1 0,1 0 1,0 0-1,0 1 0,-8 6 0,31-23-210,52-45 358,-59 49-535,-2 1-1,1-1 1,-1 0-1,0 0 1,-1-1 0,8-16-1,-12 24-72,-1 1 0,1-1 0,-1 0-1,0 0 1,1 0 0,-1 0-1,0 0 1,1 1 0,-1-1 0,0 0-1,0 0 1,0 0 0,0 0 0,0 0-1,0 0 1,0 0 0,0 0 0,0 0-1,-1-1 1,1 2-4,-1 0 1,1 0-1,-1-1 0,1 1 1,-1 0-1,1 0 1,-1 0-1,1 0 0,-1 0 1,1 0-1,-1 0 0,1 0 1,-1 0-1,1 0 0,-1 0 1,1 0-1,-1 0 0,1 0 1,0 1-1,-1-1 0,1 0 1,-1 0-1,1 0 1,-1 1-1,-5 2 31,2 0 0,-1 1 0,0-1 0,-8 9-1,6-4-15,-1 1 0,1 1 0,-10 18 0,14-23-23,1 1-1,-1-1 1,1 1 0,0-1-1,1 1 1,-1 0-1,1-1 1,0 1-1,0 9 1,1-14-3,0 0 0,0 0 0,0 0 1,0 0-1,0 0 0,1 0 0,-1 0 0,0 0 0,0 0 0,1 0 1,-1 0-1,1-1 0,-1 1 0,1 0 0,-1 0 0,1 0 1,-1 0-1,1 0 0,0-1 0,0 1 0,-1 0 0,1-1 1,0 1-1,0 0 0,0-1 0,1 2 0,1-2-7,-1 0 0,0 1 1,0-1-1,0 0 0,0 0 0,0 0 0,1 0 0,-1 0 0,0-1 0,0 1 0,0-1 0,3 0 0,2-2-248,0 0-1,0 0 0,-1 0 0,1-1 1,-1 0-1,11-8 0,-16 11 213,0 0 0,0 0 0,1 0 0,-1 0 0,0-1 1,0 1-1,-1 0 0,1-1 0,0 1 0,0 0 0,-1-1 0,1 1 0,0-1 0,-1 1 0,1-3 0,-4 0-419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15907,'0'-1'130,"1"0"0,0 1 0,-1-1 0,1 0-1,0 0 1,-1 0 0,1 0 0,-1 0 0,0 0-1,1 0 1,-1 0 0,0 0 0,0 0 0,1-1 0,-1 1-1,0 0 1,0 0 0,0 0 0,0 0 0,0 0-1,-1 0 1,1 0 0,0 0 0,0 0 0,-1 0-1,1 0 1,-1 0 0,1 0 0,-1 0 0,1 0-1,-1 0 1,0 0 0,1 0 0,-2-1 0,1 1-21,0 0 1,0 0-1,0 0 0,0 0 1,0 1-1,0-1 1,0 0-1,0 0 0,0 1 1,-1-1-1,1 0 1,0 1-1,-1-1 1,1 1-1,0 0 0,-1-1 1,1 1-1,-1 0 1,1 0-1,0 0 0,-1 0 1,1 0-1,0 0 1,-1 1-1,1-1 1,-1 0-1,-1 1 0,-1 2-74,0 0 0,0 0 0,0 0-1,0 1 1,1-1 0,0 1 0,-1 0 0,1 0-1,0 0 1,1 0 0,-1 1 0,1-1-1,0 1 1,0-1 0,0 1 0,1 0-1,-1 0 1,1 0 0,0 0 0,1 0 0,-1 0-1,1 0 1,0 0 0,0 0 0,1 0-1,1 6 1,-2-9-26,1-1 0,-1 1-1,1-1 1,-1 1 0,1-1-1,0 0 1,0 1 0,-1-1 0,1 0-1,0 1 1,0-1 0,1 0-1,-1 0 1,0 0 0,0 0 0,0 0-1,1 0 1,-1 0 0,0-1-1,1 1 1,-1 0 0,1-1 0,-1 1-1,1-1 1,-1 1 0,1-1-1,0 0 1,-1 0 0,1 1-1,-1-1 1,1 0 0,-1 0 0,1-1-1,0 1 1,-1 0 0,1-1-1,-1 1 1,1-1 0,-1 1 0,4-2-1,1-1 61,1 0-1,-1 0 1,0-1-1,0 0 1,0 0-1,0 0 1,0 0-1,4-7 1,20-25 391,-29 34-427,1 0 0,-1 0 0,1-1 1,-1 1-1,0 0 0,0-1 0,0 1 0,0-1 0,-1 1 0,1-1 1,-1 0-1,1 1 0,-1-1 0,0-5 0,0 8-46,0-1 1,-1 0-1,1 0 0,0 0 0,0 1 0,-1-1 0,1 0 0,-1 1 0,1-1 1,0 0-1,-1 1 0,0-1 0,1 0 0,-1 1 0,1-1 0,-1 1 0,0-1 1,1 1-1,-1-1 0,0 1 0,1 0 0,-1-1 0,0 1 0,0 0 0,1 0 1,-1-1-1,0 1 0,0 0 0,0 0 0,1 0 0,-1 0 0,0 0 1,0 0-1,0 0 0,1 0 0,-3 1 0,-32 11-588,21-7 583,-9 1-224,-2-2-80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 18108,'7'-18'3275,"-5"16"-1317,-2 12-884,-6 22-838,-1-1 0,-2 0 0,-1-1 1,-16 34-1,10-24-144,-25 59-51,14-38-513,4 0 1,-17 67 0,38-120 413,1 1 0,-1-1 0,1 0 0,1 1 0,-1-1 0,1 1 0,1-1 1,0 1-1,2 11 0,-2-19 34,-1 1 1,1-1-1,0 0 1,-1 0-1,1 0 1,0 0-1,0 0 1,0 0-1,-1 0 1,1 0 0,0-1-1,0 1 1,0 0-1,0 0 1,2 0-1,-3-1 21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 19692,'4'-2'1785,"-10"10"-1289,-4 9-224,-1 13 696,-2 7-160,-2 10-352,1 5-216,1 4-208,2 0-88,1-10-376,3-6-280,2-11-480,-1-8 144,1-14 679,-1-4-287,0-7-248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4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18284,'32'-12'2293,"63"-16"-1,-78 25-1989,1 0 0,0 0-1,0 2 1,0 1 0,23 1-1,-36 0-278,-1-1 0,1 1-1,-1 0 1,1 0 0,-1 0-1,1 1 1,-1 0 0,0 0-1,0 0 1,0 0 0,0 0-1,0 1 1,-1 0 0,1 0-1,-1 0 1,6 6 0,-7-6-10,0 1 1,0-1 0,0 1 0,0 0-1,0-1 1,-1 1 0,0 0 0,0 0-1,0 0 1,0 0 0,-1 1 0,0-1-1,1 0 1,-1 0 0,-1 0 0,1 0 0,-1 0-1,-1 8 1,-2 2 32,-1-1-1,0 0 1,-1 0-1,0-1 1,-1 0-1,-12 17 1,5-10 68,-1 0 1,-34 31-1,44-45-101,0 0-76,7-6-69,18-7-31,-12 6 77,1 1 0,-1 0 1,1 1-1,0-1 0,0 2 1,-1-1-1,1 1 0,14 4 1,-19-5 53,0 1 0,-1 0 0,0 0 0,1 1-1,-1-1 1,0 1 0,1-1 0,-1 1 0,0 0 0,0 0 0,-1 0 0,1 1 0,0-1 0,-1 1 0,1 0 0,-1-1 0,0 1 0,0 0 0,0 0 0,0 0 0,0 1 0,-1-1 0,2 5 0,-3-5 36,1 0 1,-1-1-1,0 1 1,0 0-1,-1 0 1,1 0-1,-1 0 0,1 0 1,-1-1-1,0 1 1,0 0-1,0 0 1,0-1-1,0 1 1,-1-1-1,1 1 0,-1-1 1,0 0-1,0 1 1,0-1-1,0 0 1,0 0-1,0 0 1,-4 2-1,-5 4 151,0-1-1,-1 0 1,-22 10 0,14-8-10,-1 0 0,0-2 0,0 0 0,-1-1 0,0-2 0,0 0 0,0-1 0,0-2 0,0 0 0,-1-1 0,-27-4 0,42 3-394,0-1 0,1 0 0,-15-6 0,20 7 194,1 1 0,-1-1 0,1 0 1,-1 0-1,1 1 0,0-1 0,-1 0 1,1 0-1,0 0 0,-1-1 1,1 1-1,0 0 0,0 0 0,0-1 1,0 1-1,0 0 0,0-1 1,1 1-1,-1-1 0,0 1 0,1-1 1,-1 0-1,0-2 0,4-7-522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17636,'2'-6'205,"1"1"1,-1-1-1,1 1 1,0 0-1,0 0 0,0 1 1,1-1-1,0 1 1,0-1-1,0 1 1,0 0-1,1 0 0,0 1 1,0 0-1,0 0 1,0 0-1,8-3 1,-5 2-27,1 0 0,0 1 0,0 0 1,0 0-1,0 1 0,0 1 0,1-1 0,-1 2 1,1-1-1,10 2 0,-16-1-166,-1 0-1,0 0 1,0 1 0,0 0-1,0-1 1,0 1-1,0 0 1,-1 1 0,1-1-1,0 0 1,0 1 0,-1-1-1,1 1 1,-1 0 0,0 0-1,1 0 1,-1 0 0,0 1-1,0-1 1,0 0-1,0 1 1,-1-1 0,1 1-1,-1 0 1,1 0 0,-1-1-1,0 1 1,0 0 0,0 0-1,-1 0 1,1 0-1,-1 0 1,0 0 0,1 5-1,-2 3-4,0-1 0,0 1 1,-1 0-1,0-1 0,-1 1 0,0-1 0,0 0 0,-10 18 0,-8 9 18,-1-1 0,-37 44 1,37-53 2,1 1 1,1 1-1,2 0 1,-19 43-1,35-68-22,1 0-1,-1 0 0,1 0 0,0 0 0,0 0 0,1 0 0,-1 1 0,1-1 1,0 0-1,0 0 0,0 1 0,0-1 0,1 0 0,0 0 0,1 6 0,0-7-1,-1 0-1,1 0 0,0 0 0,0-1 0,0 1 0,0-1 0,0 0 0,1 0 0,-1 1 0,1-1 1,-1-1-1,1 1 0,0 0 0,0-1 0,0 1 0,0-1 0,0 0 0,0 0 0,0 0 0,6 1 1,2 0-28,0-1 1,0 0 0,1-1 0,-1 0-1,0-1 1,1 0 0,-1-1 0,21-5-1,-25 5 50,0 0 0,0-1 0,0 1 0,-1-1 0,1-1 0,-1 1 0,0-1 0,0 0 0,0-1 0,0 1 0,-1-1 0,0 0 0,0-1 0,8-10 0,-1-9-33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39 141 24005,'-9'-21'2050,"3"16"-1207,2 16 77,1 3-803,1 0-1,1 1 1,1-1 0,0 0 0,1 0 0,0 0-1,1 0 1,5 16 0,-7-28-127,1 0 1,0 0-1,0 0 1,0 0-1,0 0 1,1 0-1,-1 0 1,1 0-1,-1-1 1,1 1-1,-1-1 1,1 1-1,0-1 1,0 0-1,-1 1 1,1-1-1,0 0 1,0 0-1,0-1 1,1 1-1,-1 0 1,0-1-1,0 1 1,0-1-1,0 1 1,4-1-1,7 0-17,-1 0 0,0-1 0,23-5 0,0 1-4,-31 4 8,0 1 1,1 0-1,-1 0 0,0 0 1,1 1-1,-1-1 1,0 1-1,1 0 0,-1 0 1,0 1-1,0-1 1,0 1-1,0 0 0,0 0 1,-1 0-1,8 5 1,-8-4 1,-1 1 0,1-1 0,-1 0 0,1 1 1,-1 0-1,0-1 0,-1 1 0,1 0 0,0 0 0,-1 0 1,0 0-1,0 0 0,0 0 0,-1 1 0,0-1 1,1 0-1,-2 8 0,0 1 47,0 1-1,-1-1 1,-1 1 0,0-1 0,-1 0 0,0 0-1,-1-1 1,-7 13 0,9-18 9,-1 0-1,0 0 1,0-1 0,0 1-1,-1-1 1,0-1 0,0 1-1,-1-1 1,1 1 0,-1-1-1,-1-1 1,1 1 0,0-1-1,-1-1 1,-12 6 0,16-8-77,0 0 1,-1-1-1,1 1 1,-1-1-1,1 0 0,0 0 1,-1 0-1,1 0 1,-1-1-1,1 1 1,-1-1-1,1 0 1,0 0-1,0 0 1,-1-1-1,1 1 0,0-1 1,0 1-1,0-1 1,1 0-1,-1 0 1,0 0-1,1-1 1,-1 1-1,1-1 0,-3-3 1,-3-5-12,0 1 0,1-1 0,1-1 0,0 1 0,-7-21-1,-4-20-360</inkml:trace>
  <inkml:trace contextRef="#ctx0" brushRef="#br0" timeOffset="1">16 98 18572,'9'-6'2456,"4"3"-1511,3-1-465,4 0 1864,4-2-1383,3-1-481,6-2-1041,3 1-527,0-7 856,-2-1-240,5-4-152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15491,'10'3'1609,"9"2"-913,6-1-280,14-3 888,4 1-424,12-2-368,3 0-376,4-3-600,-3-3 496,-11 6-192,-3 0-96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44 178 16812,'3'1'256,"1"-1"0,-1 1 0,0-1 1,0 0-1,1 0 0,-1 0 0,0 0 1,0 0-1,0-1 0,1 1 1,-1-1-1,0 0 0,0 0 0,0-1 1,0 1-1,0 0 0,3-3 0,9-5 737,27-21-1,-25 17-495,-17 12-478,15-8 201,-1-2 1,0 0-1,-1-1 1,0 0 0,16-21-1,-29 33-211,1-1 1,-1 1-1,1-1 0,-1 0 1,1 1-1,-1-1 0,1 0 1,-1 0-1,0 1 1,0-1-1,1 0 0,-1 0 1,0 0-1,0 1 0,0-1 1,0 0-1,0 0 0,0 0 1,0 1-1,0-1 0,0 0 1,0 0-1,0 0 0,0 1 1,-1-2-1,0 1-1,1 0 0,-1 1 0,0-1 0,0 1 0,0-1 0,0 1 0,1-1 0,-1 1 0,0 0 0,0-1 0,0 1 0,0 0-1,0 0 1,0 0 0,0 0 0,0 0 0,-2 0 0,-4 0 16,0 1-1,0 0 0,0 0 1,-10 4-1,3 0-13,0 1-1,0 1 1,0 0 0,1 1-1,0 1 1,1 0 0,0 0-1,0 2 1,-10 11 0,14-14-10,0 1 0,1 0 0,0 1 0,1-1 0,0 1 0,0 1 1,1-1-1,0 1 0,1 0 0,0 0 0,1 0 0,-3 18 1,5-26-32,1 0 0,0 0 0,-1-1 0,1 1 0,0 0 0,1 0 0,-1 0 0,0 0 0,1 0 0,0 0 0,-1 0 1,1 0-1,0-1 0,1 1 0,-1 0 0,0-1 0,1 1 0,-1-1 0,1 1 0,0-1 0,0 0 0,0 0 1,0 0-1,0 0 0,1 0 0,-1 0 0,0 0 0,1-1 0,0 1 0,-1-1 0,1 0 0,0 0 0,-1 0 0,1 0 1,0 0-1,0-1 0,0 1 0,3-1 0,3 1-188,1-1-1,-1 0 1,1-1 0,-1 0-1,0 0 1,1-1 0,15-6-1,-1-1-209,37-19-1,-10 1-259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13003,'1'0'134,"0"0"0,-1 0 0,1 0 1,-1 0-1,1 0 0,-1 0 0,1 0 0,0 0 1,-1 0-1,1 1 0,-1-1 0,1 0 0,-1 0 1,1 1-1,-1-1 0,1 0 0,-1 1 0,1-1 1,-1 0-1,0 1 0,1-1 0,-1 1 0,1-1 0,-1 1 1,0-1-1,0 1 0,1-1 0,-1 1 0,0-1 1,0 1-1,1-1 0,-1 1 0,0-1 0,0 1 1,0 0-1,0-1 0,0 1 0,0-1 0,0 1 1,0 0-1,1 30 2196,-1-27-2249,0 14 459,-1-11-384,1-1 0,0 1 0,0 0 0,1-1 1,2 14-1,-2-20-146,-1 1 1,0 0 0,1-1-1,-1 1 1,0-1 0,1 1-1,-1-1 1,1 1 0,-1-1-1,1 1 1,-1-1 0,1 1-1,-1-1 1,1 0 0,0 1-1,-1-1 1,1 0 0,-1 0-1,1 1 1,0-1 0,-1 0-1,1 0 1,0 0 0,0 0-1,-1 0 1,1 0 0,0 0-1,-1 0 1,1 0 0,0 0-1,-1 0 1,1 0 0,0 0-1,-1-1 1,1 1 0,0 0-1,0-1 1,28-14 131,-25 13-118,35-24 183,15-9 86,-49 32-260,0 1 0,0-1 0,0 1 1,1 0-1,-1 0 0,1 1 0,0 0 0,6-1 0,-11 2-28,-1 0-1,1 0 1,0 0-1,0 0 1,-1 0-1,1 0 0,0 0 1,-1 1-1,1-1 1,0 0-1,-1 0 1,1 1-1,0-1 1,-1 1-1,1-1 0,-1 0 1,1 1-1,0-1 1,-1 1-1,1-1 1,-1 1-1,0-1 1,1 1-1,-1 0 0,1-1 1,-1 1-1,0 0 1,1-1-1,-1 1 1,0 0-1,0-1 0,0 1 1,0 0-1,1-1 1,-1 1-1,0 0 1,0 0-1,0-1 1,0 1-1,0 0 0,-1 0 1,-6 36 25,5-29-21,-4 34 21,8-21 86,-2-20-107,0-1 0,0 1 0,0-1 0,1 0 0,-1 1 1,0-1-1,0 0 0,0 1 0,1-1 0,-1 1 0,0-1 0,1 0 0,-1 0 0,0 1 0,1-1 0,-1 0 0,0 1 0,1-1 0,-1 0 1,0 0-1,1 0 0,-1 1 0,1-1 0,-1 0 0,0 0 0,1 0 0,-1 0 0,1 0 0,-1 0 0,1 0 0,-1 0 0,0 0 0,1 0 1,11-4 78,0 0 0,-1 0 0,0-1 0,0-1 0,0 0 0,0-1 0,16-13 1,7-3 40,-29 19-122,48-26-30,-49 28-11,1-1 1,0 1-1,1 1 1,-1-1 0,0 1-1,0 0 1,1 0-1,9 0 1,-14 1 24,0 0 0,-1 0-1,1 0 1,0 0 0,-1 0 0,1 0 0,0 0-1,-1 0 1,1 1 0,0-1 0,-1 0 0,1 1 0,-1-1-1,1 0 1,0 1 0,-1-1 0,1 0 0,-1 1-1,1-1 1,-1 1 0,1-1 0,-1 1 0,0-1-1,1 1 1,-1-1 0,1 1 0,-1 0 0,0-1-1,0 1 1,1 0 0,-1-1 0,0 1 0,0 0 0,0-1-1,0 1 1,0 0 0,0-1 0,0 1 0,0 0-1,0-1 1,0 1 0,0 0 0,0 0 0,-12 31-340,11-29 295,-5 10-240,0-1 0,0 0 1,-1-1-1,-1 1 0,-10 10 0,16-20-43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15371,'-1'3'441,"1"-1"1,-1 1-1,0-1 0,0 1 0,0-1 0,0 1 0,0-1 0,0 1 1,-2 2-1,-5 10 1126,-21 68-424,4 0 0,-27 167 0,52-249-1144,-1 7 62,0 0-1,0-1 1,1 16 0,0-22-54,0-1 0,0 1 0,0-1 0,0 1 1,0-1-1,0 0 0,1 1 0,-1-1 1,0 1-1,0-1 0,0 1 0,0-1 0,1 0 1,-1 1-1,0-1 0,0 1 0,1-1 0,-1 0 1,0 1-1,1-1 0,-1 0 0,0 0 1,1 1-1,-1-1 0,1 0 0,-1 0 0,0 1 1,1-1-1,0 0 0,0 0 6,1-1-1,-1 1 1,1 0-1,-1-1 1,0 0-1,1 1 1,-1-1-1,0 0 1,0 0-1,0 0 1,1 0-1,-1 0 1,0 0-1,0 0 1,1-1-1,30-36 112,-1-2 0,-3-1 0,32-57-1,-14 21-79,-17 28-39,-11 18-43,2 1-1,29-37 1,-48 66 29,0 0 1,0-1 0,0 1 0,1 0 0,-1 0 0,0 0 0,1 0-1,-1 0 1,1 0 0,-1 0 0,1 0 0,0 1 0,-1-1 0,1 0 0,0 1-1,2-1 1,-3 1 1,0 0-1,0 0 1,0 1-1,0-1 1,0 0-1,0 0 1,0 1-1,0-1 1,0 1-1,0-1 1,0 1-1,0-1 0,0 1 1,0 0-1,-1-1 1,1 1-1,0 0 1,0 0-1,0 1 1,2 2-16,-1 0 0,1 0-1,-1 0 1,-1 1 0,1-1 0,-1 1 0,1-1 0,-1 1 0,0 9-1,0-5 15,-1 0 0,-1 0 0,0 0 0,0 0-1,0 0 1,-1 0 0,-1 0 0,0 0 0,0-1-1,0 1 1,-1-1 0,-7 11 0,7-13-15,1-1 0,-1 0 1,0 0-1,0 0 1,-1-1-1,1 1 0,-1-1 1,0 0-1,0-1 1,0 1-1,-1-1 0,1 0 1,-1 0-1,0-1 1,0 1-1,0-1 0,0-1 1,-12 3-1,13-4-108,1 0 1,0-1-1,-1 1 0,1-1 0,0 0 0,0 0 0,0 0 1,0-1-1,0 0 0,0 1 0,0-1 0,0-1 0,0 1 1,1 0-1,-1-1 0,1 0 0,0 0 0,0 0 0,0 0 1,0 0-1,1-1 0,-1 1 0,1-1 0,0 0 0,0 0 1,0 0-1,-2-6 0,-3-24-630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18980,'15'7'2193,"6"0"-1401,18-1-320,8 1 1128,18-4-656,5-2-175,7-1-385,1-2-248,-9-3-616,-6-2-377,-20 3 1017,-13-3-336,-29 7-136,1 5-176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14355,'20'7'1848,"13"-3"-775,7-1-337,11-3 1184,5-1-535,5-4-409,-3 2-392,-3-1-648,-8 3 312,-13 1-264,-8 1-192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18420,'1'-1'80,"-1"1"0,0 0 0,1-1 0,-1 1-1,1 0 1,-1-1 0,1 1 0,-1 0 0,1 0 0,-1-1 0,0 1 0,1 0 0,-1 0 0,1 0 0,-1 0-1,1 0 1,0 0 0,-1 0 0,1 0 0,-1 0 0,1 0 0,-1 0 0,1 0 0,-1 0 0,1 0 0,-1 0-1,1 1 1,14 11 1407,9 29-106,-19-32-1210,56 102 322,38 63-1016,-84-155-129,-6-11-7,-9-8 645,0 0 0,0 0 0,0 0 0,0 0 0,0 0 0,0 0 0,0 0 0,0 0 0,0-1 0,0 1 0,0 0 0,0 0 0,0 0 0,0 0 0,0 0 0,0 0 0,0 0 0,0 0 0,0 0 0,0 0 0,0 0 0,0 0 0,1 0 0,-1 0 0,0 0 0,0-1 0,0 1 0,0 0 0,0 0 0,0 0 0,0 0 0,0 0 0,0 0 0,0 0 0,0 0 0,0 0 0,0 0 0,1 0 0,-1 0 0,0 0 0,0 0 0,0 0 0,0 0 0,0 0 0,0 0 0,0 0 0,0 0 0,0 0 0,0 0 0,0 0 0,0 0 0,1 1 0,-1-1 0,0 0 0,0 0 0,0 0 0,0 0 0,0 0 0,0 0 0,0 0 0,0 0 0,0 0 0,0 0 0,0 0 0,0 0 0,0 0 0,0 0 0,-1-6-521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17652,'17'-2'1824,"13"-13"-952,7-3-296,12-8 889,5-6-185,4-2-392,-1 1-184,-4 0-504,-7 1-536,-10 8 360,-6 5-96,-9 8-136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93 13963,'7'-8'1949,"6"-2"1509,-17 18-995,-51 93 856,-38 47-4142,69-117-769,24-31 1552,0 0 0,0 0 0,0 0 0,0 0 0,0 0 0,-1 0 0,1 0 0,0 0 0,0 0 0,0 0 0,0 0 0,0 0 0,0 0 0,0-1 0,-1 1 0,1 0 0,0 0 0,0 0 0,0 0 0,0 0 0,0 0 0,0 0 0,0-1 0,0 1 0,0 0 0,0 0 0,0 0 0,-1 0 0,1 0 0,0-1 0,0 1 0,0 0 0,0 0 0,0 0 0,0 0 0,0 0 0,0-1 0,0 1 0,0 0 0,0 0 0,1 0 0,-1 0-1,0 0 1,0 0 0,0-1 0,0 1 0,0 0 0,0 0 0,0 0 0,0 0 0,0 0 0,0 0 0,0 0 0,1-1 0,-1 1 0,0 0 0,0 0 0,0 0 0,15-30-1614,0 0 0,33-44 0,-25 39 1149,0-2 235,-4 7 945,1 0 1,45-52-1,-65 82-607,1-1 0,0 0 0,-1 1 0,1-1 1,0 0-1,-1 1 0,1-1 0,0 1 0,0-1 0,0 1 0,0-1 0,-1 1 1,1-1-1,0 1 0,0 0 0,2-1 0,-3 1-32,1 1 0,-1-1 0,0 0-1,1 0 1,-1 0 0,0 1 0,1-1 0,-1 0 0,0 0-1,1 1 1,-1-1 0,0 0 0,0 1 0,0-1-1,1 0 1,-1 1 0,0-1 0,0 0 0,0 1 0,0-1-1,1 0 1,-1 1 0,0-1 0,0 0 0,0 1-1,0-1 1,0 1 0,-2 33 1108,-30 94 42,21-92-1451,2 0 1,2 0-1,-5 51 1,12-86 267,0 11 356,0-12-361,0 1 0,0-1-1,0 0 1,0 0 0,0 1 0,0-1 0,0 0-1,0 0 1,0 1 0,1-1 0,-1 0 0,0 0-1,0 1 1,0-1 0,0 0 0,0 0 0,0 1 0,1-1-1,-1 0 1,0 0 0,0 0 0,0 0 0,0 1-1,1-1 1,-1 0 0,0 0 0,0 0 0,0 0-1,1 0 1,-1 1 0,0-1 0,0 0 0,1 0 0,-1 0-1,0 0 1,0 0 0,1 0 0,-1 0 0,1 0-1,0-2-237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626 620 16756,'0'-7'1664,"6"1"-1120,7 2-240,7-1 752,7 3-400,5-3 1153,2 0-1497,6-14-88,1-3 40</inkml:trace>
  <inkml:trace contextRef="#ctx0" brushRef="#br0" timeOffset="1">0 19 15467,'3'-4'1817,"1"4"-1089,5 2-328,7-2 1360,5-2-743,15-1-473,5 2-112,13-2-608,3 2-360,9-4 480,1 4-56,-2 1-88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19012,'-6'16'923,"-1"1"0,-1-2 0,-11 19 0,-7 12 570,8-8-475,2 0 0,-15 52 0,27-76-889,1 1 0,0-1 0,1 1 0,0 0 0,1 0 0,1 0 0,0-1 0,2 1 0,4 28 0,-4-38-112,-1 0 0,1 1 0,0-1 1,0 0-1,1-1 0,-1 1 0,1 0 0,0-1 1,1 1-1,-1-1 0,1 0 0,0 0 1,0 0-1,0-1 0,0 1 0,1-1 0,8 5 1,-7-6-9,0 1 0,0-1 0,0-1 0,0 1 0,1-1 0,-1 0 0,0 0 0,1-1 0,-1 1 0,1-2 0,-1 1 0,1-1 0,-1 0 0,12-3 0,-6 0 33,-1 0 1,1-1-1,-1 0 0,1-1 0,-1 0 0,12-9 1,-17 10 26,1 0 0,-1-1 1,0 0-1,0 0 1,0 0-1,-1 0 0,0-1 1,0 0-1,-1 0 1,5-10-1,-8 16-53,-1 1 0,1-1 0,-1 0 0,0 0 0,1 0 0,-1 1 0,0-1 0,1 0 0,-1 0 0,0 0 0,0 0 0,0 0 0,0 0 0,0 0 0,0 1 0,0-1 0,0 0 0,0 0 1,0 0-1,-1 0 0,1 0 0,0 0 0,0 1 0,-1-1 0,1 0 0,-1 0 0,1 0 0,-1 1 0,1-1 0,-1 0 0,1 1 0,-1-1 0,0 0 0,1 1 0,-1-1 0,0 1 0,0-1 0,1 1 0,-1-1 0,0 1 0,0 0 0,0-1 0,1 1 0,-1 0 0,-2-1 0,-2 1 48,0-1-1,-1 1 1,1 0-1,0 0 1,0 1-1,-10 1 1,-4 3-234,1 1 0,-1 0 0,1 2 1,1 0-1,0 1 0,0 0 1,1 2-1,0 0 0,0 1 0,-19 19 1,27-21-207,11-8-122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15539,'9'4'2265,"2"-2"-1281,8-4-472,5-2 2417,11 0-2025,2-2-392,10-1-960,4 0 1688,3-2-1176,-1-1-40,-4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18516,'-6'1'1704,"-6"10"-1152,-7 5-272,-5 7 889,-5 6-401,-6 10-352,1 4-160,-2 2-248,2 3-104,4-5-344,2-5-176,7-9-440,4-9 1696,7-20-864,3-7-120,4-19 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14747,'1'0'1665,"3"11"-897,1 2-304,6 7 1384,2 3-760,7 3-479,4 3-153,8-2-168,1 0-96,4-2-400,2-5-216,-3-2-425,-2-3 697,-4-8-160,-1-1-96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17852,'6'2'2048,"-1"7"-1208,1 2-367,-2 8 1279,-1 4-544,-3 7-512,0 3-232,-1 1-448,-3 2-176,-2-4-448,-1-4-232,-1-7 1744,0-4-1040,-1-12-56,2 1-80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18252,'9'-8'382,"1"0"1,-1 1-1,1 0 1,0 1-1,1 0 1,0 1-1,0 0 1,0 0-1,0 1 1,1 1-1,-1 0 1,1 0-1,0 1 1,0 1-1,0 0 1,0 1-1,0 0 1,0 0-1,0 2 1,22 4-1,-30-5-354,0 0-1,0 0 0,0 1 0,0-1 0,0 1 1,-1 0-1,1 0 0,0 0 0,-1 1 1,0-1-1,1 1 0,-1 0 0,0 0 0,-1 0 1,1 0-1,0 0 0,-1 1 0,0-1 1,3 6-1,-3-5-28,-1 0 1,0 0-1,0 0 1,-1 0-1,1 0 1,-1 0-1,0-1 1,0 1-1,0 0 1,0 0-1,-1 0 1,0 0-1,0 0 0,0 0 1,0 0-1,0-1 1,-1 1-1,1 0 1,-1-1-1,-4 6 1,-3 3 5,0-1 1,0 0-1,-1 0 1,-1-1-1,1 0 1,-2-1-1,1 0 1,-25 13-1,23-16-58,15-9-106,22-10-85,-20 12 194,1-1-1,0 1 1,-1 0-1,1 0 1,0 1 0,0-1-1,0 1 1,0 0 0,0 0-1,0 1 1,7 1-1,-10-1 31,0-1-1,0 1 0,0 0 0,0 0 0,0 0 1,-1 0-1,1 1 0,0-1 0,-1 0 0,1 1 0,0-1 1,-1 1-1,0-1 0,1 1 0,-1 0 0,0 0 1,0 0-1,0 0 0,0-1 0,0 1 0,0 0 0,-1 1 1,1-1-1,-1 0 0,1 0 0,-1 0 0,0 0 1,0 3-1,1 1-17,-1 0 1,-1 0 0,1 0-1,-1 0 1,0 0 0,0 0-1,-1 0 1,0 0 0,0-1-1,0 1 1,-1-1-1,0 1 1,-5 6 0,3-5 54,0 0 1,-1 0-1,0-1 0,0 0 1,-1 0-1,0-1 1,0 0-1,-15 8 1,14-8-119,-1-1 1,0 0-1,0-1 1,0 0-1,0 0 1,-1-1-1,1 0 1,-1-1-1,1 0 1,-1 0-1,1-1 1,-1 0-1,0-1 1,1 0-1,-1-1 1,1 1-1,-18-8 1,22 7 49,0 0 0,1-1 0,-1 1 1,1-1-1,0 0 0,0-1 0,0 1 0,0-1 1,1 1-1,-1-1 0,1 0 0,0-1 1,-4-7-1,-12-28-405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19980,'-4'-5'2025,"11"1"-1249,10-3-288,21-3 1040,9-3-271,19 0-473,8 0-232,12 3-416,5 3-224,-4 3-768,-4 2 1504,-16 7-720,-9 3-80,-19-3-56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15123,'10'4'2257,"7"-1"-1113,3 0-488,12-3 2105,5-1-1441,6-2-768,0-2-552,6-3 120,2 1-176,1-3-152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17948,'-10'5'1600,"-4"17"-1152,-5 5-224,-5 15 865,-3 2-377,1 12-488,2 4-144,4 8-128,1 3-48,12-2-96,5-3-88,11-6-272,10-4-145,9-11-135,4-10 576,7-17-144,4-16-120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13699,'0'0'48,"0"1"1,0-1 0,0 0-1,0 1 1,0-1-1,0 0 1,0 0-1,0 1 1,0-1-1,1 0 1,-1 0-1,0 1 1,0-1-1,0 0 1,0 0-1,0 1 1,0-1 0,0 0-1,1 0 1,-1 1-1,0-1 1,0 0-1,0 0 1,1 0-1,-1 1 1,0-1-1,0 0 1,0 0-1,1 0 1,-1 0-1,0 0 1,0 0 0,1 1-1,-1-1 1,0 0-1,0 0 1,1 0-1,-1 0 1,0 0-1,1 0 1,-1 0-1,0 0 1,0 0-1,1 0 1,-1 0-1,0 0 1,0 0-1,1-1 1,-1 1 0,0 0-1,0 0 1,1 0-1,-1 0 1,0 0-1,0 0 1,1-1-1,-1 1 1,0 0-1,0 0 1,0 0-1,0-1 1,1 1-1,-1 0 1,0 0 0,0-1-1,0 1 1,0 0-1,19-19 1111,-17 17-805,45-51 2089,47-70 0,31-66-459,-119 179-1877,45-72 618,71-152-1,-117 219-855,-8 16-161,-11 24-236,-33 89-731,42-101 1108,1 0-1,1 0 1,0 1 0,1 0 0,0-1-1,1 26 1,0-38 145,1 0-1,0 0 1,0 0-1,0 0 1,0 0 0,0 0-1,0 0 1,1 0-1,-1 0 1,0 0-1,0 0 1,1 0 0,-1 0-1,0 0 1,1 0-1,-1 0 1,1-1-1,-1 1 1,1 0 0,0 0-1,-1 0 1,1-1-1,0 1 1,-1 0-1,1-1 1,0 1 0,0-1-1,0 1 1,0-1-1,-1 1 1,1-1-1,0 0 1,0 1 0,0-1-1,0 0 1,0 0-1,0 1 1,0-1 0,0 0-1,0 0 1,0 0-1,0 0 1,0 0-1,0-1 1,0 1 0,0 0-1,0 0 1,1-1-1,5-2 38,-1 0 1,1 0-1,-1-1 0,0 0 0,10-8 0,26-27 606,-2-2 1,-1-1-1,-2-2 1,45-70-1,-94 134-909,2 1 0,1 0 0,0 1-1,2 0 1,0 0 0,2 1 0,-4 35 0,8-50-212,0 1 1,1 0 0,1 12 0,-1-20 413,0 1 1,0-1-1,1 1 0,-1-1 0,0 1 0,0-1 1,1 0-1,-1 1 0,1-1 0,-1 0 0,1 1 1,0-1-1,0 0 0,-1 0 0,1 1 0,0-1 0,0 0 1,0 0-1,0 0 0,0 0 0,1 0 0,-1-1 1,0 1-1,0 0 0,0 0 0,1-1 0,-1 1 1,2 0-1,11-1-808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18124,'12'-1'1760,"-8"5"-1160,-4 3-280,-6 12 889,-7 5-273,-10 11-424,0 3-208,-7 8-192,0 0-80,0-3-272,1-6-208,12-14-496,14-20-160,2-6 799,14-21-231,11-18-192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16388,'-11'30'1568,"2"3"-1216,12-2-440,10 1 296,21-8 96,8-2-112,11-11-312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19636,'16'6'2185,"4"0"-1417,8-6-208,11-6 1136,13-4-719,2-3-145,6-3-136,2 0-112,-3 1-416,-3-1-240,-12 3-688,-4 1-432,-14 4 944,-6 1-209,-11-5-199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15347,'6'3'1513,"-9"13"-993,-6 7-216,-3 8 648,-1 4-160,0 3-312,1 2-152,2 0-288,3-1-56,4-3-32,3-2-40,6-4-152,1-5-136,0-4-304,0-3-56,3-11 544,-2-4-112,0-13-144</inkml:trace>
  <inkml:trace contextRef="#ctx0" brushRef="#br0" timeOffset="1">1 185 13219,'0'5'1752,"11"0"-920,5-2-384,6-3 1913,5-1-1665,4-3 1281,2-4-1593,3-3-32,-1-1 32</inkml:trace>
  <inkml:trace contextRef="#ctx0" brushRef="#br0" timeOffset="2">477 1 16964,'20'2'2128,"1"4"-1352,8-4-336,4-1 1097,4 0-1153,-2-1-472,1 0 264,-1 2-144,-6-2-320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1 778 13019,'26'-29'3168,"31"-41"-1,17-35-240,-38 52-2203,247-393 2065,-277 434-2808,-6 12 18,0 0 0,0 0 0,-1 0 0,1 0 0,0 0 0,0 0 0,0 0 0,0 0 0,0 0 0,0 0 0,0 0 0,0 0 0,0 0 0,0 0 0,0 0 0,0 0 0,0 0 0,0 0 0,0 0 0,0 0 0,-1 0-1,1 0 1,0 0 0,0 0 0,0 0 0,0 0 0,0 0 0,0 0 0,0 0 0,0 0 0,0 0 0,0 0 0,0 0 0,0 0 0,0 0 0,0 0 0,0 0 0,0 0 0,0 0 0,0 0 0,0 0 0,-1 0 0,1 0 0,0 0 0,0 0 0,0-1 0,0 1 0,0 0 0,0 0 0,0 0 0,0 0 0,0 0 0,0 0 0,0 0 0,0 0-1,0 0 1,0 0 0,0 0 0,0 0 0,0 0 0,0 0 0,0 0 0,0 0 0,0-1 0,0 1 0,1 0 0,-1 0 0,0 0 0,-14 17-140,3 0 66,2 0 1,0 1-1,1 0 1,0 0-1,2 1 1,0 0-1,-5 37 1,10-55 70,1 1 1,0 0-1,0 0 0,0-1 1,0 1-1,0 0 1,0 0-1,0 0 0,0-1 1,1 1-1,-1 0 1,1-1-1,0 1 1,-1 0-1,1-1 0,0 1 1,0-1-1,0 1 1,0-1-1,0 1 0,0-1 1,0 0-1,1 1 1,-1-1-1,2 1 1,-1-1 3,1 0 1,-1 0 0,0 0 0,1-1 0,-1 1 0,1-1 0,-1 1 0,1-1-1,0 0 1,-1 0 0,1 0 0,-1-1 0,1 1 0,-1 0 0,1-1 0,-1 0-1,3-1 1,11-4 45,-1 0-1,0-2 0,0 0 1,-1 0-1,22-18 1,-12 6 109,-1-1 0,23-25 0,-36 34-66,-1 0 0,0-1 0,0 0 1,-1 0-1,-1-1 0,0 0 0,-1 0 0,4-18 1,-9 32-86,-1-1 1,0 1-1,0-1 1,1 1 0,-1-1-1,0 0 1,0 1-1,0-1 1,0 1-1,0-1 1,0 0 0,0 1-1,0-1 1,0 1-1,0-1 1,0 0 0,0 1-1,0-1 1,-1 1-1,1-1 1,0 0-1,0 1 1,-1-1 0,1 1-1,-1-1 1,1 0-7,-1 1 0,0 0 0,1 0-1,-1 0 1,0 0 0,1 0 0,-1 0 0,1 0 0,-1 0 0,0 0 0,1 0 0,-1 0-1,0 0 1,1 1 0,-1-1 0,1 0 0,-1 0 0,0 1 0,0-1 0,-3 2-40,0 1 0,1-1 0,-1 1-1,0-1 1,1 1 0,-4 4 0,-4 9-326,0 0-1,0 2 0,2-1 1,0 1-1,1 1 0,1-1 1,1 1-1,-5 21 0,8-10-167,8-9-57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18116,'-3'28'1608,"-3"3"-1144,0 3-216,1 2 593,0-2-217,1 1-744,3-4-448,-1-9-905,1-8 1209,1-13-264,-4 1-208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17444,'8'-3'683,"1"-1"0,-1 1 0,1 1 0,-1 0 1,1 0-1,0 0 0,0 1 0,17 0 0,-20 2-522,1-1 0,-1 1 0,1 0-1,-1 0 1,0 0 0,1 1-1,-1 0 1,0 0 0,0 1-1,0 0 1,-1 0 0,10 7-1,-13-9-151,0 1 0,0 0-1,0-1 1,0 1-1,-1 0 1,1 0-1,0 0 1,-1 1-1,0-1 1,0 0-1,0 0 1,0 1-1,0-1 1,0 0 0,0 1-1,-1-1 1,1 1-1,-1 4 1,0-3-5,0 0 0,-1 0 0,1 0 0,-1 0 0,0 0 0,-1 0 0,1-1 0,-1 1 0,1 0 0,-1-1 0,-3 4 0,1 0-2,-1 0 0,-1 0 1,1-1-1,-1 0 0,0 0 1,-1 0-1,1-1 0,-1 0 1,0 0-1,-13 6 1,18-11-150,8-5 6,12-5-73,-9 7 134,-1 1 0,1 1 0,0 0-1,-1 0 1,1 0 0,0 1 0,0 1 0,-1-1-1,1 2 1,0-1 0,-1 1 0,12 4 0,-17-5 65,1 0 0,-1 0 0,0 0 0,0 1 0,0 0-1,0-1 1,0 1 0,0 0 0,0 1 0,0-1 0,-1 0 0,1 1 0,-1-1 0,0 1 0,0 0 0,0 0 0,0 0 0,0 0 0,-1 0 0,1 0 0,-1 1 0,0-1 0,0 0 0,0 1 0,0-1 0,-1 1 0,1-1 0,-1 1 0,0-1 0,0 1 0,0-1 0,0 1-1,-2 4 1,0-1 35,0 0-1,-1 0 0,0-1 0,0 1 1,0-1-1,-1 1 0,0-1 1,0 0-1,-1 0 0,0-1 0,0 0 1,0 0-1,0 0 0,-13 8 0,5-4 68,0-1-1,-1 0 0,0-1 1,0 0-1,-30 8 0,40-14-125,0 0 0,0 0-1,0 0 1,0 0-1,0-1 1,0 0 0,0 0-1,0 0 1,-5-1 0,7 0 26,1 1 1,0-1 0,0 1 0,-1-1 0,1 1-1,0-1 1,0 0 0,0 0 0,-1 1-1,1-1 1,0 0 0,0 0 0,0 0 0,1 0-1,-1 0 1,0-1 0,0 1 0,0 0 0,1 0-1,-1 0 1,1-1 0,-1 1 0,1 0 0,0-1-1,-1 1 1,1 0 0,0-1 0,0 1 0,0-1-1,0-2 1,2-27-200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17764,'11'18'1728,"1"3"-1064,0 6-272,1 9 769,0 1-161,-3 5-264,-3 2-136,-5 5-272,-2 0-32,-7 5-96,-2 2-16,-8 0-48,0 1-56,-6-1-360,-2 0-336,0-13 544,-3-3-96,-2-20-80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5 202 14115,'-1'-3'137,"0"0"1,0 0-1,1 0 0,-1 0 0,1 1 0,0-1 1,0 0-1,0 0 0,0 0 0,0 0 1,1 0-1,-1 0 0,1 0 0,0 1 1,0-1-1,0 0 0,0 0 0,0 1 1,1-1-1,-1 1 0,1-1 0,0 1 1,-1 0-1,5-5 0,4-2 264,0 0-1,0 0 1,1 1 0,13-8 0,-5 5-250,1 0 0,1 1 0,0 2 1,0 0-1,1 1 0,0 1 1,0 0-1,0 2 0,1 1 1,-1 1-1,1 1 0,0 1 0,27 3 1,0 3-160,0 3 1,0 2-1,-1 1 1,88 37-1,-90-31-99,79 21 1,-101-34 73,0 0 0,0-2 1,0-1-1,0-1 0,32-3 1,-3-6 21,-1-3 1,-1-1-1,93-37 1,34-8 26,-170 54-3,0 1-1,1 0 1,-1 1 0,1 0-1,-1 1 1,1 0-1,-1 0 1,1 1-1,-1 1 1,0-1 0,1 1-1,-1 1 1,0 0-1,0 0 1,14 8 0,-9-4-10,1-1 0,1 0-1,-1-1 1,1-1 0,0 0 0,0-1 0,24 1 0,-28-4-33,1 0-1,-1-1 1,1 0 0,-1-1-1,0 0 1,0-1-1,0-1 1,0 0 0,-1 0-1,17-10 1,19-15-68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1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20 16492,'-1'-2'103,"0"1"1,0-1-1,0 1 1,-1-1 0,1 1-1,0 0 1,-1 0 0,1 0-1,-1 0 1,1 0 0,-1 0-1,0 0 1,1 0 0,-1 1-1,0-1 1,0 1 0,0-1-1,1 1 1,-1 0 0,0-1-1,0 1 1,0 0-1,0 0 1,1 0 0,-3 1-1,-5 0 124,0 0-1,1 0 1,-1 1-1,-9 3 1,7-1-51,-1 1 0,1 1 0,1-1 0,-1 2 0,1 0-1,0 0 1,1 0 0,0 2 0,0-1 0,0 1 0,1 0 0,-10 15 0,6-6-128,0 1 1,2 0 0,0 1-1,1 0 1,1 0 0,-6 23-1,11-32-46,1 0 1,0 0-1,0 0 0,1 0 0,0 0 0,1 0 0,2 17 1,-1-24 1,-1 0 0,1-1 0,0 1 0,0 0 0,1 0 0,-1-1 0,1 1 0,-1-1 1,1 1-1,0-1 0,0 0 0,1 0 0,-1 0 0,1 0 0,-1 0 0,1-1 0,0 1 1,0-1-1,0 1 0,1-1 0,-1 0 0,0 0 0,1-1 0,6 3 0,-1-2 14,1 0-1,0-1 0,0 0 0,0-1 1,-1 0-1,1 0 0,0-1 1,0 0-1,0-1 0,-1 0 1,1-1-1,-1 0 0,12-5 0,6-4 58,0-1-1,0-1 0,25-20 0,-21 14 40,-2-2-1,31-30 1,-52 45-123,0-1 0,-1 1 0,0-2 0,-1 1 0,0-1 0,0 0 0,-1 0 0,0-1 0,-1 1 0,1-1 0,4-20 0,-8 26-34,-1 1-1,0 0 0,1-1 0,-1 1 0,0 0 1,-1-1-1,1 1 0,-1 0 0,1 0 0,-1-1 1,0 1-1,0 0 0,0 0 0,-1 0 0,1 0 1,-1 0-1,0 0 0,0 0 0,0 1 1,0-1-1,0 1 0,0-1 0,-1 1 0,1 0 1,-1 0-1,-3-3 0,-1 1-26,-1 0 1,0 0-1,0 1 1,0 0-1,0 1 1,0-1-1,0 1 1,-1 1-1,-9-1 1,-38-2-415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6 363 14035,'0'0'86,"-1"-1"0,1 1 0,-1-1 0,1 1 0,0-1 0,-1 1 0,1 0 0,0-1 0,-1 1 0,1-1 0,0 0 0,-1 1 0,1-1 0,0 1 0,0-1 0,0 1 0,0-1 1,0 1-1,0-1 0,0 0 0,0 1 0,0-1 0,0 1 0,0-1 0,0 0 0,0 1 0,0-1 0,0 1 0,0-1 0,1 1 0,-1-1 0,0 1 0,0-1 0,1 1 0,-1-1 0,0 1 0,1-1 0,-1 1 0,1-1 0,-1 1 0,1 0 0,-1-1 0,0 1 0,1 0 0,-1-1 0,1 1 0,0 0 0,-1-1 0,1 1 0,-1 0 0,1 0 0,-1 0 1,1 0-1,-1 0 0,1 0 0,0 0 0,0 0 0,8-2 293,0 2 1,0-1 0,12 2 0,-7-1 22,107-9 866,206-42 0,-76 8-1489,-179 34 222,109 1-1,-144 9-23,41 0 45,107-10-1,-39-11 241,390-30 494,-217 52-683,89-2-23,-171-2-27,251 30 0,-238-9-2,401-19 0,125-29 33,-405 16-71,16 2 9,154-6-12,-2-30 9,-380 24 21,193-20 27,-323 40-36,1 3 1,-1 0-1,1 2 0,-1 1 1,0 1-1,1 2 0,48 15 1,-26-4-967,-56-16-539,3-1 1027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18148,'0'-3'220,"1"1"0,-1-1 0,1 1 0,0-1 0,0 1 0,0 0 0,0-1 0,0 1 0,1 0 0,-1-1 0,1 1 0,-1 0 0,1 0 0,0 0 0,0 1 0,0-1 0,0 0 0,0 1-1,0-1 1,0 1 0,0 0 0,1-1 0,2 0 0,2-1 1,0 0 1,0 1-1,0-1 0,0 2 0,0-1 0,0 1 0,10-1 0,-15 2-211,1 0 0,0 0-1,-1 0 1,1 0 0,-1 1 0,1-1-1,-1 1 1,1 0 0,-1-1 0,1 1-1,-1 0 1,0 1 0,1-1 0,-1 0 0,0 1-1,0-1 1,0 1 0,0-1 0,0 1-1,0 0 1,-1 0 0,1 0 0,-1 0-1,1 0 1,-1 1 0,0-1 0,1 0-1,-1 1 1,-1-1 0,1 0 0,0 1-1,0-1 1,-1 1 0,1 4 0,0 4 11,0-1 1,-1 0-1,-1 1 1,1-1-1,-2 0 1,1 1-1,-6 14 0,-5 10-12,-2-1 0,-1 0-1,-27 43 1,22-43 1,1 2 0,-20 56-1,38-89-9,0 0 0,0 0-1,0 0 1,1 1 0,-1-1-1,1 0 1,0 0-1,-1 1 1,2-1 0,-1 0-1,0 1 1,2 4 0,-2-7 0,1 0 0,0 1 0,0-1 0,-1 1 0,1-1 0,0 0 0,0 0 0,1 0 0,-1 1 0,0-1 0,0 0 0,0 0 0,1-1 0,-1 1 0,1 0 0,-1 0 0,0-1 0,1 1 0,-1-1 0,1 1 0,0-1 0,-1 1 0,1-1 0,-1 0 0,1 0 0,2 0 1,6 0 11,0 0 0,1-1 0,-1 0 0,0-1 0,1 0 0,-1-1 1,0 0-1,15-8 0,4-2 167,42-27 1,-68 38-161,13-8 178,26-21 1,-39 28-153,-1 1 0,1-1 0,0 1 0,0-1 0,-1 0 0,0 0 0,1 0 0,-1 0 0,-1-1 0,1 1 0,0-1 0,-1 1 0,1-1 0,-1 1 0,1-8 1,-2 10-24,0-1 1,-1 0 0,1 1-1,0-1 1,-1 1 0,0-1-1,1 1 1,-1-1 0,0 1-1,0 0 1,1-1 0,-1 1-1,0 0 1,0 0 0,-1-1-1,1 1 1,0 0 0,0 0-1,-1 0 1,1 0 0,0 0-1,-1 1 1,1-1 0,-1 0-1,-2 0 1,-5-3 43,-1 1 0,-18-4-1,25 7-61,-57-9-170,55 8-92,0 1 1,0 0-1,1 0 0,-1 0 0,0 1 0,1 0 1,-1 0-1,0 0 0,1 0 0,-8 3 0,12-4 229,0 0 0,-1 1 0,1-1-1,0 0 1,0 0 0,0 0 0,0 0-1,-1 0 1,1 0 0,0 0 0,0 0-1,0 0 1,0 0 0,0 1 0,-1-1 0,1 0-1,0 0 1,0 0 0,0 0 0,0 0-1,0 0 1,0 1 0,0-1 0,0 0-1,0 0 1,0 0 0,-1 0 0,1 1-1,0-1 1,0 0 0,0 0 0,0 0-1,0 0 1,0 1 0,0-1 0,0 0-1,0 0 1,0 0 0,0 1 0,1-1-1,6-1-735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8 378 12883,'-7'3'2118,"11"-2"476,16-7 385,-6-4-2520,-1-1 1,0 0 0,0-1 0,-1 0-1,0-1 1,-1-1 0,-1 1 0,0-2-1,9-17 1,4-12 125,31-89-1,-50 121-560,-3 9-38,-1 0 1,1 0 0,0 0 0,1-1-1,-1 1 1,0 0 0,1 1-1,0-1 1,-1 0 0,1 0-1,0 1 1,1-1 0,2-2 0,-4 5 4,-1-1 0,1 1 0,0 0 0,-1 0 0,1 1 0,-1-1 1,1 0-1,-1 0 0,1 0 0,-1 0 0,1 0 0,-1 0 1,1 1-1,-1-1 0,1 0 0,-1 0 0,0 1 0,1-1 0,-1 0 1,1 1-1,-1-1 0,0 1 0,1-1 0,-1 0 0,0 1 0,1-1 1,-1 1-1,0-1 0,0 1 0,1-1 0,-1 1 0,0-1 1,0 1-1,10 23-146,-8-19 105,18 50-339,-8-21 275,27 54-1,-34-79-83,0 1 0,1-1-1,0-1 1,1 1 0,0-1-1,0 0 1,1-1 0,0 0-1,0 0 1,10 6 0,1-4-146,1-6-132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19628,'21'2'1841,"11"-2"-1089,4-7-240,12-3 928,4-2-448,10-1-375,2 0-185,-1 3-784,-1 0-497,-11 3 745,-3 3-240,-14-6-144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34 12507,'28'-33'4006,"-27"41"-389,-4 9-2881,-12 22-294,-1 0 1,-3-1-1,0 0 0,-27 34 1,36-54-356,-54 71-59,19-28-1863,43-57 724,8-7 663,9-11-59,8-9-237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72 11370,'7'-20'1194,"-5"13"-776,1 0-1,-1 0 0,1 0 1,1 0-1,5-8 1,-9 15-384,0 0 1,0-1 0,0 1 0,0 0 0,0 0 0,0 0 0,0 0 0,0 0 0,0 0 0,0 0-1,0 0 1,0 0 0,1 0 0,-1 0 0,0 0 0,0 0 0,0 0 0,0 0 0,0 0 0,0 0-1,0 0 1,0 0 0,0 0 0,0 0 0,0 0 0,0 0 0,0 0 0,1 0 0,-1 0 0,0 0-1,0 0 1,0 0 0,0 0 0,0 0 0,0 0 0,0 0 0,0 0 0,0 0 0,0 0 0,0 0-1,0 0 1,0 0 0,1 0 0,-1 0 0,0 0 0,0 0 0,0 0 0,0 0 0,0 0 0,0 0-1,0 0 1,0 0 0,0 1 0,0-1 0,0 0 0,0 0 0,0 0 0,0 0 0,0 0 0,0 0-1,0 0 1,2 9 815,-1 10-187,-1 37-218,2 143 367,9-67-4377,-11-129 2883</inkml:trace>
  <inkml:trace contextRef="#ctx0" brushRef="#br0" timeOffset="1.14">3 275 15099,'-3'-8'1993,"3"2"-1281,4 3-312,5 2 1400,5 1-936,5 2-319,2-2-938,2 2 1850,5-1-1409,-1-1 64,-1-11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16468,'-3'30'1448,"-6"7"-992,-1 1-192,-3 6 648,3 1-264,2-4-440,0-2-272,3-12-568,-2-5 592,-1-11-160,1-1-80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18556,'6'-6'389,"1"1"-1,-1-1 1,1 1 0,1 1 0,-1-1 0,1 1-1,0 1 1,0-1 0,0 1 0,0 1-1,0 0 1,1 0 0,-1 0 0,1 1-1,11 0 1,-12 1-297,0 0-1,0 0 0,0 1 1,0 1-1,-1-1 0,1 1 1,0 0-1,-1 1 1,1 0-1,-1 0 0,0 1 1,0-1-1,0 2 0,0-1 1,-1 1-1,11 10 1,-14-13-92,0 1 1,0 0 0,-1 0 0,0 0-1,1 1 1,-1-1 0,0 0-1,-1 1 1,1-1 0,-1 1 0,1 0-1,-1 0 1,0-1 0,0 1-1,-1 0 1,1 0 0,-1 0 0,0 0-1,0 0 1,0 0 0,-1-1 0,1 1-1,-1 0 1,0 0 0,-2 7-1,-2-2-8,0 0 0,0 0 0,0 0 0,-1-1 0,0 0-1,-1 0 1,0 0 0,-14 11 0,20-19-13,0 1 1,0 0-1,0-1 1,0 1-1,0 0 1,1 0-1,-1 0 1,0 0-1,0 0 1,1 0-1,-1 0 1,0 0-1,1 0 1,-1 0-1,1 0 1,0 1-1,-1-1 1,1 0-1,0 0 1,-1 2-1,2-2-13,0 0-1,-1 1 0,1-1 0,0 0 1,0 0-1,0 0 0,0 0 0,0 0 1,0 0-1,0 0 0,0 0 0,0 0 1,0 0-1,0 0 0,1-1 0,-1 1 0,2 0 1,34 16-490,-29-14 469,-1 0 1,1 0-1,-1 0 1,0 1-1,0 0 0,0 1 1,-1-1-1,0 1 1,11 11-1,-16-14 61,0-1 0,0 1 0,0 0 0,0-1 0,-1 1 0,1 0 0,-1-1 0,1 1 0,-1 0 0,0 0 1,1-1-1,-1 1 0,0 0 0,0 0 0,0 0 0,-1-1 0,1 1 0,0 0 0,-1 0 0,1-1 0,-1 1 0,1 0 0,-1-1 0,0 1 0,0 0 0,0-1 0,0 1 0,0-1 0,0 1 0,0-1 0,0 0 0,-3 2 0,-2 3 78,-1 0-1,0 0 1,0-1-1,-1 0 1,-8 4-1,2-2-16,0 0 0,0-1 0,0-1 0,-1-1 0,1 0 0,-1 0 0,0-2 0,0 0 0,0 0 0,-1-2 0,1 0 0,-27-3 0,38 2-113,1 0-1,0 0 1,0 0 0,0 0-1,0 0 1,0 0 0,0-1-1,0 0 1,0 1 0,1-1-1,-1 0 1,1 0 0,-1-1-1,1 1 1,0 0 0,0-1-1,0 1 1,0-1 0,-3-5-1,1-8-261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18748,'-1'-1'103,"0"0"-1,0 0 1,0-1 0,0 1 0,0 0-1,0-1 1,1 1 0,-1 0 0,0-1-1,1 1 1,-1-1 0,1 1 0,0-1-1,-1 0 1,1 1 0,0-1 0,0 1-1,0-1 1,0 1 0,0-1 0,0 0-1,1 1 1,-1-1 0,0 1 0,1-1-1,-1 1 1,1-1 0,0 1 0,-1 0-1,1-1 1,0 1 0,0 0 0,0-1-1,0 1 1,0 0 0,0 0-1,0 0 1,0 0 0,1 0 0,-1 0-1,0 0 1,1 0 0,-1 1 0,1-1-1,-1 0 1,0 1 0,1-1 0,1 0-1,12-4 137,0 1 0,0 0 0,0 0-1,0 2 1,0 0 0,1 1 0,27 1-1,-13 2-199,1 1-1,57 15 0,-84-17-152,0 1 1,1-1 0,-1-1-1,0 1 1,1-1-1,-1 1 1,0-1 0,1-1-1,-1 1 1,0-1-1,1 1 1,-1-1 0,0 0-1,0-1 1,0 1-1,0-1 1,0 0 0,0 0-1,0 0 1,0 0-1,-1-1 1,1 1-1,-1-1 1,0 0 0,0 0-1,5-6 1,-7 8-475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15699,'-13'12'1823,"9"-9"-941,8-8-85,11-10-158,0 1 0,2 1-1,-1 0 1,2 1 0,0 0-1,0 2 1,32-14 0,-45 22-586,0 0 0,0 0 0,0 1 1,0-1-1,0 1 0,1 0 0,-1 0 1,1 1-1,8 0 0,-11 0-39,-1 1-1,1-1 0,-1 1 1,0 0-1,1 0 1,-1 0-1,0 0 0,1 0 1,-1 0-1,0 1 0,0-1 1,0 1-1,0 0 0,0-1 1,-1 1-1,1 0 1,-1 0-1,1 0 0,-1 0 1,1 0-1,-1 1 0,1 2 1,6 13 22,-6-12-33,0-1 0,1 1 1,0-1-1,0 0 1,0 0-1,5 7 1,-7-11-17,0 0-1,1 0 1,-1 0 0,0 0-1,0-1 1,1 1 0,-1 0-1,0-1 1,1 1 0,-1 0 0,0-1-1,1 0 1,-1 1 0,1-1-1,-1 0 1,1 0 0,-1 0-1,1 0 1,-1 0 0,1 0 0,-1 0-1,1 0 1,-1-1 0,1 1-1,-1-1 1,0 1 0,1-1 0,-1 1-1,1-1 1,-1 0 0,1 0-1,7-5-154,-1 0-1,0 0 0,-1-1 0,1 0 0,-1-1 1,-1 1-1,1-1 0,-1 0 0,-1-1 1,6-9-1,1-8-227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16740,'1'-5'173,"0"-1"1,1 0 0,-1 0-1,1 1 1,0-1-1,0 1 1,0 0 0,1 0-1,0-1 1,0 2 0,1-1-1,-1 0 1,5-4 0,-2 3 39,1 0-1,0 1 1,0-1 0,0 1 0,1 1 0,-1 0 0,18-7-1,-9 5 17,0 1-1,1 1 0,0 1 0,-1 0 0,1 1 0,1 1 0,-1 0 0,25 4 0,-33-3-188,0 2-1,-1-1 1,1 2-1,-1-1 1,0 1-1,0 0 1,0 0-1,0 1 1,0 0-1,-1 1 1,0 0-1,0 0 1,9 8-1,-13-9-29,1-1 0,-1 1 0,0 0 0,0 1 0,-1-1 0,1 0 0,-1 1 0,0-1 0,0 1 0,0 0 0,-1 0 0,0 0 0,0 0 0,0 0 0,0 0 0,-1 0 0,0 0 0,0 0 0,0 0 0,0 0 0,-1 0-1,0 0 1,-3 9 0,-2 2 1,-1-1 0,0 1-1,-1-1 1,-1-1 0,0 0 0,-1 0-1,-1 0 1,-18 18 0,-10 5 9,-59 45 1,45-44-3,35-27-17,1 2 1,0-1-1,1 2 1,1 1-1,-16 17 0,29-30 1,1 0 0,-1 0 0,1 0 0,-1 0-1,1 0 1,0 0 0,0 0 0,0 1 0,0-1-1,0 0 1,1 1 0,-1-1 0,1 1 0,-1-1-1,1 1 1,0-1 0,0 1 0,0-1 0,0 0-1,1 5 1,0-5-18,0 0-1,1 1 0,-1-1 1,0 0-1,1 0 1,0 0-1,-1 0 0,1 0 1,0 0-1,0 0 0,0-1 1,0 1-1,0-1 1,1 1-1,-1-1 0,3 1 1,7 3-180,0-1 0,0 0 0,0-1 0,0 0 0,1-1 0,20 1 0,-15-3 49,0-1-1,0 0 1,29-6 0,7-5-277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19396,'-4'12'1648,"1"11"-1199,-1 3-201,-2 11 624,0 6-368,0 3-472,3 5-456,1-3 376,-1-3-120,6-7-96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20 17124,'0'-1'77,"0"0"0,0 0 0,-1 0 1,1 0-1,0 1 0,-1-1 0,1 0 1,0 0-1,-1 0 0,1 0 1,-1 0-1,0 1 0,1-1 0,-1 0 1,1 0-1,-1 1 0,0-1 0,0 1 1,1-1-1,-1 0 0,0 1 0,0-1 1,-2 0-1,2 1-10,-1 0-1,1 0 1,-1 0 0,0 0-1,0 0 1,1 0 0,-1 0-1,1 0 1,-1 1-1,0-1 1,1 1 0,-4 1-1,-3 2 157,0 0-1,0 1 1,1 0-1,-10 8 0,-11 11-87,2 2 0,1 0 0,0 2 0,3 1 0,0 0 0,2 2 0,1 0 0,-22 50 0,35-65-103,0 0-1,1 0 1,0 0-1,2 1 1,0-1-1,-2 33 1,5-44-25,0-1-1,0 1 1,0-1 0,1 0 0,-1 1 0,1-1 0,0 0 0,1 1 0,-1-1 0,1 0 0,0 0 0,0 0 0,0 0-1,0 0 1,1-1 0,-1 1 0,1-1 0,0 1 0,0-1 0,0 0 0,1 0 0,-1 0 0,1-1 0,-1 1-1,1-1 1,0 0 0,0 0 0,0 0 0,0-1 0,1 1 0,3 0 0,1-1 36,-1 1 1,1-2 0,-1 1-1,1-1 1,0-1 0,-1 0-1,1 0 1,-1 0 0,1-1-1,-1 0 1,0-1 0,0 0-1,12-6 1,-9 4 87,-1-1-1,0 0 1,0-1 0,-1 0-1,0 0 1,0-1 0,0 0-1,-1-1 1,10-13 0,-17 20-90,1 0 1,-1 0 0,1 0 0,-1 0-1,0 0 1,0 0 0,0 0 0,0 0-1,0-1 1,0 1 0,-1 0 0,1-1-1,-1 1 1,1 0 0,-1-1 0,0 1-1,0-1 1,0 1 0,0-1 0,-1 1-1,1 0 1,-1-1 0,1 1 0,-1 0-1,0-1 1,0 1 0,0 0 0,0 0-1,-2-3 1,1 2-27,-1 1 1,-1-1-1,1 1 0,0-1 1,-1 1-1,1 0 0,-1 0 0,1 0 1,-1 1-1,0-1 0,0 1 0,0 0 1,0 0-1,0 0 0,0 1 1,-6-1-1,-4 1-325,1-1 0,0 2 0,-20 3 1,26-3 258,1 0 0,0 1-1,0-1 1,0 1 0,0 1 0,0-1 0,1 1 0,-1 0 0,-7 6 0,12-8 34,1-1 0,-1 0-1,1 1 1,-1-1 0,1 0-1,0 1 1,-1-1-1,1 1 1,0-1 0,-1 1-1,1-1 1,0 1 0,0-1-1,-1 1 1,1-1 0,0 1-1,0 0 1,0-1 0,0 1-1,-1 0 1,9 11-355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235 121 17212,'0'-7'473,"1"1"1,-1 0 0,-1-1-1,1 1 1,-1-1-1,0 1 1,0 0 0,-1-1-1,0 1 1,0 0-1,-1 0 1,1 0 0,-5-6-1,5 10-431,1 0 0,-1 0 0,1 0-1,-1 0 1,0 0 0,0 1-1,0-1 1,0 1 0,0-1 0,0 1-1,0 0 1,0 0 0,0 0 0,-1 0-1,1 0 1,0 0 0,-1 0 0,1 1-1,-1 0 1,1-1 0,-1 1 0,1 0-1,-1 0 1,1 0 0,-1 0 0,1 1-1,-1-1 1,1 1 0,0 0 0,-1-1-1,1 1 1,0 0 0,-1 0 0,1 0-1,0 1 1,-3 2 0,-6 2-24,1 2 0,1-1 0,0 1 0,0 0 1,0 1-1,1 0 0,1 1 0,-1-1 0,-6 13 0,9-13-19,0-1 0,1 1 0,0 0 0,0 1 0,1-1 0,0 1-1,1-1 1,0 1 0,0 0 0,1 0 0,0 15 0,1-22-4,0-1 0,0 0 0,0 0 1,1 0-1,-1 1 0,1-1 0,-1 0 1,1 0-1,0 0 0,-1 0 0,1 0 0,0 0 1,0 0-1,1 0 0,-1-1 0,0 1 0,1 0 1,-1-1-1,1 1 0,-1-1 0,1 1 0,0-1 1,-1 0-1,1 1 0,0-1 0,0 0 1,0 0-1,0-1 0,0 1 0,0 0 0,0-1 1,1 1-1,-1-1 0,0 1 0,0-1 0,0 0 1,0 0-1,1 0 0,3-1 0,3 0-9,0-1 0,0 0 0,0-1 0,-1 0 0,1 0 0,-1-1 0,1 0 0,8-6 0,5-5 0,-2-1-1,0-1 0,-1-1 1,-1-1-1,-1 0 0,16-24 1,-30 44-47,-2 7 36,-1 10 1,-3 20-28,1 1-1,2 0 1,8 60-1,-7-87 45,2 0 0,-1 0 0,2 0 1,-1-1-1,1 0 0,1 1 0,0-1 0,1-1 0,0 1 0,1-1 1,0 0-1,0-1 0,1 1 0,0-2 0,17 15 0,-24-22 14,0-1 0,-1 1-1,1-1 1,0 1-1,-1-1 1,1 1 0,-1-1-1,1 1 1,-1-1 0,1 1-1,-1 0 1,1-1 0,-1 1-1,0 0 1,1-1-1,-1 1 1,0 0 0,1-1-1,-1 1 1,0 0 0,0 0-1,0-1 1,0 1 0,0 0-1,0 0 1,0 0 0,0 1-1,-1-1 12,1 0 0,-1 1-1,0-1 1,0 0 0,0 0-1,0 0 1,0 0 0,0 0-1,0 0 1,0 0 0,0 0-1,-1 0 1,-1 1 0,-8 4 149,-1-1 0,-22 6 0,24-8-73,-12 5 68,0-2-1,-1 0 1,0-2-1,0 0 1,0-2-1,-1 0 1,-31-3-1,52 1-214,-1-1-1,0 0 0,0 1 0,0-2 0,1 1 1,-6-2-1,9 2 32,-1 1-1,1 0 1,-1 0 0,1-1 0,-1 1-1,1 0 1,-1-1 0,1 1 0,-1-1-1,1 1 1,0-1 0,-1 1 0,1-1-1,0 1 1,-1-1 0,1 1-1,0-1 1,0 1 0,-1-1 0,1 1-1,0-1 1,0 0 0,0 1 0,0-1-1,0 1 1,0-1 0,0 0 0,0 1-1,0-1 1,0 1 0,0-1 0,0 1-1,0-1 1,0 0 0,0 1 0,1-1-1,-1 1 1,0-1 0,1 1 0,-1-1-1,0 1 1,1-1 0,-1 1 0,0-1-1,1 1 1,-1-1 0,1 1 0,0-1-1,14-13-253,8 0-66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17316,'53'-20'1987,"-16"5"-820,1 1 0,1 2 1,55-10-1,-90 21-1076,1 1 0,-1-1-1,1 1 1,0 0 0,-1 1 0,1-1 0,0 1 0,-1 0 0,1 0 0,5 2 0,-8-2-58,0 0 0,0 0 1,0 0-1,-1 1 0,1-1 1,0 0-1,-1 1 0,1 0 1,-1-1-1,1 1 1,-1 0-1,0 0 0,1 0 1,-1-1-1,0 1 0,-1 1 1,1-1-1,0 0 0,0 0 1,-1 0-1,1 0 0,-1 0 1,0 4-1,1 6 72,-1 1 1,-1-1-1,0 0 0,-1 0 0,0 0 1,-5 18-1,-31 74 315,29-81-343,3-8-39,-22 61-419,-5-1 0,-44 76 1,59-120 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16476,'6'5'1328,"8"-2"-976,10 1-160,15-4 272,11 0-176,9 0-504,4-4-208,0-2 336,-5-2-128,-11-5-144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15371,'26'1'1360,"0"2"0,49 10 0,54 22-1051,-127-35-306,20 6 27,-1 1 0,24 12-1,-41-17-23,1 0 0,-1 0 0,1 1 0,-1 0 0,0 0 0,0 0 0,0 0-1,-1 1 1,1-1 0,-1 1 0,0 0 0,0 0 0,0 0 0,0 0 0,-1 1-1,2 4 1,-3-5-3,0-1-1,-1 1 1,0-1-1,0 1 1,0-1-1,0 1 1,0 0-1,-1-1 1,1 1-1,-1-1 1,0 0-1,0 1 0,-1-1 1,1 0-1,-1 1 1,1-1-1,-1 0 1,0 0-1,0 0 1,-3 3-1,-6 6-7,0 1-1,-25 19 1,36-31 4,-47 35-436,0-2 0,-79 42 0,92-57 173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18684,'1'4'158,"-1"-1"0,1 1 1,-1 0-1,1-1 0,-1 1 0,-1-1 0,1 1 1,0 0-1,-1-1 0,1 1 0,-1-1 0,-2 6 1,-1 8 115,-15 91 437,4 1 1,0 166-1,20-240-1089,2-22-297,-7-13 627,1 0 0,-1 0 0,0 0 0,1 0 0,-1 0 0,1 0 0,-1 0 0,0 0 0,1 0 0,-1 0 0,0 0 0,1 0 0,-1-1 0,1 1 0,-1 0 0,0 0 0,1 0 0,-1-1 0,0 1 0,1 0 0,-1 0 0,0-1 0,0 1 0,1 0 0,-1-1 0,0 1 0,0 0 0,1-1 0,-1 1 0,0 0 0,0-1 0,0 1 0,1-1 0,1-4-273,0 1-1,0-1 1,0 0-1,-1 1 0,0-1 1,1 0-1,-2 0 0,2-8 1,-2-46-1890,0 34 1338,-7-134-1388,-12 1 3842,16 143 1154,4 25-1475,5 29-42,1-15-741,0 0 1,2 0 0,0-1-1,16 27 1,-21-43-382,0-1 0,0 1 0,1 0-1,0-1 1,0 0 0,1 0 0,-1-1 0,1 1 0,0-1 0,1-1 0,-1 1 0,1-1-1,0 0 1,0 0 0,0-1 0,1 0 0,10 3 0,-12-5-37,0-1-1,0 0 1,0 0-1,-1 0 1,1 0-1,0-1 1,0 0-1,0 0 1,-1-1 0,1 1-1,0-1 1,-1-1-1,0 1 1,1-1-1,-1 0 1,0 0 0,0 0-1,-1-1 1,1 0-1,-1 0 1,0 0-1,0 0 1,5-6 0,2-5 48,0-1 0,-1 1 0,-1-2 1,0 1-1,-1-1 0,6-19 0,-7 15-33,0-1-1,-1 0 0,-1 0 1,-2-1-1,0 1 0,-1-1 1,-2-44-1,-1 62-59,0-1-1,0 1 0,0 0 1,-1 0-1,1 0 1,-1 1-1,-4-9 0,5 12-22,1 0 0,-1 0 0,1 0 0,-1 1 0,0-1 0,1 0-1,-1 0 1,0 1 0,1-1 0,-1 0 0,0 1 0,0-1 0,0 0-1,0 1 1,0-1 0,1 1 0,-1 0 0,0-1 0,0 1 0,0 0-1,0 0 1,0-1 0,0 1 0,0 0 0,0 0 0,0 0 0,0 0-1,0 0 1,0 0 0,0 1 0,0-1 0,0 0 0,0 0 0,0 1-1,0-1 1,0 1 0,0-1 0,0 1 0,0-1 0,0 1-1,0-1 1,1 1 0,-1 0 0,0-1 0,0 2 0,-2 1-112,0 0 1,1 0 0,-1 1-1,1-1 1,0 1 0,0 0-1,0-1 1,0 1 0,1 0-1,-1 0 1,1 0 0,0 0-1,0 5 1,-1 1-39,1 0 0,0 0-1,1 0 1,1 14 0,4 11-358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70 16956,'-3'-1'96,"0"0"1,0 1 0,0-1-1,0 0 1,0 1-1,0 0 1,0 0 0,0 0-1,0 0 1,0 0 0,0 0-1,0 1 1,0 0-1,0-1 1,0 1 0,1 0-1,-1 1 1,0-1 0,0 0-1,1 1 1,-1-1-1,1 1 1,-1 0 0,1 0-1,-4 4 1,-3 3 53,-1 1-1,2-1 1,0 2 0,-11 16-1,10-12 47,1-1-1,-11 27 1,18-37-127,-1-1 1,1 1-1,0-1 1,0 1 0,0 0-1,0-1 1,1 1-1,0 0 1,0-1-1,0 1 1,0 0 0,0 0-1,1-1 1,-1 1-1,1 0 1,0-1 0,0 1-1,3 5 1,-3-8-30,0 0 0,0 0-1,0 0 1,0 0 0,0 0 0,0-1 0,0 1 0,0 0 0,1 0 0,-1-1 0,0 1 0,0-1 0,1 1-1,-1-1 1,0 0 0,1 0 0,-1 1 0,0-1 0,1 0 0,-1 0 0,0 0 0,1 0 0,-1 0-1,1-1 1,-1 1 0,0 0 0,1-1 0,-1 1 0,0-1 0,0 1 0,1-1 0,1-1 0,4-2 116,0 0 0,0 0 0,-1-1 0,9-7 1,-2 1 66,-2-1 0,0-1 0,0 0 0,-1 0 0,14-26 1,31-76 486,-31 59-487,-24 56-223,0 0 1,0 0-1,0 0 0,0-1 1,0 1-1,0 0 1,0 0-1,0 0 0,1 0 1,-1-1-1,0 1 1,0 0-1,0 0 0,0 0 1,0-1-1,0 1 0,0 0 1,0 0-1,0 0 1,1 0-1,-1 0 0,0-1 1,0 1-1,0 0 0,0 0 1,0 0-1,1 0 1,-1 0-1,0 0 0,0 0 1,0-1-1,1 1 0,-1 0 1,0 0-1,0 0 1,0 0-1,0 0 0,1 0 1,-1 0-1,0 0 1,0 0-1,0 0 0,1 0 1,-1 0-1,0 0 0,0 0 1,0 0-1,1 1 1,-1-1-1,0 0 0,0 0 1,0 0-1,0 0 0,1 0 1,-1 0-1,0 0 1,0 1-1,0-1 0,0 0 1,1 0-1,3 11-11,-3-10 11,1 6-24,0 0 0,1 0 0,0-1 0,0 1 0,0-1 0,1 0 0,0 0 0,1 0-1,-1 0 1,1-1 0,0 0 0,0 0 0,1 0 0,-1 0 0,1-1 0,0 0 0,0 0 0,1-1 0,-1 0 0,1 0 0,-1 0 0,1-1 0,0 0 0,0 0 0,11 1 0,-4-3-36,-1 0 1,26-4 0,-26 2 50,0 1 0,0 0 0,14 1 0,-26 0 10,1 1-1,0-1 1,0 1-1,0 0 1,0-1-1,-1 1 0,1 0 1,0 0-1,-1 0 1,1 0-1,0 0 1,-1 1-1,0-1 1,1 0-1,-1 1 1,0-1-1,1 1 1,-1-1-1,0 1 1,0 0-1,0 0 1,-1-1-1,1 1 0,0 0 1,-1 0-1,1 0 1,0 3-1,-1-4 0,0 1 0,1 0-1,-1 0 1,1 0-1,0 0 1,-1 0 0,1-1-1,0 1 1,0 0 0,0-1-1,0 1 1,1 0-1,-1-1 1,0 0 0,1 1-1,-1-1 1,0 0 0,1 1-1,0-1 1,-1 0-1,1 0 1,0-1 0,0 1-1,-1 0 1,1 0 0,0-1-1,4 1 1,-1-1-7,0 0 1,1 0 0,-1-1-1,1 0 1,-1 0-1,0-1 1,0 1 0,8-5-1,44-23-345,-29 15-17,-27 13 346,11-6-560,0 1 0,0 0 0,1 1 0,0 1 0,0 0 1,0 0-1,0 1 0,18-1 0,-22 3-108,2-2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174 317 16452,'-11'9'550,"-20"16"1007,-35 36 0,59-54-1363,0 0 1,0 1-1,1 0 0,1 0 0,-1 1 1,1 0-1,1 0 0,0 0 0,0 0 1,-4 14-1,8-22-184,0 0 1,-1 0 0,1 0-1,-1 0 1,1 0 0,0 1 0,0-1-1,0 0 1,0 0 0,0 0-1,0 0 1,0 1 0,0-1-1,0 0 1,1 0 0,-1 0-1,0 0 1,1 0 0,-1 0-1,1 0 1,-1 0 0,1 0-1,0 0 1,-1 0 0,1 0-1,0 0 1,-1 0 0,1 0 0,0 0-1,0-1 1,0 1 0,0 0-1,0-1 1,0 1 0,0-1-1,0 1 1,0-1 0,0 1-1,0-1 1,1 0 0,-1 1-1,0-1 1,0 0 0,0 0-1,0 0 1,0 0 0,1 0-1,-1 0 1,0 0 0,0-1 0,0 1-1,2-1 1,4 0 0,1-1 0,-1 1 0,0-2 0,1 1 0,-1-1 0,10-6 0,-1-1 9,-2-1 0,1 0 0,-1-1 0,-1 0 0,0-1 0,-1-1 0,-1 0 0,0-1 0,0 0 0,-2 0 0,11-23 0,-26 52 69,1-4-64,1 1 0,0 0 1,0 0-1,-3 18 0,7-27-15,-1 0 1,1 0-1,0 0 0,0 0 0,0 0 0,0 0 0,0 0 1,0 0-1,0 0 0,1 0 0,-1 0 0,1 0 1,-1 0-1,1 0 0,0 0 0,0 0 0,0 0 1,0-1-1,0 1 0,0 0 0,1-1 0,-1 1 0,0-1 1,1 1-1,-1-1 0,1 0 0,0 0 0,-1 1 1,1-1-1,0 0 0,0 0 0,0-1 0,0 1 1,1 0-1,4 1 26,0-1 0,-1 0 0,1-1 1,0 0-1,0 0 0,0 0 0,-1-1 0,1 0 1,0 0-1,-1-1 0,1 1 0,8-5 0,10-4 118,41-23 0,-60 29-132,40-22 130,-1-2 1,77-63-1,-98 70-138,-2-1-1,0-1 1,-1-1 0,-1-1 0,-1-1 0,16-30-1,-30 49-8,-1-1 0,-1 0 0,0 0 0,0-1 0,2-9 0,-4 17-4,-1-1 0,0 1 0,1 0 0,-1 0 0,0-1 0,0 1 0,0 0 0,0-1 0,0 1 0,0 0 0,0-1-1,0 1 1,-1 0 0,1 0 0,0-1 0,-1 1 0,1 0 0,-1 0 0,0 0 0,1-1 0,-1 1 0,0 0-1,0 0 1,1 0 0,-1 0 0,0 0 0,0 0 0,0 1 0,0-1 0,0 0 0,0 0 0,-1 1 0,1-1-1,0 1 1,0-1 0,0 1 0,-1-1 0,1 1 0,0 0 0,-1-1 0,1 1 0,-2 0 0,-3 0 3,-1 1 0,1-1 0,0 1 1,0 1-1,0-1 0,0 1 0,0 0 0,1 0 1,-1 1-1,1 0 0,-11 6 0,0 2 15,1 0 0,-23 21-1,29-24-3,2 1-1,-1-1 0,1 1 0,0 0 0,1 1 0,0 0 0,1 0 0,0 0 1,0 0-1,1 1 0,-4 16 0,6-21-18,1 1-1,0-1 1,1 1-1,-1-1 1,1 1 0,1 0-1,-1-1 1,1 1 0,0-1-1,1 1 1,-1-1-1,1 0 1,1 0 0,-1 1-1,1-2 1,0 1 0,0 0-1,1 0 1,-1-1-1,1 0 1,6 6 0,-7-7-34,1-1 1,-1 1 0,1-1-1,0 1 1,0-1 0,0-1-1,1 1 1,-1 0 0,1-1-1,0 0 1,-1 0 0,1 0-1,0-1 1,0 0 0,0 0-1,0 0 1,7 0 0,17-6-157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51 130 16676,'1'-3'231,"-1"1"1,1 0 0,-1 0 0,0-1 0,0 1-1,0 0 1,0 0 0,0-1 0,0 1 0,-1-3-1,1 4-168,0 0 0,0 1-1,-1-1 1,1 0 0,0 1-1,0-1 1,-1 1-1,1-1 1,0 0 0,-1 1-1,1-1 1,-1 1-1,1-1 1,-1 1 0,1-1-1,-1 1 1,1-1-1,-1 1 1,1 0 0,-1-1-1,0 1 1,1 0 0,-1-1-1,0 1 1,1 0-1,-1 0 1,0 0 0,1 0-1,-1-1 1,0 1-1,1 0 1,-1 0 0,0 0-1,1 0 1,-1 1-1,0-1 1,0 0 0,0 0-1,0 1 13,-1 0-1,1 0 0,-1 0 0,1 0 1,0 0-1,0 0 0,-1 0 1,1 0-1,0 0 0,0 1 0,0-1 1,0 0-1,0 1 0,1-1 1,-1 1-1,0-1 0,1 1 0,-1-1 1,0 3-1,-7 32 242,7-29-272,1 0 1,0 0-1,0 0 0,0 0 1,1 0-1,0 0 0,1 0 0,-1 0 1,1 0-1,1-1 0,-1 1 1,1-1-1,0 0 0,1 1 1,5 7-1,-7-11-2,1 0-1,-1 0 1,1 0 0,0-1-1,0 1 1,0-1 0,0 1 0,0-1-1,1 0 1,-1 0 0,1-1 0,-1 1-1,1-1 1,0 0 0,0 0 0,-1 0-1,1 0 1,0 0 0,0-1 0,0 0-1,0 0 1,0 0 0,0 0-1,0-1 1,-1 1 0,1-1 0,0 0-1,7-3 1,-2 0 43,0 0 0,0-1 0,0 0 0,0-1 0,-1 1 0,0-2-1,0 1 1,-1-1 0,8-8 0,-10 9-50,-1 1-1,1-1 1,-1 0-1,0-1 1,0 1-1,-1-1 1,0 1-1,0-1 1,0 0-1,-1 0 1,0 0-1,-1-1 1,2-8-1,-3 16-33,0-1 0,0 1 0,0-1 1,0 1-1,0-1 0,0 1 0,0-1 0,0 0 0,0 1 0,0-1 0,0 1 0,0-1 0,0 1 0,0-1 0,0 1 0,-1-1 0,1 1 0,0-1 0,0 1 0,-1-1 0,1 1 0,0 0 0,-1-1 0,1 1 0,0-1 0,-1 1 0,1 0 0,0-1 0,-1 1 0,1 0 1,-1-1-1,1 1 0,-1 0 0,1 0 0,-1 0 0,1-1 0,-1 1 0,0 0 0,0 0-1,0 0 1,0 1 0,0-1-1,1 0 1,-1 1 0,0-1-1,0 0 1,0 1 0,0-1-1,1 1 1,-1-1 0,0 1-1,1 0 1,-1-1 0,0 1-1,1 0 1,-1 0-1,1-1 1,-1 1 0,1 0-1,-1 1 1,-1 0-4,1 0 0,0 1-1,0-1 1,0 0 0,0 1-1,1-1 1,-1 1 0,1-1 0,-1 1-1,1-1 1,0 1 0,0-1 0,0 1-1,0-1 1,0 1 0,1-1 0,-1 1-1,1-1 1,0 0 0,-1 1-1,1-1 1,0 0 0,1 1 0,-1-1-1,0 0 1,0 0 0,1 0 0,0 0-1,-1 0 1,4 2 0,-1-1-4,-1 0 1,1-1-1,0 1 0,0-1 1,1 0-1,-1-1 1,0 1-1,1-1 1,-1 1-1,1-1 0,-1-1 1,1 1-1,-1-1 1,1 1-1,8-2 0,-5 0 3,0 0 0,0-1-1,0 0 1,0-1 0,0 0-1,-1 0 1,1 0 0,-1-1-1,0 0 1,0 0 0,0-1 0,-1 0-1,0 0 1,0-1 0,0 0-1,0 0 1,-1 0 0,0 0-1,0-1 1,3-8 0,-7 14 3,0 0 1,-1 0 0,1-1 0,-1 1 0,1 0 0,-1-1-1,1 1 1,-1-1 0,0 1 0,0 0 0,0-1 0,0 1-1,0-1 1,0-2 0,-1 4 0,1 0 0,0-1-1,0 1 1,-1 0 0,1-1 0,0 1-1,0 0 1,-1-1 0,1 1 0,0 0 0,-1 0-1,1-1 1,-1 1 0,1 0 0,0 0 0,-1 0-1,1 0 1,-1-1 0,1 1 0,0 0-1,-1 0 1,1 0 0,-1 0 0,1 0 0,-1 0-1,1 0 1,0 0 0,-1 0 0,1 0 0,-1 0-1,-2 1 0,0 0 0,0 0-1,1 0 1,-1 0 0,0 1-1,1-1 1,-1 1 0,1-1-1,0 1 1,-1 0 0,1 0-1,-2 2 1,-1 2-7,0 1-1,0-1 1,1 1-1,0 0 1,0 0 0,-3 9-1,6-14 4,1-1-1,-1 1 1,0-1-1,1 1 1,0 0-1,-1-1 1,1 1 0,0 0-1,0-1 1,-1 1-1,1 0 1,1-1-1,-1 1 1,0 0 0,0-1-1,1 1 1,-1 0-1,0-1 1,1 1-1,0-1 1,-1 1-1,1-1 1,0 1 0,0-1-1,0 1 1,0-1-1,0 0 1,0 0-1,0 1 1,1-1 0,-1 0-1,0 0 1,1 0-1,-1 0 1,0 0-1,2 0 1,4 1-28,0 0-1,0 0 1,-1 0 0,1-1 0,0 0-1,14 0 1,46-5-140,-42 1 97,176-5-350,-204 6 481,1-1 1,0 0-1,0 0 0,0 0 1,0 0-1,0 0 1,1-1-1,-3-6 1,1 3-22,0-1 1,1 0 0,0 0-1,0 0 1,1-1 0,0 1-1,0-15 1,1 20-142,0 0 0,1 0 0,-1 0 1,1 0-1,-1 0 0,1 1 0,0-1 1,1 0-1,-1 0 0,0 1 0,1-1 0,-1 0 1,1 1-1,0-1 0,0 1 0,0 0 0,0 0 1,0 0-1,0 0 0,1 0 0,-1 0 0,1 1 1,-1-1-1,5-1 0,83-34-2532,-53 21 1725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18060,'-6'6'276,"2"0"1,-1 1-1,0-1 1,1 1 0,1 0-1,-1 1 1,1-1-1,0 1 1,-2 10-1,2-4 55,0 0 1,2 0-1,-1 1 0,2 23 0,4 4 9,2 0 1,16 59-1,-22-101-340,41 192 243,-37-232 428,-4 9-474,1 15-127,-1 1 0,0-1 0,-1 1 0,0-1 0,-2 1 0,-5-22 0,2 26-59,6 18-8,6 19-23,-3-21 14,0 0 0,1 0 0,0 0 0,-1 0-1,1-1 1,1 1 0,-1-1 0,1 0 0,-1-1-1,1 1 1,0-1 0,1 0 0,-1 0-1,0 0 1,1-1 0,0 0 0,-1 0 0,1 0-1,0-1 1,0 0 0,0 0 0,0 0 0,0-1-1,0 0 1,0 0 0,0 0 0,7-2 0,-6 1 17,0-1 1,0 0-1,-1 0 1,1-1-1,0 0 1,-1 0 0,1 0-1,-1-1 1,0 0-1,0 0 1,-1-1-1,1 1 1,-1-1-1,0 0 1,0-1 0,-1 1-1,1-1 1,-1 0-1,-1 0 1,1 0-1,-1-1 1,4-9-1,-7 15-4,1-1-1,-1 1 0,1 0 0,-1-1 1,1 1-1,-1-1 0,0 1 0,0-1 1,0 1-1,0-1 0,0 1 0,0-1 1,-1 1-1,1 0 0,-1-3 0,1 4-3,0-1 0,-1 1 0,1-1 0,-1 1 0,1-1 0,0 1 0,-1-1 0,1 1 0,-1-1 0,1 1 0,-1-1 0,1 1 0,-1 0 0,0-1 0,1 1 0,-1 0 0,1 0 0,-1-1 0,0 1 0,1 0 0,-1 0 0,0 0 0,0 0 0,-1 0 0,0 0 0,0 0-1,0 1 1,0-1 0,0 1-1,0-1 1,0 1 0,0 0-1,0-1 1,1 1 0,-1 0-1,0 0 1,1 1 0,-1-1-1,0 0 1,1 1 0,0-1-1,-1 0 1,1 1 0,-2 2-1,0 1-3,0-1 0,1 1 0,-1 0 0,1 0 0,0 1 0,0-1-1,1 0 1,0 1 0,0-1 0,0 0 0,1 1 0,-1 7 0,1-10 0,1 0 0,-1 0 0,1 0 0,-1 0 1,1 0-1,0 0 0,0 0 0,0-1 0,0 1 1,1 0-1,-1-1 0,1 1 0,0-1 0,0 1 1,-1-1-1,2 0 0,-1 0 0,0 0 1,0 0-1,1 0 0,-1 0 0,0-1 0,1 1 1,4 1-1,2 0 5,-1-1 0,0 0 0,0-1 0,1 0 0,-1 0 0,1 0 0,-1-1 0,1-1 1,-1 1-1,1-1 0,-1-1 0,0 0 0,1 0 0,-1 0 0,0-1 0,8-4 0,1-1 21,1-1 0,-1 0 0,-1-2 0,0 0 0,29-25-1,-5-5 46,-37 37-62,1 0 1,-1 0-1,0-1 0,0 1 0,-1-1 1,1 0-1,-1 0 0,2-6 0,-4 11-7,0 0-1,0 0 0,0 0 0,1 0 1,-1 0-1,0 0 0,0-1 0,0 1 1,0 0-1,0 0 0,0 0 0,0 0 1,0 0-1,0 0 0,0 0 0,0 0 0,0 0 1,0-1-1,0 1 0,0 0 0,0 0 1,0 0-1,0 0 0,0 0 0,0 0 1,0 0-1,0 0 0,0-1 0,0 1 0,0 0 1,0 0-1,0 0 0,0 0 0,0 0 1,0 0-1,0 0 0,0 0 0,0 0 1,0-1-1,0 1 0,-1 0 0,1 0 0,0 0 1,0 0-1,0 0 0,0 0 0,0 0 1,0 0-1,0 0 0,0 0 0,0 0 1,0 0-1,-1 0 0,1 0 0,0 0 1,0 0-1,0 0 0,0 0 0,0 0 0,0 0 1,0 0-1,0 0 0,-1 0 0,1 0 1,0 0-1,0 0 0,0 0 0,-9 7 5,-8 14-4,11-12-11,1 1 0,1 0-1,-5 11 1,8-17-116,0 0 0,0 0 0,0 0 0,0 0 0,1 0 0,-1 1 0,1-1 0,0 0 0,0 0 0,1 0 0,0 5 1,-1-8 83,1 0 0,-1-1 0,0 1 0,0 0 1,1-1-1,-1 1 0,0-1 0,1 1 0,-1-1 1,0 1-1,1-1 0,-1 1 0,1-1 0,-1 1 1,1-1-1,-1 1 0,1-1 0,0 0 0,-1 1 1,1-1-1,-1 0 0,1 0 0,0 1 0,-1-1 1,1 0-1,-1 0 0,1 0 0,0 0 0,-1 0 1,1 0-1,0 0 0,-1 0 0,1 0 0,0 0 1,-1 0-1,1 0 0,0 0 0,-1-1 0,1 1 1,0 0-1,-1 0 0,1-1 0,0 0 0,12-6-608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18572,'-6'6'1904,"3"1"-1376,3-1-303,2 0 935,2-2-1464,0-1 576,5-3-320,-2-4-184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38 15323,'14'-22'2052,"-10"10"-1112,-4 12-905,0 0-1,0 0 1,0 0 0,0-1 0,-1 1-1,1 0 1,0 0 0,0 0 0,0 0 0,0-1-1,0 1 1,0 0 0,0 0 0,0 0-1,0 0 1,-1 0 0,1-1 0,0 1 0,0 0-1,0 0 1,0 0 0,0 0 0,0 0 0,-1 0-1,1 0 1,0 0 0,0 0 0,0 0-1,0-1 1,-1 1 0,1 0 0,0 0 0,0 0-1,0 0 1,-1 0 0,1 0 0,0 0-1,0 0 1,0 0 0,0 1 0,-1-1 0,1 0-1,0 0 1,0 0 0,0 0 0,0 0-1,-1 0 1,0 1 75,-1 0 0,1-1 0,-1 1 0,1 0 0,-1 0 0,1 0 0,0 0 0,0 0 0,-1 1-1,1-1 1,0 0 0,0 0 0,0 1 0,0-1 0,-1 3 0,-12 28 383,9-18-232,-16 36 46,-19 70 0,34-97-278,1 0 0,1 1-1,1 0 1,1 0 0,1 35 0,1-53-14,1 0 0,0 1 1,0-1-1,0 0 0,1 0 1,0 0-1,0 0 1,1 0-1,0 0 0,4 7 1,-4-10 0,-1 0 1,1 1-1,0-1 0,0 0 1,0-1-1,1 1 1,-1-1-1,1 1 0,-1-1 1,1 0-1,0 0 1,0 0-1,0-1 1,0 0-1,0 1 0,5-1 1,2 1 18,1-1 1,-1 0 0,0-1-1,1-1 1,-1 1 0,0-2-1,1 0 1,-1 0 0,0-1-1,0 0 1,15-7 0,-2-2 105,0 0 1,0-2 0,37-28 0,-63 52-121,0-1 0,1 1 1,0-1-1,1 1 0,1 17 1,0-24-25,1-1 0,-1 0 1,1 0-1,0 0 0,-1 0 1,1-1-1,0 1 0,0 0 1,0-1-1,0 1 0,0-1 1,1 0-1,-1 1 0,0-1 1,1 0-1,-1-1 0,1 1 1,-1 0-1,1-1 1,-1 1-1,1-1 0,-1 0 1,1 0-1,0 0 0,3 0 1,9-1-5,0 0-1,0-1 1,14-4 0,121-39-219,-87 24 20,-60 20 197,2-1-43,0 1 0,1-1 0,-1 1 0,1 0-1,5 0 1,-10 1 41,-1 0 0,1 0 1,0 0-1,0 0 0,0 0 0,0 0 0,-1 1 0,1-1 0,0 0 0,0 0 0,0 1 1,-1-1-1,1 1 0,0-1 0,0 0 0,-1 1 0,1-1 0,0 1 0,-1 0 0,1-1 1,-1 1-1,1 0 0,-1-1 0,1 1 0,-1 0 0,1-1 0,-1 1 0,0 0 0,1 0 1,-1-1-1,0 1 0,0 0 0,1 0 0,-1 0 0,0 0 0,0-1 0,0 1 0,0 0 1,0 1-1,-1 3 3,1 0 0,1 0 0,-1 0 1,0-1-1,1 1 0,0 0 0,0-1 0,1 1 1,-1 0-1,1-1 0,0 1 0,0-1 1,1 0-1,-1 0 0,1 0 0,0 0 0,0 0 1,0-1-1,1 1 0,-1-1 0,1 0 1,0 0-1,7 5 0,17 7 23,29 12 0,-29-14-7,48 29 0,-69-38-12,0 1 0,-1 0 0,1 1 0,-1-1-1,0 1 1,-1 0 0,0 1 0,0-1 0,0 1-1,0 0 1,4 11 0,-7-12 4,0 0-1,-1 0 1,0 0 0,0 0-1,0 0 1,-1 0 0,0 1 0,0-1-1,0 0 1,-1 0 0,0 0-1,0 0 1,0 0 0,-1 0-1,0 0 1,0 0 0,-1-1-1,-5 11 1,3-7 31,-1 0 0,0 0 0,-1-1-1,0 0 1,0 0 0,-1 0 0,0-1 0,0 0 0,-1-1 0,-10 7-1,17-11-5,-1-1-1,0 1 0,0-1 0,0 0 0,0 1 0,-1-1 1,1-1-1,0 1 0,0 0 0,0-1 0,-1 0 0,1 1 1,0-1-1,-7-1 0,8 0-12,0 0-1,0 0 1,1 1 0,-1-1 0,0 0 0,1-1-1,-1 1 1,1 0 0,-1 0 0,1-1-1,-1 1 1,1-1 0,0 1 0,0-1-1,0 1 1,0-1 0,0 0 0,0 0-1,0 0 1,0 1 0,1-1 0,-1 0-1,1 0 1,-1 0 0,1 0 0,0-3 0,-2-10-4,2 1 1,0-1 0,1 1 0,0-1 0,1 1-1,1 0 1,0 0 0,1 0 0,11-26 0,-3 11-32,2 1 0,2 0 1,27-38-1,2 10-4,58-57-1,30-36 55,-129 144-26,24-35 20,-27 37-17,1 0-1,-1 0 1,1 1-1,-1-1 0,0 0 1,0 0-1,-1 0 1,1 0-1,-1 0 0,1 0 1,-1 0-1,0-6 1,0 8-4,0 0 1,-1 0 0,1 1-1,0-1 1,0 0 0,-1 0-1,1 1 1,0-1 0,-1 0 0,1 0-1,-1 1 1,1-1 0,-1 0-1,1 1 1,-1-1 0,1 1-1,-1-1 1,0 1 0,1-1 0,-1 1-1,0-1 1,1 1 0,-1-1-1,-1 1 1,0-1 1,0 1-1,-1-1 1,1 1 0,0 0-1,0 0 1,0 0 0,0 0-1,0 0 1,-4 1 0,-3 2 6,-1 0 1,1 0-1,-11 6 1,10-4 6,1-1 0,0 2 0,0 0 0,1 0 0,-1 0 0,2 1 1,-1 0-1,1 0 0,-11 15 0,15-18-53,1-1 0,-1 1 0,1 0 0,0 0 0,0 0 0,1 0 0,-1 0 0,1 0 0,0 1 0,0-1 0,1 0 0,-1 1 0,1-1 0,0 0 0,0 1 0,0-1 0,0 1 0,1-1 0,0 0 0,0 1 0,0-1 0,1 0 0,-1 0 0,1 0 0,3 6 0,-1-4-11,0 0 0,0 0-1,0 0 1,1-1 0,0 1-1,0-1 1,8 6 0,22 10-202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14811,'10'-16'1318,"-7"11"-938,0 0-1,0 0 1,0 0-1,0 0 1,1 0-1,0 1 1,0-1-1,0 1 1,7-4-1,-11 7-339,0 1 0,0 0 0,0 0 0,0 0 0,0 0 0,1 0 0,-1 0-1,0 0 1,0 0 0,0 0 0,0 0 0,0 0 0,1 0 0,-1 0 0,0 0 0,0 0-1,0 0 1,0 0 0,0 0 0,0 0 0,1 0 0,-1 0 0,0 0 0,0 0 0,0 1-1,0-1 1,0 0 0,0 0 0,0 0 0,1 0 0,-1 0 0,0 0 0,0 0 0,0 0 0,0 0-1,0 1 1,0-1 0,0 0 0,0 0 0,0 0 0,0 0 0,0 0 0,0 1 0,1 8 860,-5 14-90,4-21-706,-29 125 1021,7-33-1016,-20 183-1,41-267-245,1-1 0,0 1 0,0-1 0,4 17-1,-4-26 100,0 1 0,0 0 0,1 0 0,-1 0 0,0 0 0,1 0 0,-1 0 0,0-1 0,1 1-1,-1 0 1,1 0 0,0-1 0,-1 1 0,1 0 0,0-1 0,-1 1 0,1 0 0,0-1 0,0 1-1,-1-1 1,1 1 0,2 0 0,-2-1-34,1 0 0,-1-1 0,1 1 0,0 0-1,-1 0 1,1-1 0,-1 1 0,1-1 0,0 1 0,-1-1-1,0 0 1,1 0 0,-1 0 0,1 0 0,-1 0 0,0 0 0,0 0-1,2-1 1,12-14-336,-1 0 0,-1-1-1,0 0 1,-1-1-1,16-34 1,-20 38 214,31-58-637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22245,'-3'0'1760,"3"26"-1416,0 8-152,6 16 664,3 6-271,2 10-457,3-3-168,2 2-216,1-8-113,-2-10-247,-2-5-224,-2-14-488,2-8 368,-4-20 504,1-10-209,0-25-55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 13099,'0'-8'1328,"-6"16"-832,-3 11-200,-2 15 688,-2 9-87,3 9-217,1 7-72,4 2-152,3 1-56,4-5-40,2-1 0,2-10-144,2-4-168,-2-15-360,0-6-224,-5-14 440,1-5-112,-7-11-64</inkml:trace>
  <inkml:trace contextRef="#ctx0" brushRef="#br0" timeOffset="1">4 313 13403,'-3'-6'2776,"14"9"-2191,7 3 2023,6 0-1512,2 1-207,8 0-497,2-3-344,1-2 1496,1-5-1288,-7-6-8,-2-2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35 19284,'-1'-1'73,"1"0"-1,0 1 1,-1-1-1,1 0 1,-1 1-1,1-1 1,-1 1-1,1-1 1,-1 1 0,1-1-1,-1 1 1,0-1-1,1 1 1,-1-1-1,0 1 1,1 0-1,-1-1 1,0 1-1,0 0 1,1 0 0,-1-1-1,0 1 1,0 0-1,1 0 1,-1 0-1,0 0 1,0 0-1,0 0 1,1 0-1,-1 0 1,0 1-1,0-1 1,1 0 0,-1 0-1,0 1 1,1-1-1,-1 0 1,-1 1-1,-29 13 907,17-5-768,1 1 0,0 0 0,1 1 0,0 1 0,1-1 0,1 2 0,-11 14 0,14-17-212,1-1-1,0 1 1,1 0-1,0 0 1,1 1 0,0-1-1,1 1 1,0 0-1,0 0 1,1 0-1,-1 12 1,3-21 2,0 0 0,0 0 0,0 0 1,0 0-1,0 0 0,1 0 1,-1 0-1,0 0 0,1-1 0,0 1 1,-1 0-1,1 0 0,0 0 1,0-1-1,0 1 0,0 0 0,0-1 1,0 1-1,1 0 0,-1-1 0,0 0 1,1 1-1,-1-1 0,1 0 1,0 0-1,-1 0 0,1 0 0,0 0 1,0 0-1,-1 0 0,1-1 1,0 1-1,0-1 0,0 1 0,0-1 1,0 0-1,0 0 0,0 1 0,0-1 1,0-1-1,4 1 0,1-1 33,0 0-1,1-1 1,-1 1 0,0-1-1,0-1 1,0 1-1,0-1 1,-1-1-1,1 1 1,7-6-1,-6 2 45,0-1-1,0 0 0,0 0 0,-1 0 1,-1-1-1,1 0 0,-1-1 1,-1 1-1,0-1 0,0 0 0,-1-1 1,5-15-1,-7 21-127,-1-1-1,1 0 1,-1 0 0,0-1 0,-1 1-1,0 0 1,0 0 0,0 0 0,0 0-1,-1 0 1,0 0 0,0 0 0,-1 0-1,0 0 1,0 0 0,0 0 0,-1 1-1,0-1 1,0 1 0,0 0 0,0 0-1,-1 0 1,-8-8 0,9 10-79,-1 1 0,1 0 0,-1-1 0,1 2 1,-1-1-1,0 0 0,0 1 0,0-1 0,0 1 0,0 0 0,0 1 0,0-1 0,0 1 1,0 0-1,0 0 0,-7 0 0,-11 5-619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2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19244,'6'6'1985,"-2"0"-1417,-4 1-416,0-3 1112,9-1 192,-1-3-1096,1 0-104,0 0-64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16331,'0'26'1857,"-2"-12"-1073,-1-5-312,3-7 1721,2-6-817,-1-6-848,-5-13-256,-2-1-64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17 724 12347,'-16'38'2830,"20"-41"372,18-20-1629,169-234 2144,80-140-3113,-289 439-719,2 1 0,1 0 0,-13 66 0,28-106 112,-4 33-17,4-36 20,0 1 0,0 0 0,-1-1-1,1 1 1,0 0 0,0-1 0,0 1 0,0 0-1,0-1 1,1 1 0,-1 0 0,0-1 0,0 1-1,0 0 1,1-1 0,-1 1 0,0 0 0,0-1-1,1 1 1,-1-1 0,1 1 0,-1-1-1,0 1 1,1-1 0,-1 1 0,1-1 0,-1 1-1,1-1 1,0 1 0,-1-1 0,1 0 0,-1 1-1,1-1 1,0 0 0,-1 0 0,1 0 0,-1 1-1,1-1 1,0 0 0,0 0 0,-1 0-1,1 0 1,1 0 0,1-1 1,1-1 0,-1 1 0,1-1 0,-1 0-1,0 0 1,0 0 0,0 0 0,0-1 0,0 1 0,3-5 0,29-34 26,-23 25-9,47-63 470,50-88 0,-79 119-61,-40 91 118,-5 6-597,2 0 1,2 1-1,-5 60 0,15-106-76,1 0 0,0-1 0,0 1 0,1 0 0,-1 0-1,1-1 1,0 1 0,1 5 0,-1-8 104,-1-1 0,0 0-1,0 1 1,0-1 0,1 1 0,-1-1 0,0 0-1,0 1 1,1-1 0,-1 0 0,0 0 0,1 1-1,-1-1 1,0 0 0,1 0 0,-1 1 0,0-1 0,1 0-1,-1 0 1,1 0 0,-1 0 0,0 0 0,1 0-1,-1 1 1,1-1 0,-1 0 0,0 0 0,1 0-1,1-1 0,-1 1 0,0-1 0,0 1-1,1-1 1,-1 0 0,0 0 0,0 1-1,0-1 1,0 0 0,0 0 0,0 0-1,0 0 1,1-2 0,16-19-443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 16844,'10'-6'899,"17"-11"171,-26 16-991,0 0 1,0 1-1,0-1 0,0 1 1,0-1-1,0 1 0,0-1 1,0 1-1,0 0 1,0 0-1,0-1 0,0 1 1,0 0-1,1 0 0,-1 0 1,0 0-1,0 0 1,0 1-1,2-1 0,-3 1-19,1 0 0,-1 0 0,1 0 0,-1 0 0,1 0 0,-1 0 0,0 0 0,0 0 0,1 0 0,-1 0 0,0 1 0,0-1 0,0 0 0,0 0 0,0 0 0,0 0 0,-1 0 0,1 0 0,0 0 0,-1 0 0,1 0-1,0 0 1,-1 0 0,0 1 0,0 3 114,-16 41 328,-2-2-1,-2 0 1,-43 68 0,40-70-305,5-8-62,12-20-198,-1 0 0,0 0 0,-1-1 0,-16 19 0,31-54 94,6-9-130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13595,'12'4'1912,"-8"6"-1096,-6 15-231,-5 5 1743,-3 12-1312,-3 3-119,0 7-249,-1 1-128,3-3-144,2-1-72,3-10-144,3-5-128,5-11-480,1-6-264,0-8-128,0-5 623,-3-7-191,0-5-144</inkml:trace>
  <inkml:trace contextRef="#ctx0" brushRef="#br0" timeOffset="1">3 284 16612,'-3'-6'2128,"3"2"-1368,8 4-328,3 3 1281,9 0-657,7 1-264,5-3-936,4 2-504,-1-7 552,6-8-80,-1-8-120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17612,'3'-2'1976,"7"5"-1160,5 0-368,5-2 1281,3 1-633,5-1-624,2 1-464,1-1-912,-6 1-240,-5-1 848,-4 0-216,-16 4-233</inkml:trace>
  <inkml:trace contextRef="#ctx0" brushRef="#br0" timeOffset="1">1 116 17116,'5'6'1920,"7"-2"-1280,8-4-256,4 0 969,8-1-473,1-2-240,4-3-800,-1 2-448,-5-3 584,-8 1-152,-13 2-112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5 787 14619,'-5'12'1689,"11"-13"336,16-23 252,21-32-411,52-94 0,24-71-808,-98 180-861,35-77 87,31-57-81,-77 162-261,-10 19-24,-10 25-14,-10 20 35,3 0-1,2 1 1,-16 101 0,30-145 60,1 0 0,0 0 0,0 0 1,0 0-1,4 15 0,-4-21 3,0-1 0,1 0 1,-1 0-1,0 1 0,1-1 0,0 0 0,-1 0 0,1 0 0,0 1 1,-1-1-1,1 0 0,0 0 0,0 0 0,0 0 0,0 0 1,0-1-1,0 1 0,0 0 0,0 0 0,1-1 0,-1 1 1,0-1-1,0 1 0,1-1 0,-1 1 0,0-1 0,0 0 0,1 0 1,-1 1-1,0-1 0,1 0 0,-1 0 0,0 0 0,1 0 1,-1-1-1,0 1 0,1 0 0,-1-1 0,0 1 0,0-1 0,1 1 1,1-2-1,7-2 22,0-1 0,-1-1 0,0 1 0,0-2 0,-1 1 0,1-1 0,8-10 0,53-61 192,-62 68-187,27-31 136,-2-2 0,-2-1-1,26-49 1,-108 176-300,39-57-350,1 0-1,1 1 0,1 0 1,2 1-1,-5 29 0,12-54 388,-1-1 54,1-1 1,0 0 0,-1 0 0,1 1 0,0-1 0,0 0-1,0 1 1,0-1 0,0 0 0,0 1 0,1-1-1,-1 0 1,0 0 0,1 1 0,-1-1 0,1 0 0,-1 0-1,1 1 1,-1-1 0,2 1 0,12 0-605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19812,'0'15'2049,"-1"2"-1513,-8 10-240,-1 6 1056,-3 4-656,0 6-224,0 0-344,-1-1-136,5-9-448,-1-5-232,5-9-424,-1-5-200,4-12 888,-8-2-289,5-13-239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18468,'0'1'1776,"0"24"-1208,-2 11-247,7 15 927,5 6-328,3 9-456,2 5-136,7-5-160,2-5-152,1-9-392,-4-8-224,-4-12-472,-4-9-185,-8-16 873,-3-9-272,-13-13-272</inkml:trace>
  <inkml:trace contextRef="#ctx0" brushRef="#br0" timeOffset="1">104 401 13347,'-39'-22'1912,"11"6"-888,5 5-423,11 8 1399,11 5-744,14 5-424,5 3-191,9-2-689,2 0-456,11-6 407,5-2-95,6-10-48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2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13811,'3'-9'672,"1"1"0,0 0 0,0 1 0,0-1 0,1 1 0,0-1 0,1 1 0,0 1 0,0-1-1,0 1 1,1 0 0,0 1 0,12-8 0,-13 9-483,0 0 0,0 1 0,0 0 0,1 1 0,0-1-1,-1 1 1,1 0 0,0 1 0,0 0 0,0 0 0,0 0 0,0 1-1,0 0 1,0 0 0,0 1 0,0 0 0,11 3 0,-14-3-176,0 1 1,0-1 0,0 1-1,-1 0 1,1 0-1,-1 0 1,1 0 0,-1 1-1,0-1 1,0 1 0,0 0-1,0 0 1,-1 0-1,1 0 1,-1 0 0,1 1-1,1 4 1,-1-2-11,-1 0 1,0 1-1,-1-1 0,1 0 1,-1 1-1,0-1 1,-1 1-1,1-1 0,-1 1 1,-1 6-1,-1 2 8,0-1-1,-1-1 1,-1 1-1,0 0 1,-1-1-1,0 1 1,-1-2 0,-1 1-1,-10 15 1,15-25-12,1-1 2,1-1-1,-2 1 0,1 0 0,0-1 0,0 1 0,0-1 0,-1 0 0,1 1 0,-1-1 1,1 0-1,-1 0 0,1 0 0,-1 0 0,-2 1 0,4-2-5,0 0-1,0 0 1,0 0-1,-1 0 1,1 0-1,0 0 1,0 0 0,0 0-1,0 0 1,0 0-1,0 0 1,0 0-1,-1 0 1,1 0 0,0-1-1,0 1 1,0 0-1,0 0 1,0 0-1,0 0 1,0 0-1,0 0 1,0 0 0,0-1-1,0 1 1,-1 0-1,1 0 1,0 0-1,0 0 1,0 0 0,0 0-1,0-1 1,0 1-1,0 0 1,0 0-1,0 0 1,0 0-1,0 0 1,0-1 0,0 1-1,1 0 1,-1 0-1,0 0 1,0 0-1,0 0 1,0 0 0,0-1-1,7-7-186,10-5-106,-12 10 238,0 1-1,-1 1 1,1-1-1,0 1 0,0 0 1,0 0-1,0 0 1,0 1-1,0-1 0,0 1 1,0 1-1,7 0 1,-10-1 52,0 0 0,0 1 1,-1-1-1,1 1 1,0 0-1,0-1 0,-1 1 1,1 0-1,0 0 0,-1 0 1,1 0-1,-1 0 1,1 0-1,-1 0 0,0 1 1,1-1-1,-1 0 1,0 1-1,0-1 0,0 1 1,0 0-1,0-1 0,0 1 1,-1 0-1,1-1 1,0 1-1,-1 0 0,0 0 1,1 0-1,-1-1 0,0 1 1,0 0-1,0 0 1,0 0-1,0 0 0,-1 2 1,0 1 24,0-1 1,-1 1-1,0 0 1,0-1-1,0 1 1,0-1-1,-1 0 1,0 0-1,0 0 1,0 0-1,0 0 1,0-1-1,-1 1 1,0-1-1,1 0 1,-1 0-1,-6 3 1,-6 3 127,0 0 1,0-1 0,-24 9-1,24-11-116,-1-1 1,1 0-1,-1-1 0,-1-1 0,1 0 0,0-1 1,-1-1-1,-31-3 0,47 2-151,0 0 0,0-1 0,0 1-1,-1-1 1,1 0 0,0 1 0,0-1 0,1 0 0,-1 0 0,0-1 0,-2 0-1,4 1 88,-1 1 0,1-1 0,-1 1 0,1-1 0,-1 1 0,1-1 0,0 0 0,0 1 0,-1-1 0,1 1 0,0-1 0,0 0 0,0 1 0,-1-1 0,1 0 0,0 1 0,0-1 0,0 0 0,0 1 0,0-1 0,0 0 0,1 1 0,-1-1 0,0 0-1,0 1 1,0-1 0,1 0 0,-1 1 0,0-1 0,1 0 0,-1 1 0,0-1 0,1 1 0,-1-1 0,1 1 0,0-1 0,12-13-633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59 11666,'-6'-6'400,"0"0"0,-1 0 0,0 1 0,0 0 0,0 0 0,-1 0-1,0 1 1,1 0 0,-2 1 0,-7-3 0,11 5-287,0 0 0,1 0 0,-1 0 0,1 1 0,-1 0 0,0 0 0,1 1 0,-1-1 0,0 1 0,1 0 0,-1 0 0,1 0 0,-1 1 0,1 0 0,0 0 0,0 0 0,0 0 0,0 0 1,0 1-1,-6 5 0,-1 2-1,0 0 0,1 1 1,1 1-1,0 0 1,0 0-1,1 0 1,-9 20-1,5-6 21,2 0 0,-15 55 1,17-48-52,2-1 1,1 2 0,2-1 0,2 54-1,1-73-54,1-1 0,0 0 0,1 0 1,1 0-1,0 0 0,1 0 0,0 0 0,1-1 0,0 0 0,1 0 0,1 0 0,0-1 0,0 0 0,13 15 0,-14-21 9,0 1-1,0-1 1,1-1-1,-1 1 0,1-1 1,0 0-1,0-1 1,0 0-1,1 0 0,-1 0 1,1-1-1,-1 0 0,1 0 1,0-1-1,0 0 1,0-1-1,0 0 0,0 0 1,-1 0-1,1-1 1,0 0-1,0-1 0,15-4 1,-4-1 62,0-1 1,-1 0-1,1-1 1,-1-1-1,-1-1 0,0 0 1,-1-2-1,18-16 1,-17 13 0,0-2 0,-1 0 1,-1-1-1,-1 0 0,0-1 1,-2-1-1,12-26 0,-17 32-61,-1 0 0,-1-1 0,0 1-1,-1-1 1,-1 0 0,0-1 0,-1 1 0,-1 0 0,0-1-1,-2 1 1,-2-23 0,2 32-74,-1 0 1,1 0-1,-1 1 0,-1-1 0,1 1 1,-1 0-1,0-1 0,-1 1 1,0 1-1,1-1 0,-2 0 0,1 1 1,-1 0-1,1 0 0,-2 0 0,1 1 1,0-1-1,-1 1 0,0 1 1,0-1-1,0 1 0,0 0 0,0 0 1,-1 1-1,-8-3 0,-27 2-218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17804,'0'10'1552,"17"3"-968,12-7-216,14 1 521,12 1-177,6-2-176,5 3-232,3-7-856,-3-2-649,-6-8 1009,-7-9-232,-14-11-176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19524,'2'-2'305,"1"0"0,-1 0 1,0 0-1,0 1 0,1-1 0,-1 0 0,1 1 0,-1 0 0,4-1 0,18-7 39,0 2 0,0 1 0,1 1-1,-1 1 1,1 1 0,38 0-1,-53 3-370,0 0-1,-1 1 1,1 0-1,-1 1 1,19 4 0,-26-5 16,1 0 0,0 0 0,0 0 0,-1 1 0,1-1 0,-1 1 1,1-1-1,-1 1 0,0 0 0,0 0 0,0 0 0,0 0 0,0 0 1,0 0-1,0 1 0,-1-1 0,1 1 0,-1-1 0,1 1 1,-1 0-1,0-1 0,0 1 0,-1 0 0,2 3 0,-2 2-11,0 1-1,0-1 0,0 0 0,-1 1 1,-1-1-1,1 0 0,-1 0 1,-1 1-1,1-1 0,-2-1 0,-4 11 1,-9 14-12,-27 38 0,37-59 34,-213 266-471,214-270 373,-1 1 10,4-6 71,1 1 1,0-1-1,-1 1 0,1 0 0,0-1 1,0 1-1,1 0 0,-1 0 0,1 0 1,-1 1-1,1-1 0,-1 6 0,3 4-164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 17812,'-2'-8'5191,"-1"30"-3237,-9 27-1385,3-18-497,-8 58-1,17-89-67,0 1 0,0-1 0,-1 0 0,1 1 0,0-1-1,0 1 1,0-1 0,0 1 0,0-1 0,0 1 0,0-1-1,0 0 1,0 1 0,0-1 0,0 1 0,0-1-1,0 1 1,0-1 0,1 1 0,-1-1 0,0 0 0,0 1-1,0-1 1,1 1 0,-1-1 0,0 0 0,0 1 0,1-1-1,-1 0 1,0 1 0,1-1 0,-1 0 0,1 1 0,-1-1-1,0 0 1,1 0 0,-1 0 0,1 1 0,-1-1-1,0 0 1,1 0 0,-1 0 0,1 0 0,-1 0 0,1 0-1,-1 0 1,1 0 0,-1 0 0,1 0 0,-1 0 0,0 0-1,1 0 1,-1 0 0,1 0 0,-1 0 0,1 0-1,-1-1 1,0 1 0,1 0 0,-1 0 0,1-1 0,-1 1-1,0 0 1,1 0 0,-1-1 0,31-22 223,-29 21-214,38-35 253,-27 24-168,1-1-1,0 2 0,1 0 1,1 1-1,0 0 0,23-11 1,-38 22-94,-1 0 0,1-1 0,-1 1 0,1 0 0,0 0-1,-1-1 1,1 1 0,-1 0 0,1 0 0,0 0 0,-1 0 0,1 0 0,0 0 0,-1 0 0,1 0 0,0 0 0,-1 0 0,1 0 0,0 0 0,-1 1 0,1-1 0,-1 0 0,1 0-1,-1 1 1,1-1 0,0 0 0,-1 1 0,1-1 0,0 1 0,-1 0-1,1 1 1,0-1-1,-1 0 1,1 0-1,-1 1 0,0-1 1,1 0-1,-1 1 0,0-1 1,0 0-1,0 1 0,0-1 1,0 2-1,-8 42 15,-7 1 63,-1 6-4362,17-52 3637,5-1-184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 15939,'14'-1'1809,"-14"8"-977,-4 6-320,-12 5 1152,0 5-519,-5 7-385,-4 5-168,-2 2-264,0 0-128,3-4-128,4-1-128,4-9-264,4-6-224,12-16-464,-1-2-97,11-18 737,6-5-200,7-9-208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15251,'0'0'61,"0"-1"0,0 1 0,1 0 0,-1 0 0,0 0 0,0 0 0,0 0 0,0 0 0,1 0 0,-1 0 0,0 0 0,0 0 0,1 0 0,-1 0 0,0 0 0,0 0 0,0 0 0,1 0 0,-1 0 0,0 0 0,0 0 0,0 0 0,1 0 0,-1 0 0,0 0 0,0 0 0,0 0 0,1 0 0,-1 0 0,0 1 0,0-1 0,0 0 0,0 0 0,1 0 0,-1 0 0,0 0 0,0 1 0,0-1 0,0 0 0,0 12 1438,-12 25-270,5-17-893,1 3-53,2 1 0,-5 48 0,9-61-281,0 1-1,0 0 1,1 0 0,1 0 0,0-1 0,0 1 0,1 0 0,5 11 0,4-8-1040,-8-14 354,-4-11 246,-5-7-163</inkml:trace>
  <inkml:trace contextRef="#ctx0" brushRef="#br0" timeOffset="1">0 96 14995,'9'2'1825,"4"1"-1193,8-2-264,8-1 1168,7 0-824,4-1-456,0-5-64,1 2-32,0-2-168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14315,'9'-13'4263,"-8"21"-1233,-9 31-473,6-31-2649,-15 61 525,7-30-395,-10 74 1,20-112-39,0-1 0,0 1 0,-1-1 0,1 1 1,0-1-1,0 1 0,0 0 0,0-1 0,0 1 0,0-1 1,0 1-1,0-1 0,0 1 0,1-1 0,-1 1 1,0-1-1,0 1 0,0-1 0,1 1 0,-1-1 0,0 1 1,0-1-1,1 1 0,-1-1 0,0 1 0,1-1 1,-1 0-1,1 1 0,0 0 0,0-1 3,0 0-1,0-1 0,0 1 1,0 0-1,-1 0 1,1 0-1,0-1 1,0 1-1,0 0 0,0-1 1,0 1-1,-1-1 1,1 1-1,0-1 1,1-1-1,32-33 141,-29 29-104,34-39 291,-17 19 52,0 1 1,49-42-1,-70 66-360,1 0 1,-1 0-1,0 0 1,1 0 0,-1 0-1,1 0 1,-1 0-1,1 1 1,0-1 0,-1 1-1,3-1 1,-4 1-19,1 0-1,-1 0 1,0 0 0,1 0 0,-1 0-1,0 0 1,1 0 0,-1 0 0,0 1-1,1-1 1,-1 0 0,0 0-1,1 0 1,-1 0 0,0 1 0,0-1-1,1 0 1,-1 0 0,0 1 0,0-1-1,0 0 1,1 0 0,-1 1 0,0-1-1,0 0 1,0 1 0,0-1 0,1 0-1,-1 1 1,0-1 0,0 0 0,0 1-1,0 4-12,0-1-1,0 1 0,-1-1 1,1 1-1,-1 0 0,-2 5 0,-9 34-171,7-29-420,0 0 0,2 0 1,0 0-1,0 1 0,1-1 1,1 19-1,2-28-92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16275,'-3'15'1777,"0"5"-1257,-4 5-232,1 3 1040,-4 5-728,-1 0-223,-1-3-481,6 1-249,-1-7 898,2-4-561,0-13-48,4-7-24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1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19196,'16'-9'1145,"1"1"0,0 0-1,0 1 1,36-9 0,-34 12-717,-1 1 0,1 0 0,0 2 0,33 1 0,-47 0-398,-1 0 0,1 1 0,-1 0-1,1 0 1,-1 0 0,1 0 0,-1 1 0,0 0-1,0 0 1,6 4 0,-9-6-29,1 1 0,-1 0 1,0 1-1,0-1 1,0 0-1,0 0 0,-1 0 1,1 1-1,0-1 0,0 0 1,-1 1-1,1-1 0,-1 0 1,1 1-1,-1-1 0,1 1 1,-1-1-1,0 1 1,0-1-1,0 1 0,0-1 1,0 1-1,0-1 0,0 1 1,0-1-1,-1 1 0,1-1 1,-1 1-1,1-1 0,-1 0 1,1 1-1,-1-1 0,0 0 1,1 1-1,-3 1 1,-3 5 0,0 1 1,-1-1 0,0 0 0,-1 0 0,0-1 0,-16 13 0,-1-3 12,-31 17 0,44-27-112,33-15 1,1 0 8,-15 6 7,1 0 0,-1 1 0,1 0 0,-1 0-1,1 1 1,0 0 0,0 0 0,-1 1 0,1 0 0,-1 0 0,1 1 0,-1 0 0,12 4 0,-15-4 26,-1 0 0,1 0 0,-1 0 0,1 1 0,-1-1 0,0 1 0,0 0 1,0 0-1,0 0 0,-1 0 0,1 1 0,-1-1 0,0 1 0,0-1 0,0 1 0,0 0 0,-1 0 0,1 0 0,-1 0 0,0 0 1,0 0-1,0 0 0,-1 0 0,0 0 0,0 1 0,0 4 0,-1-1 82,0 0 0,-1 0 0,1 0 1,-2 0-1,1-1 0,-1 1 0,0-1 0,-1 1 1,0-1-1,0 0 0,0-1 0,-1 1 0,0-1 0,0 0 1,-1 0-1,0 0 0,-8 6 0,5-4 76,-2-1 1,1 0-1,-1 0 0,0-1 0,0 0 0,-1-1 0,0 0 1,0-1-1,0 0 0,-18 2 0,24-5-148,0 0 0,-1-1 0,1 0 1,0-1-1,-1 1 0,1-1 0,0 0 0,-1 0 0,-8-4 0,12 4-16,0-1 1,-1 1-1,1-1 0,0 0 0,0 0 1,0 0-1,0 0 0,1-1 1,-1 1-1,1-1 0,-1 1 0,1-1 1,0 0-1,0 0 0,0 0 0,0 0 1,0 0-1,-1-6 0,1 3-5,1 0 0,0 0 0,0 0 0,0-11 0,2-28-392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36 17284,'-4'46'1759,"2"-31"-1361,1-1 0,0 0 0,1 1 0,0-1-1,1 0 1,1 1 0,4 13 0,-6-26-336,1 0 0,-1 0 0,1 0 0,-1-1 0,1 1 1,0 0-1,0-1 0,0 1 0,0-1 0,0 1 0,1-1 0,-1 1 0,0-1 0,1 0 0,-1 1 0,1-1 0,-1 0 0,4 1 1,-4-1-7,1-1 1,-1 0 0,0 0 0,1 0 0,-1 0 0,1 0-1,-1 0 1,1 0 0,-1 0 0,0 0 0,1-1 0,-1 1-1,0-1 1,1 1 0,-1-1 0,0 0 0,1 1 0,-1-1-1,1-1 1,3-2 110,0 0-1,0 0 1,-1-1 0,1 0-1,-1 0 1,0 0-1,-1 0 1,1-1 0,2-6-1,0-1 204,-2 1 1,1-1-1,-2 1 0,0-1 0,3-22 1,-6 30-277,0 1 1,0-1-1,0 1 1,0-1 0,-1 1-1,0-1 1,0 1-1,0-1 1,-2-4 0,2 7-87,0 0 0,0 0 0,-1 0 0,1 0 1,0 0-1,-1 1 0,0-1 0,1 0 1,-1 1-1,0-1 0,0 1 0,0-1 0,0 1 1,0 0-1,0 0 0,0 0 0,0 0 0,-4-1 1,2 1-312,0 1 0,0-1 0,0 1 1,0 0-1,0 0 0,0 0 1,0 1-1,0-1 0,1 1 0,-1 0 1,0 0-1,0 1 0,0-1 0,1 1 1,-1 0-1,-4 2 0,7-2-765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15715,'13'-15'808,"1"1"0,1 1 0,0 0 0,1 1 0,23-14 0,-29 20-524,0 1-1,1 0 1,-1 0-1,1 1 0,0 1 1,0-1-1,1 2 1,-1 0-1,1 0 1,15 0-1,-26 2-260,1 0 0,-1 0 0,1 0 0,0 0 0,-1 0 0,1 1 0,-1-1 0,1 0 0,-1 1 0,1-1 0,-1 1 0,1-1 0,-1 1 0,0 0 0,1 0 0,-1-1 0,0 1-1,0 0 1,1 0 0,-1 0 0,0 0 0,0 1 0,0-1 0,0 0 0,0 0 0,0 1 0,-1-1 0,1 1 0,0-1 0,-1 0 0,1 1 0,-1-1 0,1 1 0,-1-1 0,0 1 0,0 3 0,0 1-4,0 0 0,-1 0 0,0 0 0,0 0 0,-1 0 0,0 0 0,0 0 1,-4 8-1,-18 34 25,-58 82 1,57-95-37,1 2 1,3 0 0,-32 73 0,51-105-9,0 1 0,0 0 0,1 0 0,-1 0 0,1 0 0,1 0 0,-1 0 0,2 10 1,-1-14-3,0 0 1,1 0-1,-1 0 0,1-1 1,0 1-1,-1 0 1,1-1-1,0 1 1,0 0-1,0-1 1,0 1-1,0-1 1,1 1-1,-1-1 1,0 0-1,1 1 0,-1-1 1,1 0-1,-1 0 1,1 0-1,0 0 1,-1 0-1,1-1 1,0 1-1,0 0 1,-1-1-1,1 1 1,0-1-1,0 0 0,2 1 1,8 0-91,1-1 0,-1 0 1,0 0-1,1-1 0,-1-1 0,0 0 0,0 0 0,13-5 1,4-3 3,-1-1 0,32-17 0,-13 2-117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18380,'-10'3'2384,"5"-2"-1511,11-2-441,7-2 2208,11-1-1936,8-1-215,10-2-1018,2-3-543,-1 0 864,0-1-192,-14 1-144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13835,'12'-19'4017,"-12"11"-1479,-12 9 25,0 5-2125,0 2-1,0 0 1,0 0-1,1 1 1,0 0 0,-13 16-1,19-20-431,0 0-1,0 1 1,1-1 0,0 1-1,0 0 1,0 0-1,1 0 1,-5 12 0,7-16-17,0 0-1,1 1 1,0-1 0,-1 0 0,1 0 0,0 1 0,0-1 0,0 0 0,0 1 0,1-1 0,-1 0 0,1 1 0,-1-1 0,1 0 0,0 0 0,0 0 0,0 0 0,0 0 0,0 0 0,0 0 0,0 0 0,1 0 0,-1 0 0,1-1 0,0 1 0,-1 0 0,1-1 0,0 1 0,4 1 0,43 25-284,-37-22 221,0 0 1,-1 1 0,0 0-1,-1 0 1,16 14 0,-23-18 63,-1 0 0,1 1 0,-1-1 0,0 0 0,0 1 0,0-1 1,-1 1-1,1-1 0,-1 1 0,0 0 0,1 0 0,-2 0 0,1 0 0,0 0 0,-1 0 1,0-1-1,0 1 0,0 0 0,0 0 0,-1 0 0,0 0 0,-2 7 0,0-1 8,0-1-1,-1 0 1,0 0-1,-1 0 0,0-1 1,-1 1-1,1-1 1,-9 8-1,10-11 10,-1 1-1,0-2 0,0 1 1,0 0-1,-1-1 1,0 0-1,0 0 0,0-1 1,0 0-1,0 0 0,0 0 1,-11 2-1,16-4-36,0-1 0,-1 0 0,1 0 0,-1 1 0,1-1 0,-1 0 0,1 0 0,-1-1 0,1 1 0,0 0 0,-1 0 0,1-1 0,-1 1 0,1 0 0,0-1 0,-1 0 0,1 1 0,0-1 0,-1 0 0,1 0 0,0 1 0,0-1 0,0 0 0,0 0 0,0 0 0,0-1-1,0 1 1,0 0 0,0 0 0,0 0 0,1-1 0,-1 1 0,0 0 0,1-1 0,-1 1 0,1-1 0,0 1 0,-1 0 0,1-1 0,0 1 0,0-1 0,0 1 0,0-2 0,0-5-66,0-1 0,1 1 0,-1 0 1,2 0-1,-1 0 0,4-11 0,10-21-268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18252,'7'-1'292,"-1"0"0,0 0 1,1 0-1,-1-1 0,0 0 0,0 0 0,0-1 1,0 1-1,-1-1 0,1 0 0,-1-1 0,7-4 1,8-9 754,29-29 1,-46 43-894,3-3-21,29-32 399,-33 35-513,0 1 0,0-1 0,-1 0-1,1-1 1,0 1 0,-1 0 0,0 0 0,0-1 0,0 1 0,0 0 0,-1-1 0,1-4 0,-1 8-17,0-1-1,0 1 1,0-1 0,0 1 0,0-1 0,0 1-1,0-1 1,0 1 0,0-1 0,0 1 0,0-1-1,0 1 1,-1-1 0,1 1 0,0-1 0,0 1-1,-1 0 1,1-1 0,0 1 0,-1-1 0,1 1 0,0 0-1,-1-1 1,1 1 0,-1 0 0,1-1 0,0 1-1,-1 0 1,1 0 0,-1-1 0,0 1 0,-1 0 1,1 0 0,-1 0 0,1 0 0,-1 0 0,1 0 0,-1 0-1,1 0 1,-1 1 0,1-1 0,-3 2 0,-2 1 5,-1-1-1,2 2 0,-1-1 0,-7 6 0,3 0-6,1 0 0,0 0-1,0 1 1,1 1 0,0-1-1,0 2 1,1-1-1,-9 22 1,12-23-3,0 0 0,0 1 0,1 0 0,1 0 0,-1 0 0,2 0 0,0 0 0,0 1 0,1-1 0,2 19 0,-2-27 1,1 1 0,0-1 0,0 1-1,0-1 1,0 1 0,0-1-1,1 0 1,-1 0 0,1 1-1,0-1 1,0 0 0,0-1 0,1 1-1,-1 0 1,1-1 0,-1 1-1,1-1 1,0 0 0,0 1-1,0-2 1,0 1 0,0 0-1,1 0 1,-1-1 0,0 0 0,1 0-1,-1 0 1,1 0 0,-1 0-1,1-1 1,-1 0 0,1 1-1,0-1 1,-1 0 0,1-1 0,-1 1-1,1-1 1,0 0 0,4-1-1,5-3 6,-1 0-1,1-1 0,-1 0 0,-1-1 0,1-1 1,-1 0-1,-1 0 0,1-1 0,-2 0 0,13-14 1,-9 7 9,0 0 0,0-1 1,-2-1-1,0 0 1,15-37-1,-25 54-16,0-1-1,-1 0 1,1 1 0,0-1-1,-1 0 1,0 1-1,1-1 1,-1 0-1,0 1 1,0-1-1,0 0 1,0 0-1,-1-1 1,1 3 2,0-1-1,0 1 1,0 0 0,0 0 0,0 0 0,0 0-1,-1 0 1,1 0 0,0 0 0,0-1 0,0 1-1,0 0 1,0 0 0,0 0 0,0 0-1,-1 0 1,1 0 0,0 0 0,0 0 0,0 0-1,0 0 1,0 0 0,-1 0 0,1 0 0,0 0-1,0 0 1,0 0 0,0 0 0,0 0-1,-1 0 1,1 0 0,0 0 0,0 0 0,0 0-1,0 0 1,0 0 0,0 0 0,-1 0 0,1 0-1,0 1 1,0-1 0,0 0 0,-10 12-55,3-2 39,0 1 0,1 1 0,1-1 0,0 1 0,0 0 0,2 0 0,-1 0-1,1 0 1,1 1 0,0-1 0,0 14 0,2-24 16,0 0 0,0 0 1,1 0-1,-1 1 0,1-1 0,-1 0 1,1 0-1,-1 0 0,1 0 0,0 0 1,0 0-1,0 0 0,2 2 0,-2-3 1,0 0 0,0 0 0,0 0 0,0 0 0,0-1 0,0 1 0,1 0-1,-1 0 1,0-1 0,0 1 0,1-1 0,-1 0 0,1 1 0,-1-1 0,0 0-1,1 0 1,-1 1 0,1-1 0,-1 0 0,0-1 0,1 1 0,1 0 0,5-2-13,0 0 0,0 0 0,0-1 0,0 0 1,0-1-1,-1 1 0,0-2 0,10-5 0,54-47-189,-58 46 170,24-22-199,0-2 0,35-44 0,-53 55 57,-1-1 1,-1 0 0,-2-1-1,24-51 1,-37 72 152,0 1-1,-1-1 1,1 0 0,-1 0-1,0 1 1,0-1 0,0 0-1,-1-6 1,1 11 21,-1 0 0,0-1 0,0 1-1,0 0 1,0 0 0,0 0 0,0-1 0,0 1 0,0 0 0,0 0-1,0 0 1,0-1 0,0 1 0,0 0 0,0 0 0,0 0 0,0-1 0,0 1-1,0 0 1,0 0 0,0 0 0,-1-1 0,1 1 0,0 0 0,0 0 0,0 0-1,0 0 1,0-1 0,-1 1 0,1 0 0,0 0 0,0 0 0,0 0 0,0 0-1,-1-1 1,1 1 0,0 0 0,0 0 0,0 0 0,-1 0 0,1 0-1,0 0 1,0 0 0,0 0 0,-1 0 0,1 0 0,0 0 0,0 0 0,0 0-1,-1 0 1,1 0 0,-12 11 21,-8 20 33,10-11-17,1 0 0,1 0 0,1 1 0,0 0 0,2 1 0,0-1 0,2 1 0,-2 24 0,4 8 23,2 0 0,8 58 0,-3-86 119,-2-24 33,-2-16 5,-2-5-116,0 0 0,-1 1 0,-1-1 0,-1 0 0,0 1 0,-2-1 0,0 1 0,-1 0 0,0 1 0,-12-22 0,10 29-88,8 10-13,0-1 0,-1 1 0,1 0-1,0 0 1,0 0 0,0 0 0,0 0 0,0 0 0,0 0 0,0 0 0,0 0 0,0 0-1,0 0 1,0 0 0,0 0 0,0 0 0,-1 0 0,1 0 0,0 0 0,0 0 0,0 0-1,0 0 1,0 0 0,0 0 0,0 0 0,0 0 0,0 0 0,0 0 0,0 0 0,0 0-1,-1 0 1,1 0 0,0 0 0,0 1 0,0-1 0,0 0 0,0 0 0,0 0 0,0 0-1,0 0 1,0 0 0,0 0 0,0 0 0,0 0 0,0 0 0,0 0 0,0 0-1,0 0 1,0 0 0,0 1 0,0-1 0,0 0 0,0 0 0,0 0 0,0 0 0,0 0-1,0 0 1,0 0 0,0 0 0,0 0 0,0 0 0,0 1 0,0 0-3,1 1-1,-1 0 1,1 0 0,-1 0-1,1 0 1,0 0 0,-1-1 0,1 1-1,0 0 1,2 2 0,3 3-20,-1 0 0,1 0 1,1-1-1,0 0 0,-1 0 1,2 0-1,-1-1 0,1 0 0,0 0 1,0-1-1,0 0 0,0-1 1,1 1-1,-1-2 0,1 1 1,0-1-1,0-1 0,0 1 1,18-1-1,-16-1 16,-1-1 0,1-1 0,-1 1 0,0-2 0,0 1 0,0-1 0,0-1 0,0 0 0,-1 0 0,1-1-1,-1 0 1,0-1 0,-1 0 0,1 0 0,-1-1 0,14-14 0,-19 17 26,2-1 22,0 0 0,-1-1 0,0 1 0,0-1 0,5-10 1,-34 54 275,18-21-261,-10 33-1,15-44-44,1 1 0,0 0 0,0 0 0,0-1 0,1 1 1,0 0-1,0 0 0,2 7 0,-2-13-32,0 0 0,0-1 0,0 1 0,0 0 0,0-1-1,0 1 1,1 0 0,-1-1 0,0 1 0,0 0 0,1-1 0,-1 1 0,0-1 0,1 1 0,-1 0 0,1-1 0,-1 1 0,1-1 0,-1 0 0,1 1 0,-1-1 0,1 1 0,0-1 0,-1 0 0,1 1-1,-1-1 1,1 0 0,0 0 0,-1 1 0,1-1 0,0 0 0,0 0 0,-1 0 0,1 0 0,0 0 0,-1 0 0,1 0 0,0 0 0,-1 0 0,1 0 0,0 0 0,-1-1 0,1 1 0,0 0 0,-1 0 0,1-1-1,0 1 1,0-1 0,3-1-218,-1 0-1,1 0 0,-1-1 0,1 0 0,-1 1 1,5-7-1,1-1-18,-2-1 0,1 0 0,8-18 0,3-13-451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16724,'-13'13'1544,"1"7"-1056,0 3-176,4-1 344,3-1-456,5-5 40,1-2-104,8-2-256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16844,'-3'3'231,"0"0"1,0-1-1,1 1 1,-1 1 0,1-1-1,0 0 1,0 0-1,0 1 1,0-1 0,1 1-1,-1 0 1,1-1-1,-1 5 1,2-3-58,0 0-1,0 0 1,1 0 0,-1 0 0,1 0-1,0 0 1,0 0 0,1 0 0,3 9-1,5 12-123,-1 1-1,-1 0 1,8 53-1,-14-62 56,-1 1 1,-1 0-1,0 0 0,-1 0 1,-1 0-1,-8 33 0,8-44 25,-1 0-1,0-1 0,-7 15 1,9-20-79,0 0 0,-1 0 0,1 1 0,-1-1 0,1 0 0,-1 0 0,0 0 0,0-1 0,0 1 0,0 0 0,0-1 0,0 1 0,-1-1 0,1 0 0,-4 2 0,5-3-34,1 0-1,-1 0 1,0 1 0,1-1-1,-1 0 1,0 0 0,1 0-1,-1 0 1,0 0 0,1 0 0,-1 0-1,0-1 1,1 1 0,-1 0-1,0 0 1,1 0 0,-1-1-1,1 1 1,-1 0 0,0-1 0,1 1-1,-1 0 1,1-1 0,-1 1-1,1-1 1,-1 0 0,0 0-3,0-1 0,0 0 0,0 1 0,0-1 1,0 0-1,1 0 0,-1 0 0,1 1 0,-1-4 0,0-4-27,0 0-1,1 0 1,0-11 0,3-2-99,1-1 1,1 1 0,0 0 0,2 0 0,1 0 0,10-20 0,3-2-305,49-73 0,-47 85 324,0 2 0,37-36 0,-53 58 146,-11 9 53,-12 10 72,11-6-126,1-1 1,0 1-1,0 0 1,0 0-1,0 1 0,1-1 1,0 1-1,0 0 1,0-1-1,-2 12 0,4-15-31,1-1 0,0 1 0,-1 0 0,1 0 0,0 0 0,0 0 0,0-1 0,0 1 0,1 0 0,-1 0 0,0 0 0,1-1 1,-1 1-1,1 0 0,0 0 0,1 2 0,-1-2-2,1-1 0,-1 1 0,1-1 0,0 1 0,-1-1 0,1 0 0,0 0 0,0 0 0,0 0 0,-1 0 0,1 0 0,0-1 0,0 1 1,0 0-1,1-1 0,-1 0 0,0 1 0,3-1 0,7 0 43,0 1 0,0-2-1,0 0 1,0 0 0,0-1 0,15-5 0,69-27 179,-1 1-41,-94 32-190,1 1 1,0-1-1,-1 1 1,1-1 0,0 1-1,-1 0 1,1-1-1,0 1 1,-1 0-1,1 0 1,0 0-1,0 1 1,-1-1 0,1 0-1,0 1 1,-1-1-1,1 1 1,0-1-1,-1 1 1,1 0-1,-1 0 1,3 1 0,-3 0 13,0 0 1,0-1-1,0 1 1,-1 0 0,1 0-1,-1 0 1,1 0-1,-1 0 1,0-1 0,0 1-1,1 0 1,-1 0-1,-1 0 1,1 0 0,0 0-1,0 0 1,-1 0-1,0 3 1,0-2 17,0-1-1,0 1 1,1 0 0,0 0-1,-1-1 1,1 1-1,0 0 1,0 0 0,0-1-1,1 1 1,-1 0 0,1-1-1,0 1 1,1 4 0,-1-5-19,1-1-1,-1 1 1,1-1 0,-1 0 0,1 0 0,-1 0 0,1 0 0,0 0-1,-1 0 1,1 0 0,0 0 0,0-1 0,0 1 0,0-1-1,-1 1 1,1-1 0,0 0 0,0 0 0,0 0 0,0 0 0,0 0-1,0 0 1,2-1 0,16-2-108,0 0 1,0-2-1,0 0 0,-1-2 1,1 0-1,-2-1 0,32-18 1,-20 5-818,-29 20 870,1 0 0,-1 1-1,0-1 1,0 0 0,-1 0 0,1 0-1,0 0 1,0 0 0,0 0-1,0 0 1,-1-1 0,1 1 0,-1 0-1,1 0 1,-1-1 0,1 1 0,-1 0-1,0 0 1,0-1 0,1 1-1,-1 0 1,0-1 0,0-1 0,-1 2-12,0 0 0,1 0 0,-1 1 0,0-1 0,0 0 0,0 0 1,0 0-1,0 1 0,0-1 0,0 0 0,0 1 0,-1-2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16219,'10'11'1753,"12"-1"-1489,2-11-448,2-5 1680,0-5-1160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15427,'-7'4'2137,"0"9"-1265,0 12-336,0 8 2097,2 8-1777,2 8-112,3 5-320,0 2-120,6-1-104,1-8-104,3-10-280,-1-7-200,-2-11-584,0-9 368,-2-10 368,-3-6-192,-2-14-209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16 142 18388,'-15'-2'1836,"15"2"-1812,0 0-1,0 0 1,0 0-1,0 0 1,0 0-1,0 0 1,0 0 0,0 0-1,0 0 1,0 0-1,0 0 1,0-1-1,0 1 1,0 0 0,0 0-1,0 0 1,0 0-1,0 0 1,0 0 0,0 0-1,1 0 1,-1 0-1,0 0 1,0 0-1,0 0 1,0 0 0,0 0-1,0 0 1,0-1-1,0 1 1,0 0 0,0 0-1,0 0 1,0 0-1,0 0 1,0 0-1,0 0 1,-1 0 0,1 0-1,0 0 1,0 0-1,0 0 1,0 0-1,0 0 1,0 0 0,0 0-1,0-1 1,0 1-1,0 0 1,0 0 0,0 0-1,0 0 1,0 0-1,0 0 1,0 0-1,0 0 1,0 0 0,0 0-1,0 0 1,-1 0-1,1 0 1,0 0-1,0 0 1,0 0 0,0 0-1,24-6 2063,-3 1-1604,110-45 554,26-9-906,-142 54-558,1 2 0,0 0 0,-1 0 0,1 2-1,0 0 1,0 1 0,0 0 0,18 3 0,-31-2 293,-1 0 1,1-1 0,0 1-1,0 0 1,-1 0 0,1 1-1,0-1 1,-1 0 0,1 1-1,2 2 1,2 3-797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18636,'16'-6'312,"-1"-1"0,0 0 0,0-1 0,0 0 0,-1-1 0,-1-1 0,1 0 1,-1-1-1,-1 0 0,0-1 0,-1 0 0,0-1 0,-1-1 0,10-15 0,-18 24-289,0 0 1,0 0-1,0 0 0,0 0 1,-1 0-1,0 0 0,0 0 1,0 0-1,-1 0 1,1-9-1,-1 13-19,-1-1 1,1 1 0,0-1-1,0 1 1,0 0-1,-1-1 1,1 1-1,-1 0 1,1-1 0,-1 1-1,0 0 1,1 0-1,-1 0 1,0-1-1,0 1 1,0 0 0,0 0-1,0 0 1,0 0-1,0 1 1,0-1-1,0 0 1,0 0 0,-1 0-1,1 1 1,0-1-1,0 1 1,-1-1-1,1 1 1,0 0 0,-1-1-1,1 1 1,-1 0-1,1 0 1,0 0-1,-1 0 1,1 0 0,-1 0-1,1 0 1,0 0-1,-1 1 1,-1 0-1,-2 0 8,-1 1-1,1 0 0,-1 0 1,1 0-1,0 1 0,0 0 0,0 0 1,0 0-1,0 1 0,1 0 1,-8 7-1,0 2 14,1 0 1,-16 25-1,18-25-21,1 2 0,1-1 0,0 1 0,1 0 0,-4 17 0,7-24-13,1 0 1,0 0-1,1 1 1,0-1-1,1 0 1,-1 1-1,1-1 1,1 1-1,0-1 1,0 0-1,4 13 1,-4-18-38,0 0 1,0-1-1,1 1 1,-1 0-1,1-1 1,0 1-1,0-1 0,0 0 1,0 0-1,0 1 1,0-1-1,0 0 1,1-1-1,-1 1 1,1 0-1,0-1 1,-1 0-1,1 1 0,5 1 1,-1-1-11,0-1-1,1 0 1,-1 0 0,0 0-1,0-1 1,1 0 0,7-1-1,25-6-208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0 553 18276,'1'-13'625,"0"1"0,0-1 1,1 0-1,1 1 0,7-24 1,-8 31-438,-1 1 0,1 0 1,0 0-1,0 0 0,0 0 1,0 0-1,1 0 1,0 0-1,0 1 0,0-1 1,0 1-1,0 0 0,1 0 1,-1 0-1,1 1 0,0-1 1,0 1-1,0 0 1,7-3-1,-9 4-153,0 1 1,-1 0-1,1 0 1,0-1-1,-1 1 1,1 0-1,0 1 1,0-1-1,-1 0 1,1 0-1,0 1 0,-1-1 1,1 1-1,-1-1 1,1 1-1,0 0 1,-1 0-1,0 0 1,1 0-1,-1 0 1,1 0-1,-1 0 1,0 0-1,0 0 1,0 1-1,1-1 0,-1 0 1,-1 1-1,1-1 1,0 1-1,1 1 1,1 5 0,1 0 0,-2 0 0,1 0 0,-1 1 0,1 8 0,2 21 6,-2 0 1,-2 41-1,-2-37-54,7 53-1,-5-93 10,-1 0 0,0-1 0,0 1 0,1 0 0,0 0 0,-1 0-1,1 0 1,0 0 0,0 0 0,0-1 0,0 1 0,2 2-1,-3-4 3,1 1-1,0-1 0,0 0 1,-1 1-1,1-1 0,0 0 0,0 0 1,0 1-1,-1-1 0,1 0 1,0 0-1,0 0 0,0 0 0,0 0 1,-1 0-1,1-1 0,0 1 1,0 0-1,0 0 0,-1-1 0,1 1 1,0 0-1,0-1 0,-1 1 1,1-1-1,0 1 0,-1 0 1,1-1-1,0 0 0,-1 1 0,1-1 1,-1 1-1,1-1 0,-1 0 1,1 0-1,12-14-1,0 0 1,-1-1-1,-1 0 1,0-1 0,15-33-1,34-96 174,-58 139-158,11-24 128,-2-1 0,-1-1 0,-2 1-1,5-42 1,-13 62-5,-1 15-2,-3 22 2,4 5-149,1-1-1,1 1 1,1-1 0,2 0 0,1 0 0,13 41 0,-16-63 3,-1-1 0,1 1 0,1 0 0,-1-1 0,1 0 0,0 0 0,1 0 0,-1 0 0,9 7 0,-11-12 9,-1 1 0,1-1 0,-1 0 1,1 0-1,0 0 0,0 0 0,-1-1 0,1 1 1,0 0-1,0-1 0,0 1 0,0-1 0,0 0 1,0 0-1,0 0 0,3 0 0,-3 0 7,1-1-1,0 0 0,-1 0 0,1 0 1,-1 0-1,0 0 0,1-1 0,-1 1 1,0-1-1,0 1 0,0-1 0,0 0 1,0 0-1,0 0 0,2-3 0,6-8 58,0-1 1,-2-1-1,1 0 0,-2 0 0,0 0 0,-1-1 0,6-23 0,-4 8 126,-2 0-1,-1 0 1,1-34-1,-5 50-98,0 10-51,0-1-1,-1 1 0,0-1 0,0 1 1,0-1-1,-1 1 0,1-1 0,-1 1 1,-1 0-1,-2-9 0,4 14-36,0-1 0,0 1 1,-1 0-1,1 0 0,0 0 0,0-1 0,0 1 0,0 0 0,-1 0 1,1 0-1,0 0 0,0 0 0,0-1 0,-1 1 0,1 0 0,0 0 1,0 0-1,-1 0 0,1 0 0,0 0 0,0 0 0,-1 0 1,1 0-1,0 0 0,0 0 0,-1 0 0,1 0 0,0 0 0,0 0 1,0 0-1,-1 0 0,1 0 0,0 0 0,0 0 0,-1 1 0,1-1 1,0 0-1,0 0 0,0 0 0,-1 0 0,1 0 0,0 1 0,0-1 1,0 0-1,0 0 0,0 0 0,-1 1 0,1-1 0,0 0 1,0 0-1,0 0 0,0 1 0,0-1 0,0 0 0,0 0 0,0 1 1,0-1-1,0 0 0,0 0 0,0 1 0,0-1 0,0 0 0,-5 18 8,2 42-60,3-55 41,0 1 1,1 0 0,-1-1-1,1 1 1,1-1 0,-1 1 0,1-1-1,4 9 1,-6-14 7,0 1 0,1-1 0,-1 1 0,0-1 0,0 1 0,1-1 0,-1 0 0,0 1 0,1-1 0,-1 1 0,1-1 0,-1 0 0,1 1 0,-1-1 0,0 0 0,1 0 0,-1 1 0,1-1 0,-1 0 0,1 0 0,-1 0 0,1 0 0,0 1 0,-1-1 0,1 0 0,-1 0 0,1 0 0,0 0 0,13-10-9,7-23 10,-9 9 1,-1 0-1,-2-1 0,0 0 0,-2-1 1,8-50-1,-19 116-174,0-17 136,1 0 0,2 0 1,0 0-1,2 1 0,5 32 1,-6-54 35,0 1 0,1-1-1,-1 0 1,1 0 0,0 0 0,-1 0 0,1 0 0,0-1 0,0 1 0,1 0 0,-1 0 0,0 0 0,0-1 0,1 1 0,-1-1 0,3 2 0,-3-2-1,1 0 1,-1-1-1,1 0 0,-1 1 1,1-1-1,-1 0 1,1 0-1,-1 1 0,1-1 1,-1 0-1,1-1 1,-1 1-1,1 0 0,-1 0 1,0-1-1,1 1 1,-1-1-1,1 1 0,-1-1 1,0 1-1,1-1 1,-1 0-1,2-1 0,12-8-67,0-2 0,14-12-1,-21 16 17,1 0 0,-1 1 0,2 0 0,-1 1-1,1 0 1,0 0 0,0 1 0,20-8-1,-28 13 42,1-1-1,-1 1 1,0 0-1,1 0 1,-1 0-1,1 0 0,-1 0 1,1 1-1,-1-1 1,0 1-1,1-1 1,-1 1-1,0 0 1,0 0-1,1 0 0,-1 0 1,0 0-1,0 1 1,0-1-1,0 0 1,0 1-1,-1 0 0,1-1 1,0 1-1,-1 0 1,1 0-1,-1 0 1,2 4-1,4 6-13,-1 1 0,0 0-1,7 28 1,2 0 64,-15-41-31,0 1 0,0-1 0,0 0 0,0 1 0,0-1 0,0 0 0,0 0 0,0 1 0,0-1 0,1 0 0,-1 0 0,0 1 0,0-1 0,0 0 0,0 0 0,0 0 0,1 1 0,-1-1 0,0 0 0,0 0 0,0 0 0,1 0 0,-1 1 0,0-1 0,0 0 0,1 0 0,-1 0 0,0 0 0,0 0 0,1 0 0,-1 0 0,0 0 0,0 0 0,1 0 0,-1 1 0,0-1 0,1-1 0,-1 1 0,5-10 205,0-20 59,-4-17 102,-2 1-1,-2-1 1,-18-91 0,21 138-381,-1-1 0,1 0 0,0 0 0,0 0 0,-1 0 0,1 0 1,0 0-1,0 0 0,0 0 0,0 0 0,0 0 0,1 0 0,-1 0 0,0 0 0,0 0 0,1 0 0,-1 0 0,0 0 1,1 0-1,-1 0 0,1 0 0,-1 0 0,2-1 0,0 1-96,0 1 0,0-1-1,-1 0 1,1 0 0,0 1 0,0-1 0,0 1-1,0 0 1,4-1 0,3 0-344,-3 0 135,0 0 1,0-1-1,0 0 1,0 0-1,-1 0 1,1-1-1,-1 0 1,0 0-1,1 0 1,-1 0-1,-1-1 1,1 0-1,7-8 1,3-10-638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18628,'-40'33'1812,"26"-22"-1490,1 0 1,0 1-1,0 0 1,1 1-1,1 0 1,0 1-1,1 0 1,-11 19-1,21-32-316,-1 1 1,0-1-1,0 1 0,1-1 0,-1 1 0,1-1 0,0 1 0,-1-1 0,1 1 0,0 0 0,0-1 1,0 1-1,0-1 0,0 1 0,0 0 0,1 2 0,0-3-12,-1 0 1,1 0-1,-1-1 0,1 1 0,0 0 1,-1 0-1,1 0 0,0-1 1,0 1-1,-1 0 0,1-1 0,0 1 1,0-1-1,0 1 0,0-1 0,0 1 1,0-1-1,0 0 0,1 1 1,6 0-53,-1 0 0,1 0 1,-1-1-1,1 0 1,11-2-1,-9 2 44,14-2-84,76-2-204,-89 5 249,0 0 1,0 0-1,0 1 0,0 0 0,-1 1 0,20 7 0,-28-9 40,0-1 0,0 1 0,-1 0 0,1 0 0,0 0 0,-1 0-1,1 0 1,0 1 0,-1-1 0,0 0 0,1 1 0,-1-1 0,0 1 0,1-1 0,-1 1 0,0 0-1,0 0 1,0 1 0,0-1 15,-1-1-1,0 1 1,0-1 0,0 1-1,0 0 1,0-1-1,0 1 1,-1-1-1,1 1 1,0-1-1,-1 1 1,1-1 0,-1 1-1,0-1 1,1 0-1,-1 1 1,-2 1-1,-3 5 67,0-1-1,-1-1 0,1 1 0,-2-1 1,-14 10-1,5-4-2,-1-1 0,0-1 0,0-1 0,-1 0 0,0-1 0,-26 7 0,45-15-122,-1 0 0,1 0 1,-1 1-1,1-1 0,-1 0 1,0 0-1,1 0 0,-1 1 1,0-1-1,1 0 0,-1 0 1,1 0-1,-1 0 0,0 0 1,1 0-1,-1 0 0,0 0 1,1-1-1,-1 1 0,1 0 1,-1 0-1,0 0 1,1-1-1,-1 1 0,1 0 1,-1-1-1,1 1 0,-1-1 1,1 1-1,-1 0 0,1-1 1,-1 1-1,1-1 0,0 1 1,-1-1-1,1 1 0,0-1 1,-1 0-1,1 1 0,0-1 1,0 1-1,-1-1 0,1-1 1,0-1-87,0 0 0,1 0-1,0-1 1,-1 1 0,1 0 0,0 0 0,0 0 0,2-3 0,10-23-672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16123,'-10'16'527,"0"1"-1,2 0 0,0 0 0,1 0 0,1 1 0,0 0 1,1 1-1,-4 32 0,6-19-101,1 0-1,2-1 1,1 1 0,7 44-1,-4-53-517,1 0 1,1 0-1,1-1 0,1 0 0,1 0 1,1-1-1,1 0 0,26 38 0,-36-59-29,-1 1 0,1-1 0,-1 1 0,1-1 0,0 1 0,-1 0 0,1-1 0,-1 1 0,0-1 0,1 1 0,-1 0 0,1-1 0,-1 1 0,0 0 0,0 0-1,1-1 1,-1 1 0,0 0 0,0 0 0,0 0 0,0-1 0,0 1 0,0 1 0,-16-9-1439,-26-23 305,8 2 1604,1 0 0,2-2 1,0-2-1,3-1 0,-28-40 1,49 64 52,1-1 1,1 0 0,0 0 0,0-1 0,-4-12 0,9 21-323,-1 0 0,0 0 0,1 0 0,-1 1 0,1-1 0,0 0 0,0 0 0,0-1 0,0 1 0,0 0 0,0 0 0,0 0 0,1 0 0,-1 1 0,1-1 0,-1 0 0,1 0 0,0 0 0,0 0 0,0 0 0,0 1 0,0-1 0,0 0 0,0 1 0,1-1 0,-1 1 0,0-1 0,1 1 0,-1 0 0,1-1 0,0 1 0,-1 0 0,1 0 0,0 0 0,0 0 0,0 1 0,2-2 0,14-2 36,0 1 0,0 1 0,0 0 0,0 1 0,29 3 0,14-2-776,-24-2 395,54-9 0,-24-4-98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3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33 144 15267,'-10'12'1024,"-7"11"-164,17-22-813,-1 0 0,0 0 0,1 0 0,-1 0 0,1 1 0,-1-1 0,1 0 0,0 0 1,-1 0-1,1 0 0,0 1 0,0-1 0,0 0 0,0 0 0,0 0 0,0 1 0,0 0 1,1-1 30,0 0 1,0 0 0,0 0 0,0-1-1,0 1 1,1 0 0,-1 0 0,0-1-1,0 1 1,0-1 0,1 1 0,-1-1-1,0 0 1,1 1 0,-1-1 0,0 0-1,1 0 1,-1 0 0,0 0 0,1 0-1,-1 0 1,2-1 0,2 2 167,63-2 1148,82-11 0,-96 7-996,596-70 1537,75-6-1640,-711 79-288,147-6 43,-137 8-17,1 1 0,-1 1 0,0 2 1,35 8-1,-54-10-14,0-1 0,0 1 0,0 0 1,-1 0-1,6 4 0,-8-5-5,-1 0-1,1 0 1,-1 1 0,1-1-1,-1 0 1,0 1-1,0-1 1,1 1 0,-1-1-1,0 1 1,0 0-1,-1-1 1,1 1 0,0 0-1,-1 0 1,2 2 0,-13-34-3035,8 2 2541,1-3-168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4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18572,'-1'0'78,"1"0"-1,0-1 1,0 1-1,0-1 1,0 1-1,-1-1 1,1 1 0,0 0-1,0-1 1,0 1-1,0-1 1,0 1-1,0-1 1,0 1 0,0-1-1,0 1 1,0 0-1,1-1 1,-1 1 0,0-1-1,0 1 1,0-1-1,0 1 1,1 0-1,-1-1 1,0 1 0,0 0-1,1-1 1,-1 1-1,0 0 1,1-1-1,16-7 1198,27 3-31,-39 4-967,7 1-130,0 0 0,0 0 0,-1 1-1,1 0 1,0 1 0,0 1 0,0 0-1,-1 0 1,0 1 0,16 8-1,-23-11-138,0 2 0,0-1 0,-1 0 0,1 1 0,-1 0 0,1 0 0,-1 0 0,0 0 0,0 1 0,0-1 0,0 1 0,-1-1 0,1 1 0,-1 0 0,0 0 0,-1 0 0,1 0 0,0 1 0,-1-1 0,0 0 0,0 1 0,0-1 0,-1 1 0,0-1 0,0 1 0,0-1 0,0 1 0,0-1 0,-1 1 0,-1 4 0,-2 3 8,0 0-1,0 0 1,-1-1-1,-1 0 1,0 0 0,0-1-1,-13 17 1,-64 66 53,51-59-49,19-20-14,0 1-1,1 0 1,-17 30 0,27-41-7,-1 1-1,1 0 0,0-1 0,0 1 1,0 0-1,1 0 0,0 0 0,0 0 1,0 0-1,0 1 0,1-1 0,0 0 1,0 0-1,0 0 0,1 1 0,0-1 1,0 0-1,3 9 0,-3-11 0,1 0 0,0 0 0,0 0 0,0-1 1,1 1-1,-1-1 0,0 1 0,1-1 0,0 0 0,-1 0 0,1 0 0,0-1 0,0 1 0,0-1 0,0 1 0,1-1 0,-1 0 0,0 0 0,0 0 1,1-1-1,5 1 0,3 0-89,0 0 0,0-1 1,0 0-1,21-4 0,-24 3-87,1-1 1,-1 0-1,0 0 0,0-1 0,0 0 1,0 0-1,-1-1 0,1 0 1,-1-1-1,0 1 0,-1-2 0,1 1 1,-1-1-1,7-7 0,4-15-387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4:1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16171,'-16'6'2289,"10"-1"-1289,13-2-408,11-3 2553,12-1-2249,7-3-136,7-4-880,7 0-584,0-2 704,-6 3-168,-14 2-176</inkml:trace>
  <inkml:trace contextRef="#ctx0" brushRef="#br0" timeOffset="1">647 59 17476,'0'2'191,"1"-1"0,-1 1-1,1-1 1,-1 1 0,0-1 0,1 1 0,-1-1 0,0 1 0,0-1 0,0 1 0,0-1 0,0 1 0,-1-1 0,0 3-1,1 0 213,-6 97 1985,-3 33-1781,11 157 0,0-254-1414,-21-65-3721,4-4 2134,1 2 1288,1 1 1,-13-48 0,26 77 1168,-1-1 0,1 1-1,0 0 1,0 0 0,0-1 0,0 1 0,0 0 0,0 0 0,0-1 0,0 1 0,0 0-1,0 0 1,0-1 0,0 1 0,0 0 0,0 0 0,0-1 0,0 1 0,0 0-1,0 0 1,0 0 0,1-1 0,-1 1 0,0 0 0,0 0 0,0-1 0,0 1 0,0 0-1,1 0 1,-1 0 0,0 0 0,0-1 0,0 1 0,1 0 0,-1 0 0,11 2 1442,21 14 88,-18-9-990,-4-3-478,-1 0 0,0-1 0,1-1 0,0 1 1,-1-2-1,1 1 0,0-1 0,0-1 0,0 0 0,0 0 0,0-1 0,0 0 0,0-1 0,-1 0 0,1 0 0,14-7 1,-13 4-107,0 0 0,0-1 1,-1 0-1,0-1 0,0 0 1,-1-1-1,0 0 1,0 0-1,-1-1 0,0 0 1,0 0-1,-1-1 1,8-15-1,-5 6 27,0-1 0,-2-1 1,0 1-1,5-25 0,-9 30 44,-1 0 1,-1 0-1,0 0 1,-1 0-1,-1 0 1,-3-28-1,3 40-62,-1 1-1,1-1 0,-1 0 1,0 1-1,1-1 1,-1 1-1,-1-1 1,1 1-1,0 0 0,-3-5 1,3 6-11,0 1 1,0-1-1,0 0 1,1 1 0,-1-1-1,0 0 1,0 1-1,0-1 1,0 1-1,0-1 1,0 1-1,0 0 1,0-1-1,0 1 1,0 0 0,-1 0-1,1 0 1,0-1-1,-1 1 1,-1 1 6,0 0 0,1 0-1,-1 0 1,0 0 0,0 0 0,1 0 0,-1 1 0,1-1 0,-1 1 0,1-1 0,0 1 0,0 0 0,0 0-1,0 0 1,0 1 0,0-1 0,-2 4 0,-6 10-6,1 0 1,1 1-1,1-1 0,0 1 1,1 1-1,1 0 0,1-1 1,0 1-1,1 1 0,1-1 1,1 35-1,1-49-19,0 0 0,1 0-1,-1 0 1,1 0 0,0 0 0,0 0 0,0-1-1,0 1 1,1 0 0,-1-1 0,5 7 0,-4-7 0,1-1 1,-1 1-1,1-1 1,-1 0-1,1 0 1,0 0-1,0 0 1,-1-1 0,1 1-1,1-1 1,-1 0-1,0 0 1,0 0-1,5 1 1,5 1 2,-1 0 0,1 1 1,18 8-1,-27-10 2,1 1-1,-1-1 1,-1 1-1,1 0 1,0 0-1,-1 0 1,1 1-1,-1-1 1,0 1-1,0 0 1,0 0-1,-1 0 1,4 6-1,-3-1-31,1 0 0,-2 0 0,1 1-1,-1-1 1,-1 0 0,0 1 0,0 0-1,-1-1 1,0 1 0,-1-1-1,0 1 1,0-1 0,-1 1 0,-5 14-1,7-22-160,-1-1 0,1 0 0,-1 0-1,1 0 1,-1 1 0,0-1 0,0 0-1,0 0 1,0 0 0,0 0 0,-1 1-1,1-2 149,1 0 0,0 1 0,-1-1 0,1 0-1,0 0 1,-1 0 0,1 0 0,0 0 0,-1 0 0,1 0-1,0 0 1,-1 0 0,1 0 0,0 0 0,-1 0-1,1 0 1,0 0 0,-1 0 0,1 0 0,0-1 0,0 1-1,-1 0 1,1 0 0,0 0 0,-1 0 0,1-1 0,0 1-1,0 0 1,-1 0 0,1-1 0,0 1 0,0 0-1,0 0 1,-1-1 0,1 1 0,0 0 0,0 0 0,0-1-1,0 1 1,0 0 0,-1-1 0,1 1 0,0 0-1,0-1 1,0 1 0,0 0 0,0-1 0,-2-14-862</inkml:trace>
  <inkml:trace contextRef="#ctx0" brushRef="#br0" timeOffset="2">1226 449 17700,'2'2'144,"0"-1"0,0 0 0,0 1 0,0-1-1,1 0 1,-1-1 0,0 1 0,1 0 0,-1-1 0,0 1 0,1-1 0,-1 1 0,1-1 0,-1 0 0,1 0 0,-1-1 0,1 1 0,-1 0 0,1-1 0,-1 1 0,0-1-1,1 0 1,3-1 0,5-3 200,-1 0 0,1 0 0,15-11 0,-16 9-206,-1 0 0,0 0 0,0-1-1,10-13 1,-16 18-86,-1 0 0,1 0 0,0-1 0,-1 0 0,0 1 0,0-1 0,0 0 0,-1 0 1,1 0-1,-1 0 0,0 0 0,0 0 0,0-1 0,0 1 0,-1-5 0,0 8-31,0 0 0,0 0 1,0 0-1,-1-1 0,1 1 1,0 0-1,-1 0 0,1 0 0,-1 0 1,1 0-1,-1 0 0,0 0 1,1 0-1,-1 0 0,0 1 1,0-1-1,1 0 0,-1 0 0,0 1 1,0-1-1,0 0 0,0 1 1,0-1-1,0 1 0,0-1 0,0 1 1,0-1-1,0 1 0,-1 0 1,1 0-1,0 0 0,0-1 1,0 1-1,-2 0 0,-1 1 27,0-1 1,0 0-1,0 1 0,1-1 1,-1 1-1,0 0 0,0 0 0,1 1 1,-6 2-1,-5 5-31,1 0 1,1 1-1,0 1 1,0 0-1,1 0 1,0 1-1,1 1 1,0 0-1,1 0 0,1 1 1,0 0-1,1 0 1,-10 30-1,15-38-136,1 0 0,-1 0-1,2 0 1,-1 0 0,1 0-1,0 0 1,1 10 0,-1-14 56,0 0 0,0 0-1,1 0 1,-1 0 0,1 0 0,0 0 0,0 0 0,0 0-1,0 0 1,0-1 0,0 1 0,0 0 0,0-1 0,1 1-1,-1 0 1,1-1 0,-1 0 0,1 1 0,-1-1 0,1 0-1,0 0 1,0 0 0,0 0 0,-1 0 0,5 1 0,24 1-378,9-5-121</inkml:trace>
  <inkml:trace contextRef="#ctx0" brushRef="#br0" timeOffset="3">1691 272 16115,'-34'33'2012,"-57"63"2139,82-85-3879,1 0-1,0 1 1,1 0 0,0 0-1,1 0 1,0 1-1,-5 18 1,10-28-247,0 1 1,0-1 0,1 0 0,-1 1 0,1-1 0,0 1 0,0-1 0,0 1-1,0-1 1,0 1 0,1-1 0,0 0 0,0 1 0,1 3 0,-1-6-24,0 1 1,0 0-1,0-1 1,1 1 0,-1 0-1,1-1 1,-1 0 0,1 1-1,-1-1 1,1 0-1,0 0 1,0 0 0,-1 0-1,1 0 1,0 0-1,0 0 1,0-1 0,0 1-1,0-1 1,0 1 0,0-1-1,0 0 1,4 0-1,4-1 15,0 0 1,0 0-1,0-1 0,0 0 0,-1-1 0,1 0 0,-1-1 0,0 0 1,0 0-1,0-1 0,-1 0 0,0-1 0,1 0 0,-2 0 0,1 0 1,-1-1-1,0 0 0,0-1 0,10-15 0,-16 21-15,0 0 1,0 0-1,0 0 0,0 0 0,0 0 0,0 0 1,0 0-1,-1-1 0,1 1 0,-1 0 1,0 0-1,1-1 0,-1 1 0,0 0 0,0 0 1,-1-1-1,1 1 0,0 0 0,-1 0 1,1 0-1,-1-1 0,0 1 0,0 0 1,0 0-1,0 0 0,0 0 0,0 0 0,0 1 1,-1-1-1,1 0 0,-3-1 0,-3-3-108,-1 0 0,0 1-1,0 0 1,-1 0-1,0 1 1,-9-4 0,-19-10-108,11 1-50</inkml:trace>
  <inkml:trace contextRef="#ctx0" brushRef="#br0" timeOffset="4">2642 1 18748,'-2'11'2216,"8"2"-1423,17-1-265,11-4 1336,21 1-992,8-2-31,9-4-353,1 0-256,-3-3-544,-3-3-433,-15 0 617,-13 0-144,-22 2-112</inkml:trace>
  <inkml:trace contextRef="#ctx0" brushRef="#br0" timeOffset="5">2678 382 14387,'18'26'2105,"21"-15"-937,10-11-496,11-4 2321,4-6-1713,4-9-768,-4-2-616,2-9 216,-3-3-64,-8-2-248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1009 18684,'-31'18'27,"31"-16"-8,8-5 7,15-9 81,35-21-1,271-224 817,-237 181-627,-30 25-70,-2-3-1,-2-2 0,63-80 1,-115 129-225,-1-1-1,1 0 1,-1-1 0,-1 1 0,0-1 0,0 0-1,4-16 1,-7 21-8,0 0 1,-1 0-1,1 1 0,-1-1 1,0 0-1,0 0 0,0 0 0,-1 0 1,1 1-1,-1-1 0,0 0 1,0 0-1,0 1 0,-1-1 0,1 1 1,-1-1-1,0 1 0,0 0 1,0 0-1,-1-1 0,-3-3 0,-2 0-24,0 0-1,0 0 0,-1 1 0,0 0 0,0 1 0,-17-8 0,-65-20-505,60 22 212,-3 0 33,-108-43-327,98 30 311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 64 13227,'-1'-3'188,"0"1"0,0-1 0,0 1 0,0-1 1,0 1-1,0-1 0,-1 1 0,1 0 0,-1 0 0,0 0 0,1 0 1,-1 0-1,0 0 0,0 0 0,-5-3 0,2 2 61,0 1-1,-1-1 1,1 1 0,-1-1-1,1 2 1,-12-3 0,-4 1-20,1 1 1,-1 1 0,-24 1 0,-3 4-120,1 1 0,-65 17-1,-89 36 53,174-49-135,0 1 0,1 2-1,0 0 1,1 2 0,-26 18-1,36-20-18,-1 0 0,2 1 0,0 1 0,0 0 0,2 1 0,0 1 0,0 0 0,-11 22 0,9-11-13,1 0-1,2 1 1,0 0 0,2 1-1,2 0 1,0 0 0,-3 40-1,8-49-5,1 0 0,1 0 0,1 0-1,1 0 1,0-1 0,1 1 0,2 0 0,0-1-1,1 0 1,1 0 0,17 35 0,-18-45 12,-1 0 0,2-1 0,-1 1 1,1-1-1,0-1 0,1 1 0,0-1 0,0 0 1,1-1-1,-1 0 0,1 0 0,11 4 0,-5-4 20,-1 0-1,1-1 0,0-1 0,0-1 0,0 0 1,1-1-1,23 1 0,0-4 48,-1-2 1,1-2-1,-1-1 0,0-2 0,68-24 1,-44 10-11,0-4 0,106-61 0,-129 63 48,-1-2 1,-2-1-1,0-2 0,-2-2 1,31-35-1,-50 49-16,-1-1-1,-1-1 1,0 0 0,-1-1 0,-1 0 0,-2 0-1,12-34 1,-18 44-90,0 0-1,0 0 0,-1 0 1,-1 0-1,0-1 1,0 1-1,-1 0 0,-1-1 1,1 1-1,-2 0 0,1-1 1,-1 1-1,-1 0 1,0 0-1,0 0 0,-1 1 1,-1-1-1,-7-13 1,4 12-148,0 1 0,0 0 0,-1 0 0,0 1 0,-1 0 0,0 0 0,0 1 0,-1 0 0,0 1 0,0 1 1,-20-9-1,14 8-146,0 1 0,0 1 0,0 1 0,-1 1 0,0 0 0,0 1 0,-34 1 0,5 3-332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29 645 14411,'-4'6'1163,"0"-1"0,1 1 1,-2-1-1,-7 8 0,36-35-428,0-1 1,-2-1-1,34-47 1,-22 27-369,28-37-46,-4-2 0,-3-3 0,62-132 0,-109 200-281,-4 9 28,-7 19 3,-19 69-168,4 1 0,3 0 0,4 2 0,-2 118 1,12-188-344,1 0 1,1 0 0,0 0 0,1 0 0,0 0 0,6 19 0,-8-30 401,0 0 1,0-1 0,0 1 0,1 0-1,-1-1 1,0 1 0,0 0-1,1-1 1,-1 1 0,1-1 0,-1 1-1,0-1 1,1 1 0,-1 0 0,1-1-1,-1 0 1,1 1 0,-1-1 0,1 1-1,0-1 1,-1 0 0,1 1-1,-1-1 1,1 0 0,0 1 0,-1-1-1,1 0 1,0 0 0,0 0 0,-1 0-1,1 0 1,0 0 0,-1 0 0,1 0-1,1 0 1,10-7-834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14875,'4'22'1296,"-4"14"-935,-2 7-121,-1 10 472,1 2-176,2 2-240,-1-2-72,2-12-320,4-9-216,0-13-160,2-9 360,1-11-80,-1-8-112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15683,'-37'2'5541,"27"-1"-5230,1 0 0,0 1 0,-1 0 0,1 0 0,-15 7 0,11-2-217,0 0-1,1 1 1,1 0-1,-1 1 1,1 0 0,1 0-1,-11 13 1,16-17-88,1 0 0,0 0 0,0 1 0,0-1 0,1 1 0,0-1 0,0 1 0,0 0 0,1 1 0,0-1 0,0 0 0,1 1 0,-1-1 0,1 0 0,1 1-1,-1 0 1,2 10 0,-1-15-9,0 0 0,0-1-1,1 1 1,-1 0-1,1-1 1,-1 1-1,1 0 1,0-1-1,0 1 1,0-1 0,0 1-1,0-1 1,0 0-1,0 1 1,0-1-1,0 0 1,1 0-1,-1 1 1,0-1 0,1 0-1,-1-1 1,3 3-1,0-2-3,-1 0 1,1-1-1,-1 1 0,1-1 0,-1 1 0,1-1 0,-1 0 1,1 0-1,-1 0 0,7-2 0,2-1-10,0 0-1,0-1 1,0 0-1,-1-1 1,16-9 0,-8 3-15,0-1 1,-1-1 0,-1 0 0,0-1 0,-1-1-1,22-26 1,-42 49-2,0-1 0,1 1 0,0 0 0,0 0 0,-3 16-1,-8 52-6,12-54 47,0 0-1,1 0 1,2 0-1,0 0 1,7 35-1,-7-54 25,-1-1 0,1 1 0,-1 0 0,1-1 0,-1 1 0,0 0 0,0-1 0,0 1 0,0 0 0,-1-1 0,1 1-1,-1 0 1,1-1 0,-1 1 0,0-1 0,-2 5 0,1-5 17,0 0 0,-1 0 0,1-1 0,0 1 0,-1-1 1,1 1-1,0-1 0,-1 0 0,0 0 0,1 0 0,-1 0 0,0-1 0,1 1 0,-1-1 0,0 1 0,-3-1 0,-29 3 560,-56-4 1,-14 2-122,86 3-704,19-4 191,0 0 0,-1 0 0,1 1-1,0-1 1,0 0 0,-1 0 0,1 0 0,0 0-1,0 0 1,-1 1 0,1-1 0,0 0 0,0 0-1,0 1 1,-1-1 0,1 0 0,0 0 0,0 0-1,0 1 1,0-1 0,0 0 0,0 1 0,-1-1-1,1 0 1,0 0 0,0 1 0,0-1 0,0 0-1,0 1 1,0-1 0,0 0 0,0 0 0,0 1-1,0-1 1,0 0 0,0 1 0,0-1 0,1 0 0,-1 0-1,0 1 1,0-1 0,0 0 0,0 0 0,0 1-1,1-1 1,-1 0 0,0 0 0,0 1 0,0-1-1,1 0 1,-1 0 0,0 0 0,0 0 0,1 1-1,-1-1 1,0 0 0,0 0 0,1 0 0,-1 0-1,1 0 1,1 1-136,0 1-1,0-1 0,1-1 0,-1 1 1,0 0-1,1-1 0,-1 1 0,0-1 1,1 0-1,-1 1 0,1-1 1,-1-1-1,1 1 0,-1 0 0,0 0 1,1-1-1,-1 0 0,1 1 1,-1-1-1,4-2 0,3-1-171,0 0 1,0-1-1,13-9 1,6-6-421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19836,'-14'9'2073,"2"-4"-1505,13-2-384,10 2 1496,16-3-1936,4 0-576,12-2 592,7 0-232,12-6-136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23 15435,'0'-1'98,"1"0"1,-1 1-1,0-1 0,1 0 0,-1 0 0,0 1 0,0-1 0,0 0 0,0 0 0,1 0 0,-1 1 1,0-1-1,0 0 0,0 0 0,-1 0 0,1 1 0,0-1 0,0 0 0,0 0 0,-1 0 1,1 1-1,0-1 0,-1 0 0,1 1 0,0-1 0,-1 0 0,1 1 0,-1-2 0,-1 3 37,0-1 0,1 1 0,-1-1 0,1 1 0,-1 0 0,0 0 0,1 0 0,0-1 0,-1 1 0,1 1-1,0-1 1,-1 0 0,1 0 0,0 0 0,-1 3 0,-12 13 183,1 1-1,0 0 1,2 1 0,0 1-1,1 0 1,1 0 0,1 1-1,0 0 1,2 0-1,-5 33 1,9-43-263,0 0 0,1-1 0,1 1 1,0 0-1,0 0 0,4 19 0,-3-26-42,0-1 1,0 1-1,0-1 0,0 0 1,1 1-1,-1-1 1,1 0-1,0 0 0,0 0 1,0 0-1,0-1 0,1 1 1,-1 0-1,1-1 1,-1 0-1,1 1 0,0-1 1,0 0-1,0-1 0,0 1 1,0 0-1,0-1 1,1 0-1,5 2 0,0-1 13,0-1 0,0-1 0,0 1 0,0-1-1,0-1 1,0 0 0,0 0 0,0 0 0,0-1 0,0-1-1,0 0 1,8-3 0,-5 0 21,0 1 1,-1-1-1,0-1 1,0 0-1,0 0 0,-1-1 1,18-18-1,-26 24-35,-1 1 0,1-1-1,-1 0 1,0 1 0,1-1 0,-1 0-1,0 0 1,0 0 0,0 0 0,0 0-1,-1-1 1,1 1 0,0 0-1,-1 0 1,0 0 0,1-4 0,-2 5-8,1-1 0,0 1 0,-1 0 0,1 0 0,-1-1 0,0 1 0,1 0 1,-1 0-1,0 0 0,0 0 0,0 0 0,1 0 0,-1 0 0,0 0 0,0 0 0,-1 0 1,1 1-1,0-1 0,0 0 0,0 1 0,0-1 0,-1 1 0,1-1 0,0 1 0,-1-1 0,1 1 1,0 0-1,-3 0 0,-6-2-129,0 1 0,0 1 0,1-1-1,-1 2 1,0-1 0,-14 4 0,18-3 96,1 0 0,-1 0 0,1 1 0,-1-1 0,1 1 0,0 1 0,0-1 0,0 1 0,0 0-1,0 0 1,0 0 0,-6 7 0,6 0-217,5-1-32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11434,'-2'16'4537,"-2"15"-3902,-6 404 1290,0 7-780,-5 62 138,0 108 15,-1 43-1170,-15-160-97,4-58-10,23-331-313,-2 25-419,6-131 682,0 0 0,0 0 0,0 0 0,-1 0 0,1-1 1,0 1-1,0 0 0,0 0 0,0 0 0,0 0 0,-1 0 0,1 0 0,0 0 0,0 0 1,0 0-1,0 0 0,0 0 0,-1 0 0,1 0 0,0 0 0,0 0 0,0 0 0,0 0 1,-1 0-1,1 0 0,0 0 0,0 0 0,0 0 0,0 0 0,0 0 0,-1 0 0,1 0 1,0 0-1,0 1 0,0-1 0,0 0 0,0 0 0,0 0 0,-1 0 0,1 0 0,0 0 1,0 0-1,0 1 0,0-1 0,0 0 0,0 0 0,0 0 0,0 0 0,0 0 0,0 1 1,0-1-1,0 0 0,0 0 0,0 0 0,0 0 0,0 0 0,0 1 0,0-1 0,-6-13-460,6 0-27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14635,'-1'-1'41,"1"1"1,0-1-1,0 0 0,1 1 1,-1-1-1,0 0 0,0 1 1,0-1-1,0 0 0,0 1 1,1-1-1,-1 1 0,0-1 1,1 0-1,-1 1 0,0-1 1,1 1-1,-1-1 1,1 1-1,-1-1 0,1 1 1,-1-1-1,1 1 0,-1 0 1,1-1-1,0 1 0,1-1-2,-1 1 0,1-1 0,-1 1 0,1 0 0,0-1 0,-1 1 0,1 0 0,-1 0 0,1 0 0,3 1 0,3 1 46,1 0-1,0 1 1,9 4 0,-15-5 41,14 4-16,0-1 0,1-1 0,-1 0 1,1-1-1,0-1 0,0-1 0,0 0 0,-1-1 0,34-5 1,6-5-28,95-30 1,-46 10 15,1 7-7,143-12 0,114 10-27,10 0-36,-127-1-5,361-34 17,4 33-24,-361 28-8,521-10 54,71-16-48,308-18 97,-587-12-5,-25 2-63,1 44 93,-448 15-89,65 2-837,-155-8 759,15-4-230,-17 4 59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13043,'2'4'259,"1"1"-1,0-1 1,0 0 0,0 0-1,0 0 1,1 0 0,-1 0 0,1-1-1,0 0 1,0 0 0,1 0-1,-1 0 1,0-1 0,1 1 0,0-1-1,-1 0 1,1 0 0,0-1 0,0 0-1,0 0 1,0 0 0,0 0-1,0-1 1,6 0 0,-9 0-207,5 0 186,0 0 0,1 1 0,-1-1 0,13 4 0,-18-3-215,-1-1 0,1 1 0,-1-1-1,1 1 1,-1 0 0,1-1 0,-1 1 0,0 0 0,1 0-1,-1 0 1,0 0 0,0 1 0,0-1 0,1 0 0,-1 0-1,-1 1 1,1-1 0,0 0 0,0 1 0,0-1 0,-1 1 0,1-1-1,-1 1 1,1-1 0,-1 1 0,0 0 0,1 1 0,-1 6 95,0 0 0,-1 0 0,0 0 0,0 0 0,-1 0 0,0 0 0,-1-1 0,1 1 0,-8 13 0,-6 10 242,-22 32 0,23-39-383,-18 26-1453,35-56 1119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35 476 14435,'-4'2'439,"0"0"1,0 0-1,0 0 0,0 0 1,0-1-1,-6 2 0,10-4-274,0 0 0,0 0 0,0-1 0,1 1 0,-1 0 0,0 0 0,1 0 0,-1 0 0,1 0 0,-1 0 0,1 0 0,-1 0 0,2-2 0,16-21 515,55-81 1181,95-175 1,-159 258-1829,-7 17-28,0 0-1,0 0 1,0 0-1,1 0 1,0 1-1,6-9 1,-9 13-5,0 0 0,0 0 0,1 0-1,-1 0 1,0 0 0,0 0 0,0 0 0,0 0 0,0 0 0,1 0 0,-1 0 0,0 0-1,0 0 1,0 0 0,0 1 0,0-1 0,1 0 0,-1 0 0,0 0 0,0 0-1,0 0 1,0 0 0,0 0 0,0 0 0,0 0 0,1 1 0,-1-1 0,0 0 0,0 0-1,0 0 1,0 0 0,0 0 0,0 1 0,0-1 0,0 0 0,0 0 0,0 0 0,0 0-1,0 0 1,0 1 0,0-1 0,0 0 0,0 0 0,0 0 0,0 0 0,0 1 0,2 9-6,4 68-111,2 25-877,-5-88 613,0 0 0,0-1 0,1 1 1,11 23-1,-2-16-87,2-7-106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129 117 13275,'4'-25'1368,"-1"10"-410,-1-1 0,0 1 0,-1-25 0,-1 40-935,0-1 0,0 1 0,0 0-1,0 0 1,0 0 0,0 0 0,0 0 0,0-1 0,0 1 0,0 0 0,0 0 0,0 0 0,0 0 0,0-1 0,0 1 0,0 0 0,0 0 0,0 0 0,0 0 0,0-1 0,0 1 0,-1 0 0,1 0 0,0 0 0,0 0 0,0 0 0,0 0 0,0-1 0,0 1 0,0 0 0,0 0 0,-1 0 0,1 0-1,0 0 1,0 0 0,0 0 0,0 0 0,0 0 0,-1 0 0,1 0 0,0-1 0,0 1 0,0 0 0,0 0 0,-1 0 0,1 0 0,0 0 0,0 0 0,0 0 0,0 0 0,-1 1 0,1-1 0,0 0 0,0 0 0,0 0 0,0 0 0,0 0 0,-1 0 0,1 0 0,0 0 0,0 0 0,0 0-1,0 0 1,0 1 0,0-1 0,-1 0 0,1 0 0,0 0 0,-9 13 694,0 6-506,2 0-1,0 0 0,1 1 0,-6 36 1,-5 86-17,12-82 20,6 89 0,1-117-104,2-1 0,1 0 1,1 0-1,17 49 0,-21-74-94,1 0 1,-1 0-1,1 0 1,0 0-1,1-1 1,-1 1-1,5 4 1,-13-27-37,-57-74-309,-1-1 653,63 92-305,0-1 1,0 0-1,0 1 1,0-1 0,0 1-1,0-1 1,0 0-1,0 1 1,0-1-1,0 1 1,0-1 0,0 0-1,0 1 1,0-1-1,0 1 1,1-1 0,-1 0-1,0 1 1,0-1-1,1 1 1,-1-1-1,0 1 1,1-1 0,-1 1-1,1-1 1,-1 1-1,0 0 1,1-1 0,-1 1-1,1 0 1,-1-1-1,1 1 1,0 0-1,-1-1 1,1 1 0,-1 0-1,1 0 1,-1 0-1,1 0 1,0-1 0,35-9-26,-24 7-206,-3 0-80,0-2 0,0 1 1,0-1-1,-1 0 0,0-1 0,0 1 0,0-2 1,12-12-1,-8 5-72,0 1 0,-2-2 1,1 1-1,8-18 0,3-11-456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15947,'0'-5'1393,"-6"8"-1033,-1 4-176,0 9 568,0 6-128,-2 9-336,1 7-128,5 10-144,0 2 16,6 5-184,1-2-184,5-3-280,4-4 504,1-12-72,-3-6-104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18868,'0'-1'69,"1"0"0,-1-1 0,1 1 0,-1 0 0,1-1 0,-1 1 0,1 0 0,0-1 0,0 1 1,0 0-1,0 0 0,0 0 0,0 0 0,0 0 0,0 0 0,0 0 0,0 0 0,0 1 0,0-1 0,1 0 0,-1 1 0,0-1 0,1 1 0,-1-1 0,0 1 0,1-1 0,-1 1 0,1 0 0,-1 0 0,1 0 1,-1 0-1,0 0 0,1 0 0,-1 0 0,1 0 0,-1 1 0,0-1 0,1 1 0,1 0 0,1 0-45,0 1 1,-1-1-1,1 1 0,-1 0 0,0 0 1,1 0-1,-1 1 0,0-1 1,0 1-1,0 0 0,-1-1 0,1 1 1,3 6-1,-3-3-25,-1 0-1,0 0 1,0 0-1,-1 0 1,0 0-1,0 0 1,0 0 0,0 1-1,-1-1 1,0 0-1,-1 0 1,1 1-1,-4 11 1,-2 8 15,-20 48 0,19-54 1,0-4 5,-6 20 24,12-34-40,0 1-1,1-1 0,0 0 0,-1 1 0,1-1 0,0 1 1,0-1-1,0 0 0,0 1 0,0-1 0,2 5 0,-2-6 0,1 0 0,0-1 0,-1 1 0,1 0-1,0-1 1,-1 1 0,1-1 0,0 1 0,0-1-1,-1 1 1,1-1 0,0 0 0,0 1 0,0-1-1,0 0 1,0 0 0,-1 0 0,1 1 0,0-1-1,0 0 1,0 0 0,0 0 0,0-1 0,0 1-1,0 0 1,-1 0 0,3-1 0,25-7-3,-14 2-319,-1 0-1,0-1 1,0-1-1,15-12 1,-23 16 116,0 0 1,0-1-1,0 0 1,-1 0 0,1 0-1,-1 0 1,0-1-1,-1 1 1,1-1 0,-1 0-1,4-12 1,-2-2-566</inkml:trace>
  <inkml:trace contextRef="#ctx0" brushRef="#br0" timeOffset="1">36 202 12227,'16'13'808,"4"-7"-1248,-6-5 440,3-6 264,6-6-208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13347,'6'4'1192,"4"5"-768,1 1-136,3 1 680,4 5-327,0 3-25,1 2-40,-3 6-72,-3 5 8,-6 8 8,-4 3-24,-6 7-72,-6 0-24,-7 2-392,-2 0-304,-2-7 352,1-3-56,3-28-136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 15379,'-1'-1'276,"1"-1"1,0 1-1,0-1 0,-1 1 0,1-1 0,0 1 0,0-1 0,1 1 1,-1 0-1,0-1 0,0 1 0,1-1 0,-1 1 0,1-1 1,-1 1-1,1 0 0,0-1 0,-1 1 0,1 0 0,0 0 0,1-2 1,0 1-120,0 0 0,0 1 0,0-1 1,0 1-1,0-1 0,1 1 0,-1 0 0,0 0 1,1 0-1,-1 0 0,5-1 0,-4 1-139,0 0 0,0 1-1,0-1 1,0 1-1,0 0 1,0-1 0,0 2-1,0-1 1,0 0-1,0 0 1,0 1 0,0 0-1,0 0 1,0 0-1,0 0 1,0 0 0,-1 0-1,1 1 1,0-1 0,-1 1-1,1 0 1,2 2-1,-3 0-3,0 0 0,1 0-1,-1 0 1,0 1-1,-1-1 1,1 1 0,-1-1-1,0 1 1,0-1-1,0 1 1,-1 0 0,0-1-1,0 1 1,0 0 0,0-1-1,-1 1 1,-1 5-1,0 3 8,-1 0-1,-1-1 0,0 1 1,-1-1-1,-7 12 0,-3 3 9,-2-1 0,-1-1 0,-1-1 0,-32 31 1,34-33 30,17-21-58,0-1-1,0 0 0,-1 1 1,1-1-1,0 1 1,0-1-1,0 1 1,0-1-1,0 1 1,0-1-1,0 0 0,0 1 1,0-1-1,0 1 1,0-1-1,1 1 1,-1-1-1,0 1 1,0-1-1,0 0 1,0 1-1,1-1 0,-1 0 1,0 1-1,0-1 1,1 1-1,-1-1 1,0 0-1,1 0 1,-1 1-1,0-1 0,1 0 1,-1 1-1,1-1 1,-1 0-1,0 0 1,1 0-1,-1 0 1,1 1-1,-1-1 1,0 0-1,1 0 0,-1 0 1,1 0-1,-1 0 1,1 0-1,-1 0 1,1 0-1,-1 0 1,0 0-1,1 0 0,0-1 1,18 1-337,0 0 1,0-2-1,0 0 1,0-2 0,0 0-1,-1 0 1,1-2-1,-1-1 1,19-9-1,-34 15 214,0-1 0,0 1-1,0-1 1,0 0 0,-1 0 0,1 0 0,-1 0-1,1 0 1,2-5 0,-1-2-642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2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126 300 20428,'-28'38'2142,"8"-13"-856,2 0 0,-16 31 1,30-49-1137,0 1 1,1 0-1,0 0 1,0 0 0,0 1-1,1-1 1,1 1-1,0-1 1,0 1-1,0-1 1,1 1 0,1 11-1,-1-19-142,0 1 0,1 0 0,-1 0 0,0-1-1,1 1 1,-1 0 0,1-1 0,-1 1 0,1-1 0,0 1 0,-1-1-1,1 1 1,0-1 0,0 1 0,0-1 0,0 0 0,1 1 0,-1-1 0,2 2-1,-2-3-4,1 0 0,-1 1-1,0-1 1,0 0-1,1 0 1,-1 1-1,0-1 1,0 0 0,1 0-1,-1-1 1,0 1-1,0 0 1,1 0-1,-1-1 1,0 1-1,0 0 1,0-1 0,1 1-1,-1-1 1,1 0-1,4-3 5,0 0-1,0-1 0,-1 0 0,0 1 1,1-2-1,-2 1 0,8-10 0,4-11 80,-1 1-1,-2-2 1,0 0-1,-2 0 0,8-30 1,-9 18 109,-1 0 0,-2 0 1,3-49-1,-9 70-109,0 6-11,0-1 1,0 0 0,-1 0-1,-1 0 1,0 0 0,-1 1-1,-5-20 1,7 32-71,0-1-1,-1 1 1,1-1 0,0 1 0,0-1-1,0 1 1,0-1 0,-1 1 0,1-1-1,0 1 1,-1 0 0,1-1-1,0 1 1,-1-1 0,1 1 0,0 0-1,-1-1 1,1 1 0,-1 0 0,1-1-1,0 1 1,-1 0 0,1 0 0,-1 0-1,1-1 1,-1 1 0,1 0 0,-1 0-1,0 0 1,0 0-1,1 1 0,-1-1 0,0 0 0,0 1 0,1-1-1,-1 1 1,0-1 0,1 1 0,-1-1 0,0 1 0,1 0 0,-1-1 0,1 1 0,-1 0 0,0 0 0,-12 29 27,5-3-126,1 0 1,1 0 0,2 1-1,1 0 1,1 0-1,1 0 1,2 0-1,1 0 1,1-1-1,9 44 1,-10-66-23,0 1-1,0 0 0,1-1 1,-1 0-1,1 1 1,0-1-1,7 8 1,-8-11 81,0 0-1,0 1 1,1-1 0,-1 0 0,1 0-1,-1-1 1,1 1 0,0 0-1,0-1 1,0 0 0,0 0 0,0 0-1,0 0 1,0 0 0,6 1 0,28-5-443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17140,'0'1'1952,"2"3"-1304,8 2-288,6 0 1385,10-3-1097,4 0-136,7-3-464,-1-3-320,2-10 272,-1-2-88,-1-13-72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3526 15027,'1'2'56,"-1"1"-1,0-1 1,1 1 0,0-1-1,0 1 1,-1-1 0,1 1-1,1-1 1,-1 0-1,0 1 1,1-1 0,-1 0-1,1 0 1,-1 0-1,1 0 1,0 0 0,0 0-1,0-1 1,0 1 0,0-1-1,1 1 1,-1-1-1,0 0 1,1 0 0,4 2-1,4 1-48,0-1 0,0 0 0,0 0 0,16 1 0,-2-2 16,0-1 1,0-1 0,47-7 0,76-21 167,-45 7 111,-60 14-204,-1-2 0,0-1 1,-1-3-1,43-18 1,-18 1 100,2 2 1,1 3-1,137-30 0,-179 50-188,85-18 127,-96 18-55,0 0 0,-1-1 0,1-1 0,26-16 0,250-199 1276,-222 165-1088,-44 36-188,-2-2 1,-1-1-1,0-1 1,21-32-1,65-118 310,-70 111-203,2 1 1,90-102 0,-88 115-166,-2-2 1,-3-2-1,-3-1 1,-1-2-1,28-66 1,229-499 105,-155 374-112,47-98 18,-136 242 103,108-177 0,-135 250-132,2 1 0,1 1 0,1 1 0,1 2-1,2 0 1,1 1 0,0 2 0,2 1 0,54-31 0,-56 40-15,0 0 1,1 2-1,0 0 1,1 3-1,0 0 0,34-3 1,-42 8-8,0 2 0,0 0 0,0 2 0,0 0-1,0 2 1,0 0 0,-1 1 0,1 2 0,26 9 0,-1 5-48,-2 2-1,-1 2 1,-1 2 0,-1 2 0,53 45 0,173 186 31,-224-210 26,-3 2 1,-2 1-1,-2 3 1,39 77-1,94 246-31,-59-120 39,-87-209-4,3-1 1,49 66 0,79 80 17,-19-24 24,-109-136-39,2-1-1,1-2 1,1 0 0,2-2-1,1-2 1,1-1-1,1-1 1,49 24 0,4-1 6,242 124 25,-268-146-24,1-1 0,97 22 0,140 15 35,-240-51-35,262 34 15,-257-41-23,1-3-1,125-14 0,-84-5-1119,0-4 0,153-54-1,-207 53 591,-9-1-163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13987,'-1'16'469,"-1"0"1,0 0-1,-5 16 0,-4 25 193,-2 241 1127,12-247-1557,3 100 380,6 0 1,7-1 0,68 291 0,-29-236-1781,-51-194 1036,-2 0 0,1-1-1,-1 14 1,-1-5-229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9578,'0'-1'156,"0"0"0,0 0-1,0 0 1,0 0 0,0-1 0,0 1 0,0 0 0,1 0-1,-1 0 1,1 0 0,-1 1 0,0-1 0,1 0-1,-1 0 1,1 0 0,0 0 0,0-1 0,0 2-55,-1 0 1,1 1-1,-1-1 1,1 0-1,-1 1 0,1-1 1,-1 0-1,0 1 1,1-1-1,-1 0 1,1 1-1,-1-1 1,0 1-1,1-1 1,-1 0-1,0 1 0,0-1 1,1 1-1,-1-1 1,0 1-1,0-1 1,0 1-1,0 0 1,12 45 1588,44 446 1359,-24 2-2368,-22-321-768,-5-19 760,-4-150-637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14803,'7'-2'1472,"0"2"-791,2-4-193,4-9 1144,2-5-600,8-13-368,3-6-47,4-6-225,0-3-192,0 3-488,-2 2-393,-5 14-471,-2 5-480,-4 19 1144,-2 10-344,-4 15-193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13043,'13'-16'677,"-8"9"-552,1 1 1,-1 0 0,1 0-1,0 1 1,12-9-1,-16 13-128,1 0 0,-1 0-1,0 0 1,1 0 0,-1 0 0,1 1-1,0-1 1,-1 1 0,1-1-1,-1 1 1,1 0 0,0 0 0,-1 0-1,1 1 1,0-1 0,-1 1-1,1-1 1,-1 1 0,1 0 0,-1 0-1,1 0 1,2 2 0,26 21-15,-26-19 74,1 0 1,0 0-1,0-1 0,9 6 0,-13-9-23,-1-1 0,0 1 0,1-1 0,-1 1-1,1-1 1,-1 1 0,1-1 0,-1 0 0,1 0 0,-1 0 0,1 0 0,-1 0-1,1 0 1,-1 0 0,1 0 0,-1-1 0,1 1 0,-1 0 0,1-1 0,-1 1-1,0-1 1,1 0 0,-1 1 0,0-1 0,1 0 0,0-1 0,11-11 318,0-1 1,-1 0 0,-1-1 0,0 0 0,13-25 0,13-18 539,-32 51-756,0 1 0,0-1 0,1 1 1,0 0-1,0 1 0,10-8 0,-15 12-110,1 1 0,-1-1 0,0 0-1,1 1 1,-1-1 0,1 1-1,-1-1 1,1 1 0,-1 0 0,1-1-1,-1 1 1,1 0 0,-1 0 0,1 0-1,-1 0 1,3 1 0,-2 0-14,0 0 1,-1-1-1,1 1 0,-1 0 1,1 0-1,-1 1 1,1-1-1,-1 0 0,0 0 1,1 1-1,-1-1 1,0 1-1,0-1 0,0 1 1,0-1-1,0 1 1,0 2-1,4 7 5,-1 1 0,-1-1 0,5 23 1,-1 1-57,-7-35 34,0 1-1,0-1 0,0 1 0,0-1 0,0 0 1,0 1-1,0-1 0,0 0 0,0 1 0,0-1 1,0 1-1,0-1 0,0 0 0,1 1 0,-1-1 1,0 0-1,0 1 0,0-1 0,1 0 0,-1 1 1,0-1-1,0 0 0,1 0 0,-1 1 0,0-1 1,0 0-1,1 0 0,-1 1 0,0-1 0,1 0 1,-1 0-1,0 0 0,1 0 0,-1 0 0,1 1 1,5-18-482,4-51 155,-1 27 86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16580,'7'2'214,"0"0"0,0 0 1,0 1-1,0 0 0,-1 1 1,1-1-1,-1 1 1,0 1-1,0-1 0,0 1 1,7 7-1,3 5-86,0 2 0,15 23 0,-5-4-124,-3 1-1,-1 1 1,-2 1 0,-2 1-1,-2 0 1,-1 1 0,-3 1-1,-1 0 1,-3 1 0,-1 0-1,-2 0 1,-2 1 0,-3-1-1,-7 78 1,6-115-124,-7 35-198,8-41 279,-1 1 0,0-1 0,1 0 0,-1 1 0,0-1-1,0 0 1,0 0 0,-1 0 0,1 1 0,0-1 0,-1-1 0,1 1-1,-3 2 1,4-4 22,-1 0 0,1 0 0,0 0 1,0 0-1,-1 1 0,1-1 0,0 0 0,-1 0 0,1 0 0,0 0 0,-1 0 0,1 0 0,0-1 0,-1 1 0,1 0 0,0 0 0,-1 0 0,1 0 0,0 0 0,-1 0 1,1-1-1,0 1 0,0 0 0,-1 0 0,1 0 0,0-1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4 270 5313,'-1'-11'2790,"-1"-1"1,1-18-1,8-24 1977,-5 43-4369,1 0 0,1 0 0,0 0 0,0 0 0,1 1 0,1 0 0,-1 0-1,2 0 1,-1 1 0,1 0 0,1 0 0,8-7 0,-13 13-332,0 1 0,0-1-1,0 1 1,0 0 0,1 0 0,-1 0 0,1 0 0,0 1 0,-1-1 0,8 0 0,-9 1-57,-1 1 1,1 0 0,0 0-1,-1 0 1,1 0-1,-1 0 1,1 1-1,0-1 1,-1 0-1,1 1 1,-1-1 0,1 1-1,-1-1 1,1 1-1,-1 0 1,0 0-1,1 0 1,-1 0 0,0 0-1,0 0 1,1 0-1,-1 0 1,0 0-1,0 0 1,0 1-1,0-1 1,-1 0 0,1 1-1,0-1 1,0 2-1,2 5-7,0 0 0,-1 0 0,0 1 0,0-1 0,-1 1 0,0-1 0,-1 1 0,-1 15 0,-11 72-12,12-93 10,-25 102 5,15-69 14,-11 72 1,21-105-22,-1 0 0,1-1 0,0 1-1,0 0 1,0-1 0,1 1 0,-1 0-1,1-1 1,-1 1 0,1-1 0,0 1 0,0-1-1,0 1 1,0-1 0,0 1 0,1-1-1,-1 0 1,3 3 0,-2-3-23,0-1 0,0 1 1,1-1-1,-1 1 0,0-1 0,1 0 0,-1 0 1,1 0-1,-1-1 0,1 1 0,0 0 0,-1-1 1,1 0-1,0 0 0,-1 1 0,1-2 0,0 1 1,5-1-1,14-3-812,-1-1-1,39-14 1,7-2-436,-37 14 534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19100,'0'0'1432,"0"9"-1160,0 1-144,2 3 657,-1 2-425,3 3-520,3 0-280,2 1-425,1-2 481,0-3 160,-1-2-144,1-5-208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14579,'-5'10'407,"0"0"-1,1 0 1,0 0-1,0 1 1,1-1-1,0 1 1,1 0-1,0 0 1,1 0-1,0 15 1,3-21 917,3-10-473,2-8 469,-6 11-1213,0 1-1,-1-1 1,1 1-1,0-1 1,-1 1-1,1 0 1,0-1-1,0 1 1,0 0-1,0 0 1,1 0-1,-1-1 1,0 1-1,2-1 0,-2 2-99,0 0 0,0 0 0,0 0 0,-1 0 0,1 0 0,0 0 0,0 1-1,0-1 1,-1 0 0,1 0 0,0 1 0,0-1 0,-1 0 0,1 1-1,0-1 1,0 1 0,-1-1 0,1 1 0,-1-1 0,1 1 0,0-1 0,-1 1-1,1-1 1,-1 1 0,1 0 0,-1 0 0,0-1 0,1 2 0,1 1-8,-1-1 1,1 0 0,0 0-1,0 1 1,0-1 0,0-1 0,0 1-1,0 0 1,1 0 0,-1-1-1,0 1 1,1-1 0,-1 0-1,5 2 1,-1-2-2,0 0 0,0-1-1,0 1 1,1-1 0,7-1-1,-7 1 2,-1 0-2,1 0 1,-1 0 0,0 1 0,0 0-1,0 1 1,0-1 0,0 1 0,0 0 0,0 1-1,0-1 1,-1 1 0,1 0 0,-1 1 0,0-1-1,0 1 1,0 0 0,6 7 0,-7-7 9,-1 0 1,0 0-1,0 0 1,0 0-1,0 1 1,-1-1-1,0 1 1,0 0-1,0 0 1,0 0-1,-1 0 1,0 0-1,0 0 1,0 0-1,-1 0 1,0 0-1,0 0 1,0 0-1,0 0 1,-1 0-1,-2 10 1,1-9-1,-1 0-1,1 0 1,-1-1 0,-1 1 0,1-1-1,-1 0 1,0 0 0,0 0 0,0 0-1,-1-1 1,0 0 0,0 0 0,0 0 0,0 0-1,0-1 1,-1 0 0,0 0 0,1 0-1,-1-1 1,0 0 0,0 0 0,-9 1-1,11-2-81,-1 0 0,0 0 0,0 0 0,0-1 0,0 0-1,0 0 1,0 0 0,0 0 0,1-1 0,-1 0-1,0 0 1,0 0 0,0-1 0,1 1 0,-1-1 0,1 0-1,-1-1 1,1 1 0,0-1 0,0 0 0,0 0 0,0 0-1,1 0 1,-1-1 0,1 0 0,0 1 0,0-1 0,-5-8-1,-8-23-462</inkml:trace>
  <inkml:trace contextRef="#ctx0" brushRef="#br0" timeOffset="1">52 58 17124,'8'-6'1592,"3"1"-1272,5-1-288,5-1 800,8 0-1216,5-2 424,5 0-232,6 1-64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81 19668,'1'-2'181,"-1"-1"-1,1 1 0,-1-1 0,0 1 1,0-1-1,0 1 0,0 0 1,0-1-1,-1 1 0,1-1 1,-1 1-1,1 0 0,-1-1 1,0 1-1,0 0 0,0-1 1,0 1-1,-3-3 0,3 3-62,-1 1-1,1-1 0,-1 1 0,1 0 1,-1 0-1,0 0 0,1 0 1,-1 0-1,0 0 0,0 0 1,0 1-1,1-1 0,-1 1 1,0-1-1,0 1 0,0 0 0,0-1 1,0 1-1,0 0 0,0 1 1,0-1-1,0 0 0,0 0 1,0 1-1,-2 0 0,-2 1 1,-1 1 0,1 0 0,1 0 0,-1 0 0,0 1-1,1 0 1,0 0 0,0 0 0,0 1 0,0 0 0,1 0-1,0 0 1,0 0 0,-4 7 0,-1 3-92,0 0 0,1 0 0,1 1 0,-7 20 0,9-19-37,1 0-1,0 0 1,-1 23 0,4-33 1,1 0 0,-1 0 0,2 1 1,-1-1-1,1 0 0,0 0 1,1-1-1,0 1 0,0 0 1,5 12-1,-6-17 9,0 0 0,0-1 0,0 1 0,0-1 0,0 1 0,1-1 0,-1 1 0,0-1 0,1 0 0,-1 0 0,0 0 0,1 0 0,0 0 0,-1 0 0,1 0 0,0 0 0,-1 0 0,1-1 0,0 1-1,0-1 1,-1 1 0,1-1 0,0 0 0,0 0 0,0 0 0,0 0 0,0 0 0,-1 0 0,1 0 0,0-1 0,0 1 0,0-1 0,0 1 0,-1-1 0,4-1 0,2-2 8,0 1 1,0-1-1,-1-1 0,1 0 0,-1 0 1,0 0-1,6-7 0,5-7 84,-1 0 0,-1-2 0,-1 1 0,-1-2 0,-1 1 0,-1-2 0,-1 0 0,-1 0-1,0-1 1,-2 0 0,7-46 0,-12 43 87,-4 22-1,-1 13-140,-3 15-113,4 11-448,1 0-1,4 40 1,-2-61 88,0 0 1,1 0 0,1-1-1,0 1 1,1-1 0,0 0-1,1 0 1,12 22-1,-16-33 385,-1 1-1,1-1 1,0 0-1,0 1 1,-1-1-1,1 0 1,0 0-1,0 0 1,0 0-1,1 0 1,-1 0-1,0 0 1,0 0-1,0 0 1,1 0-1,-1-1 0,0 1 1,1 0-1,-1-1 1,1 1-1,-1-1 1,1 0-1,-1 1 1,1-1-1,-1 0 1,1 0-1,-1 0 1,1 0-1,-1 0 1,1 0-1,-1-1 1,3 0-1,22-14-1038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15507,'-5'40'1201,"-5"-1"-929,1-2-120,3-4 136,2-6-288,3-11 112,-1-6-88,5-11-168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14963,'-6'7'449,"-1"1"-95,1-1 0,0 2 1,0-1-1,0 1 0,-6 14 0,11-21-335,0 1-1,1-1 0,-1 0 1,0 0-1,1 1 1,0-1-1,0 0 0,0 1 1,0-1-1,0 0 1,0 1-1,0-1 0,1 0 1,-1 0-1,1 1 1,-1-1-1,1 0 1,0 0-1,0 0 0,0 0 1,0 1-1,1-2 1,-1 1-1,1 0 0,-1 0 1,1 0-1,-1-1 1,1 1-1,0-1 0,3 3 1,-3-3-9,-1 1 1,1-1-1,0 0 0,-1 0 1,1-1-1,0 1 0,0 0 1,-1 0-1,1-1 0,0 1 1,0-1-1,0 0 0,0 1 1,0-1-1,0 0 0,0 0 1,0 0-1,0-1 0,0 1 1,2-1-1,0 0 24,-1 0 0,0-1 0,0 0 0,0 1 0,0-1 0,0 0 0,0-1 0,-1 1 0,1 0 0,3-5 0,2-3 145,-1 0 0,0 0 0,-1-1 0,0 0-1,6-16 1,-11 22-83,1 1 0,-1 0 0,0 0-1,0-1 1,0 1 0,-1-1 0,1 1-1,-1 0 1,-1-6 0,1 9-68,0 0-1,0 0 1,0 1 0,-1-1-1,1 0 1,0 0-1,-1 0 1,1 1 0,0-1-1,-1 0 1,1 0 0,-1 1-1,1-1 1,-1 0 0,0 1-1,1-1 1,-1 1-1,1-1 1,-1 1 0,0-1-1,-1 0 1,1 1 1,-1 0 0,1-1 0,-1 1 0,1 0 0,-1 0 0,1 0 0,-1 0 0,0 0 0,1 1 0,-1-1 0,1 0 0,-1 1 0,1-1 0,-1 1 0,1-1 0,-2 2 0,-5 2 42,1 0-1,0 1 0,0 0 0,1 0 0,-1 1 0,1-1 1,0 1-1,0 1 0,1-1 0,-6 11 0,0-1-199,2 0 0,0 1 0,-10 28 0,15-36 39,1 0 1,0 1-1,0-1 0,1 1 0,1 0 0,0 0 0,0 0 0,1-1 0,0 1 0,1 0 0,1 12 0,12 10-258</inkml:trace>
  <inkml:trace contextRef="#ctx0" brushRef="#br0" timeOffset="1">514 432 11971,'10'9'677,"-7"-5"-337,1-1 0,0 0 0,0 1 0,0-2 0,1 1 0,6 3 0,-10-6-251,0 0 1,0 1-1,0-1 1,0 0-1,1 0 1,-1 0-1,0 0 1,0 0-1,1 0 1,-1 0-1,0 0 1,0 0-1,0-1 1,0 1-1,1 0 1,-1-1-1,0 1 1,0-1-1,0 1 1,0-1-1,0 0 1,0 0-1,0 1 1,0-1-1,0 0 1,-1 0-1,1 0 1,0 0-1,0 0 1,-1 0-1,1 0 1,0-2-1,1-1 116,0 0 0,0 0 1,-1 0-1,1-1 0,-1 1 0,0-1 0,-1 1 0,1-1 1,-1 1-1,0-1 0,0 0 0,0 1 0,-1-1 0,0 1 0,0-1 1,-2-7-1,2 8-93,-1-1 1,1 1 0,-1 0-1,0-1 1,0 1 0,-1 0 0,1 0-1,-1 0 1,0 0 0,0 1-1,0-1 1,0 1 0,-1 0-1,1 0 1,-9-5 0,10 6-134,0 1-1,-1 1 1,1-1 0,0 0 0,-1 0 0,1 1 0,-1 0 0,1-1 0,-1 1 0,1 0 0,-1 0 0,1 0 0,-1 1 0,1-1 0,-1 1-1,1-1 1,-4 2 0,2 0-12,-1 0 0,1 0 0,0 1 0,0-1 0,1 1 0,-1 0-1,0 0 1,-4 5 0,-10 17-236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0 713 15219,'12'-14'1593,"-1"-9"-705,2-9-320,8-9 792,5-9-256,9-9-239,8-3-129,10-2-344,8 1-200,4 2-488,2 7-224,1 7-320,-4 5-81,-8 9-847,-7 2 1224,-12 10-232,-8 6-161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13483,'1'2'87,"0"1"0,0-1 0,-1 0 0,1 1 0,-1-1 0,1 1 1,-1-1-1,0 0 0,0 1 0,0-1 0,0 1 0,0-1 0,-1 1 0,1-1 0,-1 0 0,1 1 0,-2 2 0,0 1 74,-27 101 1005,-5 24-687,34-131-478,0 0 0,0 0 0,0 0 1,0 0-1,0 1 0,0-1 1,0 0-1,0 0 0,0 0 0,0 0 1,0 1-1,0-1 0,0 0 1,0 0-1,0 0 0,0 0 0,0 1 1,0-1-1,0 0 0,0 0 1,0 0-1,0 1 0,0-1 0,0 0 1,0 0-1,0 0 0,0 0 0,1 0 1,-1 1-1,0-1 0,0 0 1,0 0-1,0 0 0,0 0 0,0 0 1,1 0-1,-1 0 0,0 1 1,0-1-1,0 0 0,0 0 0,1 0 1,8-4 44,11-14 27,19-22 33,44-41 46,-74 74-147,-1 0 1,2 0-1,-1 1 1,1 0-1,0 1 1,0 0-1,19-6 1,-26 10-11,-1 1 1,0-1 0,1 0 0,-1 1-1,1 0 1,-1-1 0,1 1 0,-1 0-1,1 0 1,0 0 0,-1 1 0,1-1-1,-1 1 1,0-1 0,1 1 0,-1 0-1,1 0 1,-1 0 0,0 0 0,0 0-1,0 1 1,1-1 0,-1 1-1,0-1 1,-1 1 0,3 2 0,1 2-19,-1 1 0,0 0 1,-1 0-1,0 0 0,0 1 1,4 12-1,9 24 39,-15-44-7,-1 1-1,0-1 1,0 0-1,0 0 0,0 1 1,1-1-1,-1 0 1,0 1-1,0-1 0,0 0 1,1 0-1,-1 1 1,0-1-1,1 0 0,-1 0 1,0 0-1,1 1 1,-1-1-1,0 0 0,1 0 1,-1 0-1,0 0 1,1 0-1,-1 0 0,0 0 1,1 0-1,-1 0 1,0 0-1,1 0 0,-1 0 1,0 0-1,1 0 1,11-9 199,8-24 65,-17 26-210,12-20 130,31-49 198,-42 70-382,1 0 1,0 1 0,0-1 0,0 1 0,0 0-1,1 0 1,0 1 0,0-1 0,8-3-1,-12 7-20,0 0 0,0 0-1,0 0 1,1 0-1,-1 0 1,0 1 0,1-1-1,-1 1 1,1 0-1,-1 0 1,0 0 0,1 0-1,-1 0 1,1 0 0,-1 1-1,0-1 1,1 1-1,-1-1 1,0 1 0,0 0-1,1 0 1,-1 0 0,0 0-1,0 0 1,0 1-1,0-1 1,0 1 0,-1-1-1,1 1 1,0 0-1,-1 0 1,3 3 0,3 6-48,0 0 1,-1 1 0,0 0 0,8 23-1,-2-5 29,-12-28 42,1 0-1,-1-1 1,1 1 0,0-1 0,0 1 0,0-1-1,0 0 1,0 1 0,0-1 0,0 0 0,0 0-1,0 0 1,1 0 0,-1 0 0,0 0 0,1 0-1,-1 0 1,1 0 0,-1-1 0,1 1-1,2 0 1,-2-1 11,0 0 0,0 0-1,1 0 1,-1-1 0,0 1 0,0-1-1,1 1 1,-1-1 0,0 0-1,0 0 1,0 0 0,0 0 0,0 0-1,0 0 1,2-3 0,11-7 123,7-5-47,0 1 0,1 1 0,0 0 0,34-13 1,-51 25-114,1 0 1,0 0 0,-1 1 0,1-1 0,0 2-1,0-1 1,0 1 0,0 0 0,10 1 0,-12 0-11,0 0 1,-1 1 0,1-1-1,-1 1 1,1 0 0,-1 0-1,1 1 1,-1-1 0,0 1-1,0 0 1,0 0 0,-1 0-1,1 1 1,5 6 0,-3-1-38,-1 0 0,1 0 0,-2 0 0,1 1 0,-2-1 0,5 14 0,-5-14-7,-1-8 573,0-6-358,0-9-108,1-16 67,0-16 21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16420,'2'-18'1062,"2"0"1,8-30 0,-10 41-755,0 0 0,1 0 0,0 1 0,0 0 0,1-1 0,0 1 0,0 0 0,0 1 0,10-10 0,-13 14-244,0 0 1,0 0 0,0 0 0,0 0 0,0 0 0,0 0-1,1 1 1,-1-1 0,0 0 0,1 1 0,-1-1 0,0 1-1,1-1 1,-1 1 0,1 0 0,-1-1 0,0 1 0,1 0-1,-1 0 1,1 0 0,-1 0 0,3 1 0,-2 0-27,-1 0 0,1-1 0,0 1 0,-1 0 0,0 1 0,1-1 1,-1 0-1,0 0 0,1 1 0,-1-1 0,0 0 0,0 1 0,0 0 0,0-1 0,1 3 1,1 4-9,0 0 0,0 0 0,-1 0 0,0 0 1,-1 1-1,1 11 0,-2 3-7,0 0 0,-2 0-1,-1 0 1,-8 31 0,-31 88 33,18-68-30,23-71-24,0 1 0,0-1-1,0 0 1,0 0 0,1 1-1,-1-1 1,1 1 0,0-1 0,0 1-1,1 4 1,0-7-3,-1 0 1,1 0-1,-1 0 1,1 0-1,0 0 1,0 0-1,0 0 0,-1 0 1,1 0-1,0 0 1,0 0-1,0-1 0,0 1 1,0 0-1,1-1 1,-1 1-1,0-1 0,0 1 1,0-1-1,0 1 1,1-1-1,-1 0 1,0 0-1,0 0 0,1 0 1,-1 0-1,0 0 1,0 0-1,3 0 0,13-1-255,-1-1 0,1 0 0,0-1 0,-1-1 0,21-7 0,80-36-1518,-104 41 1728,28-12-590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15731,'-7'7'1689,"4"9"-1065,-2 0-304,4 2 1544,-2 3-1096,3-1-712,2 0-248,3-5-544,2 0 624,2-8-136,2-1-88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13443,'-4'16'1670,"1"1"1,1 0 0,0-1-1,1 1 1,1 17-1,17-68-224,-12 24-2087,-4 14-1351,-1-3 1947,0-1-1,0 0 1,1 1 0,-1-1 0,0 0 0,0 0 0,0 1 0,-1-1-1,1 0 1,0 0 0,0 1 0,0-1 0,0 0 0,0 1 0,0-1 0,0 0-1,0 0 1,0 0 0,-1 1 0,1-1 0,0 0 0,0 0 0,0 1-1,-1-1 1,1 0 0,0 0 0,0 0 0,0 0 0,-1 1 0,1-1 0,0 0-1,0 0 1,-1 0 0,1 0 0,0 0 0,0 0 0,-1 0 0,1 0-1,0 0 1,0 0 0,-1 0 0,1 0 0,0 0 0,-1 0 0,1 0 0,0 0-1,0 0 1,-1 0 0,1 0 0,0 0 0,0 0 0,-1 0 0,1-1-1,0 1 1,0 0 0,-1 0 0,1 0 0,0 0 0,0-1 0,-1 1 0,-3-7-405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15403,'0'-1'52,"0"1"-1,0 0 0,0 0 1,0 0-1,-1 0 1,1 0-1,0 0 0,0 0 1,0 0-1,0 0 1,0 0-1,-1 0 0,1 0 1,0 0-1,0 0 0,0 0 1,0 0-1,0 0 1,-1 0-1,1 0 0,0 0 1,0 0-1,0 0 0,0 0 1,0 0-1,-1 0 1,1 0-1,0 1 0,0-1 1,0 0-1,0 0 1,0 0-1,0 0 0,0 0 1,-1 0-1,1 0 0,0 1 1,0-1-1,0 0 1,0 0-1,0 0 0,0 0 1,0 0-1,0 0 1,0 1-1,0-1 0,0 0 1,0 0-1,0 0 0,0 1 1,-5 15 1358,-1 29-257,4-30-561,0-7-364,1 3 17,-1 0 0,1 1-1,0-1 1,2 18 0,0-27-234,-1 0-1,0 0 0,1 0 1,-1 0-1,1 0 0,-1 0 1,1 0-1,0 0 1,0 0-1,0 0 0,0 0 1,0 0-1,0-1 1,1 1-1,-1 0 0,0-1 1,1 1-1,0-1 1,-1 0-1,1 1 0,0-1 1,-1 0-1,1 0 0,0 0 1,0 0-1,0-1 1,0 1-1,0 0 0,0-1 1,0 1-1,2-1 1,48 2 6,-38-2-12,-1 1 0,0 0-1,22 4 1,-31-4-4,0 1 1,1-1-1,-1 1 1,0 0-1,0 0 1,0 0-1,0 0 1,-1 1-1,1 0 1,-1 0-1,1 0 1,-1 0-1,0 0 1,5 7-1,-5-5 10,0 0-1,0 0 1,-1 0 0,1 0-1,-1 1 1,0-1-1,-1 1 1,1 0-1,-1-1 1,0 1 0,0 0-1,-1 0 1,0 0-1,0 7 1,-1-5 51,-1 0 0,1 0 1,-1 0-1,-1-1 0,1 1 0,-1-1 1,-1 1-1,1-1 0,-10 12 0,9-12-60,-1 0 0,0-1 0,-1 1-1,0-1 1,0-1 0,0 1 0,-1-1-1,1 0 1,-1 0 0,-1-1-1,1 0 1,-1 0 0,1-1 0,-1 0-1,0 0 1,0-1 0,0 0 0,0 0-1,-1-1 1,-15 0 0,20-1 24,1 0 1,0-1 0,0 0-1,0 1 1,-1-1 0,1 0-1,0-1 1,0 1 0,0 0-1,1-1 1,-1 0 0,0 0-1,0 0 1,1 0 0,-5-4-1,3 1-41,0-1 0,0 1 0,1-1 0,-1 1 0,1-1 0,-4-12 0,-10-34-109</inkml:trace>
  <inkml:trace contextRef="#ctx0" brushRef="#br0" timeOffset="1">64 44 17244,'14'-2'1288,"7"-3"-1000,4 0-184,5-1 16,3-1-304,3-2 240,1 2-80,3 4-232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12715,'2'25'888,"-5"3"-736,-4 7-88,0 3 280,-2 5-24,-1-4-272,1 0 48,2-14-56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5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 14147,'-10'3'307,"0"0"0,0 0 0,0 1 0,1 0 0,0 1 0,-16 10 1,21-13-213,1 1 1,0-1 0,0 1 0,0 0 0,0 0 0,1 0 0,-1 0 0,1 1 0,0-1 0,-1 1-1,2-1 1,-1 1 0,0 0 0,1 0 0,0-1 0,0 1 0,0 0 0,0 0 0,0 0 0,1 5 0,0-7-69,0 0 1,0 0-1,0 0 1,0-1 0,1 1-1,-1 0 1,1 0-1,-1 0 1,1 0 0,0-1-1,-1 1 1,1 0-1,0 0 1,0-1 0,0 1-1,1-1 1,-1 1-1,0-1 1,0 0 0,1 1-1,-1-1 1,1 0-1,-1 0 1,1 0 0,0 0-1,-1 0 1,1 0-1,0 0 1,0-1 0,0 1-1,0-1 1,-1 1-1,1-1 1,0 0 0,0 0-1,3 0 1,2 1 16,-1-2 0,0 1 0,1-1 1,-1 0-1,1 0 0,-1 0 0,0-1 0,0 0 0,11-6 1,-7 3 29,-1-1 1,0-1 0,0 1 0,-1-1-1,11-12 1,-15 15-30,0 0 1,0-1-1,-1 1 0,0-1 1,0 0-1,0 0 0,0 0 1,-1 0-1,0-1 0,0 1 0,0 0 1,0-8-1,-1 12-43,-1 0 0,0 1 0,0-1-1,0 0 1,1 0 0,-1 0 0,0 0 0,0 0 0,0 0 0,-1 0-1,1 0 1,0 0 0,0 0 0,0 0 0,-1 0 0,1 0-1,-1 0 1,1 0 0,0 1 0,-1-1 0,1 0 0,-1 0 0,0 0-1,1 1 1,-1-1 0,0 0 0,1 1 0,-1-1 0,0 1-1,0-1 1,0 1 0,1-1 0,-1 1 0,0-1 0,0 1-1,0 0 1,0-1 0,0 1 0,0 0 0,0 0 0,0 0 0,0 0-1,0 0 1,0 0 0,0 0 0,0 0 0,0 0 0,0 0-1,1 0 1,-1 1 0,0-1 0,-1 1 0,-4 1-106,0-1 0,1 2 0,-1-1 0,1 1-1,0 0 1,-1 0 0,-6 5 0,2 1-257,0 0-1,0 0 1,1 0-1,0 2 1,1-1-1,0 1 0,1 0 1,0 0-1,-8 19 1,9 2-433</inkml:trace>
  <inkml:trace contextRef="#ctx0" brushRef="#br0" timeOffset="1">411 418 13195,'3'8'409,"1"-1"0,1 1 0,-1-1 0,1 0 0,1 0 0,-1 0 0,1-1 1,13 11-1,-17-15-352,0 0 1,1-1-1,-1 1 0,1-1 1,-1 0-1,1 0 1,-1 0-1,1 0 1,0 0-1,-1 0 1,1-1-1,0 0 0,0 1 1,0-1-1,-1 0 1,1 0-1,0 0 1,0-1-1,0 1 0,-1-1 1,1 1-1,0-1 1,-1 0-1,1 0 1,0 0-1,-1-1 1,0 1-1,1 0 0,-1-1 1,4-3-1,0-1 23,0 0 0,-1 0-1,0 0 1,0-1 0,0 0-1,-1 0 1,0 0 0,-1-1-1,0 1 1,0-1 0,0 0-1,-1 1 1,0-1 0,0-1-1,-1 1 1,0 0 0,-1 0-1,0 0 1,0-1 0,-1 1-1,0 0 1,-2-8 0,3 13-65,-1 0 1,0 0-1,0 1 0,0-1 1,0 0-1,-1 1 1,1-1-1,-1 1 1,0 0-1,1-1 1,-1 1-1,0 0 0,0 0 1,-1 0-1,1 0 1,0 1-1,0-1 1,-1 1-1,1-1 0,-1 1 1,0 0-1,1 0 1,-1 0-1,0 0 1,0 0-1,1 1 1,-1-1-1,0 1 0,-5 0 1,1 0-75,-1 0-1,1 1 1,-1 1 0,1-1-1,0 1 1,-1 0 0,1 1-1,0-1 1,0 2 0,-8 4-1,-7 5-148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608 14723,'-3'10'191,"1"0"0,1 0 0,0 0 0,0-1-1,1 1 1,1 19 0,3-2 59,8 30 0,-5-28-1,3 30-1,-8-41-74,-1-1 1,0 0 0,-2 1 0,0-1-1,-1 0 1,-1 0 0,0 0 0,-10 28 0,10-38-44,0 1 1,-1-1 0,1 0 0,-1-1 0,0 1-1,-1-1 1,0 0 0,0 0 0,0 0 0,-1-1 0,0 1-1,0-1 1,0-1 0,-1 1 0,1-1 0,-1 0-1,0-1 1,0 0 0,0 0 0,-1 0 0,-11 2 0,10-3-21,1 0 1,-1-1-1,0 0 1,0 0-1,0-1 1,0 0-1,0-1 1,0 0-1,0 0 1,0-1 0,1 0-1,-1-1 1,0 0-1,1 0 1,0-1-1,0 0 1,0 0-1,0-1 1,1 0-1,0 0 1,0-1-1,0 0 1,0 0 0,1-1-1,0 1 1,1-1-1,-1-1 1,2 1-1,-1-1 1,1 0-1,0 0 1,-5-13-1,6 10-89,1 1 0,-1-1 1,2 0-1,0 0 0,0 0 0,1 0 0,0-1 0,1 1 0,0 0 0,1 0 0,0 0 0,1 1 0,0-1 0,1 0 0,0 1 0,0 0 0,10-16 0,-7 15-38,1 0 0,0 0 0,0 0 0,1 1 0,0 0-1,1 1 1,0 0 0,1 1 0,0 0 0,0 1 0,0 0 0,1 0-1,0 1 1,16-5 0,63-12-685,-61 17-98,57-21 1,-57 11 424,-10-6-129</inkml:trace>
  <inkml:trace contextRef="#ctx0" brushRef="#br0" timeOffset="1">1 4 16035,'10'-3'1321,"10"6"-1025,0 1-416,-3 3 592,-3-1-112,-4 1-96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21717,'-10'61'1324,"1"1"0,1 115 0,8-168-1294,-1 13 0,1 0 1,1-1-1,1 1 0,8 38 1,-9-59-33,-1 1 0,0-1 1,1 0-1,-1 1 0,1-1 1,-1 0-1,1 1 0,0-1 1,0 0-1,-1 0 0,1 1 1,0-1-1,0 0 0,0 0 1,0 0-1,0 0 0,1 0 1,-1-1-1,0 1 0,0 0 1,3 1-1,-2-2 1,-1 0 1,0 0-1,1 0 1,-1 0-1,1-1 1,-1 1 0,1 0-1,-1-1 1,1 1-1,-1 0 1,1-1-1,-1 0 1,0 1-1,1-1 1,-1 0-1,0 0 1,2-1-1,6-6 3,-1 0 0,0-1-1,0 0 1,7-11 0,-10 13-4,0 0 3,8-10 25,1 1 0,20-21 1,-31 34-24,0 0 1,1 0 0,-1 0-1,1 1 1,0-1 0,-1 1-1,1 0 1,0 0 0,0 0-1,0 1 1,1-1 0,-1 1-1,0 0 1,1 0 0,-1 0-1,0 1 1,9 0 0,-10 0-4,0 1 1,0 0 0,0 0 0,0 1 0,0-1 0,0 0 0,0 1 0,-1 0 0,1 0 0,-1 0 0,1 0 0,-1 0-1,0 0 1,0 0 0,0 1 0,0-1 0,0 1 0,0 0 0,-1-1 0,1 1 0,-1 0 0,0 0 0,0 0 0,0 0-1,0 0 1,0 0 0,-1 0 0,1 4 0,0 2 66,0 0 0,0 1 0,-1-1 0,-1 0 0,1 1 0,-1-1 0,-1 0 0,-3 12 0,3-14 29,-1 0 1,0 0-1,0-1 1,-1 1-1,0-1 1,0 0-1,-1 0 1,1 0-1,-1 0 1,-1-1-1,1 0 1,-1 0-1,1 0 1,-1-1-1,-8 4 1,11-6-166,-1 0 0,0 0 0,0-1 0,1 1 0,-1-1 1,0 0-1,0-1 0,0 1 0,0-1 0,0 1 0,0-1 1,0 0-1,0-1 0,0 1 0,0-1 0,0 1 0,0-1 1,0 0-1,0-1 0,0 1 0,1-1 0,-1 0 0,1 0 1,-1 0-1,1 0 0,-1 0 0,1-1 0,0 0 0,-3-3 1,3 3-60,0-1 0,0 1 0,0-1 1,1 0-1,0 0 0,-1 0 0,1 0 1,-2-9-1,1-10-699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8 272 16572,'-8'8'3266,"17"-27"-562,-5 10-2474,16-36 1264,18-69 0,-13 33-1250,-20 71-234,-1 9-4,3 18-3,-1 39-13,-6-51 8,5 83-47,-4-39-470,12 68 0,-9-104-440,2-12-93,-5-3 951,0 1 1,0-1-1,0 1 1,-1-1-1,1 1 1,0-1-1,0 0 1,-1 0-1,1 1 1,-1-4-1,5-18-662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15739,'10'11'1393,"-2"6"-809,1 3-200,1 6 600,-2 1-176,-2-2-192,0-1-47,-2-5-297,0-3-184,-2-12-569,2-4-263,-2-12 568,-2-5-120,3-11-152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14691,'6'-4'4986,"-12"3"-2016,-16 3-692,16 1-2040,0 1 0,0 0-1,0 0 1,1 0-1,0 0 1,0 1-1,0 0 1,-9 10 0,12-11-238,0-1 0,-1 0 1,1 1-1,1-1 0,-1 1 0,0-1 1,1 1-1,0 0 0,-1 0 0,1 0 1,1-1-1,-1 1 0,1 0 1,0 0-1,-1 0 0,2 7 0,-1-10-12,1 0-1,-1 0 0,0 0 0,1 0 0,-1 0 0,0-1 0,1 1 0,-1 0 0,1 0 0,0 0 0,-1-1 0,1 1 0,0 0 0,-1 0 0,1-1 0,0 1 0,0-1 0,-1 1 1,1-1-1,0 1 0,0-1 0,0 1 0,0-1 0,0 0 0,0 0 0,0 1 0,-1-1 0,1 0 0,0 0 0,0 0 0,0 0 0,0 0 0,0 0 0,0 0 0,0 0 0,0 0 0,0-1 1,0 1-1,0 0 0,0-1 0,1 0 0,6-2-60,0 0 0,0 0 0,11-8 0,-14 9 50,8-6-90,-7 4 47,-1 1-1,1 0 0,0 0 1,0 0-1,0 1 0,0 0 1,0 0-1,8-2 0,-13 6 58,1-1-1,-1 0 0,0 0 0,0 1 0,0-1 0,0 1 0,0-1 0,0 1 0,0-1 0,-1 1 0,1 0 0,0-1 0,-1 1 1,0 0-1,1-1 0,-1 1 0,0 2 0,4 9 0,8 10-100,-7-16 236,0 0-1,-1 1 1,-1 0-1,1 0 0,-1 0 1,3 12-1,-6-18-82,0-1 0,0 1-1,0-1 1,0 1-1,0-1 1,0 0 0,0 1-1,0-1 1,-1 1 0,1-1-1,-1 0 1,1 1-1,-1-1 1,1 0 0,-1 1-1,0-1 1,1 0 0,-2 2-1,0-2 16,0 1 0,0-1 1,0 1-1,-1-1 0,1 0 0,0 0 0,0 0 0,-1 0 0,1 0 1,0 0-1,-1-1 0,1 1 0,-1-1 0,-2 1 0,-10-1 161,0 1-1,1-2 0,-1 0 0,-21-4 1,15 2-316,49-15-4989,-14 8 4135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2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15995,'9'-8'1535,"-2"3"11,-6 5-1483,-1 0 0,0 0-1,0 0 1,0 0 0,0 0 0,0 0-1,0 0 1,0 0 0,1 0 0,-1 0 0,0 0-1,0 0 1,0 0 0,0 0 0,0 0 0,0 0-1,0 0 1,0 0 0,0 0 0,1 0 0,-1 1-1,0-1 1,0 0 0,0 0 0,0 0-1,0 0 1,0 0 0,0 0 0,0 0 0,0 0-1,0 0 1,0 1 0,0-1 0,0 0 0,0 0-1,0 0 1,0 0 0,0 0 0,0 0 0,0 0-1,0 0 1,0 1 0,0-1 0,0 0 0,0 0-1,0 0 1,0 0 0,0 0 0,0 0-1,0 0 1,0 0 0,0 1 0,0-1 0,0 0-1,0 0 1,0 0 0,-1 0 0,1 0 0,0 0-1,0 0 1,-6 30 1093,-2 40-1,7-60-1157,1-1-1,0 1 1,1-1 0,0 1-1,1 0 1,-1-1 0,2 0-1,4 14 1,-6-21 4,0 1 1,0-1-1,0 0 1,0 0-1,1 0 1,-1 0-1,0 0 1,1-1-1,-1 1 1,1 0-1,0-1 0,0 1 1,-1-1-1,1 1 1,0-1-1,0 0 1,0 0-1,1 0 1,-1 0-1,0 0 1,0-1-1,0 1 0,1 0 1,-1-1-1,0 0 1,1 1-1,-1-1 1,0 0-1,1 0 1,-1-1-1,0 1 1,1 0-1,-1-1 0,0 0 1,1 1-1,-1-1 1,0 0-1,0 0 1,2-1-1,5-2 39,-1-1 0,-1 0 0,1 0 0,0 0 0,-1-1 0,0 0 0,-1-1 0,11-12 0,-17 19-31,1 0 0,-1 0 0,0 0 0,1 0 1,-1-1-1,0 1 0,0 0 0,1 0 0,-1-1 0,0 1 1,0 0-1,1-1 0,-1 1 0,0 0 0,0-1 0,0 1 1,0 0-1,1-1 0,-1 1 0,0 0 0,0-1 0,0 1 1,0-1-1,0 1 0,0 0 0,0-1 0,0 1 0,0 0 1,0-1-1,0 1 0,0-1 0,0 1 0,0 0 0,-1-1 1,1 1-1,0 0 0,0-1 0,0 1 0,0 0 0,-1-1 1,1 1-1,0 0 0,-1-1 0,-19 2 321,-24 14-96,31-8-701,-1 1-1,1 0 1,0 1-1,-16 14 1,21-15-49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68 11979,'-4'-12'876,"-7"-21"300,11 31-1025,-1 1-1,0-1 1,0 0 0,1 1 0,-1-1-1,0 1 1,0-1 0,-1 1-1,1 0 1,0-1 0,0 1-1,-1 0 1,1 0 0,-2-1-1,2 1-114,1 1-1,-1 0 1,1 0-1,-1 0 1,1 0-1,0 0 1,-1 0-1,1 0 0,-1 0 1,1 0-1,-1 1 1,1-1-1,0 0 1,-1 0-1,1 0 1,0 0-1,-1 1 0,1-1 1,-1 0-1,1 0 1,0 1-1,-1-1 1,1 0-1,0 0 0,0 1 1,-1-1-1,1 0 1,0 1-1,0-1 1,-1 1-1,1-1 1,0 0-1,0 1 0,0-1 1,0 1-1,0-1 1,0 0-1,-1 1 1,1 0-1,-4 20 469,4-20-429,-3 67 345,2-1 0,13 112 1,-6-115-268,129 973 775,-122-956-857,16 81 166,-28-159-998,-2-7 272,-3-16 44,1 0 213,-2-6-127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4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1 314 13667,'-1'-30'849,"2"0"0,1 0 0,1 0 0,2 0 0,1 1 0,1-1 0,13-35 0,-18 62-722,-1 0 0,1-1 1,0 1-1,0 0 0,0 0 0,0 0 0,1 0 0,-1 0 1,1 1-1,3-4 0,-5 6-104,-1-1 1,1 1-1,0 0 1,-1-1-1,1 1 1,0 0-1,0-1 1,-1 1-1,1 0 1,0 0-1,0 0 1,-1 0-1,1 0 1,0 0-1,0 0 1,0 0-1,-1 0 1,1 0-1,0 0 1,1 1-1,-1 0-14,0-1 1,1 1-1,-1 0 0,0 0 0,0 0 0,0 0 0,0 0 0,0 0 0,0 1 0,0-1 0,0 0 0,0 0 0,-1 1 0,2 2 0,3 8-5,0 1 0,-1 0-1,-1 0 1,0 0-1,1 14 1,2 70-10,-6-79 13,2 53 6,3 58 3,-3-105-17,1-1 1,1 0 0,11 33 0,-13-51-3,0 1 1,0-1-1,1 0 0,-1 1 0,1-1 0,0 0 1,1-1-1,-1 1 0,1-1 0,0 1 1,8 6-1,-9-9 1,-1-1 0,1 1-1,0-1 1,-1 0 0,1 0 0,0 0 0,0 0 0,0 0 0,0 0-1,0-1 1,0 0 0,0 1 0,0-1 0,0 0 0,0-1 0,0 1 0,0 0-1,0-1 1,0 0 0,0 1 0,0-1 0,0 0 0,-1-1 0,5-1-1,0-2-25,0 1 0,0-1 0,-1 0 0,1-1 0,-1 0-1,0 0 1,-1 0 0,0-1 0,0 0 0,5-7-1,-8 11-165,0-1-1,0 1 0,0-1 0,0 0 0,0 1 0,-1-1 0,0 0 1,0 0-1,0 0 0,0 0 0,0 0 0,-1 0 0,0 0 0,0 0 1,0 0-1,0 0 0,-1 0 0,1 0 0,-1 0 0,0 0 0,0 0 1,-3-5-1,-6-2-576,-4 4-259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2 174 13907,'-1'-9'1928,"3"-1"-855,3-3-425,8-2 1872,4-3-1311,3-2-425,1 0-272,7 3-984,-3 3 472,4 4-72,-2-3-120,-2-2-96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5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21 261 16379,'4'0'217,"-1"-1"0,0 0 0,1 0 0,-1 0 0,0 0 0,0 0 0,1-1 0,-1 1 0,0-1 0,-1 0 0,1 0 0,0 0 0,0 0 0,-1 0 0,1-1-1,-1 1 1,0-1 0,2-3 0,6-7 212,-2 0-1,12-22 0,-15 25-255,0-1 1,-1 1-1,5-20 1,-9 28-138,1 0 0,0 0 0,-1 0 0,1 0 1,-1-1-1,0 1 0,0 0 0,0 0 0,0-1 1,0 1-1,0 0 0,-1 0 0,1 0 0,-1 0 1,1-1-1,-1 1 0,0 0 0,0 0 0,0 0 1,0 0-1,0 0 0,0 1 0,-1-1 0,1 0 1,-1 0-1,-1-1 0,1 2-12,1 1 1,-1-1-1,1 1 1,-1-1-1,0 1 1,1 0-1,-1-1 1,0 1-1,1 0 0,-1 0 1,0 0-1,1 1 1,-1-1-1,0 0 1,1 0-1,-1 1 1,1-1-1,-1 1 0,1 0 1,-1-1-1,1 1 1,-1 0-1,1 0 1,-1 0-1,1 0 1,0 0-1,0 0 0,0 0 1,-2 2-1,-3 3 42,1 0 0,0 0 0,0 1 0,-7 11 0,5-5-33,0 1 0,2-1 0,-1 1 0,2 1 0,0-1 0,-3 22-1,5-25-52,1-1 1,0 1-1,1 0 0,0-1 0,1 1 0,0 0 0,1-1 0,0 1 0,6 18 0,-7-27 2,-1 0 0,1 0 0,0-1 0,0 1 1,0 0-1,0 0 0,0-1 0,0 1 0,0-1 0,1 1 1,-1-1-1,0 1 0,1-1 0,0 0 0,-1 1 1,1-1-1,0 0 0,-1 0 0,1 0 0,2 0 0,-2-1-17,0 0 0,0 1 0,0-1 0,0-1 0,0 1 0,0 0 0,0 0 0,0-1 0,0 1 0,-1-1 0,1 0 0,0 1 0,0-1 0,0 0 0,-1 0 0,4-2 0,3-3-210,0-1-1,0-1 1,-1 1 0,0-1-1,0 0 1,6-11-1,4-8-269,-2 0 0,19-48 0,-15 31 17</inkml:trace>
  <inkml:trace contextRef="#ctx0" brushRef="#br0" timeOffset="1">304 82 13411,'0'6'424,"3"11"1375,3-15-692,3-9 155,-2 0-810,-2 1-211,0 1 0,1 0 0,0 0-1,0 0 1,7-3 0,-12 7-219,0 0 1,1 0-1,-1 1 0,0-1 0,1 1 1,-1-1-1,1 1 0,-1 0 1,0-1-1,1 1 0,-1 0 0,1 0 1,-1 0-1,1 0 0,-1 0 0,1 1 1,-1-1-1,1 0 0,-1 1 1,1-1-1,-1 1 0,0-1 0,1 1 1,-1 0-1,0-1 0,0 1 0,1 0 1,-1 0-1,0 0 0,0 0 1,0 0-1,1 2 0,3 3 32,-1 1-1,0-1 1,0 1-1,-1 0 1,0 0-1,3 12 1,11 21 273,-17-39-311,0-1 1,0 0 0,0 1 0,1-1-1,-1 0 1,0 1 0,0-1-1,0 0 1,0 1 0,1-1 0,-1 0-1,0 1 1,0-1 0,1 0 0,-1 0-1,0 0 1,1 1 0,-1-1 0,0 0-1,0 0 1,1 0 0,-1 1 0,0-1-1,1 0 1,-1 0 0,1 0 0,-1 0-1,0 0 1,1 0 0,-1 0-1,0 0 1,1 0 0,-1 0 0,0 0-1,1 0 1,-1 0 0,0 0 0,1 0-1,-1 0 1,1-1 0,-1 1 0,12-16 390,1-24 26,-6 15-201,-3 7-77,1 0 1,11-26-1,-16 44-170,0-1-1,0 1 1,1-1-1,-1 1 1,0-1 0,0 1-1,0-1 1,1 1-1,-1-1 1,0 1-1,1-1 1,-1 1-1,0 0 1,1-1-1,-1 1 1,1-1-1,-1 1 1,0 0-1,1-1 1,-1 1-1,1 0 1,-1 0-1,1-1 1,-1 1-1,1 0 1,-1 0-1,1 0 1,0 0 0,0 0-17,0 0 0,-1 1 0,1-1 0,0 1 0,-1 0 0,1-1 0,-1 1 1,1-1-1,-1 1 0,1 0 0,-1 0 0,1-1 0,-1 1 0,0 0 0,1 0 0,-1 1 1,11 41-1148,-10-36 877,2 7-291,-3-8 108,1-1 0,1 0 0,-1 1-1,5 9 1,-6-15 438,0 0 1,0 0-1,0 0 1,0 0-1,0 0 1,0 1-1,0-1 0,0 0 1,0 0-1,0 0 1,0 0-1,0 0 1,0 0-1,0 0 0,1 0 1,-1 0-1,0 0 1,0 1-1,0-1 1,0 0-1,0 0 1,0 0-1,0 0 0,1 0 1,-1 0-1,0 0 1,0 0-1,0 0 1,0 0-1,0 0 1,0 0-1,0 0 0,1 0 1,-1 0-1,0 0 1,0 0-1,0 0 1,0 0-1,0 0 0,0 0 1,0-1-1,1 1 1,-1 0-1,0 0 1,0 0-1,0 0 1,0 0-1,0 0 0,0 0 1,5-8-1055,0-9 388,1-8-134,1-5-41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5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11586,'3'116'2991,"-3"-80"-1743,1 0 1,11 65 0,-12-100-1200,0 0 0,0 0 1,0 0-1,0 0 0,0 0 1,1 0-1,-1 0 1,0 0-1,1 0 0,-1 0 1,1 0-1,-1 0 0,1-1 1,-1 1-1,1 0 0,0 1 1,5-12 666,-2-27 421,-5-22 24,1-50 121,1 97-1179,1 1 0,0-1-1,0 0 1,1 1 0,1-1-1,9-21 1,-10 29-92,1-1 0,-1 0-1,1 1 1,0-1 0,0 1 0,0 0 0,1 0-1,0 1 1,-1 0 0,1-1 0,0 2-1,0-1 1,1 0 0,-1 1 0,1 0-1,-1 0 1,1 1 0,0 0 0,-1 0-1,1 0 1,0 0 0,0 1 0,0 0-1,-1 0 1,1 1 0,0 0 0,11 2 0,-16-3-13,0 1 0,1-1 0,-1 1 1,0-1-1,0 1 0,0-1 1,0 1-1,1 0 0,-1-1 0,0 1 1,0 0-1,0 0 0,0 0 0,-1 0 1,1 0-1,0 0 0,0 0 1,0 0-1,-1 0 0,1 0 0,-1 0 1,1 1-1,-1-1 0,1 0 1,-1 0-1,0 1 0,1-1 0,-1 0 1,0 1-1,0-1 0,0 0 1,0 1-1,0-1 0,0 0 0,-1 0 1,1 1-1,0-1 0,-1 0 0,1 0 1,-1 1-1,1-1 0,-1 0 1,-1 2-1,-1 4-7,-1 0 0,-1 0 0,1 0 0,-1 0 0,-10 9 0,14-15 9,-9 10-190,0-1 1,-18 13 0,26-22 161,0 1-1,-1 0 1,1-1 0,0 0-1,0 1 1,-1-1 0,1 0 0,-1 0-1,1 0 1,-1-1 0,1 1-1,-1-1 1,1 1 0,-1-1 0,0 0-1,1 0 1,-1 0 0,0 0-1,1 0 1,-1-1 0,1 1 0,-4-2-1,-10-10-200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8 161 17740,'-8'3'1704,"8"-4"-1104,3-4-192,16-10 817,8-4-345,8-2-280,5-2-128,4 0-480,3 1-288,-1 6-632,-3 6 2024,-13 5-1168,-7 2-56,-13 4-40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186 188 21357,'-7'1'237,"-1"-1"0,1 1 1,0 0-1,-1 1 1,1 0-1,0 0 1,0 0-1,0 1 1,0 0-1,0 1 0,1-1 1,0 1-1,-1 1 1,1-1-1,1 1 1,-1 0-1,1 0 1,-5 6-1,3-3-158,1 0-1,1 1 1,-1-1-1,2 1 1,-1 0 0,1 0-1,0 1 1,1-1-1,0 1 1,1 0 0,0 0-1,-2 19 1,4-27-87,0 1 1,0-1-1,0 0 1,0 1-1,0-1 1,1 0-1,-1 1 1,1-1-1,-1 0 1,1 0-1,0 1 1,0-1-1,0 0 1,0 0 0,0 0-1,1 0 1,2 3-1,-3-4 2,0 0 0,1-1 1,-1 1-1,1 0 0,-1-1 0,0 1 0,1 0 1,-1-1-1,1 0 0,0 1 0,-1-1 0,1 0 1,-1 0-1,1 0 0,-1 0 0,1 0 0,-1 0 0,1 0 1,0-1-1,-1 1 0,1-1 0,-1 1 0,0-1 1,1 1-1,-1-1 0,1 0 0,1-1 0,7-5-25,0 0 0,0-1-1,-1 0 1,0-1-1,-1 1 1,0-2 0,14-19-1,-13 16-63,1 0 0,1 1-1,19-18 1,-29 29 83,-1 1 0,1-1 0,0 0 0,0 1 0,-1-1 0,1 0 0,0 1 0,0-1 0,0 1 0,0-1 0,0 1 0,0 0 0,0-1 0,0 1 0,0 0 0,0 0 0,0 0 0,0 0 0,0 0 0,0 0 0,0 0 0,0 0 0,0 0 0,0 0 0,0 0 0,0 0 0,0 1 0,-1-1 0,1 1 0,0-1 0,0 0 0,0 1 0,0-1 0,0 1 0,0 0 0,-1-1 0,1 1 0,0 0 0,-1-1 0,1 1 0,0 0 0,-1 0 0,1 0 0,-1 0 0,1-1 0,-1 1 0,1 2 0,2 5-41,0 0-1,0 1 1,-1-1-1,2 13 1,-3-13 33,13 88 537,2 115-1,-11-121-43,-2-53-230,1 79 286,-4-103-486,-1 1 0,0-1 0,-1 0 0,-1 0 0,0 0 0,-6 16 1,8-27-34,0 1 0,0-1 0,0 0 0,0 0 1,-1 0-1,1 0 0,-1 0 0,1-1 0,-1 1 0,0 0 1,0-1-1,0 1 0,0-1 0,-3 2 0,5-2-7,-1-1-1,0 0 0,0 0 0,0 1 0,0-1 0,0 0 0,0 0 0,0 0 0,0 0 1,0 0-1,0 0 0,0-1 0,0 1 0,0 0 0,0 0 0,0-1 0,0 1 1,0 0-1,0-1 0,1 1 0,-1-1 0,0 0 0,0 1 0,0-1 0,1 1 1,-1-1-1,0 0 0,1 0 0,-1 1 0,1-1 0,-1 0 0,0 0 0,1 0 1,0 0-1,-1 0 0,1 1 0,-1-3 0,-3-8-3,1-1 0,0 0 0,1 0-1,1 0 1,-1-1 0,2 1 0,0 0 0,2-20 0,-2 21-5,4-32-20,1-1 0,2 1 1,3 0-1,23-69 0,81-160 26,-41 105 72,-68 156-69,1-5 4,9-29-1,-14 41-7,0 0-1,0 0 1,-1 0-1,0 0 1,1-1-1,-2 1 1,1 0-1,0 0 1,-1 0-1,0-1 1,1 1-1,-3-5 1,2 7-1,0 1 1,0-1-1,1 1 1,-1 0-1,0-1 1,0 1-1,0 0 1,0-1-1,-1 1 1,1 0 0,0 0-1,0 0 1,-1 0-1,1 0 1,0 0-1,-1 1 1,1-1-1,-1 0 1,0 1-1,1-1 1,-1 1-1,1 0 1,-1-1-1,0 1 1,1 0-1,-1 0 1,1 0-1,-1 0 1,0 0-1,1 0 1,-1 1-1,0-1 1,1 0-1,-1 1 1,-2 0-1,-2 2-7,0-1 0,0 1 0,0 0 0,0 0 0,1 1-1,-1-1 1,-8 9 0,6-3-1,0 0 0,0 0 1,1 1-1,0 0 0,0 0 0,1 1 0,1 0 0,0 0 0,1 0 0,-1 0 0,2 1 0,-4 23 1,6-29 6,0 0-1,1 0 1,0 0 0,0 0 0,1 0 0,0 0 0,0 0 0,0 0 0,1-1 0,-1 1 0,1 0 0,3 5-1,-2-7-2,0 0 0,0 0 0,0 0 0,0 0 0,1 0 0,-1-1 0,1 0 0,0 1 0,0-1 0,0-1 0,0 1 0,0-1 0,1 1-1,-1-1 1,1-1 0,6 3 0,-3-2-116,1 0-1,-1-1 1,1 0-1,0 0 1,-1-1-1,1 0 1,0 0-1,15-3 1,1-3-179,40-13 1,-19 2-19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59 18452,'-3'8'1800,"6"-2"-1360,7-6-224,6 0 817,8-1-649,5-5-328,5-1 488,4-3-496,-8-12-40,0-5-16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7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16812,'9'-25'1118,"0"1"1,15-26 0,-22 45-919,1 0-1,0 0 1,0 0-1,0 0 1,1 1-1,0-1 0,0 1 1,0 0-1,0 0 1,1 0-1,-1 1 1,1 0-1,0 0 1,0 0-1,11-4 1,-14 6-170,0 1 0,0 0 1,0-1-1,0 1 1,0 0-1,1 0 0,-1 0 1,0 0-1,0 1 0,0-1 1,0 1-1,0-1 1,0 1-1,0 0 0,0 0 1,0-1-1,0 1 0,0 1 1,0-1-1,0 0 1,-1 0-1,1 1 0,0-1 1,-1 1-1,1-1 0,-1 1 1,0 0-1,0 0 1,1-1-1,-1 1 0,0 0 1,-1 0-1,2 3 0,2 5-13,-1-1-1,0 1 0,0 0 1,-1 0-1,1 18 1,-2-5 1,-1 0 1,-1 1 0,-6 34 0,-20 67 70,14-72-47,-6 54 1,18-100-61,0 0-1,1-1 1,0 1-1,1-1 1,-1 1 0,1-1-1,0 1 1,1-1-1,0 0 1,3 8 0,-4-12-59,0 0 1,0 0 0,0 0-1,0 0 1,1 0 0,-1-1 0,1 1-1,-1-1 1,1 1 0,-1-1-1,1 0 1,0 1 0,0-1 0,0 0-1,0 0 1,0 0 0,0 0-1,0-1 1,0 1 0,0-1-1,0 1 1,0-1 0,0 0 0,0 1-1,1-1 1,-1 0 0,0 0-1,0-1 1,0 1 0,0 0 0,1-1-1,-1 1 1,0-1 0,2-1-1,4-1-103,1-1-1,-1 0 0,0 0 1,-1-1-1,8-5 0,14-14-550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8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14515,'3'9'2105,"-2"2"-1193,0 9-392,2 5 2064,5 5-1623,0 3-225,4 6-480,0-2-280,3-3-640,1-5-265,1-12 737,-3-10-224,2-21-88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8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16580,'-2'0'139,"0"1"1,1 0 0,-1-1-1,0 1 1,0 0-1,1 0 1,-1 0 0,1 0-1,-1 1 1,1-1 0,-1 0-1,1 1 1,0-1 0,0 1-1,0-1 1,-2 3 0,-14 31 271,14-27-144,-9 21 324,1 1 0,2 0 1,1 1-1,-7 58 0,12-67-592,2-1 1,1 1-1,1-1 1,0 1-1,2-1 1,0 0-1,1 0 1,9 24-1,-12-41-8,1 0-1,0 0 0,0 0 0,0 0 0,0 0 0,1 0 0,-1 0 1,1-1-1,0 1 0,0-1 0,0 0 0,0 0 0,1 0 0,5 3 1,-6-4 16,0-1 0,0 0 0,1 0 1,-1 0-1,0 0 0,0 0 0,1-1 0,-1 0 1,0 1-1,1-1 0,-1 0 0,1-1 1,-1 1-1,0-1 0,1 1 0,-1-1 1,0 0-1,0 0 0,0-1 0,4 0 1,2-3 64,-1 0 0,1-1 1,-1 0-1,0 0 1,0 0-1,-1-1 1,0 0-1,0-1 1,9-11-1,-5 3 147,-1 0 0,-1-1 0,0 0 0,7-19 0,-14 30-116,0 0 0,0 0 1,-1 0-1,0 0 1,0 0-1,-1 0 1,1 0-1,-2-11 0,1 15-84,0 1-1,0 0 0,0-1 0,-1 1 0,1 0 0,0-1 0,-1 1 0,1 0 0,-1-1 0,0 1 0,1 0 0,-1 0 0,0 0 1,0-1-1,0 1 0,0 0 0,0 0 0,0 0 0,0 0 0,0 1 0,0-1 0,0 0 0,0 0 0,-1 1 0,1-1 1,0 1-1,-1-1 0,1 1 0,0-1 0,-1 1 0,1 0 0,0-1 0,-1 1 0,1 0 0,-1 0 0,1 0 0,0 0 0,-1 1 1,1-1-1,-1 0 0,1 1 0,-3 0 0,-2 1-33,-1 1 1,0 0-1,1 0 1,-1 0-1,1 1 1,0 0-1,0 1 0,1-1 1,-1 1-1,-7 8 1,6-4-383,-1-1 0,1 1 1,1 0-1,0 1 1,0-1-1,-5 14 0,11-22 326,-1 0 25,0 0 0,1 0 0,-1 0 0,1 0 0,0 0 1,-1 0-1,1 0 0,0 0 0,-1 1 0,1-1 0,0 0 1,0 0-1,0 0 0,0 0 0,0 1 0,0-1 0,1 0 1,-1 0-1,0 0 0,1 0 0,-1 0 0,0 0 0,1 0 1,0 2-1,9 4-758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30 16227,'-3'-3'258,"1"0"-1,-1 1 0,0-1 0,0 1 0,0 0 0,0 0 1,0 0-1,0 0 0,-1 0 0,1 1 0,-1 0 0,1 0 0,-1 0 1,1 0-1,-5-1 0,5 3-135,0-1 0,0 0-1,0 1 1,0 0 0,0-1 0,0 1-1,1 0 1,-1 0 0,0 1 0,1-1 0,-1 1-1,1-1 1,-1 1 0,1 0 0,0 0 0,0 0-1,0 0 1,0 0 0,0 0 0,-2 3 0,-3 5 3,0 0 1,1 0-1,1 0 1,-1 1 0,2 0-1,-5 15 1,7-22-124,1 1 0,-1 0 1,1-1-1,0 1 1,1 0-1,-1 0 0,1-1 1,0 1-1,0 0 0,1 0 1,-1 0-1,1-1 1,0 1-1,1 0 0,-1-1 1,1 1-1,0-1 0,2 5 1,-3-7-5,1 0 1,-1-1 0,1 1-1,-1-1 1,1 0-1,0 1 1,-1-1-1,1 0 1,0 0 0,0 0-1,0 0 1,0-1-1,0 1 1,0 0 0,0-1-1,0 1 1,0-1-1,0 0 1,0 0-1,0 0 1,1 0 0,-1 0-1,0 0 1,0 0-1,0-1 1,0 1 0,0-1-1,0 0 1,0 1-1,0-1 1,0 0-1,2-2 1,4-1-1,1-1 0,-1 0-1,-1 0 1,1-1 0,11-11 0,-5 1-11,-1 0 0,22-34 0,-9 10-155,-26 41 166,0-1 0,0 0 0,0 0-1,0 0 1,0 0 0,0 0 0,1 0 0,-1 0 0,0 0 0,0 0 0,0 0-1,0 0 1,0 0 0,0 0 0,0 1 0,0-1 0,0 0 0,0 0-1,0 0 1,0 0 0,0 0 0,0 0 0,0 0 0,0 0 0,0 0-1,0 0 1,0 0 0,1 0 0,-1 0 0,0 0 0,0 0 0,0 0 0,0 0-1,0 0 1,0 0 0,0 0 0,0 0 0,0 0 0,0 0 0,0 0-1,0 0 1,1 0 0,-1 0 0,0 0 0,0 0 0,0 0 0,0 0-1,0 0 1,0 0 0,0 0 0,0 0 0,0 0 0,0 0 0,0 0 0,0 0-1,0 0 1,0-1 0,0 1 0,0 0 0,0 0 0,1 0 0,-1 0-1,0 0 1,0 0 0,0 0 0,0 0 0,0 0 0,0 0 0,0 0-1,0 6-56,0-5 48,2 53-238,-1-7 118,8 50-1,-6-83 132,-1 0 1,2 0-1,0 0 0,1 0 1,0-1-1,1 1 0,14 22 1,-17-32 22,0 0 0,1 0 0,-1 0 0,1 0 0,0-1 0,0 0 0,0 1 0,1-2 0,-1 1 0,1 0 0,-1-1 0,10 3 0,-10-3 46,-3-2-48,-1 1 1,0-1-1,1 0 1,-1 0-1,1 1 1,-1-1-1,0 0 1,1 1-1,-1-1 1,0 1-1,1-1 1,-1 0-1,0 1 1,1-1-1,-1 1 1,0-1-1,0 1 1,0-1 0,1 1-1,-1-1 1,0 0-1,0 1 1,0-1-1,0 1 1,0-1-1,0 1 1,0-1-1,0 1 1,0-1-1,0 1 1,0-1-1,-1 1 1,1-1-1,0 1 1,0-1-1,0 1 1,0-1-1,-1 1 1,1-1-1,0 0 1,-1 1 0,1-1-1,0 1 1,-1-1-1,1 0 1,0 1-1,-1-1 1,0 1-1,-20 17 748,11-11-505,-1-1 0,1-1 0,-1 0 1,0 0-1,-23 6 0,27-9-249,0-1 1,0 1-1,1-1 1,-1 0-1,0-1 1,0 0-1,0 0 1,0-1-1,0 0 1,0 0-1,-11-3 1,16 4 0,1-1 0,0 1 0,-1-1 0,1 1 0,0-1 0,0 0 1,-1 0-1,1 1 0,0-1 0,0 0 0,0 0 0,0 0 0,0 0 1,0 0-1,0 0 0,0 0 0,1-1 0,-1 1 0,0 0 0,1 0 0,-1-1 1,1 1-1,-1 0 0,1-1 0,0 1 0,-1 0 0,1-1 0,0 1 0,0-1 1,0 1-1,0-2 0,6-14-36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3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15843,'9'0'1617,"7"-3"-969,5 1-208,14-3 856,5 1-264,11-2-295,4-1-153,5 4-168,-1 3-176,-5 0-600,-6 0-416,-14 0 704,-5 6-184,-17 0-105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0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17684,'0'4'1576,"10"-2"-1016,9-2-160,11 0 633,7-3-129,10 1-360,5 0-120,7 2-488,2-2-320,-2 2-528,1-1 752,-11-4-168,0 1-185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0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15867,'14'4'1465,"6"2"-865,0 1-192,9 2 720,2 1-320,2 9-184,0 5 17,-4 9-169,-5 4-88,-14 11-152,-5 2-16,-13 10-88,-7 6-96,-11 0-472,-4-5 1672,-9-12-1152,2-9 32,4-20 64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2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3 114 19580,'-1'-3'154,"1"-1"-1,-1 0 1,1 0 0,0 0-1,-1 0 1,2 0 0,-1 1-1,0-1 1,1 0 0,0 0-1,0 0 1,0 1-1,0-1 1,0 0 0,1 1-1,0-1 1,0 1 0,0 0-1,0-1 1,5-4 0,-3 4-47,-1 1-1,1 0 1,0 1 0,0-1 0,0 1 0,0-1 0,1 1 0,-1 0 0,0 1 0,1-1 0,0 1 0,-1 0 0,1 0 0,0 0 0,-1 1 0,1 0 0,5 0 0,-6 0-75,1 0 0,-1 1 1,1-1-1,-1 1 0,1 0 0,-1 0 0,0 1 1,1-1-1,-1 1 0,0 0 0,0 0 0,0 1 0,0-1 1,-1 1-1,1 0 0,3 3 0,-2-1-14,-1 0 0,0 0 0,0 1 0,-1 0-1,0-1 1,0 1 0,0 1 0,0-1 0,-1 0-1,1 7 1,1 4-4,-2 0 1,0 1-1,-1-1 0,0 0 1,-1 1-1,-2-1 0,-4 29 0,-9 13 35,-22 58 0,18-61 20,-13 61 1,30-110-63,1 0 1,0 0 0,0 1 0,1-1 0,0 8 0,0-13-5,1-1-1,-1 1 1,0-1 0,0 0-1,1 1 1,-1-1 0,0 0 0,1 1-1,0-1 1,-1 0 0,1 1 0,0-1-1,-1 0 1,1 0 0,0 0-1,0 0 1,0 0 0,0 0 0,0 0-1,0 0 1,0 0 0,1 0 0,-1-1-1,0 1 1,0 0 0,1-1-1,-1 1 1,0-1 0,1 0 0,-1 1-1,0-1 1,3 0 0,4 0 6,0 0 0,0-1 0,0 0 0,-1 0 1,1-1-1,0 0 0,-1-1 0,1 0 0,12-6 0,4-4-123,36-25 0,-54 33 125,5-1-322,-1-2 0,-1 0 0,0 0 0,10-10 0,-18 17 257,0-1 1,1 1-1,-1 0 1,0-1-1,0 1 1,0-1-1,0 1 1,0-1-1,0 0 0,-1 1 1,1-1-1,0 0 1,-1 1-1,0-1 1,1 0-1,-1 0 1,0 0-1,0 0 1,0 1-1,0-1 0,0 0 1,0 0-1,0 0 1,-1 1-1,1-1 1,-1 0-1,1 0 1,-1 1-1,0-1 0,0 0 1,1 1-1,-1-1 1,0 1-1,-1-1 1,-1-2-1,-23-14-655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82 16347,'-6'2'2713,"15"-2"-2257,6-5 1080,7 0-599,5-3-201,8 0-680,3-2-384,7-2-760,-2 1 936,0-1-225,3-1-199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22877,'0'1'141,"-1"0"1,0-1-1,1 1 1,-1 0-1,1 0 0,-1 0 1,1-1-1,-1 1 1,1 0-1,0 0 1,-1 0-1,1 0 0,0 0 1,0 0-1,0 0 1,0 0-1,-1 1 1,-1 25 28,2-19 176,-7 124 747,6 1-1,21 174 1,-18-288-1088,-1-7-6,0 1 1,1-1-1,1 1 0,-1-1 1,2 0-1,0 0 1,10 23-1,-13-34-26,-1 0 0,1 0 0,-1 0-1,1 0 1,-1 0 0,1-1 0,-1 1 0,1 0 0,0 0 0,0 0 0,-1 0-1,1-1 1,0 1 0,0 0 0,0-1 0,0 1 0,0-1 0,0 1 0,0-1 0,0 1-1,0-1 1,0 0 0,0 1 0,0-1 0,0 0 0,0 0 0,0 0 0,0 0-1,0 0 1,0 0 0,1 0 0,-1 0 0,0 0 0,0-1 0,0 1 0,0 0-1,0-1 1,0 1 0,0-1 0,0 1 0,0-1 0,0 1 0,0-1 0,-1 0 0,1 1-1,0-1 1,0 0 0,0 0 0,-1 1 0,1-1 0,0 0 0,0-1-1,4-5-220,1-1-1,-2 0 1,1 0-1,-1 0 1,4-9-1,6-23-221,-1-6-151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16067,'2'1'168,"-1"1"-1,1-1 0,0 0 0,0 0 0,0 0 0,-1 0 0,1 0 0,0-1 0,0 1 0,0 0 0,0-1 0,1 0 0,-1 1 1,0-1-1,0 0 0,0 0 0,0 0 0,0 0 0,0-1 0,0 1 0,4-1 0,-2-1 67,-1 0 0,1 0 0,-1 0 0,1 0 0,-1 0 0,0-1 0,0 1-1,0-1 1,0 0 0,-1 0 0,3-3 0,0-1 1,0 1 0,-1-1 0,0 1 0,-1-1 0,0 0 0,0-1 0,0 1 1,-1-1-1,0 1 0,0-1 0,0-13 0,-2 19-197,0-1-1,0 1 1,0 0 0,-1 0 0,1 0-1,-1 0 1,1 0 0,-1 0 0,0 0-1,0 0 1,0 0 0,0 0 0,0 0 0,0 1-1,-1-1 1,1 0 0,-1 1 0,-1-3-1,1 3-22,1 1 0,0-1-1,0 1 1,-1-1 0,1 1-1,0-1 1,-1 1-1,1 0 1,0-1 0,-1 1-1,1 0 1,0 0-1,-1 0 1,1 0 0,0 0-1,-1 1 1,1-1 0,0 0-1,-1 1 1,1-1-1,0 0 1,-1 1 0,1 0-1,0-1 1,0 1 0,0 0-1,-1 0 1,1-1-1,0 1 1,-1 2 0,-4 3 0,0 0 0,0 0 1,1 1-1,0 0 0,0 0 1,1 1-1,0-1 0,0 1 1,0 0-1,1 0 1,1 0-1,-4 13 0,4-10-32,0-1-1,1 1 1,0 0-1,1 1 0,0-1 1,0 0-1,1 0 1,1 0-1,3 13 1,-4-22-26,-1 0 1,1 0-1,-1 0 1,1 0-1,0 0 1,0 0-1,0 0 0,0 0 1,0 0-1,0 0 1,0-1-1,1 1 1,-1-1-1,1 1 1,-1-1-1,1 1 1,0-1-1,-1 0 1,1 0-1,0 0 1,0 0-1,0 0 1,0 0-1,0 0 1,0-1-1,0 1 1,0-1-1,0 1 0,0-1 1,0 0-1,0 0 1,0 0-1,1 0 1,-1 0-1,0-1 1,0 1-1,0 0 1,0-1-1,0 0 1,0 1-1,0-1 1,0 0-1,2-2 1,4-1-149,0-1 0,-1 0 0,0 0 0,0 0 0,0-1 0,-1 0 0,9-11 0,0-2-199,18-31-1,-8 10-246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3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83 11194,'2'0'2658,"3"-7"-787,5-15 516,-5 11-882,-3 7-1042,-2 2-223,1 0-1,0-1 1,0 1-1,1 0 0,-1 0 1,0 0-1,1 0 1,-1 0-1,1 1 1,-1-1-1,1 0 0,0 1 1,0-1-1,0 1 1,2-2-1,-3 3 47,-23-4 1603,17 3-1617,5 0-242,-1 1 0,0-1-1,0 1 1,0 0 0,0 0 0,1 0-1,-1-1 1,0 1 0,0 0-1,0 0 1,0 0 0,0 0-1,0 0 1,1 0 0,-1 1-1,0-1 1,-1 1 0,1 0-33,0 0 1,0 1-1,1 0 1,-1-1-1,1 1 1,-1-1-1,1 1 0,0 0 1,-1-1-1,1 1 1,0 3-1,-3 47-25,4 84-1,-1-134 27,0-1 1,0 1-1,0 0 0,0-1 1,0 1-1,0-1 0,1 1 1,-1-1-1,1 1 0,-1-1 1,1 1-1,0-1 0,-1 1 1,1-1-1,0 0 0,0 0 0,2 3 1,-2-4 1,0 0 0,0 0 0,0 0 0,-1 0 0,1 0 0,0 0 0,0 0 0,0 0 0,0 0 1,0 0-1,0-1 0,0 1 0,0 0 0,-1-1 0,1 1 0,0 0 0,0-1 0,0 1 0,-1-1 0,1 0 0,0 1 0,-1-1 0,1 1 1,0-1-1,-1 0 0,1 0 0,-1 1 0,1-1 0,-1 0 0,1-1 0,61-93 1,-43 63 22,24-31 0,-42 61-25,0 1 1,1-1-1,-1 1 1,0-1-1,1 1 1,-1-1-1,1 1 1,0 0-1,-1 0 1,1 0 0,0 0-1,0 0 1,-1 0-1,1 0 1,3 0-1,-4 1 1,0 0 0,0 0-1,0 1 1,-1-1 0,1 0 0,0 0 0,0 1-1,0-1 1,0 1 0,0-1 0,-1 1-1,1-1 1,0 1 0,0 0 0,-1-1 0,1 1-1,0 0 1,-1-1 0,1 1 0,-1 0-1,1 0 1,-1 0 0,1-1 0,-1 1-1,1 0 1,-1 0 0,0 0 0,0 0 0,1 0-1,-1 0 1,0 0 0,0 0 0,0 1-1,9 70-60,-8-54 40,1 0 0,1 0 0,9 31 0,-12-49 21,0 1 1,0-1 0,0 1-1,0 0 1,1-1 0,-1 0 0,0 1-1,0-1 1,1 1 0,-1-1-1,0 1 1,0-1 0,1 1-1,-1-1 1,1 0 0,-1 1 0,0-1-1,1 0 1,-1 1 0,1-1-1,-1 0 1,1 0 0,-1 1-1,1-1 1,-1 0 0,1 0-1,-1 0 1,1 1 0,-1-1 0,1 0-1,-1 0 1,1 0 0,-1 0-1,1 0 1,-1 0 0,1 0-1,-1 0 1,1-1 0,-1 1-1,1 0 1,-1 0 0,1 0 0,-1 0-1,1-1 1,-1 1 0,1 0-1,-1-1 1,1 1 0,-1 0-1,0-1 1,1 1 0,-1 0 0,0-1-1,1 0 1,22-27-10,-21 24 10,10-13-11,27-36-5,-37 50 3,1-1 0,0 1-1,0 0 1,0 0-1,1 1 1,-1-1-1,1 0 1,-1 1-1,1 0 1,0 0-1,6-2 1,-9 4 5,1 0 0,0-1 1,-1 1-1,1 0 0,-1 1 0,1-1 1,-1 0-1,1 0 0,-1 1 0,1-1 0,-1 0 1,1 1-1,-1 0 0,0-1 0,1 1 0,-1 0 1,0 0-1,1 0 0,-1 0 0,0 0 1,0 0-1,0 0 0,0 0 0,0 0 0,0 0 1,0 1-1,0-1 0,0 0 0,0 2 1,3 6-32,1 0 0,-2 0 0,5 15 0,-3-8-41,-4-15 77,-1 0 1,0 0-1,1 0 1,-1 0-1,1 0 1,-1 0-1,1 0 1,-1 0-1,1 0 1,0 0-1,-1 0 1,1 0-1,0 0 1,0-1 0,0 1-1,0 0 1,0-1-1,1 2 1,-1-2-25,0 0 1,-1 0 0,1 0-1,0 0 1,-1 0 0,1 0-1,0-1 1,-1 1 0,1 0-1,0 0 1,-1-1 0,1 1-1,0 0 1,-1 0 0,1-1-1,-1 1 1,1-1 0,-1 1-1,1-1 1,-1 1 0,1-1-1,0 0 1,3-5-352,0-1 0,0 1 0,0-1 0,3-9 0,-3 8-67,23-47-639,-13 29 375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15155,'-4'9'1530,"0"0"0,1 0-1,-2 10 1,-3 30 748,5 52-2485,3-60 831,-1 1-420,1 76 409,2-98-401,0-1 0,1 1 0,9 35-1,-11-54-196,-1 0-1,0 0 1,1 0-1,-1 0 0,1 0 1,-1 0-1,1 0 1,-1 0-1,1 0 0,-1 0 1,1 0-1,0-1 1,0 1-1,0 0 0,-1 0 1,3 0-1,-3-1-7,1 1-1,-1-1 0,1 0 1,-1 0-1,1 0 0,-1 0 1,1 0-1,0 0 1,-1 0-1,1 0 0,-1 0 1,1 0-1,0 0 0,-1-1 1,1 1-1,-1 0 1,1 0-1,-1 0 0,1-1 1,-1 1-1,1 0 0,0-1 1,2-2-6,0 1-1,-1-1 1,1 0 0,-1 0 0,0 0 0,1 0 0,-1-1-1,2-4 1,11-30-139,0 0 1,12-59-1,-14 47 12,1-3-21,-4 13-129,2 0 0,19-42-1,-30 79 237,1 0 0,0 0 0,-1 0 0,1 0 0,1 0 0,-1 1 0,0-1 0,1 1 0,-1-1 0,1 1 0,0 0 0,-1 0 0,5-2 0,-6 3 21,0 1-1,1-1 1,-1 1 0,0 0 0,0 0-1,0-1 1,0 1 0,0 0 0,0 0-1,0 0 1,0 0 0,0 0 0,0 1-1,0-1 1,0 0 0,1 0 0,-1 1-1,1 0 1,-1-1 1,1 2 0,-1-1 0,1 0 0,-1 0 0,0 0 0,0 0-1,1 1 1,-1-1 0,0 1 0,0-1 0,0 1 0,-1-1 0,1 1 0,1 3 0,-1 0 43,0 0 1,0 0-1,0 1 0,0-1 1,-1 0-1,0 1 1,0-1-1,-1 1 1,1-1-1,-1 0 1,0 0-1,-1 1 1,1-1-1,-1 0 0,0 0 1,-4 7-1,-5 9 168,-1-1-1,-18 25 1,30-45-192,-3 4 24,-4 5-36,0 0 0,0 0 0,-12 10 0,18-17 8,-1-1 0,1 1 0,-1-1 0,0 0 0,1 0 0,-1 0 0,0 0 0,0 0 0,0 0 0,1 0 0,-1 0 0,0-1 0,0 1 0,0-1 0,-1 0 0,1 1 0,0-1 0,0 0 0,0 0 0,0 0 0,0 0 0,0-1 0,0 1 0,0-1 0,-3 0 1,-18-19-60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4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19716,'-14'26'2292,"0"-4"-2003,6 0-98,0 0 0,2 1 1,0 0-1,2 0 0,0 0 0,2 0 1,0 0-1,2 1 0,0-1 0,2 1 1,6 31-1,-7-48-184,1 0 1,0 0 0,0 0-1,1 0 1,0-1-1,0 0 1,0 1-1,1-1 1,0 0 0,0-1-1,1 1 1,0-1-1,0 0 1,7 6-1,-8-8 7,-1-1 0,1 0 0,0 0 0,0 0 0,0 0 0,0-1 0,0 0 0,0 1 0,0-2 0,1 1 0,-1 0-1,0-1 1,0 0 0,1 0 0,-1 0 0,0 0 0,1-1 0,-1 0 0,0 0 0,0 0 0,0 0 0,0-1 0,0 1-1,7-5 1,-2 1 26,-1 0 0,-1 0 0,1-1 0,-1 0 0,1-1 0,-2 0 0,1 0 0,5-8 0,1-3 102,-1 0 0,12-28 0,-21 46-116,-2 5-21,-1 8-7,2 14-20,5 35 1,-5-55 16,-1 0 1,1 0 0,0 0 0,1 0 0,0 0 0,0 0-1,0-1 1,1 1 0,8 10 0,-10-15 2,0 0 1,0 0 0,0 0-1,0 0 1,0-1-1,0 1 1,1-1 0,-1 1-1,0-1 1,1 0-1,-1 0 1,1 0 0,0 0-1,-1-1 1,1 1-1,0-1 1,-1 1 0,4-1-1,-1 0 5,0-1 0,0 1-1,0-1 1,-1 0 0,1-1 0,0 1-1,-1-1 1,1 0 0,5-3 0,3-3 27,-1 0 0,0 0 0,-1-1 0,0-1 0,17-19 0,26-40 152,-48 60-120,0-1 1,0 0-1,-1 0 1,-1-1-1,6-17 0,-13 43-44,0 0 0,1 1 0,1-1 0,0 0 0,3 27 0,-2-35-23,1-1 1,1 0-1,-1 0 0,1 0 0,0 0 1,0 0-1,1 0 0,3 6 0,-4-9 5,0 0 0,0 0 0,1 0 0,-1-1 0,1 1 0,-1-1 0,1 0 0,0 0 0,0 0 0,0 0 0,0 0 0,0 0 0,0-1-1,1 0 1,5 2 0,-5-2-31,0 0-1,-1-1 0,1 1 0,0-1 0,-1 0 1,1 0-1,0 0 0,-1-1 0,1 1 0,0-1 1,-1 0-1,1 0 0,-1 0 0,1 0 1,-1-1-1,1 1 0,-1-1 0,0 0 0,0 0 1,0 0-1,0-1 0,0 1 0,-1-1 0,1 1 1,-1-1-1,1 0 0,2-4 0,-2 2-95,0-1 0,0 1-1,-1-1 1,0 1 0,1-1 0,-2 0-1,1 0 1,-1 0 0,0 0-1,0 0 1,-1 0 0,1 0 0,-1 0-1,-1 0 1,1 0 0,-3-9-1,0 5-41,0-1-1,-9-17 0,-15-24-534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17132,'0'13'1392,"4"-3"-1096,9 2-136,14-2 280,11 0-456,5 0-2152,4-2 1992,3 0-344,-1-3-241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5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34 401 12795,'-10'35'1703,"3"-14"-190,2 1 0,-6 38 0,10-53-1397,1 0-1,0 0 1,0 0 0,1 0-1,0 0 1,0-1 0,1 1-1,-1 0 1,1-1 0,1 1-1,-1-1 1,1 1 0,5 6-1,1 3-44,-1-1 0,-1 1-1,0 1 1,-1-1 0,0 1-1,-2 0 1,4 27 0,-4-18 199,-2 1 1,-1-1 0,-2 1 0,-3 33-1,3-55-197,-6 34 353,7-38-395,-1 1 1,1-1-1,-1 1 0,0-1 1,1 1-1,-1-1 1,0 1-1,0-1 0,0 1 1,0-1-1,0 0 1,0 0-1,0 1 0,0-1 1,0 0-1,-1 0 1,1 0-1,-3 1 0,3-2-23,0 0-1,0 0 1,0 0-1,0 0 1,0 0-1,0 0 1,0-1-1,0 1 1,1 0-1,-1-1 1,0 1-1,0 0 1,0-1-1,0 1 1,0-1-1,1 0 1,-1 1-1,0-1 1,1 0-1,-1 1 1,0-1-1,1 0 1,-1 1-1,1-1 1,-1 0-1,1 0 0,-1 0 1,1 0-1,0 0 1,-1-1-1,-11-34-153,6 9-97,2 0 0,1-1-1,1 0 1,2 1 0,0-1 0,2 0 0,1 1 0,11-45 0,6-6-504,52-126 1,79-152 765,-146 344 42,-3 9-29,-1 0 0,0 0-1,1 0 1,-1 0-1,-1 0 1,1 0 0,0 0-1,-1 0 1,1 0-1,-1-3 1,0 6-26,0 0-1,0-1 1,0 1-1,0 0 1,0 0-1,0 0 1,0 0-1,-1 0 1,1 0-1,0 0 1,0-1-1,0 1 1,0 0-1,0 0 1,0 0-1,0 0 1,0 0 0,0 0-1,-1 0 1,1 0-1,0 0 1,0 0-1,0 0 1,0 0-1,0 0 1,0 0-1,-1 0 1,1 0-1,0 0 1,0-1-1,0 2 1,0-1-1,0 0 1,0 0-1,0 0 1,-1 0 0,1 0-1,0 0 1,0 0-1,0 0 1,0 0-1,0 0 1,0 0-1,-1 0 1,1 0-1,0 0 1,0 0-1,0 0 1,0 0-1,0 0 1,0 1-1,0-1 1,0 0 0,0 0-1,0 0 1,0 0-1,-1 0 1,1 0-1,0 0 1,0 1-1,0-1 1,0 0-1,0 0 1,0 0-1,0 0 1,-7 10 144,-3 6-21,0 2 0,2 0 1,0 0-1,1 0 0,0 1 1,2 0-1,0 0 0,-3 29 1,5-16-12,1 0 1,1-1 0,2 1 0,7 50 0,-2-53 19,13 48 0,-16-67-223,1-1 0,-1 0 0,1-1 0,1 1 0,-1 0 0,2-1 0,-1 0 0,1-1 0,8 10 0,-14-17 67,0 0 0,0 0-1,0 0 1,0 0 0,0 0 0,0 0 0,0 1-1,1-1 1,-1 0 0,0 0 0,0 0 0,0 0-1,0 0 1,0 0 0,0 0 0,0 0-1,0 1 1,0-1 0,0 0 0,0 0 0,0 0-1,1 0 1,-1 0 0,0 0 0,0 0 0,0 0-1,0 0 1,0 0 0,0 0 0,0 0-1,0 0 1,1 0 0,-1 0 0,0 0 0,0 0-1,0 0 1,0 0 0,0 0 0,0 0 0,0 0-1,1 0 1,-1 0 0,0 0 0,0 0-1,0 0 1,0 0 0,0 0 0,0 0 0,0 0-1,0 0 1,1 0 0,-1 0 0,0-1 0,0 1-1,0 0 1,0 0 0,0 0 0,0 0-1,0 0 1,0 0 0,0 0 0,0 0 0,0-1-1,-2-10-634,-8-14-55,-65-100-91,47 82 2411,-27-54 1,54 94-1482,0 1-1,0-1 1,0 1 0,0-1 0,0 1 0,1-1 0,-1 0 0,1 1-1,0-1 1,0-4 0,0 6-109,0 0 0,0 0 0,1 0 0,-1 0 0,0 0 0,1 0 0,-1 0 0,1 0 0,0 1 0,-1-1 0,1 0 0,0 0 0,-1 0 0,1 1 0,0-1 0,0 0 0,0 1 0,-1-1 0,1 1-1,0-1 1,0 1 0,0-1 0,0 1 0,0 0 0,0-1 0,0 1 0,0 0 0,2 0 0,88-20-614,-44 7 332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6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16700,'-4'15'1021,"1"0"0,1 0 0,1 0 0,0 24 1,1-26-784,2-1-1,0 1 1,0 0 0,1-1 0,8 21 0,-10-31-213,-1 0 0,1 1 1,0-1-1,0 0 0,0 0 0,1 1 0,-1-1 1,0 0-1,1 0 0,-1 0 0,1-1 0,0 1 1,0 0-1,0-1 0,0 1 0,0-1 1,0 1-1,0-1 0,0 0 0,0 0 0,1 0 1,-1 0-1,0 0 0,1-1 0,-1 1 0,0-1 1,1 1-1,-1-1 0,1 0 0,-1 0 0,1 0 1,-1 0-1,1-1 0,-1 1 0,1-1 0,-1 1 1,0-1-1,1 0 0,-1 0 0,4-2 1,8-6 108,0-1 1,-1 0-1,-1 0 1,0-1 0,0-1-1,-1 0 1,19-26 0,-14 17 117,33-33 0,-47 52-244,0 0-1,0 0 1,1 1 0,-1-1-1,1 0 1,0 1 0,-1-1-1,6-1 1,-7 3-8,0 0 1,0 0-1,0 0 1,0 0-1,0 0 1,-1 0-1,1 0 1,0 0-1,0 0 1,0 0-1,0 1 1,0-1-1,0 0 1,0 1-1,0-1 1,-1 1-1,1-1 1,0 0-1,0 1 1,0 0-1,-1-1 1,1 1 0,0 0-1,-1-1 1,1 1-1,-1 0 1,1-1-1,-1 1 1,1 0-1,-1 0 1,1 0-1,0 1 1,5 14-4,-1 1 0,0-1 1,-1 1-1,3 33 1,-1-7-5,-3-22 2,-2-14 17,0 0-1,0 0 1,1 0-1,-1 0 1,1-1-1,1 1 1,-1-1-1,1 1 1,4 6-1,-6-12-2,-1-1 0,1 1 0,-1-1 0,0 0-1,1 1 1,-1-1 0,1 1 0,-1-1 0,1 0 0,-1 1 0,1-1-1,-1 0 1,1 0 0,-1 1 0,1-1 0,-1 0 0,1 0 0,-1 0-1,1 0 1,0 0 0,-1 0 0,1 0 0,-1 0 0,1 0-1,0 0 1,-1 0 0,2 0 0,15-11 188,12-27 96,-26 34-251,12-19 115,-10 13-94,2 0-1,0 0 1,0 1 0,0 0-1,1 0 1,1 1-1,15-13 1,-23 20-65,0 0 0,0 1 0,1-1 1,-1 0-1,1 0 0,-1 1 0,1-1 0,-1 1 0,1 0 1,-1-1-1,1 1 0,-1 0 0,1 0 0,-1 0 0,1 0 1,-1 0-1,1 0 0,-1 0 0,1 0 0,-1 1 1,1-1-1,-1 1 0,1-1 0,-1 1 0,1 0 0,-1-1 1,0 1-1,1 0 0,-1 0 0,0 0 0,0 0 0,0 0 1,1 0-1,-1 0 0,0 0 0,-1 1 0,1-1 0,1 2 1,4 6-28,-1 1-1,-1 0 1,0 0 0,5 16 0,-3-8-5,-4-14 29,-1 1 0,1 0 0,1-1-1,-1 1 1,1-1 0,5 7 0,-7-10 8,0 0 0,0 0 0,0 0 0,0 0 0,0 0 1,0 0-1,1 0 0,-1-1 0,0 1 0,1-1 0,-1 1 0,0-1 0,1 1 0,-1-1 0,1 0 1,-1 0-1,0 1 0,1-1 0,-1 0 0,1-1 0,-1 1 0,1 0 0,-1 0 0,0 0 1,1-1-1,-1 1 0,3-2 0,12-5 5,-1-2-1,0 0 1,0 0 0,-1-2-1,22-19 1,17-12-304,-37 30-162,35-18 0,-44 27-157,0 0 1,0 0-1,0 1 1,0 0-1,1 0 1,-1 1 0,1-1-1,10 1 1,-18 1 565,0 0 0,1 0 0,-1 0 0,0 0 0,1 0 1,-1 0-1,0 0 0,0-1 0,1 1 0,-1 0 0,0 0 0,0 0 1,1 0-1,-1-1 0,0 1 0,0 0 0,1 0 0,-1 0 0,0-1 1,0 1-1,0 0 0,1 0 0,-1-1 0,0 1 0,0 0 0,0-1 1,0 1-1,0 0 0,0 0 0,0-1 0,0 1 0,0 0 0,0-1 1,1-1-193,2-13-691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18148,'6'2'1808,"-1"2"-1360,0 3-840,1-1 1416,4 2-663,1-1-225,8-2-280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7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152 150 20348,'6'-11'1612,"-10"19"-447,-6 15-241,-126 394-216,129-390-1109,30-65-1428,105-274-481,-35 78 2095,-79 205 380,-14 29-158,0 0 0,0 0-1,0 0 1,0 0 0,0 0 0,0 0-1,0 0 1,0 1 0,0-1 0,0 0 0,0 0-1,0 0 1,0 0 0,0 0 0,1 0 0,-1 0-1,0 0 1,0 0 0,0 0 0,0 1-1,0-1 1,0 0 0,0 0 0,0 0 0,1 0-1,-1 0 1,0 0 0,0 0 0,0 0-1,0 0 1,0 0 0,0 0 0,0 0 0,1 0-1,-1 0 1,0 0 0,0 0 0,0 0 0,0 0-1,0 0 1,0 0 0,0 0 0,1 0-1,-1 0 1,0 0 0,0 0 0,0 0 0,0-1-1,-1 17 131,-25 132 688,-9 53 277,30-153-774,1 1 0,3 57-1,2-101-297,4 47 251,-5-49-268,1-1 0,0 1 0,-1-1 0,1 0 0,0 1 0,0-1 0,0 0 0,0 1 0,1-1 0,-1 0 0,0 0 0,1 0 0,0 0 0,-1 0 0,1-1 0,3 3 0,-4-3-19,-1-1 1,1 0-1,-1 1 0,1-1 0,0 0 0,-1 0 0,1 0 0,0 0 0,-1 0 0,1 0 0,-1 0 0,1 0 0,0 0 0,-1 0 0,1 0 0,0 0 0,-1 0 0,1 0 0,-1-1 0,1 1 0,0 0 0,-1 0 0,1-1 0,-1 1 0,1 0 0,-1-1 0,1 1 0,-1-1 0,1 1 0,-1 0 0,1-1 0,-1 1 0,0-1 0,1 1 1,-1-1-1,0 0 0,1 1 0,-1-1 0,0 1 0,0-1 0,1 0 0,6-29-386,-6 17 213,-1 1 0,0 0 0,-1 0 0,-1 0 0,0 0 0,-1 0 0,0 0 0,0 0 1,-7-14-1,5 15 40,0 1 1,0 0-1,0 1 1,-1-1-1,-1 1 1,0 0-1,0 0 1,-1 1-1,0 0 0,-11-9 1,8 12 230,9 11 218,3-5-261,0 1 1,-1-1-1,1 1 0,0 0 1,0-1-1,0 1 1,0-1-1,0 0 1,0 1-1,2 1 1,2-1-65,-1 0 1,0 1 0,1-1-1,0-1 1,-1 1 0,1-1-1,0 0 1,-1 0 0,1 0-1,0-1 1,0 1 0,0-1-1,0-1 1,0 1 0,0 0-1,0-1 1,-1 0 0,1 0-1,7-4 1,0 1-104,0-1 0,-1 0 0,1 0-1,-1-1 1,-1-1 0,18-13 0,9-18-206,-1-5-135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7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15 13627,'-1'-13'1326,"1"13"-1307,0 0 0,0 0-1,0 0 1,0 0 0,0 0-1,0-1 1,0 1 0,0 0-1,0 0 1,-1 0 0,1 0-1,0 0 1,0 0 0,0 0-1,0 0 1,0 0-1,0 0 1,0 0 0,0 0-1,0 0 1,0 0 0,0 0-1,-1 0 1,1 0 0,0 0-1,0 0 1,0 0 0,0 0-1,0 0 1,0 0 0,0 0-1,0 0 1,0 0 0,0 0-1,-1 0 1,1 0 0,0 0-1,0 0 1,0 0 0,0 0-1,0 0 1,0 0 0,0 0-1,0 0 1,0 0 0,0 0-1,0 0 1,0 0 0,-1 1-1,1-1 1,0 0 0,0 0-1,0 0 1,0 0 0,0 0-1,0 0 1,0 0 0,-11 26 1314,-43 150 3191,46-143-4273,2 1 1,1-1 0,-1 51 0,6-80-249,0-1 1,0 1-1,0-1 1,1 0-1,-1 1 1,1-1-1,0 1 1,0-1-1,0 0 1,0 0-1,1 1 1,3 4-1,-3-6-5,0 0-1,0 0 0,0 0 1,0 0-1,0 0 1,1-1-1,-1 1 0,0-1 1,1 0-1,-1 0 1,1 0-1,0 0 0,-1 0 1,1 0-1,0-1 0,3 1 1,57 4-88,-52-6 74,1 1 0,-1 1 0,0 0 0,-1 0 0,1 1 0,0 1 0,0 0-1,-1 0 1,13 6 0,-21-8 10,-1 0 0,1 0 1,0 0-1,0 0 0,-1 0 0,1 1 0,-1-1 0,1 0 0,-1 1 0,1-1 0,-1 1 1,0-1-1,0 1 0,0 0 0,0 0 0,0 0 0,0-1 0,0 1 0,0 0 1,-1 0-1,1 3 0,-1-3 3,0 1 1,0-1 0,-1 0 0,1 0-1,-1 1 1,0-1 0,0 0-1,1 0 1,-1 0 0,-1 1-1,1-1 1,0 0 0,0-1 0,-1 1-1,-2 3 1,-3 2 17,-1 0 1,0 0-1,-1-1 1,1 0-1,-1 0 1,0-1-1,-11 4 0,9-4-82,-1-1-1,0 0 1,0-1-1,-17 3 1,25-6-6,1 1 1,-1-1 0,0 0-1,1 0 1,-1 0 0,0 0-1,1-1 1,-1 1 0,0-1-1,1 0 1,-1 0 0,1 0-1,-1 0 1,1-1 0,0 0-1,-1 1 1,1-1-1,-5-5 1,7 6 50,0 0 1,0 0-1,0 1 0,1-2 0,-1 1 0,0 0 0,1 0 1,-1 0-1,1 0 0,-1 0 0,1 0 0,0 0 1,-1-3-1,5-17-404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38 219 18996,'0'2'321,"0"1"0,0 0 1,1 0-1,-1 0 0,1 0 0,0-1 1,1 6-1,-1-7-245,-1-1-1,1 1 1,-1 0 0,1-1 0,0 1 0,-1-1 0,1 1-1,0-1 1,-1 1 0,1-1 0,0 0 0,-1 1-1,1-1 1,0 0 0,0 0 0,-1 1 0,1-1 0,0 0-1,0 0 1,0 0 0,-1 0 0,1 0 0,0 0 0,0 0-1,0 0 1,0 0 0,-1 0 0,1-1 0,0 1 0,0 0-1,-1-1 1,1 1 0,1-1 0,7-3 150,1-1 0,-1 0 0,0-1-1,-1 0 1,1 0 0,-1-1 0,-1 0 0,11-11 0,-8 7-131,-1-1 0,0 0-1,-1 0 1,0-1 0,8-18 0,-14 28-63,-1 0 0,0 0 0,0-1 0,0 1 1,0 0-1,0-1 0,-1 1 0,0 0 0,1-1 0,-1 1 1,-1 0-1,1-1 0,0 1 0,-1 0 0,1-1 0,-1 1 1,0 0-1,0-1 0,-1 1 0,1 0 0,-3-4 0,2 5-9,0 0 0,1 0-1,-1 1 1,0-1 0,0 1-1,0 0 1,0 0 0,-1-1 0,1 1-1,0 0 1,0 1 0,-1-1-1,1 0 1,0 1 0,-1-1-1,1 1 1,0 0 0,-1 0-1,1 0 1,-1 0 0,1 0 0,-1 0-1,1 1 1,0-1 0,-1 1-1,1-1 1,0 1 0,0 0-1,-1 0 1,-3 3 0,-1 0 0,0 0-1,0 1 1,0 0 0,1 0 0,-1 1 0,1-1 0,0 2-1,1-1 1,0 0 0,0 1 0,0 0 0,1 0-1,-5 11 1,0 1-28,1 1-1,1 0 1,1 0-1,-5 25 1,6-21-3,2 1 1,-1 36 0,4-51 0,0-1-1,1 1 1,0 0-1,0-1 1,1 1-1,1-1 1,0 1 0,0-1-1,5 11 1,-6-17-9,0 0 0,0 0 0,0 0 0,0 0 0,0 0 1,1-1-1,-1 1 0,1-1 0,0 0 0,-1 0 0,1 0 0,0 0 0,0 0 1,1 0-1,-1-1 0,0 1 0,0-1 0,5 1 0,-1-1-110,-1 0 0,0-1 0,0 0 0,0 0 0,0 0 0,1-1 0,-1 0 0,0 0 0,11-4 0,1-2-238,-1-1 0,0 0 0,0-1 0,0-1 0,29-24 0,7-15-231,-3-8-172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18876,'-2'16'1544,"-16"18"-1128,-3 10-135,1 14 663,1 5-296,3 6-168,3 1-104,8 0-120,0-5-24,5-11-240,5-8-176,6-13-544,1-7-288,3-15 784,1-8-200,-3-12-129</inkml:trace>
  <inkml:trace contextRef="#ctx0" brushRef="#br0" timeOffset="1">111 454 16948,'1'3'160,"0"0"0,1 1 1,-1-1-1,1 0 1,-1 0-1,1 0 1,0 0-1,1 0 0,-1-1 1,0 1-1,1-1 1,-1 1-1,1-1 1,0 0-1,0 0 0,5 3 1,-3-3-35,0 0 0,0-1 0,0 1 0,0-1 0,0 0 0,0 0 0,0-1 0,0 0 0,0 0 0,9-1 0,-5 0 4,0 0 0,-1-1-1,1-1 1,-1 1 0,1-1-1,-1-1 1,0 1 0,0-2-1,0 1 1,-1-1 0,1 0-1,-1 0 1,6-7 0,-8 7 8,-1 0-1,0-1 1,0 1 0,-1-1 0,1 1-1,-1-1 1,3-10 0,-5 14-90,0 0-1,-1-1 1,1 1-1,0 0 1,-1-1 0,0 1-1,0-1 1,1 1-1,-2-1 1,1 1 0,0 0-1,0-1 1,-1 1-1,1-1 1,-1 1 0,0 0-1,1 0 1,-1-1-1,0 1 1,-1 0 0,1 0-1,0 0 1,-3-3-1,3 4-37,1 0-1,-1 1 1,0-1-1,0 0 1,0 1-1,0-1 1,-1 0-1,1 1 1,0-1-1,0 1 0,0 0 1,0-1-1,0 1 1,-1 0-1,1 0 1,0-1-1,0 1 1,-1 0-1,1 0 1,0 1-1,0-1 1,0 0-1,-1 0 1,1 1-1,0-1 0,0 0 1,0 1-1,0-1 1,0 1-1,0-1 1,0 1-1,0 0 1,-1 0-1,-4 4-4,1-1 0,-1 1 0,1-1 0,-7 10 0,4-3-8,0 0 0,1 0 0,1 1 0,0 0 0,0 0 0,-6 22 0,10-28-4,-1 1 1,2 0-1,-1 0 1,1 0-1,0 1 1,1-1-1,0 0 1,0 0-1,0 0 1,1 0-1,0 1 1,0-1-1,1 0 1,2 7-1,-2-12-34,-1 1 0,1-1 0,0 1 0,0-1 0,0 1-1,0-1 1,0 0 0,0 0 0,1 0 0,-1 0 0,1-1-1,-1 1 1,1 0 0,0-1 0,0 0 0,-1 0 0,1 0-1,0 0 1,0 0 0,0-1 0,0 1 0,0-1 0,0 1 0,0-1-1,0 0 1,4-1 0,3 0-133,-1 0 0,1-1 1,-1 0-1,0 0 0,1-1 0,-1 0 0,9-5 1,-7 2 37,0 0 1,0-1 0,-1 0 0,0 0 0,17-18 0,12-16-441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8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16003,'-9'9'325,"-1"1"-1,1 0 0,1 0 1,0 1-1,0 0 0,1 1 1,0-1-1,1 1 0,1 1 0,0-1 1,1 1-1,-6 26 0,2 1 372,2 0 0,-1 82-1,10-32-158,-2-81-497,0 1 0,1 0 0,0-1 0,0 1 0,1-1-1,1 0 1,4 10 0,-6-17-41,-1 0 0,0 0 0,0 0 0,1 0 0,-1-1 0,1 1-1,-1-1 1,1 1 0,0-1 0,0 1 0,0-1 0,0 0 0,0 0 0,0 0-1,0 0 1,0 0 0,0 0 0,0-1 0,0 1 0,1-1 0,-1 1-1,0-1 1,1 0 0,-1 0 0,0 0 0,0 0 0,1 0 0,-1-1 0,0 1-1,0-1 1,1 1 0,-1-1 0,0 0 0,3-1 0,8-4-68,1-1 0,-2-1 1,1 0-1,14-12 0,-10 8-24,-11 8 80,-1 0-15,1 0 1,0 0-1,-1 1 1,2 0-1,6-3 1,-12 6 27,1-1 0,-1 1 0,1 0 0,-1-1-1,1 1 1,-1 0 0,1 0 0,-1 0 0,1 0 0,-1 0 0,1 1 0,-1-1 0,1 0-1,-1 1 1,1-1 0,-1 1 0,1-1 0,-1 1 0,1 0 0,-1 0 0,0 0 0,0-1-1,1 1 1,-1 0 0,0 0 0,0 1 0,2 1 0,8 11 79,-6-7-28,0 0-1,1 0 1,9 8 0,-12-13-41,0 0-1,-1 0 1,1 0 0,0-1-1,1 1 1,-1-1 0,0 1-1,0-1 1,0 0 0,1-1 0,-1 1-1,6 0 1,0-1-6,0 0 0,0-1 0,0 0 0,-1 0 0,1-1 1,0 0-1,-1-1 0,9-4 0,68-34-472,-52 24 109,-14 6 169,-7 5-49,-1-1 1,1 2-1,1 0 1,19-6 0,-30 10 201,0 1 0,1-1 0,-1 1 0,0 0 0,1 0 0,-1-1 0,0 1 0,1 1 0,-1-1 0,1 0 0,-1 1 0,0-1 0,1 1 0,-1 0 0,0 0 0,0 0 0,0 0 0,0 0 0,0 0 0,0 0 0,0 1 0,0-1 0,0 1-1,0-1 1,-1 1 0,1 0 0,0 0 0,-1 0 0,0 0 0,3 4 1,1 6 145,0 0 0,-1 0 0,3 13 0,-6-18 36,1 1 0,0-1 0,0 0 0,1 0 0,0-1 1,0 1-1,0 0 0,1-1 0,0 0 0,0 0 0,1 0 1,10 10-1,-15-16-138,17 14 245,-1 1 1,23 25-1,-35-34-234,1-1-1,-2 1 1,1 1 0,0-1 0,-1 1 0,0-1-1,-1 1 1,0 0 0,0 0 0,0 0-1,1 11 1,-2-3 128,-1 0-1,0 0 1,-4 28-1,2-35-33,1 1 0,-1-1 1,-1 0-1,1 0 0,-1 0 0,-1 0 0,0-1 0,-5 9 0,8-15-72,0 1 0,0-1 0,0 1 0,0-1 0,0 0 0,0 0 0,0 1-1,-1-1 1,1 0 0,-1 0 0,1 0 0,-1-1 0,1 1 0,-1 0 0,1-1 0,-1 1 0,-3 0 0,4-1-9,-1 0 0,1 0 0,0 0 0,-1 0 1,1-1-1,-1 1 0,1 0 0,0-1 1,0 0-1,-1 1 0,1-1 0,0 1 0,0-1 1,-1 0-1,1 0 0,0 0 0,-1-1 1,-3-4 55,0-1 1,0 1-1,0-1 1,1 0-1,-6-13 1,-8-16 22,3-1 0,1 0 0,1-1 0,-13-68-1,26 104-206,-1-1 0,1 1 0,-1-1 0,1 0 0,0 1-1,0-1 1,0 0 0,0 1 0,1-1 0,-1 0 0,1 1 0,-1-1-1,1 1 1,0-1 0,0 1 0,0-1 0,0 1 0,1 0-1,-1 0 1,1-1 0,-1 1 0,1 0 0,0 0 0,0 0-1,0 1 1,0-1 0,0 0 0,0 1 0,0-1 0,0 1 0,1 0-1,-1 0 1,5-2 0,43-23-1175,-16 8 548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17308,'-12'4'473,"0"1"1,1 0 0,0 1 0,0 0-1,1 1 1,0 0 0,0 1-1,0 0 1,-10 12 0,9-9-149,1 2 0,0-1 0,1 1 1,0 1-1,1 0 0,-11 24 0,17-33-291,0 0-1,0 0 1,1 0 0,0 1-1,0-1 1,0 10-1,1-14-43,0 1 0,0-1 0,0 0-1,0 0 1,0 1 0,1-1-1,-1 0 1,0 1 0,1-1 0,-1 0-1,1 0 1,-1 0 0,1 1-1,0-1 1,0 0 0,-1 0 0,1 0-1,0 0 1,0 0 0,0-1 0,0 1-1,0 0 1,0 0 0,0 0-1,1-1 1,-1 1 0,0-1 0,0 1-1,1-1 1,-1 1 0,0-1-1,2 1 1,10 0-160,0 0-1,0-1 1,0 0-1,0-1 1,18-3 0,30-2-539,-55 6 647,0 1 0,-1-1 0,1 1 0,-1 0 0,1 0 0,-1 0 0,1 1 0,-1 0 0,9 4-1,-13-6 66,0 1-1,0 0 0,1 0 1,-1 0-1,0 0 1,0 0-1,0 0 0,-1 0 1,1 0-1,0 0 0,0 0 1,0 0-1,-1 1 0,1-1 1,-1 0-1,1 0 0,0 3 1,-1-2 16,0 1 1,0-1 0,0 0-1,-1 0 1,1 0 0,0 0-1,-1 0 1,1 0 0,-1 0-1,0 0 1,0 0-1,0 0 1,0 0 0,0 0-1,-2 2 1,-3 3 32,0 0 0,0 0 0,0 0 0,-1-1 0,0 0 0,-1 0 0,1-1 0,-1 0 1,0-1-1,-13 6 0,8-4-80,0-1 0,0-1 0,-1 0 0,1-1 0,-1-1 0,-18 2 1,-9-6-80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4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 15027,'0'0'44,"0"0"-1,0 0 1,-1 0-1,1 0 1,0 0-1,0 0 1,0 0 0,0 0-1,0 0 1,0-1-1,0 1 1,0 0-1,0 0 1,0 0-1,-1 0 1,1 0-1,0 0 1,0 0-1,0 0 1,0 0 0,0 0-1,0 0 1,-1 0-1,1 0 1,0 0-1,0 0 1,0 0-1,0 0 1,0 0-1,0 0 1,0 0-1,-1 0 1,1 0 0,0 0-1,0 0 1,0 0-1,0 0 1,0 0-1,0 0 1,0 0-1,0 0 1,-1 1-1,1-1 1,0 0-1,0 0 1,0 0 0,0 0-1,0 0 1,0 0-1,0 0 1,0 0-1,0 1 1,0-1-1,0 0 1,0 0-1,0 0 1,0 0-1,-6 13 1220,-3 20 910,9-31-1855,-7 30 291,2 0 1,1 1-1,2 0 1,4 64-1,-2-90-593,1 0 0,0 0 1,0 0-1,1 0 0,0 0 0,6 12 0,-7-17-14,0 1-1,0-1 1,1 0-1,-1 0 1,1 0-1,-1-1 0,1 1 1,0 0-1,0 0 1,-1-1-1,1 1 1,0-1-1,1 0 1,-1 0-1,0 0 1,0 0-1,0 0 0,1 0 1,-1 0-1,0-1 1,1 1-1,-1-1 1,4 1-1,6-2-15,-1 0-1,1-1 0,0 0 1,20-6-1,-22 4-9,1 1-1,-1 1 1,1 0-1,0 0 0,0 1 1,18 1-1,-26 0 21,0 1 0,0 0 0,0 0-1,0 0 1,0 0 0,0 0 0,-1 1 0,1-1-1,0 1 1,-1 0 0,1 0 0,-1 0 0,1 0-1,-1 0 1,0 0 0,0 1 0,0-1 0,0 1-1,0 0 1,-1-1 0,1 1 0,-1 0 0,0 0-1,0 0 1,0 0 0,0 0 0,1 6-1,-1 0 11,1 0 0,-2 0-1,1 1 1,-1-1 0,0 0-1,-1 1 1,0-1 0,-1 0-1,0 0 1,0 0-1,-1 0 1,0 0 0,-8 14-1,9-17 39,-1 0 0,-1 0-1,1 0 1,-1-1 0,0 0-1,0 0 1,0 0 0,-1 0 0,0-1-1,0 1 1,0-1 0,0 0-1,-1-1 1,1 0 0,-1 1-1,0-2 1,0 1 0,0-1-1,0 0 1,-10 2 0,13-4-93,-1 1 0,1-1 0,-1 0 0,1-1 0,-1 1 0,1-1 0,-1 1 0,1-1 0,-1 0 0,1 0 0,0-1 0,-1 1 0,1-1 0,0 1 0,0-1 0,0 0 0,0 0 0,0-1 0,1 1 0,-1 0 0,-3-6 0,2 3-85,1 1 0,-1-1 0,1-1 0,0 1 0,1 0 0,0-1 0,-1 0 0,2 1 0,-1-1 0,1 0 0,0 0 0,-1-6 0,3-20-544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45 421 14699,'13'-11'656,"0"0"0,-1-1 1,0 0-1,0-1 0,-1-1 0,-1 0 0,-1 0 0,0-1 0,0 0 1,-2 0-1,0-1 0,0 0 0,4-20 0,-10 31-539,0 0-1,0 1 1,0-1 0,-1 0-1,0 1 1,0-1 0,0 0 0,0 0-1,-1 1 1,-2-8 0,3 10-99,-1 1 1,1-1 0,-1 1 0,0 0 0,0-1 0,1 1 0,-1 0 0,0 0-1,0-1 1,-1 1 0,1 0 0,0 0 0,0 0 0,0 0 0,-1 1 0,1-1-1,0 0 1,-1 0 0,1 1 0,-1-1 0,1 1 0,-1-1 0,1 1-1,-1 0 1,1 0 0,-1-1 0,1 1 0,-1 0 0,1 0 0,-1 0 0,1 1-1,-1-1 1,1 0 0,-1 1 0,1-1 0,-2 1 0,-3 1-4,0 0-1,0 1 1,1-1 0,-1 1 0,1 0-1,0 1 1,0-1 0,0 1 0,1 0 0,-1 0-1,1 1 1,0-1 0,-7 10 0,2-1-19,1 0 1,0 1 0,1 0 0,-7 18 0,11-23-14,0-1 0,0 1 0,1 0 0,0 1 1,1-1-1,0 0 0,0 0 0,1 1 0,1 14 1,0-20 3,-1-1-1,1 0 1,0 0 0,0 0 0,0 0 0,0 0 0,1 0 0,-1 0 0,1 0 0,0 0 0,0-1 0,0 1 0,0-1-1,0 1 1,0-1 0,1 0 0,-1 0 0,1 0 0,-1 0 0,1 0 0,0 0 0,0-1 0,0 0 0,0 1 0,0-1-1,0 0 1,0 0 0,0-1 0,1 1 0,2-1 0,13 1-86,0 0 0,0-2 1,0-1-1,0 0 0,23-6 0,-23 3-49,0 2-1,1 1 1,-1 0 0,31 1-1,-12 10-220,-35-14 659,-4-16-2,0 0 0,-2 1 0,0-1 0,-1 1 0,-11-31 0,6 17-16,6 21-194,-1 0 1,0 0 0,-1 0-1,-10-18 1,7 22-119,5 14-76,9 17-128,-3-16 208,1-1 1,-1 1-1,1-1 1,1 0-1,-1 0 0,1 0 1,-1 0-1,1-1 1,1 0-1,-1 0 1,1 0-1,-1-1 0,1 0 1,0 0-1,0 0 1,0-1-1,1 0 1,-1 0-1,1-1 0,-1 1 1,1-1-1,-1-1 1,1 1-1,-1-1 1,1-1-1,0 1 0,8-2 1,-4 0 48,0-1 0,-1 0 0,1 0 0,-1-1 1,1-1-1,-1 0 0,0 0 0,-1-1 0,0 0 0,0 0 1,0-1-1,0-1 0,-1 1 0,0-1 0,11-15 0,-18 21-7,28-44 145,-28 44-142,1 0 1,-1-1-1,0 1 0,0 0 1,0-1-1,-1 1 0,1-1 1,0 1-1,-1 0 0,0-1 0,1 1 1,-1-1-1,0 0 0,0 1 1,-1-1-1,1 1 0,-1-5 0,0 7-8,1-1 0,0 1 0,0-1 0,-1 1 0,1 0 0,-1-1 0,1 1 0,0 0 0,-1-1 0,1 1 0,-1 0 0,1-1 0,-1 1 0,1 0 0,-1 0 0,1-1 0,-1 1 0,1 0 0,-1 0 0,1 0 0,-1 0 0,1 0 0,-1 0 0,1 0 0,-1 0 0,1 0 0,-1 0 0,1 0 0,-1 0 0,1 0 0,-1 0 0,1 0 0,-1 1 0,1-1 0,-1 0 0,1 0 0,-1 1 0,1-1 0,-1 0 0,1 1 0,-20 17 25,12-9-16,2 1 1,-1 1-1,1 0 0,1-1 1,-7 20-1,9-23-3,1 0 0,0 1 1,1-1-1,-1 0 0,1 1 0,1-1 1,0 1-1,0-1 0,0 0 0,2 13 1,-1-18-3,-1 0 1,1 1 0,0-1 0,0 0 0,-1 1-1,2-1 1,-1 0 0,0 0 0,0 0 0,1 0 0,-1 0-1,1 0 1,-1 0 0,1-1 0,0 1 0,0 0-1,0-1 1,0 0 0,0 1 0,0-1 0,3 2 0,-1-2 3,0 0 0,0-1 0,0 1 0,0-1 0,0 0 0,0 0 0,0 0 0,0 0 0,0-1 0,-1 1 1,1-1-1,4-2 0,6-1 12,0-2 1,-1 0-1,0-1 0,0 0 1,0-1-1,11-9 1,-8 4-3,-2 0 1,0 0 0,0-2 0,-2 1 0,0-2 0,0 0 0,-1 0 0,-1-1 0,-1 0-1,9-24 1,-14 14-29,-6 21-24,-7 17-1,4 1 19,-1 0 0,2 1 1,0-1-1,0 1 0,1 0 0,-1 16 0,3-19-6,0 1 1,0 0 0,1-1-1,1 1 1,0 0-1,0 0 1,1-1 0,3 12-1,-4-20-22,-1 0 0,1 0 0,0 0-1,0 0 1,-1 0 0,1-1 0,0 1-1,0 0 1,1-1 0,-1 1 0,0-1-1,0 1 1,1-1 0,-1 0 0,1 1-1,-1-1 1,1 0 0,0 0 0,-1 0 0,1 0-1,0 0 1,0-1 0,0 1 0,0 0-1,-1-1 1,1 1 0,0-1 0,0 0-1,0 0 1,4 0 0,-3 0-28,1-1 1,-1 0-1,1 0 0,-1-1 1,1 1-1,-1-1 0,0 1 1,0-1-1,0 0 0,0 0 0,0 0 1,0-1-1,0 1 0,-1-1 1,4-3-1,15-21-409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1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18132,'-8'33'1232,"6"0"-1368,3 1-240,8-4 520,3-2-96,6-1-112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1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154 533 16428,'0'8'528,"-1"0"1,0-1-1,-1 1 1,0-1 0,-3 9-1,2-9-114,1-1 0,1 1-1,-1-1 1,1 1 0,0 0 0,0 10-1,1-16-384,0-1-1,0 1 0,0-1 0,0 1 0,0-1 0,0 1 0,0-1 0,0 1 0,1-1 0,-1 0 0,0 1 0,0-1 0,0 1 0,1-1 0,-1 0 0,0 1 0,1-1 0,-1 0 0,0 1 0,1-1 0,-1 0 0,0 1 0,1-1 0,-1 0 0,1 0 0,-1 0 0,0 1 0,1-1 1,-1 0-1,1 0 0,18-1 328,17-15-195,-20 6-135,-1 0 0,0-1 0,-1-1 0,0-1-1,-1 0 1,0-1 0,-1 0 0,-1-1-1,0 0 1,9-17 0,-6 5 34,-1 1 1,-1-2-1,-1 1 0,-1-2 1,8-43-1,-13 49 18,-2-1-1,-1-1 1,0-26 0,-2 43-40,-1-1 1,0 0-1,0 1 1,0-1-1,-1 1 0,0 0 1,-1-1-1,0 1 1,0 0-1,-1 0 1,-8-13-1,10 18-19,-1 0 0,1 1 0,-1-1 0,1 1 0,-1-1 0,0 1 0,0 0 0,0 0 0,0 0 0,0 1 0,-1-1 0,1 1 0,0 0 0,-1-1 0,-4 0 0,2 2 2,0-1-1,0 1 1,0 0 0,0 0-1,1 1 1,-1 0-1,0 0 1,-10 3-1,-1 3 16,0 0 0,0 1 0,1 1 0,-29 20 1,27-16-30,0 0 1,0 1 0,1 1-1,1 1 1,1 0 0,0 1-1,1 1 1,-21 36 0,33-50-13,0 0 0,0 0-1,1 0 1,-1 0 0,1 0 0,0 1 0,0-1 0,1 0 0,-1 7-1,1-9 1,0 0 0,1-1 0,-1 1 0,0 0 0,1 0 0,0 0 0,-1-1 0,1 1 0,0 0-1,0-1 1,0 1 0,0-1 0,0 1 0,0-1 0,0 1 0,0-1 0,1 0 0,-1 0 0,1 1-1,-1-1 1,1 0 0,-1 0 0,1-1 0,-1 1 0,4 1 0,6 2-49,0-1 1,-1 0 0,1-1-1,0 0 1,23 0 0,62-4-212,-47-1 132,-36 3 105,157 2-339,-151-1 337,0 2 1,0 0-1,-1 1 1,1 1 0,-1 1-1,32 15 1,-44-18 29,0 0 0,-1 0 0,0 0 0,0 1 0,0 0 0,0 0-1,-1 1 1,1-1 0,-1 1 0,0 0 0,0 0 0,-1 0 0,4 8 0,-5-9 14,0 0 0,-1 1 0,0-1 0,0 0 0,0 1 0,-1-1 0,1 0 0,-1 1 0,0-1 0,0 1 1,-1-1-1,0 1 0,1-1 0,-1 0 0,0 1 0,-1-1 0,1 0 0,-1 0 0,-4 7 0,1-3 118,1 0-1,-2-1 1,1 0 0,-1 0 0,0 0-1,0-1 1,-1 0 0,-14 10 0,-2-1 104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18484,'12'12'1472,"14"-8"-1112,11-4-136,16-6 441,9-5-233,8-8-216,3-2-200,2-1-432,-5 1-289,-14 2 561,-12 5-160,-21 11-112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2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15147,'24'7'2209,"5"-4"-1217,9-5-432,8-2 2473,9-5-2225,4-1-72,7-4-600,-3 0-448,-6-1 1488,-4 1-1136,-14 4 0,-6 0-40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16924,'18'12'1648,"0"-1"-1240,1 2-232,-1 0 1552,2 5-1592,8 4-55,-8 7-25,-3 1 32,-10 10 104,-5 3 56,-14 6 24,-7 4 8,-9 2-8,-8 1-160,-4-10 392,0-6-296,1-15-88,3-8-72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17788,'-5'21'976,"2"1"-1,1 0 1,0 31 0,1-6 471,-4 183 1527,6-182-2475,3 0 1,18 85-1,-20-124-454,0-1 0,0 0 0,1 0 0,1 0 0,-1-1 1,1 1-1,6 8 0,-9-14-38,1-1 0,-1 1 0,0-1-1,1 1 1,-1-1 0,1 0 0,-1 1 0,1-1 0,-1 0 0,1 0 0,0 0 0,0 0 0,-1-1-1,1 1 1,0 0 0,0-1 0,0 1 0,0-1 0,0 0 0,0 1 0,0-1 0,0 0 0,0 0 0,0-1-1,0 1 1,0 0 0,0-1 0,0 1 0,0-1 0,-1 1 0,1-1 0,0 0 0,0 0 0,0 0-1,2-2 1,4-2 14,0-1 0,-1 0-1,1 0 1,-1-1-1,-1 0 1,1 0 0,9-16-1,34-65 174,-15 25-51,-34 61-140,0 0 1,0 1 0,0-1-1,0 1 1,0-1 0,0 1 0,0 0-1,0 0 1,1-1 0,-1 1-1,1 0 1,-1 0 0,0 0-1,1 0 1,0 0 0,2 0-1,-4 1-1,1 0-1,-1 0 1,1 0 0,-1 0-1,0 0 1,1 0 0,-1 0-1,1 0 1,-1 0-1,0 0 1,1 1 0,-1-1-1,0 0 1,1 0-1,-1 1 1,0-1 0,1 0-1,-1 0 1,0 1-1,1-1 1,-1 0 0,0 1-1,0-1 1,1 1 0,4 18 12,-3 35 8,-2-41-16,0 0 1,0-1 0,2 1-1,-1 0 1,2-1 0,5 20-1,-8-31-4,1-1 0,-1 1 1,0 0-1,0-1 0,1 1 0,-1 0 0,0-1 0,1 1 1,-1-1-1,1 1 0,-1-1 0,1 1 0,-1-1 0,1 1 1,-1-1-1,1 1 0,0-1 0,-1 1 0,1-1 0,0 0 0,-1 0 1,1 1-1,0-1 0,-1 0 0,1 0 0,0 0 0,-1 1 1,1-1-1,0 0 0,0 0 0,-1 0 0,1 0 0,0-1 1,0 1-1,-1 0 0,1 0 0,0 0 0,-1 0 0,2-1 1,22-18 62,-22 18-62,19-21 47,-1-2 1,20-29 0,-26 33-50,0 1 0,1 0 0,1 1 0,37-31 0,-51 47-9,0 1 0,0-1 0,0 1 1,0 0-1,0 0 0,1 0 0,-1 0 0,1 0 0,-1 0 0,5 0 0,-6 1 4,0 0 1,0 0-1,0 0 0,0 0 0,0 1 0,0-1 0,0 0 1,-1 1-1,1-1 0,0 1 0,0-1 0,0 1 1,0-1-1,0 1 0,-1-1 0,1 1 0,0 0 0,0-1 1,-1 1-1,1 0 0,-1 0 0,1 0 0,-1-1 1,1 1-1,-1 0 0,1 0 0,-1 0 0,0 0 0,1 0 1,-1 1-1,3 11-25,0 0 1,-1 0 0,-1 1-1,0-1 1,-2 20-1,1-15 49,0 1-1,4 19 1,-4-37-12,0 0-1,0 0 1,0 0 0,0 0 0,0 0-1,0 0 1,1 0 0,-1 0 0,0-1-1,0 1 1,1 0 0,-1 0-1,1 0 1,-1 0 0,1-1 0,-1 1-1,1 0 1,-1-1 0,1 1 0,0 0-1,-1-1 1,1 1 0,0-1 0,1 2-1,-1-2 2,0-1-1,-1 1 0,1 0 1,0 0-1,0-1 1,0 1-1,0-1 0,0 1 1,-1 0-1,1-1 0,0 1 1,0-1-1,-1 0 0,1 1 1,0-1-1,-1 0 1,1 1-1,-1-1 0,1-1 1,7-9 63,-1 0 1,7-18 0,-12 24-59,15-29 63,-2 0-232,34-54 0,-48 87 132,0-1 0,-1 1-1,1-1 1,0 1 0,0 0 0,0-1 0,0 1-1,0 0 1,0 0 0,1 0 0,-1 0 0,0 0-1,1 0 1,-1 0 0,0 0 0,1 0 0,-1 1-1,1-1 1,-1 0 0,1 1 0,3-1 0,-4 2 1,0-1 1,0 1-1,0-1 1,0 1-1,0 0 1,-1 0-1,1-1 1,0 1-1,0 0 1,0 0-1,-1 0 1,1 0 0,0 0-1,-1 0 1,1 0-1,-1 0 1,1 0-1,-1 0 1,0 0-1,1 1 1,-1 1-1,3 12-90,-1-1-1,0 1 0,-1 17 0,0 72-329,-1-103 388,-1 0 1,1 0 0,0 0 0,0-1 0,0 1-1,0 0 1,0 0 0,1 0 0,-1 0 0,0 0 0,0-1-1,0 1 1,1 0 0,-1 0 0,0 0 0,1-1 0,0 2-1,6-11-926,5-30 226,-2-3 194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16652,'5'-15'2008,"-4"15"-1152,2 13-408,0 17 2025,2 10-1505,4 14-464,0 5-184,4 7-328,-1 0-144,4-9-464,0-10-208,1-16 1088,0-13-416,3-29-152,3-16-80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16436,'-7'26'1384,"-1"20"-1008,0 5-168,4 15 520,3 3-136,5 0-304,5 0-256,5-10-480,0-4-192,1-12 512,-4-8-112,-2-24-72</inkml:trace>
  <inkml:trace contextRef="#ctx0" brushRef="#br0" timeOffset="1">65 390 15667,'-24'-11'1953,"3"8"-1137,4 3-352,14 4 1168,5 2-527,8 1-641,1-3-352,9 1-744,2-3-281,8-3 665,-1-2-192,4-1-192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4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 16051,'-3'2'428,"0"-1"0,0 1 0,0-1 0,0 1-1,0-1 1,-1 0 0,1-1 0,-4 2 0,5-2-300,0 0 0,0 0 0,1 0 1,-1 1-1,0-1 0,1 0 0,-1 1 1,0-1-1,1 1 0,-1 0 0,1 0 1,-1 0-1,1-1 0,-1 1 0,1 1 1,0-1-1,0 0 0,-1 0 0,1 0 1,0 1-1,0-1 0,0 0 0,0 1 1,0-1-1,1 1 0,-1-1 0,0 1 1,1 0-1,-2 2 0,-2 15 206,1 1-1,0-1 1,1 1 0,1 0-1,2 27 1,0-35-289,1 0-1,0 0 1,0 0 0,1 0 0,1 0 0,0-1-1,0 0 1,2 0 0,11 20 0,-16-28-50,1-1 1,0 1-1,0 0 0,0-1 1,0 1-1,1-1 0,-1 0 1,0 0-1,1 0 1,0 0-1,-1 0 0,1-1 1,0 1-1,0-1 0,0 1 1,0-1-1,0 0 0,0 0 1,1-1-1,-1 1 0,0-1 1,0 1-1,1-1 1,-1 0-1,0 0 0,0-1 1,1 1-1,-1-1 0,0 1 1,0-1-1,0 0 0,0 0 1,0-1-1,0 1 0,3-2 1,3-3 6,0 0 0,-1 0 0,0 0 0,0-1 0,-1 0 0,0-1 1,0 1-1,-1-1 0,0-1 0,6-9 0,-6 8 32,-1 0 0,0 0 0,-1-1 0,0 0-1,-1 0 1,0 0 0,0 0 0,-1 0 0,1-21 0,-3 26-10,0 0 1,-1 0-1,0 0 1,0 0-1,0-1 0,0 1 1,-1 1-1,0-1 0,-1 0 1,1 0-1,-1 1 1,0-1-1,0 1 0,-1 0 1,1 0-1,-1 0 1,0 1-1,-1-1 0,-8-6 1,10 9-54,-1-1 0,1 1 0,-1 0 1,0 0-1,0 0 0,0 0 0,0 1 1,0 0-1,0-1 0,0 2 0,-1-1 1,1 0-1,0 1 0,-1 0 0,1 0 1,0 0-1,-1 0 0,-7 2 0,5 1-405,-1-1 0,1 1 0,0 0-1,0 0 1,0 1 0,0 0 0,0 0-1,1 1 1,-9 7 0,4-3-388,10-8-289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5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16988,'3'-8'629,"0"1"0,1 0 0,0 0 0,0 0 0,0 0 0,1 1 0,9-10 1,-11 13-468,0 1 1,0-1 0,0 1 0,1 0 0,-1-1-1,0 2 1,1-1 0,0 0 0,-1 1-1,1 0 1,0-1 0,0 2 0,-1-1 0,1 0-1,0 1 1,0 0 0,7 0 0,-8 0-140,0 1 0,0 0 0,0 0 0,0 0 1,0 0-1,0 0 0,0 1 0,0-1 0,0 1 1,-1 0-1,1 0 0,-1 0 0,1 0 0,-1 0 1,0 0-1,0 1 0,0-1 0,0 1 0,0 0 1,0-1-1,-1 1 0,1 0 0,-1 0 0,0 0 1,0 0-1,1 6 0,3 8-145,-2 0 0,0 0 0,1 27 0,-4-38 100,1 16-121,4 36-199,-4-53 290,-1-1 0,1 1-1,1 0 1,-1 0-1,0-1 1,1 1-1,0-1 1,4 7-1,-5-10 49,-1-1-1,0 1 0,1-1 0,-1 1 0,1-1 0,-1 1 0,1-1 0,-1 0 0,1 1 0,-1-1 0,1 1 0,-1-1 0,1 0 1,-1 0-1,1 1 0,0-1 0,-1 0 0,1 0 0,0 0 0,-1 1 0,1-1 0,-1 0 0,1 0 0,0 0 0,-1 0 0,1 0 0,0 0 1,-1-1-1,1 1 0,0 0 0,-1 0 0,1 0 0,0-1 0,-1 1 0,1 0 0,-1 0 0,1-1 0,-1 1 0,1-1 0,0 0 0,17-19 61,-1-10 160,-1 0 0,-2-2 0,-1 1-1,13-49 1,-11 33 148,-13 85-216,-1-24-149,1 0 0,1 1 0,0-1 0,0 0 1,1-1-1,1 1 0,0-1 0,11 18 0,-15-28 10,2 1-1,-1-1 1,0 0-1,1 1 1,-1-1 0,1 0-1,0-1 1,0 1 0,0 0-1,0-1 1,0 0-1,1 0 1,-1 0 0,1 0-1,0 0 1,-1-1-1,1 1 1,0-1 0,0 0-1,0 0 1,0-1-1,0 1 1,0-1 0,0 0-1,0 0 1,0 0-1,0 0 1,0-1 0,0 0-1,0 0 1,0 0-1,0 0 1,-1 0 0,6-4-1,3 0 60,0-2 0,-1 0-1,0 0 1,0-1 0,-1-1 0,0 1-1,0-2 1,-1 1 0,13-18 0,-13 15 18,0-1 0,-1-1 1,0 1-1,-1-1 0,-1-1 1,0 1-1,6-28 0,-10 34-55,-1 1 0,-1 0 0,1 0 0,-1-1 0,-1-10 0,1 17-30,0-1 0,0 1 0,0-1 0,-1 0 0,1 1 0,0-1 0,-1 1 0,0-1 0,1 1 0,-1-1 0,0 1 0,1-1 0,-1 1 0,0 0-1,0-1 1,0 1 0,0 0 0,0 0 0,-1 0 0,1 0 0,0 0 0,-1 0 0,1 0 0,0 0 0,-1 0 0,1 0 0,-1 1 0,-2-2 0,2 2-4,1 0 0,-1 1 0,0-1 0,1 0 0,-1 0 0,1 1 1,-1-1-1,1 1 0,-1-1 0,1 1 0,0-1 0,-1 1 0,1 0 0,0 0 0,-1 0 0,1 0 0,0 0 1,0 0-1,0 0 0,0 0 0,0 1 0,0-1 0,0 0 0,0 0 0,0 1 0,1-1 0,-2 3 0,0 1-15,0 0-1,0 1 0,0-1 0,0 1 0,1 0 0,-1 7 0,2-8-3,0 1 0,0 0-1,0-1 1,0 1 0,1-1-1,0 1 1,0-1 0,1 1-1,-1-1 1,1 0-1,0 0 1,1 0 0,-1 0-1,1 0 1,7 9 0,-8-12 10,0 0 1,0 0-1,0 0 1,1 0-1,-1 0 0,1-1 1,-1 1-1,1-1 1,0 0-1,-1 1 1,1-1-1,0 0 1,0-1-1,0 1 1,0 0-1,0-1 1,0 0-1,0 0 1,0 0-1,0 0 1,0 0-1,0 0 1,0-1-1,0 1 1,0-1-1,0 0 1,0 0-1,-1 0 1,1 0-1,4-4 1,0 2 0,0-1 1,-1-1 0,0 1-1,0-1 1,0 0 0,-1-1 0,0 1-1,6-8 1,2-6-1,15-28 0,-8 12-33,-16 64-105,-4-26 139,3 65-119,-3-62 122,1 1 1,1-1-1,-1 0 0,1 0 0,0 1 0,0-1 0,1-1 0,3 8 1,-5-11 5,0-1 1,0 1 0,0-1 0,1 1 0,-1-1 0,0 0-1,1 0 1,-1 0 0,1 1 0,-1-2 0,1 1 0,-1 0-1,1 0 1,0 0 0,-1-1 0,1 1 0,0-1 0,2 1-1,0-1 3,-1 1-1,1-2 1,-1 1-1,0 0 1,1-1-1,-1 1 1,0-1-1,0 0 0,5-2 1,5-3 5,-1 0-1,1-2 1,18-14 0,-25 18-8,-5 3-2,28-16 34,-28 17-34,0-1 0,1 1 1,-1-1-1,0 1 0,0 0 1,0 0-1,1 0 0,-1 0 0,0 0 1,0 0-1,1 0 0,-1 0 0,0 0 1,0 1-1,1-1 0,-1 0 1,0 1-1,0-1 0,0 1 0,0 0 1,0-1-1,1 1 0,0 1 1,-1-1-33,0-1 0,-1 1 0,1-1 0,0 0 1,0 1-1,-1-1 0,1 0 0,0 1 1,0-1-1,0 0 0,-1 0 0,1 1 0,0-1 1,0 0-1,0 0 0,0 0 0,-1 0 1,1 0-1,0 0 0,0-1 0,0 1 0,0 0 1,-1 0-1,1-1 0,0 1 0,0 0 1,0-1-1,-1 1 0,1-1 0,0 1 0,-1-1 1,1 1-1,0-1 0,-1 1 0,1-1 1,-1 0-1,1 1 0,-1-1 0,1 0 1,-1 1-1,1-3 0,2-1-143,-1 0 1,0 0-1,0 0 1,0-1-1,0 1 1,1-6-1,0-17-264,-3-8-89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14163,'-2'12'1312,"4"2"-880,6 0-232,9 1 673,6-2 735,7-3-1408,9-3 80,12-6-64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6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65 422 17804,'-15'25'1338,"8"-16"-1031,0 1-1,1 0 1,1 1-1,0-1 1,0 1-1,1 0 1,0 1-1,-2 12 1,6-23-272,0 0 1,-1 0 0,1 0-1,0 0 1,0 0 0,0 0 0,0 0-1,0 0 1,0 0 0,0 0-1,1 0 1,-1 0 0,0 0 0,1 0-1,-1 0 1,0 0 0,1 0-1,-1 0 1,1 0 0,-1 0-1,1 0 1,0-1 0,-1 1 0,1 0-1,0 0 1,-1-1 0,1 1-1,0-1 1,0 1 0,0-1-1,0 1 1,0-1 0,0 1 0,-1-1-1,1 1 1,0-1 0,0 0-1,0 0 1,0 0 0,0 1-1,0-1 1,2 0 0,1-1 0,-1 1 1,1-1-1,0 1 0,0-1 1,-1 0-1,1-1 0,-1 1 1,1 0-1,-1-1 0,6-3 1,4-5-1,0-1 0,-1 0 0,0 0 0,-1-2 0,0 1 0,0-1 0,12-22 0,-2-1 182,30-71-1,-41 82-91,-1 1 1,0-2 0,-2 1-1,-1-1 1,-1 0 0,-1 0-1,0-50 1,-4 76-127,0-6 47,-1-1-1,1 1 1,-1-1-1,-3-7 1,4 14-41,0-1 0,0 0 0,-1 0 1,1 0-1,0 0 0,-1 0 0,1 1 0,0-1 0,-1 0 0,1 0 1,-1 1-1,1-1 0,-1 0 0,0 1 0,1-1 0,-1 0 0,0 1 1,1-1-1,-1 1 0,0-1 0,0 1 0,1-1 0,-1 1 0,0 0 1,0-1-1,0 1 0,0 0 0,1 0 0,-1 0 0,0-1 0,0 1 0,0 0 1,0 0-1,0 0 0,0 0 0,0 1 0,1-1 0,-1 0 0,0 0 1,0 1-1,-1 0 0,-2 0-5,1 1 0,0 0 0,0 1 1,0-1-1,0 1 0,0-1 0,0 1 0,1 0 1,-1 0-1,1 0 0,0 0 0,0 0 0,-2 5 0,-18 48-142,21-55 135,-4 19-283,-1 0-1,2 0 1,1 0 0,-1 35-1,3-41 103,1-1 0,1 1 1,1 0-1,0-1 0,0 0 0,2 1 0,8 22 0,7-5-374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15755,'0'-3'186,"0"1"-1,0-1 0,0 0 0,0 0 0,0 1 0,0-1 0,1 0 0,-1 1 1,1-1-1,0 0 0,0 1 0,0-1 0,0 1 0,1-1 0,-1 1 1,0 0-1,1-1 0,0 1 0,-1 0 0,1 0 0,0 0 0,0 0 1,0 1-1,1-1 0,2-2 0,0 1 96,0-1 1,0 1-1,1 0 1,-1 0-1,0 1 1,1-1-1,0 1 1,0 1-1,-1-1 1,11-1-1,-14 3-225,0 0 0,-1 0-1,1 0 1,-1 0 0,1 1 0,-1-1-1,1 0 1,-1 1 0,1-1 0,-1 1 0,1 0-1,-1-1 1,0 1 0,1 0 0,-1 0-1,0 0 1,0-1 0,0 1 0,1 1 0,-1-1-1,1 2 1,0 0-4,0 0 1,-1 0-1,1 0 0,-1 1 1,0-1-1,0 0 0,0 1 1,-1-1-1,1 6 0,0 6 7,-1 0-1,-1 1 1,-4 20-1,5-33-39,-12 62 3,-4 38-177,14-88 93,1-1 1,1 1-1,1 0 0,3 24 1,-4-36 47,0-1 0,1 1 0,-1-1 1,1 0-1,0 0 0,0 1 0,0-1 0,0 0 1,0 0-1,0 0 0,0 0 0,1 0 1,-1 0-1,1 0 0,-1-1 0,1 1 0,0 0 1,2 1-1,-2-2 4,-1-1-1,1 1 1,0-1 0,0 1-1,-1-1 1,1 0 0,0 0-1,0 1 1,0-1 0,0 0-1,0-1 1,-1 1 0,1 0-1,0-1 1,0 1 0,0-1 0,-1 1-1,3-2 1,5-2-6,0-1 1,0-1-1,-1 0 1,0 0-1,0 0 0,13-14 1,21-27 95,-2-3 0,-2-1 0,-2-1 0,54-108 0,-90 160-79,0-1 1,0 1-1,0 0 1,0-1-1,1 1 1,-1 0-1,0-1 1,0 1-1,0 0 1,0-1-1,1 1 1,-1 0-1,0-1 1,0 1-1,0 0 1,1 0-1,-1-1 1,0 1-1,1 0 0,-1 0 1,0 0-1,1-1 1,-1 1-1,0 0 1,1 0-1,-1 0 1,0 0-1,1-1 1,1 12 20,-4 34-9,0-25-4,2-5-13,1 0 0,3 29 1,-3-39 7,1 1 0,-1-1 1,1 0-1,0 1 0,0-1 0,0 0 0,1 0 1,0-1-1,0 1 0,0 0 0,4 4 1,-5-8 4,-1 0 1,0 1 0,1-1 0,-1 0-1,1 0 1,0 0 0,-1 0 0,1 0 0,0 0-1,-1 0 1,1-1 0,0 1 0,0-1-1,0 1 1,-1-1 0,1 0 0,0 0-1,0 0 1,3 0 0,-1 0 13,-1-1 0,1 0 0,-1 0 0,1 0 0,-1-1 0,0 1 0,0-1 0,0 0 0,6-4 0,1-2 59,-1 0 1,0-1-1,0 0 0,14-21 0,-12 13 20,0 0 1,-1-1-1,-1 0 0,-1-1 1,0 0-1,-2 0 1,0-1-1,5-33 0,-15 88 5,0-9-149,0 40 0,4-42-420,7 43 0,-6-59 315,1-1 0,0 1-1,0-1 1,1 0-1,-1 0 1,1 0 0,1 0-1,0 0 1,8 10-1,-11-15 125,0-1 0,0 0-1,0 0 1,0 0 0,0 0-1,0 0 1,0 0 0,1 0 0,-1 0-1,0-1 1,1 1 0,-1 0-1,0-1 1,1 1 0,-1-1-1,2 1 1,0-1-27,-1-1 0,0 1 0,0-1-1,0 1 1,1-1 0,-1 0 0,0 0 0,0 0 0,0 0-1,2-1 1,-4 2 50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60 15267,'11'-13'1225,"17"-18"-24,-26 30-1037,0-1-1,0 1 1,0-1-1,0 1 1,0-1-1,0 1 1,0 0-1,0 0 1,0 0-1,1 0 1,-1 1-1,4-2 1,-5 2-117,-1 0-1,1 0 1,-1 0 0,1 0 0,-1 1-1,1-1 1,-1 0 0,1 0-1,-1 0 1,0 1 0,1-1 0,-1 0-1,1 0 1,-1 1 0,1-1-1,-1 0 1,0 1 0,1-1 0,-1 0-1,0 1 1,0-1 0,1 1 0,-1-1-1,0 0 1,0 1 0,1-1-1,-1 1 1,0-1 0,0 1 0,0-1-1,0 1 1,0-1 0,0 1-1,0-1 1,0 1 0,0-1 0,0 1-1,0-1 1,0 1 0,0-1 0,0 1-1,-5 23 605,5-24-621,-6 18 219,0 0 0,-2-1 0,0 0 0,-17 27 0,-50 60 239,47-68-367,19-24-93,-47 58 160,50-63-173,-1-1-1,0 1 1,0-1-1,-1-1 1,1 1-1,-1-1 0,-11 5 1,18-9-25,-1-1 0,1 1 1,-1 0-1,1-1 0,-1 1 0,0-1 1,1 0-1,-1 1 0,0-1 1,1 0-1,-1 0 0,0 0 0,1 0 1,-1 0-1,0-1 0,1 1 0,-1 0 1,0-1-1,1 1 0,-1-1 0,-1-1 1,1 1-21,0 0 0,1-1 0,-1 1 0,1-1 0,-1 0 0,1 0 0,0 1 0,0-1 0,0 0 0,0 0 0,0 0 0,0 0 1,0 0-1,0-3 0,-1-6-135,0 0 1,1 0 0,0 0 0,1 0 0,2-15 0,-1 9-77,2 0 0,0-1 1,1 1-1,6-17 1,-7 27 184,0 0 0,0 0 0,0 0 0,1 0 0,0 1 0,0-1 0,0 1 0,1 0 0,0 1 0,0-1 0,11-8 0,-13 12 87,0 0 0,1 1 1,-1-1-1,0 1 1,1 0-1,-1-1 1,1 2-1,-1-1 1,1 0-1,-1 1 1,1 0-1,-1-1 1,1 1-1,0 1 1,-1-1-1,1 0 1,-1 1-1,1 0 1,-1 0-1,1 0 1,4 3-1,6 2 196,0 2 1,0 0-1,21 16 1,-15-9-61,-18-14-142,38 27 140,80 41-1,-108-63-297,0-1-1,0 0 1,1-1 0,0 0-1,0-1 1,0-1-1,0 0 1,0 0 0,0-1-1,0-1 1,27-3-1,-5-4-244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19012,'11'-3'2249,"12"0"-1505,5-5-336,7-1 1912,10-4-1648,5-1-191,2-2-353,-1 0-320,-9 2-873,-5 1 665,-15 6 184,-12-2-176,-16 9-160</inkml:trace>
  <inkml:trace contextRef="#ctx0" brushRef="#br0" timeOffset="1.29">100 287 18684,'20'-1'1808,"10"-8"-1159,7-1-289,11-3 728,2-1-304,1-2-1112,2-1 504,-5 10-184,-5-2-168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20100,'1'3'238,"-2"0"1,1-1-1,0 1 0,-1 0 0,1 0 0,-1-1 0,0 1 1,0-1-1,-2 6 0,0 1 93,2-5-184,-32 121 1916,30-108-2046,0 0-1,1 0 1,1 0-1,1 0 1,2 26 0,-2-41-30,1 1 1,-1 0-1,1-1 1,-1 1-1,1-1 1,0 1-1,0-1 1,0 1-1,0-1 1,1 0 0,-1 0-1,1 1 1,-1-1-1,1 0 1,0 0-1,0-1 1,0 1-1,0 0 1,0 0-1,0-1 1,0 1-1,0-1 1,1 0-1,-1 0 1,1 0-1,-1 0 1,1 0-1,-1 0 1,1-1 0,-1 1-1,5-1 1,7 1-49,0-2 0,0 0 0,0 0 0,-1-1 0,15-4 1,13-2-107,-35 8 132,0-1 0,1 1 1,-1 0-1,0 0 0,0 1 0,1 0 1,-1 0-1,0 0 0,0 1 0,7 3 0,-10-4 18,-1 0 0,1 1 0,-1-1 0,0 1 0,1 0 0,-1 0 0,0 0-1,0 0 1,0 0 0,0 0 0,-1 0 0,1 1 0,0-1 0,-1 1-1,0-1 1,0 1 0,0 0 0,0-1 0,0 1 0,0 0 0,-1 0-1,1 0 1,-1-1 0,0 5 0,1-1 2,-2 1 0,1-1 1,-1 0-1,0 0 0,0 0 0,-1 0 1,1 0-1,-2 0 0,1-1 0,0 1 0,-1-1 1,0 1-1,-6 7 0,4-6 20,-1-1 0,0 1 0,0-1 1,0-1-1,-1 1 0,1-1 0,-1 0 0,-1-1 0,-11 7 0,12-8 19,1-1-1,-1 1 1,0-1-1,0 0 1,0-1-1,0 0 1,0 0-1,0 0 1,0-1-1,0 0 1,-10-2-1,11 1 6,1 0-1,0 0 1,0-1-1,0 0 1,0 0-1,0 0 1,0-1-1,0 1 1,1-1-1,0 0 1,-1-1-1,1 1 1,0-1-1,0 0 1,1 0-1,-5-5 1,-18-37 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20508,'-15'97'3399,"-4"27"-1518,17-85-1633,1 0-1,3 0 1,0 0-1,15 70 1,-12-87-290,1-1 1,1 0 0,1 0-1,1-1 1,1 0 0,0-1-1,2 0 1,0 0 0,29 32-1,-39-47-812,-4-4 219,-12-7-151,-19-12-47,16 8 516,-90-65-296,97 68 918,-1-1 0,2-1 0,-1 0 0,1 0 0,1-1 0,-1 0-1,-7-17 1,15 27-228,0-1 1,0 0-1,0 1 0,0-1 0,1 0 0,-1 0 0,1 0 0,-1 1 1,1-1-1,0 0 0,0 0 0,0 0 0,0 0 0,0 0 0,0 0 1,0 0-1,1 1 0,-1-1 0,0 0 0,1 0 0,0 0 0,-1 1 1,1-1-1,0 0 0,0 1 0,0-1 0,0 0 0,1 1 0,-1 0 0,0-1 1,0 1-1,1 0 0,-1-1 0,1 1 0,2-2 0,5-2 130,1 1 0,0-1 0,0 1 0,0 1-1,12-3 1,-10 3-94,53-15-297,-1-3 1,-1-3-1,103-54 1,-101 37-93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15507,'28'-5'1809,"11"5"-1033,3 1-336,11 2 952,3 1-432,8-2-767,-1-1-490,-1-1 369,-5 0-224,-7-1-176</inkml:trace>
  <inkml:trace contextRef="#ctx0" brushRef="#br0" timeOffset="1">852 12 16772,'-17'39'2032,"-4"2"-1304,-4 10-304,4 2 953,1-2-473,1 1-232,7-8-648,4-4-368,5-12-536,4-11-121,7-19 681,0-11-264,1-15-192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8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36 14107,'-8'-5'383,"0"0"0,-1 1 0,0 0-1,0 0 1,0 1 0,0 0 0,0 1 0,-1 0 0,-17-2-1,22 4-236,1 0-1,-1 1 1,0-1-1,1 1 1,-1-1-1,1 2 1,-1-1-1,1 0 1,-1 1-1,1 0 1,0 0-1,0 0 1,0 0-1,0 1 1,0-1-1,0 1 1,1 0-1,-1 0 1,1 1-1,0-1 1,0 1-1,-3 5 1,1-2-100,2 0 0,-1 0 0,1 1 0,0-1-1,0 1 1,1 0 0,-1 8 0,2-13-42,0 1-1,1-1 0,-1 1 1,1-1-1,0 0 0,0 1 1,0-1-1,1 1 1,-1-1-1,1 0 0,0 1 1,0-1-1,0 0 0,0 0 1,0 0-1,1 0 1,0 0-1,-1 0 0,4 4 1,-3-6-2,0 1 0,0-1 1,0 0-1,0 0 0,0 1 0,0-1 1,1-1-1,-1 1 0,0 0 1,1 0-1,-1-1 0,1 0 1,-1 1-1,0-1 0,1 0 1,-1 0-1,1 0 0,-1-1 0,1 1 1,-1 0-1,0-1 0,1 0 1,3-1-1,2-1-23,0-1 1,0 1-1,0-1 1,-1-1-1,10-6 1,-9 5-115,-1-1 1,0 0-1,0 0 1,0 0 0,9-15-1,-14 19 139,0 0 1,0 0-1,0-1 1,0 1-1,-1 0 1,0-1-1,1 0 0,-1 1 1,-1-1-1,1 1 1,0-1-1,-1 0 0,0 1 1,0-1-1,0 0 1,0 0-1,-1 1 0,0-5 1,0 6-4,1 1 0,-1 0 0,1 0 0,-1 0 0,1 0 0,-1 0 0,0 0 0,0 0 0,1 0 1,-1 1-1,0-1 0,0 0 0,0 0 0,0 0 0,0 1 0,0-1 0,0 1 0,0-1 0,0 1 0,0-1 0,-1 1 0,1 0 1,0-1-1,0 1 0,-3 0 0,-11 7-23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6:59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98 15907,'-2'8'580,"-2"1"-1,1 0 0,-1-1 1,-1 1-1,-6 8 0,7-11-272,0 0 0,0 1 0,1-1 0,0 1 0,0 0 0,0 0 0,1 0 0,-3 14 0,5-20-282,0-1-1,0 1 1,0 0 0,0 0-1,-1-1 1,1 1 0,0 0-1,0 0 1,1 0 0,-1-1-1,0 1 1,0 0-1,0 0 1,0-1 0,1 1-1,-1 0 1,0 0 0,1-1-1,-1 1 1,1 0 0,-1-1-1,1 1 1,-1-1 0,1 1-1,-1 0 1,1-1-1,-1 1 1,1-1 0,0 1-1,0-1 1,1 1 4,-1-1 0,1 0 0,0 0 0,-1 0 0,1 0 0,0 0 0,-1 0 0,1 0 0,-1-1 0,1 1 0,0-1 0,-1 1 0,3-2 0,4-1 50,0-1-1,-1-1 1,1 1-1,9-9 1,-4 1 66,0-1-1,18-24 1,-25 30-131,-1 0 1,-1-1 0,1 0-1,-1 0 1,-1 0 0,1 0-1,2-12 1,-5 18-41,-1-1 1,1 1 0,-1 0-1,0-1 1,0 1 0,0 0-1,0-1 1,0 1 0,-1-1-1,1 1 1,-1 0 0,0-1-1,1 1 1,-1 0 0,0 0-1,0 0 1,0 0 0,-1 0-1,1 0 1,0 0 0,-1 0-1,1 0 1,-3-2 0,0 1-4,0 0 1,0 0 0,0 1 0,-1-1-1,1 1 1,-1 0 0,1 0 0,-1 0-1,-9-1 1,-8-2-176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7:0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2 293 15283,'2'-19'3070,"-2"32"-553,-2 34-675,1 77-703,2-109-1087,1 1 0,0 0 0,1-1 1,1 1-1,9 25 0,-11-38-18,0 1 1,-1-1-1,1 1 1,1-1-1,-1 1 1,0-1-1,1 0 0,0 0 1,-1 0-1,1-1 1,0 1-1,1 0 1,-1-1-1,6 3 1,-7-4 5,1 0 1,0 0 0,-1 0-1,1-1 1,0 1 0,0-1-1,0 0 1,0 1-1,-1-2 1,1 1 0,0 0-1,0 0 1,0-1 0,0 1-1,-1-1 1,1 0 0,0 0-1,-1 0 1,1 0 0,-1-1-1,4-1 1,6-6 113,0 0 1,-1 0-1,0-2 1,0 1-1,-1-1 1,-1-1-1,1 0 1,-2 0-1,0-1 1,0 0-1,-2 0 1,1-1-1,-2 0 1,0 0-1,0 0 1,-1-1-1,-1 0 1,-1 1-1,2-28 1,-10 3-49,-3 22-201,8 17 85,1 0-1,-1-1 1,1 1-1,-1 0 1,1 0-1,-1-1 1,1 1-1,-1 0 1,1 0-1,-1 0 1,0 0-1,1 0 1,-1 0-1,1 0 1,-1 0-1,1 0 1,-1 0-1,0 0 1,1 0-1,-1 0 1,1 0-1,-1 0 1,1 0-1,-1 1 1,1-1-1,-1 0 1,0 1-1,-1 0-26,1 1 1,-1-1-1,1 1 0,-1-1 0,1 1 1,0 0-1,-1-1 0,1 1 0,0 0 0,0 0 1,0 0-1,1 0 0,-1 0 0,0 0 1,1 0-1,-1 0 0,1 1 0,0-1 1,0 3-1,-1 3-109,1 0 0,0 0 0,2 15 0,-1-19 119,-1 0 0,1-1 0,0 1 0,0 0-1,0-1 1,1 1 0,-1-1 0,1 1 0,0-1 0,0 0-1,0 0 1,0 0 0,0 0 0,1 0 0,0 0 0,-1-1 0,1 1-1,0-1 1,0 0 0,0 0 0,1 0 0,-1 0 0,0 0-1,1-1 1,-1 1 0,1-1 0,-1 0 0,1 0 0,0-1 0,0 1-1,-1-1 1,1 1 0,0-1 0,0-1 0,-1 1 0,1 0 0,0-1-1,3-1 1,7-1 33,0 0-1,-1-2 0,0 0 0,0 0 1,0-1-1,-1-1 0,0 0 1,15-10-1,-13 6 34,-1 0-1,1-1 1,-2 0-1,0-1 1,0 0-1,10-18 1,-2-4 82,-19 32-109,0 1-1,0 0 1,-1-1-1,1 1 1,0 0-1,-1-1 1,0 1-1,0-1 1,1 1-1,-1-1 1,-1 1-1,1-1 1,-1-2-1,1 5-8,0-1 0,0 1-1,0 0 1,0-1-1,-1 1 1,1-1 0,0 1-1,-1-1 1,1 1 0,0 0-1,-1-1 1,1 1 0,0 0-1,-1-1 1,1 1-1,0 0 1,-1 0 0,1-1-1,-1 1 1,1 0 0,-1 0-1,1 0 1,-1-1-1,1 1 1,-1 0 0,1 0-1,-1 0 1,1 0 0,-1 0-1,1 0 1,-1 0-1,1 0 1,0 0 0,-1 0-1,1 0 1,-1 1 0,1-1-1,-1 0 1,1 0-1,-1 0 1,1 1 0,-1-1-1,1 0 1,0 0 0,-1 1-1,1-1 1,-1 1-1,-21 16 58,22-17-60,-14 14 15,1 1 0,0-1 0,-16 27 0,22-31-19,1 1 0,0 0 0,1 0 0,0 0 0,1 0 0,-5 23 0,8-33 4,1 0 0,0 0 0,0 0 0,0 0 0,0 0 0,0 0 0,0 0 0,0 0 0,0 0 0,0 0 0,0 0 0,1 0 0,-1 0 0,0 0 0,1 0 0,-1-1 0,1 1 0,-1 0 0,1 0 0,-1 0 0,1-1 0,-1 1 0,1 0 0,0 0 0,-1-1 0,1 1 0,0-1 0,0 1 0,-1-1 0,1 1 0,0-1 0,0 1 0,0-1 0,0 0 0,0 1 0,0-1 0,0 0 0,2 1-1,3-1 9,0 1 0,0-1 0,0 0 0,11-2 0,-14 1-5,49-9 29,-34 6-2,-1 1-1,36-3 0,-49 6-26,1 0 0,-1 0 0,1 1 0,-1-1 0,0 1 0,1 0 0,-1 0 0,0 1 0,0-1 0,1 1 0,-1 0 0,0 0 0,-1 0 0,1 1 0,0-1 0,5 6 0,-9-7 4,1 0-1,-1-1 1,1 1-1,0 0 1,-1 0-1,1-1 1,0 1-1,0 0 1,-1-1-1,1 1 1,0-1 0,0 1-1,0-1 1,0 1-1,0-1 1,0 0-1,0 1 1,0-1-1,0 0 1,0 0-1,-1 0 1,1 0-1,0 0 1,0 0 0,0 0-1,0 0 1,0 0-1,0 0 1,0 0-1,0-1 1,0 1-1,0 0 1,0-1-1,0 1 1,0-1 0,0 1-1,0-1 1,-1 1-1,1-1 1,0 0-1,0 1 1,-1-1-1,1 0 1,0 1-1,-1-1 1,1 0-1,-1 0 1,1 0 0,-1 0-1,1 0 1,-1 0-1,0 1 1,1-2-1,2-5 68,-1-1 0,0 1 0,0 0 0,0-1-1,0-12 1,-1 4 30,-1 0 1,0 1-1,-2-1 0,0 0 0,-7-27 0,-1 11-136,-22-50 1,32 82 16,0 0 1,-1-1 0,1 1-1,0 0 1,0-1 0,0 1-1,0 0 1,0 0 0,0-1-1,1 1 1,-1 0 0,0-1-1,0 1 1,0 0 0,0 0-1,0-1 1,0 1-1,0 0 1,0-1 0,1 1-1,-1 0 1,0 0 0,0 0-1,0-1 1,1 1 0,-1 0-1,0 0 1,0 0 0,1-1-1,-1 1 1,0 0 0,0 0-1,1 0 1,-1 0 0,0 0-1,0 0 1,1-1 0,-1 1-1,0 0 1,1 0-1,-1 0 1,0 0 0,0 0-1,1 0 1,-1 0 0,0 0-1,1 0 1,-1 1 0,0-1-1,1 0 1,25 1-217,-12 0 120,51-2-140,60 1-227,-110 1 374,0 1-1,-1 0 0,1 1 1,-1 1-1,1 0 0,15 7 1,-28-10 90,0 0 0,0 0 1,0 0-1,0 0 1,0 0-1,-1 1 1,1-1-1,0 0 1,-1 1-1,1-1 1,-1 1-1,1 0 1,-1 0-1,0-1 1,1 1-1,-1 0 0,0 0 1,0 0-1,-1 0 1,1 0-1,0 1 1,-1-1-1,1 0 1,-1 0-1,0 0 1,1 0-1,-1 1 1,0-1-1,-1 0 0,1 0 1,0 0-1,-1 3 1,-2 6 30,-1 0 1,0 0 0,-1 0-1,0-1 1,-7 12-1,-5 10 143,16-29-139,-3 5 48,0 1-1,1 0 0,-4 17 0,7-26-60,0 1 0,-1 0 0,1 0 0,0 0 0,0-1 0,0 1 0,-1 0 0,1 0 0,0 0 0,0 0 0,0 0 0,1-1 0,-1 1 0,0 0 0,0 0 0,0 0 0,1 0 1,-1-1-1,0 1 0,1 0 0,-1 0 0,1-1 0,-1 1 0,1 0 0,-1 0 0,1-1 0,-1 1 0,1-1 0,0 1 0,-1-1 0,1 1 0,0-1 0,-1 1 0,1-1 0,0 1 0,0-1 0,0 0 0,-1 1 1,1-1-1,0 0 0,0 0 0,0 0 0,0 0 0,0 0 0,-1 0 0,1 0 0,0 0 0,0 0 0,0 0 0,0 0 0,-1 0 0,1-1 0,0 1 0,1-1 0,7-2 13,0 0-1,0 0 0,-1-1 0,1-1 1,-1 1-1,0-1 0,0-1 0,-1 1 1,0-2-1,0 1 0,11-13 0,-3 1 1,-1-1 0,0 0 0,17-33 0,-23 36-8,-1 0 1,0-1-1,-1 1 0,-1-1 1,6-29-1,-17 74 28,2-16-40,2 1 0,-3 18 0,5-15-5,-1-1 1,2 0-1,0 0 1,5 23-1,-5-35 3,-1 0 1,1 0-1,0-1 0,1 1 0,-1 0 1,0 0-1,1 0 0,0-1 0,0 1 1,0-1-1,0 1 0,3 2 1,-3-3 0,0-1 1,0 0-1,0 0 1,0 0-1,0-1 0,0 1 1,0 0-1,0-1 1,0 1-1,1-1 1,-1 0-1,0 0 1,0 0-1,0 0 1,1 0-1,-1 0 1,0 0-1,0-1 1,0 1-1,3-2 1,4-1 11,-1-1 1,1 0 0,-1 0-1,0-1 1,-1 1-1,1-2 1,-1 1-1,0-1 1,0-1 0,9-10-1,-3 1 56,-1 0 0,0 0 0,16-32 0,-24 40-22,-1 0 0,1-1 0,-2 1 0,1-1 0,-1 1 0,-1-1 0,1 0 0,-1 0 0,-1-17 0,0 23-32,0-1 0,-1 1 0,1 0 0,-1 0 0,1 1 1,-1-1-1,0 0 0,0 0 0,0 0 0,-1 0 0,1 1 0,-1-1 0,1 1 0,-1-1 0,0 1 0,0-1 0,0 1 0,0 0 1,-1 0-1,1 0 0,0 0 0,-1 1 0,1-1 0,-1 1 0,0-1 0,0 1 0,1 0 0,-1 0 0,0 0 0,0 0 0,0 1 1,-3-1-1,3 1-81,0 0 1,0 0-1,0 0 1,0 0-1,0 1 0,0-1 1,0 1-1,-3 1 1,-5 4-5251,18-14 4217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7:01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330 530 16051,'0'-2'294,"-3"-19"4050,2 21-4196,1-1 0,-1 0 0,0 0 0,1 1 0,-1-1 0,0 0 0,0 1 0,0-1 0,0 1 0,0-1-1,0 1 1,0-1 0,0 1 0,0 0 0,0-1 0,0 1 0,0 0 0,0 0 0,0 0 0,-1 0 0,-7-1 23,1 2 1,-1-1-1,1 1 0,-1 0 1,1 1-1,-1 0 1,1 0-1,0 1 0,0 0 1,0 0-1,-8 5 1,-6 4-75,0 1 0,-29 24 0,36-25-48,1 0-1,-19 22 1,28-28-28,1 0 1,-1 0-1,1 0 0,0 1 0,0 0 1,1-1-1,0 1 0,-4 14 1,6-20-19,1 0 1,0 0 0,-1 0 0,1 0 0,0 0 0,0 0-1,-1 0 1,1 0 0,0 0 0,0 0 0,0 0-1,1 0 1,-1 0 0,0 0 0,0 0 0,0 0 0,1 0-1,-1 0 1,0 0 0,1 0 0,-1 0 0,1 0-1,-1-1 1,1 1 0,0 0 0,-1 0 0,1 0 0,0-1-1,0 1 1,-1 0 0,1-1 0,0 1 0,0-1-1,0 1 1,0-1 0,0 1 0,0-1 0,0 1 0,0-1-1,0 0 1,0 0 0,0 1 0,0-1 0,0 0-1,0 0 1,0 0 0,0 0 0,0 0 0,1-1 0,6 1 10,-1-1 1,0-1-1,1 1 1,-1-1 0,12-6-1,27-13 20,68-46 0,-23 12-6,-83 51-27,-1 0-1,1 1 0,0-1 0,0 1 1,10-2-1,-17 5-1,1-1 1,-1 1 0,1 0-1,0 0 1,-1 0 0,1 0-1,-1 0 1,1 0-1,-1 0 1,1 0 0,0 1-1,-1-1 1,1 0-1,-1 1 1,1 0 0,-1-1-1,0 1 1,1 0 0,-1 0-1,0-1 1,1 1-1,-1 0 1,0 0 0,0 0-1,0 1 1,0-1-1,0 0 1,0 0 0,0 1-1,0-1 1,0 0 0,-1 1-1,1-1 1,0 3-1,1 3 0,0 1-1,0 0 0,-1 0 0,0 0 0,-1 0 0,0 15 0,-10 50-3,6-50 39,37-403 1016,-33 378-1102,0 0 0,0 0 0,0-1 0,0 1 0,1 0 0,-1 0 0,1-1 0,0 1-1,-1 0 1,3-4 0,-2 6 10,0-1-1,-1 0 0,1 0 0,0 0 1,0 1-1,0-1 0,0 0 1,0 1-1,0-1 0,1 1 0,-1-1 1,0 1-1,0 0 0,0 0 1,0-1-1,1 1 0,-1 0 0,0 0 1,0 0-1,3 0 0,9 0-52,1-2-1,-1 1 0,0-2 0,0 0 0,0 0 0,0-2 1,0 1-1,-1-2 0,1 1 0,-1-2 0,-1 1 1,1-2-1,-1 0 0,-1 0 0,13-12 0,-14 12 145,-1-1 0,0 0 0,0-1 0,-1 0 0,0 0 0,0-1 0,-1 1 0,-1-1 0,0-1-1,0 1 1,-1-1 0,-1 1 0,0-1 0,0 0 0,-2 0 0,2-24 0,-3 33-25,0 0 1,0 0-1,-1 0 1,1 1-1,-1-1 0,1 0 1,-1 0-1,0 0 1,0 0-1,0 1 1,-1-1-1,-2-4 0,3 6-17,1 1 0,-1 0 0,1-1 0,0 1 0,-1-1 0,0 1 0,1 0-1,-1-1 1,1 1 0,-1 0 0,1 0 0,-1-1 0,0 1 0,1 0 0,-1 0-1,1 0 1,-1 0 0,0 0 0,1 0 0,-1 0 0,0 0 0,-1 0 0,1 0-1,-1 1 1,1 0 0,-1-1 0,1 1 0,0 0-1,-1 0 1,1 0 0,-1 0 0,1 0 0,0 0-1,0 1 1,-2 1 0,-7 11 5,1-1 0,0 1-1,1 1 1,0 0 0,-8 23 0,4-3-24,-11 51 1,18-57 11,0 1 0,2-1 1,2 1-1,0 0 0,5 37 0,1-26-7,2-1 0,2 0 0,18 49 0,-9-38-48,-8-26-9,-1 0 0,-1 1 0,-1 0-1,6 51 1,-13-75 53,0 0 0,0 0-1,0 1 1,0-1 0,-1 0 0,1 0-1,0 0 1,-1 1 0,0-1-1,0 0 1,-2 4 0,3-6 8,0 0 1,0 0-1,0 1 1,0-1-1,-1 0 0,1 0 1,0 1-1,0-1 1,-1 0-1,1 0 1,0 0-1,0 0 0,-1 1 1,1-1-1,0 0 1,-1 0-1,1 0 0,0 0 1,0 0-1,-1 0 1,1 0-1,0 0 0,-1 0 1,1 0-1,0 0 1,-1 0-1,1 0 1,0 0-1,0 0 0,-1 0 1,0-1 0,0 0 0,0 1 0,0-1 0,0 0 0,0 0 0,1 1-1,-1-1 1,0 0 0,1 0 0,-1 0 0,0 0 0,1 0 0,-1-1 0,-2-6-14,0 0 0,0 1 0,1-1-1,0 0 1,1 0 0,0 0 0,0-1 0,1-12-1,6-66-152,-3 62 138,1 1-1,1 0 1,1 0 0,1 0-1,1 1 1,1 0-1,1 0 1,1 1-1,1 1 1,1 0-1,1 0 1,1 1-1,0 1 1,19-17-1,-11 15 39,-14 15 0,-1-1 0,0-1 0,-1 1-1,1-1 1,-1-1 0,-1 1 0,9-15 0,-15 23-5,1-1 1,-1 0 0,1 1 0,-1-1 0,0 0 0,1 1-1,-1-1 1,0 0 0,1 0 0,-1 0 0,0 1 0,0-1-1,0 0 1,0 0 0,0 0 0,0 1 0,0-1-1,0 0 1,0 0 0,0 0 0,0 0 0,0 1 0,-1-1-1,1 0 1,0 0 0,0 1 0,-1-1 0,1 0-1,-1 0 1,1 1 0,-1-1 0,1 0 0,-1 1 0,1-1-1,-1 1 1,0-1 0,1 1 0,-1-1 0,0 1-1,1-1 1,-1 1 0,0-1 0,0 1 0,1 0 0,-1 0-1,0-1 1,0 1 0,0 0 0,1 0 0,-1 0-1,0 0 1,0 0 0,0 0 0,0 0 0,0 0 0,-5 0 18,1 1 1,0-1 0,0 1 0,0 0 0,0 0 0,0 1 0,-7 2 0,4 0 21,0 1 1,0 0-1,1 0 0,-1 1 1,1 0-1,-7 7 0,11-10-21,0 1 0,0-1-1,0 1 1,0-1 0,1 1 0,0 0-1,-1 0 1,1 0 0,1 0 0,-1 0-1,1 1 1,0-1 0,0 0 0,-1 7 0,2-10-14,0 1 0,0-1 0,0 0 1,0 1-1,1-1 0,-1 1 1,0-1-1,1 1 0,-1-1 1,1 0-1,-1 1 0,1-1 0,0 0 1,0 0-1,-1 1 0,1-1 1,0 0-1,0 0 0,0 0 1,0 0-1,1 0 0,-1 0 1,0 0-1,0-1 0,0 1 0,1 0 1,-1-1-1,0 1 0,1-1 1,-1 1-1,1-1 0,2 1 1,2 0 13,0 0 1,1-1-1,-1 0 1,1 0-1,-1 0 1,10-3 0,19-5 20,0-2-1,0-2 1,-2-1 0,51-27 0,45-18 12,-128 57-55,25-6-8,-26 7 9,1 0 0,-1 0 0,1 0 0,0 0 0,-1-1 0,1 1 1,-1 0-1,1 0 0,-1 0 0,1 1 0,-1-1 0,1 0 0,-1 0 1,1 0-1,-1 0 0,1 0 0,-1 1 0,1-1 0,-1 0 0,1 0 0,-1 1 1,1-1-1,-1 0 0,1 1 0,-1-1 0,0 0 0,1 1 0,-1-1 1,0 1-1,1-1 0,-1 0 0,0 1 0,0-1 0,1 1 0,-1-1 1,0 1-1,0-1 0,0 1 0,0-1 0,1 1 0,-1 0 0,0-1 0,0 1 1,0 0-1,-1 4 12,0 1 1,-1-1-1,1 1 1,-1-1-1,-4 8 1,4-9-1,1-1 0,-1 1 1,0-1-1,1 1 1,0 0-1,0 0 0,0 0 1,1 0-1,-1 0 0,1 0 1,0 0-1,0 0 0,0 0 1,0 0-1,2 4 0,-2-7-4,1 0 0,-1 0-1,1 0 1,0 0-1,0-1 1,-1 1 0,1 0-1,0 0 1,0-1-1,0 1 1,0 0 0,0-1-1,-1 1 1,1-1-1,0 1 1,0-1-1,1 0 1,-1 1 0,0-1-1,0 0 1,0 0-1,0 0 1,0 0 0,0 0-1,0 0 1,0 0-1,0 0 1,0 0 0,0 0-1,1-1 1,-1 1-1,0 0 1,0-1 0,1 0-1,40-17 153,-38 16-146,18-11 66,0-1 0,28-24 1,-32 22-136,1 2 1,1 0 0,24-12-1,-43 26 42,0-1-1,0 1 1,0-1-1,0 1 1,0-1-1,0 1 1,0 0 0,0-1-1,0 1 1,0 0-1,0 0 1,0 0-1,1 0 1,-1 0-1,0 0 1,0 0-1,2 1 1,-3-1 4,0 0 0,1 1 1,-1-1-1,0 0 0,1 1 1,-1-1-1,0 1 0,1-1 0,-1 0 1,0 1-1,0-1 0,1 1 0,-1-1 1,0 1-1,0-1 0,0 1 1,0-1-1,0 1 0,0-1 0,0 1 1,0 0-1,0-1 0,0 1 0,0-1 1,0 1-1,-2 7-64,0-1-1,0 0 1,-6 14 0,4-14 34,-48 113-1784,51-105 1536,5-4-104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1548 340 11530,'-18'-19'1927,"-1"1"-1,0 1 1,-41-28-1,-73-35-1088,75 47-257,21 11-486,-1 2 1,-1 1-1,-81-25 0,97 38-101,0 0 1,-1 2-1,0 1 0,0 1 0,0 1 1,0 1-1,-1 1 0,-37 6 0,32 0-9,1 1-1,0 2 1,1 0-1,0 2 0,0 1 1,1 1-1,-25 18 1,-167 137-44,131-96 89,63-55 43,1 2 1,1 1-1,1 1 1,1 0-1,-28 40 0,44-52-47,0 0-1,1 0 1,0 0-1,1 1 0,0-1 1,0 1-1,2 0 1,-1 0-1,1 0 1,1 0-1,0 0 1,0 0-1,4 18 0,-2-14 1,1 0 0,1 0-1,0 0 1,1 0-1,1-1 1,0 0 0,1 0-1,1-1 1,11 17-1,-9-18 28,1 0 0,1-1 0,0 0 0,0-1 0,1-1 0,1 0 0,-1 0 0,2-1 0,-1-1-1,1 0 1,0-1 0,0-1 0,17 3 0,19 4 131,0-3 0,89 4 0,-25-8-97,1-6 1,-1-4-1,0-6 1,212-47-1,-266 41-217,-1-2 0,-1-3 1,106-56-1,-93 37-156,-3-4 0,94-77 1,-160 119 280,17-13 51,29-31 0,-45 42 15,0 0 0,0-1 0,0 1 0,0-1 0,-1 0 0,0 1 0,0-2 1,-1 1-1,1 0 0,-1 0 0,2-11 0,-4 14-23,0 0 1,0 1-1,0-1 0,-1 0 1,1 1-1,-1-1 0,1 0 1,-1 1-1,0-1 0,0 0 1,0 1-1,0 0 0,0-1 1,-1 1-1,1 0 1,-1-1-1,0 1 0,1 0 1,-1 0-1,0 0 0,0 0 1,0 1-1,-1-1 0,-2-2 1,-6-2 84,0 0 1,0 1 0,-1 0 0,-12-3 0,-21-6 92,-1 2 1,-73-9 0,-98 1-959,108 12-751,-82-6-2256,135 11 2684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15243,'-2'22'2879,"-7"37"0,-2 8-1654,11-63-1159,-2 8 203,1 1 0,0 0 0,1 0-1,0-1 1,1 1 0,1 0 0,5 23 0,-6-34-237,-1-1 0,1 1 0,-1-1 0,1 0 0,0 1 0,-1-1 0,1 0 1,0 0-1,0 1 0,0-1 0,0 0 0,0 0 0,0 0 0,1 0 0,-1 0 1,0-1-1,0 1 0,1 0 0,-1 0 0,0-1 0,3 1 0,-2 0 3,1-1 0,-1 0-1,1 0 1,-1 0 0,0 0-1,1 0 1,-1-1-1,0 1 1,1-1 0,-1 0-1,0 1 1,3-3 0,5-2 60,-1 0 0,0-1 0,0 0 0,15-15 0,-1-2 9,-1-1 0,-1-1-1,-1-1 1,-1-1 0,19-37 0,-64 172-170,25-100-101,-1 1-1,1-1 0,0 1 0,1-1 1,0 1-1,0-1 0,2 13 0,-1-18 89,0 1 0,0-1 0,1 1 0,-1-1 0,1 1 0,0-1 0,-1 0 0,1 0 0,1 0 0,-1 0 0,0-1 0,1 1 0,-1 0 0,1-1 0,0 0 0,0 1 0,0-1 0,0 0 0,5 2 0,-7-4-426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17204,'6'0'1832,"-6"4"-1296,-6 5-272,-5 5 961,-7 10-521,-3 4-192,-5 8-336,-1 5-96,-6 2-80,3 2 16,0-7-48,4-1-184,4-6-392,2-9-297,6-10 721,3-12-168,5-14-64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16243,'9'3'1569,"5"6"-937,-2 1-208,5 5 872,5 4-367,0 4-417,6 1-56,-2 1-344,1-1-280,-1-3-648,-1-3-137,0-11 713,-5-7-216,-3-6-136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13955,'2'0'1664,"8"4"-855,2 1-297,5-5 1424,5 0-904,6 1-400,1-1-120,4 0-512,-2 0-320,-5-3 825,0 0-513,-12 8-64,-2 2-57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3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2993 15299,'-31'14'1194,"19"-13"-776,12-2-379,1 0-1,-1 0 1,0 0-1,0 1 1,0-1-1,1 0 1,-1 0-1,0 1 1,1-1-1,-1 0 1,0 0-1,1 1 1,-1-1-1,1 0 1,0 1-1,-1-1 1,1 1-1,-1-1 1,2 0-1,8-9 94,0 1 0,1-1 0,0 2-1,19-11 1,56-28 99,-65 37-169,351-160-188,-139 66-270,619-264-36,23 54 1300,498-88-341,-335 101-172,320-134 238,-511 123 506,-12-29-1212,-708 278 33,-26-6-193,-100 68 270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17612,'4'3'1808,"7"-1"-1264,9-2-208,5 0 865,3-1-545,5 0-112,3-1-368,1-1-248,-2 0-680,-4-1 1976,-6 1-1232,-4 2-24,-5-1-16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17788,'-5'8'1880,"1"2"-1320,0 5-288,-2 2 1385,2 4-1161,0 2-128,-1 2-328,2-1-208,3-4-400,0 0-296,0-5 688,0-5-177,8-5-111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75 19284,'-9'10'1024,"-27"40"1445,33-46-2332,1 1 1,-1 0 0,1-1-1,0 1 1,0 0 0,0 0-1,1 1 1,-2 8 0,3-13-156,0-1 1,1 1 0,-1 0-1,0-1 1,0 1 0,0-1-1,1 1 1,-1-1 0,0 1-1,0 0 1,1-1 0,-1 1-1,1-1 1,-1 1 0,0-1-1,1 0 1,-1 1 0,1-1-1,-1 1 1,1-1 0,-1 0-1,1 1 1,-1-1 0,1 0-1,0 0 1,-1 1 0,1-1-1,-1 0 1,1 0 0,0 0-1,-1 0 1,1 0 0,0 0-1,-1 0 1,2 0 0,25-1-844,-24 1 743,52-10-1476,11 0 72,-60 9 1410,0 1 0,0 0-1,0 0 1,0 1 0,0 0-1,0 0 1,0 0 0,10 4 0,-15-4 130,1-1 0,-1 1 0,1 0 0,-1-1 1,1 1-1,-1 0 0,0 0 0,1 0 1,-1 0-1,0 0 0,0 0 0,1 1 0,-1-1 1,0 0-1,0 1 0,-1-1 0,1 0 1,0 1-1,0-1 0,-1 1 0,1 2 0,0-2 60,-1 0 0,0 0 0,0 0 0,0 1-1,-1-1 1,1 0 0,0 0 0,-1 0-1,0 1 1,1-1 0,-1 0 0,0 0 0,-2 3-1,-2 3 351,-1 1 0,0-2 0,-1 1 0,1-1 0,-14 11-1,19-17-376,-6 5 199,0 0 0,-1-1 0,1 0 0,-11 5 1,17-9-276,0-1 1,0 1 0,-1 0 0,1-1 0,0 1-1,0-1 1,-1 1 0,1-1 0,0 0-1,-1 0 1,1 1 0,-1-1 0,1 0 0,0 0-1,-1 0 1,1-1 0,0 1 0,-1 0 0,1 0-1,0-1 1,-1 1 0,1-1 0,0 1 0,-1-1-1,1 0 1,0 1 0,0-1 0,0 0 0,0 0-1,0 0 1,0 0 0,0 0 0,0 0 0,0 0-1,0 0 1,0 0 0,0-2 0,-4-11-344</inkml:trace>
  <inkml:trace contextRef="#ctx0" brushRef="#br0" timeOffset="1">119 16 15955,'15'4'2225,"2"2"-1297,4-2-456,2-1 2377,3-3-2401,0 1-544,3-6 272,-1-5-176,-8-9-168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 14011,'8'-6'2456,"-11"15"-1432,-10 15-231,-20 20 216,-2-2 0,-2-2 0,-53 47-1,59-65-1663,29-21 617,1 0-1,-1 0 1,0 0-1,0-1 0,0 1 1,0 0-1,0-1 1,0 0-1,0 1 1,0-1-1,0 0 0,0 0 1,0 0-1,0-1 1,0 1-1,-3-1 0,-6-4-301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15915,'0'0'78,"0"0"0,0 0-1,0 1 1,0-1-1,-1 0 1,1 0 0,0 0-1,0 0 1,0 0-1,0 0 1,-1 0 0,1 0-1,0 0 1,0 0 0,0 0-1,0 0 1,0 0-1,-1 0 1,1 0 0,0 0-1,0-1 1,0 1-1,0 0 1,0 0 0,-1 0-1,1 0 1,0 0-1,0 0 1,0 0 0,0 0-1,0 0 1,0-1-1,-1 1 1,1 0 0,0 0-1,0 0 1,0 0-1,0 0 1,0-1 0,0 1-1,0 0 1,0 0 0,0 0-1,2-10 3071,-2 9-3027,0 1 1,1-1-1,-1 0 1,1 0 0,-1 0-1,1 1 1,-1-1-1,1 0 1,0 1-1,-1-1 1,1 1-1,0-1 1,-1 0-1,1 1 1,0-1-1,0 1 1,0 0-1,-1-1 1,1 1-1,0 0 1,0 0-1,0-1 1,0 1-1,0 0 1,-1 0-1,3 0 1,8 3 22,0 1 0,0 0 0,0 1 0,0 0 0,-1 1 0,0 0 0,14 11 0,-3-3-88,164 109 79,-183-121-331,1 0 0,1 0 0,-1 0 0,0-1 0,0 1 1,1-1-1,-1 0 0,0 0 0,1 0 0,-1 0 0,1-1 0,-1 0 1,1 1-1,0-1 0,-1 0 0,1-1 0,-1 1 0,1 0 0,-1-1 1,1 0-1,6-3 0,1 0-608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16548,'7'1'4453,"10"-1"-3371,-15 0-750,149-14 2919,-92 7-3477,99 0-1,-156 7 261,0 0-56,0 0 1,0 0 0,0 0 0,0 0 0,-1 0-1,1 0 1,0-1 0,0 1 0,0-1 0,3 0-1,2-3-274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15035,'6'3'2345,"0"0"-1265,5 0-368,4-2 1865,3 2-1297,5-1-240,2 1-400,0 0-272,0-1-952,0 1-496,-6-3 880,-3 3-192,-9 3-160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16107,'13'1'1473,"12"-2"-985,2-2-232,6-1 576,3-1-440,5 2 1401,1-1-1457,-9 4-48,-5 2 24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17596,'-10'7'4624,"-12"19"-1875,15-16-2651,0 0 0,1 1-1,0-1 1,1 1 0,1 0-1,-1 0 1,2 1 0,-3 11-1,5-21-112,1-1 1,0 0-1,0 1 0,0-1 0,1 0 1,-1 1-1,0-1 0,0 0 0,1 1 1,-1-1-1,1 0 0,-1 0 0,1 1 0,-1-1 1,1 0-1,0 0 0,-1 0 0,1 0 1,0 0-1,0 0 0,0 0 0,0 0 1,0 0-1,0 0 0,0-1 0,0 1 1,1 0-1,-1-1 0,0 1 0,0-1 0,0 1 1,1-1-1,-1 0 0,0 1 0,3-1 1,7 2-74,0-1 0,-1 0 1,20-2-1,-3 1-23,-19 1 66,0 0 0,0 0 0,-1 0 0,1 1 0,0 1 1,0-1-1,8 5 0,-14-6 34,-1 0 0,1 0-1,0 0 1,-1 0 0,1 0 0,-1 0 0,0 0 0,1 1-1,-1-1 1,0 1 0,0-1 0,0 1 0,0-1 0,0 1-1,0 0 1,0-1 0,0 1 0,-1 0 0,1 0-1,-1-1 1,1 1 0,-1 0 0,0 0 0,0 0 0,0 0-1,0 0 1,0 0 0,0-1 0,0 1 0,-1 0 0,1 0-1,-1 0 1,1 0 0,-1-1 0,0 1 0,-1 2-1,-1 2 24,-1 1-1,1-1 1,-1-1-1,-1 1 1,1 0-1,-1-1 1,0 0-1,-1 0 0,1-1 1,-1 1-1,-9 4 1,7-4-44,0 0 0,0-1 0,0 0 0,-1-1 1,0 0-1,1 0 0,-1-1 0,-14 2 0,18-4-59,0 0-1,-1-1 0,1 1 1,-1-1-1,1 0 0,0-1 1,0 1-1,0-1 1,0 0-1,0 0 0,0-1 1,-7-4-1,-13-9-245</inkml:trace>
  <inkml:trace contextRef="#ctx0" brushRef="#br0" timeOffset="1">57 38 18996,'17'3'1624,"7"-3"-1183,2 0-153,4 0 272,2 0-568,-1-5 208,0 3-152,-6-9-232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63 15611,'2'-2'278,"0"0"0,1 0-1,-1-1 1,0 1-1,0 0 1,0-1 0,-1 0-1,1 1 1,-1-1-1,1 0 1,-1 0 0,0 0-1,0 1 1,0-1 0,-1-1-1,1 1 1,0-6-1,-1 9-218,0 0-1,0-1 0,0 1 0,0-1 1,0 1-1,0 0 0,0-1 0,0 1 0,0 0 1,-1-1-1,1 1 0,0 0 0,0-1 1,0 1-1,0 0 0,0 0 0,-1-1 0,1 1 1,0 0-1,0-1 0,-1 1 0,1 0 1,0 0-1,0 0 0,-1-1 0,1 1 0,0 0 1,-1 0-1,1 0 0,0 0 0,-1-1 1,-14 3 766,-14 11-432,28-13-370,-25 15 9,1 0 0,1 2 0,1 1 1,0 1-1,1 1 0,2 1 0,0 1 0,1 0 0,-28 44 0,43-60-31,2-1 0,-1 1 0,0 0 0,1 0 0,0 0 0,1 0 0,-1 0 0,0 10-1,2-14 1,0 1 0,0-1-1,0 0 1,0 1 0,0-1-1,1 1 1,-1-1 0,1 0-1,0 0 1,-1 1 0,1-1-1,0 0 1,1 0-1,-1 0 1,0 0 0,0 0-1,1 0 1,-1 0 0,1 0-1,0-1 1,0 1 0,-1 0-1,1-1 1,4 3-1,2-1 6,0 1 0,1-1 0,-1 0 0,1-1 0,-1 0-1,1-1 1,0 1 0,0-2 0,0 1 0,-1-1 0,16-2-1,-7 0 17,0 0-1,-1-2 0,1 0 0,-1-1 1,19-8-1,-31 11-4,1 0 0,-1 0 0,1-1 0,-1 0 0,0 0 0,0 0 0,0 0 0,6-7 0,-10 9-18,1 0 0,0 0 0,0 0 0,-1 0 0,1 0 0,-1 0 0,1 0 0,-1 0 0,1-1 0,-1 1 0,0 0 0,1 0 0,-1 0 0,0-1 0,0 1 0,0 0 0,0 0 0,0-1 0,0 1 0,0 0 0,-1 0 0,1-1 0,0 1 0,-1 0 0,1 0 0,-1 0 0,1 0 0,-1 0 0,1 0 0,-1-1 0,0 1 0,0 0 0,1 1 0,-1-1 0,0 0 0,0 0 0,0 0 0,0 0 0,-1 0 0,-3-2-184,0 0 0,0 0 1,0 1-1,0-1 0,0 1 0,0 0 0,-1 1 0,1-1 0,-10 0 0,2 0-124,0 1-1,0 1 1,-14 1-1,0 2-344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5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11578,'0'0'32,"0"-1"-1,1 1 1,-1 0-1,0 0 0,0 0 1,0 0-1,1 0 0,-1 0 1,0 0-1,0 0 0,0 0 1,1 0-1,-1 0 0,0 0 1,0 0-1,1 0 1,-1 0-1,0 0 0,0 0 1,0 0-1,1 0 0,-1 0 1,0 0-1,0 0 0,1 0 1,-1 0-1,0 0 0,0 0 1,0 0-1,0 1 1,1-1-1,-1 0 0,0 0 1,0 0-1,0 0 0,0 1 1,1-1-1,-1 0 0,0 0 1,0 0-1,0 1 0,0-1 1,0 0-1,0 0 1,0 0-1,0 1 0,0-1 1,0 0-1,0 1 0,5 20 894,-2 30 130,-8 372 1285,7 332-1603,-8 221-160,-57 0-386,-30 320 825,76-1002-933,23-3 90,3-214 1039,-9-77-1200,0 0 0,0 0 0,0 1-1,1-1 1,-1 0 0,0 0 0,0 1-1,0-1 1,0 0 0,0 1 0,0-1 0,0 0-1,0 0 1,-1 1 0,1-1 0,0 0-1,0 0 1,0 1 0,0-1 0,0 0-1,0 0 1,0 1 0,-1-1 0,1 0 0,0 0-1,0 1 1,0-1 0,-1 0 0,1 0-1,0 0 1,0 1 0,0-1 0,-1 0-1,1 0 1,0 0 0,0 0 0,-1 0 0,1 0-1,0 0 1,-1 0 0,1 1 0,0-1-1,0 0 1,-1 0 0,1 0 0,0 0-1,0 0 1,-1 0 0,1-1 0,0 1 0,-1 0-1,-6-6 287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0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19092,'-12'20'1848,"0"4"-1279,-1 0-241,5 1 680,0-1-464,4-4-768,1 0-424,3-8-112,2-4 448,5-8-225,1-4-231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19052,'2'2'171,"0"-1"1,0 0-1,-1 1 1,1 0-1,0-1 1,-1 1-1,1 0 0,-1 0 1,1 0-1,-1 0 1,0 0-1,1 0 1,-1 0-1,-1 0 0,1 0 1,0 0-1,0 1 1,-1-1-1,1 0 1,-1 1-1,0-1 0,0 0 1,0 1-1,0-1 1,0 1-1,0-1 1,0 0-1,-2 5 0,-2 7 184,0-1 0,0 0 0,-13 23 0,10-21-241,-10 19 116,11-25-204,1 0 0,1 0-1,-1 0 1,2 1 0,-1 0-1,1-1 1,1 1 0,0 0 0,-2 14-1,4-23-74,1 1-1,-1 0 0,0-1 1,0 1-1,1 0 1,-1-1-1,1 1 0,-1-1 1,1 1-1,0-1 0,-1 1 1,1-1-1,0 0 1,0 1-1,0-1 0,0 0 1,0 0-1,1 1 1,-1-1-1,0 0 0,0 0 1,1 0-1,-1-1 0,1 1 1,-1 0-1,0 0 1,1-1-1,0 1 0,-1-1 1,1 1-1,-1-1 1,1 0-1,0 0 0,1 1 1,3-1-114,-1 0 0,0 0-1,0-1 1,1 1 0,-1-1 0,0 0 0,0-1 0,0 1 0,8-4 0,12-9-453</inkml:trace>
  <inkml:trace contextRef="#ctx0" brushRef="#br0" timeOffset="1">252 266 17588,'-16'28'2008,"-3"-3"-1360,3-1-272,5 0 1001,5-2-865,2-4-496,4-5 176,0-3-152,0-4-192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17644,'11'7'2024,"-6"8"-1376,-5 1-336,-3 2 1625,0 8-1273,3 3-256,-4 1-424,4 0-272,0 0-392,0-6-240,1-4 320,2-5 303,1-10-223,-1-2-200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18684,'13'-4'503,"0"1"1,0 0-1,0 1 0,0 1 1,0 0-1,0 0 0,0 1 1,0 1-1,0 0 1,0 1-1,0 1 0,0 0 1,0 0-1,-1 1 0,20 10 1,-30-14-503,-1 1 1,0 0-1,1 0 1,-1-1 0,1 1-1,-1 0 1,0 0-1,0 0 1,0 0-1,1 0 1,-1 1-1,0-1 1,0 0 0,0 0-1,-1 1 1,1-1-1,0 1 1,0-1-1,-1 1 1,1-1-1,-1 1 1,0-1 0,1 1-1,-1-1 1,0 1-1,0 0 1,0-1-1,0 1 1,0-1-1,0 1 1,0-1 0,0 1-1,-1 0 1,1-1-1,-1 1 1,1-1-1,-1 1 1,0-1-1,1 0 1,-3 3 0,-3 5-29,-1-1 1,0 1 0,-1-2 0,0 1 0,-10 7 0,-6 7-1,23-21 19,0-1 0,0 1 1,0 0-1,1 0 0,-1 0 1,0-1-1,1 1 0,-1 0 0,0 0 1,1 0-1,-1 0 0,1 0 1,0 0-1,-1 0 0,1 0 1,0 0-1,0 0 0,-1 0 1,1 0-1,0 1 0,0-1 1,0 0-1,0 0 0,1 0 0,-1 0 1,0 0-1,0 0 0,0 0 1,1 0-1,-1 0 0,1 0 1,-1 0-1,1 0 0,-1 0 1,1 0-1,0 0 0,0 1 0,4 2-129,0 0 0,0 0-1,0-1 1,1 1-1,9 3 1,8 7-441,-21-13 522,0 0-1,0 0 1,-1 1 0,1-1 0,0 1 0,-1-1 0,1 1 0,-1 0 0,1-1 0,-1 1 0,0 0 0,0 0-1,0 0 1,0 0 0,0 0 0,0 0 0,-1 0 0,1 0 0,-1 1 0,1 3 0,-1-4 55,-1 0 0,1 1 0,-1-1 0,0 0-1,0 0 1,0 0 0,0 0 0,0 0 0,-1 0 0,1 0 0,-1 0 0,1 0 0,-1-1 0,1 1 0,-1-1 0,0 1 0,0-1 0,0 1 0,-3 1 0,-5 2 197,1 1 0,-1-1 1,0-1-1,0 0 0,-1 0 1,1-1-1,-1 0 0,0-1 1,-20 2-1,31-4-208,-1 0 1,1 0 0,-1 0-1,1 0 1,-1 0 0,1 0-1,-1 0 1,0 0 0,1 0-1,-1 0 1,1 0 0,-1 0-1,1 0 1,-1 0 0,1 0-1,-1-1 1,1 1 0,-1 0-1,1 0 1,-1-1 0,1 1-1,-1 0 1,1-1-1,0 1 1,-1 0 0,1-1-1,0 1 1,-1-1 0,1 1-1,0-1 1,-1 1 0,1-1-1,0 1 1,0 0 0,-1-1-1,1 0 1,0 0-5,1 0 0,-1 0-1,0 0 1,1 0 0,-1 0 0,1 0 0,-1 0 0,1 0-1,-1 0 1,1 0 0,0 0 0,-1 1 0,1-1 0,0 0 0,0 0-1,0 1 1,1-2 0,14-8-187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35 360 16291,'-2'16'1889,"-8"5"-1137,-1-2-320,5 1 920,2 0-831,2-4-898,2-3-87,5-12 264,2-1-256,3-7-208</inkml:trace>
  <inkml:trace contextRef="#ctx0" brushRef="#br0" timeOffset="1">399 0 18308,'-7'27'1880,"-6"5"-1128,-4-2-287,1 4 959,0 2-480,6-3-264,4-1-136,6-9-312,5-5-144,8-8-192,5-1-144,4-6-504,2-3-240,0-6 1488,1-3-720,-1-6-80,-1 0-72</inkml:trace>
  <inkml:trace contextRef="#ctx0" brushRef="#br0" timeOffset="2">511 207 17380,'-18'21'1944,"1"-2"-1120,0 4-352,6-3 969,1 1-249,7-2-544,3 1-464,3-4 1016,1-3-1072,2-2-24,1-2 40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14099,'1'6'556,"-1"-1"0,1 0 0,-1 0 0,-1 1 0,1-1 0,-1 0 1,0 0-1,0 0 0,0 0 0,-4 10 0,-1 5 491,-1 7-475,1 1-1,1 0 1,-1 33-1,6-60-565,0 0 0,0 0 1,0 0-1,0 0 0,0 0 0,0 0 1,0 0-1,1 0 0,-1 0 0,0 0 0,0 0 1,1 0-1,-1 0 0,1 0 0,-1-1 0,1 1 1,-1 0-1,1 0 0,-1 0 0,1-1 1,0 1-1,-1 0 0,1 0 0,0-1 0,0 1 1,0-1-1,-1 1 0,1-1 0,0 1 1,0-1-1,0 0 0,0 1 0,0-1 0,0 0 1,0 0-1,0 1 0,0-1 0,0 0 0,0 0 1,0 0-1,0 0 0,0 0 0,0-1 1,0 1-1,0 0 0,0 0 0,0-1 0,1 0 1,5-1 12,-1 0 1,1-1-1,-1 1 1,0-2-1,9-5 0,141-110 430,-151 115-414,0 1 0,0 0 1,0 0-1,8-2 0,-12 4-27,0 1 0,0 0-1,-1-1 1,1 1 0,0 0 0,0 0 0,-1 0-1,1-1 1,0 1 0,0 0 0,0 0-1,-1 0 1,1 0 0,0 1 0,0-1-1,0 0 1,-1 0 0,1 0 0,0 1 0,0-1-1,-1 0 1,1 1 0,0-1 0,0 0-1,-1 1 1,1-1 0,-1 1 0,1-1-1,0 1 1,-1 0 0,1-1 0,-1 1-1,1-1 1,-1 1 0,1 0 0,-1 0 0,0-1-1,1 1 1,-1 0 0,0 0 0,1 1-1,1 12 47,-1 1-1,0 0 1,-1 0-1,-1 0 0,0 0 1,-4 17-1,0 4 0,4-24-93,-3 35 188,4-44-204,0-1 0,0 0 0,1 1 0,-1-1 0,0 0 0,1 1 0,-1-1 0,1 0 0,0 0 0,0 1 0,0-1 0,0 0 0,0 0 0,0 0 0,2 2 0,-2-3 18,-1-1-1,1 1 1,0-1 0,-1 1-1,1-1 1,0 0 0,-1 0-1,1 1 1,0-1 0,-1 0-1,1 0 1,0 0 0,0 1-1,-1-1 1,1 0 0,0 0-1,0 0 1,-1 0 0,1-1-1,0 1 1,0 0 0,-1 0 0,1 0-1,0-1 1,-1 1 0,1 0-1,0 0 1,-1-1 0,1 1-1,0-1 1,19-17-312,-3-2-91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17940,'-1'2'223,"0"1"1,0-1 0,0 1-1,0 0 1,0-1 0,1 1-1,0 0 1,-1 0-1,1-1 1,0 1 0,0 0-1,1 0 1,-1-1-1,0 1 1,1 0 0,0-1-1,-1 1 1,1 0 0,0-1-1,1 1 1,1 3-1,-1-5-217,0 1-1,0 0 1,0 0-1,0-1 1,0 1-1,0-1 1,1 0-1,-1 0 1,1 1-1,-1-2 0,1 1 1,-1 0-1,1 0 1,-1-1-1,1 1 1,0-1-1,-1 0 1,1 0-1,0 0 1,-1 0-1,1-1 0,3 0 1,6-1-764,0-1-1,-1-1 1,1 0-1,-1-1 1,0 0 0,0 0-1,0-1 1,14-11 0,31-16-3538,-56 33 4312,0 0 1,0 0-1,1 0 0,-1 0 1,0 0-1,0 0 0,0 0 1,0 0-1,0 0 1,1 0-1,-1 1 0,0-1 1,0 0-1,0 0 0,0 0 1,0 0-1,0 0 1,0 0-1,0 1 0,1-1 1,-1 0-1,0 0 0,0 0 1,0 0-1,0 1 0,0-1 1,0 0-1,0 0 1,0 0-1,0 0 0,0 1 1,0-1-1,0 0 0,0 0 1,0 0-1,0 0 1,0 1-1,0-1 0,0 0 1,0 0-1,-1 0 0,1 0 1,0 0-1,0 1 1,0-1-1,0 0 0,0 0 1,0 0-1,0 0 0,0 0 1,-1 0-1,1 1 0,0-1 1,0 0-1,0 0 1,-6 12 846,-28 41 2647,-54 88 1984,76-119-5433,2 0 0,0 1 0,1 0 0,-9 38 0,18-59-239,-1 0 0,1 1 1,0-1-1,0 0 0,0 0 0,0 0 1,0 0-1,0 0 0,1 0 0,-1 0 1,1 2-1,0-3 148,-1 0 0,0-1 0,1 1 1,-1-1-1,0 1 0,1-1 0,-1 0 0,1 1 0,-1-1 0,1 1 1,-1-1-1,1 0 0,-1 1 0,1-1 0,-1 0 0,1 0 0,-1 1 1,1-1-1,0 0 0,-1 0 0,1 0 0,-1 0 0,1 0 0,0 0 1,-1 0-1,1 0 0,0 0 0,-1 0 0,1 0 0,-1 0 0,1 0 1,0 0-1,-1 0 0,1-1 0,-1 1 0,1 0 0,-1-1 0,1 1 1,-1 0-1,1-1 0,-1 1 0,1-1 0,21-18-982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17012,'2'4'2024,"5"3"-1288,6-4-312,4 0 1273,7 3-897,1-2-88,1-1-544,1 0-424,-4 0-680,-5-1-929,-6 3 1505,-3 0-296,-5 5-272</inkml:trace>
  <inkml:trace contextRef="#ctx0" brushRef="#br0" timeOffset="1">1 161 17572,'17'5'1920,"4"-4"-1304,12-2-272,2-1 873,4-1-569,-1 0-320,-2 1-848,-3-3 608,-7 5-216,-6 0-128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16123,'0'0'157,"0"1"-1,0-1 1,0 1-1,0-1 1,-1 1-1,1-1 1,0 1-1,0-1 1,0 1-1,0-1 1,0 1-1,0-1 0,0 1 1,0-1-1,1 1 1,-1-1-1,0 1 1,0-1-1,0 1 1,0-1-1,1 1 1,-1-1-1,0 0 1,0 1-1,1-1 0,-1 1 1,0-1-1,1 1 1,0-1-18,0 0 1,0 0 0,-1 0-1,1 0 1,0 0-1,0 0 1,-1 0 0,1 0-1,0 0 1,0 0-1,0 0 1,-1-1 0,1 1-1,0 0 1,-1 0-1,2-1 1,32-21 1423,-31 20-1393,24-20 69,0-1 0,-1 0 1,-2-2-1,0-1 0,-2-1 0,-1-1 1,-1-1-1,20-38 0,-52 97-415,0 0 0,-7 34 0,6-20-22,11-39 174,-3 8-272,1 1-1,1-1 1,0 1 0,-1 20 0,4-33 282,-1-1 0,1 1 0,0 0 0,0-1 0,0 1 1,0-1-1,0 1 0,0 0 0,0-1 0,1 1 0,-1 0 0,0-1 0,0 1 0,0 0 0,1-1 0,-1 1 0,0-1 0,1 1 0,-1 0 0,0-1 0,1 1 0,-1-1 0,1 1 0,-1-1 0,1 0 0,-1 1 0,1-1 0,-1 1 1,1-1-1,-1 0 0,1 1 0,0-1 0,-1 0 0,1 0 0,-1 1 0,1-1 0,0 0 0,-1 0 0,1 0 0,0 0 0,-1 0 0,1 0 0,0 0 0,-1 0 0,1 0 0,0 0 0,0-1 0,4 0-23,-1 0 0,0-1 0,0 0 0,0 0 0,7-5 0,14-11-291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15915,'-33'62'2183,"24"-48"-1673,1 1 0,0 0 0,2 0 1,-1 0-1,-6 30 0,12-43-452,1 0 0,0 1-1,-1-1 1,1 0 0,0 1 0,0-1-1,0 0 1,1 1 0,-1-1 0,1 0-1,-1 0 1,1 1 0,0-1 0,0 0-1,0 0 1,0 0 0,0 0-1,0 0 1,0 0 0,3 2 0,-2-2-16,1 1 1,0-1 0,-1-1-1,1 1 1,0 0 0,0-1-1,0 1 1,1-1 0,-1 0-1,0 0 1,0 0 0,6 0-1,2 0 19,0 0 1,-1-1-1,1 0 0,0-1 0,0 0 0,0-1 0,17-5 1,-16 3 54,-1-1 1,1 0 0,-1 0-1,0-2 1,0 1 0,-1-1-1,12-10 1,-19 14-58,0 0 1,0 0 0,-1 0-1,1 0 1,-1 0-1,0-1 1,0 1-1,0-1 1,0 1 0,0-1-1,1-6 1,-2 7-22,-1 1 1,0-1-1,0 0 0,0 0 1,0 1-1,0-1 1,0 0-1,-1 1 0,0-1 1,1 0-1,-1 1 1,0-1-1,0 0 0,0 1 1,-1 0-1,1-1 1,0 1-1,-4-5 1,0 3-53,0-1 1,0 1-1,0 0 1,0 0-1,0 1 1,-1-1-1,1 1 1,-1 1 0,0-1-1,0 1 1,0 0-1,0 0 1,-1 0-1,-8 0 1,11 1-106,0 0 0,-1 1-1,1-1 1,-1 1 0,1 0 0,0 1 0,-1-1 0,1 1-1,-1-1 1,1 1 0,0 1 0,0-1 0,-1 0 0,1 1-1,0 0 1,0 0 0,1 0 0,-1 1 0,0-1 0,1 1-1,-6 5 1,-2 10-518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6 203 13323,'0'0'23,"0"0"-1,0 0 1,0 0 0,-1 0 0,1 0 0,0 0-1,0 0 1,-1 0 0,1-1 0,0 1 0,0 0-1,0 0 1,-1 0 0,1 0 0,0 0-1,0 0 1,0 0 0,-1 0 0,1 0 0,0-1-1,0 1 1,0 0 0,0 0 0,-1 0 0,1 0-1,0-1 1,0 1 0,0 0 0,0 0 0,0 0-1,0-1 1,0 1 0,-1 0 0,1 0-1,0 0 1,0-1 0,0 1 0,0 0 0,0 0-1,0-1 1,0 1 0,0 0 0,0 0 0,0 0-1,0-1 1,0 1 0,1 0 0,-1 0 0,0-1-1,0 1 1,0 0 0,0-1 0,13-8 313,1 5-139,0 2-1,-1 0 0,1 1 1,0 0-1,0 1 1,0 0-1,20 4 1,-3-1 6,135 9 478,245 9 4,2-46-489,0-28 86,-10 2 264,515-10 761,5 43-738,-396 11-569,883 45 151,-139 120-76,-1226-150-78,-23-3-3,0-1 0,1-2-1,-1 0 1,1-1 0,24-2 0,-46 1-16,0 0 1,1 0-1,-1 0 0,0-1 1,1 1-1,-1 0 1,0-1-1,0 1 0,0-1 1,1 1-1,-1-1 1,0 1-1,0-1 0,0 0 1,0 0-1,0 0 1,0 1-1,0-1 0,0 0 1,0 0-1,-1 0 1,1 0-1,0-1 0,-1 1 1,1 0-1,0 0 1,-1 0-1,1-1 0,-1 1 1,0 0-1,1 0 1,-1-1-1,0 1 0,0 0 1,0-1-1,0 1 1,0 0-1,0 0 0,0-1 1,-1-1-1,-1-6-313,-1 0 0,0 1-1,0-1 1,-9-14 0,5 9-181,-16-42-516,14 28 395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15883,'6'-7'1833,"-6"8"-1105,-6 5-296,-5 8 1616,-1 5-1055,-4 5-481,-4 3-104,-1 6-208,-2 0-32,1-1-56,2-2-16,6-6-64,1-2-72,4-8-472,4-4-248,3-20 328,2-3 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18156,'9'16'1720,"1"-2"-1104,4-1-240,5 4 593,2 0-169,5-1-184,0-2-240,2-2-728,-2-1-416,-3-4 640,-1 2-136,-2-2-80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18740,'53'39'5833,"-4"4"-3919,34 25-1084,-24-20-467,-20-14-3478,-30-33 2147,-8-1 793,9-4-586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16812,'-189'246'7701,"159"-199"-7376,1 1 0,3 1-1,-31 80 1,54-120-2387,9-19 1276,10-22 181,-5 3-93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14907,'-12'4'1857,"8"2"-913,1 0-280,10-2 1224,8 2-399,13-1-233,8 1-168,14-2-320,8 1-136,6-2-151,1-2-113,-4-1-368,-5 0-344,-11 0-497,-12-4 705,-12-2-128,-5-1-136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18924,'15'8'1808,"11"-6"-1215,6-2-225,12-2 696,2-6-264,7-2-312,0 2-280,-4-2-872,-6 1-224,-16 3 712,-7 6-216,-13 6-112</inkml:trace>
  <inkml:trace contextRef="#ctx0" brushRef="#br0" timeOffset="1">105 154 19140,'25'-2'1961,"-1"-1"-1425,6-2-272,4-2 928,2-1-744,-1 1-440,-4 2-1112,-6-1 1056,-2 7-272,-6 5-136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 17404,'-1'0'123,"1"0"0,-1-1 1,1 1-1,-1 0 0,1-1 0,-1 1 1,1 0-1,-1 0 0,0 0 1,1-1-1,-1 1 0,1 0 1,-1 0-1,0 0 0,1 0 0,-1 0 1,1 0-1,-1 0 0,0 0 1,1 0-1,-1 1 0,1-1 1,-1 0-1,1 0 0,-1 0 0,0 1 1,1-1-1,-1 0 0,1 1 1,-1-1-1,1 0 0,-1 1 1,1-1-1,0 1 0,-1-1 0,1 1 1,-1-1-1,1 1 0,-1 0 1,-13 22 1855,7-8-1651,1-1 0,0 1 0,-5 26 0,10-34-329,0-1 0,0 1 0,0-1 0,1 1 0,0 0 0,0-1 0,1 1 0,0 0 0,0-1 0,0 1 0,4 8 0,-2-10 1,-1-1-1,1 0 1,0-1 0,0 1 0,0-1 0,0 1-1,1-1 1,0 0 0,-1 0 0,1 0 0,0-1-1,5 3 1,-3-1-8,1 0 0,-1 0 0,10 11 0,-12-11 2,0 0 0,-1 1 1,1 0-1,-1-1 0,0 1 0,0 1 0,-1-1 1,0 0-1,0 0 0,0 1 0,0 0 0,-1-1 0,0 1 1,0 0-1,-1-1 0,0 1 0,1 0 0,-2 0 0,1-1 1,-1 1-1,-2 8 0,1-7 10,0-1 1,-1 1-1,0-1 1,0 0-1,0 0 0,-1 0 1,0-1-1,0 1 0,0-1 1,-1 0-1,0 0 1,0 0-1,0-1 0,0 1 1,-1-2-1,0 1 0,-11 6 1,10-7-25,0 0 0,0-1-1,0 0 1,-1 0 0,1 0 0,-1-1 0,1 0 0,-1 0 0,-11-1-1,15 0 33,0-1 0,-1 0 0,1 1 0,0-1 0,0-1 0,0 1 0,0-1 0,0 1 0,0-1 0,0 0 0,0-1 0,1 1 0,-1-1-1,1 1 1,0-1 0,-1 0 0,1 0 0,-4-6 0,-11-26-45,1-6-13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17828,'10'-1'1896,"6"1"-1120,-2-2-320,6 2 921,0-1-313,3 1-616,1 0-400,-1 1-768,0 1-368,-1 1-433,-4-2 1065,-3-1-360,-1 0-320</inkml:trace>
  <inkml:trace contextRef="#ctx0" brushRef="#br0" timeOffset="1">351 1 17668,'-8'11'1720,"-3"7"-1032,-3 2-216,-1 7 945,-1 2-249,4 4-376,-1 0-144,5 1-184,6-4-80,4-7-152,9-4-119,4-9-442,5-3-375,5-7-592,1-2-512,-1-8 1344,1-3-329,-3-4-271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14707,'-4'7'2145,"-2"2"-1201,-1 5-312,-1 5 1696,-2 5-1111,-1 5-185,1 3-288,-3 2-160,3 0-208,1 1-64,2-7-264,1-3-320,5-10-816,1-3 984,4-8-176,1-4-120</inkml:trace>
  <inkml:trace contextRef="#ctx0" brushRef="#br0" timeOffset="1">267 230 17380,'-10'25'2176,"-2"0"-1424,1-4-336,-1 4 1273,5-3-1081,1-1-440,2-6 408,1-2-464,3-6-208,0-5-48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21813,'12'-1'504,"1"2"1,-1 0 0,0 0 0,0 1 0,-1 1 0,1 0-1,0 1 1,11 5 0,-19-8-499,-1 1 0,0 0 0,0-1 0,0 1-1,0 1 1,0-1 0,0 0 0,-1 1 0,1-1 0,-1 1 0,0 0 0,1 0-1,-1 0 1,-1 0 0,1 0 0,0 0 0,-1 1 0,1-1 0,-1 1 0,0-1 0,0 1-1,-1-1 1,1 1 0,-1-1 0,0 1 0,1 0 0,-2-1 0,1 1 0,0 0 0,-1-1-1,0 5 1,-4 7-9,1 1 0,-2-1 0,0 0 0,-1 0 0,-17 26 0,-53 66-13,-34 25 14,110-132 3,1 1 0,-1 0 0,0-1 0,1 1 0,-1 0 0,0 0 0,1 0 0,-1 0 0,1 0 0,0-1 0,-1 1 0,1 0-1,0 0 1,-1 0 0,1 0 0,0 0 0,0 0 0,0 0 0,0 0 0,0 0 0,0 1 0,0-1 0,0 0 0,0 0 0,1 1 0,0-2-1,0 1 0,0 0 0,0 0 1,1 0-1,-1-1 0,0 1 1,0-1-1,1 1 0,-1-1 0,1 0 1,-1 1-1,0-1 0,1 0 1,-1 0-1,1 0 0,-1 0 0,3 0 1,31-2-667,-1-2 0,39-8 1,-55 9 603,7-2-332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5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13483,'33'12'3850,"119"49"-2640,-137-54-1146,0 1 1,0 0-1,-1 1 1,0 1-1,-1 0 0,24 23 1,-34-29-38,1 0 1,-1 0 0,0 1-1,0-1 1,-1 1-1,1-1 1,-1 1-1,0 0 1,0 0-1,-1 0 1,1 0-1,-1 0 1,0 1 0,0-1-1,-1 0 1,0 0-1,0 1 1,0-1-1,-1 0 1,1 0-1,-1 1 1,0-1-1,-1 0 1,1 0-1,-1 0 1,-2 5 0,-5 6 97,0 1 0,-1-2 0,0 1 0,-1-1 1,-1-1-1,-19 20 0,-91 71 535,91-80-528,-20 15 71,11-9-626,-61 61 1,90-79 264,10-8-44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13835,'0'6'1384,"0"8"-616,0 3-231,-3 10 775,-4 5-160,0 8-160,-4 5-56,5 5-215,-3-2-121,6-3-224,-1-5-144,4-8-552,2-5-328,3-12-1289,1-4 1641,4-10-272,2-1-192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16283,'10'-4'684,"0"1"1,0 1-1,1 0 0,-1 1 0,0 0 0,1 0 0,-1 1 0,0 0 0,16 3 0,-19-2-541,0 0 0,0 0 0,0 1 0,0 0 0,0 0 1,0 1-1,-1 0 0,1 0 0,6 5 0,-11-6-113,1 0 1,-1-1-1,0 2 0,0-1 0,0 0 0,0 0 0,0 1 0,0-1 0,-1 1 0,1-1 0,-1 1 0,1 0 0,-1 0 1,0 0-1,0 0 0,0-1 0,-1 1 0,1 0 0,-1 0 0,0 0 0,1 1 0,-1-1 0,-1 5 0,-1 3 5,-1 0-1,1 0 0,-2-1 0,0 0 1,0 1-1,0-1 0,-7 9 0,-46 66 125,44-67-125,-14 20 16,4-9-19,-25 48 0,47-76-33,-1 1 1,1 0-1,1-1 0,-1 1 0,0 0 1,0 0-1,1-1 0,-1 1 0,1 0 1,-1 0-1,1 0 0,0 0 0,0 0 1,-1 0-1,1-1 0,1 1 0,-1 0 1,0 0-1,0 0 0,1 0 0,-1 0 0,1 0 1,0-1-1,-1 1 0,2 2 0,0-2-24,1 0 1,-1-1-1,0 1 0,0-1 0,1 1 0,-1-1 0,0 0 0,1 0 0,-1 0 0,1 0 0,0 0 0,-1-1 0,1 1 0,0-1 0,-1 0 0,6 0 0,90-4-899,-69 3 678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16540,'1'1'95,"-1"-1"0,1 1 0,0-1 0,-1 1 0,1-1 0,-1 1 0,0-1 0,1 1 0,-1 0 0,1-1 0,-1 1 0,0-1 0,1 1 0,-1 0 0,0-1 0,0 1 0,0 0 0,0 0 0,1-1 0,-1 1 0,0 0 0,0-1 0,0 1 0,0 0 0,-1 0 0,1-1 0,0 1 0,0 0 0,-1 0 0,-6 27 231,5-22-99,-7 23 560,-2-2 0,-14 28 1,24-54-746,1-1 0,-1 1 1,1 0-1,-1 0 0,1 0 1,0-1-1,-1 1 0,1 0 0,0 0 1,0 0-1,-1 0 0,1 0 1,0 0-1,0 0 0,0 0 1,0 0-1,0-1 0,1 3 0,-1-3-45,0 0-1,1 0 1,-1 0-1,1 0 1,-1 0 0,1 0-1,-1 0 1,1 0-1,-1 0 1,1 0-1,-1 0 1,1 0-1,-1 0 1,1 0-1,-1 0 1,1 0-1,-1-1 1,0 1-1,1 0 1,-1 0-1,1-1 1,-1 1-1,1-1 1,31-23-1801,-2-5 911,-15 13 257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 16347,'0'-2'131,"0"1"0,-1 0 0,1-1 0,-1 1 0,1 0 0,-1-1 0,1 1 0,-1 0 0,0 0 0,0 0 0,0 0 0,0 0 0,0 0 0,0 0 0,0 0 0,0 0 0,0 0 0,0 0 0,0 1 0,0-1 0,-1 0 0,1 1 0,0-1 0,-1 1 0,1-1 0,0 1 0,-1 0 0,1 0 0,0-1 0,-1 1 0,1 0 0,-1 0 0,1 0 0,-2 1 0,0-1-12,-1 1 0,1 0 0,0 0 0,0 0 0,0 1 0,0-1-1,0 1 1,0 0 0,0 0 0,0 0 0,1 0 0,-1 0 0,-2 3 0,-4 7-93,1-1 0,1 1 0,0 1 1,1-1-1,0 1 0,1 0 0,0 1 0,1-1 0,1 1 1,0 0-1,1-1 0,0 1 0,1 0 0,1 1 0,2 22 1,-1-32-7,-1 0 1,1-1-1,0 1 1,1-1 0,-1 1-1,1-1 1,0 0 0,0 0-1,0 0 1,0 0 0,1 0-1,0 0 1,0 0-1,0-1 1,0 1 0,0-1-1,1 0 1,-1 0 0,1 0-1,0-1 1,0 1-1,0-1 1,5 2 0,-1-1 52,0-1 1,0 0 0,0 0-1,0-1 1,0 0 0,1-1-1,-1 1 1,0-2-1,0 1 1,1-1 0,-1 0-1,10-3 1,-7 1 44,0-1 0,1 0 0,-1 0 0,-1-1 0,1-1 0,-1 0 1,0 0-1,0-1 0,-1 0 0,0 0 0,15-17 0,-20 20-103,-1 0 0,0 0 0,0 0 0,0-1 0,0 0-1,-1 1 1,1-1 0,-1 0 0,-1 0 0,1 0 0,-1-1 0,0 1 0,0 0 0,0 0 0,-1-1 0,1 1 0,-1 0 0,-1-1-1,1 1 1,-1 0 0,0-1 0,0 1 0,-1 0 0,1 0 0,-1 0 0,0 0 0,0 0 0,-4-5 0,-1 1-245,0 0 1,0 1 0,0 0-1,-1 0 1,-1 0 0,1 1 0,-1 1-1,0-1 1,-1 2 0,1-1-1,-1 1 1,0 1 0,0 0-1,-1 0 1,-20-4 0,0 1-503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16820,'7'-4'402,"0"0"1,0 1 0,0 1 0,0-1 0,1 1 0,-1 0 0,1 1 0,-1-1 0,1 2 0,8-1-1,-10 1-268,0 0-1,-1 1 0,1 0 0,-1 0 1,0 0-1,1 0 0,-1 1 0,0 0 1,0 0-1,0 0 0,0 1 1,0 0-1,0 0 0,6 6 0,-9-8-134,-1 0 0,1 1 0,-1-1 0,0 1 1,0-1-1,0 1 0,0-1 0,0 1 0,0 0 0,0-1 0,0 1 0,-1 0 0,1 0 0,0 0 0,-1-1 0,0 1 0,1 0 0,-1 0 0,0 3 0,-1-2-5,1 0 1,-1 0-1,0 0 0,0 0 0,0 0 0,0 0 1,0 0-1,-1 0 0,0-1 0,-3 6 0,-5 3-11,0 0 0,-1-1-1,0 0 1,-13 9 0,18-14 22,-23 16 20,15-11 25,-1 0 1,2 1 0,0 1-1,0 0 1,1 1-1,-20 25 1,31-36-39,0 1-1,-1-1 1,1 0-1,0 1 1,0-1-1,0 1 1,1-1-1,-1 1 1,1-1-1,-1 1 1,1-1-1,0 1 1,0-1-1,0 1 1,0 0-1,0-1 1,1 1-1,-1-1 1,1 1 0,0 2-1,1-2 2,-1-1 0,1 1 1,0-1-1,-1 0 0,1 0 0,0 0 0,0 0 0,1 0 0,-1 0 1,0 0-1,1 0 0,-1-1 0,1 1 0,-1-1 0,1 0 1,0 0-1,-1 0 0,4 1 0,4 0 42,-1 0-1,1-1 1,0 0-1,0 0 1,-1-1-1,1-1 1,0 1-1,0-2 1,-1 1-1,17-6 1,-11 3 140,0-2 1,-1 1-1,1-2 1,-1 0-1,-1-1 1,14-9 0,-25 15-126,1 0 1,-1 0 0,0 1 0,0-2-1,0 1 1,0 0 0,0 0-1,0-1 1,-1 1 0,1-1 0,-1 1-1,1-1 1,-1 0 0,1-3 0,-2 5-43,0 0 0,0 0 0,0 0 1,0 0-1,0 0 0,0 0 0,0 1 1,0-1-1,0 0 0,0 0 0,-1 0 1,1 0-1,0 0 0,-1 0 0,1 0 0,-1 1 1,1-1-1,-1-1 0,-1 1-15,1-1-1,-1 1 1,1 0 0,-1 0-1,1 0 1,-1 0 0,1 0-1,-1 0 1,0 1-1,0-1 1,1 0 0,-4 0-1,-2 0-315,0 0 0,0 0 0,0 0-1,-1 1 1,1 0 0,0 0 0,-1 1 0,1-1-1,0 2 1,-12 3 0,19-5 256,-1 0 1,0 1 0,1-1-1,-1 0 1,1 1-1,-1-1 1,1 1-1,-1-1 1,1 1 0,0-1-1,-1 1 1,1-1-1,-1 1 1,1-1-1,0 1 1,0-1 0,-1 1-1,1 0 1,0-1-1,0 1 1,0 0-1,-1-1 1,1 1 0,0 0-1,0-1 1,0 2-1,5 6-750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13915,'8'0'1912,"-5"0"-1143,-6 8-329,-7 2 1848,-8 10-1504,-5 3-176,-10 8-344,-4 5-111,-4 7-73,3-1-40,0-4-24,6-1-40,7-8-257,4-3-151,11-16-320,4-9 608,6-15-128,1-7-96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15587,'7'5'1337,"3"2"-921,1 2-224,5 3 704,4 1-344,0 3-432,3 0-320,3-3 200,-3-3-24,3-4-112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17612,'73'-10'2842,"-50"6"-2251,1 1 0,-1 0-1,1 2 1,-1 1 0,26 3-1,-49-3-586,1 0 0,0 0 0,-1 0 0,1 0 0,-1 0-1,1 0 1,-1 0 0,1 0 0,-1 0 0,1 0 0,-1 1-1,1-1 1,-1 0 0,1 0 0,-1 1 0,1-1-1,-1 0 1,1 0 0,-1 1 0,1-1 0,-1 1 0,0-1-1,1 0 1,-1 1 0,0-1 0,1 1 0,-1-1 0,0 1-1,1-1 1,-1 1 0,0-1 0,0 1 0,0-1 0,0 1-1,0 0 1,1-1 0,-1 1 0,0-1 0,0 1-1,0-1 1,0 1 0,-1-1 0,1 1 0,0 0 0,0-1-1,0 1 1,0-1 0,0 1 0,-1-1 0,1 1 0,0-1-1,-1 1 1,1-1 0,-1 1 0,-24 30 33,16-22-8,4-3-14,1 0 1,-1-1 0,2 2 0,-1-1 0,1 0 0,-1 1 0,2 0 0,-1 0 0,1-1 0,-1 9 0,2-12-67,1 0-1,0 0 1,0 0-1,0-1 1,0 1 0,0 0-1,1 0 1,-1 0 0,1 0-1,0 0 1,0-1 0,0 1-1,0 0 1,0-1-1,1 1 1,-1-1 0,1 1-1,0-1 1,0 0 0,0 0-1,0 1 1,0-2-1,0 1 1,0 0 0,1 0-1,-1-1 1,5 3 0,-1-1-168,-1-1 0,0 0 0,1-1 1,-1 1-1,1-1 0,0 0 1,-1 0-1,1-1 0,0 0 0,11-1 1,13-4-456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18868,'3'8'2313,"1"1"-1505,9-5-336,6-4 1400,5 0-872,2 0-239,3-2-825,2 0-569,-3-1 961,-1-1-392,-10 5-136,-7 8-88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18148,'15'0'1544,"7"-3"-1056,4-1-248,4 1 729,3 0-457,2 0-784,-2 2-313,-5-4 513,4 7-128,-5 1-200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14251,'0'-1'46,"0"1"1,0 0-1,1-1 0,-1 1 1,0 0-1,0 0 0,1-1 1,-1 1-1,0 0 0,0 0 1,1 0-1,-1-1 0,0 1 1,0 0-1,1 0 0,-1 0 1,0 0-1,1 0 0,-1 0 1,0-1-1,1 1 0,-1 0 0,0 0 1,1 0-1,-1 0 0,0 0 1,1 0-1,-1 0 0,0 1 1,1-1-1,-1 0 0,0 0 1,1 0-1,-1 0 0,0 0 1,1 0-1,-1 1 0,0-1 1,1 0-1,19 7-89,-14-4 143,29 7 40,0-1 0,66 7 0,77-4 555,-96-8-506,-20 0-85,619 14 145,369-35-222,-452-6-32,-264 6 23,605 49 5,-303-13-17,-1-40-35,-316 7 13,311-15 87,-581 27-20,-49 2-52,0 0 0,0 0 0,0 0 0,1 0 0,-1 0 0,0 0 0,0 0 0,0 0 1,1 0-1,-1 0 0,0 0 0,0 0 0,0 0 0,0 0 0,1 0 0,-1 1 0,0-1 0,0 0 0,0 0 0,0 0 1,1 0-1,-1 0 0,0 0 0,0 0 0,0 1 0,0-1 0,0 0 0,0 0 0,0 0 0,1 0 0,-1 1 0,0-1 0,0 0 1,0 0-1,0 0 0,0 0 0,0 1 0,0-1 0,0 0 0,0 0 0,0 0 0,0 1 0,0-1 0,0 0 0,0 0 1,0 0-1,0 0 0,0 1 0,0-1 0,0 0 0,0 0 0,0 0 0,-1 1 0,1-1 0,0 0 0,0 0 0,0 0 0,0 0 1,0 0-1,0 1 0,-1-1 0,1 0 0,0 0 0,0 0 0,0 0 0,-10 9-633,-6-5 319,-2-3 101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5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23 492 15243,'-1'0'320,"-1"-1"-1,0 1 1,0 0-1,0-1 1,1 1-1,-1 0 1,0 0-1,0 0 1,-3 1-1,3-1 645,6-1-172,1-1-427,14-5-67,0-1 0,-1-1-1,0-1 1,-1-1 0,0 0 0,20-17 0,87-90 624,-93 86-708,46-65 0,-69 86-196,-1-1 1,0 1-1,-1-1 1,0 0-1,-1-1 1,0 0-1,-1 1 1,0-1-1,-1-1 1,1-16-1,-5 26-1,-2 11-18,-3 14-16,5 1 6,1 0 0,0 0 1,2 0-1,0 0 0,2-1 1,0 1-1,10 27 0,-5-21-21,2-1-1,1 0 1,1-1-1,32 49 1,-28-54-338,0 0 1,2-2-1,0 0 0,1-1 1,37 26-1,-42-34-51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15915,'85'-95'7633,"-32"25"-6392,67-115 0,-113 171-1124,-5 9-78,1 0 0,-1 0 0,1 1 0,0-1 0,0 1 0,0 0 0,0 0-1,1 0 1,6-5 0,-10 8-38,1 1-1,-1 0 1,1 0-1,-1 0 0,1 0 1,0 0-1,-1 0 1,1 0-1,-1 0 0,1 0 1,-1 0-1,1 0 1,-1 0-1,1 0 1,-1 1-1,1-1 0,-1 0 1,1 0-1,-1 0 1,1 1-1,-1-1 0,1 0 1,-1 1-1,1-1 1,-1 0-1,0 1 0,1-1 1,-1 1-1,0-1 1,1 1-1,-1-1 1,1 1-1,9 18-74,-9-16 53,54 98-743,-47-89 308,0 0-1,2 0 0,-1 0 1,1-1-1,18 15 1,-27-25 409,0-1 1,0 1 0,0 0 0,0 0 0,0 0 0,0-1 0,0 1 0,0-1 0,0 1 0,0-1 0,0 1 0,0-1 0,1 1 0,-1-1-1,0 0 1,0 0 0,0 0 0,1 1 0,-1-1 0,0 0 0,2-1 0,4-8-519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 15699,'0'-1'105,"0"0"-1,-1 0 1,1 0-1,0 0 1,0 0-1,0 0 1,0-1 0,1 1-1,-1 0 1,0 0-1,0 0 1,1 0-1,-1 0 1,0 0-1,1 0 1,-1 0-1,1 0 1,-1 0-1,1 0 1,0 0-1,-1 1 1,1-1-1,0 0 1,0 0-1,0 0 1,-1 1-1,1-1 1,0 1 0,0-1-1,0 1 1,0-1-1,0 1 1,0-1-1,0 1 1,0 0-1,0-1 1,2 1-1,-1 0 2,0 0 0,0 0 0,0 0 0,0 0 0,0 0-1,0 0 1,0 1 0,0-1 0,0 1 0,0 0 0,0-1 0,0 1 0,0 0-1,0 0 1,0 0 0,-1 0 0,1 1 0,-1-1 0,4 3 0,-2-1-83,-1 1 1,1 0 0,-1 0 0,1 0 0,-1 0 0,0 0 0,0 0-1,-1 0 1,1 1 0,-1-1 0,0 1 0,0-1 0,-1 1-1,1-1 1,-1 1 0,0-1 0,0 1 0,-1 0 0,1-1-1,-1 1 1,0-1 0,0 0 0,0 1 0,-1-1 0,0 0-1,-3 7 1,-6 9 12,-1-1-1,0-1 1,-1 0-1,-20 20 1,18-20 38,0-1-8,-35 45 168,45-55-192,1 0 0,0 0 1,0 0-1,0 0 0,1 1 0,0-1 0,-2 12 0,5-17-32,-1 0 0,1 0 1,0 0-1,0-1 0,0 1 0,0 0 0,0 0 0,0 0 1,1 0-1,-1 0 0,1-1 0,-1 1 0,1 0 1,0 0-1,-1-1 0,1 1 0,0 0 0,0-1 0,0 1 1,1-1-1,-1 1 0,0-1 0,0 0 0,1 1 1,-1-1-1,1 0 0,-1 0 0,1 0 0,0 0 0,-1 0 1,1 0-1,0-1 0,-1 1 0,1-1 0,0 1 1,0-1-1,3 1 0,5 0 11,-1 0 1,0 0-1,0-1 1,0 0-1,1 0 1,13-3-1,-7-1 57,-1 0-1,27-10 0,-35 11-16,0 0-1,-1 0 1,0 0-1,0-1 1,0 0-1,0-1 1,0 1-1,6-8 1,-11 11-43,0 1 0,-1-1 0,1 0 0,-1 1 0,1-1 0,-1 0 0,1 0 0,-1 1 0,1-1 0,-1 0 0,0 0 0,1 0 0,-1 1 0,0-1 0,0 0-1,0 0 1,0 0 0,0 0 0,0 0 0,0 1 0,0-1 0,0 0 0,0 0 0,0 0 0,-1-1 0,1 1 4,-1 0 0,0 0-1,0 0 1,0 0 0,0 0 0,0 0-1,0 0 1,0 1 0,0-1-1,0 0 1,0 1 0,0-1-1,-1 1 1,-1-2 0,-5 0 42,1 1 0,-1-1 0,0 1 0,-9 0 0,16 1-75,-44 1-64,43-1-45,0 0 0,-1 0 1,1 0-1,0 1 0,0-1 0,0 1 1,0 0-1,0-1 0,0 1 0,0 0 1,0 0-1,0 0 0,0 1 0,0-1 1,0 0-1,1 1 0,-3 1 0,4-3 82,0 0 1,0 1-1,0-1 0,0 0 0,-1 0 0,1 1 0,0-1 0,0 0 0,0 1 1,0-1-1,0 0 0,0 0 0,0 1 0,0-1 0,0 0 0,0 1 0,0-1 1,0 0-1,0 0 0,0 1 0,0-1 0,0 0 0,1 1 0,-1-1 0,0 0 1,0 0-1,0 1 0,0-1 0,0 0 0,1 0 0,-1 1 0,0-1 0,0 0 1,0 0-1,1 0 0,-1 1 0,0-1 0,0 0 0,1 0 0,-1 0 0,0 0 1,1 0-1,-1 0 0,0 0 0,1 1 0,15 2-668,7-3-108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17948,'-5'20'1880,"-3"0"-1168,1 2-280,6-2 929,1 1-361,13-3-528,4-6-296,13-6-696,3-4-304,3-4-424,1-5-73,0-7 793,1-1-352,-7-2-64</inkml:trace>
  <inkml:trace contextRef="#ctx0" brushRef="#br0" timeOffset="1">333 43 13395,'-13'13'1584,"-7"7"-712,-5 4-215,-5 4 967,-2 2-232,0 1-304,4-2-167,6-5-361,5-2-352,6-6-776,8-5-64,3-8 479,0-2-215,0-2-152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35 17516,'5'-4'570,"3"-1"318,1 0 1,0 0-1,0 1 0,15-5 1,-23 9-837,0-1 0,0 1 1,0 0-1,0-1 1,0 1-1,0 0 1,1 0-1,-1 0 1,0 0-1,0 0 1,0 0-1,0 0 1,1 0-1,-1 0 0,0 1 1,0-1-1,0 0 1,0 1-1,0-1 1,0 1-1,0-1 1,0 1-1,0 0 1,0-1-1,0 1 1,0 0-1,0-1 1,-1 1-1,1 0 0,0 0 1,0 0-1,-1 0 1,1 0-1,-1 0 1,1 0-1,-1 0 1,1 0-1,-1 0 1,0 0-1,1 1 1,-1-1-1,0 0 0,0 0 1,0 0-1,0 0 1,0 0-1,0 1 1,0-1-1,-1 2 1,1 1-44,-1 1 0,0 0-1,0-1 1,0 1 0,-1-1 0,1 1 0,-1-1 0,0 0 0,-1 0 0,1 0 0,-1 0 0,1 0-1,-1 0 1,0 0 0,-8 5 0,-4 5-12,-2 0 0,-21 13 0,29-21 12,2-1-7,3-3-8,-1 1-1,1 0 1,0 0-1,0 0 1,1 0 0,-1 1-1,1-1 1,-1 1-1,-2 5 1,6-8-3,0-1 1,0 1 0,-1-1 0,2 1-1,-1-1 1,0 1 0,0-1-1,0 1 1,0 0 0,0-1-1,0 1 1,1-1 0,-1 1 0,0-1-1,0 0 1,1 1 0,-1-1-1,0 1 1,0-1 0,1 1-1,-1-1 1,1 0 0,-1 1 0,0-1-1,1 0 1,-1 1 0,1-1-1,-1 0 1,1 0 0,-1 1 0,1-1-1,-1 0 1,1 0 0,-1 0-1,1 0 1,-1 0 0,1 1-1,0-1 1,23 4-567,-23-4 522,23 1-421,-1-1 1,33-3 0,-52 2 424,38-3-372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14979,'5'3'2217,"6"-2"-1201,9-1-424,6-3 2225,11 2-1753,3-1-224,6 1-504,0 1-336,-2 0-640,-5 3-392,-13-2 824,-7 2-224,-21-3-177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17060,'18'6'1696,"8"-4"-1104,6-2-224,3 0 640,7 0-327,-3 0-889,-1-1-2081,-3 1 2089,-8 0-384,-10 0-280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17180,'1'0'153,"0"-1"0,0 1 0,0-1 0,1 1 0,-1-1 0,0 1 0,0-1 0,0 1 0,0-1 0,0 0 0,-1 0 0,1 0 0,0 1 0,0-1 0,0 0 0,0-1 0,15-22 619,-7 11 61,219-246 2834,-227 257-3663,0 1-1,1 0 0,-1 0 1,1-1-1,-1 1 1,1 0-1,-1 0 0,1 0 1,0 0-1,2 0 0,-3 1-3,-1-1-1,1 1 0,-1 0 0,1 0 1,-1 0-1,0 0 0,1 0 0,-1 1 1,1-1-1,-1 0 0,1 0 0,-1 0 1,1 0-1,-1 0 0,0 1 0,1-1 1,-1 0-1,0 0 0,1 1 0,-1-1 1,0 0-1,1 0 0,-1 1 0,0-1 1,1 0-1,-1 1 0,1 0 0,0 3-34,1 0-1,-1 0 0,0 0 1,0 0-1,-1 0 0,1 0 0,0 5 1,-1 0-82,2 7-222,0 3-24,0 0-1,2 0 1,7 27-1,0-23-25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4:0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2120 289 13027,'2'-12'379,"0"0"-1,-1 0 1,0 0 0,0 0 0,-4-22 0,2 28-237,0-1 1,-1 1-1,0 0 0,0-1 1,-1 1-1,1 0 1,-2 0-1,1 1 1,0-1-1,-1 1 1,0-1-1,-7-5 1,2 2-46,-1 1 0,0 0 0,0 1 0,-1 0 0,0 1 1,0 0-1,-1 0 0,1 1 0,-1 1 0,0 0 0,-18-3 0,-17-1-69,-81-5-1,107 12-6,-132-9-35,0 8 0,-266 29 0,341-15 7,1 4-1,-121 41 0,145-37 8,1 2 0,1 2 0,1 3 0,-63 45 0,83-49 32,0 1 0,2 2 0,2 1 0,0 0 0,2 2 0,0 1 0,3 1 0,-21 38 0,28-43 26,1 1-1,1 0 0,2 0 0,0 1 0,2 0 0,1 1 0,1 0 0,2 0 0,1 0 0,1 58 0,3-72-24,1 0 0,1 0 0,0 0 0,0-1 0,2 0 0,0 0 0,0 0 0,1 0 0,1-1 0,1 0 0,0 0 0,0 0 0,1-2 0,0 1 0,1-1 0,1 0 0,0-1 0,0 0 0,15 9 0,-5-7 21,0-1-1,0-1 0,1-1 1,0-1-1,1-1 0,0-1 1,33 5-1,6-4 133,104 1-1,-74-11-51,-1-4-1,1-3 1,-2-4 0,121-36 0,-90 12-17,-2-6 1,183-93-1,-232 100-58,106-76 0,-143 88-38,-1-2 0,-1-1-1,-1-1 1,49-63 0,-72 82-17,0 0 1,0-1-1,-1 0 1,0 0-1,-1-1 1,-1 1 0,6-21-1,-9 26-3,0 0 1,0 0-1,-1 0 1,1-1-1,-1 1 0,-1 0 1,0 0-1,1 0 1,-2 0-1,1 0 0,-1 0 1,0 0-1,0 0 0,0 0 1,-1 1-1,0-1 1,-6-7-1,1 2 1,-1 1 0,-1 0 0,0 0 1,-1 1-1,0 0 0,0 1 0,0 0 0,-20-9 0,3 3-11,-1 1-1,-55-16 1,30 16-169,0 3 1,-88-7-1,-111 9-478,166 8 567,6-2-154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4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17956,'-14'7'1216,"5"-4"-1344,5 0-440,-1 1-744,11-1 1144,9-6-248,7-7-185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14307,'-3'10'2008,"4"1"-1223,5-2-345,0-5 2208,-5-5-2632,5-1-192,8-11 304,1-8-160,10-6-232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4:5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15 245 15555,'0'0'55,"-1"1"-1,1-1 1,0 0-1,-1 0 1,1 0-1,-1 1 1,1-1-1,-1 0 1,1 0 0,-1 0-1,1 0 1,-1 0-1,1 0 1,-1 0-1,1 0 1,-1 0-1,1 0 1,-1 0-1,1-1 1,-1 1-1,1 0 1,-1 0-1,1 0 1,-1-1-1,1 1 1,0 0-1,-1 0 1,1-1-1,-1 1 1,1 0-1,-1-1 1,1 0-3,0 0 0,0 0-1,0 0 1,0 0 0,0 0 0,1 0-1,-1 0 1,0 0 0,0 0 0,1 0 0,-1 0-1,0 0 1,1 1 0,0-3 0,26-32 928,-4 12-674,1 1 0,1 1 0,1 1-1,0 2 1,2 0 0,0 2 0,44-18-1,-69 32-293,34-12 93,-34 13-96,-1 1 1,0-1-1,1 1 0,0-1 1,-1 1-1,1 0 1,-1 0-1,1 0 0,-1 0 1,1 0-1,-1 0 1,4 2-1,-5-2-8,-1 1 0,0 0-1,0-1 1,1 1 0,-1 0 0,0-1 0,0 1-1,0 0 1,0-1 0,0 1 0,0 0 0,0 0-1,0-1 1,0 1 0,0 0 0,0-1 0,0 1-1,-1 0 1,1-1 0,0 1 0,0 0 0,-1-1-1,1 1 1,-1 0 0,1-1 0,0 1 0,-1-1-1,1 1 1,-2 0 0,-48 66 2,28-40-1,-25 41 0,34-45 11,1 1 0,1 0 0,-10 31 1,18-46-8,1 0 0,0 0 0,0 1 0,0-1-1,1 1 1,1 0 0,0-1 0,0 1 0,1 0 0,0-1 0,1 1 0,2 10 0,-3-17-4,0-1 0,0 0 0,0 1 0,1-1 0,-1 0-1,0 1 1,1-1 0,-1 0 0,1 0 0,0 0 0,0 0-1,0-1 1,0 1 0,0 0 0,0-1 0,0 0 0,1 1-1,-1-1 1,3 1 0,0 0-2,0-1 0,0 0 0,0 0 0,0-1 0,1 1 0,-1-1 0,0 0 0,0 0 0,7-2 0,6-1-107,0-2 1,-1 0-1,1-1 1,23-12-1,-15 6-198,-2-2 1,0-1-1,-1-1 0,0-1 0,-2-1 0,32-33 0,-12 7-196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15379,'-14'15'1353,"4"-5"-953,4 4-120,9-5 496,13-4 16,14-2-208,8 0-136,17-3-144,5-1-32,10-4-72,-1 1-128,0 0-272,-5 0-168,-8 4-360,-7 0 704,-20-2-168,-8 1-128,-19 1-48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14483,'-3'11'1352,"5"-1"-960,8-6-143,6 4 439,8-4-200,3 2-160,8 2-496,2-1-128,2-2 312,-1-1-136,-3-6-104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14291,'1'1'152,"0"-1"0,0 1-1,0 0 1,0 0 0,0-1 0,0 1 0,1-1-1,-1 1 1,0-1 0,0 1 0,0-1 0,1 0-1,-1 1 1,0-1 0,2 0 0,1 1 252,19 6 1089,45 18 1,-60-21-1450,-1 0-1,1 0 1,-1 0 0,0 1 0,0 0 0,0 1 0,-1-1 0,0 1 0,7 8 0,-11-10-40,0 1-1,1-1 1,-1 0 0,-1 1 0,1-1 0,-1 1 0,0 0 0,0 0 0,0-1-1,0 1 1,-1 0 0,0 0 0,0 0 0,0-1 0,-1 1 0,0 0-1,0 0 1,0 0 0,0-1 0,-4 9 0,-3 7 7,-2-1-1,0 0 1,-16 23 0,22-37-7,-67 87-91,42-56-56,21-22 121,6-9-40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14995,'1'0'66,"-1"0"0,1 1 1,0-1-1,-1 0 0,1 1 0,0-1 0,-1 0 0,1 1 0,-1-1 0,1 1 1,-1-1-1,1 1 0,-1-1 0,0 1 0,1 0 0,-1-1 0,1 1 0,-1-1 1,0 1-1,0 0 0,1-1 0,-1 1 0,0 0 0,0-1 0,0 1 0,0 0 1,0-1-1,0 1 0,0 0 0,0-1 0,0 1 0,0 0 0,0 0 1,0-1-1,-1 2 0,-3 31 891,2-27-514,-53 430 1776,49-407-2621,6-28 378,0-1-1,0 0 1,0 0-1,0 1 1,0-1-1,0 0 1,-1 1 0,1-1-1,0 0 1,0 0-1,0 1 1,0-1-1,-1 0 1,1 0-1,0 1 1,0-1 0,-1 0-1,1 0 1,0 0-1,0 1 1,-1-1-1,1 0 1,0 0 0,0 0-1,-1 0 1,1 0-1,-1 0 1,1 0-32,-1 0 1,0-1-1,1 1 0,-1-1 1,0 1-1,1-1 1,-1 1-1,1-1 0,-1 1 1,1-1-1,-1 1 1,1-1-1,0 0 0,-1 1 1,1-1-1,0 0 1,-1 0-1,-23-59-739,11 13 238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16251,'-1'-2'1569,"1"0"-1033,6 1-192,8 2 712,3 2 0,10 0-415,6 0-153,15 0-200,6-2-112,6-2-496,1-1-160,2-1 416,-3-2-136,-6-3-72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12939,'0'1'129,"0"0"0,0 0-1,0 0 1,0 0 0,0 0 0,0 0 0,0 0 0,0 0 0,1-1 0,-1 1-1,0 0 1,0 0 0,1 0 0,-1 0 0,1 0 0,-1-1 0,1 1 0,-1 0 0,1 0-1,0-1 1,-1 1 0,1 0 0,0-1 0,-1 1 0,1 0 0,1 0 0,0-1 61,-1 1 1,1-1 0,0 0 0,0 0 0,-1 0 0,1 0-1,0 0 1,-1 0 0,1 0 0,0 0 0,0-1-1,-1 1 1,3-1 0,7-4 381,0 1 0,-1-1 0,14-10 0,-22 14-583,13-9 352,1-1 1,26-24-1,-37 30-274,0 0 0,0-1 0,0 0 0,-1 0 0,1 0 0,-1-1 0,-1 1 0,1-1 0,-1 0 0,2-8 0,-4 14-49,-1-1 0,1 1 1,-1-1-1,0 1 0,0-1 0,1 1 1,-1-1-1,0 1 0,0-1 1,0 1-1,-1-1 0,1 1 1,0-1-1,-1 1 0,1 0 1,0-1-1,-1 1 0,0-1 0,0-1 1,0 2-4,0 1 1,0-1-1,0 0 1,0 0-1,0 1 1,0-1-1,0 1 1,0-1-1,0 1 1,0-1-1,0 1 1,0 0-1,-1-1 1,1 1-1,0 0 1,0 0-1,0 0 0,0 0 1,-2 0-1,-2 1 16,0-1 0,1 1-1,-1 0 1,1 1-1,-1-1 1,1 1 0,-1 0-1,1 0 1,0 0-1,-8 6 1,1 2-33,1 0-1,1 0 1,0 1 0,0 0-1,1 0 1,0 1 0,1 0 0,0 0-1,1 1 1,0 0 0,1 0 0,1 1-1,0-1 1,1 1 0,0 0-1,0 18 1,2-30-44,1 0-1,0 1 0,0-1 1,0 0-1,0 0 1,0 0-1,1 1 0,-1-1 1,1 0-1,-1 0 1,1 0-1,0 0 0,-1 0 1,1 0-1,0 0 1,1 0-1,-1 0 0,0 0 1,0-1-1,1 1 1,-1 0-1,1-1 0,0 1 1,-1-1-1,1 0 1,0 0-1,0 1 0,0-1 1,0 0-1,4 1 1,-3-1-29,1-1 0,0 0 0,-1 0 0,1 0 0,0 0 0,-1 0 0,1-1 0,0 0 1,-1 0-1,1 0 0,-1 0 0,1 0 0,-1-1 0,0 1 0,1-1 0,-1 0 0,4-4 1,26-23-405,2-12-155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13499,'-11'15'952,"1"-3"-354,1 1-1,1 0 0,-1 0 0,2 1 1,0 0-1,-7 22 0,14-35-583,-1 1 0,1-1 0,0 0 0,0 1 0,0-1 0,0 1 0,0-1-1,0 0 1,1 1 0,-1-1 0,0 0 0,1 1 0,-1-1 0,1 0 0,-1 0 0,1 1 0,0-1 0,-1 0 0,1 0 0,0 0 0,0 0 0,0 0 0,0 0 0,0 0-1,0 0 1,0 0 0,0 0 0,0-1 0,2 2 0,4 1-59,0 1 0,0-2 0,1 1 0,8 2 0,1 0 44,-11-3 1,10 3-7,1 0 0,-2 2 0,1 0 0,-1 1 0,20 13 0,-32-19 23,0 1 0,1-1 0,-1 1 0,0 0 0,-1 1 0,1-1-1,-1 0 1,1 1 0,-1 0 0,0-1 0,0 1 0,0 0 0,-1 0 0,0 0-1,1 0 1,-1 0 0,-1 0 0,1 0 0,-1 1 0,1-1 0,-1 0 0,0 0-1,-1 0 1,1 1 0,-1-1 0,0 0 0,-1 6 0,-1-3 129,0 0 1,0 0 0,-1 0-1,0 0 1,0-1-1,0 0 1,-1 1-1,0-2 1,0 1 0,-9 7-1,11-10-15,-1-1 0,1 1 0,-1-1 1,0 1-1,0-1 0,1 0 0,-2-1 0,-7 3 0,10-3-65,0-1 0,-1 1 0,1-1 0,0 0-1,-1 0 1,1 0 0,0-1 0,0 1 0,-1 0 0,1-1-1,0 1 1,0-1 0,0 0 0,-1 0 0,1 0 0,0 0-1,-3-2 1,2 0-110,0 0-1,0 0 0,1 0 1,-1 0-1,1 0 0,0-1 1,0 1-1,0-1 1,1 1-1,-1-1 0,1 0 1,0 0-1,0 0 0,0 1 1,0-1-1,0 0 0,1 0 1,0 0-1,0-6 1,1-2-387,0 0 0,0 1 0,1-1 0,0 1 0,6-17 0,-1 10-239,1 0 0,1 1 1,0 0-1,1 0 1,15-18-1,10-9-364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14035,'-2'6'339,"0"0"-1,0 0 1,0 0 0,-1-1 0,0 1-1,0-1 1,-5 7 0,-11 23 742,11-14-742,2 0 0,0 1 0,1 0-1,1 0 1,1 0 0,0 27-1,3-27-516,1 0 0,1 0 0,1 0-1,1 0 1,1-1 0,10 27-1,-15-48 113,0 1-1,0-1 0,0 1 0,0-1 0,0 1 0,0-1 1,0 0-1,0 1 0,0-1 0,1 1 0,-1-1 0,0 1 1,0-1-1,0 0 0,1 1 0,-1-1 0,0 0 0,1 1 0,-1-1 1,0 0-1,1 0 0,-1 1 0,0-1 0,1 0 0,-1 0 1,1 1-1,-1-1 0,1 0 0,-1 0-13,1-1 1,-1 0-1,0 0 0,0 1 0,0-1 0,0 0 1,0 0-1,0 1 0,0-1 0,0 0 1,0 1-1,0-1 0,0 0 0,-1 0 0,1 1 1,0-1-1,0 0 0,-1 0 0,-62-139-2038,-16 5 5981,76 124-2110,11 9-713,22 9-316,-13-2-623,3-3-204,0 0 0,-1 0 0,1-2 0,24-2 0,2-5-52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151 175 17084,'-1'-2'79,"0"1"-1,0-1 1,0 1 0,0-1 0,-1 1 0,1-1 0,0 1-1,-1 0 1,1 0 0,-1 0 0,1 0 0,-1 0 0,0 0 0,1 0-1,-1 0 1,0 1 0,0-1 0,0 1 0,1-1 0,-1 1 0,0 0-1,0 0 1,0 0 0,0 0 0,0 0 0,0 0 0,0 0-1,1 0 1,-1 1 0,0-1 0,0 1 0,0 0 0,1-1 0,-1 1-1,0 0 1,1 0 0,-1 0 0,-2 2 0,-1 1-18,0 1 0,0 0 0,0 0 0,1 0 0,-1 0 0,1 1 0,0-1 0,1 1-1,-4 9 1,-1 3-51,0 1-1,2 0 0,-5 22 0,10-34-15,-1 1-1,1-1 0,1 0 1,-1 1-1,1-1 0,0 1 1,1-1-1,0 0 1,0 1-1,1-1 0,4 12 1,-6-17 4,1 0 0,0 0 0,0 0 0,0-1 1,0 1-1,0 0 0,0-1 0,0 1 0,1-1 0,-1 1 1,1-1-1,-1 0 0,1 1 0,-1-1 0,1 0 0,0 0 0,-1 0 1,1 0-1,0-1 0,0 1 0,2 0 0,-1 0 4,0-1-1,0 0 1,0 0-1,0-1 1,0 1-1,-1-1 1,1 1-1,0-1 0,0 0 1,-1 0-1,1 0 1,0 0-1,2-2 1,4-3 41,0 0-1,0-1 1,-1 0 0,0 0 0,0-1 0,11-15 0,-10 11 96,0 0-1,-1-1 1,0 0 0,-2-1-1,1 0 1,-2 0 0,0 0-1,0 0 1,3-21 0,-9 26 61,-3 9-49,-5 13-27,5-3-108,0 1 1,0-1 0,1 1 0,-2 15 0,4-21-17,0 1 0,0 0 0,1 0 0,0 0 0,0 0 0,1 0 1,0-1-1,0 1 0,3 11 0,-3-15 2,0-1 0,0 1 0,0-1 1,0 1-1,0 0 0,0-1 0,0 0 0,1 1 1,-1-1-1,0 0 0,1 0 0,-1 0 0,1 1 1,0-2-1,-1 1 0,1 0 0,0 0 0,0 0 0,-1-1 1,1 1-1,0-1 0,0 0 0,0 1 0,0-1 1,0 0-1,-1 0 0,1 0 0,0 0 0,0-1 1,0 1-1,0 0 0,0-1 0,-1 1 0,3-2 0,4 0 18,0-1 0,0 0-1,-1-1 1,1 0-1,-1 0 1,9-7-1,-5 2 36,-1-1-1,0 1 1,-1-2 0,-1 1-1,1-1 1,-2-1-1,1 1 1,-2-1-1,1-1 1,-2 1 0,6-18-1,-12 40-110,-1 0 0,1 0 0,1-1 0,0 1-1,0 0 1,1 0 0,3 12 0,-4-20 34,1 1 1,0-1-1,-1 0 0,1 0 1,0 0-1,0 0 0,0 0 1,1 0-1,-1 0 0,0 0 1,1 0-1,-1 0 0,1-1 1,-1 1-1,1-1 0,0 1 1,0-1-1,0 0 0,0 1 1,0-1-1,0 0 0,0 0 1,0-1-1,0 1 0,1 0 1,-1-1-1,0 1 0,0-1 1,1 0-1,-1 0 0,0 0 1,1 0-1,-1 0 0,0 0 1,0 0-1,1-1 0,3-1 1,5-1-90,-1-1 0,1 0 0,-1-1 0,0 0 0,0-1 0,0 0 0,-1-1 0,0 0 0,0 0 0,-1-1 0,1 0 1,-2 0-1,1-1 0,-1 0 0,9-17 0,-16 29-331,0 0 411,-1 0 0,1 0 0,-1 1 0,1-1 0,0 0 0,1 6 0,-1-8 33,0 0 0,0 0-1,1-1 1,-1 1 0,0 0 0,1 0-1,-1 0 1,0-1 0,1 1 0,-1 0 0,1-1-1,-1 1 1,1 0 0,0-1 0,-1 1-1,1 0 1,0-1 0,-1 1 0,1-1 0,0 1-1,0-1 1,-1 0 0,1 1 0,0-1-1,0 0 1,0 0 0,-1 1 0,1-1 0,0 0-1,0 0 1,0 0 0,0 0 0,0 0-1,-1 0 1,1 0 0,0 0 0,0 0 0,1-1-1,4 0 19,-1-1 0,1 0 0,-1 0-1,0 0 1,0 0 0,0-1 0,0 0-1,8-6 1,36-34 94,-40 35-92,15-15-16,-1-1 1,-1 0-1,-1-2 0,25-40 1,-45 65-18,0 0 1,0-1-1,-1 1 0,1 0 1,0-1-1,-1 1 1,1-1-1,-1 1 1,1 0-1,-1-1 1,0 1-1,0-3 0,-4 5-60,-4 11 72,-2 6 76,1 1 1,1 0-1,0 0 1,1 0 0,2 1-1,0 0 1,1 1-1,0-1 1,1 28-1,2-19-60,2-1-1,1 1 1,2-1-1,0 1 1,2-1-1,11 32 1,3-5-246,-11-35 80,-2 0 1,-1 0-1,0 0 1,-1 1-1,-1 0 1,1 21-1,-5-40 155,-1 0 0,1 0 0,0 0 0,0 0 0,-1 0 0,1 0 0,-1 0 0,1 0 0,-1 0 0,0 0 0,0 0 1,0-1-1,0 1 0,0 0 0,0-1 0,-1 1 0,-1 1 0,2-2 14,0 0 1,0-1-1,0 1 1,0-1-1,0 1 1,0-1 0,0 1-1,0-1 1,0 0-1,0 0 1,0 1-1,0-1 1,-1 0-1,1 0 1,0 0 0,0 0-1,0-1 1,0 1-1,0 0 1,-1 0-1,1-1 1,0 1 0,0 0-1,0-1 1,0 1-1,0-1 1,0 1-1,0-1 1,0 0-1,0 1 1,1-1 0,-2-1-1,-4-3 73,1-1 1,0 0-1,1 1 0,-1-1 1,1-1-1,0 1 1,1-1-1,-1 1 0,-3-12 1,1-2 67,0 0 1,-4-25 0,8 33-146,0-1-1,0 1 1,2 0-1,-1-1 1,4-23-1,-2 30-67,0 1-1,1-1 0,-1 1 1,1 0-1,1-1 1,-1 1-1,1 0 0,0 0 1,0 1-1,0-1 1,1 1-1,-1-1 1,1 1-1,0 0 0,6-4 1,13-12-97,4-4-43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115 199 17196,'2'-5'289,"1"0"0,-2 0 1,1 0-1,0-1 0,-1 1 1,0-1-1,-1 1 0,1-1 0,-1-10 1,0 15-226,0 0 1,0-1 0,0 1-1,-1-1 1,1 1 0,0-1-1,0 1 1,-1 0 0,1-1-1,-1 1 1,0 0 0,1-1-1,-1 1 1,0 0 0,0 0-1,1 0 1,-1-1 0,0 1-1,0 0 1,0 0-1,-1 0 1,1 1 0,0-1-1,0 0 1,0 0 0,-1 1-1,1-1 1,0 0 0,-1 1-1,1-1 1,0 1 0,-1 0-1,1 0 1,-1-1 0,1 1-1,-1 0 1,1 0 0,0 0-1,-1 0 1,1 1 0,-1-1-1,-1 1 1,-1 0-20,0 0 0,0 1 0,0 0 1,0 0-1,0 0 0,1 0 0,-1 1 0,1-1 0,0 1 1,-1 0-1,1 0 0,1 0 0,-1 0 0,0 1 0,1-1 1,-1 1-1,1 0 0,-3 6 0,2-3-42,0 0-1,0 1 1,0-1 0,1 1 0,0 0-1,1 0 1,-1 0 0,2 0 0,-1 9-1,1-16-2,0 1 0,0 0 0,0-1 0,0 1 0,1-1-1,-1 1 1,0-1 0,1 1 0,-1-1 0,1 1 0,0-1-1,-1 1 1,1-1 0,0 0 0,0 1 0,0-1 0,0 0-1,0 0 1,0 0 0,0 1 0,3 0 0,-2-1 4,0 0 0,0 0 0,0-1-1,0 1 1,0-1 0,1 1 0,-1-1 0,0 0 0,0 0 0,0 0 0,0 0 0,1 0 0,-1-1 0,2 0 0,6-1 26,-1-1 1,0 0-1,0-1 0,0 0 1,0-1-1,10-7 0,4-4 127,-1-1-1,-1-1 0,0-1 1,-2-1-1,0-1 0,-1-1 1,-1 0-1,26-46 0,-37 51-33,-8 10-12,1 8-109,0 0 1,-1-1 0,1 1 0,0 0-1,0 0 1,0-1 0,0 1 0,0 0-1,0 0 1,0 0 0,0 0 0,1 0-1,-1 0 1,0 1 0,1-1 0,-1 0-1,0 0 1,0 2 0,-8 18-33,1 0 1,0 0-1,2 1 1,0 0-1,-3 29 1,7-35-208,1-1 1,0 1 0,1-1 0,1 0 0,0 1 0,2-1 0,-1 1 0,9 23 0,-10-34 54,1 0 0,1 0 0,-1 0 0,1 0 0,0-1 0,3 6 0,-5-9 142,0 0 0,0 0 0,0 0 1,1 1-1,-1-2 0,0 1 0,0 0 1,1 0-1,-1 0 0,0 0 0,1-1 0,-1 1 1,1-1-1,-1 1 0,1-1 0,-1 0 1,1 1-1,-1-1 0,1 0 0,-1 0 0,1 0 1,0 0-1,-1 0 0,1-1 0,2 0 1,22-12-782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0 16051,'-22'11'706,"0"0"0,1 2 1,-35 27-1,-50 54 348,48-34-765,4 3 0,-57 82 0,-68 153-264,178-298-26,-3 8-175,0 0-1,0 0 1,1 0-1,-5 17 1,7-25 168,1 1 0,0-1 0,0 0 0,0 1 1,0-1-1,0 1 0,0-1 0,0 1 0,-1-1 0,1 1 0,1-1 0,-1 1 1,0-1-1,0 1 0,0-1 0,0 1 0,0-1 0,0 0 0,0 1 0,1-1 1,-1 1-1,0-1 0,0 0 0,1 1 0,-1-1 0,0 1 0,0-1 0,1 0 1,-1 1-1,0-1 0,1 0 0,-1 0 0,1 1 0,-1-1 0,0 0 1,1 0-1,-1 1 0,1-1 0,-1 0 0,1 0 0,-1 0 0,1 0 0,-1 0 1,1 0-1,-1 0 0,0 0 0,1 0 0,-1 0 0,1 0 0,-1 0 0,2 0 1,17-6-255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16468,'0'1'66,"-1"0"1,1-1-1,0 1 1,0 0 0,0 0-1,0 0 1,0 0-1,0-1 1,0 1 0,1 0-1,-1 0 1,0 0-1,0-1 1,1 1 0,-1 0-1,0 0 1,1-1-1,-1 1 1,1 0 0,-1 0-1,1-1 1,-1 1-1,1-1 1,0 1 0,-1-1-1,1 1 1,0-1-1,-1 1 1,2 0 0,0-1 18,0 0 0,0 0 0,-1 0 1,1 0-1,0-1 0,-1 1 0,1-1 1,0 1-1,-1-1 0,1 1 0,0-1 0,-1 0 1,1 0-1,2-2 0,6-4 54,1-1 0,-1 0 0,0 0 0,-1-1 0,0-1 0,0 1 0,-1-1 0,0-1 0,-1 0 0,0 0 0,-1 0 0,0-1 0,4-13 0,-10 23-140,1 0 0,-1 0 1,1 0-1,-1 0 0,0 0 0,0 0 1,1 0-1,-2 0 0,1 0 0,0 0 1,0 0-1,-1 0 0,1 0 0,-2-3 1,2 5-1,-1-1 0,1 0 0,-1 1 0,1-1 0,-1 1 0,1-1 0,-1 1 0,1-1 0,-1 1 0,0-1 0,1 1 0,-1-1 1,0 1-1,0 0 0,1-1 0,-1 1 0,0 0 0,0 0 0,1-1 0,-1 1 0,0 0 0,0 0 0,0 0 0,0 0 0,1 0 0,-1 0 1,0 0-1,0 1 0,0-1 0,1 0 0,-1 0 0,0 1 0,0-1 0,1 0 0,-1 1 0,0-1 0,0 1 0,-5 2-2,1 0 1,0 1-1,0 0 0,0 0 0,1 0 0,-1 0 1,1 1-1,0-1 0,0 1 0,0 0 0,1 0 1,0 1-1,-5 10 0,4-7 20,0 1 0,1-1 0,0 1 0,1 0 0,0 0 0,0 1-1,0 15 1,2-23-12,0-1-1,0 1 1,0 0-1,1-1 1,-1 1-1,1-1 1,-1 1-1,1-1 1,0 1-1,0-1 1,0 1-1,0-1 1,0 0-1,1 0 1,-1 1-1,1-1 1,-1 0-1,1 0 1,4 3-1,-3-3-2,0 0 0,0-1-1,0 1 1,1-1 0,-1 0-1,1 0 1,-1 0 0,1 0-1,-1 0 1,1-1-1,-1 1 1,1-1 0,0 0-1,3-1 1,18-2-71,0-1 0,0-2-1,-1 0 1,0-2 0,34-15 0,-31 12-66,1 0 0,0 2 0,44-8 0,-70 17 135,0 0-1,0-1 1,0 1-1,0 0 1,0 0-1,0 0 1,0 0-1,0 0 1,0 0-1,0 1 1,0-1-1,0 1 1,0 0-1,0-1 1,0 1-1,0 0 1,-1 0-1,1 0 1,0 0-1,-1 0 1,1 1-1,0-1 1,-1 0-1,3 3 1,-2 1 51,1 0 1,-1 0 0,0 0-1,0 0 1,0 1 0,-1-1-1,1 7 1,-1-7-42,-1-1 0,1 1-1,0-1 1,1 0 0,-1 1 0,1-1 0,-1 0-1,1 0 1,1 0 0,-1 0 0,0 0-1,5 4 1,-6-8-57,-1 1-1,1-1 0,0 1 1,-1-1-1,1 0 0,0 1 1,0-1-1,-1 0 0,1 0 1,0 0-1,0 1 0,-1-1 1,1 0-1,0 0 0,0 0 0,0 0 1,-1-1-1,1 1 0,0 0 1,0 0-1,-1 0 0,1 0 1,0-1-1,0 1 0,-1 0 1,1-1-1,0 1 0,-1-1 1,2 0-1,18-18-81,-17 16 5,20-22-264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15643,'-2'3'201,"1"-1"-1,-1 1 1,1 0 0,-1-1-1,1 1 1,0 0-1,0 0 1,0 0-1,1 0 1,-1 0 0,0 5-1,-1 1 182,-3 14 41,0 2 1,2-1-1,0 0 0,2 1 1,1-1-1,3 36 0,-2-55-408,0-1-1,0 1 0,0-1 0,0 0 1,1 1-1,0-1 0,0 0 0,0 0 1,0 0-1,0 0 0,6 7 0,-6-9 0,0-1-1,0 1 1,0 0 0,0-1-1,0 0 1,0 1-1,1-1 1,-1 0-1,0 0 1,0 0-1,1-1 1,-1 1-1,1 0 1,-1-1-1,1 0 1,-1 1 0,1-1-1,-1 0 1,1 0-1,-1-1 1,1 1-1,-1 0 1,3-2-1,4 0 44,0-2 0,0 1-1,-1-1 1,0 0 0,0-1 0,0 0-1,0 0 1,-1-1 0,9-8 0,7-8 238,26-34 0,33-53 513,-68 89-635,-1-2 0,-2 1 0,14-35 0,-22 44-706,-8 13-91,-12 16-190,14-13 845,-12 13-435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3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17308,'9'-19'921,"-1"0"0,-1-1 0,0 0 0,-2 0 0,0 0 1,2-23-1,-7 42-895,0 0 0,1 0 0,-1 0 0,0 0 0,0 0 0,0 0 0,0 0 0,0 0 0,0 0 0,0 0 0,0 0 1,0 0-1,0 0 0,-1 0 0,1 0 0,0 0 0,-1 0 0,1 0 0,-1 0 0,1 0 0,-1 0 0,1 0 0,-2-1 0,1 2-23,0 0-1,1 0 1,-1 0-1,0 0 1,0 0 0,1 1-1,-1-1 1,0 0-1,0 0 1,1 1-1,-1-1 1,0 0-1,0 1 1,1-1-1,-1 1 1,1-1-1,-1 1 1,0-1 0,1 1-1,-1-1 1,1 1-1,-1 0 1,1-1-1,0 1 1,-1 0-1,1-1 1,-1 1-1,1 0 1,0 0-1,0-1 1,-1 2 0,-2 4-66,0 0 1,0 1 0,0-1 0,0 1 0,1 0-1,0-1 1,1 1 0,0 0 0,0 0 0,0 0-1,1 0 1,0 0 0,1 11 0,0-16 33,0 0 0,0-1 0,0 1 1,0 0-1,0-1 0,0 1 0,1 0 1,-1-1-1,1 0 0,-1 1 0,1-1 1,0 0-1,-1 0 0,1 0 0,0 0 1,0 0-1,0 0 0,0 0 0,-1 0 1,1-1-1,0 1 0,0-1 0,1 0 1,3 1-1,5 0-34,1-1-1,23-1 1,-34 1 60,13-2 9,-1 0 0,1 0 1,-1-2-1,1 1 0,14-8 1,-23 9 83,0 1 1,-1-2-1,1 1 1,-1 0-1,0-1 1,1 0 0,-1 0-1,0 0 1,-1-1-1,1 1 1,-1-1-1,1 0 1,-1 0 0,0 0-1,-1 0 1,1 0-1,3-8 1,-6 9 22,1 1-1,-1-1 1,0 0 0,0 0-1,0 0 1,0 0 0,0 1-1,-1-1 1,1 0 0,-1 0-1,0 1 1,0-1 0,0 0 0,-1-3-1,-24-37 832,17 30-866,9 12-95,-1 1-1,1 0 1,0 0-1,0-1 1,0 1-1,0 0 0,0 0 1,-1-1-1,1 1 1,0 0-1,0 0 1,0-1-1,0 1 1,0 0-1,0-1 0,0 1 1,0 0-1,0 0 1,0-1-1,0 1 1,0 0-1,0 0 0,0-1 1,1 1-1,-1 0 1,0-1-1,0 1 1,0 0-1,0 0 0,0-1 1,1 1-1,-1 0 1,0 0-1,0 0 1,0-1-1,1 1 1,-1 0-1,0 0 0,0 0 1,0 0-1,1 0 1,-1-1-1,0 1 1,1 0-1,-1 0 0,0 0 1,0 0-1,1 0 1,-1 0-1,0 0 1,0 0-1,1 0 0,-1 0 1,0 0-1,1 0 1,-1 0-1,0 0 1,0 0-1,1 0 0,26 2-1490,-17-1 1051,51 2-663,-26-3 420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214 162 15531,'0'-1'53,"1"1"-1,-1 0 0,0 0 1,0 0-1,0 0 1,0 0-1,0 0 0,1-1 1,-1 1-1,0 0 0,0 0 1,0 0-1,0 0 0,0 0 1,0-1-1,0 1 1,0 0-1,1 0 0,-1 0 1,0-1-1,0 1 0,0 0 1,0 0-1,0 0 0,0-1 1,0 1-1,0 0 1,0 0-1,0 0 0,0-1 1,-1 1-1,1 0 0,0 0 1,0 0-1,0 0 0,0-1 1,0 1-1,0 0 1,0 0-1,0 0 0,0 0 1,-1 0-1,1-1 0,-12-3 954,-16 3 869,22 1-1676,0 1 0,1-1-1,-1 2 1,0-1-1,0 1 1,1-1 0,-1 2-1,1-1 1,-1 0-1,1 1 1,0 0 0,-8 6-1,10-7-207,1 1-1,-1-1 0,0 0 1,1 1-1,-1 0 1,1-1-1,0 1 1,0 0-1,0 0 1,0 0-1,1 1 0,-1-1 1,1 0-1,0 1 1,0-1-1,0 0 1,0 1-1,1-1 1,-1 1-1,1 0 0,0-1 1,0 5-1,1-6-12,-1 0 0,1 0 0,-1-1-1,1 1 1,0 0 0,0 0 0,0 0 0,0-1-1,0 1 1,0 0 0,1-1 0,-1 1 0,0-1-1,1 0 1,-1 1 0,1-1 0,0 0 0,2 2-1,39 15-220,-18-8 189,-17-5 46,-1-1-1,1 1 0,-1 0 0,0 0 0,-1 1 1,1 0-1,-1 0 0,-1 0 0,1 1 0,-1 0 1,0 0-1,0 0 0,-1 1 0,0 0 1,-1 0-1,1 0 0,-1 0 0,-1 0 0,2 11 1,-2-9-1,-1 0 0,0 1 0,-1-1 0,0 0 1,-1 0-1,0 0 0,-1 0 0,1 0 0,-2 0 1,0 0-1,0-1 0,-1 1 0,0-1 0,0 0 1,-1 0-1,-7 9 0,1-3 41,0-1-1,-1 0 0,-1-1 1,-21 17-1,27-24 14,0-1 0,0 0-1,-1 0 1,1-1 0,-1 0-1,0-1 1,0 1 0,-1-1-1,1-1 1,-1 0 0,-11 2 0,18-4-36,1 0 0,0 1 0,0-1 0,0 0 0,0 0 0,0 0 0,0-1 0,-1 1 1,1 0-1,0 0 0,0-1 0,0 1 0,0 0 0,0-1 0,0 1 0,0-1 0,0 1 0,0-1 1,0 0-1,0 1 0,0-1 0,1 0 0,-1 0 0,0 0 0,0 1 0,-1-3 0,2 1-3,-1 0 0,1-1 0,-1 1 0,1 0 0,0 0 0,0 0 0,0 0 0,0-1 0,0 1 0,0 0 0,1 0 0,-1 0 0,1-3 0,3-7-9,1 0 0,0 0 0,13-22 0,37-47-139,98-114 0,-95 126 134,-2-3 0,55-93 0,-106 157 14,-2 2 6,0 1 0,0-1 1,0 0-1,-1 0 0,0 0 1,2-6-1,-4 12-11,0 0 1,0-1 0,0 1-1,1 0 1,-1-1-1,0 1 1,0 0 0,0-1-1,0 1 1,0 0-1,0-1 1,0 1 0,0 0-1,0-1 1,0 1-1,0 0 1,0-1 0,0 1-1,0 0 1,0-1-1,-1 1 1,1 0 0,0 0-1,0-1 1,0 1-1,0 0 1,-1-1 0,1 1-1,0 0 1,0 0-1,0-1 1,-1 1 0,1 0-1,0 0 1,0 0-1,-1-1 1,1 1 0,0 0-1,-1 0 1,1 0-1,0 0 1,-1 0 0,1 0-1,0 0 1,-1-1-1,1 1 1,0 0 0,-1 0-1,1 0 1,0 0-1,-1 0 1,1 1 0,0-1-1,-1 0 1,1 0-1,0 0 1,-1 0 0,1 0-1,0 0 1,0 0-1,-1 1 1,-21 12 38,11-3-17,1 0 1,-1 1 0,2 0-1,0 1 1,0 0 0,1 1 0,-8 18-1,7-15 1,2 1-1,0 1 1,1-1-1,1 1 1,-4 27-1,8-39-13,0-1-1,1 0 1,0 0-1,0 0 1,1 0-1,-1 1 1,1-1-1,0 0 1,0 0-1,1 0 1,0 0-1,0 0 1,0-1-1,3 6 1,-4-8-6,1 0 1,0 0-1,0 0 1,-1 0-1,2 0 1,-1 0-1,0 0 0,0-1 1,0 1-1,1-1 1,-1 0-1,1 0 1,-1 1-1,1-2 0,0 1 1,-1 0-1,1 0 1,0-1-1,0 0 1,-1 1-1,1-1 0,0 0 1,0 0-1,0-1 1,-1 1-1,1 0 1,3-2-1,5-1 9,0-1 1,0 0-1,-1-1 0,1 0 1,-1 0-1,0-1 0,-1-1 0,1 0 1,-1 0-1,-1-1 0,9-9 1,4-6 36,0 0 0,30-50-1,-56 89-64,1 0-1,1 0 1,0 0-1,1 1 1,0 18-1,2-33 22,0 1 0,0-1 0,0 0 1,1 0-1,-1 1 0,1-1 0,-1 0 0,1 0 0,0 1 0,0-1 0,0 0 0,0 0 0,0 0 1,0 0-1,1 0 0,-1-1 0,0 1 0,1 0 0,0 0 0,-1-1 0,1 1 0,0-1 1,0 0-1,0 0 0,0 1 0,4 0 0,-2-1 9,0 0 1,1-1-1,-1 1 0,0-1 0,1 0 1,-1 0-1,0-1 0,1 1 0,-1-1 1,0 0-1,0 0 0,0 0 1,6-3-1,6-4-20,-1 0-1,0-1 1,-1 0 0,0-1-1,-1 0 1,0-2-1,0 1 1,-1-1 0,-1-1-1,0 0 1,-1-1 0,0 0-1,12-24 1,-18 27-204,-5 13-12,-10 17-6,4-1 76,-8 32 0,14-44 10,-1 1 0,1-1 0,1 1 0,-1-1 0,1 1 1,1-1-1,-1 1 0,3 12 0,-3-18 110,1 0 0,-1 0 0,0 0 0,0 0 0,1 0 0,-1 0 0,1 0 0,-1 0 0,1 0 0,-1 0 0,1-1 0,-1 1 0,1 0 0,0 0 0,-1-1 0,1 1 0,0 0 0,0-1 0,0 1-1,0-1 1,-1 1 0,1-1 0,0 1 0,0-1 0,0 1 0,0-1 0,0 0 0,0 0 0,0 1 0,0-1 0,0 0 0,0 0 0,0 0 0,0 0 0,0 0 0,0 0 0,0-1 0,0 1 0,0 0 0,0 0 0,0-1 0,0 1 0,0-1 0,0 1 0,0-1 0,0 1 0,0-1 0,1-1 0,21-15-511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12043,'-3'14'848,"3"5"-856,0-3-32,9 1 768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59 319 12579,'-13'18'1422,"8"-12"-1020,-1 0 0,2 0 0,-1 1 0,1 0 0,0 0 0,0 0 0,1 1 0,0-1 0,-4 16 0,7-22-352,0-1 0,0 1 0,0-1 0,0 1-1,0 0 1,0-1 0,0 1 0,0-1 0,0 1 0,0 0-1,0-1 1,0 1 0,0-1 0,1 1 0,-1 0 0,0-1 0,0 1-1,1-1 1,-1 1 0,0-1 0,1 1 0,-1-1 0,0 1-1,1-1 1,-1 0 0,1 1 0,-1-1 0,1 1 0,0 0 0,1-1 3,-1 0 0,1 1 1,-1-1-1,1 0 1,-1 0-1,1 0 1,-1 0-1,1 0 1,-1 0-1,1-1 1,-1 1-1,2-1 1,6-2 23,-1 0 0,0 0 0,11-7 0,5-4-48,-1-1 0,0-1-1,-1-1 1,-1-1 0,0 0-1,-2-2 1,0-1 0,-1 0-1,-1-1 1,-1-1 0,25-49-1,-37 63-18,-1 0 0,0 0 0,0-1 0,-1 1 0,0-1 0,-1 0-1,0 1 1,0-11 0,-1 17-5,0 1-1,0 0 0,-1 0 1,1 0-1,-1 0 1,1-1-1,-1 1 1,0 0-1,0 0 0,0 0 1,0 0-1,0 0 1,0 1-1,0-1 1,-1 0-1,-2-3 1,2 4-1,0 0 0,0 0 0,0 0 0,-1 0 0,1 0 1,0 1-1,0-1 0,0 1 0,-1 0 0,1-1 1,0 1-1,-1 0 0,1 0 0,0 0 0,0 1 1,-1-1-1,1 0 0,0 1 0,0 0 0,-3 0 1,-7 4 19,0 1 1,0 0 0,0 0 0,1 1 0,0 1-1,0-1 1,1 2 0,0 0 0,0 0 0,1 1 0,1 0-1,-11 14 1,18-22-59,-1 0 0,1 0-1,0 0 1,-1 0 0,1 1-1,0-1 1,0 0 0,1 0-1,-1 1 1,0-1 0,1 0 0,0 1-1,-1-1 1,1 1 0,0-1-1,0 1 1,0-1 0,1 0-1,-1 1 1,0-1 0,1 1-1,1 3 1,0-3-92,0 0-1,1 1 0,-1-1 1,1 0-1,-1 0 0,1 0 1,0-1-1,0 1 1,1-1-1,-1 1 0,0-1 1,1 0-1,4 2 0,35 15-1226,-31-15 1129,0 1 1,-1 0-1,0 1 1,0 0-1,0 1 1,-1 0-1,0 1 1,0 0-1,11 13 1,-12-11 209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54 14891,'-8'11'452,"1"1"0,0 0 1,0 0-1,1 1 0,1 0 0,-6 22 0,9-28-326,0 0 0,0 0 0,1 0 0,1 1 0,-1-1 0,1 0 0,0 1 0,1-1 0,0 0 0,0 0 0,0 0 0,1 0 0,0 0 0,3 8 0,-3-12-82,-1-1 0,0 1-1,1-1 1,-1 0 0,1 1 0,-1-1 0,1 0 0,0 0 0,0 0 0,0 0 0,0-1 0,1 1 0,-1 0 0,0-1 0,1 0 0,-1 1 0,1-1 0,-1 0 0,1 0 0,0-1 0,-1 1 0,1 0 0,0-1 0,0 0-1,-1 1 1,1-1 0,0 0 0,0-1 0,0 1 0,-1 0 0,1-1 0,0 0 0,5-1 0,-1-1 73,0 0-1,1-1 1,-1 0-1,0 0 1,-1 0-1,1-1 1,-1 0 0,0 0-1,0-1 1,9-10-1,-5 2 106,0 0 0,-1-1 0,0 0 0,-1 0 0,5-17 0,-9 22-120,0-1-1,-1 0 1,-1 0-1,1 1 1,-2-1-1,0-1 1,0 1-1,-2-20 1,1 29-91,0 0 1,0 0-1,-1 0 1,1 1-1,-1-1 1,1 0-1,-1 0 1,0 1-1,0-1 1,0 0-1,1 1 1,-3-3-1,3 4-10,-1 0 0,1-1 0,0 1 0,-1-1 0,1 1-1,-1 0 1,1-1 0,-1 1 0,1 0 0,-1 0 0,1 0 0,-1-1-1,0 1 1,1 0 0,-1 0 0,1 0 0,-1 0 0,1 0-1,-1 0 1,0 0 0,1 0 0,-1 0 0,1 0 0,-1 0 0,0 1-1,-1 0-32,0 0-1,0 0 0,1 0 0,-1 1 1,1-1-1,-1 0 0,1 1 0,-1-1 1,1 1-1,0 0 0,-1 0 0,1-1 1,0 1-1,0 0 0,1 0 0,-1 0 1,0 0-1,0 4 0,0-4-36,0 1 0,1 0 0,-1-1 0,1 1-1,-1-1 1,1 1 0,0 0 0,0 0 0,1-1-1,-1 1 1,0-1 0,1 1 0,0 0 0,-1-1 0,1 1-1,0-1 1,1 1 0,-1-1 0,0 0 0,0 1 0,1-1-1,0 0 1,-1 0 0,1 0 0,0 0 0,0 0-1,0-1 1,0 1 0,0 0 0,1-1 0,-1 0 0,0 1-1,1-1 1,-1 0 0,1 0 0,-1 0 0,1-1-1,4 2 1,19-1-529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16243,'-14'14'1274,"-39"42"1544,48-50-2513,1 0 0,-1 1 1,1-1-1,0 1 0,0 0 0,1 0 1,-3 10-1,5-16-270,1 0 0,0 0 0,-1 0 0,1 0 0,0 0 0,0 0 0,0 0 0,0 0 0,0 0 0,0 0 0,0 1 0,0-1 0,0 0 0,0 0 0,1 0 0,-1 0 0,0 0-1,1 0 1,-1 0 0,0 0 0,1-1 0,0 1 0,-1 0 0,1 0 0,1 1 0,-1-1-10,1 0-1,0 0 1,-1 0 0,1 0-1,0-1 1,-1 1-1,1-1 1,0 1-1,0-1 1,0 0-1,0 0 1,-1 0 0,4 0-1,6-1-12,0 0 0,1-1 0,16-5 0,-26 7-5,74-26-118,-52 16 66,1 1-1,36-6 1,-58 14 35,-1 1 0,1-1-1,0 1 1,0 0-1,0 0 1,0 0-1,0 0 1,0 0 0,0 1-1,0 0 1,5 1-1,-6-1 11,-1 0-1,1 0 0,-1 0 1,0 0-1,1 1 0,-1-1 1,0 0-1,0 1 0,0-1 1,0 1-1,0-1 0,0 1 1,0-1-1,0 1 0,-1 0 0,1-1 1,0 1-1,-1 0 0,1 3 1,-1-3 5,1 1 0,-1-1 1,1 0-1,-1 0 0,1 0 0,0 0 1,0 0-1,0 0 0,0 0 1,1 0-1,-1 0 0,1 0 0,-1-1 1,1 1-1,-1 0 0,1-1 1,0 0-1,-1 1 0,1-1 0,0 0 1,0 0-1,0 0 0,0 0 1,1 0-1,-1 0 0,0-1 0,0 1 1,0-1-1,0 1 0,1-1 1,-1 0-1,0 0 0,0 0 0,4 0 1,8-2-176,-1 0 0,1-1 1,0 0-1,20-9 0,-10 4-359,-9 5 259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77 110 18108,'-8'11'398,"1"2"0,0-1 1,1 1-1,0 0 0,1 0 1,-6 21-1,3 0-228,-5 50 1,11-71-148,1-8 12,0 0 0,0 0 0,1 0 0,-1 0 0,1 0 0,0 0 0,1 0 0,-1 0 0,1 0 0,2 7 0,-3-12-27,0 1 0,0-1 1,0 0-1,0 0 0,1 0 1,-1 1-1,0-1 0,0 0 1,0 0-1,0 0 0,0 1 1,1-1-1,-1 0 0,0 0 0,0 0 1,0 0-1,1 0 0,-1 1 1,0-1-1,0 0 0,0 0 1,1 0-1,-1 0 0,0 0 1,0 0-1,1 0 0,-1 0 1,0 0-1,0 0 0,0 0 1,1 0-1,-1 0 0,0 0 1,0 0-1,1 0 0,-1 0 1,0 0-1,8-8 195,3-12 68,-3-4-40,0-1-1,-1 0 0,-2-1 1,4-36-1,-5 18-45,-5-79 0,0 108-182,0 17-25,7 26-3,-4-24 21,-1 0 0,1 0 0,0 0 0,0-1 0,1 1-1,-1-1 1,1 0 0,0 1 0,-1-1 0,1 0 0,1 0 0,-1-1 0,0 1-1,1-1 1,-1 0 0,1 0 0,0 0 0,0 0 0,0 0 0,0-1 0,0 0-1,0 0 1,0 0 0,0 0 0,0-1 0,0 1 0,1-1 0,-1 0 0,0 0-1,0-1 1,0 1 0,8-3 0,-2 0 9,-1 0-1,1-1 1,-1 0-1,0 0 1,-1-1-1,1 0 1,-1-1-1,0 1 1,0-2-1,-1 1 1,0-1 0,0 0-1,0-1 1,-1 1-1,0-1 1,-1-1-1,0 1 1,0-1-1,4-11 1,-46 113-43,29-66 58,2 1 0,-3 28 0,8-48-11,0-1-1,1 1 1,0 0 0,0 0 0,1 0-1,0-1 1,0 1 0,1 0 0,0-1-1,0 1 1,1-1 0,4 9 0,-5-12-129,1-1 1,0 1-1,0-1 1,0 0-1,0 0 1,1 0 0,-1 0-1,1-1 1,0 1-1,0-1 1,-1 0-1,1 0 1,1-1-1,-1 1 1,0-1-1,0 0 1,1 0 0,-1 0-1,0 0 1,1-1-1,-1 0 1,1 0-1,-1 0 1,1-1-1,-1 1 1,0-1-1,1 0 1,-1 0-1,0 0 1,0-1 0,0 0-1,6-2 1,9-10-619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 15963,'0'-3'2289,"-1"0"-1377,-6 3-416,0 6 1833,-2 7-1337,1 4-152,-1 7-480,0 2-144,5 3-488,1 2-232,6-5-464,6-4-184,2-14 856,3-8-249,5-8-199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15667,'12'-13'410,"1"0"-1,0 0 1,1 1-1,1 1 0,0 0 1,0 1-1,1 0 1,32-13-1,-23 13-43,0 1 0,1 1 0,-1 2 0,2 0-1,39-3 1,-54 8-228,1 1 0,0 0 0,0 0 0,19 4 0,-30-4-118,1 1 0,-1-1 0,1 1 0,-1 0 0,0-1 0,0 1 0,1 0 0,-1 0 1,0 0-1,0 1 0,0-1 0,0 1 0,0-1 0,0 1 0,-1-1 0,1 1 0,0 0 0,-1 0 0,1 0 1,-1 0-1,0 0 0,0 0 0,1 0 0,-1 0 0,-1 1 0,1-1 0,0 0 0,-1 1 0,1-1 0,0 4 1,-2 2 20,1-1 0,-1 0 0,0 1 0,-1-1 0,0 0 0,0 0 0,-1 0 1,1 0-1,-1-1 0,-1 1 0,-5 8 0,-8 10 151,-29 32 0,37-46-137,-45 48 237,28-32-104,2 2-1,-31 44 1,53-70-178,0 0 0,0 1 1,1-1-1,-1 0 1,1 1-1,0-1 0,0 1 1,0 0-1,0-1 1,0 7-1,1-8-19,0 0-1,1 0 1,-1 0 0,0 0-1,1 0 1,0 0-1,-1 0 1,1 0 0,0 0-1,0 0 1,0-1-1,0 1 1,0 0 0,1-1-1,-1 1 1,0-1 0,1 1-1,-1-1 1,1 1-1,0-1 1,-1 0 0,3 1-1,6 4-166,1-1-1,0 0 1,0-1-1,0 0 1,0-1-1,1 0 0,16 1 1,91 5-456,-107-9 594,73 1-404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 13827,'0'6'555,"0"0"0,0 1 0,-1-1-1,0 0 1,0 0 0,0 0 0,-1 0 0,1 0 0,-6 9 0,-1 10 471,-7 43-334,-13 131 0,24-247-2070,3-127-638,1 175 2018,0-1-1,-1 0 1,1 1 0,0-1-1,1 0 1,-1 1 0,0-1-1,0 1 1,0-1 0,0 0-1,0 1 1,1-1 0,-1 1-1,0-1 1,1 0-1,-1 1 1,0-1 0,1 1-1,-1-1 1,0 1 0,1-1-1,-1 1 1,1-1 0,-1 1-1,1 0 1,-1-1 0,1 1-1,0 0 1,-1-1 0,1 1-1,-1 0 1,1 0 0,0 0-1,-1-1 1,1 1 0,-1 0-1,1 0 1,0 0 0,-1 0-1,2 0 1,30 10 278,-13-3-204,-5-5-55,0 0-1,0-1 1,0 0-1,1-2 1,-1 1-1,0-2 1,0 0-1,0 0 1,0-1-1,0-1 1,0 0-1,22-12 1,-27 13-12,0-2-1,-1 1 1,1-2 0,-1 1-1,0-1 1,0 0-1,-1 0 1,0-1 0,0 0-1,-1-1 1,0 1 0,0-1-1,0 0 1,-1-1 0,0 1-1,-1-1 1,0 0 0,-1 0-1,4-13 1,-7 13 54,-6 10-8,-6 12 28,1 1 25,1 1-1,1 1 1,1 0-1,0 0 1,1 0-1,1 1 1,-7 25-1,7-15 93,1 1-1,1-1 0,2 1 1,0 31-1,6-4 112,-3-52-303,0 1 0,0 0 1,0-1-1,0 1 0,0-1 1,1 1-1,-1-1 0,1 1 0,0-1 1,0 0-1,0 0 0,4 4 1,-6-7-14,0 0 0,1 1 0,-1-1 0,0 0 1,1 1-1,-1-1 0,0 0 0,1 0 0,-1 1 0,1-1 1,-1 0-1,1 0 0,-1 0 0,0 1 0,1-1 1,-1 0-1,1 0 0,-1 0 0,1 0 0,-1 0 0,1 0 1,-1 0-1,1 0 0,-1 0 0,1 0 0,-1 0 1,1 0-1,-1-1 0,0 1 0,1 0 0,-1 0 0,1 0 1,-1-1-1,1 1 0,-1 0 0,0 0 0,1-1 0,-1 1 1,0 0-1,1-1 0,-1 1 0,0 0 0,1-1 1,-1 1-1,0-1 0,0 1 0,1 0 0,-1-1 0,0 1 1,0-1-1,0 1 0,0-1 0,0 1 0,0-2 1,7-28-300,-7 29 279,1-10-76,-1 0 1,0 0-1,-1 0 0,0 1 1,0-1-1,-1 0 0,-1 1 0,0-1 1,0 1-1,-1 0 0,0 0 0,-1 0 1,0 1-1,0-1 0,-1 1 1,-11-13-1,-2 9 179,14 13 91,10 10 65,-2-6-432,1-1 0,0 1 0,0-1 0,0 0 0,0 0-1,1 0 1,-1 0 0,1-1 0,0 0 0,-1 0 0,1 0-1,0 0 1,0-1 0,0 0 0,1 0 0,-1 0 0,0-1 0,8 0-1,10 1-525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16147,'0'0'111,"1"1"0,-1 0 0,0-1-1,0 1 1,1 0 0,-1-1 0,0 1-1,1 0 1,-1-1 0,0 1 0,1 0-1,-1-1 1,1 1 0,-1-1 0,1 1-1,-1-1 1,1 1 0,0-1 0,-1 0-1,1 1 1,0-1 0,-1 0-1,1 1 1,0-1 0,0 0 0,25 1 1503,27-15-144,-49 13-1331,25-9 62,0-1 0,0-2-1,42-25 1,-60 32-160,-1-1 1,0-1 0,0 0-1,-1 0 1,0-1-1,0 0 1,-1-1-1,0 0 1,-1 0 0,0 0-1,10-21 1,-17 29-45,1 1 1,0 0-1,0-1 1,-1 1 0,1-1-1,-1 1 1,0-1-1,1 1 1,-1-1-1,0 1 1,0-1-1,0 0 1,0 1 0,0-1-1,0 1 1,0-1-1,-1 1 1,1-1-1,-1 1 1,1-1 0,-1 1-1,1-1 1,-1 1-1,0-1 1,-1-1-1,0 2 0,1 0 0,-1 0 0,1 0 0,-1 0 0,1 1 0,-1-1 0,0 1 0,1-1 0,-1 1 0,0 0 0,1-1 0,-1 1 0,0 0 0,1 0 0,-1 0 0,0 0 0,1 1 0,-1-1 0,0 0 0,1 1 0,-1-1 0,0 1 0,1 0 0,-2 0 0,-14 7 1,0 0-1,0 0 1,1 2 0,1 0-1,0 1 1,-25 23 0,34-29 8,0 1 1,0 1 0,0-1-1,1 1 1,0 0 0,0 0-1,0 1 1,1 0 0,1-1 0,-1 1-1,1 1 1,0-1 0,1 0-1,0 1 1,1-1 0,-2 16-1,3-21 0,1 1 0,0 0 0,0 0 0,0-1 0,0 1 0,0-1 0,1 1 0,-1-1 0,1 1 0,0-1 0,0 0-1,0 0 1,1 0 0,-1 0 0,1 0 0,-1 0 0,1-1 0,0 1 0,0-1 0,0 0 0,1 0 0,-1 0 0,0 0 0,1-1 0,-1 1-1,1-1 1,0 0 0,-1 0 0,1 0 0,0-1 0,3 1 0,-2 0-82,0 0 0,0-1 0,0 0-1,0 0 1,0 0 0,0 0 0,0-1 0,0 0 0,0 0 0,-1 0-1,1 0 1,0-1 0,-1 0 0,1 0 0,-1 0 0,1-1 0,-1 1 0,0-1-1,0 0 1,0 0 0,-1-1 0,1 1 0,5-8 0,-8 10 32,0 0 0,-1 0 0,1 0 1,0 0-1,-1 0 0,1-1 0,-1 1 1,1 0-1,-1-1 0,0 1 0,0 0 1,1 0-1,-1-1 0,0 1 0,0-2 1,-5-6-406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16620,'-8'3'1344,"3"-2"-1320,1 0-280,5-1 640,4-2 32,3-6-304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14875,'2'0'170,"0"-1"-1,0 0 0,0 1 1,0-1-1,-1 0 1,1 0-1,0 0 0,-1 0 1,1 0-1,0-1 1,-1 1-1,1 0 1,-1-1-1,2-2 0,3-2 215,137-124 3808,6-5-2767,-108 95-1207,51-66-1,-84 96-217,-1 0 1,0 0 0,-1 0-1,0-1 1,0 0-1,-1 0 1,-1 0 0,0-1-1,0 0 1,2-17-1,-5 28-1,-1 0 0,0 0 0,0 0 0,0 0 0,1 0-1,-1 0 1,0 0 0,0 0 0,-1 0 0,1 0 0,0 0-1,0 0 1,0 1 0,0-1 0,-1 0 0,1 0 0,-1 0-1,1 0 1,0 0 0,-1 1 0,1-1 0,-1 0 0,0 0-1,1 1 1,-1-1 0,0 0 0,1 1 0,-1-1 0,0 0-1,0 1 1,1-1 0,-1 1 0,0 0 0,0-1 0,0 1-1,0 0 1,0-1 0,0 1 0,0 0 0,1 0 0,-1 0-1,0 0 1,0 0 0,0 0 0,0 0 0,0 0 0,0 0-1,0 0 1,0 0 0,0 1 0,0-1 0,0 0 0,1 1-1,-2 0 1,-5 1-8,1 1 0,-1 0-1,1 0 1,0 1 0,-9 7-1,-7 6 11,2 2 0,0 1 0,2 0 0,0 1 0,1 1 0,1 0 0,1 1 0,-15 33-1,26-48-55,1 1-1,0-1 1,0 1-1,1 0 1,0 0-1,1 1 0,0-1 1,0 0-1,1 0 1,0 11-1,1-15-10,0 0 0,0 0-1,0-1 1,0 1 0,1 0 0,0-1-1,0 1 1,0-1 0,0 0-1,1 0 1,0 0 0,-1 0 0,2 0-1,-1 0 1,0-1 0,1 1-1,-1-1 1,1 0 0,0 0 0,9 4-1,19 8-327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 16347,'-6'5'351,"-1"0"0,1 0 0,0 1 0,0 0 0,1 0-1,0 0 1,0 1 0,0-1 0,-4 10 0,7-13-278,0 1 0,0 0 0,0 0-1,1-1 1,-1 1 0,1 0 0,0 0 0,0 0 0,1 0 0,-1 0 0,1 1 0,0-1 0,0 0 0,0 0 0,1 0 0,-1 0 0,1 0 0,0 0 0,2 7 0,-2-9-51,1 0 0,-1 0 1,0 0-1,0 0 0,1-1 0,-1 1 0,1-1 0,0 1 0,-1-1 0,1 1 0,0-1 0,0 0 0,0 0 1,0 0-1,0 0 0,0 0 0,0 0 0,3 0 0,-1 0 10,1 0-1,0-1 0,-1 1 1,1-1-1,0-1 1,0 1-1,-1 0 1,7-3-1,3 0 45,0-2 0,-1 0 0,1 0 0,20-12 0,-16 6 35,0-1 1,17-15-1,-28 21-68,0 0 1,0 0-1,-1-1 0,1 0 1,-2-1-1,11-15 1,-29 46 51,-9 20-64,5 17-13,16-54-15,0 0 0,0 0 0,1 0 0,0 1 0,0-1 0,0 0 0,3 12 0,-3-17 4,1 0 1,-1 1 0,1-1 0,-1 1 0,1-1-1,0 0 1,-1 0 0,1 1 0,0-1 0,0 0-1,0 0 1,0 0 0,0 0 0,0 0 0,0 0-1,1 0 1,-1 0 0,0-1 0,0 1 0,1 0-1,-1-1 1,0 1 0,1-1 0,-1 1 0,1-1-1,-1 0 1,0 1 0,1-1 0,-1 0 0,1 0-1,-1 0 1,1 0 0,-1 0 0,1-1 0,-1 1-1,1 0 1,-1-1 0,0 1 0,1-1 0,1 0-1,5-2 36,0-1 0,-1 1 0,1-2 0,-1 1 0,10-8 0,-3 1 32,-2-1 0,1 0-1,-1-1 1,13-19 0,-18 23-80,-1 0 0,0-1 0,-1 0 0,0 0 0,0 0 0,-1-1 0,5-18-1,-10 22-142,-3 9 53,-5 14-15,9-14 100,-1 0-1,1 1 0,0-1 1,-1 1-1,1-1 1,0 1-1,0-1 1,1 1-1,-1-1 1,0 1-1,1-1 1,-1 1-1,1-1 1,0 1-1,0-1 0,0 0 1,0 0-1,1 1 1,2 3-1,-2-4 8,1 0 0,0 1-1,-1-1 1,1-1-1,0 1 1,0 0 0,0-1-1,0 1 1,1-1-1,-1 0 1,0 0 0,1 0-1,2 0 1,8 0-6,-1 0-1,1 0 1,-1-2 0,0 1 0,1-2 0,20-4-1,-3-2-150,40-15-1,-60 19 92,-1-1 0,0 0 0,0 0 0,-1-1 0,1 0 0,-1-1 0,12-10 0,-20 16 53,0 0 1,0 0-1,0 0 1,-1 0-1,1 0 0,0 0 1,0 0-1,0 0 1,-1-1-1,1 1 1,-1 0-1,1 0 1,-1 0-1,1-1 0,-1 1 1,0-2-1,0 2 9,0 1 0,0-1 0,0 1 0,-1-1-1,1 1 1,0 0 0,0-1 0,-1 1 0,1-1 0,0 1-1,-1 0 1,1-1 0,0 1 0,-1 0 0,1-1 0,-1 1-1,1 0 1,-1 0 0,1-1 0,0 1 0,-1 0 0,1 0-1,-1 0 1,1 0 0,-1 0 0,1 0 0,-2 0 0,-3-1 8,1 1 1,-1 0 0,0 1 0,0-1 0,1 1-1,-1 0 1,-6 2 0,-1 1 108,0 1 0,0 0 1,-15 11-1,22-13-54,0 0 1,1 0-1,0 0 1,-1 1 0,1 0-1,1 0 1,-1 0-1,1 0 1,-1 1-1,-4 7 1,8-11-48,0 0 0,-1-1 1,1 1-1,-1 0 0,1 0 0,0-1 0,0 1 1,0 0-1,-1 0 0,1 0 0,0-1 1,0 1-1,0 0 0,0 0 0,0 0 0,0 0 1,1-1-1,-1 1 0,0 0 0,0 0 0,1-1 1,-1 1-1,0 0 0,1 0 0,-1-1 1,0 1-1,1 0 0,-1-1 0,1 1 0,-1 0 1,1-1-1,0 1 0,-1-1 0,1 1 0,0-1 1,-1 1-1,1-1 0,0 0 0,-1 1 1,1-1-1,0 0 0,0 1 0,0-1 0,-1 0 1,1 0-1,0 0 0,0 0 0,1 0 0,6 1 0,0 0 0,0-1 0,16-1-1,-16 1-15,42-4-61,-24 1-11,27 2-1,-44 1 68,0 1 0,0 0 1,-1 0-1,1 1 0,-1 0 0,1 1 0,8 4 0,-16-7 38,0 1 0,-1-1 0,1 0 0,0 0 0,0 1 0,0-1 0,0 0 0,0 0 0,-1 0 0,1 0 0,0 0 1,0 0-1,0 0 0,0 0 0,0 0 0,0 0 0,-1 0 0,1-1 0,0 1 0,0 0 0,0-1 0,-1 1 0,1-1 0,0 1 0,0-1 0,0 0 0,1-1 38,0 1 1,-1-1-1,0 0 1,1 0-1,-1 0 1,0 0-1,0-1 1,0 1-1,1-4 1,1-4 96,0-1 0,-1 0 1,0-12-1,-2 1-237,1-6-1609,0 27 1554,0 1 0,0 0 0,-1-1 1,1 1-1,0 0 0,0 0 0,0-1 0,0 1 0,0 0 0,0 0 0,0 0 0,0 0 0,0 0 0,0 0 0,-1 0 0,1 1 0,0-1 0,0 0 0,0 0 0,0 1 0,1-1 0,0 1-58,16 3-557,4 2-104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4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15755,'-15'28'533,"1"1"-1,1 0 0,2 0 1,1 2-1,2-1 1,1 1-1,1 0 0,1 1 1,2-1-1,1 36 0,-1 7-192,2-97-373,-10-103-131,8 115 180,-2-7 92,6 15 14,5 8 63,2 2-182,-1-1 0,1 0 0,0 0 0,0-1 0,0 0 0,1 0-1,-1-1 1,1 0 0,1-1 0,-1 0 0,0 0 0,18 2 0,-18-3-3,-1-1 0,0-1 1,1 1-1,-1-1 0,1-1 0,-1 0 0,0 0 0,1 0 0,-1-1 0,0 0 0,0-1 0,0 0 0,0 0 1,-1-1-1,9-5 0,-14 8 4,-1 0 1,1 0 0,-1 0-1,0 0 1,1-1 0,-1 1-1,0 0 1,0-1 0,0 1-1,0-1 1,0 0-1,0 1 1,-1-1 0,1 1-1,0-1 1,0-2 0,-1 4-5,0-1 1,0 1 0,0 0-1,0 0 1,0-1 0,0 1-1,0 0 1,0 0 0,0 0 0,0-1-1,0 1 1,-1 0 0,1 0-1,0 0 1,0-1 0,0 1-1,0 0 1,0 0 0,0 0-1,-1 0 1,1-1 0,0 1-1,0 0 1,0 0 0,0 0 0,-1 0-1,1 0 1,0 0 0,0-1-1,0 1 1,0 0 0,-1 0-1,1 0 1,0 0 0,0 0-1,-1 0 1,1 0 0,0 0-1,-1 0 1,-17 7 13,13-2 13,-1-1 0,1 1 0,-1 0 0,1 0 0,1 1 0,-5 5 0,7-9-1,1 0 1,-1 0-1,1 0 0,0 0 0,-1 0 1,1 0-1,0 0 0,1 1 0,-1-1 1,0 0-1,1 1 0,-1-1 0,1 0 1,0 1-1,-1-1 0,1 1 0,0-1 1,1 0-1,-1 1 0,0-1 0,2 5 1,-1-6-4,0 0 0,0 1 0,1-1 0,-1 0 0,0 0 0,1 0 0,-1 0 1,1 0-1,-1 0 0,1-1 0,-1 1 0,1 0 0,-1-1 0,1 1 0,0-1 0,-1 1 1,1-1-1,0 0 0,0 0 0,-1 0 0,1 0 0,2 0 0,40-5 160,-19-1-224,28-10-1,-34 9-121,0 1 0,0 1-1,24-2 1,-42 6 149,0 1-1,-1 0 1,1 0 0,0 0-1,0 0 1,0 0-1,-1 0 1,1 0 0,0 0-1,0 1 1,-1-1-1,1 0 1,0 0 0,0 1-1,-1-1 1,1 0-1,0 1 1,-1-1 0,1 1-1,0-1 1,-1 1-1,1-1 1,-1 1 0,1-1-1,0 2 1,5 18-19,-6-18 46,0-1 0,0 1 0,0 0-1,0-1 1,0 1 0,1-1-1,-1 1 1,0 0 0,1-1-1,0 1 1,-1-1 0,1 0 0,0 1-1,0-1 1,0 1 0,0-1-1,0 0 1,0 0 0,0 0-1,0 1 1,0-1 0,1 0 0,-1-1-1,3 3 1,0-2 12,1 0-1,-1 0 1,1 0-1,-1 0 1,0-1 0,1 0-1,-1 0 1,1 0-1,-1 0 1,6-2 0,45-14-539,-10 3-1530,-37 13 1026,-7 2 398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20236,'-12'4'2201,"0"0"-1545,11 1-344,6-4 1032,14 2-472,5 1-215,11-1-409,6 1-152,5-1-312,4 3-192,-1-6-513,-2 0-335,-8-3 976,-6-7-256,-11-4-192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16956,'3'2'322,"-1"0"0,0 0 0,0 0 0,0 0 0,0 0 0,-1 1 0,1-1 0,-1 1 0,3 4 0,8 13 1123,-2-7-859,0 1-1,-1 0 1,15 28 0,-21-34-539,0 0-1,0 0 0,-1 0 0,0 0 0,-1 0 1,0 1-1,0-1 0,-1 0 0,0 17 1,-3-10-32,0 0 0,-1 0 1,0 0-1,-1-1 1,0 0-1,-2 0 1,1 0-1,-2-1 1,-10 16-1,-2-2-143,-1 0 1,-1-2-1,-27 25 0,31-34 12,-36 24 0,27-24-21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16764,'1'3'218,"0"-1"0,1 0 0,0 0 0,-1 0 0,1 0 0,0 0 0,0-1 1,0 1-1,0 0 0,0-1 0,0 0 0,1 1 0,-1-1 0,0 0 0,1 0 1,3 1-1,-1-1 50,1 0 0,-1 0 0,1-1 0,-1 0 0,1 0 0,-1 0 0,8-2 0,6-1 173,-1-2 1,1 0 0,24-12 0,-21 7-249,-1 0 0,-1-1 0,19-14 1,-28 17-166,0-1 1,0 0 0,-1 0-1,0-1 1,-1 0-1,12-16 1,-20 24-27,0 0 0,0 1-1,0-1 1,0 0 0,0 0-1,0 0 1,0 0 0,-1 0-1,1 0 1,-1 0 0,0 0 0,1 0-1,-1 0 1,0 0 0,0 0-1,0 0 1,0 0 0,-1 0 0,1 0-1,0 0 1,-2-3 0,1 4-3,0 0 0,1 0 1,-2 0-1,1 0 0,0 0 1,0 0-1,0 0 0,0 0 0,-1 0 1,1 0-1,0 1 0,-1-1 1,1 0-1,0 1 0,-1-1 1,1 1-1,-1 0 0,1-1 0,-1 1 1,1 0-1,-1 0 0,1 0 1,-1 0-1,1 0 0,-1 1 1,1-1-1,-1 0 0,1 1 0,-1-1 1,-1 1-1,-3 1-3,1 1 0,-1-1 0,1 1 0,0 0 0,0 0 0,0 1-1,0-1 1,1 1 0,-1 0 0,1 1 0,0-1 0,0 1 0,-6 9 0,-2 5 0,1 0 0,-12 28 0,14-27 1,1 1 1,-8 30 0,15-43 1,-1-1 0,1 0 0,0 1 0,1-1 0,-1 1-1,1-1 1,1 1 0,0 0 0,0-1 0,4 14 0,-5-19-1,1 0 0,0 0 0,-1 0 0,1-1-1,0 1 1,0 0 0,0-1 0,1 1 0,-1 0 0,0-1 0,1 1 0,-1-1-1,1 0 1,-1 1 0,1-1 0,-1 0 0,1 0 0,0 0 0,0 0 0,-1 0-1,3 0 1,-1 0 0,0-1-1,0 0 0,0 1 1,0-1-1,0-1 0,0 1 1,0 0-1,0-1 0,0 0 1,0 1-1,0-1 1,4-2-1,5-3-2,-1 0 0,0-1 1,0 0-1,0-1 0,12-12 1,-5 4 20,-1-1-1,0-1 1,-2 0 0,0-2 0,-1 1 0,-1-2 0,-1 1 0,12-30-1,-21 36 35,-10 16 18,-13 20 14,9-2-63,0 0-1,1 0 0,-9 27 1,15-38-16,1 0 1,1 1-1,0-1 0,0 1 1,1 0-1,0-1 1,1 1-1,0 0 0,0 0 1,2 10-1,-1-17-1,-1-1 1,1 0-1,-1 0 0,1 0 1,0 0-1,0 0 0,0 0 1,0 0-1,0 0 0,0 0 1,1 0-1,-1-1 0,1 1 1,-1 0-1,1-1 0,-1 1 0,1-1 1,0 0-1,0 0 0,0 1 1,0-1-1,0 0 0,0-1 1,0 1-1,0 0 0,0-1 1,0 1-1,1-1 0,-1 1 1,0-1-1,0 0 0,0 0 1,1 0-1,-1 0 0,0 0 0,3-1 1,4-1 12,0 0 0,0-1 0,0 0 0,0 0 0,-1-1 1,0 0-1,14-9 0,1-3 22,0-1 0,-1-2 0,-1 0 1,20-24-1,-7 3 211,36-57 1,-77 107-181,1 1-1,0 0 1,1 0 0,0 0 0,0 0 0,1 1 0,1 0 0,-2 13-1,4-24-65,1 0-1,0 0 0,0-1 1,-1 1-1,1 0 0,0 0 1,0 0-1,0 0 0,0 0 1,0 0-1,0 0 0,1 0 1,-1 0-1,0 0 0,0 0 1,1-1-1,-1 1 0,1 0 1,-1 0-1,0 0 0,1 0 1,0-1-1,-1 1 0,1 0 1,-1-1-1,1 1 0,0 0 1,0-1-1,-1 1 0,1-1 1,0 1-1,0-1 0,0 1 1,-1-1-1,1 1 0,0-1 1,0 0-1,0 0 0,0 1 1,0-1-1,0 0 0,0 0 1,0 0-1,0 0 0,0 0 1,-1 0-1,1 0 0,0-1 1,0 1-1,0 0 0,1-1 1,8-1 7,0-1 0,0-1 0,18-9 0,-12 6-12,-15 6 4,1 0-1,0 0 0,0 1 1,0-1-1,0 1 0,-1-1 1,1 1-1,0 0 0,0 0 1,0-1-1,0 1 0,0 1 1,0-1-1,0 0 0,0 0 1,0 1-1,0-1 1,0 1-1,-1 0 0,3 0 1,-2 1-3,-1-1 1,1 1 0,-1-1 0,1 1-1,-1-1 1,0 1 0,0 0 0,0 0-1,0 0 1,0-1 0,0 1 0,-1 0 0,1 0-1,-1 0 1,1 0 0,-1 0 0,0 0-1,1 3 1,0 9-212,0-1-1,0 0 1,-1 1 0,-1-1-1,0 0 1,-5 22-1,5-65-1722,1 1 1300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19844,'0'2'1721,"-2"-1"-1225,2 2-296,5 0 48,0 1-392,4 1 248,0 2-224,5 3-248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 15619,'1'-3'1241,"-5"5"-969,-16 10-136,-9 9 640,-4 3-360,-3 7-312,1 4-48,2 1-96,5-1-104,7 0-224,4-4-80,5-5-977,2-6 1169,3-14-200,3-6-160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15907,'-26'-1'3264,"-26"1"1168,49 0-4318,-1 1 1,1-1-1,0 1 1,-1 0 0,1 0-1,0 0 1,0 1-1,0-1 1,0 1-1,0-1 1,0 1-1,-4 3 1,7-4-125,-1-1 1,0 1-1,1 0 0,-1 0 1,1-1-1,-1 1 0,1 0 0,-1 0 1,1 0-1,-1-1 0,1 1 1,0 0-1,-1 0 0,1 0 1,0 0-1,0 0 0,0 0 1,0 0-1,0 0 0,0 0 0,0 0 1,0-1-1,0 1 0,0 0 1,0 0-1,1 0 0,-1 0 1,0 0-1,1 0 0,-1 0 1,1-1-1,-1 1 0,1 0 0,-1 0 1,1-1-1,-1 1 0,1 0 1,0 0-1,-1-1 0,1 1 1,0-1-1,0 1 0,0 0 1,7 5-173,0-1 1,0 0 0,13 6 0,-8-4-103,-12-7 280,10 6-235,-1 1 1,1 0 0,-1 1-1,0 0 1,10 11 0,-18-17 238,-1-1 1,1 1-1,-1 0 1,1 0-1,-1 0 1,0 1-1,0-1 1,0 0-1,0 0 1,0 1 0,0-1-1,-1 0 1,1 1-1,-1-1 1,0 1-1,1-1 1,-1 1-1,0-1 1,-1 1-1,1-1 1,0 0-1,-1 1 1,1-1-1,-1 1 1,0-1 0,0 0-1,0 1 1,0-1-1,0 0 1,0 0-1,0 0 1,-1 0-1,-2 3 1,-3 3 128,0 0 0,-1 0 0,0 0 0,-1-1 1,0 0-1,0-1 0,0 0 0,-1 0 0,0-1 1,0 0-1,0-1 0,-1 0 0,1-1 0,-17 4 1,26-7-132,-1 0 1,0 0 0,1 1-1,-1-1 1,0 0 0,1-1 0,-1 1-1,1 0 1,-1 0 0,0-1-1,1 1 1,-1-1 0,1 1 0,-1-1-1,0 0 1,1 1 0,0-1-1,-1 0 1,1 0 0,0 0 0,-1 0-1,0-2 1,1 1 1,0 0 1,0 0-1,0 1 1,0-1-1,0 0 0,1 0 1,-1 0-1,1-1 0,0 1 1,-1 0-1,1 0 1,0 0-1,0 0 0,0 0 1,1 0-1,-1 0 0,1-4 1,7-23-152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17172,'3'2'233,"0"0"0,0 1 1,0-1-1,1 0 0,-1-1 1,1 1-1,-1 0 0,1-1 1,0 0-1,-1 0 0,1 0 1,0 0-1,0-1 0,-1 1 1,1-1-1,0 0 0,0 0 1,0-1-1,0 1 0,0-1 1,-1 0-1,1 0 0,0 0 1,5-3-1,7-2 95,0-1 0,0-1 0,29-21 0,-41 26-290,37-27 218,-38 28-232,-1 0 1,1 0-1,-1-1 0,0 1 0,0-1 0,0 1 0,0-1 0,-1 0 0,1 1 0,-1-1 0,1 0 0,1-6 0,-3 9-18,0-1 0,0 1 1,0-1-1,0 1 0,0-1 0,0 1 1,0-1-1,0 0 0,0 1 0,0-1 0,0 1 1,0-1-1,0 1 0,0-1 0,-1 1 1,1-1-1,0 1 0,0-1 0,-1 1 0,1-1 1,0 1-1,-1-1 0,1 1 0,0 0 1,-1-1-1,1 1 0,-1 0 0,1-1 0,-1 1 1,0-1 1,-1 1 0,1-1 0,0 1 0,-1 0 1,1 0-1,0 0 0,-1-1 0,1 1 0,0 1 1,-1-1-1,-1 0 0,-3 1 12,0 1-1,0 0 1,1 0-1,-10 4 1,4 1-6,0 0 0,1 0 0,0 1-1,1 1 1,-1 0 0,2 0 0,-1 0 0,1 1 0,1 1 0,0-1 0,0 1 0,1 0 0,0 1 0,1-1 0,0 1 0,1 0 0,-4 22-1,7-31-9,1-1-1,0 1 1,-1-1-1,1 0 1,0 1-1,0-1 1,1 1-1,-1-1 1,0 1-1,1-1 1,0 1-1,-1-1 1,1 0-1,0 1 1,0-1-1,0 0 1,1 0-1,-1 0 1,0 0-1,1 0 1,-1 0-1,1 0 1,0 0-1,0-1 1,3 4-1,-2-4 0,1 0 0,-1 1-1,0-1 1,0 0 0,1-1 0,-1 1-1,1-1 1,-1 1 0,1-1 0,-1 0-1,0 0 1,1-1 0,-1 1-1,1-1 1,-1 0 0,0 0 0,1 0-1,2-1 1,6-3-5,-1-1 0,0 0 1,0-1-1,0 0 0,-1 0 0,0-1 0,0-1 0,-1 0 0,9-10 0,-1-2-21,-1 0-1,-1-1 0,16-30 1,-31 51 20,1 1 0,0-1 0,-1 0 0,1 0 0,-1 1 0,0-1 0,1 0-1,-1 0 1,0 0 0,1 1 0,-1-1 0,0 0 0,0 0 0,1 0 0,-1 0 0,0 0 0,0 0 0,0 1 0,0-1 0,-1 0 0,1 0 0,0 0 0,0 0 0,0 0 0,-1-1 0,0 2 1,0 0 0,0 0 1,0 1-1,0-1 0,0 0 1,0 0-1,0 1 0,0-1 1,0 0-1,0 1 0,0-1 1,0 1-1,0-1 0,0 1 1,1 0-1,-1-1 0,0 1 1,0 0-1,1 0 0,-1-1 1,0 1-1,0 1 0,-9 9 13,0 1-1,1 0 1,-11 19-1,17-25 6,-1 0 0,1 1-1,1-1 1,-1 1 0,1-1-1,0 1 1,0 0 0,1 0-1,-1 13 1,2-18-9,0-1 0,0 1 0,0 0 0,0 0 0,1 0 0,-1 0-1,1-1 1,-1 1 0,1 0 0,0 0 0,-1-1 0,1 1 0,0-1 0,0 1 0,0-1 0,0 1 0,1-1-1,-1 1 1,0-1 0,1 0 0,-1 0 0,1 0 0,-1 1 0,1-2 0,-1 1 0,1 0 0,0 0 0,-1 0-1,1-1 1,0 1 0,0-1 0,0 1 0,-1-1 0,1 0 0,0 0 0,0 0 0,3 0 0,3 0-1,0-1 1,0 0 0,0-1 0,0 1 0,-1-1 0,1-1 0,12-5 0,-3-1-71,1-1 1,-1 0-1,-1-2 1,24-19 0,-30 21-107,0 0 1,0 0-1,-1-1 1,0 0 0,-1 0-1,-1-1 1,8-15-1,-15 27 154,0 0-1,0 0 1,0 0-1,0 0 1,0 0-1,0 0 1,0 0-1,0 0 1,-1 0-1,1 0 1,0-1-1,0 1 1,0 0-1,0 0 1,0 0-1,0 0 1,0 0-1,0 0 1,0 0-1,0 0 1,0 0 0,0 0-1,0 0 1,-1 0-1,1 0 1,0-1-1,0 1 1,0 0-1,0 0 1,0 0-1,0 0 1,0 0-1,0 0 1,0 0-1,0 0 1,0 0-1,0-1 1,0 1-1,0 0 1,0 0-1,0 0 1,-7 8-129,-15 39-241,20-44 282,1-1-1,1 1 0,-1-1 1,0 1-1,1-1 1,-1 1-1,1 0 1,0-1-1,0 1 1,0 0-1,0-1 1,0 1-1,0 0 1,1-1-1,0 1 1,-1-1-1,3 5 1,-3-6 60,1-1 1,-1 1 0,1 0 0,0-1 0,-1 1 0,1-1 0,0 1 0,0-1-1,-1 1 1,1-1 0,0 0 0,0 1 0,0-1 0,-1 0 0,1 0 0,0 0 0,0 1-1,0-1 1,0 0 0,0 0 0,-1 0 0,1 0 0,0 0 0,0-1 0,0 1-1,0 0 1,0 0 0,-1 0 0,1-1 0,1 0 0,25-14-508,1-7-158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16884,'-15'9'582,"2"0"0,-1 0 0,1 1 0,1 1 0,0 1 0,0-1-1,1 2 1,-10 14 0,14-17-432,0 0-1,1 0 0,0 1 0,1 0 0,0 0 0,1 1 0,0-1 0,1 1 0,0 0 0,1 0 0,-1 19 0,5 151-679,-1-208 516,1 0 0,2 0 0,1 0 0,1 1 0,10-27 0,-16 50 29,1 1 0,-1-1 1,1 1-1,0 0 1,-1-1-1,1 1 1,0 0-1,0 0 0,0 0 1,0-1-1,0 1 1,0 0-1,0 0 1,1 1-1,-1-1 0,0 0 1,0 0-1,1 0 1,-1 1-1,1-1 0,-1 1 1,0-1-1,1 1 1,-1 0-1,1-1 1,-1 1-1,1 0 0,-1 0 1,1 0-1,-1 0 1,1 0-1,2 1 1,4 1 54,0 0 0,0 1 0,0 0 0,14 8 0,5 2 31,-13-8-74,0 0-1,0-1 1,0-1 0,0 0 0,0-1 0,1-1-1,-1 0 1,0-1 0,1 0 0,-1-1-1,27-5 1,-40 6-22,-1 0-1,0 0 0,0 0 1,1 0-1,-1 0 0,0 1 1,0-1-1,0 0 1,1 0-1,-1 0 0,0 1 1,0-1-1,0 0 0,1 0 1,-1 1-1,0-1 0,0 0 1,0 0-1,0 1 1,0-1-1,0 0 0,0 0 1,0 1-1,0-1 0,0 0 1,0 1-1,0-1 0,0 0 1,0 0-1,0 1 1,0-1-1,0 0 0,0 1 1,0-1-1,0 0 0,0 0 1,0 1-1,0-1 0,-1 0 1,1 0-1,0 1 1,-5 13 109,4-11-96,-28 82 560,26-74-526,0 0 0,1 1 0,0-1 0,1 1 0,1 18 0,0-30-74,0 0 1,0-1-1,0 1 1,0 0 0,0 0-1,0 0 1,0 0-1,0 0 1,1-1-1,-1 1 1,0 0-1,0 0 1,0 0 0,0 0-1,0 0 1,1 0-1,-1 0 1,0 0-1,0-1 1,0 1-1,0 0 1,1 0-1,-1 0 1,0 0 0,0 0-1,0 0 1,1 0-1,-1 0 1,0 0-1,0 0 1,0 0-1,0 0 1,1 0 0,-1 0-1,0 0 1,0 1-1,0-1 1,0 0-1,1 0 1,-1 0-1,0 0 1,0 0-1,0 0 1,0 0 0,0 0-1,1 1 1,-1-1-1,0 0 1,0 0-1,0 0 1,0 0-1,0 0 1,0 1 0,0-1-1,0 0 1,1 0-1,-1 0 1,0 1-1,0-1 1,0 0-1,8-15-810,9-46-58,-8 22 247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17236,'-3'13'2104,"2"0"-1368,-2-2-328,1 2 1377,2-1-1849,3-2 520,6 0-352,1-2-224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4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560 690 13115,'-7'26'991,"2"1"0,1 0 0,1 0-1,1-1 1,4 55 0,-1-37-285,-5 45-1,3-75-399,-1 0-1,-1 0 0,0 0 1,-1 0-1,-1-1 0,0 0 1,-9 17-1,11-26-93,1 1-1,-1-1 1,0-1-1,-1 1 0,1 0 1,-8 6-1,11-10-187,-1 1 0,1-1-1,-1 0 1,0 1 0,1-1 0,-1 1-1,1-1 1,-1 0 0,0 1 0,1-1-1,-1 0 1,0 0 0,1 0-1,-1 1 1,0-1 0,1 0 0,-1 0-1,0 0 1,0 0 0,1 0 0,-1 0-1,0-1 1,1 1 0,-1 0-1,0 0 1,1 0 0,-1 0 0,0-1-1,1 1 1,-1 0 0,0-1 0,1 1-1,-1-1 1,1 1 0,-1-1 0,1 1-1,-1-1 1,1 1 0,-1-1-1,1 1 1,0-1 0,-1 1 0,1-1-1,0 0 1,-1 1 0,1-1 0,0 0-1,0 1 1,-1-1 0,1 0-1,0 1 1,0-1 0,0 0 0,0 1-1,0-1 1,0-1 0,-2-10-25,1 0-1,0 0 1,1-1 0,0 1 0,1-1-1,4-22 1,23-72-510,-15 67 248,2 1 0,21-38 0,-25 56 166,1 1 0,0 0 0,2 1 0,0 1 0,20-20 0,-10 19 87,-13 15 66,-11 4-50,0 0 0,1 0-1,-1 1 1,0-1-1,0 0 1,1 0-1,-1 0 1,0 1-1,0-1 1,0 0 0,0 0-1,1 1 1,-1-1-1,0 0 1,0 1-1,0-1 1,0 0-1,0 0 1,0 1 0,0-1-1,0 0 1,0 1-1,0-1 1,0 0-1,0 1 1,0-1-1,0 0 1,0 1 0,0-1-1,0 0 1,0 0-1,0 1 1,-1-1-1,1 0 1,0 1-1,-20 48 444,0 0-16,19-45-386,0 1 0,0-1-1,0 0 1,0 0-1,1 0 1,0 0-1,0 1 1,0-1-1,0 0 1,2 5-1,-2-7-30,1-1 0,0 1 1,0 0-1,0 0 0,0-1 0,0 1 0,0 0 1,0-1-1,0 1 0,1-1 0,-1 0 0,1 1 1,-1-1-1,1 0 0,-1 0 0,1 0 0,0 0 0,-1 0 1,1 0-1,0 0 0,0-1 0,0 1 0,0-1 1,0 1-1,0-1 0,-1 0 0,1 0 0,0 1 1,0-1-1,0-1 0,3 1 0,8-1 6,-1-1-1,0 0 1,20-7-1,-28 8-14,62-22-3,-48 16-14,-1 0 0,1 1 0,0 2 0,26-5 1,-42 9 15,0 0 1,0 0 0,0-1 0,0 2 0,0-1-1,0 0 1,0 0 0,0 1 0,0-1 0,-1 1-1,1-1 1,0 1 0,0 0 0,0 0 0,0 0-1,-1 0 1,1 0 0,0 0 0,1 2 0,-1 0 36,1 1 0,0-1 0,-1 1 1,0 0-1,0 0 0,3 6 1,-4-5-17,1-1 1,0 0 0,1 0 0,-1 0 0,1 0-1,-1 0 1,5 4 0,-6-7-80,1 1-1,-1-1 1,0 0 0,1-1 0,-1 1-1,1 0 1,-1 0 0,1-1-1,-1 1 1,1 0 0,0-1-1,-1 0 1,1 1 0,-1-1-1,1 0 1,0 0 0,0 0 0,-1 0-1,1 0 1,0 0 0,-1-1-1,1 1 1,-1 0 0,1-1-1,0 1 1,-1-1 0,1 0-1,-1 1 1,1-1 0,1-2 0,1 0-52,1 0 1,-1 0 0,0-1-1,0 0 1,-1 0 0,1 0-1,-1 0 1,4-6 0,7-18-400</inkml:trace>
  <inkml:trace contextRef="#ctx0" brushRef="#br0" timeOffset="1">7 17 19356,'-6'1'1576,"10"-1"-1640,6-6 1513,2 3-873,1-1 16,2 0-72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5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20940,'-1'16'2185,"-17"57"-627,-56 278-716,58-240-1976,12-97 156,4-14 939,-1 0 1,1 0-1,0 0 0,0 0 0,0 0 0,-1 0 0,1 0 0,0 0 0,0 0 0,0 0 0,-1 0 0,1 0 0,0 0 0,0 0 1,0 0-1,-1 0 0,1 0 0,0-1 0,0 1 0,0 0 0,0 0 0,-1 0 0,1 0 0,0 0 0,0-1 0,0 1 0,0 0 1,0 0-1,0 0 0,0-1 0,0 1 0,-1 0 0,1 0 0,0 0 0,0-1 0,-10-29-1687,8 25 1891,-8-32-942,-4-6-93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14451,'0'-22'2169,"8"10"-1017,6 0-416,7 2 2049,4 0-1289,8 1-424,3-2-240,4 1-392,1-2-168,1 2-416,-1 2-392,-3 1-688,-5-2 1016,-8-1-184,-4 0-176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5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28 219 15755,'19'-9'1490,"-2"-1"0,1 0 0,-1-1 0,26-22 0,-23 15-513,0-1 0,32-41 0,-51 59-965,0 0-1,0-1 1,1 1-1,-1-1 1,0 0 0,-1 1-1,1-1 1,0 0-1,0 0 1,-1 1-1,1-1 1,-1 0-1,1 0 1,-1 0 0,0-3-1,0 4-9,0 1 1,-1-1-1,1 0 1,0 0-1,0 1 0,-1-1 1,1 0-1,-1 1 0,1-1 1,-1 1-1,1-1 0,-1 1 1,1-1-1,-1 1 0,1-1 1,-1 1-1,0-1 1,1 1-1,-1 0 0,0-1 1,1 1-1,-1 0 0,0-1 1,0 1-1,1 0 0,-2 0 1,-3-1-2,1 1 1,-1 0-1,0 0 0,0 0 1,1 1-1,-1-1 1,0 1-1,1 0 0,-1 1 1,-7 2-1,-1 2-3,1 1-1,0 0 0,0 0 1,1 1-1,0 1 0,0 0 1,1 0-1,-10 12 0,14-13-1,-1 0-1,1 0 1,1 0-1,0 1 1,0 0-1,0 0 0,1 0 1,1 1-1,0 0 1,0-1-1,-3 20 1,6-26-10,-1 0 0,1 0 1,0 0-1,0 0 1,0 0-1,0 1 0,1-1 1,-1 0-1,1 0 0,0 0 1,0 0-1,0 0 1,0-1-1,0 1 0,1 0 1,-1 0-1,1-1 1,0 1-1,0-1 0,0 1 1,0-1-1,4 3 0,-3-2-101,1-1 0,0 0 0,1 0 0,-1 0 0,0-1 0,0 1 0,1-1 0,-1 0 0,1 0 0,-1-1 0,1 0 0,0 1 0,-1-1 0,10-2 0,-4 1-14,1-1 0,0-1 0,-1 0 1,1 0-1,18-10 0,17-10-376</inkml:trace>
  <inkml:trace contextRef="#ctx0" brushRef="#br0" timeOffset="1">544 1 17356,'-6'1'556,"1"0"1,-1 0 0,0 0 0,0 1-1,1 0 1,-1 0 0,1 0-1,0 1 1,-1 0 0,-7 6 0,4-3-235,0 1 0,0 0 0,1 0 0,-12 16 1,19-23-327,0 1 1,0 0-1,1-1 1,-1 1 0,1 0-1,-1-1 1,1 1-1,-1 0 1,1 0 0,-1-1-1,1 1 1,0 0-1,-1 0 1,1 0 0,0 0-1,0 0 1,0-1-1,-1 1 1,1 0 0,0 0-1,0 0 1,0 0-1,1 0 1,-1 0-1,0 0 1,0-1 0,0 1-1,1 0 1,-1 0-1,0 0 1,1 0 0,-1-1-1,1 1 1,-1 0-1,1 0 1,-1-1 0,1 1-1,-1 0 1,1-1-1,0 1 1,-1-1 0,1 1-1,0-1 1,-1 1-1,1-1 1,0 1 0,0-1-1,0 0 1,1 1-1,5 2-64,1-1-1,0 0 1,1 0-1,11 1 1,-9-2-26,10 2-52,-12-2 78,0 0-1,0 0 1,0 1-1,0 0 1,0 1 0,-1 0-1,1 0 1,12 7-1,-20-9 64,-1-1 0,1 1 0,0-1 0,-1 1-1,1-1 1,-1 1 0,1-1 0,-1 1 0,1 0-1,-1-1 1,1 1 0,-1 0 0,1 0 0,-1-1-1,0 1 1,0 0 0,1 0 0,-1-1 0,0 1-1,0 0 1,0 0 0,0 0 0,0-1 0,0 1-1,0 0 1,0 1 0,-1 0 7,1 0 0,-1-1-1,0 1 1,0 0 0,0-1 0,0 1 0,0-1 0,0 1-1,0-1 1,-1 1 0,-1 0 0,-5 5 33,0-1 0,-1 0 1,-11 6-1,16-10-38,-88 46 239,79-42-265,0-2-1,0 1 1,0-1 0,0-1 0,-21 3-1,32-6-25,0 0 0,0 0 0,0 0 0,1 0 0,-1 0 0,0 0 0,0-1 0,0 1 0,0-1 0,0 1 0,0-1 0,-2-1 0,3 2 26,1-1 1,-1 1-1,0-1 1,1 1-1,-1-1 1,1 0-1,-1 1 1,1-1-1,-1 0 1,1 0-1,-1 1 1,1-1-1,0 0 1,-1 0-1,1 1 1,0-1-1,0 0 1,-1 0-1,1 0 1,0-1-1,1-2-27,-1 0 1,1 0-1,-1 1 0,1-1 0,1 0 0,-1 0 0,0 0 1,1 1-1,0-1 0,3-5 0,19-28-365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15635,'0'34'1681,"-10"6"-1121,-3 10-160,-3 3 664,2 6-288,1 0-32,6-2-239,3-2-89,4-7-232,1-2-200,5-8-488,1-4-281,0-8-767,-2-6 1216,-4-13-224</inkml:trace>
  <inkml:trace contextRef="#ctx0" brushRef="#br0" timeOffset="1">26 406 16652,'-16'-23'1960,"8"6"-1072,6 3-312,12 7 905,9 5-153,17 5-368,8 3-208,18 1-720,4-3-680,14 2 640,0-3-144,-3-25-96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15275,'3'-6'235,"-1"1"-1,1 0 1,0 0-1,1 0 1,-1 0-1,1 1 1,0-1-1,0 1 1,1 0-1,-1 0 0,1 1 1,0-1-1,0 1 1,0 0-1,0 0 1,0 1-1,1-1 1,-1 1-1,12-3 1,-9 3-17,0 0 1,0 1-1,0-1 1,1 2-1,-1-1 1,0 1-1,1 0 1,-1 1-1,0 0 1,0 0-1,1 1 1,-1 0-1,15 5 1,-21-5-188,1-1 1,0 0 0,0 1 0,0 0-1,-1-1 1,1 1 0,-1 0 0,1 1-1,-1-1 1,0 0 0,0 1 0,0-1-1,0 1 1,0 0 0,-1-1 0,1 1-1,-1 0 1,0 0 0,1 0 0,-2 0-1,1 0 1,0 0 0,0 0 0,-1 1-1,0-1 1,0 0 0,0 0 0,0 4-1,-1 0-14,-1 0-1,0-1 0,0 1 0,0-1 1,-1 1-1,0-1 0,0 0 0,0 0 1,-1 0-1,0 0 0,0-1 1,-7 7-1,-69 61 57,59-57-62,1 1 0,1 1 0,1 1 0,-18 24 0,34-41-8,0 1 0,1-1 1,-1 0-1,1 1 0,0-1 1,0 1-1,0-1 0,0 1 0,0 0 1,0-1-1,1 1 0,-1 0 1,1-1-1,0 1 0,0 0 0,0 0 1,0-1-1,0 1 0,1 0 1,-1 0-1,2 3 0,-1-3 6,1-1-1,0 0 1,-1 1-1,1-1 1,0 0-1,0 0 1,1 0-1,-1 0 1,0 0-1,0 0 1,1 0-1,0-1 1,-1 0-1,1 1 1,-1-1-1,1 0 1,0 0-1,0 0 1,0-1-1,3 1 1,6 1 31,0-1 0,0 0 0,0-1 0,0 0 0,0-1 1,0 0-1,0-1 0,19-6 0,-15 3 80,0 0 1,0-1-1,-1-1 0,0-1 0,23-14 0,-35 19-56,1 0-1,-1 1 1,1-1-1,-1-1 0,0 1 1,0 0-1,0-1 1,-1 0-1,1 1 1,2-5-1,-5 6-38,1 1 0,-1 0 0,0-1 0,1 1 0,-1 0 0,0-1 0,0 1 0,0 0 0,0-1 0,0 1 0,0 0 0,0-1 0,0 1-1,0-1 1,-1 1 0,1 0 0,0-1 0,-1 1 0,0 0 0,1 0 0,-1-1 0,0 1 0,1 0 0,-1 0 0,0 0 0,0 0 0,0 0 0,0 0 0,0 0 0,0 0 0,0 0 0,0 1 0,0-1 0,-1 0 0,-1 0 0,-6-3-135,0 0 0,0 0 1,0 1-1,-1 1 0,1-1 0,-1 1 0,0 1 1,1 0-1,-1 1 0,0-1 0,0 2 1,-16 2-1,25-3-54,0 0 0,0 0 0,0 0 0,0 1 1,0-1-1,0 1 0,0-1 0,0 0 0,0 1 0,0-1 1,0 1-1,0 0 0,1-1 0,-1 1 0,0 0 0,0 0 0,1-1 1,-2 3-1,2-3 90,0 1 0,0 0 0,0-1 1,0 1-1,0 0 0,0-1 0,0 1 0,0-1 1,0 1-1,0 0 0,0-1 0,1 1 0,-1-1 1,0 1-1,0 0 0,1-1 0,-1 1 0,0-1 1,1 1-1,-1-1 0,1 1 0,-1-1 0,1 1 1,-1-1-1,1 0 0,-1 1 0,1-1 1,-1 0-1,1 1 0,-1-1 0,2 0 0,15 9-1146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14203,'15'11'1536,"5"4"-1048,8 0-191,5 6 583,7-1-368,3 1-376,-3-5 72,-3-3-40,-10-9-168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 17268,'5'-1'1976,"-13"7"-1136,-9 5-312,-11 11 1265,-6 5-553,-5 13-504,-5 6-200,-1 7-288,1 0-56,5-4-184,6-5-184,13-12-344,6-8-272,13-26 240,9-26 280,2-8-192,3-11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3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14123,'6'12'1672,"0"3"-711,2 1-281,5 3 1056,6 1-432,4 0-319,3-1-73,2-1-576,4-1-480,-2-5 232,0-1-136,0-5-120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16732,'-1'6'555,"-1"1"0,1-1 0,1 1 0,-1-1 0,1 1 1,0-1-1,0 1 0,1-1 0,1 7 0,-1-6 3,0-1-432,0 1 0,0-1 0,0 0 0,1 0 0,0 0 1,0 0-1,1 0 0,-1 0 0,1-1 0,1 1 0,5 6 0,-8-10-221,1 0 1,0 0-1,0 0 0,0-1 0,1 1 1,-1-1-1,0 1 0,1-1 0,-1 0 1,1 0-1,-1 0 0,1 0 0,-1-1 0,1 1 1,-1-1-1,1 1 0,0-1 0,-1 0 1,1 0-1,0 0 0,-1-1 0,1 1 1,0 0-1,-1-1 0,1 0 0,-1 0 1,1 0-1,-1 0 0,4-2 0,7-4-655,0-1 0,0 0-1,-1-1 1,-1-1 0,1 0-1,-2-1 1,1 0 0,-2 0-1,1-1 1,-2 0 0,1-1-1,6-15 1,-14 28 846,-1-1-1,1 1 1,-1-1-1,1 0 1,-1 1 0,0-1-1,1 0 1,-1 1-1,0-1 1,0 0-1,1 1 1,-1-1-1,0 0 1,0 0 0,0 1-1,0-1 1,0 0-1,0 0 1,0 1-1,0-2 1,-11 8 1557,-16 20-2,7-2 203,1 0 0,-28 46 0,32-42-1530,1 0 0,-17 48 0,31-75-328,-1 1-5,0 1 0,0 0 0,0-1 0,0 1-1,1 0 1,-1 0 0,1 0 0,0 0-1,0 0 1,0 3 0,3-9-235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16788,'-1'-3'403,"1"-1"0,0 1 1,0-1-1,1 1 0,-1 0 1,1-1-1,-1 1 0,1-1 1,0 1-1,0 0 0,1-1 1,-1 1-1,1 0 0,-1 0 1,1 0-1,3-4 0,5-5-14,0 0-1,16-15 0,-18 19-112,68-67 255,132-101 0,-205 174-521,0-1 1,0 1-1,0 1 0,0-1 1,0 0-1,0 1 0,7-3 1,-10 4-9,1 0 1,0 0 0,0 1 0,0-1 0,-1 0-1,1 0 1,0 0 0,0 1 0,0-1 0,-1 0-1,1 1 1,0-1 0,-1 1 0,1-1 0,0 1 0,-1-1-1,1 1 1,-1-1 0,1 1 0,-1 0 0,1-1-1,-1 1 1,1 0 0,-1-1 0,0 1 0,1 0-1,-1 0 1,0-1 0,1 1 0,-1 0 0,0 0 0,0-1-1,0 1 1,0 0 0,0 0 0,0 1 0,13 76 50,-10-51-353,1 0 0,2 0 0,0 0 0,2-1 0,15 36 0,-21-60 245,-2 0 26,1 0-1,0 0 0,-1-1 1,1 1-1,0 0 0,0 0 0,0-1 1,1 1-1,-1-1 0,0 1 1,1-1-1,-1 1 0,1-1 0,-1 0 1,1 0-1,0 0 0,-1 0 1,1 0-1,0 0 0,0 0 0,-1 0 1,3 0-1,14-3-454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19348,'3'4'1849,"11"-1"-1145,6 1-304,15-1 912,6 1-304,14-2-392,2 1-256,6-3-464,0 0-328,-11-2-744,-6-2-768,-25 1 1496,-18 3-289,1-2-343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14067,'10'9'1936,"12"2"-1127,8-5-345,4 1 1432,8-2-1064,2-3-360,-2-2-552,-4-1 256,-9 0-216,-6-2-104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14323,'-2'13'4006,"4"30"-2648,6 99-309,0 5-380,37 206 0,-44-350-658,3 19 101,1 0-1,1 0 1,13 28-1,-19-49-93,0 1-1,1-1 0,-1 0 0,1 0 1,0 0-1,-1 1 0,1-1 0,0 0 0,0 0 1,0 0-1,0 0 0,0 0 0,0-1 0,0 1 1,0 0-1,0 0 0,0-1 0,0 1 0,0 0 1,3 0-1,-3-1 1,0 0 0,0-1 0,0 1 0,0 0 0,0 0 0,0-1 0,0 1 0,0 0 0,0-1 0,0 1 0,-1-1 0,1 1 0,0-1 0,0 0 0,0 1 0,-1-1 0,1 0 0,0 1 0,-1-1 0,2-1 0,2-5 59,1 0 1,-2 0-1,1 0 1,-1-1-1,3-7 1,9-35 147,-2 0 1,-2-1 0,7-80 0,-9-156-24,-13 191-492,-16-96-1,20 191 271,-1 0 0,1 0-1,0 0 1,0 0 0,0 0 0,0 1 0,0-1 0,0 0 0,0 0-1,0 0 1,0 0 0,1 0 0,-1 1 0,0-1 0,1 0-1,-1 0 1,0 0 0,1 1 0,-1-1 0,1 0 0,-1 0 0,1 1-1,-1-1 1,1 0 0,0 1 0,-1-1 0,2 0 0,3 0-127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14307,'71'-9'2104,"142"0"-1,-186 9-1853,1070-17 1546,-3-36-1840,-940 40 47,352-9 274,-496 23-254,6-2 48,-1 2 0,1 0 0,-1 1 1,1 0-1,-1 1 0,0 1 0,26 10 1,-40-14-54,-1 1 1,1-1 0,-1 1-1,1-1 1,0 1 0,-1-1 0,1 1-1,-1-1 1,1 1 0,-1-1 0,1 1-1,-1 0 1,0-1 0,1 1-1,-1 0 1,0-1 0,1 1 0,-1 0-1,0-1 1,0 1 0,0 0-1,0 0 1,0-1 0,0 1 0,0 0-1,0 0 1,0-1 0,0 1-1,0 0 1,0 0 0,0-1 0,0 1-1,-1 0 1,1-1 0,0 1 0,-1 0-1,1-1 1,0 1 0,-1 0-1,1-1 1,-2 2 0,-26 29 990,17-19-663,7-7-277,0 1 1,1 0-1,0 0 0,0 0 0,0 1 0,1-1 0,0 1 0,0 0 0,-1 10 0,5-5-731,1-5 336,-3-6 114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17316,'2'-3'309,"1"0"0,-1 1 0,1-1 1,0 0-1,0 1 0,0 0 0,0 0 1,0 0-1,0 0 0,1 0 0,-1 0 1,1 1-1,-1 0 0,1 0 1,0 0-1,-1 0 0,1 0 0,6 0 1,-2 1-101,-1-1 1,0 1 0,0 1 0,0-1 0,1 1 0,-1 0-1,0 1 1,12 4 0,-16-5-188,1 1 1,-1-1-1,0 1 1,0 0-1,0 0 0,0 0 1,0 0-1,0 0 1,0 1-1,-1 0 0,1-1 1,-1 1-1,0 0 1,0 0-1,0 0 0,0 0 1,1 5-1,-1-3-12,-1 0 0,0-1 0,0 1 1,-1 0-1,0 0 0,1 0 0,-2 0 0,1 0 0,0 0 0,-1-1 0,-2 8 1,-3 6-9,0-1 1,-2 1 0,0-1 0,0-1 0,-17 23-1,-1-3-1,17-24 5,0 1-1,0 0 0,1 0 0,1 1 0,-9 21 0,16-34-5,-1 0 0,1 0 0,0 0 0,-1 0 0,1 0 0,0 0 0,0 1 0,0-1 0,0 0 0,0 0 0,0 0 0,0 0 0,0 0 0,1 0 0,-1 1 0,0-1 0,1 0 0,-1 0 0,0 0 0,1 0 0,0 0 0,-1 0 0,1 0 0,0 1 0,1-1 1,-1 0-1,1 0 1,-1 0 0,1 0 0,0 0-1,-1-1 1,1 1 0,0 0 0,0-1-1,-1 1 1,1-1 0,0 0 0,3 1-1,2-1 3,1 0-1,-1-1 1,1 1-1,-1-1 0,1-1 1,9-2-1,-6 0 20,1-1 0,-1 0 1,20-12-1,-28 16-6,-1-1 1,1 1 0,-1-1-1,0 0 1,0 1-1,0-1 1,0 0 0,0-1-1,0 1 1,0 0-1,-1 0 1,1-1 0,-1 1-1,1-1 1,-1 1 0,0-1-1,0 1 1,0-1-1,-1 0 1,1 0 0,0 1-1,-1-6 1,0 7-5,0 0 1,0 0-1,0-1 0,-1 1 1,1 0-1,-1 0 1,1 0-1,-1 0 0,1 0 1,-1 0-1,1 0 0,-1 0 1,0 0-1,0 0 1,1 0-1,-1 0 0,0 0 1,0 0-1,0 0 0,0 1 1,0-1-1,-1 0 1,-1 0 3,0 0 0,1 0 1,-1 0-1,0 0 0,0 1 1,0-1-1,1 1 0,-1 0 1,-4 0-1,1 1-82,0-1-1,0 1 0,0 0 1,0 1-1,0-1 1,1 1-1,-1 0 1,-10 6-1,13-6-54,1 0 0,-1 1 0,1-1 0,0 0 0,-1 1 0,1-1 0,0 1 0,1 0 0,-4 5 0,5-7 114,-1 0-1,1-1 0,0 1 1,-1 0-1,1 0 1,0-1-1,0 1 0,-1 0 1,1 0-1,0 0 1,0 0-1,0-1 0,0 1 1,0 0-1,0 0 1,0 0-1,0 0 0,1-1 1,-1 1-1,0 0 0,0 0 1,1 0-1,-1-1 1,1 1-1,-1 0 0,0-1 1,1 1-1,-1 0 1,1-1-1,0 1 0,-1 0 1,1-1-1,-1 1 0,1-1 1,0 1-1,0-1 1,-1 0-1,1 1 0,0-1 1,0 0-1,0 1 1,15 3-315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15291,'11'11'2049,"-13"2"-1001,-5 1-416,-6 4 1969,-4 3-1321,-3 5-544,-3 1-136,-2-1-320,3 0-192,1-5-344,3-1-184,3-7-264,3-4-136,4-9-376,3 0-25,-1-13 697,2-3-232,-1-8 32</inkml:trace>
  <inkml:trace contextRef="#ctx0" brushRef="#br0" timeOffset="1">3 19 14691,'6'-1'1672,"1"4"-1119,2 8-241,2 5 936,8 3-488,2 1-184,7 1-792,3 1-40,-1-5 240,0 1-88,2-6-64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4250 10570,'1'0'86,"0"0"0,0 0 0,0 0 0,0 0-1,0 0 1,0 0 0,0-1 0,0 1 0,1 0 0,-1-1-1,-1 1 1,1-1 0,0 1 0,0-1 0,0 1 0,0-1-1,0 0 1,0 1 0,-1-1 0,1 0 0,0 0 0,0 0-1,-1 0 1,2-1 0,15-29 844,-9 15-410,25-41 1020,-2-1 1,30-80 0,-38 66-903,18-100 1,-25 102-472,143-827 551,-134 763-723,63-200 1,73-122-42,-74 221 50,14-33-1,-65 187-13,55-94 0,4 21-34,117-143 1,-146 215-12,5 3 1,2 3 0,95-75 0,-135 127-5,0 1 0,2 1 0,0 2 0,1 2 0,1 1 0,1 2 1,0 1-1,63-13 0,-57 18 45,1 3 1,1 1 0,-1 2-1,0 2 1,1 2-1,-1 3 1,63 11-1,-90-12 15,-1 1-1,0 1 1,0 0 0,0 1-1,-1 1 1,0 1-1,0 0 1,-1 1-1,0 0 1,-1 2-1,0-1 1,0 2 0,-1 0-1,-1 0 1,0 2-1,0-1 1,-2 1-1,13 21 1,136 274-9,-94-173 72,130 333 360,24 48 446,-138-368-592,171 239 1,-188-305-126,3-3 0,4-3 0,4-3 0,85 65 1,-16-32 108,226 126 0,180 46-128,-205-84-150,-216-116 11,-84-53-253,1-2 1,77 30-1,-103-47 129,0-1-1,1 0 0,-1-2 0,1-1 0,0 0 0,0-1 0,0-1 1,0-2-1,28-2 0,-44 2 73,1 1-1,0-1 1,-1-1-1,1 1 1,-1-1 0,1 0-1,-1 0 1,0 0 0,0-1-1,0 1 1,0-1 0,0-1-1,0 1 1,-1-1 0,7-7-1,8-21-482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17636,'43'-8'3536,"-24"3"-2922,0 1-1,0 2 1,0 0-1,1 0 1,36 4-1,-56-2-609,1 0 0,-1 0 0,0 0 0,1 0 0,-1 0 0,0 0 0,0 0 0,1 0 0,-1 0 0,0 0 0,1 0 0,-1 0 0,0 1 0,1-1 0,-1 0 0,0 0 0,0 0 0,1 0 0,-1 1 0,0-1 0,0 0 0,1 0 0,-1 1 0,0-1-1,0 0 1,0 0 0,1 1 0,-1-1 0,0 0 0,0 1 0,0-1 0,0 0 0,0 1 0,0-1 0,0 0 0,0 1 0,0-1 0,0 0 0,0 0 0,0 1 0,-9 13 35,-19 9-61,3-6-23,12-9 6,1 0-1,0 1 0,0 1 1,1-1-1,-14 17 1,24-25 34,0 0 1,0 0-1,0 0 1,0 0-1,1 0 1,-1 0-1,0 0 1,1 0-1,-1 0 1,1 1-1,-1-1 1,1 0-1,0 0 1,-1 1-1,1-1 0,0 0 1,0 0-1,0 1 1,0-1-1,0 0 1,0 1-1,0-1 1,0 0-1,1 0 1,-1 1-1,0-1 1,1 0-1,-1 0 1,1 0-1,-1 1 1,1-1-1,0 0 1,-1 0-1,1 0 1,0 0-1,0 0 1,0 0-1,0 0 1,0-1-1,0 1 1,0 0-1,0 0 1,0-1-1,0 1 1,0-1-1,1 1 1,1 0-1,5 2-87,1 0 0,0 0 0,-1-1 0,1-1 0,14 2 0,-3-2-317,0-1 0,-1-1 0,1 0 0,-1-2 0,0 0 0,23-7 0,-4-1-210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14643,'-1'0'60,"1"0"0,0 0 0,0 0 0,0 0 0,0 0 0,0 1 0,0-1 0,-1 0 0,1 0 0,0 0 0,0 0 0,0 0 0,0 0 0,0 0 0,0 1 0,0-1 0,0 0 0,0 0 0,-1 0 0,1 0 0,0 0 0,0 0 1,0 1-1,0-1 0,0 0 0,0 0 0,0 0 0,0 0 0,0 0 0,0 1 0,0-1 0,0 0 0,0 0 0,0 0 0,0 0 0,0 0 0,1 1 0,-1-1 0,0 0 0,0 0 0,0 0 0,0 0 0,0 0 0,0 0 0,0 1 0,0-1 0,0 0 0,0 0 0,1 0 0,-1 0 0,0 0 0,0 0 0,0 0 0,0 0 0,0 0 0,0 0 0,1 0 0,-1 1 0,0-1 0,0 0 0,0 0 0,0 0 0,1 0 0,16 0 1655,26-6-235,-42 6-1418,357-55 3878,2 20-6524,-258 30 1404,-69 5 348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17564,'0'0'105,"-1"1"1,0-1-1,1 1 0,-1-1 1,0 1-1,1-1 1,-1 1-1,1 0 1,-1-1-1,0 1 0,1 0 1,0-1-1,-1 1 1,1 0-1,-1-1 0,1 1 1,0 0-1,0 0 1,-1 0-1,1-1 1,0 1-1,0 0 0,0 1 1,-4 24 409,4-23-160,-5 36 656,1-4-650,1-1 0,1 43 0,2-74-316,0-1 1,1 0-1,-1 0 0,1 1 0,-1-1 0,1 0 0,-1 0 0,1 0 1,0 0-1,1 2 0,-1-3-24,-1-1-1,1 1 1,-1-1-1,1 1 1,-1-1 0,1 1-1,-1-1 1,1 0-1,-1 1 1,1-1 0,-1 0-1,1 0 1,0 1-1,-1-1 1,1 0 0,0 0-1,-1 0 1,1 0-1,-1 0 1,1 0 0,0 0-1,-1 0 1,1 0-1,0 0 1,-1 0 0,1 0-1,-1 0 1,1-1 0,0 1-1,-1 0 1,1 0-1,-1-1 1,1 1 0,-1 0-1,1-1 1,0 1-1,-1-1 1,1 0 0,13-11 250,0 0 1,-1-1-1,0-1 1,-1 0-1,14-23 1,23-25 172,-48 60-434,0 1 0,0 0 0,0 0 0,0 0 0,0 0-1,0 0 1,0 0 0,1 0 0,-1 0 0,0 1 0,0-1-1,1 0 1,-1 1 0,3-1 0,-3 1-7,-1 0 0,0 0 0,1 0 0,-1 0 0,1 0 0,-1 0 0,1 1 0,-1-1 0,0 0-1,1 0 1,-1 1 0,0-1 0,1 0 0,-1 1 0,0-1 0,1 0 0,-1 1 0,0-1 0,0 0 0,1 1 0,-1-1 0,0 0 0,0 1 0,0-1 0,1 1 0,-1-1 0,0 1 0,0-1 0,0 1 0,1 7-4,0-1 0,-1 0 0,0 0 0,-2 10 0,2-12-16,-4 36-185,-2 48-3167,9-83 2140,1-5 475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16772,'7'6'1872,"-6"7"-992,-4 1-344,-5 5 1129,-4 1-473,1 5-440,-5 3-160,-1-2-312,-2-1-168,3-5-496,-1-4-200,1-4-552,-1-5 1288,1-7-392,2-7-200,0-6-56</inkml:trace>
  <inkml:trace contextRef="#ctx0" brushRef="#br0" timeOffset="1">1 70 17108,'15'5'1528,"6"3"-1024,-1 2-200,7 3 640,0 0-223,5 1-401,-2 1-336,-4-5 208,-2-3-152,0 0-64,-4-4-72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70 297 10922,'-8'7'1348,"-1"0"-1,0-1 1,-13 7 0,1-4 3412,30-31-1424,110-141-789,-48 72-2359,-61 76-165,-8 11-22,1-1 0,0 1 1,-1 0-1,2 0 1,-1 0-1,0 0 0,1 1 1,-1-1-1,1 1 0,0 0 1,5-3-1,-8 6-3,-1 0-1,1 0 0,0 0 1,0 1-1,0-1 1,0 0-1,0 0 0,-1 1 1,1-1-1,0 0 1,0 1-1,0-1 0,-1 1 1,1-1-1,0 1 1,-1-1-1,1 1 1,0 0-1,-1-1 0,1 1 1,-1 0-1,1 0 1,0 0-1,14 23-147,-13-19 103,40 58-1065,-38-58 855,1 1 0,-1-1 0,1 0 0,1 0 0,-1-1 0,1 1 0,0-1 1,8 4-1,0-3-254,0-6-97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17292,'0'0'54,"1"0"-1,-1 0 1,0-1 0,0 1 0,0 0 0,0 0-1,0 0 1,1 0 0,-1 0 0,0 0 0,0 0 0,0 0-1,0 0 1,1 0 0,-1 0 0,0 0 0,0 0-1,0 0 1,0 0 0,1 0 0,-1 0 0,0 0 0,0 0-1,0 0 1,0 0 0,1 0 0,-1 1 0,0-1-1,0 0 1,0 0 0,0 0 0,0 0 0,0 0 0,1 0-1,-1 0 1,0 1 0,0-1 0,0 0 0,0 0-1,0 0 1,0 0 0,0 0 0,0 1 0,0-1-1,3 12 1374,-2 19 111,-1-28-1214,3 72-685,2-1 0,19 91 0,-23-164 338,-1-1-1,0 0 1,0 1-1,0-1 1,0 1-1,1-1 0,-1 1 1,0-1-1,0 0 1,0 1-1,0-1 1,0 1-1,0-1 0,0 1 1,0-1-1,0 1 1,0-1-1,-1 1 1,1-1-1,0 0 1,0 1-1,0-1 0,0 1 1,-1-1-1,1 0 1,0 1-1,0-1 1,-1 1-1,-9-9-350,-1-5 20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17612,'16'9'1688,"4"-2"-1160,3 2-224,9-1 665,2 1-249,-1-5-696,1 0-448,-1-4 416,-1-2-200,-2-4-89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14907,'5'-2'314,"0"0"-1,0 1 1,0-1-1,0 1 1,0 0 0,0 0-1,0 1 1,1 0-1,-1 0 1,0 0-1,0 0 1,0 1 0,0 0-1,8 2 1,-10-1-294,1-1-1,-2 1 1,1-1 0,0 1 0,0 0-1,0 0 1,-1 0 0,1 0 0,-1 1 0,0-1-1,1 1 1,-1-1 0,0 1 0,-1 0 0,1 0-1,0 0 1,-1 0 0,0 0 0,1 0-1,-1 0 1,-1 1 0,1-1 0,1 6 0,-2-1-21,1 0 0,-1 0 0,-1 0 0,1 0 0,-1-1 0,-1 1 0,1 0 0,-5 9 0,-26 63 78,12-36 95,12-25-53,-17 50 365,24-63-405,-1-1 0,1 0 1,0 1-1,1 0 1,-1-1-1,1 1 0,0-1 1,1 1-1,-1-1 1,3 9-1,-3-12-43,1-1-1,-1 1 1,1-1-1,-1 0 1,1 1 0,0-1-1,0 0 1,0 0 0,0 1-1,0-1 1,0 0-1,0 0 1,0 0 0,0 0-1,0 0 1,0 0 0,1-1-1,-1 1 1,0 0-1,1-1 1,-1 1 0,3 0-1,-1 0 23,0-1 0,1 1 0,-1-1 0,0 0 0,1 0 0,-1-1 0,0 1 0,1 0 0,5-3 0,0 0 92,0 0 0,-1 0 0,0-1 0,1 0 0,-1-1 0,13-10 0,-18 13-75,0-1 1,0 1 0,-1-1 0,1 0 0,-1 0 0,0-1 0,0 1 0,0 0 0,0-1 0,0 1 0,-1-1 0,1 1 0,-1-1 0,0 0 0,0 0 0,0-6 0,-1 8-53,0 0 0,0-1 0,0 1 0,-1 0 0,1 0 0,-1-1 0,0 1 1,0 0-1,1 0 0,-1 0 0,0-1 0,-1 1 0,1 0 0,0 1 0,-1-1 0,1 0 0,-1 0 0,1 1 0,-1-1 0,0 0 0,0 1 0,0 0 1,0-1-1,0 1 0,0 0 0,0 0 0,0 0 0,-4-1 0,3 1-147,0 1 0,0-1 1,0 1-1,0-1 0,0 1 1,0 0-1,0 0 0,0 0 0,0 1 1,0-1-1,0 1 0,-4 1 1,5-2 20,1 1 1,-1-1 0,1 1 0,-1 0-1,1-1 1,-1 1 0,1 0 0,-1 0-1,1 0 1,0 0 0,0 0 0,0 0 0,-1 0-1,1 1 1,0-1 0,0 0 0,1 1-1,-1-1 1,0 1 0,0-1 0,1 1 0,-1-1-1,1 1 1,-1-1 0,1 3 0,1 11-662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19812,'0'3'1745,"3"3"-1201,0 1-192,1 3 800,2 2-296,1 0-464,2 0-256,1-2-536,3-3-304,4-7-528,0-1-921,3-6 1625,0-6-408,2 0-264</inkml:trace>
  <inkml:trace contextRef="#ctx0" brushRef="#br0" timeOffset="1">222 15 17108,'-11'15'1784,"-5"1"-1032,-1 4-264,-2 2 857,3 1-241,1-3-480,2 0-472,4-4-792,2-5 672,3-4-184,4-5-168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18796,'1'-3'230,"0"1"0,0-1 0,1 1 0,-1-1 0,1 1 0,-1 0 0,1 0 0,0 0 0,-1-1 0,1 2 0,0-1 0,1 0 0,3-3 0,1 0 415,153-129 1760,-93 81-2230,-59 46-174,-5 4-13,0 0-1,0 1 0,1-1 1,-1 0-1,1 1 1,0 0-1,-1 0 0,1 0 1,5-1-1,-8 3 8,-1 0 0,1 0 1,0 0-1,-1 0 0,1 0 0,-1 0 0,1 1 0,-1-1 0,1 0 1,-1 0-1,1 1 0,-1-1 0,1 0 0,-1 1 0,0-1 1,1 0-1,-1 1 0,1-1 0,-1 0 0,0 1 0,1-1 0,-1 1 1,0-1-1,0 1 0,1-1 0,-1 1 0,0-1 0,0 1 1,0-1-1,1 1 0,-1-1 0,0 2 0,3 19-69,-3-19 61,4 42-161,-4-23-206,2 0 0,1 0 0,0 0-1,11 34 1,-13-53 294,0 0-1,-1-1 1,1 1 0,0 0-1,0-1 1,0 1 0,0-1-1,0 1 1,0-1 0,1 0-1,1 2 1,-2-2 53,0-1 0,-1 1-1,1-1 1,0 0 0,0 1 0,0-1 0,0 0 0,0 0 0,0 0 0,0 1-1,-1-1 1,1 0 0,0 0 0,0 0 0,0-1 0,0 1 0,0 0-1,0 0 1,0 0 0,0-1 0,-1 1 0,1 0 0,0-1 0,0 1 0,1-2-1,13-10-610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355 243 11939,'38'-209'4130,"-36"182"-2522,-2 26-1574,0 1 1,0 0-1,0 0 0,0 0 1,0-1-1,0 1 0,0 0 1,0 0-1,0-1 0,0 1 1,0 0-1,0 0 0,-1 0 1,1-1-1,0 1 0,0 0 1,0 0-1,0 0 0,0 0 0,0-1 1,0 1-1,-1 0 0,1 0 1,0 0-1,0 0 0,0 0 1,0-1-1,-1 1 0,1 0 1,0 0-1,0 0 0,0 0 1,-1 0-1,-9 10 806,-1 11-568,2 0 0,0 1 0,1-1 0,1 2 0,-6 33 0,4-18-131,-65 359 612,30 8-289,-7 357-309,16-187-112,29-493-44,-80 856-66,82-894 43,1-14-117,-8 41-1,11-116-1479,2 18 1261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15507,'11'-10'822,"0"1"1,0 0-1,1 1 0,0 0 0,1 1 0,-1 0 0,1 1 0,1 0 0,-1 1 1,1 1-1,0 0 0,20-2 0,-32 5-790,-1 1 1,1 0-1,-1-1 0,0 1 1,1 0-1,-1 0 1,1 0-1,-1 1 0,0-1 1,1 0-1,-1 0 0,1 1 1,-1-1-1,0 1 1,3 0-1,-4 0-26,1-1 0,-1 1-1,0-1 1,0 1 0,0-1 0,1 0 0,-1 1-1,0-1 1,0 1 0,0-1 0,0 1 0,0-1 0,0 1-1,0-1 1,0 1 0,0-1 0,0 1 0,0-1-1,-1 1 1,1-1 0,0 1 0,0-1 0,0 1 0,0-1-1,-1 1 1,1-1 0,0 0 0,-1 2 0,-5 5-49,0 0 0,0 0 0,-11 9 0,10-10-5,3-2 19,0 0 1,0-1 0,1 1-1,0 1 1,-1-1 0,1 0 0,1 1-1,-3 5 1,4-8 5,0 0-1,1 0 1,-1 0 0,1 1-1,0-1 1,0 0 0,0 0-1,0 0 1,0 1 0,0-1-1,0 0 1,1 0 0,-1 0-1,1 0 1,0 0 0,-1 0-1,1 0 1,0 0 0,0 0-1,1 0 1,-1 0 0,0 0-1,3 2 1,2 2-119,0-1 0,0 1-1,1-1 1,0-1 0,0 1 0,1-1 0,-1 0 0,1-1 0,0 0 0,0 0-1,0 0 1,0-1 0,15 1 0,16 1-270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15355,'-1'2'312,"1"1"0,0-1-1,0 0 1,-1 1 0,1-1 0,1 0-1,-1 1 1,0-1 0,0 0-1,2 5 1,-1-6-189,0 0-1,0 0 1,0 0 0,0 1 0,0-1-1,1 0 1,-1 0 0,0-1-1,1 1 1,-1 0 0,0 0-1,1-1 1,-1 1 0,1 0-1,-1-1 1,1 0 0,-1 1-1,4-1 1,10 3 313,1-1 0,0-1-1,0-1 1,0 0 0,28-4 0,81-20 598,-111 20-909,153-38 766,-84 19-1842,1 3 0,112-11 1,-180 30 315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15379,'2'6'636,"-1"1"-1,0-1 1,-1 0-1,1 0 0,-1 1 1,0-1-1,-2 13 1,0 2 176,2-19-769,0 3 90,0-1-1,1 1 1,-1 0-1,1 0 0,2 8 1,-3-12-109,0 0 1,1 0 0,-1-1-1,1 1 1,-1 0-1,1 0 1,-1 0-1,1-1 1,0 1 0,-1 0-1,1 0 1,0-1-1,-1 1 1,1-1 0,0 1-1,0-1 1,0 1-1,0-1 1,-1 1-1,1-1 1,0 0 0,0 0-1,0 1 1,0-1-1,0 0 1,0 0-1,0 0 1,0 0 0,0 0-1,0 0 1,0 0-1,0 0 1,0 0 0,0-1-1,-1 1 1,2-1-1,5-1 86,-1 0 0,1-1 0,-1 0 0,0 0 0,0-1 0,0 1 0,5-6 1,40-36 511,-27 24-252,-5 2-78,-15 14-220,1 0-1,0 0 1,0 0 0,1 0-1,0 1 1,-1 0-1,1 0 1,1 1 0,-1-1-1,8-2 1,-13 6-61,0 0 0,-1 0 0,1 0 0,0 1-1,-1-1 1,1 0 0,0 0 0,-1 0 0,1 1 0,-1-1 0,1 0 0,0 0 0,-1 1 0,1-1-1,-1 1 1,1-1 0,-1 0 0,1 1 0,-1-1 0,1 1 0,-1-1 0,1 1 0,-1 0 0,0-1-1,1 1 1,-1-1 0,0 1 0,0 0 0,1-1 0,-1 1 0,0 0 0,0-1 0,0 1 0,0 0 0,0-1-1,0 1 1,0 0 0,0-1 0,0 1 0,0 0 0,-1 1 0,-3 35 148,4-34-153,-32 125-854,31-128 783,1 1 1,0 0 0,0-1 0,0 1 0,-1-1 0,1 1 0,0-1 0,0 1 0,0-1 0,0 1 0,0 0 0,0-1 0,0 1 0,0-1 0,0 1 0,0-1 0,0 1 0,1-1 0,-1 1 0,0 0 0,0-1 0,0 1 0,1-1 0,-1 1 0,0-1 0,1 1 0,-1-1 0,0 0 0,1 1 0,0 0 0,0-1-7,0 0 1,0-1 0,0 1 0,0 0-1,0 0 1,0-1 0,0 1 0,0 0-1,0-1 1,-1 1 0,1-1-1,0 1 1,0-1 0,0 0 0,0 1-1,0-2 1,10-7-647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18540,'-1'2'223,"-2"4"188,1 0 0,0 0 0,0 0 0,-1 13 0,2-18-360,1 0 0,0 0 0,0 1 0,0-1 0,0 0 0,0 0 0,0 0 0,1 1 0,-1-1 0,0 0 0,1 0 0,-1 0 0,1 0 0,-1 1 0,1-1 0,-1 0 0,1 0 0,0 0 0,-1 0 0,1 0 0,0 0 0,0-1 0,0 1 0,0 0 0,0 0 0,0-1 0,0 1 0,0 0 0,0-1 0,0 1 0,0-1-1,0 1 1,2-1 0,4 2-84,-1-1-1,1 0 0,-1-1 0,1 1 1,-1-1-1,1-1 0,-1 1 0,1-1 0,-1 0 1,1-1-1,7-2 0,7-4-1322,40-21-1,7-3-2065,-68 32 3409,0 0 0,1 0-1,-1 0 1,0 0-1,0 0 1,1-1 0,-1 1-1,0 0 1,0 0-1,1 0 1,-1 0 0,0 0-1,0 0 1,1 0-1,-1 0 1,0 0 0,1 0-1,-1 0 1,0 0-1,0 0 1,1 0 0,-1 0-1,0 0 1,0 0-1,1 0 1,-1 0 0,0 1-1,0-1 1,1 0-1,-1 0 1,0 0 0,0 0-1,0 1 1,1-1-1,-1 0 1,0 0 0,0 0-1,1 1 1,-4 12 337,-17 20 1085,17-28-1230,-21 32 1234,7-12-611,1 0-1,1 1 0,1 1 1,1 0-1,-10 34 0,23-59-705,-2 8 193,2-10-285,0 0 0,0 0 0,0 1 0,0-1 0,0 0 0,1 0-1,-1 0 1,0 0 0,0 0 0,0 1 0,0-1 0,0 0-1,0 0 1,1 0 0,-1 0 0,0 0 0,0 0 0,0 0-1,0 0 1,0 0 0,1 1 0,-1-1 0,0 0 0,0 0 0,0 0-1,0 0 1,1 0 0,-1 0 0,0 0 0,0 0 0,0 0-1,0 0 1,1 0 0,-1 0 0,0 0 0,0 0 0,0 0 0,0-1-1,1 1 1,-1 0 0,0 0 0,0 0 0,0 0 0,0 0-1,0 0 1,1 0 0,-1 0 0,0-1 0,12-5 133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1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15483,'-16'-2'2049,"11"4"-1241,7 2-440,7 3 2433,13 3-2193,0 0-224,10 2-552,2-2-288,4-2-433,2-2 1562,-9-6-793,-1-1-88,-14-4-89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18220,'8'17'2160,"12"-5"-1367,12-11-337,9-2 992,8-8-504,3 1-152,2-4-888,-1-2-592,-11-2 640,-9-3-200,-13 2-120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 14731,'-5'17'308,"0"1"-1,1 0 1,1 1-1,1-1 0,0 34 1,0-24 62,-2 74 283,4-1-1,5 1 1,4 0-1,37 166 0,-42-254-487,13 46 586,-16-55-653,1-1 0,0 1 0,0-1 0,1 0-1,-1 0 1,1 0 0,0 0 0,0 0 0,0-1 0,4 4 0,-6-6-62,0 0 0,0 0 0,0 0 0,1-1 0,-1 1 0,0-1 0,0 1 0,0-1 1,1 1-1,-1-1 0,0 0 0,0 1 0,1-1 0,-1 0 0,0 0 0,1 0 0,-1 0 0,0 0 1,1 0-1,-1-1 0,3 0 0,-2 0 9,1 0 0,-1 0 0,1-1 0,-1 1 0,1-1 0,-1 0 0,0 0 0,0 0 0,4-3 0,1-4 46,0-1-1,-1 0 1,0 0 0,5-11-1,3-14-117,0-1 0,-3-1 1,-1 0-1,-1-1 0,-3 0 0,0 0 0,-3 0 0,-1-46 0,-6-14-430,-4 1 0,-22-98 0,25 164 404,1 4 223,-1 0-1,-18-50 1,53 63-953,-26 12 906,-1 1-1,1 0 1,-1 0 0,1 0-1,0 0 1,6 0 0,2 1-159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12547,'51'-11'5045,"513"-34"-1641,5 34-3476,-223 6-120,140-9-237,143-3 532,-604 16-1,-19 0-33,0 0 0,0 1 1,0 0-1,0 0 1,0 0-1,0 1 1,-1 0-1,12 3 1,-17-4-48,1 1 1,-1-1 0,0 0 0,1 1 0,-1-1 0,0 0-1,1 1 1,-1-1 0,0 0 0,0 1 0,1-1 0,-1 1-1,0-1 1,0 1 0,0-1 0,0 0 0,1 1 0,-1-1-1,0 1 1,0-1 0,0 1 0,0-1 0,0 1 0,0-1-1,0 1 1,0-1 0,0 1 0,-1-1 0,1 0 0,0 1-1,0-1 1,0 1 0,0-1 0,-1 1 0,1-1 0,0 0-1,0 1 1,-1-1 0,0 1 0,-16 22 511,9-12-297,6-6-191,0-1 0,0 1 0,1-1 0,-1 1 0,0 7 0,2-10-119,-1 0 1,1 1-1,0-1 1,0 0 0,0 0-1,0 0 1,0 0-1,0 0 1,1 0 0,-1 0-1,1 0 1,-1 0-1,1 0 1,0 0-1,1 2 1,3 1-153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16876,'19'-24'1510,"-1"-1"1,0-1 0,-3-1 0,16-33-1,38-115 1056,-69 175-2554,0 0 1,0 0-1,0 0 0,0 0 1,0 0-1,0 0 0,0 0 1,0 0-1,0 0 0,0 0 1,1 0-1,-1 0 1,0 0-1,0 0 0,0 0 1,0 0-1,0 0 0,0 0 1,0 0-1,0 0 0,0 0 1,0 0-1,0 0 0,0 0 1,0 0-1,0 0 0,1 0 1,-1 0-1,0 0 0,0 0 1,0 0-1,0 0 0,0 0 1,0 17 133,-4 34-207,2-33 72,-3 44-299,-3 41 5,5-35-2692,7-62 1978,0-2 330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16540,'2'-2'626,"0"-1"0,0 0 0,1 0 0,-1 1 1,1-1-1,0 1 0,0 0 0,0 0 0,0 0 1,0 0-1,7-2 0,-9 3-515,0 1 0,0 0 1,0 0-1,0 0 0,0 0 0,0 0 0,0 0 1,0 0-1,0 0 0,0 0 0,0 0 0,0 0 1,0 1-1,0-1 0,-1 0 0,1 1 1,0-1-1,2 1 0,-2 1-96,0-1-1,1 0 1,-1 1 0,0-1-1,0 1 1,0-1 0,0 1-1,0 0 1,0-1 0,0 1-1,0 0 1,-1 0 0,1 2-1,1 3 5,-1-1 0,0 1 0,0 0 0,-1-1-1,0 1 1,0-1 0,-1 1 0,1 0 0,-1-1 0,-1 1-1,-3 11 1,0-7-50,1 0 0,-1-1 0,-1 1-1,0-1 1,-14 18 0,6-18-128,11-7-244,11-1-39,-5-1 389,-1 0 0,1 0 0,-1 0 1,1 1-1,-1-1 0,0 0 0,1 1 0,-1 0 1,0-1-1,0 1 0,0 0 0,0 0 0,0 0 1,-1 0-1,1 1 0,-1-1 0,1 0 0,-1 1 1,0-1-1,0 1 0,0-1 0,0 1 0,0 0 1,-1-1-1,1 1 0,-1 0 0,0 3 0,1 2 13,0 0-1,-1 0 0,0 0 1,0 0-1,-1 0 0,0 0 1,-1 0-1,-3 9 0,3-11 108,0-1-1,-1 0 0,1 0 1,-1 0-1,-1 0 0,1-1 1,-8 9-1,10-12-50,-1 1-1,0 0 0,0-1 1,0 1-1,0-1 1,0 1-1,0-1 1,0 0-1,-1 0 0,1 0 1,0 0-1,-1-1 1,1 1-1,0 0 1,-1-1-1,1 0 0,-1 1 1,1-1-1,-1 0 1,-2-1-1,5 1-99,-1 0-1,1 0 1,-1 0-1,1 0 1,-1-1-1,1 1 1,-1 0-1,1 0 1,0 0-1,-1-1 1,1 1-1,0 0 1,-1-1-1,1 1 1,-1 0-1,1-1 1,0 1-1,0-1 1,-1 1-1,1 0 1,0-1-1,0 1 1,0-1-1,-1 1 1,1-1-1,0 1 1,0 0-1,0-1 1,0 1-1,0-1 1,0 1-1,0-1 1,0 1-1,0-2 1,6-14-1289,2 7 410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13707,'0'-13'2256,"3"7"-1183,7 6-385,2 4 2304,1 12-1679,2 6-225,0 6-360,1 7-176,1 2-200,1 0-48,-3-2-136,0-7-112,3-6-496,0-7-288,4-9-432,2-10 912,2-16-200,0-9-184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15515,'6'10'1769,"-3"1"-1033,0 1-280,-3 0 848,-2 0-224,1 1-479,-1-2-369,1-1-744,0-4-273,3-9 257,6-8 40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14635,'-17'37'8094,"-40"128"-7086,57-163-1013,-2 6 54,0-1 0,1 1 0,-1 0 1,2 0-1,-1 12 0,1-19-71,0 1-1,1 0 1,-1-1-1,0 1 1,1-1-1,-1 0 1,1 1-1,-1-1 1,1 1-1,0-1 1,-1 0 0,1 1-1,0-1 1,0 0-1,0 0 1,0 0-1,0 0 1,0 1-1,1-2 1,-1 1-1,0 0 1,0 0-1,1 0 1,-1 0-1,1-1 1,-1 1-1,0-1 1,1 1 0,-1-1-1,1 0 1,-1 1-1,1-1 1,-1 0-1,1 0 1,1 0-1,4 0-349,0-1-1,0 0 0,-1 0 0,1-1 1,-1 1-1,1-1 0,-1-1 1,0 1-1,0-1 0,0 0 1,0-1-1,-1 1 0,1-1 0,-1 0 1,8-8-1,-3 2-205,0 0 1,0-1-1,-1 0 0,-1-1 0,0 1 1,8-17-1,-40 73 5030,-14 32-971,29-57-3449,-12 41 1,21-61-39,-1 2-22,0 0 0,1 0 1,0 0-1,-1 0 0,1 0 0,0-1 1,0 1-1,0 0 0,0 0 1,0 3-1,5 4-250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17668,'19'8'1872,"11"-8"-1016,9-6-296,16-6 825,16-2-265,12-2-232,4-1-200,1 1-472,-4 2-288,-6 4-648,-8 3-280,-16 5 232,-14 2 424,-14 2-248,-4 1-241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9 272 14075,'-1'2'270,"-6"13"1234,7-11-579,6-8 149,14-14-152,-1-2 0,0 0-1,-2-2 1,24-37 0,-33 47-670,-7 11-222,86-135 2311,-87 136-2331,0 0 0,0 0 0,0 0 0,0 0-1,0 0 1,0 0 0,0 1 0,0-1 0,0 0 0,0 0 0,0 0 0,0 0-1,1 0 1,-1 0 0,0 0 0,0 0 0,0 0 0,0 1 0,0-1 0,0 0-1,0 0 1,0 0 0,1 0 0,-1 0 0,0 0 0,0 0 0,0 0 0,0 0-1,0 0 1,0 0 0,1 0 0,-1 0 0,0 0 0,0 0 0,0 0 0,0 0-1,0 0 1,0 0 0,1 0 0,-1 0 0,0 0 0,0 0 0,0 0 0,0 0-1,0 0 1,0-1 0,0 1 0,1 0 0,-1 0 0,0 0 0,0 0 0,0 13 21,-19 85 129,10-62-499,2 1 0,-2 39 0,11-64-575,2-11-283,10-18 122,0-2 297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15611,'-2'6'482,"1"-4"-196,1 0 1,-1 0-1,0 0 0,1 0 0,0 0 1,-1 0-1,1 0 0,0 0 0,0 1 0,0 3 1,1-6-224,0 1-1,-1 0 1,1 0 0,0 0 0,0 0 0,0-1 0,0 1 0,0 0 0,0-1 0,0 1 0,0-1-1,0 1 1,0-1 0,0 0 0,0 1 0,0-1 0,0 0 0,0 0 0,0 1 0,1-1 0,-1 0 0,2 0-1,7 1-40,-1 1-1,1 1 0,-1 0 0,1 0 0,-1 0 0,0 2 1,0-1-1,-1 1 0,1 0 0,13 12 0,-18-14 1,-1 0 1,1 1-1,-1-1 0,0 1 0,0 0 0,0 0 0,-1 0 0,0 0 1,1 0-1,1 8 0,-3-9 25,0 0 0,0 1 0,-1-1 0,0 0 0,0 0 0,0 1 0,0-1 0,0 0 0,0 0 0,-1 1 0,0-1 0,1 0 0,-1 0 1,0 0-1,-1 0 0,-2 6 0,-1 0 138,-1-1 0,0 0 0,-1 0 0,1 0 0,-1-1 0,-1 0 0,-8 7 0,12-11-165,0 0 0,0 0 1,0 0-1,-1-1 0,1 1 0,-1-1 0,1 0 0,-1-1 0,0 1 1,0-1-1,1 0 0,-1 0 0,0 0 0,0-1 0,0 0 1,-8 0-1,11-1-23,0 1 1,-1-1-1,1 0 1,0 0-1,0 0 1,0 0-1,0 0 1,0 0-1,0-1 1,0 1-1,0-1 1,1 1-1,-1-1 1,1 0-1,-1 0 1,1 0-1,-1 1 1,1-1-1,-2-4 1,0 0 12,1-1 1,-1 0-1,1 0 0,0 0 0,-1-8 1,-2-20-174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15835,'13'-5'1969,"1"2"-1201,5 3-304,-1-1 1072,7 1-567,2-2-177,3 2-496,0-1-384,0-3 1016,-1-9-864,3-7-8,-1-3-24</inkml:trace>
  <inkml:trace contextRef="#ctx0" brushRef="#br0" timeOffset="1">824 10 17964,'14'-5'1752,"-8"2"-1192,-2 1-240,0 5 873,-2 6-305,-2 8-416,0 6-160,-5 11-232,0 4-40,-1 6 24,2 2-40,-3-2-160,1-1-160,1-7-384,1-6-304,3-10 792,-2-5-193,-1-10-175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17988,'5'-1'1720,"8"1"-1184,5 3-240,7 0 921,0 1-321,8-1-952,5 0-552,0-5 560,0-4-152,-5-7-72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16043,'12'-8'580,"0"-1"-1,0 0 1,-1-1 0,0-1-1,0 1 1,-2-2-1,11-13 1,-6 8-184,6-7-4,-1-1-1,-2-1 0,0 0 0,19-42 0,-46 105-180,-10 70 0,19-100-244,-1 4-59,0 1 1,1 0 0,0 0-1,1 0 1,1 0 0,0-1 0,2 14-1,-2-24-131,-1 0 0,1 0 0,0 0 0,-1 1-1,1-1 1,0 0 0,0 0 0,0 0 0,0 0 0,0 0 0,1 1-1,7 9-2114,-8-5 1268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16932,'5'-4'687,"0"-1"0,1 1-1,-1 1 1,1-1 0,0 1 0,0 0 0,0 0 0,0 1 0,8-3 0,-11 4-583,0 1 1,-1 0-1,1-1 0,0 1 0,-1 0 0,1 0 0,0 1 1,0-1-1,-1 0 0,1 1 0,0 0 0,-1 0 0,1-1 1,-1 2-1,1-1 0,-1 0 0,1 0 0,-1 1 0,0-1 1,0 1-1,0 0 0,0 0 0,0 0 0,0 0 0,3 4 1,-3-3-86,0 1 0,-1-1 0,1 1 0,-1 0 0,1-1 0,-1 1 0,-1 0 0,1 0 0,0 0 0,-1-1 1,0 1-1,0 0 0,0 0 0,0 0 0,-1 0 0,1 0 0,-1 0 0,0-1 0,0 1 0,-1 0 0,1-1 0,-4 7 1,-4 9-13,-2-1 0,-23 33 0,29-45 5,-21 28-11,15-20-12,0 0-1,1 1 1,-16 30 0,25-44-25,1 0-1,-1 0 1,1 0 0,-1-1 0,1 1-1,0 0 1,-1 0 0,1 0 0,0 0-1,0 0 1,0 0 0,-1 0 0,1 0-1,0 0 1,1 0 0,-1 0 0,0 0-1,0 0 1,0 0 0,0 0 0,1 0-1,-1 0 1,0 0 0,1 0 0,-1 0-1,1 0 1,-1 0 0,1 0 0,0-1 0,-1 1-1,1 0 1,0 0 0,-1-1 0,1 1-1,0-1 1,0 1 0,0 0 0,0-1-1,-1 1 1,1-1 0,0 0 0,0 1-1,0-1 1,0 0 0,0 0 0,0 1-1,0-1 1,0 0 0,2 0 0,3 0-297,1 1 1,0-1 0,-1-1-1,1 1 1,-1-1 0,10-2 0,38-11-798,-27 7 416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16339,'0'11'2105,"0"2"-1321,-2 2-352,1 2 1233,-2 3-665,2 0-216,-1 0-712,2-1-440,0-2-624,0-1-1185,0-8 1769,0-2-328,0-5-320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16932,'-14'11'1640,"-5"14"-1008,-2 5-240,-5 11 920,1 7-303,-2 6-337,3 2-112,4 1-160,3 2-88,4-3-96,0-3-144,7-7-528,0-5-280,5-11 592,-1-8-104,4-16-128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17276,'-6'48'4331,"6"-48"-4328,6 73 488,-5-67-481,0 0 0,0-1 0,1 1 0,-1 0 0,1-1 0,1 0-1,-1 1 1,1-1 0,0 0 0,5 6 0,-7-10 15,-1 0 0,1 0 0,0 0 0,0 0-1,0-1 1,0 1 0,0 0 0,0 0 0,1-1 0,-1 1 0,0-1 0,0 1 0,0-1-1,1 1 1,-1-1 0,0 0 0,0 0 0,1 0 0,-1 1 0,0-1 0,1 0-1,-1-1 1,2 1 0,-1-1 33,1 1 0,0-1 0,-1-1 0,1 1 0,-1 0 0,1 0 0,-1-1 0,0 0 0,1 1 0,2-4 0,1-1 157,0-1 0,0 0 1,0-1-1,-1 1 0,8-15 0,-9 13-71,0 0 0,-1 0 0,0 0-1,-1 0 1,1 0 0,0-15 0,-3 22-153,1 1 0,-1-1-1,0 0 1,0 1 0,0-1 0,0 1 0,0-1-1,-1 0 1,1 1 0,0-1 0,-1 1 0,1-1-1,-1 1 1,0-1 0,1 1 0,-1-1 0,0 1-1,0 0 1,0-1 0,0 1 0,0 0 0,0 0-1,0 0 1,0 0 0,0 0 0,-1 0 0,1 0-1,0 0 1,-1 0 0,1 0 0,-1 1 0,1-1-1,-1 1 1,1-1 0,-1 1 0,1 0 0,-1-1-1,1 1 1,-1 0 0,0 0 0,1 0 0,-1 0-1,1 0 1,-1 0 0,0 1 0,1-1 0,-2 1-1,-4 1-211,1-1-1,0 1 1,-1 1-1,1-1 0,0 1 1,0 0-1,1 1 0,-11 7 1,6-3 20,1 0 0,0 0 0,1 1 0,-9 10 0,-2 9-408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17044,'17'0'1880,"13"-9"-1000,3-4-312,17-1 1153,7-2-401,15-1-512,3 1-112,8 3-248,1 2-160,-6 5-272,-4 2-128,-5 3-376,-4-1-184,-8 2-472,-4 0-200,-11-3 864,-4-1-257,-5 1-95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27 209 16716,'-4'4'1332,"-18"18"2451,24-23-3442,1 1 0,0 0 0,-1-1 1,1 0-1,-1 0 0,1 0 0,-1 0 0,1 0 0,-1 0 0,3-2 0,14-13 106,0 0 1,-1 0 0,31-38-1,35-67 270,-84 121-720,0 0 1,0 0-1,0 0 0,0 0 1,0 0-1,0 0 0,0 0 0,0 0 1,0 0-1,0 1 0,0-1 1,0 0-1,0 0 0,1 0 1,-1 0-1,0 0 0,0 0 1,0 0-1,0 0 0,0 0 0,0 0 1,0 0-1,0 0 0,0 0 1,0 0-1,0 0 0,1 0 1,-1 0-1,0 0 0,0 0 1,0 0-1,0 0 0,0 0 1,0 0-1,0 0 0,0 0 0,0 0 1,1 0-1,-1 0 0,0 0 1,0 0-1,0 0 0,0 0 1,0 0-1,-3 19-128,-7 27-112,-6 11-64,7-27-17,1 1-1,1 0 0,-2 35 1,9-66 266,0 1 1,0 0 0,-1-1 0,1 1 0,0-1 0,0 1 0,0-1 0,1 1 0,-1 0 0,0-1 0,0 1 0,0-1 0,0 1 0,0-1-1,1 1 1,-1-1 0,0 1 0,0 0 0,1-1 0,-1 0 0,1 1 0,-1-1 0,0 1 0,1-1 0,-1 1 0,1-1 0,0 1-12,0-1 0,0 0 0,0 0 0,0 0 0,0 0 1,0 0-1,0 0 0,-1 0 0,1 0 0,0-1 0,0 1 1,0 0-1,0 0 0,0-1 0,0 1 0,0-1 0,11-5-548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17284,'-3'9'546,"0"-1"1,-1 1-1,0-1 1,0 0 0,-8 10-1,-8 17 977,11-15-1028,1-1-1,-8 29 1,14-40-465,0-1 0,1 1 0,0 0 0,0 0 0,0 0 0,1 0 0,1 0 0,-1 0 0,3 12 0,-2-17-21,0-1-1,-1 1 0,1-1 0,1 1 0,-1-1 0,0 0 0,0 1 0,1-1 1,-1 0-1,1 0 0,0 0 0,0 0 0,-1 0 0,1 0 0,0-1 0,1 1 0,-1-1 1,3 2-1,-1-1 26,0-1-1,-1 0 1,1 0 0,0 0 0,0 0 0,0-1 0,0 1 0,0-1-1,0 0 1,0 0 0,4-1 0,3-1 89,0-1-1,-1 0 1,0 0 0,1-1-1,-1 0 1,-1-1 0,1 0-1,10-7 1,-12 5 24,1 1 0,-2-1 0,1-1 0,-1 1 0,0-1 0,0 0 0,9-17 1,-13 21-120,0-1 1,-1 0-1,0 0 1,0 0 0,0 0-1,-1 0 1,1 0 0,-1-1-1,0 1 1,-1 0 0,0-1-1,1 1 1,-2 0 0,1-1-1,-1 1 1,1 0-1,-3-6 1,2 9-116,0-1 0,0 1 0,0 0 0,-1-1 0,1 1 0,-1 0 1,0 0-1,1 0 0,-1 0 0,0 0 0,0 1 0,0-1 0,0 1 0,-1-1 0,1 1 0,0 0 0,-1-1 0,1 1 0,-1 0 0,1 1 0,-1-1 0,1 0 0,-1 1 1,1 0-1,-1-1 0,0 1 0,-4 0 0,-1 1-215,0-1 0,0 1 0,0 0 0,0 0 1,0 1-1,0 0 0,-14 7 0,-3 4-615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16660,'0'-3'306,"0"1"0,1-1 0,-1 1 0,0-1 1,1 1-1,-1-1 0,1 1 0,0-1 0,0 1 0,0 0 1,0-1-1,0 1 0,0 0 0,1 0 0,-1 0 1,1 0-1,-1 0 0,1 0 0,0 1 0,0-1 1,0 0-1,4-2 0,6-4 415,1 0 1,24-11-1,-19 10-461,11-6 40,-15 6-228,0 2 0,1-1-1,0 2 1,0 0 0,0 1 0,28-6-1,-42 11-69,1 0 0,-1 0 0,1 0-1,-1 0 1,1 0 0,-1 0 0,1 0 0,0 1-1,-1-1 1,0 1 0,1-1 0,-1 1-1,1-1 1,-1 1 0,0 0 0,1 0-1,-1 0 1,0 0 0,0 0 0,0 0-1,1 0 1,-1 0 0,0 0 0,-1 0-1,1 0 1,0 1 0,1 1 0,1 4-7,0 1 1,-1-1 0,1 0 0,1 13-1,5 15-17,-8-32 25,0-1 0,1 0 0,-1 0 1,1 0-1,-1 1 0,1-1 0,0-1 0,-1 1 1,1 0-1,0 0 0,0-1 0,1 1 1,-1-1-1,0 0 0,0 1 0,1-1 0,-1 0 1,5 1-1,-3-1-33,1-1 1,-1 1-1,0-1 0,0 0 1,1 0-1,-1 0 0,0 0 1,0-1-1,0 0 1,0 0-1,5-2 0,-4 2-52,0-1 0,-1 0 0,1-1 0,-1 1 0,0-1 0,1 0 0,-1 0 0,0 0 0,4-6 0,-6 7 3,0 0 1,0 0 0,0-1-1,-1 1 1,1-1-1,-1 1 1,0-1-1,1 0 1,-1 0-1,-1 1 1,1-1-1,0 0 1,-1 0 0,1 0-1,-1 0 1,0-3-1,-3-9-345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19244,'8'-13'644,"-1"1"0,2 0 0,-1 0 0,2 1 0,14-14 0,59-47 1067,-66 58-1335,-8 6-252,51-38 446,-54 42-522,0 0 0,0 1 0,1 0 0,0 0 0,0 0 1,0 0-1,13-2 0,-19 5-46,0 0 1,0 0 0,1 0-1,-1 0 1,0 1 0,0-1-1,0 0 1,0 0 0,0 1 0,0-1-1,1 1 1,-1-1 0,0 1-1,0-1 1,0 1 0,-1 0-1,1-1 1,0 1 0,0 0-1,0 0 1,0 0 0,-1-1 0,1 1-1,0 0 1,-1 0 0,1 0-1,-1 0 1,1 0 0,-1 1-1,1-1 1,-1 0 0,0 0-1,1 0 1,-1 0 0,0 2 0,2 8-14,-1-1 1,0 1-1,0 13 1,0 1-33,-1-23 39,0 0 1,0 0 0,1 0 0,-1 0 0,0 0 0,1 0 0,0-1 0,-1 1 0,1 0-1,0 0 1,0 0 0,0-1 0,0 1 0,0 0 0,1-1 0,-1 1 0,0-1-1,1 1 1,-1-1 0,1 0 0,0 1 0,-1-1 0,3 1 0,-2-2-45,0 1 0,1-1 1,-1 0-1,0 0 1,0 0-1,1 0 1,-1 0-1,0 0 0,0-1 1,1 1-1,-1-1 1,0 1-1,0-1 1,0 0-1,0 0 0,0 0 1,0 0-1,0 0 1,0-1-1,0 1 1,1-2-1,3-2-155,0 0-1,-1-1 1,0 0 0,0 0-1,0 0 1,-1 0-1,8-14 1,-3-3-257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2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14355,'0'0'51,"0"0"1,0 0-1,0 0 1,0 0-1,0 0 0,0 1 1,0-1-1,0 0 0,0 0 1,0 0-1,0 0 1,0 0-1,0 0 0,0 1 1,0-1-1,0 0 1,0 0-1,0 0 0,0 0 1,0 0-1,0 1 0,0-1 1,0 0-1,0 0 1,0 0-1,0 0 0,0 0 1,0 0-1,0 0 0,0 1 1,0-1-1,0 0 1,0 0-1,0 0 0,1 0 1,-1 0-1,0 0 1,0 0-1,0 0 0,0 0 1,0 1-1,0-1 0,0 0 1,1 0-1,-1 0 1,0 0-1,0 0 0,0 0 1,0 0-1,0 0 0,0 0 1,1 0-1,-1 0 1,0 0-1,0 0 0,0 0 1,0 0-1,0 0 1,0 0-1,1 0 0,-1 0 1,0 0-1,0-1 0,13-8 1907,20-28-153,-23 26-1204,89-93 1669,31-35-1169,-102 107-871,-3-2 0,33-53 0,-49 65-99,-6 16-25,-6 14-29,-16 43-76,3 2 1,-9 57 0,-8 112-86,32-217 52,-1 10-724,1 0 0,1 29-1,0-44 715,0 0-1,0 0 0,0-1 0,0 1 0,1 0 0,-1 0 0,0 0 1,0 0-1,0 0 0,0 0 0,1-1 0,-1 1 0,0 0 0,0 0 0,0 0 1,1 0-1,-1 0 0,0 0 0,0 0 0,1 0 0,-1 0 0,0 0 0,0 0 1,0 0-1,1 0 0,-1 0 0,0 0 0,0 0 0,0 0 0,1 0 1,-1 0-1,0 0 0,0 0 0,0 1 0,1-1 0,-1 0 0,0 0 0,0 0 1,0 0-1,0 0 0,1 0 0,-1 1 0,0-1 0,0 0 0,0 0 1,0 0-1,0 1 0,0-1 0,0 0 0,1 0 0,-1 0 0,0 1 0,0-1 1,0 0-1,0 0 0,0 0 0,0 1 0,0-1 0,0 0 0,0 0 1,0 0-1,0 1 0,0-1 0,0 0 0,0 0 0,0 0 0,-1 1 0,1-1 1,0 0-1,9-12-652,2-9-424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15411,'0'14'1881,"-6"5"-1001,-1 1-312,-1 7 1200,1 2-423,0 3-497,-1 3-176,-1-1-360,3-2-256,0-6-632,4-2-384,0-14 792,2-9-208,3-6-112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17548,'1'5'412,"0"0"0,0 0 0,0 0 0,0 1 0,-1-1 0,0 0 0,0 1 0,-2 8 1,-10 47 1494,6-35-1275,-20 73 635,14-62-860,-8 54-1,19-89-387,1 0-1,0 0 1,-1 0-1,1 0 1,0 0-1,0 1 1,0-1-1,0 0 1,1 0 0,-1 0-1,0 0 1,1 0-1,0 0 1,-1 0-1,1 0 1,0 0-1,0 0 1,2 3-1,-2-4-21,1 0-1,0 0 0,0 0 0,-1 0 0,1-1 0,0 1 1,0 0-1,0-1 0,-1 0 0,1 1 0,0-1 1,0 0-1,0 0 0,0 0 0,0 0 0,0 0 1,0 0-1,0-1 0,0 1 0,3-2 0,4 0-428,0-1 0,0 0 1,0-1-1,-1 0 0,1 0 0,-1-1 0,9-6 0,-1-1-783,-1-1-1,19-19 1,-17 14 140</inkml:trace>
  <inkml:trace contextRef="#ctx0" brushRef="#br0" timeOffset="1">236 264 15195,'-9'10'1857,"-3"5"-913,-1 3-296,-5 7 1008,1 2-167,0 3-377,1 4-184,3 1-344,3-2-288,6-5-568,1-2-312,5-9-568,3-7-1833,5-11 2401,3-9-464,3-9-352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110 194 18748,'-1'0'169,"0"1"0,1 0 0,-1 0 0,0-1 0,0 1 0,1 0 0,-1 0 0,0 0 0,1 0 1,-1 0-1,1 0 0,-1 0 0,1 0 0,-1 0 0,1 0 0,-1 2 0,-5 19 815,4-15-903,1 0-1,-1 1 0,1-1 1,1 0-1,-1 1 1,1-1-1,2 9 1,-2-14-80,1 1 0,-1-1 0,1 0 0,0 1 0,0-1 0,0 0 0,1 0 0,-1 0 0,0 1 0,1-1-1,-1-1 1,1 1 0,0 0 0,0 0 0,0-1 0,0 1 0,0-1 0,0 1 0,0-1 0,0 0 0,0 0 0,1 0 0,-1 0 0,4 1 0,40 8-85,-38-10 65,-1 1 1,0 1 0,0-1 0,0 1-1,-1 0 1,1 0 0,0 1-1,-1 0 1,1 0 0,-1 1 0,11 7-1,-16-9 23,1 0 0,-1-1 1,0 1-1,0 0 0,0 0 0,0-1 0,0 1 0,-1 0 0,1 0 0,0 0 0,-1 0 0,1 0 0,-1 0 1,0 0-1,0 0 0,0 0 0,0 0 0,0 0 0,0 0 0,-1 0 0,1 0 0,0 0 0,-1 0 0,0 0 0,1 0 1,-1 0-1,0 0 0,0 0 0,-2 2 0,-3 5 88,0 0 0,-1 0 0,-14 15-1,21-24-90,-20 20 283,-32 26 1,43-39-194,-1 0 0,0-1 1,0 0-1,0 0 1,-1-1-1,-12 4 0,21-9-105,0 1 1,0-1-1,0 1 0,0-1 0,0 0 0,0 0 1,-1 0-1,1 0 0,0 0 0,0 0 0,0 0 1,0-1-1,0 1 0,0-1 0,0 1 0,0-1 1,0 0-1,0 0 0,0 0 0,0 0 0,1 0 1,-1-1-1,0 1 0,1 0 0,-1-1 0,1 1 1,-1-1-1,1 1 0,0-1 0,0 0 0,0 0 1,0 0-1,0 1 0,0-1 0,0 0 0,-1-4 0,-1-4 21,1 0-1,-1 0 1,1-1-1,1 1 1,0-1-1,1-11 1,2-22-174</inkml:trace>
  <inkml:trace contextRef="#ctx0" brushRef="#br0" timeOffset="1">153 6 17572,'4'7'2080,"7"-1"-1112,3 1-391,6-3 1287,4 1-472,9-4-808,6 2-656,5-10 216,1-6-120,2-6-184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1627 16131,'2'-17'263,"0"0"-1,1 0 1,1 0-1,1 0 1,0 1-1,2-1 1,-1 2-1,10-17 1,-14 29-210,45-89 501,75-107 1,-74 124-367,49-73 22,5 5 0,7 5-1,193-192 1,-285 314-211,173-156-76,-158 146-109,1 2 0,2 2 0,0 0 0,44-18 0,-44 29-247,-21 12 26,-13-1 385,-1 0-1,0 0 0,0 1 1,1-1-1,-1 0 1,0 1-1,0-1 0,0 0 1,1 1-1,-1-1 1,0 0-1,0 1 0,0-1 1,0 0-1,0 1 1,0-1-1,0 1 0,0-1 1,0 0-1,0 1 0,0-1 1,0 0-1,0 1 1,0-1-1,0 1 0,0-1 1,0 0-1,0 1 1,0-1-1,-1 0 0,1 1 1,0 0-1,-6 7-91,1 0 1,-1 0-1,0-1 0,-1 1 1,0-1-1,0-1 0,0 1 1,-1-1-1,-10 6 0,0 2-30,-41 28-132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93 13851,'12'6'4384,"-11"-5"-4243,-1-1 1,1 1-1,-1-1 0,1 1 0,0-1 1,-1 1-1,1-1 0,-1 1 0,1-1 0,0 0 1,-1 1-1,1-1 0,0 0 0,0 0 0,-1 0 1,1 1-1,0-1 0,0 0 0,-1 0 0,1 0 1,0 0-1,0 0 0,-1-1 0,1 1 0,0 0 1,0 0-1,-1 0 0,1-1 0,0 1 1,-1 0-1,1 0 0,0-1 0,-1 1 0,1-1 1,0 1-1,-1-1 0,1 1 0,0-1 0,2-3 13,0 1 0,0-1 0,0 0 0,0 0-1,-1 0 1,1 0 0,-1 0 0,0 0-1,-1-1 1,1 1 0,-1-1 0,0 1 0,0-1-1,0 0 1,0 1 0,-1-1 0,0 0 0,-1-9-1,1 14-149,0-1 1,0 1-1,0 0 0,0-1 0,0 1 0,-1-1 0,1 1 0,0-1 0,0 1 0,-1 0 0,1-1 0,0 1 0,-1 0 1,1-1-1,0 1 0,-1 0 0,1-1 0,0 1 0,-1 0 0,1 0 0,-1-1 0,1 1 0,0 0 0,-1 0 0,1 0 0,-1 0 1,1-1-1,-1 1 0,1 0 0,-1 0 0,1 0 0,-1 0 0,1 0 0,0 0 0,-1 0 0,1 0 0,-1 1 0,1-1 1,-1 0-1,1 0 0,-1 0 0,1 0 0,0 1 0,-1-1 0,1 0 0,-1 0 0,1 1 0,-1-1 0,-20 15 16,10-2-29,1 0-1,-12 18 0,20-27-3,-1 0 0,1 1 1,-1-1-1,1 1 0,0-1 0,1 1 0,-1 0 0,1 0 0,0 0 0,0 0 0,0 9 0,1-14 9,0 1-1,1 0 1,-1 0-1,0 0 0,0 0 1,1-1-1,-1 1 1,0 0-1,1 0 0,-1-1 1,1 1-1,-1 0 1,1 0-1,-1-1 0,1 1 1,0-1-1,-1 1 1,1-1-1,0 1 0,-1-1 1,1 1-1,0-1 1,0 1-1,0-1 0,2 1-5,0 0 0,0 0 0,-1-1 0,1 1 0,0-1 0,0 0 0,4 0 0,4-1-15,-1 0 0,0-1-1,12-3 1,14-7-9,-24 7 51,1 1-1,-1 1 1,26-5-1,-38 8-12,1 0 0,-1 1-1,1-1 1,-1 0-1,1 0 1,-1 1 0,1-1-1,-1 0 1,1 0 0,-1 1-1,1-1 1,-1 1-1,1-1 1,-1 0 0,0 1-1,1-1 1,-1 1-1,0-1 1,1 1 0,-1-1-1,0 1 1,0-1 0,1 1-1,-1-1 1,0 1-1,0-1 1,0 1 0,0-1-1,0 1 1,0 0 0,0-1-1,0 1 1,0-1-1,0 1 1,0 0 0,-2 30 46,1-20-43,1-10-6,0-1 0,0 0 0,0 1 0,0-1 0,0 0 0,0 1 0,1-1 0,-1 0 0,0 1 0,0-1-1,0 0 1,1 1 0,-1-1 0,0 0 0,0 0 0,1 1 0,-1-1 0,0 0 0,0 0 0,1 1 0,-1-1 0,0 0 0,1 0-1,-1 0 1,0 0 0,1 1 0,-1-1 0,0 0 0,1 0 0,-1 0 0,0 0 0,1 0 0,-1 0 0,1 0 0,-1 0 0,0 0-1,1 0 1,-1 0 0,0 0 0,1 0 0,-1-1 0,0 1 0,1 0 0,-1 0 0,0 0 0,1 0 0,-1-1 0,21-8 25,-19 8-21,30-19 60,-25 15-47,0 0-1,1 0 0,-1 1 0,1 0 0,0 1 1,15-5-1,-23 7-20,1 1 1,-1 0 0,1 0-1,-1 0 1,1 0 0,-1 0-1,1 0 1,-1 1 0,0-1 0,1 0-1,-1 0 1,1 0 0,-1 0-1,0 0 1,1 1 0,-1-1-1,1 0 1,-1 0 0,0 1-1,1-1 1,-1 0 0,0 1-1,1-1 1,-1 0 0,0 1-1,0-1 1,1 0 0,-1 1-1,0-1 1,0 1 0,0-1-1,0 0 1,1 1 0,-1-1-1,0 1 1,0-1 0,0 1 0,0-1-1,0 0 1,0 1 0,0-1-1,0 1 1,0-1 0,0 1-1,-1 0 1,-3 24-1310,3-21 306,16-25-823,-6 6 1202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16075,'5'4'1585,"-5"15"-969,0 3-240,-7 10 1056,0 11-464,-6 8-423,3 5-217,2 1-104,-1 0-40,6-7-88,2-2-16,1-8-160,3-6-136,2-7-448,1-4-233,4-11 705,3-8-136,8-7-136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15435,'-14'57'922,"2"0"-1,2 0 1,3 1-1,3 1 1,3 82-1,4-97-1104,16 79 0,-22-127-1470,-4-13 1393,-3-9-221</inkml:trace>
  <inkml:trace contextRef="#ctx0" brushRef="#br0" timeOffset="1">18 291 14323,'-10'0'1696,"3"6"-1063,7 4-153,4 2 920,9 0-344,4 1-112,5-4-223,4 0-113,2-5-104,4-3-96,-1-4-480,1-1-376,-6-7 440,-3 1-104,-6-8-128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17788,'0'-1'86,"-1"0"0,1 0-1,-1 0 1,0 0 0,0 0 0,1 0 0,-1 0 0,0 0-1,0 0 1,0 1 0,0-1 0,0 0 0,0 0 0,0 1 0,0-1-1,-1 1 1,1-1 0,0 1 0,0 0 0,0-1 0,-1 1 0,1 0-1,-2 0 1,1 0 19,0 0 1,-1 1-1,1-1 0,0 1 0,-1-1 0,1 1 0,0 0 0,0 0 0,0 0 0,0 0 1,-3 3-1,-1 0 63,0 1 1,0 0 0,1 0 0,0 0 0,0 1 0,-8 11-1,8-6-136,0-1 0,0 1 0,1 0-1,1 0 1,-1 0 0,2 0 0,-2 18-1,3-24-18,0-1 0,1 0 0,0 1 0,0-1-1,0 0 1,0 1 0,1-1 0,0 0 0,0 0-1,0 0 1,0 0 0,1 1 0,-1-2 0,1 1 0,0 0-1,1 0 1,-1 0 0,0-1 0,1 0 0,0 1-1,0-1 1,0 0 0,4 3 0,-5-5 29,1 1 1,0-1-1,0 1 1,0-1 0,0 0-1,0 0 1,0 0-1,0-1 1,0 1-1,0-1 1,0 0-1,0 0 1,0 0-1,0 0 1,6-1-1,-4 0 50,1-1-1,0 0 1,-1 0-1,1 0 0,-1-1 1,0 1-1,10-8 1,-5 2 137,0 0 0,0-1 0,-1 0 0,0-1 0,-1 0 0,15-21 0,-19 23-96,0 0 1,0 0-1,-1 0 0,0-1 0,-1 0 1,1 1-1,-2-1 0,2-13 0,-2 20-172,-1-1-1,0 0 0,0 1 1,0-1-1,0 1 0,0-1 1,-1 0-1,1 1 0,-1-1 1,0 1-1,1-1 0,-1 1 1,0-1-1,0 1 0,-1 0 1,1-1-1,-1 1 1,1 0-1,-1 0 0,1 0 1,-1 0-1,0 0 0,0 0 1,0 1-1,0-1 0,0 1 1,-1-1-1,1 1 0,0 0 1,-1 0-1,1 0 0,-5-1 1,6 2-101,1-1 1,-1 1-1,0 0 0,0 0 1,0 0-1,0 0 1,0 0-1,1 0 0,-1 0 1,0 1-1,0-1 1,0 0-1,1 0 0,-1 0 1,0 1-1,0-1 1,0 1-1,1-1 0,-1 0 1,0 1-1,1 0 1,-2 0-1,2 0 88,-1-1 1,1 0-1,0 1 0,0-1 1,-1 1-1,1-1 0,0 1 1,0-1-1,0 1 0,0-1 1,0 1-1,0 0 0,0-1 1,0 1-1,0-1 0,0 1 1,0-1-1,0 1 0,0-1 0,0 1 1,0-1-1,1 1 0,-1-1 1,0 1-1,0-1 0,0 1 1,1-1-1,-1 1 0,0-1 1,1 0-1,-1 1 0,1-1 1,-1 0-1,0 1 0,1-1 1,-1 0-1,1 1 0,18 9-1080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18980,'8'10'2032,"-6"-7"-1447,3 0-273,-2-3 864,5 4-1080,5-2-344,1 2 256,-1 2-200,-3 4-176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17756,'-2'8'2008,"1"-3"-1192,1-2-303,-1-3 679,1-2-480,5-5-176,3 3-136,-3 1-304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12443,'0'0'174,"0"1"-1,0-1 1,0 0 0,-1 1 0,1-1 0,0 0 0,0 1 0,0-1 0,1 0-1,-1 1 1,0-1 0,0 0 0,0 0 0,0 1 0,0-1 0,0 0-1,0 1 1,0-1 0,1 0 0,-1 1 0,0-1 0,0 0 0,0 0 0,1 1-1,-1-1 1,0 0 0,0 0 0,1 0 0,-1 1 0,0-1 0,0 0 0,1 0-1,-1 0 1,0 0 0,1 1 0,-1-1 0,0 0 0,1 0 0,14-7 2375,20-25-1855,-30 27-72,46-46 257,189-197 793,-179 179-1575,90-132 1,-148 195-94,4-4 4,0 0 0,-1-1 0,0 0 0,0 0 0,5-19 0,-35 58 7,10-4-32,0 1 1,2 0 0,1 1 0,2 0-1,-14 54 1,23-78 13,-1-1-1,1 0 1,0 1-1,0-1 1,0 0 0,0 0-1,0 1 1,0-1-1,0 0 1,0 1-1,0-1 1,0 0-1,1 1 1,-1-1 0,1 0-1,-1 0 1,1 0-1,-1 1 1,1-1-1,0 0 1,-1 0-1,1 0 1,0 0-1,2 2 1,-2-3-1,1 1-1,-1-1 1,1 1-1,0-1 1,0 1-1,-1-1 1,1 0-1,0 0 1,-1 0-1,1 0 1,0 0 0,0 0-1,-1 0 1,1 0-1,0-1 1,1 0-1,7-2-15,0-1 0,0 0 1,0-1-1,14-9 0,0-3 1,0-1-1,-2 0 1,0-2 0,23-28 0,-7 2 159,35-56 0,-84 126-75,0 0 1,2 0-1,-12 47 0,18-60-67,-4 14 14,-3 27 0,9-47-29,0 1-1,1 0 1,0 0-1,0 0 1,0-1-1,1 1 1,-1 0-1,2 0 1,-1-1-1,4 11 1,-4-13-4,1-1 0,0 1 1,0-1-1,0 1 0,0-1 1,0 0-1,0 0 1,0 0-1,1 0 0,-1 0 1,1 0-1,-1-1 1,1 1-1,0-1 0,0 0 1,0 0-1,0 0 1,0 0-1,6 1 0,4 0 114,0-1 0,1-1 0,17-1 0,-14 1-213,19-1 60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15763,'1'1'114,"-1"-1"-1,0 1 0,0 0 1,0 0-1,0-1 0,0 1 1,1 0-1,-2 0 0,1-1 0,0 1 1,0 0-1,0 0 0,0-1 1,0 1-1,0 0 0,-1 0 1,1-1-1,0 1 0,-1 0 1,1-1-1,-1 1 0,1 0 0,0-1 1,-1 1-1,-1 1 0,-18 15 984,14-12-588,-43 35-82,2 1 0,2 2 0,2 2 0,3 2 0,-41 59 0,81-105-465,0-1 1,0 0-1,0 0 0,0 1 1,0-1-1,0 0 1,0 1-1,-1-1 0,1 0 1,0 0-1,0 1 1,0-1-1,0 0 0,-1 0 1,1 0-1,0 1 1,0-1-1,0 0 0,-1 0 1,1 0-1,0 1 1,0-1-1,-1 0 0,1 0 1,0 0-1,-1 0 1,1 0-1,0 0 0,0 0 1,-1 0-1,1 0 1,0 0-1,-1 0 0,1 0 1,0 0-1,0 0 1,-1 0-1,-2-13-530,6-29 224,-3 35 96,3-29-292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14219,'5'10'1568,"0"3"-823,4 3-225,4 1 1032,4 3-400,5 3-368,3 2 9,8-2-473,3-2-368,2-1 1552,0-6-1320,1-3-64,1-6 24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60 14123,'21'-15'1670,"-5"4"563,24-23 1,-57 67 296,-22 15-2344,-3-2 0,-73 64 0,-4 4 666,117-113-831,0 1 1,1 0-1,-1 0 1,0 0 0,1 0-1,0 0 1,-1 0-1,1 0 1,0 1-1,0-1 1,-1 3-1,2-5-16,0 1 0,0-1-1,0 0 1,0 1 0,0-1-1,0 1 1,0-1-1,1 0 1,-1 1 0,0-1-1,0 1 1,0-1 0,0 0-1,0 1 1,1-1 0,-1 0-1,0 1 1,0-1 0,1 0-1,-1 0 1,0 1-1,1-1 1,-1 0 0,0 0-1,1 1 1,-1-1 0,20 4 52,34-5-269,-1-3-1,74-15 0,-72 10-789,-35 6 459,-2 0-147,34-2 0,-37 5 16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17404,'3'3'1888,"9"-1"-992,6-2-320,9-5 1145,2 1-465,8 0-360,2 1-256,2 1-456,-2 2-456,-5 2-992,1 1 1128,-5 0-240,3-2-144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14059,'-2'4'134,"-17"26"2536,-27 62 0,41-81-2372,2-1 0,-1 2 1,1-1-1,1 0 1,0 1-1,1-1 1,0 1-1,0-1 0,3 23 1,8 18-149,-6-37 20,-1 0 1,1 23-1,-2-74-19,2 0 0,1 0-1,1 1 1,2 0 0,19-50-1,-23 74-140,1 0-1,0 0 0,0 1 0,11-16 0,-15 24-11,1 0 1,-1 1-1,1-1 1,0 0-1,-1 1 1,1-1-1,0 1 1,0 0-1,0-1 1,0 1-1,0 0 1,0 0-1,3 0 1,-4 0-4,1 1 1,-1 0 0,1 0-1,-1 0 1,1 0-1,-1 0 1,1 1-1,-1-1 1,1 0 0,-1 1-1,0-1 1,1 1-1,-1-1 1,1 1 0,-1 0-1,0 0 1,0-1-1,1 1 1,-1 0-1,0 0 1,0 0 0,2 2-1,-2-2 8,0 1 0,1-1-1,-1 0 1,0 1 0,0-1 0,1 1-1,-1 0 1,0-1 0,-1 1 0,1 0-1,0-1 1,0 1 0,-1 0 0,1 0-1,-1 0 1,1 0 0,-1-1 0,0 1-1,0 0 1,0 0 0,0 0-1,-1 3 1,0-2 50,0 0 0,0 0 0,0-1-1,-1 1 1,1-1 0,-1 1 0,0-1-1,0 0 1,0 0 0,0 1 0,0-1-1,0-1 1,-4 3 0,-3 3 188,-1-2-1,1 1 1,-2-1-1,1-1 1,0 0-1,-19 5 1,0-6-581,17-7-458,12 4 772,0 0 1,0-1-1,0 1 0,0 0 0,0-1 0,0 1 0,-1 0 0,1-1 1,0 1-1,0 0 0,0-1 0,0 1 0,0-1 0,0 1 0,0 0 1,0-1-1,1 1 0,-1 0 0,0-1 0,0 1 0,0 0 0,0-1 0,0 1 1,1 0-1,-1-1 0,0 1 0,0 0 0,0 0 0,1-1 0,-1 1 1,0 0-1,1-1 0,7-7-453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9 964 12979,'-9'8'2400,"14"-12"-27,18-18-130,9-16-1505,283-345 2558,-29-24-2726,-279 396-552,0 2 10,-1-1 1,0 0-1,-1 1 1,0-2-1,-1 1 1,0-1-1,-1 1 1,3-14-1,-7 22 46,-4 5-42,-5 9 8,-34 61 64,-36 87 1,76-153-103,-21 53 2,23-54-7,1 0 0,-1-1-1,1 1 1,0 0 0,0 0 0,1 0 0,0 0 0,0 7-1,0-11 3,1-1 0,-1 0 0,0 0 0,0 0-1,1 0 1,-1 0 0,0 0 0,1 0 0,0 0 0,-1 0-1,1 0 1,-1 0 0,1 0 0,0 0 0,0 0-1,-1 0 1,1-1 0,0 1 0,0 0 0,0-1 0,0 1-1,0 0 1,0-1 0,0 1 0,0-1 0,0 0-1,0 1 1,0-1 0,1 0 0,-1 0 0,0 1 0,0-1-1,0 0 1,0 0 0,2-1 0,2 1-1,1-1-1,0 0 1,-1 0 0,1 0 0,6-4-1,8-3 23,-1-1 0,0 0-1,-1-2 1,0-1 0,-1 0-1,0-1 1,-1 0 0,25-28-1,-14 11 119,-2-1-1,-1-2 0,33-57 0,-24 20 150,-32 62-164,-6 12-89,-15 34-22,2 1 0,2 1 0,-20 67 0,36-105 0,-5 13-69,0 1 0,2 0 0,0 0 0,-2 24 0,5-37-8,0 0 0,0 0 0,0 0 0,0 0 0,0 0 0,1 0 1,-1 0-1,1 0 0,0 0 0,0-1 0,0 1 0,0 0 1,0 0-1,1-1 0,0 1 0,-1-1 0,1 1 0,0-1 0,0 0 1,0 0-1,0 0 0,0 0 0,1 0 0,-1 0 0,1 0 1,-1-1-1,1 1 0,0-1 0,-1 0 0,1 0 0,5 1 0,18 4-319,1-3-133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17220,'-5'19'2096,"-1"1"-1304,2 0-240,4 0 945,5 0-401,4-2-184,10-5-368,-1-3-136,9-5-288,2-5-168,1-5-616,-1-3-248,0-4-424,-4-4-569,-5-1 1361,-2-1-384,-4-1-248</inkml:trace>
  <inkml:trace contextRef="#ctx0" brushRef="#br0" timeOffset="1">333 1 17052,'-1'4'1760,"-8"9"-944,-1 4-304,-6 8 969,-2 5-209,-5 10-480,-2 9-128,-3 8-224,1 3-128,-1 2-568,4-2-464,4-1 624,0-8-104,11-19-104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16548,'1'1'124,"0"1"0,0 0 1,-1 0-1,1 0 1,-1-1-1,1 1 1,-1 0-1,0 0 0,0 0 1,1 0-1,-1 0 1,-1 0-1,1 0 0,0 0 1,0 0-1,-1 0 1,1 0-1,-1 0 1,0 0-1,-1 2 0,0 4 157,-13 47 797,-30 122 695,37-138-1642,1 2 0,-1 56 0,8-91-204,0-1-1,0 0 1,1 0 0,-1 0-1,1 0 1,0 0 0,0 1-1,1-2 1,3 10 0,-4-13 14,0 0 1,0 1 0,0-1-1,0 0 1,0 0-1,1 0 1,-1 0 0,0 0-1,1 0 1,-1 0 0,0 0-1,1 0 1,-1-1-1,1 1 1,-1-1 0,1 1-1,0-1 1,-1 1 0,1-1-1,-1 0 1,1 0-1,0 0 1,-1 0 0,1 0-1,-1 0 1,1 0 0,0-1-1,-1 1 1,1 0-1,-1-1 1,1 0 0,-1 1-1,3-2 1,7-3-345,-1 0-1,-1-1 1,1 0 0,-1 0 0,0-1-1,0 0 1,11-12 0,53-66-2754,-58 67 2598,21-28 219,-2-2 0,-2-2 0,48-98 0,-75 139 613,-4 6-103,0 1 0,1-1 0,-1 1 1,0-1-1,0 0 0,0 1 0,-1-1 0,1 0 0,-1 1 0,1-1 0,-1 0 0,0 0 1,0 1-1,0-4 0,0 5-115,0 1 1,-1 0-1,1 0 1,0-1 0,0 1-1,0 0 1,0-1-1,0 1 1,0 0-1,-1 0 1,1-1-1,0 1 1,0 0-1,-1 0 1,1 0 0,0-1-1,0 1 1,0 0-1,-1 0 1,1 0-1,0 0 1,-1 0-1,1-1 1,0 1 0,0 0-1,-1 0 1,1 0-1,0 0 1,-1 0-1,1 0 1,0 0-1,-1 0 1,1 0-1,0 0 1,0 0 0,-1 0-1,-14 8 927,-11 16 32,6 1-796,1 2 0,2 0 0,0 1 0,2 1 1,2 0-1,0 1 0,2 1 0,1 0 0,-8 42 0,14-50-275,-1 30 0,5-47-44,0 0-1,0 0 1,0 1-1,1-1 1,0 0-1,0 0 1,1 0-1,0 0 1,3 9 0,2-6-873,-4-12-34,-7-18 9,-6-4 421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15555,'-4'16'1849,"7"1"-1113,8-6-208,9 2 960,12-5-423,8-6-89,12-6-520,2-2-384,8-8-744,-1-5 720,-2-4-208,-7 1-160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18892,'3'0'196,"-1"0"0,1 1 1,-1-1-1,1 0 0,-1 0 0,1-1 0,-1 1 0,1 0 1,-1-1-1,0 1 0,1-1 0,-1 0 0,0 0 0,1 0 1,1-2-1,36-22 532,-31 19-211,37-29 76,-1-3 1,-2-1-1,-2-3 0,43-55 1,-80 94-574,-3 6-9,-6 16-12,-13 33-41,15-45 34,0 2 24,-9 22-435,1 1 0,1 0 0,-8 57 0,19-70 171,4-5-94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18788,'-1'3'5057,"4"-2"-4169,1 3-1304,0-1-2040,4 0 2104,-1 0-361,1 0-327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18636,'-8'19'1952,"2"-12"-1183,3-2 911,5-5-664,5-4-1112,1-2 1416,5-1-1192,0 0-56,0-4-96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13075,'2'-1'183,"1"0"1,0 0-1,0 0 0,0 0 1,0 0-1,-1-1 1,1 0-1,-1 1 1,1-1-1,-1 0 0,0 0 1,1 0-1,1-4 1,27-35 705,-18 23-128,227-321 2848,-167 223-2842,59-126 1,-124 224-690,1 1 21,-1-1 0,-1 1-1,0-2 1,7-34 0,-13 35 18,-1 18-113,-1 0-1,1 0 1,0 0-1,0 0 0,-1 0 1,1 0-1,0 0 0,0 0 1,-1 0-1,1 0 1,0 0-1,0 0 0,0 0 1,-1 0-1,1 0 0,0 0 1,0 0-1,0 0 1,-1 0-1,1 0 0,0 1 1,0-1-1,0 0 0,-1 0 1,1 0-1,0 0 1,0 0-1,0 1 0,0-1 1,-1 0-1,1 0 0,0 0 1,0 1-1,0-1 1,0 0-1,0 1 0,-19 30 94,5 0-75,-16 53-1,26-69-17,1 0 0,0 0-1,0 1 1,2-1-1,0 30 1,1-44-4,0 1 0,0 0 0,0 0 0,1-1 1,-1 1-1,0 0 0,1-1 0,0 1 0,-1 0 0,1-1 0,0 1 0,-1-1 0,1 1 1,0-1-1,0 1 0,0-1 0,1 0 0,-1 0 0,0 1 0,0-1 0,1 0 0,-1 0 0,1 0 1,-1 0-1,1 0 0,-1-1 0,1 1 0,-1 0 0,1-1 0,0 1 0,-1-1 0,1 0 1,0 1-1,-1-1 0,1 0 0,0 0 0,0 0 0,-1 0 0,1 0 0,0-1 0,2 0 1,5 0 15,0-2 1,-1 1 0,1-1 0,-1 0 0,0-1 0,0 0 0,9-5 0,10-11 244,1-1 1,-2-1-1,-1-1 0,-1-1 0,-1-1 1,-1-2-1,-1 0 0,-2-1 0,30-56 1,-43 64 185,-7 20-427,0 1 0,0-1 0,1 1 0,-1-1 0,0 1 1,0 0-1,0-1 0,0 1 0,1 0 0,-1 0 0,0 0 0,1 0 0,-1-1 1,1 1-1,-1 0 0,1 0 0,-1 0 0,1 2 0,-25 39-30,2 1-1,2 2 1,2 0-1,-21 73 1,38-110-175,0 1 1,0-1-1,1 1 1,0 0-1,1 0 0,1 14 1,-1-21 104,0-1 0,0 1 0,1 0 0,-1 0 0,1 0 0,-1-1 0,1 1 0,0 0 0,0-1 0,0 1 0,0 0 0,0-1 0,0 1 0,0-1 1,0 0-1,0 1 0,1-1 0,-1 0 0,1 0 0,-1 0 0,1 0 0,-1 0 0,1 0 0,0 0 0,-1 0 0,1-1 0,0 1 0,0-1 0,-1 1 0,1-1 0,0 0 1,0 1-1,0-1 0,0 0 0,-1 0 0,4-1 0,24-2-675,3-3-98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18236,'6'0'1792,"-4"4"-1160,-4 6-223,-6 6 951,-5 4-288,-9 7-392,-2 6-208,-5 5-208,-2-1-32,-1 2-264,1-5-224,6-7-712,1-5-144,8-15 864,6-6-240,9-9-184</inkml:trace>
  <inkml:trace contextRef="#ctx0" brushRef="#br0" timeOffset="1">0 33 18524,'7'7'1864,"6"6"-1216,3 1-239,10 4 823,3-1-304,5 4-376,3 2-456,-2-3 1072,0-3-1064,-10-1 32,-4 0 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15195,'17'-5'5610,"-9"2"-4025,6-1-902,0 1 0,1 0-1,-1 1 1,25 1 0,62 5-170,-86-3-367,71 6 9,144 33-1,-228-40-165,-1 0-1,1 0 0,-1 0 0,1 1 0,-1-1 0,1 1 0,-1-1 0,1 1 0,-1 0 1,0-1-1,1 1 0,-1 0 0,0 0 0,0 0 0,0 0 0,1 0 0,-1 0 1,1 2-1,-2-2 2,-1 0 0,1 0 0,0 0 0,-1 0 1,1 0-1,0 0 0,-1 0 0,1 0 0,-1 0 1,0 0-1,1-1 0,-1 1 0,0 0 0,0 0 0,1 0 1,-1-1-1,0 1 0,0 0 0,0-1 0,0 1 1,0-1-1,0 1 0,0-1 0,0 1 0,0-1 0,-1 0 1,-155 75-274,96-48 274,1 2 0,2 3 0,-64 46 0,115-73-102,-16 14-251,22-18 260,0 0 1,0 0-1,0 0 1,0 0 0,0 0-1,0 1 1,0-1-1,0 0 1,1 0-1,-1 1 1,1-1-1,-1 1 1,1-1-1,-1 0 1,1 3-1,0-4 76,0 1 0,0-1-1,0 0 1,0 1-1,1-1 1,-1 1-1,0-1 1,0 0-1,1 1 1,-1-1 0,0 0-1,1 1 1,-1-1-1,0 0 1,1 1-1,-1-1 1,0 0 0,1 0-1,-1 0 1,0 1-1,1-1 1,-1 0-1,1 0 1,-1 0-1,0 0 1,1 0 0,-1 0-1,1 0 1,-1 0-1,1 0 1,-1 0 23,10 1-540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 15379,'10'-20'1569,"-2"7"2567,-7 35-1447,-8 36-1284,3-35-1213,1 1 1,2-1 0,1 37-1,0-57-188,1 0-1,0 0 0,-1 0 0,1 0 1,0 0-1,1 0 0,-1 0 1,0-1-1,1 1 0,0-1 1,-1 1-1,1-1 0,0 1 0,0-1 1,0 0-1,1 0 0,-1 0 1,1 0-1,-1-1 0,1 1 1,2 1-1,8 3-32,-1-1 0,1 0 1,22 5-1,16 6-93,-47-15 110,0 1-1,-1 0 1,0 0 0,1 0-1,-1 0 1,0 1 0,0-1-1,0 1 1,0 0 0,-1-1-1,1 1 1,-1 1 0,0-1-1,0 0 1,0 1-1,0-1 1,2 6 0,-3-6 8,-1-1 1,0 1-1,1 0 1,-1-1-1,0 1 1,0-1-1,0 1 1,-1-1-1,1 1 1,-1 0-1,1-1 1,-1 1-1,0-1 1,0 1-1,0-1 1,0 0-1,0 0 1,-1 1-1,1-1 1,-1 0 0,1 0-1,-1 0 1,0 0-1,0 0 1,0-1-1,0 1 1,-3 1-1,-1 2 21,-1-1 0,1-1-1,-1 1 1,0-1 0,0 0 0,0-1-1,-1 0 1,1 0 0,-1 0 0,1-1-1,-1 0 1,1-1 0,-1 1 0,1-2-1,-1 1 1,-7-2 0,9 1-109,0 0 0,1 0 0,-1-1 0,0 0 0,1 0 1,0 0-1,-1-1 0,1 1 0,0-1 0,0-1 0,0 1 0,1-1 1,-1 1-1,1-1 0,0-1 0,0 1 0,1 0 0,-1-1 0,1 0 0,0 0 1,-4-7-1,-5-26-296,7-6-131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1021 14763,'4'-2'216,"-1"0"0,0-1 0,0 1-1,0-1 1,-1 0 0,1 0 0,-1 0 0,1 0 0,-1 0-1,0-1 1,2-4 0,7-10 243,156-188 3240,-51 67-2672,155-233-33,-244 328-976,-2-1 0,28-70 0,-104 257-255,40-107 233,2 0 1,2 0-1,-4 38 0,10-69 3,1 0-1,0 1 1,0-1-1,1 0 1,-1 1 0,1-1-1,0 0 1,2 7-1,-3-10 3,1 1-1,0-1 0,0 1 1,0-1-1,0 1 0,0-1 1,0 0-1,0 1 0,1-1 1,-1 0-1,0 0 0,1 0 1,-1 0-1,1 0 0,-1 0 1,1-1-1,-1 1 1,1 0-1,-1-1 0,1 1 1,0-1-1,-1 0 0,1 1 1,0-1-1,2 0 0,5 0 9,-1-1 0,1 0-1,0-1 1,-1 1-1,1-2 1,-1 1-1,0-1 1,0 0 0,0-1-1,0 0 1,11-7-1,12-10 88,37-32-1,-65 50-85,31-24 125,-1-2 0,-2-1-1,-1-2 1,-1-1 0,-2-1 0,31-52-1,-42 53 33,-14 20-66,-3 10-46,-4 7 21,-6 12-43,1 1 1,0 0-1,2 0 1,-11 30-1,6-9-41,-10 50 0,20-74-97,0 1 0,1-1-1,1 1 1,0-1 0,3 28 0,-1-38 33,-1 0 0,1 0 1,0 0-1,0 0 0,0-1 0,0 1 0,1 0 0,-1-1 0,1 1 0,0-1 1,0 1-1,1-1 0,-1 0 0,1 0 0,-1 0 0,1 0 0,0 0 0,0-1 1,0 1-1,1-1 0,-1 0 0,0 0 0,1 0 0,0 0 0,-1-1 0,7 2 0,27 1-352,4-4-134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20724,'-2'18'1833,"0"-2"-1281,2-3-256,10 1 864,5 2-312,10-3-487,7 0-281,5-5-345,2-3-215,5-7-464,-1-1-248,2-7-112,-5-4-1305,-4-6 1833,-3 0-408,-6-4-65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0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15571,'-13'16'1825,"-12"11"-897,0 5-344,-8 8 1016,0 3-215,-5 4-369,1 2-216,0 2-296,2 1-152,2-2-816,2-3 408,2-8 8,3-6-72,6-14-72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16492,'-1'0'65,"1"0"0,0 0 1,-1-1-1,1 1 0,0 0 1,-1 0-1,1 0 1,-1 0-1,1 0 0,0 0 1,-1 0-1,1 0 0,0 0 1,-1 1-1,1-1 1,0 0-1,-1 0 0,1 0 1,0 0-1,0 0 0,-1 1 1,1-1-1,0 0 1,-1 0-1,1 0 0,0 1 1,0-1-1,-1 0 0,1 0 1,0 1-1,0-1 1,0 0-1,-1 1 0,1-1 1,0 0-1,0 1 0,0-1 1,0 0-1,0 1 1,0-1-1,0 0 0,0 1 1,0-1-1,0 0 0,0 1 1,0-1-1,-5 27 477,3-17 78,-15 93 263,5 1-1,4 1 1,7 127 0,1-225-1066,0-1 0,1 0 0,0 0 1,0 1-1,1-1 0,3 10 0,-7-42-1612,-1 2 1185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16612,'0'-7'1712,"4"-2"-968,3 2-304,9 0 896,4 0-79,9-2-441,4-1-192,8-1-216,4 1-64,6 1-288,0 2-184,-3 1-640,1 3-336,-7 3 856,-5 3-184,-6 7-193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14411,'4'2'334,"0"0"-1,0-1 1,1 0-1,-1 0 1,0-1-1,0 1 1,1-1 0,-1 0-1,0 0 1,1 0-1,-1 0 1,0-1-1,1 0 1,-1 0-1,0 0 1,6-3 0,8-3 701,-1-1 0,24-14 1,-29 14-831,7-3 151,0-1 0,28-25-1,-40 31-330,0 0 0,-1-1 0,0 1 0,0-1 1,-1-1-1,0 1 0,0-1 0,-1 0 0,5-11 0,-8 18-23,0-1 0,0 0 1,-1 0-1,1 0 0,-1 1 1,1-1-1,-1 0 0,0 0 1,0 0-1,0 0 0,0 0 1,0 0-1,0 1 0,0-1 1,-1 0-1,1 0 0,-1 0 1,1 0-1,-1 1 1,0-1-1,1 0 0,-1 1 1,0-1-1,0 0 0,0 1 1,-1-1-1,1 1 0,0-1 1,0 1-1,-4-2 0,3 1-2,-1 1 1,0 0-1,0 0 0,0 0 0,0 0 0,-1 0 0,1 1 0,0 0 0,0-1 0,0 1 1,0 0-1,-1 0 0,1 1 0,0-1 0,0 1 0,0 0 0,-4 1 0,-6 3-7,0 0 0,1 1-1,0 1 1,0 0 0,1 1-1,0 0 1,0 0 0,0 1-1,2 1 1,-1 0 0,-8 11-1,8-9 1,1 1 0,0 1 0,0-1 0,2 1 0,0 1 0,0-1 0,1 1 0,1 0 0,-4 18 0,8-29-47,1 0 0,-1-1 0,1 1 0,-1 0 0,1 0 1,0-1-1,0 1 0,1 0 0,-1 0 0,1-1 1,0 1-1,0 0 0,0-1 0,0 1 0,1-1 0,-1 1 1,1-1-1,0 0 0,0 0 0,0 1 0,0-2 0,1 1 1,-1 0-1,1 0 0,0-1 0,0 1 0,0-1 1,0 0-1,4 2 0,1 0-78,0-1 0,1 0 0,0 0 0,-1-1 0,1 0 0,0-1 0,0 0-1,0 0 1,0-1 0,0 0 0,11-2 0,31-7-475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18124,'-1'1'105,"-19"15"1023,-29 33 1,44-44-1082,1 0 1,0 0-1,1 0 1,-1 0-1,1 1 1,0 0-1,0 0 1,1-1-1,0 2 1,0-1-1,0 0 1,-1 9-1,3-13-69,0 0 0,1 1 0,-1-1 0,0 0 0,1 1 0,0-1 0,-1 0 1,1 0-1,0 0 0,0 0 0,0 0 0,1 0 0,-1 0 0,0 0 0,1 0 0,-1 0 0,1-1 0,0 1 0,-1-1 0,1 1 0,2 1 0,7 4-81,-1 0-1,21 8 0,-12-5 51,-17-8 51,31 16 37,57 44 0,-89-62-23,0 1 0,0 0-1,0 0 1,0-1 0,0 1-1,0 0 1,0 0-1,-1 0 1,1 0 0,0 0-1,-1 0 1,1 0 0,-1 0-1,1 0 1,-1 0 0,1 1-1,-1-1 1,0 0-1,1 0 1,-1 0 0,0 1-1,0-1 1,0 2 0,-1-2 7,1 1 1,-1-1 0,0 0 0,1 1 0,-1-1-1,0 0 1,0 0 0,0 0 0,0 1-1,0-1 1,0 0 0,0 0 0,0-1 0,-1 1-1,1 0 1,-2 1 0,-7 3 105,0-1 0,-1 0 0,-20 6 0,26-9-107,-26 8-145,-2-1 0,-48 4 0,78-11 55,1-1 1,-1 0 0,0 0 0,0 0 0,0 0 0,0-1 0,-3 0 0,6 1 56,-1-1 1,0 1-1,1 0 1,-1-1-1,0 1 0,1-1 1,-1 1-1,0-1 1,1 1-1,-1-1 0,1 1 1,-1-1-1,1 0 1,0 1-1,-1-1 1,1 0-1,-1 1 0,1-1 1,0 0-1,0 1 1,-1-1-1,1 0 0,0 0 1,0 1-1,0-1 1,0 0-1,0 0 1,0 1-1,0-1 0,0 0 1,0 0-1,0 1 1,0-1-1,1 0 1,-1-1-1,10-26-372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15219,'-3'-3'2013,"-2"8"-1274,-7 11 78,4 0-341,1 1 1,0 0-1,1 1 0,0-1 0,2 1 1,0 0-1,1 0 0,-1 34 1,4-10-603,1 0 0,12 75 0,1-47-510,-1-4-3816,-32-84 1418,4-2 1382,-19-33-1,18 24 3700,-24-63-1,39 89-1837,-1 0 0,1-1 0,0 1 0,1-1 0,-1 1 0,0-1 0,1 1 0,0-1 0,0-5 0,0 8-129,1 0 0,-1 1 0,0-1-1,0 0 1,1 1 0,-1-1 0,0 0 0,1 1 0,-1-1-1,0 0 1,1 1 0,-1-1 0,1 1 0,-1-1-1,1 1 1,-1-1 0,1 1 0,0 0 0,-1-1-1,2 0 1,-1 1 9,1-1-1,0 1 0,0 0 1,-1-1-1,1 1 0,0 0 1,-1 0-1,1 0 0,0 0 1,0 1-1,-1-1 0,3 1 1,32 9 34,-27-7-500,-1 0-1,1-1 1,0 0-1,0-1 1,0 0-1,18 0 0,10-7-162,-2-5-186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50 16051,'0'0'84,"0"0"0,1 0 0,-1-1-1,0 1 1,1 0 0,-1-1-1,0 1 1,0 0 0,1-1 0,-1 1-1,0 0 1,0-1 0,0 1-1,1-1 1,-1 1 0,0 0 0,0-1-1,0 1 1,0-1 0,0 1 0,0-1-1,0 1 1,0 0 0,0-1-1,0 1 1,0-1 0,0 1 0,0-1-1,0 1 1,-1 0 0,1-1-1,0 1 1,0-1 0,-1 0 0,-15-14 1688,11 12-1344,0 0 0,0 1-1,-1-1 1,1 1 0,-9-3 0,5 4-283,1 0 0,-1 1 0,1 0 0,-1 0 0,1 1 0,0 0 0,-1 1 0,1-1 0,0 2 0,0-1 0,-10 5 1,14-5-164,0 0 0,-1 0 1,1 1-1,0-1 1,0 1-1,0 0 0,1 0 1,-1 0-1,1 1 1,0-1-1,0 1 0,0 0 1,0 0-1,0 0 1,1 0-1,0 1 0,0-1 1,0 0-1,0 1 1,-1 9-1,3-12-14,0 0 1,0 0-1,0 0 0,0 1 0,0-1 1,1 0-1,-1 0 0,1 0 1,0 0-1,-1 0 0,1 0 0,0 0 1,0 0-1,0 0 0,1-1 1,-1 1-1,0 0 0,1-1 0,-1 1 1,1-1-1,-1 1 0,1-1 1,0 0-1,-1 1 0,1-1 0,4 1 1,5 4-156,1 0 0,0-2 0,17 6 0,-14-6 16,5 3-18,-4-3 17,-1 2 0,15 6 0,-27-10 153,0 0 0,1-1 0,-1 1 0,0 0-1,-1 0 1,1 1 0,0-1 0,-1 1 0,1-1 0,-1 1 0,0 0 0,0 0 0,0 0 0,3 6 0,-4-7 24,-1-1-1,0 1 1,1 0 0,-1 0 0,0 0-1,0 0 1,0 0 0,0 0-1,-1-1 1,1 1 0,-1 0-1,1 0 1,-1 0 0,1 0 0,-1-1-1,0 1 1,0 0 0,0-1-1,0 1 1,0 0 0,0-1-1,0 0 1,-1 1 0,-1 1 0,-4 4 33,0-1 0,-1 0 0,-10 7 0,16-12-33,-16 11-7,-38 18-1,50-27-133,1 0 1,-1-1-1,0 0 0,0 0 0,0-1 0,0 0 0,-1 0 0,1 0 0,0-1 1,0 0-1,-8 0 0,13-1 114,0 1-1,-1 0 1,1-1 0,0 1 0,0-1 0,0 0 0,0 1 0,0-1 0,0 0-1,0 1 1,1-1 0,-1 0 0,0 0 0,0 0 0,1 0 0,-1 0 0,0 0-1,1 0 1,-1 0 0,1 0 0,-1 0 0,1 0 0,-1 0 0,1 0-1,0 0 1,0 0 0,-1-1 0,1 1 0,0 0 0,0 0 0,1-2 0,0-36-496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16612,'-10'36'1510,"1"2"0,2-1 0,-4 70 0,10-69-1426,2 1 0,1 0 0,2-1 0,2 1 0,1-1 0,20 58 0,-16-71-859,-11-25 750,1 0 0,-1 1-1,0-1 1,0 0-1,0 0 1,0 1-1,0-1 1,0 0 0,0 0-1,1 0 1,-1 0-1,0 1 1,0-1 0,0 0-1,0 0 1,1 0-1,-1 0 1,0 0-1,0 0 1,0 1 0,1-1-1,-1 0 1,0 0-1,0 0 1,1 0 0,-1 0-1,0 0 1,0 0-1,0 0 1,1 0-1,-1 0 1,0 0 0,1 0-1,2-15-971,-3-24 645,-3 1-1,-8-48 0,0-3 1799,11 89-1445,0-1-1,0 1 0,-1 0 0,1 0 0,0-1 0,0 1 0,0 0 0,0 0 0,0-1 0,0 1 0,0 0 0,1-1 1,-1 1-1,0 0 0,0 0 0,0-1 0,0 1 0,0 0 0,0 0 0,0-1 0,0 1 0,1 0 0,-1 0 0,0 0 1,0-1-1,0 1 0,1 0 0,-1 0 0,0 0 0,0 0 0,0-1 0,1 1 0,-1 0 0,0 0 0,0 0 0,1 0 1,-1 0-1,0 0 0,0 0 0,1 0 0,-1 0 0,0 0 0,1 0 0,-1 0 0,0 0 0,0 0 0,1 0 0,-1 0 1,0 0-1,0 0 0,1 0 0,-1 0 0,0 0 0,0 0 0,1 0 0,-1 1 0,0-1 0,0 0 0,1 0 0,-1 0 0,0 1 1,19 11-348,-16-10 391,16 9-208,4-1-123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17116,'10'-3'2008,"3"2"-1296,7 1-256,4 0 1009,11 3-529,2 0-336,4-3-896,2 0 1672,5-9-1248,-1-2 0,-5-5-72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105 352 18228,'-8'4'376,"1"0"0,0 0 0,0 0 1,1 1-1,-1 0 0,1 0 0,0 1 0,0 0 1,1 0-1,-10 13 0,12-15-286,0 0-1,0 1 1,1-1 0,0 1-1,-1 0 1,1 0 0,1 0-1,-1 0 1,1 0 0,0 0-1,0 0 1,1 0 0,-1 1-1,1-1 1,0 0-1,1 0 1,1 10 0,-2-13-82,1-1 0,-1 1 0,1 0 0,0-1 0,-1 1 0,1 0 0,0-1 0,0 1 0,0-1 0,0 1 1,0-1-1,1 0 0,-1 0 0,0 1 0,1-1 0,-1 0 0,1 0 0,-1 0 0,1 0 0,3 1 0,-2-1-18,0-1-1,0 1 1,0-1 0,0 0-1,0 0 1,0 0-1,0 0 1,0 0 0,0 0-1,0-1 1,4-1-1,3-1-80,-1 0 0,0-1 0,0 0 0,0-1 0,-1 0-1,14-10 1,-12 7-74,0-1-1,-1 0 1,0-1-1,0 1 0,-1-2 1,0 0-1,-1 0 1,0 0-1,-1-1 0,0 1 1,7-24-1,-13 34 142,1 0 0,-1 0 0,0 0-1,1-1 1,-1 1 0,0 0 0,0 0-1,0-1 1,1 1 0,-1 0 0,-1 0-1,1-1 1,0 1 0,0 0 0,0 0-1,-1-3 1,0 4 17,1 0-1,-1 0 1,1-1-1,-1 1 1,1 0-1,0 0 1,-1 0-1,1 0 1,-1 0-1,1 0 0,-1 0 1,1 0-1,-1 0 1,1 0-1,-1 0 1,1 0-1,0 0 1,-1 0-1,1 0 1,-1 0-1,1 1 1,-1-1-1,1 0 1,0 0-1,-1 0 1,1 1-1,-1-1 1,1 1-1,-5 2-5,1 0 0,0 0 0,0 1 0,1 0 0,-1-1 0,-3 7 0,2-3 7,1 1 0,0 0 0,0 0 1,-2 9-1,5-14 6,0 0 1,0 0-1,0 0 1,1-1 0,-1 1-1,1 0 1,0 0-1,0 0 1,0 0-1,1 0 1,-1 0-1,1 0 1,-1 0 0,1 0-1,2 4 1,-2-5-1,0-1 0,0 0 0,0 1 0,0-1 0,1 0 0,-1 0 0,1 1 0,-1-1 0,1 0 0,-1-1 0,1 1 0,-1 0 0,1 0 0,0-1 0,0 1 0,-1-1 0,1 1 0,0-1 0,0 0 0,-1 1 1,1-1-1,0 0 0,0 0 0,0-1 0,0 1 0,-1 0 0,1-1 0,0 1 0,0-1 0,2 0 0,6-2-20,0-1 1,0 0-1,18-10 0,-6 0-15,1-1 0,-2-1-1,0-1 1,-1-1 0,26-30-1,-19 16 11,-1-2 0,37-63-1,-55 83 80,0 0-1,0-1 0,-2 0 1,0 0-1,-1-1 0,0 1 1,2-17-1,-7 30-37,0 1 0,1-1 1,-1 1-1,0 0 0,0-1 0,0 1 0,-1-1 0,1 1 1,0-1-1,-1 1 0,1 0 0,0-1 0,-1 1 0,0 0 1,1-1-1,-2 0 0,2 1-2,-1 1 0,0-1 0,1 1 0,-1-1-1,0 1 1,1-1 0,-1 1 0,0-1 0,0 1 0,1 0 0,-1 0 0,0-1 0,0 1 0,0 0-1,1 0 1,-1 0 0,0 0 0,0 0 0,0 0 0,-1 0 0,-2 1 27,1 0 1,-1 0-1,1 0 1,-1 0-1,1 1 1,-1-1-1,1 1 1,0 0-1,0 0 1,-5 4-1,-1 3 30,0 1-1,0-1 1,1 2 0,0-1 0,1 1-1,0 0 1,1 1 0,0-1 0,-7 20-1,7-13-30,1 0 0,0 0 0,2 0 0,0 0 0,1 1 0,0 22 0,2-32-38,0 0 1,1 0-1,0 0 1,1 0-1,0 0 1,0 0-1,1-1 1,0 1-1,1-1 1,0 1-1,0-1 1,0 0-1,1-1 1,1 1-1,7 8 1,-11-14-4,-1-1 0,0 0 0,1 0 0,-1 1 0,1-1 0,0 0 0,-1-1 0,1 1 0,0 0 0,-1 0 0,1-1 0,0 1 1,0-1-1,0 1 0,0-1 0,-1 0 0,1 0 0,0 0 0,0 0 0,0 0 0,0 0 0,0 0 0,0-1 0,-1 1 0,1-1 0,0 1 0,0-1 0,-1 0 0,1 0 0,0 0 1,-1 0-1,1 0 0,-1 0 0,1 0 0,-1 0 0,1 0 0,-1-1 0,0 1 0,2-3 0,4-5 11,-1 0 0,0 0 0,-1 0-1,0 0 1,6-16 0,0-3 48,-1-1 0,-2 0 1,0 0-1,4-39 0,-14 91-52,-1-2 4,1 1 0,2-1 0,2 27-1,-2-41-7,1-1-1,0 0 0,1 0 1,0 0-1,0 0 0,0 0 1,0 0-1,1-1 0,0 1 1,0-1-1,1 0 0,-1 1 1,1-2-1,0 1 0,1 0 1,5 4-1,-7-7-1,0 0 1,0 1-1,0-1 1,0 0-1,1-1 1,-1 1-1,1-1 1,0 0-1,-1 1 1,1-2-1,0 1 1,0 0-1,-1-1 1,1 1-1,0-1 1,7-1-1,-5 0 2,0 0 0,0-1 0,0 0-1,0 0 1,0 0 0,0-1 0,-1 0 0,1 0 0,7-6 0,-2 0 1,0 0 1,-1-1 0,0 0 0,0-1 0,-1 0 0,0 0 0,-1-1-1,8-16 1,-13 20 50,-9 14-12,-8 16 22,7-10-97,1 0-1,0 1 0,1 0 0,0 0 0,2 0 1,-1 0-1,1 1 0,-1 19 0,4-32-31,0 0 0,0 0-1,0 0 1,0-1-1,0 1 1,0 0 0,0 0-1,1 0 1,-1 0-1,0-1 1,0 1 0,1 0-1,-1 0 1,1-1 0,-1 1-1,1 0 1,0 0-1,-1-1 13,0 0-1,1 1 1,-1-1-1,0 0 1,1 0-1,-1 0 1,0 0-1,1 0 1,-1 0-1,0 0 1,1 0-1,-1 0 1,0 0-1,1 0 1,-1 0-1,0 0 1,1 0-1,-1-1 1,0 1-1,1 0 1,-1 0-1,0 0 1,0 0-1,1-1 1,-1 1-1,0 0 1,1-1-1,2-1-127,-1-1 0,1 1-1,-1-1 1,0 0-1,0 0 1,3-5-1,9-18-663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15139,'-9'9'1265,"2"7"-1025,6-1-400,2 1 816,6-3-336,13-1-160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14195,'-16'18'1358,"-34"38"2223,45-50-3174,0 0 0,1 1 0,0 0 0,0-1 0,1 1 0,-1 1 0,-1 7 0,4-13-417,1 0 0,0-1 0,-1 1 0,1 0 0,0 0 1,0 0-1,0 0 0,0 0 0,0 0 0,1 0 0,-1-1 0,1 1 0,-1 0 0,1 0 0,-1 0 0,1-1 0,0 1 0,0 0 0,0-1 0,0 1 0,0 0 1,0-1-1,1 0 0,-1 1 0,0-1 0,3 2 0,3 2-350,1 0 0,-1-1 0,1 0 0,14 5 0,11 6-518,-28-12 829,-1 0 0,1 0 0,-1 0 0,0 1 0,0 0 0,0-1 0,-1 1 0,5 7 0,-7-10 92,0 1 0,0-1-1,0 1 1,0 0-1,-1-1 1,1 1 0,0-1-1,-1 1 1,0 0 0,1-1-1,-1 1 1,0 0-1,0 0 1,0-1 0,0 1-1,0 0 1,0-1-1,-1 1 1,1 0 0,0-1-1,-1 1 1,0 0-1,1-1 1,-1 1 0,0-1-1,0 1 1,0-1-1,0 1 1,0-1 0,-1 2-1,-3 2 120,-1 0-1,1-1 1,-1 0-1,0 0 1,0 0-1,0-1 1,0 1-1,-1-2 1,1 1-1,-13 3 1,9-4-135,-1 0 1,0 0-1,0-1 1,0 0-1,0-1 0,-13-1 1,22 1-61,0 0 1,0 0 0,0 0-1,0 0 1,0-1-1,0 1 1,0-1 0,0 1-1,0-1 1,0 0 0,0 0-1,0 0 1,1 0-1,-1 0 1,0 0 0,1 0-1,-1-1 1,0 1 0,1 0-1,0-1 1,-1 0-1,1 1 1,0-1 0,0 0-1,0 1 1,0-1 0,0 0-1,0 0 1,1 0-1,-1 0 1,0 0 0,1 0-1,0 0 1,-1 0 0,1-4-1,1-29-338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17876,'-28'63'2559,"16"-39"-1845,-10 33-1,11-13-234,1 0 0,2 0-1,2 1 1,1 0 0,3 0 0,4 52-1,-1-95-473,2 27 56,-3-28-60,0 0-1,0 0 0,0 0 1,0 0-1,0 0 0,1 0 0,-1 0 1,0 0-1,1 0 0,-1 0 1,1-1-1,-1 1 0,1 0 1,-1 0-1,1 0 0,0-1 1,-1 1-1,1 0 0,0-1 1,-1 1-1,1 0 0,0-1 0,1 1 1,-1-1-10,-1 0 1,1-1-1,0 1 0,-1-1 1,1 1-1,0-1 1,-1 1-1,1-1 1,0 1-1,-1-1 1,1 1-1,-1-1 0,1 0 1,-1 1-1,0-1 1,1 0-1,-1 0 1,1 1-1,-1-1 0,0 0 1,0 0-1,0 1 1,1-1-1,-1 0 1,0 0-1,0-1 1,4-28-228,-4 26 192,3-18-83,-2-1 0,-1 1 0,0-1 1,-2 1-1,-1-1 0,0 1 0,-2 0 0,-10-30 0,0 26 326,6 19 52,9 8-236,-1-1 0,1 0 0,0 0 0,-1 0 0,1 1 0,0-1-1,-1 0 1,1 0 0,0 1 0,0-1 0,-1 0 0,1 1 0,0-1 0,0 0-1,0 1 1,-1-1 0,1 0 0,0 1 0,0-1 0,0 1 0,0-1 0,0 0-1,0 1 1,0-1 0,0 1 0,0-1 0,0 0 0,0 1 0,0 0 0,0 3 22,0 1 0,0-1 0,1 1 0,-1-1 0,1 1 0,0-1 1,0 1-1,1-1 0,0 0 0,-1 0 0,1 0 0,1 0 0,-1 0 0,0 0 1,1 0-1,0-1 0,0 1 0,0-1 0,6 5 0,-3-3-25,0-1-1,-1 1 1,1-1-1,1 0 1,-1-1-1,1 0 0,-1 0 1,1 0-1,0-1 1,0 0-1,12 2 1,-10-3-13,-1-1 0,0-1 1,0 1-1,0-1 0,0 0 1,0-1-1,0 0 0,0 0 0,0-1 1,0 0-1,-1 0 0,0-1 1,0 0-1,9-6 0,6-7-56,0-1 1,34-37-1,-33 31-24,-41 62 39,4-15 55,2 1-1,1 1 1,1 0 0,1 1 0,1 0 0,2 0 0,-6 46-1,11-67-155,1 1-1,0-1 0,1 0 0,0 1 0,-1-1 0,2 0 1,-1 1-1,4 8 0,-5-14 95,1 1 0,-1 0 0,0 0 0,1 0 0,0-1 1,-1 1-1,1 0 0,-1-1 0,1 1 0,0 0 0,-1-1 0,1 1 0,0-1 0,0 1 0,-1-1 0,1 1 0,0-1 0,0 1 1,0-1-1,0 0 0,-1 0 0,3 1 0,-2-1 12,1-1 1,0 1-1,-1-1 0,1 1 1,-1-1-1,1 1 1,0-1-1,-1 0 0,1 0 1,-1 1-1,0-1 0,1 0 1,-1-1-1,0 1 1,1 0-1,1-3 0,20-23-605</inkml:trace>
  <inkml:trace contextRef="#ctx0" brushRef="#br0" timeOffset="1">455 100 16548,'-8'-2'2152,"7"3"-1408,1 6-352,0 2 2033,6 4-2529,2 0-376,5-1 416,4 1-216,6-4-217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17268,'-9'12'754,"-2"0"0,1 0 0,-1-1 0,-18 13 0,-14 14 925,25-18-1157,0 0 0,-19 28 1,32-42-500,1 0 0,0 1 0,1 0 0,-1 0 0,1 0 0,1 0 0,-1 0 0,1 1 0,0-1 0,1 1 0,0-1 0,0 14 0,1-18-20,0-1 0,1 1 0,-1-1 0,1 0 1,-1 1-1,1-1 0,0 0 0,0 0 1,0 1-1,0-1 0,1 0 0,-1 0 0,1 0 1,-1 0-1,1-1 0,2 4 0,0-3 7,-1 1 1,1-1-1,0 1 0,0-1 0,0 0 0,0 0 1,0-1-1,7 2 0,-1-1-91,-1 0 0,1-1-1,-1 0 1,1-1 0,0 0 0,-1 0 0,1-1 0,9-2-1,-10 1 42,-1-1 0,0 0 0,0 0 0,0-1 0,0 0-1,-1 0 1,9-7 0,28-22-184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14179,'4'-9'391,"0"0"1,1 0-1,0 1 0,0-1 1,1 1-1,0 0 0,1 1 1,0 0-1,0 0 0,0 0 1,1 1-1,0 0 0,0 0 1,0 1-1,1 0 0,14-5 1,-3 2 158,0 0 0,1 2 0,0 0 0,0 1-1,1 1 1,32-1 0,-43 5-404,-1-1 1,1 2-1,11 1 0,-18-1-112,-1-1 0,0 1 0,1 0 0,-1 0-1,0 1 1,0-1 0,1 1 0,-1-1 0,0 1 0,0 0 0,-1 0-1,1 0 1,2 3 0,-3-3-24,-2-1 0,1 1 0,0 0-1,0-1 1,0 1 0,-1 0 0,1 0 0,-1-1-1,1 1 1,-1 0 0,0 0 0,0 0 0,0 0-1,0-1 1,0 1 0,0 0 0,0 0 0,-1 0 0,1 0-1,-1-1 1,1 1 0,-1 0 0,0-1 0,0 1-1,1 0 1,-1-1 0,0 1 0,0-1 0,-3 3-1,-4 8 12,-1-1-1,-20 18 0,20-20-1,-56 54 46,21-21-26,-38 47 0,70-76-33,2 1 0,0 1-1,0 0 1,2 0 0,0 1 0,0 0-1,-9 34 1,15-44-5,1 1-1,0 0 1,0-1-1,0 1 1,1 0-1,0 0 1,0-1 0,1 1-1,0 0 1,2 8-1,-2-11 0,1 0 0,-1 0 0,1 0 0,0-1 0,0 1 0,0-1 0,1 1 0,-1-1 0,1 0 0,0 0 1,0 0-1,0 0 0,0 0 0,0-1 0,1 0 0,-1 1 0,7 2 0,2 0-85,0-1 0,-1-1 0,1 0 1,0 0-1,1-1 0,-1-1 0,0 0 1,20-1-1,-9-2-254,-1 0 0,1-1 1,38-12-1,-50 12 19,-1 0-1,0-1 1,14-8 0,-20 10 249,-1 0 0,0 0 0,0-1 0,0 1-1,0-1 1,0 0 0,0 1 0,-1-1 0,1 0 0,-1-1 0,0 1 0,0 0-1,2-4 1,0-23-743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16492,'6'7'1848,"18"-6"-968,6-2-328,18-6 777,9 1-161,7-4-680,5 0-552,4-1 232,-3-1-152,-4 4-232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27 257 19020,'0'1'114,"1"0"1,1 1-1,-1-1 0,0 0 1,0 0-1,0 0 1,0 0-1,1-1 0,-1 1 1,0 0-1,1-1 0,-1 1 1,1 0-1,-1-1 0,1 0 1,-1 1-1,1-1 1,-1 0-1,1 0 0,-1 0 1,1 0-1,-1 0 0,1 0 1,0 0-1,-1 0 0,1-1 1,-1 1-1,1 0 0,-1-1 1,0 0-1,1 1 1,1-2-1,7-3 200,-1 0-1,1-1 1,12-10 0,-14 10 62,78-63 823,-77 60-1171,0-1 0,0 1 0,-1-1 0,0-1 0,-1 1 0,9-17 0,-15 24-26,1 0 0,-1 0 0,0-1 0,0 1 0,0 0 0,-1 0 0,1 0 0,-1-1-1,0 1 1,1 0 0,-2-1 0,1-3 0,-1 6-3,1-1 0,0 1-1,-1 0 1,1-1 0,-1 1 0,0 0-1,1-1 1,-1 1 0,0 0 0,0 0 0,0 0-1,0 0 1,0 0 0,0 0 0,0 0-1,0 0 1,0 0 0,-1 0 0,1 1-1,0-1 1,0 0 0,-1 1 0,1-1 0,0 1-1,-1 0 1,1-1 0,-1 1 0,1 0-1,0 0 1,-3 0 0,-2 0-10,-1 0-1,1 1 1,0 0 0,-1 0-1,1 1 1,0-1 0,-1 1 0,1 1-1,0-1 1,1 1 0,-1 0 0,0 1-1,1-1 1,-10 9 0,2-1-17,-1 1 0,2 1 0,0 0 1,-13 19-1,12-13 6,1 0 1,0 0-1,-13 36 1,21-45 13,0 0 0,1 1 0,0-1 0,1 1 1,0-1-1,1 1 0,0 0 0,0 0 1,2 17-1,0-25-19,-1 0 0,1 0 0,0 0 0,0 0-1,0 0 1,0 0 0,0 0 0,0-1 0,1 1 0,-1 0 0,1-1 0,0 1 0,0-1 0,0 0 0,0 0 0,5 4 0,-4-4-75,1 0 1,0 0-1,0 0 1,0 0-1,0-1 0,0 1 1,0-1-1,0 0 0,0-1 1,8 2-1,2-2-109,-1-1 0,1 0-1,-1-1 1,1 0 0,-1-1-1,21-8 1,20-11-342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19892,'0'0'64,"-1"0"0,1-1 0,-1 1 1,1 0-1,0 0 0,-1 0 0,1 0 0,-1 0 0,1 0 0,-1 0 0,1 0 0,0 0 0,-1 0 0,1 0 0,-1 0 0,1 0 1,-1 1-1,1-1 0,0 0 0,-1 0 0,1 0 0,-1 1 0,1-1 0,0 0 0,-1 0 0,1 1 0,0-1 0,-1 0 0,1 0 1,0 1-1,0-1 0,-1 1 0,1-1 0,0 0 0,0 1 0,0-1 0,-1 1 0,-7 18 360,7-17-205,-10 27 16,2 1 0,1-1 0,2 2 0,1-1 0,-3 59 0,8-85-202,0 0-1,0-1 1,1 1 0,-1 0 0,1 0 0,0-1-1,2 7 1,-2-9-20,-1-1-1,0 1 0,1 0 0,-1 0 1,1 0-1,0-1 0,-1 1 1,1 0-1,-1-1 0,1 1 0,0 0 1,0-1-1,-1 1 0,1-1 0,0 1 1,0-1-1,0 0 0,0 1 1,-1-1-1,1 0 0,0 0 0,0 1 1,0-1-1,0 0 0,0 0 1,0 0-1,0 0 0,0 0 0,0 0 1,0 0-1,0-1 0,-1 1 0,1 0 1,2-1-1,3-1 58,1-1 0,0 0-1,-1-1 1,0 1 0,0-1-1,0 0 1,7-7 0,38-39 300,-38 37-280,29-36 156,-30 33-141,1 2 0,0-1 0,16-12 0,-28 26-102,-1 1-1,0 0 1,0-1-1,1 1 1,-1 0-1,0-1 1,1 1-1,-1 0 0,0-1 1,1 1-1,-1 0 1,1 0-1,-1 0 1,0-1-1,1 1 1,-1 0-1,1 0 0,-1 0 1,0 0-1,1 0 1,-1 0-1,1 0 1,-1 0-1,1 0 1,-1 0-1,0 0 0,1 0 1,-1 0-1,1 0 1,-1 0-1,1 0 1,-1 0-1,0 1 1,1-1-1,-1 0 0,1 0 1,-1 1-1,0-1 1,1 0-1,-1 0 1,0 1-1,1-1 1,-1 0-1,0 1 1,0-1-1,1 0 0,-1 1 1,0-1-1,0 1 1,0-1-1,1 0 1,-1 1-1,0-1 1,0 1-1,0-1 0,0 1 1,0-1-1,0 0 1,0 1-1,0-1 1,0 1-1,0 34-3,-1-27 10,0 17-6,0-11-4,1 0 0,0 1 0,3 18 0,-3-31 4,1-1-1,-1 0 1,0 1 0,1-1-1,-1 0 1,1 0 0,-1 1-1,1-1 1,0 0 0,-1 0 0,1 0-1,0 0 1,0 1 0,0-1-1,0-1 1,0 1 0,0 0-1,0 0 1,0 0 0,0 0-1,0-1 1,0 1 0,3 0-1,-1 0 4,-1 0-1,1-1 1,0 1-1,0-1 1,0 0-1,0 0 1,0 0-1,0-1 1,0 1-1,4-2 1,7-2 9,-1 0 1,1-1-1,17-10 1,-30 14-16,57-33-15,-40 22-220,0 1 0,27-11 0,-45 22 199,0 0 0,0 0-1,0-1 1,0 1 0,1 0 0,-1 0 0,0 0 0,0 0 0,0-1 0,1 1 0,-1 0 0,0 0 0,0 0 0,1 0 0,-1 0 0,0 0-1,0 0 1,1 0 0,-1 0 0,0 0 0,0 0 0,1 0 0,-1 0 0,0 0 0,0 0 0,1 0 0,-1 0 0,0 0 0,0 0 0,1 0-1,-1 0 1,0 1 0,0-1 0,0 0 0,1 0 0,-1 0 0,0 0 0,0 0 0,0 1 0,1-1 0,-1 0 0,0 0 0,0 0 0,0 1-1,0-1 1,0 0 0,1 0 0,-1 1 0,0-1 0,0 0 0,0 0 0,0 0 0,0 1 0,0-1 0,0 0 0,0 0 0,0 1 0,0-1-1,0 0 1,0 1 0,0-1 0,0 0 0,0 0 0,0 0 0,0 1 0,-9 21-1647,4-11 658,9-9 248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17452,'-21'43'1899,"-4"5"-475,2 2 0,-24 73-1,30-56-1087,-7 72 0,-7 33 35,53-209 227,42-96-330,-33 64-515,3 2-1,76-112 0,-99 164 173,1 1 0,1 0 1,1 1-1,-1 0 0,28-18 0,-36 27 60,0 0-1,0 1 1,1 0-1,-1 0 0,1 1 1,0 0-1,0 0 1,0 0-1,0 0 1,0 1-1,0 0 1,1 0-1,-1 1 1,0 0-1,1 0 1,-1 0-1,0 1 1,0 0-1,0 0 1,10 4-1,-13-4 19,-1 0 0,1 0-1,-1 0 1,0 0 0,1 1 0,-1-1-1,0 1 1,0 0 0,0-1 0,0 1-1,0 0 1,0 0 0,-1 0 0,1 0-1,-1 1 1,1-1 0,-1 0 0,0 1-1,1 3 1,-1-2 22,0-1 1,-1 1-1,0 0 1,0 0-1,0-1 0,0 1 1,0 0-1,-1-1 1,1 1-1,-1 0 0,0-1 1,-3 6-1,0 1 69,-1 0-1,0 0 0,-1-1 1,0 1-1,-1-1 1,0-1-1,0 1 0,-13 10 1,11-12-53,-1 1 1,0-1-1,0-1 1,-1 0 0,0 0-1,0-1 1,0 0-1,0-1 1,-14 3-1,21-6-57,-1 0 0,0 0 0,0 0 0,0-1 0,1 0 0,-1 0-1,0 0 1,0-1 0,0 1 0,0-1 0,1 0 0,-1-1 0,0 1-1,1-1 1,-1 0 0,1 0 0,0 0 0,-1-1 0,1 1 0,0-1-1,1 0 1,-1 0 0,0 0 0,1-1 0,-4-4 0,-15-24-150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14523,'0'0'59,"0"1"0,0-1-1,0 1 1,0-1 0,0 0 0,0 1 0,0-1-1,0 1 1,1-1 0,-1 1 0,0-1 0,0 1-1,0-1 1,0 0 0,1 1 0,-1-1 0,0 1-1,1-1 1,-1 0 0,0 1 0,0-1 0,1 0-1,-1 1 1,1-1 0,-1 0 0,0 0 0,1 1-1,-1-1 1,1 0 0,-1 0 0,0 0 0,1 0-1,-1 1 1,1-1 0,-1 0 0,1 0 0,-1 0-1,1 0 1,-1 0 0,1 0 0,-1 0 0,1 0-1,-1 0 1,0-1 0,1 1 0,-1 0 0,1 0-1,-1 0 1,1 0 0,-1-1 0,0 1 0,1 0-1,26-15 1287,-26 15-1317,22-16 552,-1 0 0,0-2-1,-1-1 1,22-25 0,64-94 1150,-112 149-1561,-1 0 0,2 0 0,-7 23 1,-1 2-109,4-14-206,-35 102 200,38-103-1801,-6 42-1,10-62 1678,1 0-1,0 1 1,0-1-1,0 0 0,0 1 1,0-1-1,0 0 1,0 1-1,0-1 1,1 0-1,-1 1 0,0-1 1,1 0-1,-1 0 1,1 1-1,0-1 0,-1 0 1,1 0-1,0 0 1,0 0-1,1 2 0,10 1-879</inkml:trace>
  <inkml:trace contextRef="#ctx0" brushRef="#br0" timeOffset="1">430 306 18956,'-13'20'1728,"-5"4"-1223,0 1-209,8 0 384,5 0-568,6-5 128,3-3-152,2-7-272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16612,'-4'0'1768,"20"1"-928,7 1-240,13-2 785,7 1-161,11-1-288,11 0-152,8 0-448,1-1-208,-5-1-664,-6 1-336,-14 1-1897,-8 0 2313,-26 1-392,-15 2-368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17636,'20'14'1856,"16"-11"-1064,8-3-296,12 0 721,7-1-73,3-5-720,0-1-552,-7-3 248,-12-3-120,-15 0-208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18564,'0'0'60,"0"0"0,0 0-1,0 0 1,-1 0 0,1 0 0,0 0 0,0 0-1,-1 0 1,1 0 0,0 0 0,0 0-1,0 0 1,-1 0 0,1 0 0,0 0 0,0 1-1,0-1 1,-1 0 0,1 0 0,0 0 0,0 0-1,0 0 1,0 0 0,0 1 0,-1-1 0,1 0-1,0 0 1,0 0 0,0 0 0,0 1-1,0-1 1,0 0 0,0 0 0,-1 0 0,1 1-1,0-1 1,0 0 0,0 0 0,0 1 0,0-1-1,0 0 1,0 0 0,0 0 0,0 1 0,0-1-1,0 0 1,1 0 0,1 16 411,-1-10 18,40 200 1606,-29-166-2089,1 0 0,36 76 0,-44-107-97,-1-1 0,2 0-1,-1 0 1,1-1 0,11 12 0,7 0-2845,-24-22 1702,-8 0 456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18148,'6'0'557,"0"-2"0,0 1-1,0-1 1,0 1 0,0-2 0,0 1 0,0-1 0,9-6 0,-5 4 29,71-41 810,109-82 0,-22-8-4554,-163 131 2334,-2 3 597,0 0 0,-1 0 0,1 0 0,-1-1 1,0 1-1,1 0 0,-1-1 0,0 1 0,-1-1 1,1 0-1,0 0 0,-1 0 0,0 0 0,1 0 1,-1 0-1,1-5 0,-3-7-1133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14619,'-1'0'1977,"2"1"-1177,9-1-280,5-1 1512,8-3-911,7-1-161,9-2-392,6 3-120,14 1-352,3-1-288,1 4 1448,-2-3-1144,4 7 0,-5 2-16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14347,'-6'5'2081,"3"-1"-1177,3 0-360,6 3 2200,8-1-1775,6 1-113,9 2-328,4 0-128,7-1-112,1 1-176,1-6-584,0-2-432,-4-2 792,-3-2-176,-5-6-96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17140,'8'-5'2040,"4"2"-1304,2 6-248,6 7 1057,3 9-489,1 5-176,6 3-400,0 6-128,2 2-144,-3-2-120,-2-6-344,-4-5-264,1-5-600,-4-9-168,-3-8 936,2-7-289,-3-14-223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16355,'-4'4'388,"1"0"0,0 1-1,0 0 1,0-1-1,1 1 1,-4 10-1,-2 3 87,-94 243 4087,18-36-6162,70-195-3733,16-32 4153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16980,'-5'-2'2096,"0"-1"-1336,8 1-224,7-3 1009,13 2-313,7 2-160,15-2-432,5-1-136,11 1-160,4 0-47,4 2-313,-3-2-241,-5 3-807,-5-3 40,-17 3 736,-6 1-216,-13-1-216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34 102 15491,'-1'0'174,"-23"14"1930,24-13-2029,-1-1 1,0 0 0,1 1-1,-1-1 1,1 1 0,-1-1 0,1 1-1,-1-1 1,1 1 0,-1 0 0,1-1-1,-1 1 1,1-1 0,0 1 0,-1 0-1,1-1 1,0 1 0,0 0 0,-1 0-1,1-1 1,0 1 0,0 0-1,0 0 1,0-1 0,0 1 0,0 0-1,0 0 1,0-1 0,0 1 0,1 0-1,-1-1 1,0 1 0,0 0 0,1 0-1,-1 0 1,3 2 90,0 1 1,0-1-1,1 0 1,-1 0-1,1-1 1,-1 1-1,1-1 0,0 1 1,0-1-1,0 0 1,6 1-1,54 16 575,-62-18-702,46 9 412,1-1 0,87 2 1,102-16 267,127-35-290,-2-22-302,338-38-221,-641 96 41,117-7-8,-137 10-176,1 3-1,50 7 1,-84-8 25,-1 0 1,1 0-1,0 1 0,-1 0 0,0 1 0,11 4 0,-17-7 200,1 1 0,-1-1 0,0 0 0,0 0 0,1 0 0,-1 1 0,0-1 0,0 0-1,0 0 1,1 1 0,-1-1 0,0 0 0,0 0 0,0 1 0,1-1 0,-1 0 0,0 0-1,0 1 1,0-1 0,0 0 0,0 1 0,0-1 0,0 0 0,0 1 0,0-1 0,0 0 0,0 1-1,0-1 1,0 0 0,0 1 0,0-1 0,0 0 0,0 0 0,0 1 0,0-1 0,-1 0-1,1 1 1,0-1 0,0 0 0,0 0 0,0 1 0,-1-1 0,1 0 0,0 0 0,0 1 0,-1-1-1,1 0 1,0 0 0,0 0 0,-1 1 0,1-1 0,0 0 0,-1 0 0,1 0 0,0 0-1,0 0 1,-1 0 0,1 0 0,0 0 0,-1 0 0,1 0 0,0 0 0,-1 0 0,0 0 0,-18 3-479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19356,'-1'2'1610,"-12"30"111,4-10-713,-10 35-1,17-51-996,1 1 1,0-1-1,0 1 0,0 0 1,1-1-1,0 1 0,0-1 1,1 1-1,0 0 0,2 7 1,-2-11-24,0-1 0,1 0 1,-1 0-1,0 1 0,1-1 1,0 0-1,-1 0 0,1 0 1,0 0-1,0-1 1,0 1-1,1 0 0,-1-1 1,0 0-1,0 1 0,1-1 1,-1 0-1,1 0 0,-1 0 1,1-1-1,-1 1 0,4 0 1,7 1-67,0 0 0,25 0 0,-21-1 15,-8-2 49,0 1-1,0 0 1,0 1 0,0 0-1,0 0 1,0 1 0,-1 0-1,15 6 1,-22-7 13,0-1 0,0 1 0,0-1 0,0 1-1,0-1 1,0 1 0,0 0 0,0 0 0,0 0 0,-1-1 0,1 1-1,0 0 1,0 0 0,-1 0 0,1 0 0,-1 0 0,1 0-1,-1 0 1,1 1 0,-1-1 0,1 0 0,-1 0 0,0 0 0,0 2-1,0-1 5,0 0 0,-1-1 0,1 1 0,-1 0 0,1 0 0,-1-1 0,0 1-1,0 0 1,0 0 0,0-1 0,0 1 0,0-1 0,-2 3 0,-4 2 41,1 0 0,-1 0 1,0-1-1,-1 1 0,-9 4 1,-2 0 159,-2 0 1,-27 8 0,41-15-216,0-1 0,0-1 0,-1 1 0,1-1 1,0 0-1,-1-1 0,1 0 0,0 0 0,-1 0 0,-13-4 0,18 4-21,1-1-1,0 0 0,0 0 0,0 0 1,0 0-1,0-1 0,0 1 1,1 0-1,-1-1 0,0 0 0,1 1 1,-1-1-1,1 0 0,-1 0 1,1 1-1,0-1 0,0 0 0,0 0 1,0-1-1,0 1 0,0 0 1,0 0-1,1 0 0,-1-1 0,1 1 1,0 0-1,0 0 0,0-1 1,0-3-1,2-32-286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13571,'0'0'113,"-1"-1"-1,0 1 1,1-1 0,-1 1-1,1-1 1,-1 0 0,1 1-1,-1-1 1,1 1 0,0-1-1,-1 0 1,1 0 0,0 1-1,-1-1 1,1 0 0,0 1-1,0-1 1,0 0 0,0 0-1,0 1 1,0-1 0,-1 0-1,2 0 1,-1 1 0,0-1-1,0 0 1,0 0 0,0 0-1,1-1 128,0 0 0,1 0 0,-1 0-1,0 0 1,0 0 0,1 1 0,-1-1 0,1 0-1,3-2 1,3-2 348,0 1 0,0 0 0,15-7-1,-10 7-244,1 0 0,-1 0 0,1 2 0,0-1 0,17 0 0,-25 3-279,-1 0 1,1 1-1,-1 0 1,1 0-1,-1 1 1,0-1-1,1 1 1,-1 0-1,0 1 1,1-1-1,-1 1 1,0 0-1,0 1 1,0-1-1,-1 1 1,9 5-1,-11-6-50,0 1 0,0-1 0,-1 1 0,1 0 1,0 0-1,-1 0 0,1-1 0,-1 1 0,0 0 0,0 1 0,0-1 0,-1 0 0,1 0 0,-1 0 0,1 0 0,-1 1 0,0-1 0,-1 0 0,1 0 0,0 0 0,-1 1 0,0-1 0,1 0 0,-4 6 0,-1 5-3,0 0-1,-2-1 0,-15 25 0,-18 23 8,22-36-9,2 0-1,0 2 0,1 0 1,-16 45-1,30-70-6,0 0-1,0 1 1,1-1-1,-1 1 1,1-1-1,-1 1 1,1-1-1,0 1 0,0-1 1,0 1-1,0-1 1,1 1-1,-1-1 1,1 1-1,-1-1 1,1 1-1,0-1 1,0 1-1,0-1 0,0 0 1,0 0-1,1 0 1,-1 1-1,3 1 1,-2-2 0,0-1 0,0 0 0,0 0 0,1 1 0,-1-1 0,0-1 0,1 1 0,-1 0 0,0 0 0,1-1 0,-1 0 1,1 1-1,-1-1 0,1 0 0,-1 0 0,1 0 0,-1-1 0,1 1 0,-1-1 0,1 1 0,-1-1 0,0 0 0,1 0 0,3-2 0,1 0 41,1-1 0,-1 0 0,0-1 1,0 0-1,0 0 0,-1-1 0,0 1 0,0-1 0,0-1 0,-1 1 0,0-1 0,0 0 0,-1 0 0,0 0 0,6-15 0,-8 18-1,0-1 0,-1 0 1,0 1-1,0-1 0,0 0 1,0 0-1,-1 0 0,0 1 1,0-1-1,0 0 0,0 0 0,-1 0 1,0 0-1,0 1 0,0-1 1,-1 0-1,0 1 0,1-1 1,-2 1-1,1 0 0,0-1 0,-1 1 1,0 0-1,0 1 0,0-1 1,0 0-1,-1 1 0,-5-5 0,4 5-20,0-1 0,-1 1 0,0 1 0,1-1 0,-1 1 0,0 0 0,0 0 0,0 1 0,0 0 0,0 0 0,-1 0 0,1 1 0,0 0 0,-12 1 0,15-1-111,1 0 1,0 0-1,-1 1 0,1-1 0,-1 1 1,1 0-1,0-1 0,-1 1 0,1 0 1,0 1-1,0-1 0,0 0 0,0 0 1,0 1-1,0 0 0,0-1 0,0 1 1,0 0-1,1 0 0,-1 0 0,1 0 0,-1 0 1,1 0-1,0 0 0,0 0 0,0 0 1,0 1-1,0-1 0,1 0 0,-1 1 1,1-1-1,-1 1 0,1-1 0,0 1 1,0-1-1,0 1 0,0-1 0,0 1 1,2 2-1,-2-3 3,0 1 1,1-1-1,0 1 1,0-1 0,0 0-1,0 1 1,0-1-1,0 0 1,0 0-1,1 0 1,-1 0 0,1 0-1,-1 0 1,1 0-1,3 1 1,12 8-815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16051,'-3'4'2337,"-1"6"-1353,-15 7-456,-4 7 2481,-5 11-2097,-3 4-176,-3 6-368,-2 3-192,3-1-248,5-3-144,5-8-312,3-6-264,5-10-392,4-10-1209,2-11 1801,2-8-400,1-16-128</inkml:trace>
  <inkml:trace contextRef="#ctx0" brushRef="#br0" timeOffset="1">28 46 15683,'11'2'1865,"3"11"-1009,1 1-304,8 6 1544,2 2-927,10 5-593,3 3-208,0-3-832,-1-1-336,-5-9 688,1-1-208,-8-7-129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13843,'21'-16'6135,"30"-32"-3592,-44 42-2247,44-49 540,-3-1 1,69-104 0,-117 160-831,1-1 0,-1 0 0,1 0-1,-1 1 1,1-1 0,-1 0 0,1 0 0,0 1 0,-1-1 0,1 1 0,0-1 0,-1 1 0,1-1 0,0 1 0,0-1 0,0 1 0,-1-1 0,1 1 0,1 0-1,-1 0-2,-1 0 0,0 0-1,1 0 1,-1 1-1,1-1 1,-1 0 0,1 0-1,-1 1 1,0-1-1,1 0 1,-1 1-1,0-1 1,1 0 0,-1 1-1,0-1 1,1 1-1,-1-1 1,0 1 0,0-1-1,1 0 1,-1 1-1,0-1 1,0 1-1,0 0 1,6 43 38,-5-31-32,1 7-51,1 0-1,1-1 0,1 1 1,1-1-1,9 21 1,-12-33-109,1 0-1,-1-1 1,1 0 0,0 1 0,1-1 0,-1-1-1,1 1 1,1-1 0,-1 0 0,1 0 0,-1 0 0,1-1-1,1 0 1,-1 0 0,0 0 0,1-1 0,9 3-1,19 4-333,5-1-144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20420,'-8'12'1777,"5"4"-1273,3 2-200,8 7 688,5 2-152,7-1-400,4-2-208,9-4-232,1-6-120,5-12-416,-2-5-272,-2-11-472,-4-6 288,-5-8 528,-4-3-281,-7-4-103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14299,'-16'30'1952,"-1"6"-1087,-2 10-249,-1 1 1248,2 6-712,1 0-135,2-2-361,4-1-376,4-9-616,-1-5 432,-3-7-160,-2-2-112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20060,'16'0'2169,"8"4"-1521,12-2-312,7 1 976,14 0-560,3-2-191,6 2-714,-1 0-495,-11-5 544,-6 2-128,-16 0-96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17780,'33'15'2160,"6"-8"-1376,13-7-319,4-5 847,8-4-328,2-4-208,-4-1-1280,-5-2-840,-17-1 1152,-8 3-264,-15 2-224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19108,'4'-16'1899,"-1"1"1365,-3 30-1467,0-12-1789,0 1 0,0 0 0,0 0 0,0 0-1,0 0 1,1-1 0,0 1 0,0 0 0,0 0-1,0-1 1,0 1 0,3 3 0,-3-5-6,1 1-1,0-1 1,0 0 0,0 0 0,1 0-1,-1 0 1,1 0 0,-1 0-1,1-1 1,-1 1 0,1-1 0,0 1-1,0-1 1,0 0 0,4 1 0,17 4-8,-11-3-12,0 1 1,0 0-1,0 0 1,18 11-1,-27-13 14,-1 0 0,0 1 0,0-1 0,0 1 0,0-1 0,0 1 0,0 0 0,-1 0 0,1 1 0,-1-1 0,0 0 0,0 1 0,0 0 0,0-1 0,-1 1 0,1 0 0,-1 0 0,0 0 0,1 7 0,-2 2 4,0-1 0,0 1-1,-1-1 1,0 0 0,-2 1-1,1-1 1,-1 0 0,-1 0 0,0 0-1,-1-1 1,0 1 0,-1-1-1,0-1 1,0 1 0,-1-1-1,-1 0 1,0 0 0,0-1-1,-1 0 1,0 0 0,-10 6 0,17-13-21,-1 0 1,1-1 0,0 1-1,-1-1 1,1 1 0,-1-1-1,1 0 1,-1 0 0,1 0 0,-1-1-1,0 1 1,1-1 0,-1 1-1,0-1 1,0 0 0,1 0-1,-1 0 1,0 0 0,0-1-1,1 1 1,-1-1 0,0 0 0,1 1-1,-1-1 1,0 0 0,1-1-1,0 1 1,-1 0 0,1-1-1,0 1 1,-1-1 0,1 0 0,0 0-1,0 0 1,0 0 0,1 0-1,-1 0 1,0 0 0,-1-3-1,-2-5-139,-1-1 0,1 1 0,1-1 0,0 0 0,0 0 0,1 0 0,1 0 0,0-1 0,-1-19 0,-2-24-304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16940,'7'-1'1688,"5"-4"-1096,4 1-256,6 0 792,4-2-271,10 3-801,4-3-480,6 1-1033,3-3 1241,1-3-272,-1-1-184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17612,'-23'19'1184,"1"0"1,1 2-1,1 1 1,-29 38 0,40-47-1110,1 1 0,0-1 0,1 1 0,0 1 0,1-1 0,1 1 0,0 0 0,1 0 0,1 1 0,-2 19 0,4-29-68,1-1 1,0 0-1,1 1 0,-1-1 1,1 0-1,0 1 0,0-1 1,1 0-1,-1 0 1,1 0-1,0 0 0,1 0 1,-1-1-1,1 1 0,4 5 1,-5-8 6,0 0-1,0 0 1,0 0 0,0 0-1,1-1 1,-1 1 0,1-1 0,-1 1-1,1-1 1,-1 0 0,1 0-1,0 0 1,0 0 0,-1-1 0,1 1-1,0-1 1,0 0 0,0 1-1,0-1 1,-1-1 0,1 1 0,0 0-1,0-1 1,0 1 0,0-1-1,-1 0 1,1 0 0,0 0 0,4-3-1,0 1 52,0-1 0,0-1 0,-1 1 0,1-1 0,-1 0-1,0-1 1,6-6 0,-9 8 1,1 0 0,-1 0 0,0-1 1,0 1-1,0-1 0,-1 0 0,0 1 0,0-1 0,0 0 0,0 0 0,1-9 1,-3 12-51,0 1 0,0 0-1,0-1 1,0 1 0,0 0 0,0-1 0,0 1 0,0 0 0,0-1 0,-1 1 0,1 0 0,-1-1 0,1 1 0,-1 0 0,1 0 0,-1-1 0,0 1 0,0 0 0,1 0 0,-1 0 0,0 0-1,0 0 1,0 0 0,0 0 0,0 0 0,0 1 0,-1-1 0,1 0 0,0 0 0,0 1 0,-1-1 0,1 1 0,0-1 0,0 1 0,-1 0 0,1 0 0,-1-1 0,1 1 0,0 0 0,-1 0 0,1 0-1,-2 1 1,-3-1-52,0 0 0,1 1-1,-1 0 1,0 0-1,1 1 1,-1-1-1,1 1 1,-1 0-1,-4 3 1,5-2-185,1 0-1,-1 0 1,1 0 0,0 0 0,0 1-1,0-1 1,0 1 0,1 0-1,0 0 1,0 1 0,0-1-1,0 1 1,0-1 0,1 1 0,-2 5-1,4 0-449,5-3-195</inkml:trace>
  <inkml:trace contextRef="#ctx0" brushRef="#br0" timeOffset="1">298 276 18692,'0'20'1896,"-7"4"-1143,-3 4-305,1 5 760,-1-2-144,0-1-360,3 0-360,7-10-512,0-10-312,10-11-680,4-8-160,4-13 920,4-6-305,3-9-159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1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18012,'15'0'2200,"5"0"-1392,4-1-327,5 0 1175,7-2-688,1 1-288,3-1-936,-4 0-2008,-15 2 2032,-2 0-320,-9-2-273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16179,'0'0'44,"0"0"0,1 0 0,-1 0-1,0 0 1,0 0 0,0 0 0,0 0-1,0 0 1,0 0 0,0 0 0,0 0-1,0 0 1,0 0 0,0 0 0,0 0-1,1 0 1,-1 0 0,0 0 0,0 0-1,0 0 1,0 0 0,0 0 0,0 0-1,0 0 1,0 0 0,0 0 0,0 0-1,0 0 1,0 0 0,0 0-1,0 0 1,0 0 0,1 0 0,-1 0-1,0 1 1,0-1 0,0 0 0,0 0-1,0 0 1,0 0 0,0 0 0,0 0-1,0 0 1,0 0 0,0 0 0,0 0-1,0 0 1,0 0 0,0 1 0,0-1-1,0 0 1,0 0 0,0 0 0,0 0-1,0 0 1,0 0 0,0 0 0,0 0-1,0 0 1,-1 0 0,1 0 0,0 0-1,0 0 1,0 1 0,0-1 0,-6 9 1189,-13 14-209,14-18-173,-5 7-221,-66 81 1747,65-78-2229,0 1 0,1 0 0,1 1 0,-9 22 0,18-37-138,-1-1 1,0 1 0,0 0 0,1 0 0,-1 0 0,1 0 0,0 0 0,0 0 0,-1 0 0,1 0 0,0 0 0,1 0 0,-1 0 0,0 0 0,1 0 0,-1 0-1,2 2 1,-2-3-11,1 0-1,0 0 0,0 0 0,0 0 0,0 0 1,0 0-1,0 0 0,0-1 0,0 1 0,0 0 1,0 0-1,0-1 0,0 1 0,1-1 0,-1 0 0,0 1 1,0-1-1,1 0 0,1 1 0,4-1-107,0 0 0,0 0 0,-1-1 0,1 0 1,0 0-1,0-1 0,-1 0 0,10-3 0,-2-1-654,-1 0-1,1-1 1,-2-1 0,1 0 0,-1 0 0,0-1 0,0-1-1,-1 0 1,-1-1 0,0 0 0,11-14 0,-19 18 59,-9 15 1169,-14 15 987,11-7-831,-1 1 0,2 0 0,0 0 0,1 1 0,1 0 0,1 0 1,1 1-1,0 0 0,1 0 0,-2 36 0,6-50-692,0 1 1,0-1-1,1 1 1,0-1-1,3 10 1,-4-14 58,0 0 0,1-1 0,-1 1 0,0 0 0,0-1 1,0 1-1,1 0 0,-1-1 0,0 1 0,1-1 0,-1 1 0,1-1 0,-1 1 0,0 0 1,1-1-1,-1 0 0,1 1 0,0-1 0,-1 1 0,1-1 0,-1 1 0,1-1 1,0 0-1,-1 0 0,1 1 0,0-1 0,-1 0 0,1 0 0,0 0 0,-1 0 0,1 0 1,0 0-1,-1 0 0,1 0 0,0 0 0,-1 0 0,1 0 0,0 0 0,-1 0 0,1 0 1,0-1-1,-1 1 0,1 0 0,0 0 0,-1-1 0,1 1 0,-1-1 0,1 1 1,0 0-1,-1-1 0,1 1 0,-1-1 0,1 1 0,-1-1 0,0 0 0,1 1 0,-1-1 1,13-15-333</inkml:trace>
  <inkml:trace contextRef="#ctx0" brushRef="#br0" timeOffset="1">495 269 16227,'13'6'2521,"0"2"-1393,3-4-456,-1-1 2465,10-1-2049,6-2-87,-1-2-521,1-3-296,-1-3-728,-5 1-369,-5 0 729,-2 0-176,-8 4-96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 17452,'13'-12'2194,"-13"12"-2148,0 0 0,0 0-1,1 0 1,-1 0 0,0 0 0,0 0 0,0 0 0,0 0-1,1 0 1,-1 0 0,0 0 0,0 0 0,0 0 0,0 0-1,1 0 1,-1 0 0,0 0 0,0 0 0,0 0 0,0 0-1,0 0 1,1 0 0,-1 0 0,0 1 0,0-1 0,0 0-1,0 0 1,0 0 0,0 0 0,0 0 0,1 0 0,-1 0-1,0 1 1,0-1 0,0 0 0,0 0 0,0 0-1,0 0 1,0 0 0,0 1 0,0-1 0,0 0 0,0 0-1,0 0 1,0 1 0,-2 29 3023,-1-10-2575,3-17-442,-1 4 65,1 0-1,0 0 1,1 0 0,-1 0 0,3 8-1,-3-13-105,1 0-1,0 0 1,0 0 0,0 0-1,0 0 1,0 0-1,1 0 1,-1 0-1,0 0 1,1 0-1,-1-1 1,1 1 0,0-1-1,0 1 1,-1-1-1,1 0 1,0 0-1,0 1 1,0-2-1,3 2 1,10 4-11,-5-2-29,0 0 0,0 0 1,0 1-1,0 0 0,12 10 0,-20-13 21,0 0 1,0-1-1,0 1 0,0 0 1,0 1-1,-1-1 0,1 0 0,-1 0 1,0 1-1,1-1 0,-1 1 1,0-1-1,0 1 0,-1 0 1,1-1-1,0 1 0,-1 0 1,0-1-1,0 1 0,0 0 1,0-1-1,0 1 0,0 0 1,-1 0-1,1-1 0,-1 1 1,-1 3-1,-2 4 14,0-1 0,0 0 1,-1-1-1,-1 1 0,1-1 1,-1 0-1,-1 0 0,1-1 1,-1 0-1,-1 0 0,1-1 1,-1 1-1,0-2 0,-12 7 1,13-8-10,0 0 1,-1-1 0,1 0 0,-1 0-1,0-1 1,0 0 0,0 0 0,-8 0 0,10-2-48,1 0 1,0 0 0,0 0 0,0-1-1,0 0 1,0 0 0,0 0 0,0 0-1,0-1 1,1 0 0,-1 0 0,0 0-1,-5-4 1,6 2-34,0 1 0,1 0 0,-1-1 0,1 0-1,0 1 1,0-1 0,0-1 0,1 1 0,0 0 0,-1-1 0,1 1 0,1-1-1,-1 1 1,1-1 0,-1 0 0,2 0 0,-2-6 0,0-27-344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17100,'9'-2'2184,"4"-3"-1312,1 5-344,2 0 1361,7 3-777,3-1-184,4 0-512,1 0-344,1-1-752,-4-1-464,0 0 944,-4-4-224,-5-2-136</inkml:trace>
  <inkml:trace contextRef="#ctx0" brushRef="#br0" timeOffset="1">459 0 14755,'1'2'5691,"0"-2"-5579,-7 14 2878,-15 30-1710,6-14-640,6-12-546,1 0 0,1 1 0,0 0 1,1 0-1,1 0 0,-2 23 0,7-41-100,0 1 0,-1-1 0,1 0 0,1 1 0,-1-1 0,0 1 0,0-1 0,0 0 0,1 1 0,-1-1 0,1 0 0,-1 0 0,1 1 0,-1-1 0,1 0-1,0 0 1,-1 0 0,1 0 0,0 0 0,0 0 0,0 0 0,0 0 0,0 0 0,2 1 0,-1-1-112,0 0 0,0 0 0,1-1 0,-1 1 0,0-1 0,1 1 0,-1-1 0,0 0 0,1 0 0,-1 0 0,1 0 0,3-1 0,6-2-435,1 0 0,-1 0 1,-1-2-1,14-5 0,3-5-205,-1-1-230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15067,'-9'5'2193,"-2"7"-1153,-10 6-280,-1 4 1224,-3 2-407,-4 5-161,9 2-416,-1 0-191,8 2-249,2-2-152,6-4-248,5-1-200,3-7-712,4-5-417,3-13 945,0-5-176,-1-9-200</inkml:trace>
  <inkml:trace contextRef="#ctx0" brushRef="#br0" timeOffset="1">268 185 15939,'-10'21'2449,"-1"7"-1385,-6 1-464,4 4 2225,3 3-1721,2-2-240,6-4-848,2-1-528,2-12 872,4-8-440,3-14-104,1-9-96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18092,'1'-2'184,"-1"1"0,1 0 0,0 0 0,0-1 0,0 1 0,0 0 0,0 0 0,0 0 0,0 0 0,0 0 1,0 0-1,1 0 0,-1 1 0,0-1 0,1 0 0,-1 1 0,0-1 0,1 0 0,-1 1 0,1 0 0,-1-1 0,1 1 0,-1 0 0,1 0 0,-1 0 0,1 0 1,-1 0-1,1 0 0,-1 0 0,1 1 0,-1-1 0,0 0 0,1 1 0,2 0 0,-2 0-123,0 0 0,0 0-1,0 1 1,0-1 0,0 0 0,0 1 0,0-1 0,0 1-1,-1-1 1,1 1 0,0 0 0,-1 0 0,0 0 0,1 0-1,-1 0 1,0 0 0,0 0 0,0 0 0,0 0 0,0 1-1,0 2 1,-1 0-52,0 0-1,0 0 1,-1 0-1,1-1 1,-1 1-1,0 0 1,-1-1 0,1 1-1,-1-1 1,0 1-1,0-1 1,0 0-1,-1 1 1,-4 5-1,-6 6 57,-1 0-1,-15 15 1,17-19 15,-10 9 50,14-14-53,1 0 0,0 0 0,0 1 0,0 0 0,1 0 0,-8 14 0,14-22-69,-1 1-1,1-1 1,0 1-1,0 0 0,-1 0 1,1-1-1,0 1 1,0 0-1,0-1 1,0 1-1,0 0 1,0-1-1,0 1 1,0 0-1,0 0 1,0-1-1,0 1 1,0 0-1,1-1 1,-1 1-1,0 0 0,1-1 1,-1 1-1,0 0 1,1-1-1,-1 1 1,1-1-1,-1 1 1,0-1-1,1 1 1,0-1-1,-1 1 1,1-1-1,-1 1 1,1-1-1,-1 0 1,1 1-1,0-1 0,-1 0 1,1 1-1,0-1 1,0 0-1,-1 0 1,1 0-1,0 0 1,-1 0-1,1 0 1,0 0-1,0 0 1,0 0-1,7 1-53,1-1 0,-1 0 0,12-2 0,-15 1-20,125-18-1907,-106 16 1533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14403,'1'1'88,"-1"0"0,0 0 1,1 0-1,-1 0 0,0 0 0,1 0 0,0 0 1,-1 0-1,1 0 0,-1-1 0,1 1 0,0 0 1,0 0-1,-1-1 0,1 1 0,0 0 0,0-1 0,0 1 1,0 0-1,0-1 0,0 0 0,0 1 0,0-1 1,0 1-1,0-1 0,1 0 0,35 7 634,53-2 791,1-4 0,113-14 0,-141 8-1155,333-26 524,529-33-526,-2 59-411,-721 22 298,246 52 0,-438-67-263,33 5 106,-40-7-135,-1 0-1,1 0 1,-1 0-1,1 0 1,0 0-1,-1 0 1,1-1-1,-1 1 1,1-1-1,-1 0 0,1 0 1,4-2-1,-7 2 42,1 1-1,0-1 1,-1 1 0,1-1-1,-1 1 1,1-1-1,-1 1 1,1-1-1,-1 0 1,0 1-1,1-1 1,-1 0 0,0 1-1,1-1 1,-1 0-1,0 1 1,0-1-1,0 0 1,0 0-1,1 1 1,-1-1 0,0 0-1,0 0 1,-1 1-1,1-1 1,0 0-1,0 0 1,0 1-1,-1-2 1,-7-11-132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48 391 13835,'-2'2'387,"-3"-1"148,0 2 0,1-1 0,0 0 0,0 1 1,0 0-1,0 0 0,0 0 0,0 0 0,-3 6 1,38-20 3464,-1-8-3313,0-2 0,-2 0 0,49-48 0,-31 21-405,46-63 0,-10-9-156,-78 115-102,-3 7-6,-5 14 0,-11 26-10,-2-2-13,-91 242-202,106-274 1,-1 0 0,2 0 0,-2 14 1,3-21 142,0 1 1,0-1 0,0 0 0,0 0-1,0 0 1,0 1 0,0-1 0,1 0-1,-1 0 1,0 0 0,1 0 0,-1 0-1,1 0 1,1 2 0,-2-2 18,1-1 1,-1 1 0,1-1-1,0 0 1,-1 1 0,1-1-1,0 0 1,0 1 0,-1-1-1,1 0 1,0 0 0,0 0-1,-1 0 1,1 0 0,0 0-1,0 0 1,-1 0 0,1 0-1,0 0 1,0 0-1,-1 0 1,1 0 0,0-1-1,0 1 1,1-1 0,20-10-449,3-4-171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17388,'-12'30'2144,"-3"2"-1368,-3 1-320,1-2 1233,6-2-729,1-2-192,7-7-616,3-4-360,8-12-768,4-4 1656,4-10-808,-1-5-80,3-7-96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17164,'-41'75'7423,"-52"147"-5006,90-213-2360,0 0 0,0 0 0,1 0 0,0 0-1,1 1 1,0 15 0,1-23-55,0 0 1,0-1-1,0 1 1,0-1-1,1 1 1,-1-1-1,1 1 1,-1-1-1,1 1 1,0-1-1,-1 1 1,1-1-1,0 0 0,0 0 1,0 1-1,0-1 1,0 0-1,2 2 1,-1-2-22,1 0 0,-1 0 1,0-1-1,0 1 0,0-1 0,0 1 0,1-1 1,-1 1-1,0-1 0,0 0 0,1 0 1,-1 0-1,0-1 0,0 1 0,1 0 1,-1-1-1,2 0 0,5-2-233,-1 0 0,-1-1 1,1 0-1,0 0 0,-1-1 0,0 0 0,0 0 1,0 0-1,-1-1 0,0 0 0,0 0 0,0-1 0,-1 0 1,0 0-1,0 0 0,5-12 0,7-14-645</inkml:trace>
  <inkml:trace contextRef="#ctx0" brushRef="#br0" timeOffset="1">211 193 15851,'-10'28'2153,"-3"7"-977,-2 1-440,-1-1 1561,0 4-697,3-3-496,2-3-191,5-7-561,5-5-272,4-8-633,2-6-383,7-5 728,-1-5-176,4-1-112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56 16596,'-27'34'7930,"7"8"-5545,18-36-2367,1 0-1,-1-1 1,1 1 0,0 0-1,0 0 1,0 0-1,1 0 1,0 0-1,0 0 1,0-1-1,1 1 1,3 11-1,-3-14-15,0 0 0,0-1 1,1 1-1,-1-1 0,1 1 0,-1-1 0,1 0 0,0 1 1,0-1-1,0 0 0,0 0 0,1 0 0,-1-1 0,0 1 0,1 0 1,-1-1-1,5 2 0,3 1-8,1 0 0,0-1 0,16 2 0,-16-3-7,1 1 1,-1 0-1,14 5 0,-22-7 11,-1 1-1,1-1 1,-1 1-1,1-1 1,-1 1-1,1 0 1,-1 0 0,0 0-1,0 0 1,0 0-1,0 0 1,0 1-1,0-1 1,-1 1-1,1-1 1,-1 1 0,1 3-1,-1-3 4,0 0 0,-1 0 1,1 0-1,-1 0 0,0 0 0,0 0 0,0 1 1,-1-1-1,1 0 0,-1 0 0,1 0 0,-1 0 1,0 0-1,0 0 0,-1-1 0,1 1 0,-1 0 1,1 0-1,-1-1 0,0 1 0,0-1 0,0 1 1,0-1-1,0 0 0,-4 3 0,-2 2 16,0-1 0,0 0 0,0 0 0,-1-1 0,0 0 0,-14 5-1,17-7-115,0-1-1,0 0 1,0-1 0,0 1-1,0-1 1,-1-1-1,1 1 1,0-1-1,-1 0 1,1 0-1,-9-2 1,11 1 12,0 0 0,0 0 1,1-1-1,-1 0 1,1 1-1,-1-1 1,1 0-1,0-1 1,0 1-1,0-1 1,0 1-1,0-1 1,1 0-1,-1 0 0,1 0 1,0 0-1,0 0 1,0-1-1,0 1 1,-1-5-1,-12-32-489</inkml:trace>
  <inkml:trace contextRef="#ctx0" brushRef="#br0" timeOffset="1">133 6 17780,'20'7'2096,"0"2"-1184,-2-2-351,7 0 1231,0-1-552,4-5-584,-2-2-688,3-11 152,1-2-120,-6-2-136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5:2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17316,'5'-6'1608,"10"5"-1048,6-2-208,7 5 704,2 0-207,8 3-329,2-1-192,3-1-568,0 1-384,0-4 560,-6 3-136,-1-4-96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18676,'1'-5'319,"-1"-1"-1,1 1 1,0 1 0,1-1-1,-1 0 1,1 0 0,0 0-1,0 1 1,0-1 0,1 1 0,-1-1-1,1 1 1,0 0 0,1 0-1,-1 0 1,1 1 0,-1-1-1,1 1 1,8-5 0,2-2 150,1 1 1,0 1 0,0 0-1,26-8 1,-31 12-399,-1 1-1,1 1 1,0-1 0,0 1 0,0 1 0,1 0 0,-1 0-1,0 1 1,20 3 0,-25-2-65,0 0 0,1 0 0,-1 1 0,0 0 0,0 0 0,0 1 0,-1-1 0,1 1 0,-1 0 0,1 0 0,-1 0 0,0 1 0,0 0 0,0-1 0,-1 1 0,1 1-1,-1-1 1,0 0 0,0 1 0,3 7 0,0 1-11,-3-5 6,1 0 0,0-1 0,0 0-1,1 0 1,8 11 0,-11-16-8,-1-1 1,1 1 0,0-1 0,0 1 0,0-1-1,0 0 1,1 0 0,-1 0 0,0 0 0,0 0-1,1 0 1,-1-1 0,1 1 0,-1-1 0,0 1 0,1-1-1,-1 0 1,1 0 0,-1 0 0,1 0 0,-1-1-1,1 1 1,3-2 0,0 0-200,-1 1-1,0-1 1,0 0-1,-1-1 1,1 0-1,0 1 1,-1-1-1,0-1 1,1 1 0,-1-1-1,-1 1 1,1-1-1,0 0 1,3-6-1,-7 10 191,0 0-1,0 0 0,0 0 1,0-1-1,0 1 0,0 0 1,0 0-1,0 0 0,1 0 1,-1 0-1,0-1 0,0 1 1,0 0-1,0 0 0,0 0 0,0 0 1,0-1-1,0 1 0,0 0 1,0 0-1,0 0 0,0 0 1,-1-1-1,1 1 0,0 0 1,0 0-1,0 0 0,0 0 1,0-1-1,0 1 0,0 0 1,0 0-1,0 0 0,0 0 1,-1 0-1,1 0 0,0 0 1,0-1-1,0 1 0,0 0 0,0 0 1,-1 0-1,1 0 0,0 0 1,0 0-1,0 0 0,0 0 1,-1 0-1,1 0 0,0 0 1,0 0-1,0 0 0,0 0 1,-1 0-1,1 0 0,0 0 1,0 0-1,0 0 0,0 0 1,0 0-1,-1 0 0,1 0 1,0 0-1,0 0 0,0 0 1,0 0-1,0 1 0,-1-1 0,-9 6-692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17852,'0'-3'228,"1"1"0,-1-1 0,1 1 0,0 0 0,0-1 0,0 1-1,0 0 1,0 0 0,0-1 0,0 1 0,1 0 0,-1 0 0,1 0 0,2-2 0,29-25 844,-26 24-490,5-5-156,0 1 0,1 1 0,1 0 0,-1 1 0,1 0 0,0 1 0,0 1 0,17-5 1,-24 8-371,1 1 0,-1 0 0,0 0 0,0 0 0,1 1 0,-1 0 0,0 0 1,1 1-1,-1 0 0,0 0 0,0 1 0,0 0 0,0 0 0,0 1 0,0 0 1,-1 0-1,1 0 0,11 9 0,-18-12-58,7 6 26,-1-1-1,1-1 0,0 1 1,0-1-1,10 4 0,-15-7-50,1 0-1,0-1 1,0 1 0,-1-1-1,1 1 1,0-1-1,0 0 1,0 0-1,0-1 1,-1 1 0,1-1-1,0 1 1,0-1-1,-1 0 1,1 0-1,0 0 1,-1 0 0,5-3-1,-2 1-193,-1 1 0,0-2 1,0 1-1,0 0 0,0-1 0,0 0 0,-1 0 0,0 0 0,1 0 0,3-8 0,-2 2-339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18 497 12643,'-5'6'1079,"-8"14"1469,13-20-2490,0 1-1,0-1 1,0 0-1,0 0 1,0 0 0,0 0-1,0 0 1,0 1-1,1-1 1,-1 0 0,0 0-1,0 0 1,0 0-1,0 0 1,0 1-1,0-1 1,0 0 0,0 0-1,0 0 1,0 0-1,1 0 1,-1 0-1,0 0 1,0 0 0,0 1-1,0-1 1,0 0-1,1 0 1,-1 0 0,0 0-1,0 0 1,0 0-1,0 0 1,0 0-1,1 0 1,-1 0 0,0 0-1,0 0 1,0 0-1,0 0 1,0 0 0,1 0-1,-1 0 1,0 0-1,0 0 1,0 0-1,0 0 1,0-1 0,1 1-1,-1 0 1,0 0-1,0 0 1,0 0-1,0 0 1,0 0 0,0 0-1,0 0 1,1-1-1,-1 1 1,0 0-1,11-6 1163,18-15-49,-2-1 0,-1-1 0,31-35 0,63-87-292,-108 129-762,156-217 107,-184 277-276,-76 171 3,74-165-121,3 1-1,-14 74 1,27-114 61,-4 35-1021,6-42 1044,0 0-1,0 0 1,0 0-1,0 0 0,1 0 1,-1-1-1,1 1 0,0 0 1,2 4-1,3 0-362,4-5-102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20628,'-1'2'1817,"-8"11"-1305,-2 3-216,-2 8 856,3 6-328,-6 7-440,0 3-199,0 5-330,4-2-175,0-3-416,2-4-208,3-8-408,1-6 848,6-21-8,6-1-249,5-23 49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28 18084,'7'-8'1356,"12"-11"11,-14 19-285,-8 12 911,-11 20-1096,-27 48 0,28-58-844,1 1 0,1 0 0,1 1 1,-12 42-1,22-65-54,0 0 1,-1 0 0,1-1 0,0 1 0,0 0 0,0 0-1,0 0 1,0 0 0,0 0 0,1 0 0,-1 0 0,0-1 0,0 1-1,1 0 1,-1 0 0,0 0 0,1-1 0,-1 1 0,1 0 0,-1 0-1,1-1 1,-1 1 0,1 0 0,-1-1 0,1 1 0,0 0 0,-1-1-1,1 1 1,0-1 0,0 1 0,-1-1 0,1 0 0,0 1-1,0-1 1,0 0 0,0 1 0,-1-1 0,1 0 0,0 0 0,1 0-1,5 1-2,0-1-1,0 1 0,0-1 0,9-2 0,-4 1 4,-8 1 0,9 0-21,1 0 1,-1 0 0,1 1 0,24 6-1,-35-7 15,-1 1-1,1-1 0,-1 1 1,0 0-1,0 0 0,1 0 1,-1 0-1,0 0 0,0 1 0,0-1 1,0 1-1,0-1 0,-1 1 1,1 0-1,0-1 0,-1 1 1,1 0-1,-1 0 0,1 0 1,-1 1-1,0-1 0,0 0 0,0 0 1,0 0-1,-1 1 0,1-1 1,-1 1-1,1-1 0,-1 0 1,0 1-1,0-1 0,0 1 1,0-1-1,0 1 0,-1 2 0,0 0 1,-1-1 0,0 1 0,0-1 0,0 1 0,0-1-1,-1 0 1,1 0 0,-1 0 0,0 0 0,-1 0 0,1-1-1,0 1 1,-1-1 0,0 0 0,0 0 0,0 0-1,-7 3 1,-4 2 5,0 0 1,0-2-1,-29 10 0,31-12-107,0-1 1,0 0-1,-25 2 1,36-5 68,-1 0-1,1 0 1,-1 1 0,1-2 0,-1 1 0,1 0-1,-1 0 1,1-1 0,0 1 0,-1-1 0,1 0-1,0 0 1,-1 0 0,1 0 0,0 0-1,0 0 1,0-1 0,0 1 0,0-1 0,0 1-1,0-1 1,0 0 0,1 0 0,-1 0 0,1 0-1,-1 0 1,1 0 0,-2-4 0,-1-20-232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18508,'11'-2'2432,"1"-1"-1487,4 1-417,2 2 1992,8 2-1455,3-1-289,8 2-520,2 0-256,5-3-744,1 0-457,-5-7 961,0 2-184,-6 0-152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87 16051,'3'-3'294,"16"-14"1943,39-25 1,-52 38-1947,-1 1 1,1 0 0,-1 1 0,1-1 0,0 1 0,0 0-1,0 0 1,0 1 0,0 0 0,0 0 0,0 1 0,1-1-1,7 2 1,-12-1-252,0 0 1,-1 0-1,1 1 0,-1-1 0,1 1 0,0-1 0,-1 1 0,1 0 0,-1-1 0,1 1 0,-1 0 0,0 0 1,1 0-1,-1 0 0,0 0 0,0 0 0,0 1 0,1-1 0,-1 0 0,1 3 0,-1-2-15,0 1 0,0 0 0,0-1 0,-1 1 0,1 0 0,0 0 0,-1 0 0,0 0 0,0-1 0,0 1 0,0 3 0,-2 5-10,0 0 1,0-1-1,-1 1 0,-1-1 1,-5 13-1,-5 5-13,-1-1 0,-1-1 1,-1 0-1,-1-1 0,-32 32 0,4-10-51,-78 62 0,115-102 28,-15 12-195,0 0 0,-1-1 0,-54 27 0,100-58-932,23-7 812,-37 17 326,0 1 1,1 1-1,-1-1 0,1 1 0,-1 1 1,1-1-1,0 1 0,-1 1 0,1-1 1,-1 2-1,9 1 0,-10-1 36,0 0 0,0 0 0,0 1 0,0 0 0,-1 0 0,1 1 0,-1 0 0,0 0 0,0 0 0,0 0 0,-1 1 0,1 0 0,5 7 0,-8-8 46,1 0-1,0 0 1,1-1 0,-1 1 0,0-1 0,1 0-1,0 0 1,0 0 0,0 0 0,0-1 0,0 1-1,6 1 1,-7-3 6,1 0 0,0-1 0,0 1-1,0-1 1,0 0 0,0 0 0,0 0 0,0 0-1,0-1 1,0 1 0,0-1 0,0 0 0,0-1-1,6-2 1,2-1 82,-1 0-1,0-1 1,0 0-1,-1-1 1,12-9 0,-18 12-250,1 0 0,-1 0 0,0 0 0,-1-1 0,1 1 0,-1-1 0,0 0 0,0 0 0,0 0 0,0 0 1,-1 0-1,0-1 0,2-6 0,-4 12 68,0-1 7,0 1 1,1-1 0,-1 0 0,0 1 0,0-1 0,0 1-1,1-1 1,-1 1 0,0-1 0,0 0 0,0 1 0,0-1-1,0 1 1,0-1 0,0 0 0,0 1 0,0-1-1,-1 1 1,1-1 0,0 1 0,0-1 0,0 0 0,-1 1-1,1-1 1,0 1 0,-1-1 0,1 1 0,0-1 0,-1 1-1,1 0 1,-1-1 0,1 1 0,0-1 0,-1 1 0,1 0-1,-1-1 1,1 1 0,-1 0 0,0 0 0,1-1 0,-2 1-1,-14-2-421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167 144 13979,'37'-144'4908,"-35"159"-2964,-3 15-1761,-57 506 202,35 4-290,29-133 65,-1 279 195,-19-41-28,-10 765 771,24-1051-1042,-20 709 18,12-890-242,-14 154-3044,19-313 2967,0 0-1,-2-1 0,-10 28 0,-5 5-311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15179,'91'8'1526,"451"-13"-1351,2-37-131,92-5 49,353 45 78,-278 7-151,-288-12-31,930 1-46,-1209 9 57,711 12 12,1-23 4,-403-9 33,973-18 358,-1048 36-306,379-2 2,3-11-80,1220 0 329,-1199 12-50,-358-2-108,-170 14-958,-250-12 663,10-1-278,-13 1 370,0 0-1,0 0 1,0 0-1,1 0 1,-1 0 0,0 0-1,0-1 1,1 1-1,-1 0 1,0 0-1,0 0 1,0 0-1,0 0 1,1-1 0,-1 1-1,0 0 1,0 0-1,0 0 1,0-1-1,0 1 1,0 0-1,0 0 1,1 0-1,-1-1 1,0 1 0,0 0-1,0 0 1,0-1-1,0 1 1,0 0-1,0 0 1,0-1-1,0 1 1,0 0 0,0 0-1,0 0 1,0-1-1,-1 1 1,1 0-1,0 0 1,0-1-1,0 1 1,-5-8-316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15339,'0'-1'89,"0"0"0,0 0 0,0 0 0,0 0 0,0 0 0,0 0 0,0 0 0,1 0 0,-1 0 0,0 0 0,1 0 0,-1 0 0,1 0 0,-1 0 0,1 0 0,-1 0 0,1 0 0,-1 0 0,1 1 0,0-1 0,0 0 0,-1 0 0,1 1 0,0-1 0,1 0 0,0 0 5,0 0 0,0 1 0,1 0 0,-1-1 0,0 1 0,0 0 0,0 0 0,0 0 0,0 0 0,0 0 0,0 0 0,3 1 0,3 2 4,0-1 0,0 1 0,0 0 0,0 1 0,9 5 0,14 11-52,-1 1 0,29 28 0,-48-39 3,0 1 0,-1 0 0,-1 0 0,0 1 0,0 0 0,-1 0 0,-1 1 0,7 15 0,-11-20 50,0 0 0,-1 0 0,0 1 0,-1-1 0,0 0 1,0 1-1,-1-1 0,0 1 0,0-1 0,-3 13 0,1-8 105,-2 1-1,0-1 1,0 0 0,-1-1-1,-12 23 1,-6 0 217,0-1 1,-2-1 0,-34 34 0,46-52-470,5-5-139,-1-1 1,0 0-1,0 0 0,-19 13 1,18-18 2,8-8-87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424 141 10706,'-2'-16'781,"-3"-21"3218,-2-50-1,2 93-1958,0 8-1942,-4 59-2,-1 140 0,7-79-89,-7 103 15,-28 436 1108,17-360-976,-13 124 1030,-3-49-531,-9 70-338,20-298-201,-9 84 50,5-2-162,10-97-7,-1 163 0,34-31 37,-13-271-20,0 0-1,-1 0 1,1-1-1,-1 1 1,0 0-1,-1 0 0,0-1 1,1 1-1,-2-1 1,-4 11-1,-6 14 232,13-30-266,0 1 0,-1-1 1,1 1-1,0-1 0,-1 1 1,1-1-1,0 0 0,-1 1 1,1-1-1,-1 0 0,1 1 1,-1-1-1,1 0 1,-1 1-1,1-1 0,0 0 1,-1 0-1,0 0 0,1 1 1,-1-1-1,1 0 0,-1 0 1,1 0-1,-1 0 1,1 0-1,-1 0 0,1 0 1,-1 0-1,1 0 0,-1 0 1,1 0-1,-1-1 0,1 1 1,-1 0-1,1 0 0,-1 0 1,1-1-1,-1 1 1,1 0-1,-1-1 0,1 1 1,-1 0-1,1-1 0,0 1 1,-1-1-1,-10-26-509,1 5 193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23 718 13067,'-8'2'773,"-4"0"428,10-3-347,5-4 324,99-85 2635,-6 7-2740,2-12-410,-4-4-1,-5-4 0,88-131 0,-168 222-636,-4 12-1,-4 22 1,-1-7-35,2 45-107,2-1 0,3 0 1,2 0-1,3-1 0,23 65 0,-32-113 88,1 1 1,1-1-1,6 12 0,-7-16 1,1-1-1,0 1 1,0-1 0,8 7-1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250 212 12683,'6'-25'1258,"0"-1"102,4-29-1,-9 47-887,0 0 0,-1 1 0,0-1 0,-1 0 0,1 0 0,-2 0-1,1 1 1,-4-11 0,5 16-347,-1 1-1,0-1 0,0 0 1,0 0-1,0 0 1,0 1-1,0-1 1,0 0-1,-1 1 0,1 0 1,-4-3-1,5 3-85,-1 1 0,0-1 0,0 1 0,0 0 0,1-1 0,-1 1 0,0 0 0,0 0-1,0 0 1,0-1 0,0 1 0,0 0 0,1 0 0,-1 0 0,0 1 0,0-1 0,0 0 0,0 0-1,0 0 1,1 1 0,-1-1 0,0 0 0,0 1 0,0-1 0,1 0 0,-1 1 0,0-1-1,0 1 1,1 0 0,-1-1 0,-1 2 0,-2 2 35,0 1 0,0 0 0,1 0 0,-1 0 0,1 0-1,0 1 1,1-1 0,-3 8 0,-14 50 148,16-56-201,-10 49 42,2 1 0,-8 112 0,18-124-57,2 1-1,1-1 1,3 0 0,13 57 0,-6-62-1261,-11-37 365,-3-10-5,0 2 625,-9-24-1504,-2 0 1,-25-42 0,-41-50 1389,67 104 904,6 4 908,6 13-1399,0-1 1,0 1-1,0 0 1,1 0-1,-1 0 0,0-1 1,0 1-1,0 0 1,0 0-1,0 0 0,0-1 1,0 1-1,0 0 1,1 0-1,-1 0 1,0 0-1,0-1 0,0 1 1,0 0-1,0 0 1,1 0-1,-1 0 0,0 0 1,0 0-1,0 0 1,1 0-1,-1-1 1,0 1-1,0 0 0,0 0 1,1 0-1,-1 0 1,0 0-1,25 4 826,-13-1-940,-3-2 42,1 0 1,-1 0 0,1-1-1,-1-1 1,1 0-1,-1 0 1,1-1 0,-1 0-1,18-6 1,23-17-213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17868,'-33'40'1624,"-1"14"-1048,1 6-240,5 6 633,8 2-121,13-5-352,7-6-224,13-13-416,7-8-136,9-13-552,1-7-193,0-12 745,-3-4-232,-1-4-144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17804,'0'-3'158,"0"0"0,1 0 0,-1 0 0,1 0 0,-1-1 0,1 1 1,0 0-1,0 0 0,0 0 0,1 0 0,-1 1 0,1-1 0,0 0 0,-1 1 0,1-1 0,0 1 1,1-1-1,-1 1 0,4-3 0,-2 2-1,-1 2 1,1-1-1,0 0 1,0 1-1,0 0 1,-1 0-1,1 0 1,0 0-1,0 1 1,0-1-1,0 1 1,1 0-1,6 1 1,-3 0-79,1 0 1,-1 1 0,1 0 0,-1 1 0,0 0-1,0 0 1,0 1 0,-1 0 0,1 0 0,-1 0 0,0 1-1,0 1 1,0-1 0,6 8 0,-9-8-77,0 0 1,0 0-1,-1 1 1,0-1 0,0 1-1,0 0 1,0 0-1,-1 0 1,0 0-1,-1 1 1,1-1-1,-1 0 1,0 11-1,-1-7-1,-1 0-1,0 0 0,0 0 0,-1 0 1,0 0-1,-1-1 0,-8 19 0,-4 2 67,-1-1-1,-2 0 1,-1-1 0,-24 27-1,35-46-28,5-5-8,-1 0-1,0 1 1,1-1 0,0 1 0,0 0 0,0 0 0,1 0-1,0 0 1,-3 8 0,5-13-29,0 1 1,0-1-1,0 0 0,0 1 1,0-1-1,0 1 0,0-1 1,0 1-1,0-1 0,0 0 1,0 1-1,0-1 0,0 1 1,0-1-1,1 1 0,-1-1 1,0 0-1,0 1 0,0-1 0,1 0 1,-1 1-1,0-1 0,0 0 1,1 1-1,-1-1 0,0 0 1,1 1-1,-1-1 0,0 0 1,1 1-1,15 0-236,17-9-774,-27 5 864,-1 1-1,1-1 0,-1 0 0,0-1 0,1 1 0,-1-1 0,-1 0 0,1 0 0,-1 0 0,0-1 0,0 0 0,4-5 0,6-16-468</inkml:trace>
  <inkml:trace contextRef="#ctx0" brushRef="#br0" timeOffset="1">36 226 17780,'-4'5'1568,"8"0"-1112,9 1-224,14-3 624,10-3-383,16-7-930,5-5-231,5-13 536,1-6-184,-2-9-160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18036,'-6'17'1696,"3"6"-1032,3 4-216,0 8 641,4 2-73,2 8-288,-2 5-160,-1 4-192,-3 1-152,-7 2-464,-7 0-344,-15-5 504,-13-1-88,-11-9-88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15995,'-8'-4'1865,"6"4"-1121,0 0-304,13 0 1008,9 4-351,10 4-281,7 3-184,9 1-736,4 0-360,4-5 672,3-7-216,-8-4-104,-5-3-56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16508,'174'-3'3883,"-140"5"-3578,-1 1 0,1 2 0,34 8 0,-63-12-293,-1 1-1,0-1 0,0 0 0,0 1 1,0 0-1,0 0 0,0 0 0,0 1 1,5 4-1,-7-6-9,-2 1 0,1-1 0,0 0 0,0 1 0,0-1 0,-1 0 0,1 1 0,0-1 0,-1 1 0,1-1 0,-1 1 0,0-1 0,0 1 0,1 0 0,-1-1 0,0 1 0,0-1 0,-1 1 0,1 0 0,0-1 0,0 1 0,-1-1 0,1 1 0,-1-1 0,1 1 0,-1-1 0,0 1 0,0-1 0,1 0 0,-2 2 0,-8 12 11,1-1 0,-2 0 1,0-1-1,-15 15 0,-59 47 99,34-30-63,-3 3 191,-71 85 1,97-99-154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62 16155,'-11'45'3600,"-60"341"-1049,49-272-2221,18-94-294,5-16-12,2-10-9,4-11 3,15-79-363,11-125 0,-21 135 67,0-22-178,-12 133 459,1-1 1,0 1 0,9 38-1,-5-38 42,0-1-1,19 49 1,-21-65 24,0-1 1,1 1 0,0-1-1,1 1 1,0-1 0,0-1-1,0 1 1,1-1 0,-1 1-1,2-2 1,-1 1-1,13 8 1,-15-12-4,0 0 0,0 0-1,0 0 1,0-1 0,0 1-1,1-1 1,-1 0 0,0-1 0,1 1-1,-1-1 1,0 0 0,1 0 0,-1 0-1,1 0 1,6-2 0,-4-1 37,0 1 0,0-1 0,0 0 0,0 0 0,-1-1 0,1 1 0,-1-2 0,9-6 1,1-4 112,-1 0 0,-1-1 0,0 0 0,-1-2 1,16-28-1,-16 23-81,-1-1 0,-1 0 1,11-33-1,-19 47-136,0 0 1,-1-1-1,0 1 1,0-1-1,-1 1 1,-1-1-1,0 1 1,0-1-1,-1 1 1,0-1-1,-3-10 1,4 19-47,-1 0 1,1 0 0,-1 0 0,0 1-1,1-1 1,-1 0 0,0 0 0,0 1 0,0-1-1,0 1 1,-1-1 0,1 1 0,0-1 0,-1 1-1,1 0 1,-1-1 0,1 1 0,-1 0-1,1 0 1,-1 0 0,0 0 0,1 1 0,-1-1-1,0 0 1,0 1 0,0-1 0,0 1-1,-2-1 1,2 1 9,0 1 0,-1-1 1,1 1-1,0-1 0,-1 1 0,1 0 0,0-1 0,0 1 0,0 0 0,0 1 0,0-1 0,0 0 0,0 1 0,0-1 1,0 1-1,0-1 0,1 1 0,-1 0 0,1 0 0,-1 0 0,-1 3 0,0 0-14,1 0 0,-1 0-1,1 0 1,0 0 0,1 0 0,-1 1 0,1-1-1,0 0 1,0 10 0,0 20-369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94 17868,'2'-2'139,"-1"0"-1,0 0 1,0 1 0,0-1 0,0 0-1,0 0 1,0 0 0,0 0 0,-1-1-1,1 1 1,0 0 0,-1 0 0,0 0-1,0 0 1,0 0 0,0-1 0,0 1-1,0 0 1,0 0 0,-1 0 0,1-1-1,-1 1 1,1 0 0,-1 0 0,0 0 0,0 0-1,0 0 1,0 0 0,0 1 0,0-1-1,-1 0 1,-2-2 0,2 1-45,-1 1-1,0-1 1,0 1 0,0 0-1,0 0 1,0 1 0,0-1 0,0 1-1,0-1 1,-1 1 0,1 0-1,-1 0 1,1 1 0,-1-1 0,1 1-1,-1-1 1,1 1 0,-1 0-1,-6 1 1,2 1-60,1 0 0,-1 1-1,0 0 1,1 0 0,-1 1 0,1-1-1,0 2 1,0-1 0,1 1-1,-9 7 1,10-8-34,1 1 0,-1-1 1,1 1-1,0 0 0,1 0 0,-1 0 0,1 0 0,0 0 1,0 1-1,1 0 0,0-1 0,0 1 0,0 0 0,-1 8 1,3-12 0,-1 0 0,1 0 0,0-1 0,0 1 0,0 0 1,1 0-1,-1-1 0,0 1 0,0 0 0,1-1 0,-1 1 1,1 0-1,0-1 0,0 1 0,-1 0 0,1-1 0,0 1 1,0-1-1,0 0 0,0 1 0,3 1 0,-2-1 2,1-1 0,-1 1 0,1-1 0,-1 0 0,1 0 0,0 0 0,0 0 0,0 0 0,0 0 0,-1-1 0,7 1 0,4-1 11,-1 0-1,1-1 1,0-1-1,24-5 1,-7-2 19,-1-1 0,0-1-1,38-21 1,76-53 90,-138 82-120,1-1-1,-3 2-1,0 0-1,0 0 0,0 0 0,1 1 0,-1-1 0,5 0 0,-7 2 0,-1 0 0,1 0 0,-1 0-1,1 0 1,0 0 0,-1 0 0,1 0-1,-1 0 1,1 0 0,0 1 0,-1-1-1,1 0 1,-1 0 0,1 1 0,-1-1-1,1 0 1,-1 1 0,0-1 0,1 1-1,-1-1 1,1 1 0,-1-1 0,0 0-1,1 1 1,-1 0 0,0-1 0,1 1-1,-1-1 1,0 1 0,0-1 0,0 1-1,0-1 1,1 1 0,-1 0 0,0-1-1,0 1 1,0-1 0,0 1 0,0 0-1,0-1 1,-1 1 0,1-1 0,0 2-1,0 20-19,-1-13 10,1-1 0,0 1 0,1-1 0,2 14 0,-3-20 11,1-1 0,-1 1 0,1 0 0,0 0 0,-1 0 0,1-1 0,0 1 0,0 0 0,0-1 0,0 1 0,1-1 0,-1 1 0,0-1 0,1 0 0,-1 1 0,1-1 0,-1 0-1,1 0 1,-1 0 0,1 0 0,0 0 0,0-1 0,-1 1 0,1 0 0,3 0 0,5 0 7,0 0 0,0 0 0,0-1-1,0-1 1,0 0 0,1 0 0,-2-1 0,12-3 0,78-28 73,-71 21-64,-15 6-11,1 0-1,-1 1 1,1 1-1,-1 0 1,1 1-1,15-1 1,-28 4-7,0-1 0,0 1 0,0 0 0,0 0 0,0 0 1,0 0-1,0 0 0,0 0 0,-1 1 0,1-1 0,0 0 0,0 0 0,0 1 0,0-1 0,0 1 0,-1-1 0,1 0 0,0 1 1,0-1-1,0 1 0,-1 0 0,1-1 0,0 1 0,-1 0 0,1-1 0,-1 1 0,1 0 0,-1 0 0,1 0 0,-1-1 0,1 1 0,-1 0 1,1 1-1,-1 2-6,0 1 1,1-1-1,-1 0 0,-1 0 1,1 1-1,-2 5 1,2-7 1,-1 0 0,0 1 0,1-1-1,0 0 1,0 1 0,0-1 0,0 0 0,1 1 0,0 2 0,0-5-10,-1 0-1,1 0 1,-1 0-1,1 0 1,0 0-1,0-1 1,-1 1 0,1 0-1,0-1 1,0 1-1,0-1 1,0 1-1,0-1 1,0 1-1,0-1 1,0 1 0,0-1-1,0 0 1,0 0-1,0 1 1,0-1-1,0 0 1,0 0 0,0 0-1,0 0 1,0 0-1,0-1 1,2 1-1,32-10-1038,111-51-2482,-103 41 2670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124 270 14923,'-5'1'541,"-1"0"0,1 1 0,1-1-1,-1 1 1,0 1 0,0-1 0,1 1 0,-1 0 0,1 0-1,-8 6 1,4-2-220,-1 1 0,1 0 0,0 0 0,-11 17 0,17-23-287,1 0 0,0 0 1,-1 1-1,1-1 0,0 0 0,1 1 1,-1-1-1,0 1 0,1-1 0,-1 1 1,1 0-1,0-1 0,0 3 1,0-3-28,0-1 0,1 0 1,-1 0-1,0 0 1,1 0-1,-1 1 0,1-1 1,-1 0-1,1 0 1,0 0-1,-1 0 1,1 0-1,0 0 0,0 0 1,0-1-1,0 1 1,0 0-1,0 0 0,0-1 1,0 1-1,0 0 1,0-1-1,0 1 1,0-1-1,0 0 0,0 1 1,1-1-1,1 0 1,8 2-1,-1-1 0,1-1-1,0 0 1,0 0 0,-1-1 0,1 0 0,0-1 0,-1 0 0,1-1 0,18-8 0,-6 2-25,-1-2 0,-1 0 0,35-24 0,-52 32 9,0 0 0,0 1 0,0-1 1,-1-1-1,1 1 0,-1 0 0,0-1 1,0 0-1,0 0 0,0 0 0,-1 0 0,0 0 1,4-9-1,-6 13 8,0 0-1,0 0 1,0-1 0,1 1-1,-1 0 1,0 0 0,0-1 0,0 1-1,0 0 1,0 0 0,0 0-1,0-1 1,0 1 0,0 0-1,0 0 1,0-1 0,0 1 0,0 0-1,0 0 1,0 0 0,0-1-1,0 1 1,0 0 0,0 0-1,0 0 1,-1-1 0,1 1 0,0 0-1,0 0 1,0 0 0,0-1-1,0 1 1,-1 0 0,1 0-1,0 0 1,0 0 0,0 0 0,0-1-1,-1 1 1,1 0 0,0 0-1,0 0 1,-1 0 0,1 0-1,0 0 1,-13 5-18,-12 13 31,21-13 5,-1 0-1,1 0 0,0 0 1,0 1-1,1-1 1,0 1-1,0 0 0,0 0 1,1 0-1,-4 11 1,6-15 1,0 0 0,-1 0 0,1 0 0,0 0 0,0 0 1,0 0-1,0 0 0,0 0 0,1 0 0,-1 0 0,1 0 1,-1 0-1,1 0 0,0 0 0,0 0 0,0 0 1,0 0-1,0-1 0,0 1 0,0 0 0,0-1 0,1 1 1,-1-1-1,1 1 0,-1-1 0,1 0 0,0 1 0,-1-1 1,1 0-1,0 0 0,0 0 0,0-1 0,0 1 0,0 0 1,0-1-1,0 1 0,3 0 0,7 1 65,0-1-1,0 0 0,0 0 1,0-1-1,0 0 1,1-1-1,-1-1 1,0 0-1,17-5 0,-4-1 43,-1 0-1,1-2 0,30-17 1,-30 12-93,-1 0 0,0-2 1,-1-1-1,-1 0 0,-1-2 0,-1 0 1,0-2-1,-2 0 0,29-45 0,-42 58-28,0 1-1,-1-1 0,-1 0 1,1 0-1,-1 0 0,3-18 0,-6 25-3,0 0 0,0 0 0,0 0 0,0 0 0,0 0 0,0 0 0,0 0 0,-1 1 0,1-1 0,0 0-1,-1 0 1,0 0 0,0 0 0,1 1 0,-1-1 0,0 0 0,-1-1 0,0 2 0,0 0 0,1 0 0,-1-1 0,0 1-1,1 1 1,-1-1 0,0 0 0,0 0 0,0 1 0,0-1 0,0 1 0,0-1 0,0 1 0,0 0 0,0 0 0,1 0 0,-1 0 0,0 0 0,0 0 0,-3 2-1,-5-1 0,1 2 0,0 0 0,0 0 0,1 0 0,-1 1 0,0 1 0,1-1-1,0 1 1,0 1 0,1-1 0,-10 10 0,3-2 4,2 0 0,-1 1 0,2 0 0,-20 32 0,25-36-15,1 0 0,0 1 0,1 0 0,0 0 0,0 0 0,1 1 0,1-1 0,0 1 0,1-1 0,0 1 0,1 23 0,1-29-20,-1 0 0,1 0-1,1 1 1,-1-1-1,1 0 1,0 0 0,1 0-1,-1-1 1,1 1 0,0-1-1,1 1 1,-1-1 0,1 0-1,0 0 1,0 0-1,1-1 1,-1 0 0,1 1-1,0-2 1,0 1 0,1-1-1,-1 1 1,10 3 0,20 3-150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61 488 10682,'-17'19'1512,"12"-14"-762,0-1 0,1 1 1,-1 0-1,1 1 0,0-1 0,1 1 0,0 0 1,0 0-1,-4 10 0,8-16-540,-1 0 1,1 0-1,0 0 0,0 0 0,0-1 0,-1 1 1,1 0-1,0 0 0,0-1 0,-1 1 0,1 0 1,0-1-1,-1 1 0,1 0 0,0-1 0,-1 1 0,2-2 1,110-103 4112,-28 26-3335,189-142-512,-81 90-4363,-182 126 2891,-9 4 871,0 1 0,0 0 0,-1 0 0,1 0 0,0 0 0,0-1 0,-1 1 0,1 0 0,0-1 0,-1 1 0,1-1 0,-1 1 0,1-1 0,0 1 0,-1-1 0,1 1 0,-1-1 0,1 1 0,-1-1 0,1 0 0,-1 1 0,0-1 0,1 0 0,-1 1 0,0-1 0,1 0 0,-1 0 0,0 1 0,0-1 0,0 0 0,0-1 0,-3-4-879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18820,'10'-10'1769,"-4"3"-301,-7 16 3,-9 22-114,-17 68-135,25-89-1218,0 1 1,1-1-1,1 0 1,-1 1-1,1-1 1,1 0-1,2 16 1,-2-24-2,-1 0 0,1 0 0,0 0 0,-1 0 1,1 0-1,0-1 0,0 1 0,0 0 0,0 0 0,1 0 0,-1-1 1,0 1-1,1-1 0,-1 1 0,1-1 0,0 0 0,-1 1 0,1-1 1,0 0-1,0 0 0,0 0 0,0 0 0,0-1 0,0 1 0,0 0 1,0-1-1,0 0 0,0 1 0,0-1 0,0 0 0,0 0 0,0 0 1,4-1-1,2 0 16,-1 0 1,1 0-1,-1-1 1,1-1-1,-1 1 1,0-1-1,12-6 1,-5 1 20,-1-1 0,-1 0 0,0 0 0,0-1 0,21-24 0,-26 26-16,0-1 1,-1 0-1,0-1 0,0 1 0,-1-1 1,0 0-1,-1-1 0,7-20 0,-11 30-23,0 0 0,1 0-1,-1-1 1,0 1 0,0 0-1,0 0 1,1 0-1,-1 0 1,0 0 0,0 0-1,-1 0 1,1 0 0,0 0-1,0 0 1,0 0-1,-1 0 1,1 0 0,-1 0-1,1 0 1,-1 0 0,0-2-1,-6 5 4,-2 11-15,5-4-7,1 0-1,0 0 1,0 1 0,1-1-1,1 1 1,0-1 0,0 1-1,1 18 1,0-25 13,0 0-1,1 0 1,-1 0 0,1 0-1,0 0 1,0 0 0,0 0 0,0 0-1,1 0 1,-1 0 0,1-1-1,-1 1 1,4 4 0,-3-6 3,0 0-1,0 1 1,-1-1 0,1 0 0,0 0 0,0 0 0,0 0-1,0-1 1,0 1 0,0 0 0,1-1 0,-1 0 0,0 1 0,0-1-1,0 0 1,0 0 0,1 0 0,-1 0 0,0-1 0,0 1-1,4-2 1,1 0 4,1 0 0,-1 0 0,0-1 0,-1-1 0,1 1-1,-1-1 1,1 0 0,-1 0 0,0-1 0,5-5 0,-1 1 11,-1-1 0,-1 0 1,0 0-1,13-22 0,-20 29-11,0 1 0,0 0 0,0-1 0,0 1-1,0-1 1,0 1 0,-1-1 0,0 1 0,1-4 0,-1 6-3,0 0 1,0-1-1,0 1 0,0-1 1,0 1-1,0 0 1,0-1-1,0 1 0,-1-1 1,1 1-1,0 0 1,0-1-1,0 1 0,0 0 1,-1-1-1,1 1 1,0 0-1,0-1 0,-1 1 1,1 0-1,0 0 1,-1-1-1,1 1 0,-1 0 1,1 0-2,-1-1-1,0 1 1,0 0 0,1 0 0,-1 0-1,0 0 1,0 0 0,1 0 0,-1 1 0,0-1-1,0 0 1,1 0 0,-1 0 0,0 1 0,1-1-1,-1 0 1,-1 2 0,-4 2-19,-1 0 0,1 1 0,0 0 0,0 0 0,1 1-1,-10 12 1,-24 40-155,37-55 161,0 1 0,0-1 0,1 0 0,0 1 0,-1-1 0,1 1-1,-1 4 1,2-7 12,0 0-1,0-1 0,0 1 1,0 0-1,1 0 0,-1-1 1,0 1-1,0 0 0,0-1 1,1 1-1,-1 0 0,0-1 0,1 1 1,-1-1-1,0 1 0,1 0 1,-1-1-1,1 1 0,-1-1 1,1 1-1,-1-1 0,1 0 1,0 1-1,-1-1 0,1 1 1,-1-1-1,1 0 0,0 0 0,-1 1 1,1-1-1,0 0 0,0 0 1,-1 0-1,1 0 0,0 0 1,-1 0-1,1 0 0,0 0 1,-1 0-1,1 0 0,0 0 1,0 0-1,0-1 0,23-2-79,0-1-1,0-1 0,0-1 1,44-19-1,-17 7 6,25-9 147,-57 27-96,0 1-339,-14-2 114,1-1 0,-1 0-1,0 0 1,0 0 0,0-1 0,0 0-1,0 0 1,-1 0 0,1 0 0,-1-1-1,0 0 1,0 0 0,6-6 0,1-6-362,0 0 0,15-27 0,-2-3-337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15379,'-2'1'175,"-1"0"0,1 1 0,0-1 0,0 1 0,0-1 0,0 1-1,0 0 1,0 0 0,0 0 0,0 0 0,1 0 0,-1 0 0,1 0 0,-1 0-1,1 1 1,0-1 0,-1 4 0,-3 6 282,2 0 0,-4 17 1,6-23-219,-7 35 409,3 0 0,1 1 0,3 57 0,18 123 166,-17-220-801,4 19 47,-4-20-51,0-1-1,0 1 1,0 0 0,0-1 0,0 1-1,0-1 1,0 1 0,0-1 0,1 1-1,-1-1 1,0 1 0,0-1 0,1 1-1,-1-1 1,0 1 0,1-1-1,-1 0 1,0 1 0,1-1 0,-1 1-1,1-1 1,-1 0 0,1 0 0,-1 1-1,1-1 1,-1 0 0,1 0 0,0 1-1,0-1 5,0-1 0,-1 1 0,1-1-1,0 1 1,-1-1 0,1 1-1,0-1 1,-1 0 0,1 1 0,-1-1-1,1 0 1,-1 1 0,0-1 0,1 0-1,-1 0 1,1 0 0,-1 1-1,0-1 1,0 0 0,0 0 0,1-1-1,3-25 91,-3 20-57,7-49 124,-3 1 1,-2-84 0,-5 121-158,2 18-13,0 0 0,0 0 0,0 0 0,0 0 1,0 0-1,0 0 0,0 0 0,0 0 0,0 0 0,0 1 0,0-1 1,0 0-1,0 0 0,0 0 0,0 0 0,0 0 0,0 0 0,0 0 1,0 0-1,-1 0 0,1 0 0,0 0 0,0 0 0,0 0 0,0 0 1,0 0-1,0 0 0,0 0 0,0 1 0,0-1 0,0 0 0,0 0 0,0 0 1,0 0-1,-1 0 0,1 0 0,0 0 0,0 0 0,0 0 0,0 0 1,0 0-1,0 0 0,0 0 0,0 0 0,0 0 0,0 0 0,0-1 1,0 1-1,-1 0 0,1 0 0,0 0 0,0 0 0,0 0 0,0 0 1,0 0-1,0 0 0,0 0 0,0 0 0,0 0 0,0 0 0,0 0 1,0 0-1,0 0 0,-5 30-12,5-15 5,1 1 0,0-1 0,1 0 0,1 0-1,0 0 1,1 0 0,9 22 0,-10-31 10,0 0 1,0 0-1,0-1 1,1 1-1,0-1 1,0 0-1,0 0 1,1 0-1,4 4 1,-5-7 8,-1 1-1,1-1 1,-1 0 0,1 0 0,0 0 0,0-1 0,0 1-1,0-1 1,0 0 0,0 0 0,0-1 0,0 1 0,1-1-1,-1 0 1,5 0 0,-2-1 10,0-1 0,0 1-1,-1-1 1,1-1 0,-1 1 0,1-1-1,-1 0 1,0-1 0,0 1 0,-1-1-1,1 0 1,-1-1 0,1 1 0,-2-1 0,1 0-1,0 0 1,6-12 0,-2 5 12,-2 0-1,1-1 1,-2 0 0,0 0-1,0 0 1,-1-1 0,4-22-1,-8 32-27,0-1-1,-1 1 1,1-1-1,-1 1 0,0-1 1,-1 1-1,0-7 0,1 11-4,0-1 0,-1 0 0,1 1 0,0-1 0,0 0 0,-1 1-1,1-1 1,0 0 0,-1 1 0,1-1 0,-1 1 0,1-1-1,-1 1 1,1-1 0,-1 1 0,1-1 0,-1 1 0,1-1 0,-1 1-1,0-1 1,0 1 0,0 0-1,0 0 0,0 0 1,0 0-1,0 0 1,0 0-1,0 0 0,0 0 1,0 1-1,0-1 0,0 0 1,0 0-1,0 1 1,0-1-1,0 1 0,0-1 1,0 1-1,-1 1 1,-4 2 0,0 2 0,1-1 0,-1 1 0,1 0 0,0 0 0,1 0 0,-1 1 0,2-1 0,-1 1 0,0 0 0,-2 9 0,3-9 2,1 0 0,-1 0 1,2 0-1,-1 0 0,1 0 0,0 0 1,0 0-1,1 1 0,0-1 0,0 0 1,1 0-1,1 10 0,-1-14 6,0-1 0,1 1 0,-1-1 0,1 1 0,-1-1 0,1 0-1,0 1 1,0-1 0,-1 0 0,2 0 0,-1 0 0,0 0 0,0-1 0,1 1 0,-1-1-1,1 1 1,-1-1 0,1 0 0,-1 0 0,1 0 0,0 0 0,0 0 0,-1-1 0,1 1 0,0-1-1,0 0 1,0 0 0,4 0 0,4 0 22,-1-1 0,0 0 1,0-1-1,1 0 0,-1-1 0,17-6 0,-2-3 12,-1-1 0,-1-1 0,0-1 0,-1-1 0,0 0 0,-2-2 0,0-1 0,33-39 0,-49 56-64,-4 7 3,-3 8 7,-1-1 0,-1 1 0,-7 15-1,-9 24-8,17-40 28,1 1-1,0-1 1,1 1 0,-1 14-1,3-24-11,0 0-1,0 0 1,0 0 0,1 0-1,-1-1 1,1 1-1,0 0 1,0 0-1,0-1 1,0 1 0,1 2-1,-1-3-15,0-1 0,0 0-1,0 0 1,1 0 0,-1 0-1,0 1 1,0-1 0,1-1-1,-1 1 1,0 0 0,1 0 0,-1-1-1,1 1 1,-1 0 0,1-1-1,-1 1 1,1-1 0,-1 0-1,1 0 1,0 1 0,1-1 0,0-1-44,-1 1 1,1 0-1,-1-1 1,1 1-1,-1-1 1,1 0 0,-1 0-1,1 0 1,-1 0-1,0 0 1,0 0-1,1-1 1,-1 1 0,0-1-1,0 1 1,0-1-1,-1 0 1,1 0 0,0 0-1,-1 0 1,1 0-1,-1 0 1,1 0-1,0-4 1,3-3 0,-1-1 0,0 0 0,-1 0 0,4-17 0,0-19-413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17492,'-13'-7'1736,"5"7"-1160,4 2-256,4 4 889,4 0-577,4 1-992,0 0 1856,8 3-1448,1 0-8,3-1-8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16107,'-1'-1'1210,"-2"4"-276,-9 17 324,-12 29 343,3 4-534,-24 89 0,39-118-898,1 1 0,2 0-1,0 0 1,1 1 0,2-1-1,2 29 1,-1-49-138,0 0-1,0 1 1,0-1 0,0 0-1,1 0 1,0 0-1,0 0 1,1 0-1,-1 0 1,1-1 0,5 7-1,-6-8-17,0-1 0,0 0 1,1 0-1,-1 0 0,1 0 0,-1-1 0,1 1 0,0-1 0,-1 0 1,1 1-1,0-1 0,0 0 0,0-1 0,0 1 0,0 0 0,0-1 1,0 0-1,0 0 0,0 0 0,0 0 0,4-1 0,3 0 10,0-2 1,0 1-1,-1-1 0,0-1 0,1 0 0,-1 0 0,-1-1 0,1 0 1,-1 0-1,10-8 0,10-10 15,35-39 0,-40 39-50,-23 23 9,0-1-1,1 1 1,-1-1 0,1 1 0,-1 0-1,1-1 1,-1 1 0,1-1-1,-1 1 1,1 0 0,-1 0 0,1-1-1,-1 1 1,1 0 0,-1 0-1,1 0 1,-1-1 0,1 1 0,0 0-1,0 0 1,3 8-32,-5 25 7,0-21 5,1-8 19,0 0 0,0 0 0,0 0 0,0 1 1,1-1-1,0 0 0,0 0 0,0 0 0,0 0 0,1-1 0,0 1 0,0 0 0,0 0 0,0-1 0,0 1 0,1-1 0,3 5 0,-1-5 5,-1 1 0,1-1 0,0 0 0,0 0 0,0 0 0,0 0 1,0-1-1,0 0 0,1 0 0,-1-1 0,8 2 0,6-1-15,1 0 0,-1-1 0,0-2 0,1 1 0,-1-2 0,27-6 0,-3-2-198,-1-2 0,80-35 0,-107 43 14,-15 5 195,1-1 1,-1 0 0,0 0-1,0 0 1,1 0 0,-1 0-1,0 0 1,0 0 0,0 1-1,0-1 1,1 0 0,-1 0-1,0 0 1,0 0 0,0 1-1,0-1 1,0 0 0,0 0-1,1 0 1,-1 1 0,0-1-1,0 0 1,0 0 0,0 1-1,0-1 1,0 0 0,0 0-1,0 0 1,0 1 0,0-1-1,0 0 1,0 0 0,0 1-1,-11 26 25,5-16-8,3-1 4,-1 0 0,1 0 0,1 0 0,0 1 1,0-1-1,1 1 0,0-1 0,1 1 0,0-1 1,1 1-1,0-1 0,1 0 0,0 1 0,0-1 1,1 0-1,0 0 0,1 0 0,0-1 0,1 1 1,0-1-1,1 0 0,9 12 0,3 4-6,-6-10-12,-1 0 0,-1 0 1,0 1-1,13 32 0,-21-45 4,-1 1 0,0 0 0,0 0 0,0-1-1,0 1 1,-1 0 0,0 0 0,1 0-1,-1 0 1,-1 0 0,1 0 0,-1 0 0,1 0-1,-1 0 1,0 0 0,0-1 0,-1 1-1,1 0 1,-1-1 0,0 1 0,0-1 0,0 0-1,0 1 1,-1-1 0,1 0 0,-1 0-1,0 0 1,-4 3 0,2-2 9,0-1-1,0 1 1,-1-1 0,1 0 0,-1 0-1,0 0 1,0-1 0,0 0 0,0 0-1,0-1 1,-1 1 0,1-1 0,0-1-1,-12 1 1,14-1 0,0-1 0,0 1 0,-1-1 0,1 0 0,0 0 0,0 0 0,0-1 0,1 1 0,-1-1 1,0 0-1,0 0 0,1 0 0,-1-1 0,1 1 0,0-1 0,0 0 0,0 0 0,0 0 0,0 0 0,1 0 0,-1-1 0,1 1 0,-2-5 0,1 2 7,0-1 1,1 1-1,-1-1 1,1 0-1,1 1 1,-1-1-1,1 0 1,1 0-1,-1 0 0,1 0 1,0 0-1,1 0 1,1-9-1,0 6-2,1 1 0,0-1 0,1 1 0,0 0 0,0 0 0,1 0 1,0 1-1,10-14 0,-2 8-25,0 0 0,0 0 0,1 2 0,1 0 0,0 0 1,0 1-1,2 1 0,-1 1 0,25-11 0,-13 11-149,1 0-1,34-5 1,25-7 336,-81 19-196,0-1 1,0 0 0,12-8-1,15-12-48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17620,'0'-3'1896,"-2"4"-1168,-1 4-304,-2 7 1009,4 6-249,-2 6-496,0 5-240,3 8-592,0 5-392,3 3-784,0-2 1144,6 0-232,-1-1-168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15763,'-8'11'2265,"5"2"-1249,3-8-416,4-2 1257,5-3-1025,-1-5-672,8 2 240,-2 0-144,2 1-384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 12395,'-13'0'969,"0"-1"0,-25-4 0,10 1 1518,99 7 527,-24-2-2882,732-6 819,-566-2-807,1972 13 69,-1090 20-251,-3-32-413,-921 0 292,220-4-139,-8 19-795,-353-7 967,-1 1-1,32 8 0,-45-5-45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4927 10658,'-20'17'1612,"17"-15"-1136,0 1-1,0-1 1,0 1 0,1-1-1,-1 1 1,1 0 0,-4 6-1,5-8-376,1 0-1,0 0 0,-1 1 0,1-1 1,0 0-1,0 0 0,0 1 1,0-1-1,0 0 0,0 1 0,0-1 1,0 0-1,1 0 0,-1 1 1,0-1-1,1 0 0,-1 0 0,1 0 1,0 0-1,-1 0 0,1 0 0,0 1 1,-1-1-1,1-1 0,0 1 1,0 0-1,0 0 0,1 1 0,4 3 69,0 0 0,0-1 0,1 0 0,-1 0 0,1 0 0,0-1 0,0 0 0,0 0 0,0-1 0,1 0 0,-1 0 0,1 0 0,13 0 0,10-1 42,-1-1 0,35-4 0,-46 2-25,11-1 15,0-1 1,0-2-1,0-1 1,-1-1-1,31-14 0,370-154 513,-193 49-268,-154 79-321,5-3-31,-2-4-1,-3-3 0,95-87 1,83-71-25,-159 134-42,-60 47-9,-2-2 0,62-76 0,53-97 2,-141 190-22,98-133 16,41-61-16,-18-11 4,124-345 14,-232 512-23,2 1 0,47-70 1,89-93-18,16-19-1,68-80 15,105-133 17,-98 149-10,-132 167 0,-81 86-9,141-148-18,-154 174 25,1 0 0,0 2 0,2 1 0,1 1 0,67-27 0,188-49-59,-246 83 29,0 3-1,1 1 1,1 3-1,-1 1 1,1 2-1,0 3 1,59 5-1,-27 7 2,0 3 0,84 27 0,144 70-22,-261-93 39,0 1 1,-1 2 0,-1 2-1,-1 2 1,-2 2 0,-1 1-1,36 35 1,189 216-149,-165-174 96,-64-66 31,-1 1 0,-2 1-1,49 91 1,50 152-46,-129-283 85,216 467-154,61 150-343,-210-446 500,136 250 0,-17-107-25,23-14 47,-174-260-19,2 0 0,76 63-1,98 57-9,-2-3-4,74 54 58,-232-180 5,2-3-1,1-1 1,102 35-1,-38-28 51,3-5 0,218 25 0,256-13-23,-493-38-78,253 6 12,26 1-2,-351-10-101,52 4-128,-73-5-97,-1 1 0,0 0-1,0 0 1,-1 1 0,1 0 0,13 7 0,-22-10 278,1 1-1,-1-1 1,1 0 0,-1 0 0,1 0 0,-1 1 0,0-1 0,1 0 0,-1 1 0,1-1 0,-1 0 0,0 1 0,0-1 0,1 0 0,-1 1 0,0-1 0,1 0 0,-1 1 0,0-1 0,0 1 0,0-1 0,0 1 0,1-1 0,-1 1 0,0-1 0,0 1 0,-7 0-588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5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922 662 14363,'-9'40'820,"2"0"-1,-5 80 1,7-50-145,-25 735 3753,21-373-3084,-30 233-484,18-338-713,16-263-132,-3 112 34,8-132-87,11 86-1,-10-120-14,-1-8 25,0 0-1,0 0 1,1 0 0,-1 0 0,0 0 0,1 1 0,0-1 0,-1 0 0,1 0 0,0 0 0,0 0 0,0-1 0,0 1 0,1 0 0,1 1 0,-3-2 11,0-1 0,0 0 0,0 0-1,0 0 1,0 0 0,0 0 0,1 0 0,-1 0 0,0 0-1,0 0 1,0 0 0,0 0 0,0 0 0,1 0 0,-1 0-1,0 0 1,0 0 0,0 0 0,0 0 0,1 0 0,-1 0-1,0 0 1,0 0 0,0 0 0,0 0 0,1 0 0,-1 0-1,0 0 1,0 0 0,0 0 0,0 0 0,0 0 0,0-1-1,1 1 1,-1 0 0,0 0 0,0 0 0,0 0 0,0 0-1,0 0 1,0-1 0,0 1 0,0 0 0,0 0 0,0 0-1,1-1 1,3-12-409,-1-16 108,-3-14-37,-2-4-111</inkml:trace>
  <inkml:trace contextRef="#ctx0" brushRef="#br0" timeOffset="1">968 3052 16620,'1'2'122,"0"0"1,1 0 0,-1 0-1,1 0 1,-1 0 0,1-1-1,0 1 1,-1-1 0,1 1 0,0-1-1,0 0 1,0 0 0,0 0-1,0 0 1,0 0 0,0 0-1,1 0 1,-1-1 0,0 1-1,0-1 1,1 1 0,-1-1 0,0 0-1,1 0 1,-1 0 0,0 0-1,1-1 1,-1 1 0,0 0-1,0-1 1,1 0 0,-1 1 0,0-1-1,0 0 1,4-3 0,7-3 275,0-2 0,-1 1 0,0-2 0,16-16 1,-13 13-178,270-253 2099,-124 113-2642,-137 130-509,1 1 0,1 1 0,39-23 0,-46 35-1298,-19 9 2094,0 0-1,1 0 1,-1 0-1,0 0 1,0-1-1,1 1 1,-1 0-1,0 0 1,0 0-1,1 0 0,-1 0 1,0 0-1,0 0 1,0 0-1,1 0 1,-1 0-1,0 1 1,0-1-1,1 0 1,-1 0-1,0 0 1,0 0-1,0 0 1,1 0-1,-1 0 1,0 0-1,0 1 1,0-1-1,1 0 1,-1 0-1,0 0 1,0 0-1,0 1 1,0-1-1,0 0 1,0 0-1,1 0 1,-1 1-1,0-1 0,0 0 1,0 0-1,0 1 1,0-1-1,0 0 1,0 0-1,0 1 1,0-1-1,0 0 1,0 0-1,0 0 1,0 1-1,0-1 1,0 0-1,0 0 1,0 1-1,0-1 1,0 0-1,-1 0 1,1 0-1,0 1 1,0-1-1,0 0 1,-1 1-1,-4 12-1274</inkml:trace>
  <inkml:trace contextRef="#ctx0" brushRef="#br0" timeOffset="2">1632 3005 16059,'15'9'2017,"8"-11"-937,0-15-416,12-19 1633,5-10-1073,11-14-376,7-4-152,3-4-512,0 2-296,-6 12-640,-6 7-336,-10 22 456,-12 12 288,-15 19-264,-8 8-169</inkml:trace>
  <inkml:trace contextRef="#ctx0" brushRef="#br0" timeOffset="3">2110 2898 13291,'12'5'1656,"5"-5"-984,10-18-136,6-10 601,15-6-209,2-5-48,6 2-240,-1 0-240,-1 7-552,-4 7-248,-13 11-304,-7 9-96,-16 6 464,-6 4-216,-7 1-120</inkml:trace>
  <inkml:trace contextRef="#ctx0" brushRef="#br0" timeOffset="4">2698 2932 15411,'2'0'123,"0"0"-1,-1 0 1,1 0-1,0 0 1,0 0 0,-1 0-1,1-1 1,0 1-1,0-1 1,-1 1-1,1-1 1,0 0-1,-1 0 1,1 1 0,-1-1-1,1 0 1,1-2-1,26-25 219,-21 20-86,40-41 957,92-90 876,-111 113-2041,2 1 0,0 2 1,35-20-1,-60 39-202,0 1 1,0 0-1,1 1 0,-1-1 0,0 1 1,14-2-1,-19 4 72,0 0-1,0-1 0,1 1 1,-1 0-1,0 0 1,1 1-1,-1-1 1,0 0-1,0 0 1,1 0-1,-1 1 1,0-1-1,0 1 0,0-1 1,1 1-1,-1-1 1,0 1-1,0 0 1,0 0-1,0 0 1,0-1-1,0 1 1,0 0-1,0 0 1,-1 0-1,1 0 0,0 0 1,0 0-1,-1 1 1,1-1-1,-1 0 1,1 0-1,-1 0 1,0 1-1,1-1 1,-1 0-1,0 0 0,0 1 1,0-1-1,0 0 1,0 2-1,0-2 51,0-1 1,0 1-1,0-1 0,0 1 0,0-1 0,0 1 0,0-1 0,1 1 0,-1-1 0,0 1 1,0-1-1,0 1 0,0-1 0,1 1 0,-1-1 0,0 0 0,1 1 0,-1-1 1,0 1-1,1-1 0,-1 0 0,0 1 0,1-1 0,-1 0 0,1 1 0,-1-1 0,1 0 1,-1 0-1,1 1 0,-1-1 0,0 0 0,1 0 0,-1 0 0,1 0 0,0 0 0,-1 0 1,1 0-1,-1 0 0,1 0 0,-1 0 0,1 0 0,-1 0 0,1 0 0,-1 0 0,1 0 1,-1 0-1,1-1 0,-1 1 0,1 0 0,-1 0 0,0-1 0,1 1 0,0-1 0,32-21 199,-20 13-405,15-10-145,-27 18 230</inkml:trace>
  <inkml:trace contextRef="#ctx0" brushRef="#br0" timeOffset="5">102 3928 18132,'-1'0'116,"0"-1"-1,0 0 1,0 1 0,1-1 0,-1 0-1,0 1 1,0-1 0,0 0 0,1 0-1,-1 0 1,0 0 0,1 0 0,-1 0-1,0 0 1,1 0 0,0 0 0,-1 0-1,1 0 1,-1 0 0,1 0 0,0 0-1,0 0 1,0 0 0,0 0 0,0 0-1,0-1 1,0 1 0,0 0 0,0 0-1,0 0 1,1 0 0,-1 0 0,0 0-1,1-2 1,0 0 39,0 0 0,0 1 0,1-1 0,-1 1 0,0-1 0,1 1 0,0-1 0,-1 1-1,1 0 1,0-1 0,0 1 0,4-3 0,-5 5-114,0-1 0,1 0 0,-1 0 0,0 0 0,1 1 0,-1-1 0,0 0 1,1 1-1,-1-1 0,1 1 0,-1 0 0,1 0 0,-1-1 0,1 1 0,-1 0 0,1 0 0,-1 0 0,1 0 0,-1 1 0,1-1 0,-1 0 0,1 1 0,-1-1 0,1 1 0,0 0 0,0 1-16,0-1 0,0 1 0,0 0 0,-1 0 0,1 0 0,-1 0 0,0 0 0,1 0 0,-1 0 0,0 0 0,0 0 0,-1 1 0,1-1 0,0 3 0,2 6-8,-1 0 1,-1 1-1,0-1 0,0 1 1,-2 16-1,-3-2 7,-1-1 0,0 0 0,-15 40 0,-37 70 43,-10 30-18,65-159-48,1-1 0,-1 1 0,1 0 0,0 0 0,0 0 0,1 10 0,0-15-1,0 1 0,0-1 0,1 1 0,-1-1 0,0 1-1,1-1 1,-1 0 0,1 1 0,0-1 0,-1 1 0,1-1 0,0 0-1,0 0 1,0 1 0,0-1 0,0 0 0,0 0 0,0 0 0,0 0-1,1 0 1,-1 0 0,0 0 0,0-1 0,1 1 0,-1 0-1,1-1 1,-1 1 0,1-1 0,-1 0 0,1 1 0,1-1 0,9 1-157,0 0 1,0-1 0,-1-1 0,1 0 0,0-1-1,0 0 1,0 0 0,-1-2 0,1 1 0,-1-1-1,0-1 1,0 0 0,-1-1 0,0 0 0,0 0 0,16-14-1,-7-2-281,-11 3-125</inkml:trace>
  <inkml:trace contextRef="#ctx0" brushRef="#br0" timeOffset="6">11 4212 14995,'-10'-7'2017,"10"4"-1113,4 1-408,10-1 2265,6 1-1801,13-1-584,6-2-368,10 1-808,1-4 704,3-4-120,3-2-120</inkml:trace>
  <inkml:trace contextRef="#ctx0" brushRef="#br0" timeOffset="7">498 4349 20100,'0'-13'2449,"1"18"-2105,-1 12 904,3 6-336,-1 8-464,3 5-175,1 7-161,0 0-24,0 2-88,-1-4-56,0-3-137,0-4-135,0-10-392,-4-4-216,-1-18 688,-3 1-200,0-22-72</inkml:trace>
  <inkml:trace contextRef="#ctx0" brushRef="#br0" timeOffset="8">445 4470 17532,'10'1'1624,"4"5"-1128,-1-2-216,6 1 800,2-1-455,4-3-633,-2 1-240,-2-2-561,-2-2-135,-4-2 648,0 0-232,-7-2-216</inkml:trace>
  <inkml:trace contextRef="#ctx0" brushRef="#br0" timeOffset="9">686 4599 14643,'0'0'73,"1"0"1,-1 0-1,1 0 0,-1 0 0,1 0 1,-1 0-1,0 0 0,1 0 0,-1 0 0,1 0 1,-1 0-1,1 0 0,-1 0 0,1 0 1,-1-1-1,1 1 0,-1 0 0,1 0 1,-1 0-1,0-1 0,1 1 0,-1 0 1,0-1-1,1 1 0,-1 0 0,0-1 1,1 1-1,-1 0 0,0-1 0,1 1 0,-1-1 1,0 1-1,1-1 0,8-20 705,-6 14-248,26-55 1542,-8 19-1351,-2-1-1,21-70 0,-38 105-693,0-1 0,-1 1 0,0-1 0,0 1 0,-2-18 0,1 25-17,-1-1 1,1 1-1,-1-1 1,0 1-1,1 0 0,-1-1 1,0 1-1,0 0 0,0-1 1,-1 1-1,-2-4 1,3 5-4,0 0 0,0 0 1,0 1-1,-1-1 1,1 0-1,0 0 1,0 1-1,-1-1 0,1 1 1,0-1-1,-1 1 1,1-1-1,-1 1 1,1 0-1,-1 0 1,1 0-1,0 0 0,-1 0 1,1 0-1,-1 0 1,1 0-1,-3 1 1,0 0 7,0 1 0,0 0 0,0 0 0,0 0 1,0 0-1,0 0 0,1 1 0,-1 0 0,1 0 1,-1 0-1,1 0 0,0 0 0,0 1 0,1-1 1,-1 1-1,1 0 0,-1 0 0,-1 5 1,-3 6 79,0 1 0,1 0 1,-6 24-1,7-17 114,1 1 0,0 0-1,1 37 1,3-45-109,0-1 1,1 0-1,1 0 1,1 0-1,0 0 1,9 24-1,-11-37-97,-1 0 0,1 0 0,0 0 0,0-1 0,0 1 0,0 0 0,0-1 0,0 1 0,0 0 0,1-1 0,-1 0 0,0 1-1,1-1 1,-1 0 0,1 1 0,0-1 0,-1 0 0,1 0 0,2 1 0,-2-2-2,0 0 0,0 0-1,0 0 1,-1 0 0,1 0 0,0 0-1,0 0 1,0-1 0,0 1 0,-1-1-1,1 1 1,0-1 0,-1 1 0,1-1-1,0 0 1,2-2 0,5-4 0,0-1 1,0 1-1,-1-2 1,0 1-1,7-11 1,-15 19-2,22-29 12,-17 20-2,1 1 1,0 0-1,0 0 0,1 1 1,0 0-1,0 0 1,11-8-1,-17 15-9,-1 0 0,0 0 0,1-1 0,-1 1 0,1 0-1,-1 0 1,1 0 0,-1-1 0,1 1 0,-1 0 0,1 0 0,0 0 0,-1 0 0,1 0 0,-1 0-1,1 0 1,-1 0 0,1 0 0,-1 0 0,1 1 0,-1-1 0,1 0 0,-1 0 0,1 0-1,-1 1 1,1-1 0,-1 0 0,1 0 0,-1 1 0,0-1 0,1 0 0,-1 1 0,0-1-1,1 1 1,-1-1 0,0 1 0,1-1 0,-1 0 0,0 1 0,0-1 0,1 1 0,-1-1 0,0 1-1,0-1 1,0 1 0,0-1 0,0 1 0,0 0 0,0-1 0,0 1 0,2 33 7,-2-29-5,0 21-175,-2-1-1,0 0 0,-8 33 1,11-65-463,0-1 1,0 1 0,-1-13-1,-1 1 195,2-10-236</inkml:trace>
  <inkml:trace contextRef="#ctx0" brushRef="#br0" timeOffset="10">1033 4487 13859,'6'-2'480,"1"0"1,0 0-1,0 0 1,-1-1 0,0 0-1,1-1 1,-1 1-1,0-1 1,-1-1-1,1 1 1,-1-1-1,0 1 1,0-2-1,0 1 1,-1 0-1,1-1 1,-1 0-1,-1 0 1,1 0-1,-1-1 1,0 1-1,3-10 1,-6 15-444,0 1 0,0-1 1,0 0-1,0 1 1,1-1-1,-1 1 0,0-1 1,0 0-1,0 1 1,0-1-1,0 0 0,-1 1 1,1-1-1,0 1 1,0-1-1,0 0 0,0 1 1,-1-1-1,1 1 0,0-1 1,-1 1-1,1-1 1,0 1-1,-1-1 0,1 1 1,-1-1-1,1 1 1,0 0-1,-2-1 0,1 0-3,0 1 0,0 0 0,0 0 0,0 0 0,-1-1 0,1 1 0,0 0 0,0 1 0,0-1-1,0 0 1,-1 0 0,1 0 0,-2 1 0,-3 2 32,-1-1-1,1 1 1,0 0-1,-6 5 1,2 0-25,1-1 0,1 1 0,0 1 0,0 0 0,0 0 0,1 0-1,0 1 1,-9 19 0,12-21-38,0 0-1,1 0 0,0 0 1,1 0-1,-1 1 0,2-1 1,-1 1-1,1-1 0,0 1 1,1 0-1,0 0 0,2 13 1,-2-20-26,1 1 0,-1-1 1,1 1-1,0 0 0,0-1 1,0 0-1,0 1 0,0-1 1,0 1-1,1-1 0,-1 0 1,1 0-1,0 0 0,-1 0 1,1 0-1,0 0 0,0 0 1,0-1-1,1 1 0,-1-1 1,0 0-1,0 1 0,4 0 1,-3-1-89,1 0 0,-1-1 1,0 1-1,0-1 1,1 0-1,-1 0 1,0 0-1,0-1 1,1 1-1,-1-1 1,0 0-1,0 0 0,0 0 1,0 0-1,0 0 1,0-1-1,0 1 1,4-4-1,9-7-763,-1-1 0,0-1 1,0 0-1,-2-1 0,0-1 0,18-28 0,-6 7-514</inkml:trace>
  <inkml:trace contextRef="#ctx0" brushRef="#br0" timeOffset="11">1266 4407 16219,'-5'8'616,"0"0"-1,0 1 1,1-1-1,0 1 1,-4 15-1,7-20-432,0 0 0,0 0 0,0 0 0,0 0 0,1 1 0,0-1 0,0 0 0,0 0 0,0 0 0,1 1 0,0-1 0,0 0 0,0 0 0,0 0 0,2 4 0,-2-6-145,-1-1 0,1 0 0,0 0 1,-1 0-1,1 0 0,0 0 0,0 0 1,0 0-1,0 0 0,0-1 0,0 1 1,0 0-1,0 0 0,0-1 0,0 1 1,0-1-1,0 1 0,1-1 0,-1 1 1,0-1-1,0 0 0,3 1 0,-2-1 6,1-1-1,-1 1 1,1 0-1,-1-1 1,0 0-1,1 1 1,-1-1-1,0 0 1,0 0-1,1 0 1,1-2-1,5-3 74,-1-1 1,-1 1-1,1-1 0,10-13 0,-10 10 35,0-1 1,-1 0 0,8-15 0,-13 23-132,-1 0-1,1 1 1,-1-1 0,0 0 0,0 0-1,0 0 1,0 0 0,-1 0 0,1 0-1,-1 0 1,0 0 0,0 0 0,0 0-1,0 0 1,0 0 0,-1 0 0,1 0-1,-1 0 1,0 0 0,-1-3 0,1 4-62,0 1 0,0 0 0,0 0 1,0 0-1,0 0 0,-1 0 1,1 0-1,0 0 0,0 0 1,-1 0-1,1 1 0,0-1 1,-1 1-1,1-1 0,-1 1 0,1-1 1,-1 1-1,1 0 0,-1 0 1,1-1-1,-1 1 0,1 0 1,-1 0-1,-2 1 0,1-1-18,-1 1-1,0 0 0,0 0 1,1 0-1,-1 0 0,1 1 1,-1 0-1,1-1 0,-4 3 1,-10 10-308</inkml:trace>
  <inkml:trace contextRef="#ctx0" brushRef="#br0" timeOffset="12">3405 2647 16083,'5'-12'1155,"7"-11"164,-10 22-429,-6 15 439,-66 153 359,37-95-1511,12-26-133,10-24-290,1 2-1,0-1 1,-10 43-1,20-66 221,0 0 0,0 1 1,0-1-1,0 0 0,-1 1 0,1-1 0,0 0 0,0 1 0,0-1 0,0 0 0,0 1 0,0-1 0,0 0 0,0 1 0,0-1 0,0 0 0,0 1 1,0-1-1,1 0 0,-1 1 0,0-1 0,0 0 0,0 1 0,0-1 0,1 0 0,-1 1 0,0-1 0,0 0 0,0 0 0,1 1 0,-1-1 1,0 0-1,1 0 0,-1 0 0,0 1 0,1-1 0,13-5-731,18-20-399,98-111-2646,18-15-507,-147 150 4272,3-3-126,0 0-1,0 0 1,1 0 0,-1 1 0,1 0 0,0 0-1,0 0 1,8-3 0,-12 6 184,-1 0 0,1 0-1,-1 0 1,1 0 0,-1 0 0,1 0 0,0 1-1,-1-1 1,1 0 0,-1 0 0,1 0 0,-1 1 0,1-1-1,-1 0 1,0 1 0,1-1 0,-1 0 0,1 1-1,-1-1 1,0 0 0,1 1 0,-1-1 0,0 1 0,1-1-1,-1 1 1,0-1 0,0 1 0,1-1 0,-1 1-1,0-1 1,0 1 0,0-1 0,0 1 0,0-1 0,0 1-1,0 0 1,0-1 0,0 1 0,0-1 0,0 1-1,0-1 1,0 1 0,0-1 0,0 2 0,-5 25 880,5-26-884,-25 98 3947,24-99-3948,1 0 0,0 0 0,0 1 1,0-1-1,0 0 0,0 0 0,0 0 1,0 0-1,0 0 0,0 0 1,0 1-1,0-1 0,0 0 0,0 0 1,0 0-1,0 0 0,0 1 1,0-1-1,0 0 0,0 0 0,0 0 1,0 0-1,0 0 0,0 1 0,0-1 1,0 0-1,0 0 0,0 0 1,0 0-1,0 0 0,0 1 0,0-1 1,0 0-1,1 0 0,-1 0 0,0 0 1,0 0-1,0 0 0,0 0 1,0 0-1,0 1 0,1-1 0,-1 0 1,0 0-1,0 0 0,0 0 1,0 0-1,0 0 0,1 0 0,-1 0 1,0 0-1,0 0 0,0 0 0,0 0 1,0 0-1,1 0 0,-1 0 1,0 0-1,0 0 0,0 0 0,0 0 1,1 0-1,-1 0 0,0-1 0,14-10 426,13-19-133,7-18 1,-28 37-280,1 0 0,0 1-1,1 0 1,0 0 0,1 1 0,0-1 0,16-11 0,-25 20-29,1 1 0,-1 0 0,0 0 0,1-1-1,-1 1 1,1 0 0,-1 0 0,0 0 0,1 0-1,-1-1 1,1 1 0,-1 0 0,1 0-1,-1 0 1,1 0 0,-1 0 0,1 0 0,-1 0-1,0 0 1,1 0 0,-1 0 0,1 1 0,-1-1-1,1 0 1,-1 0 0,1 0 0,-1 0 0,0 1-1,1-1 1,-1 0 0,0 0 0,1 1 0,-1-1-1,1 0 1,-1 1 0,0-1 0,0 0 0,1 1-1,-1-1 1,0 1 0,0-1 0,1 0-1,-1 1 1,0-1 0,0 1 0,0-1 0,0 1-1,0-1 1,0 1 0,0-1 0,0 1 0,2 26 64,-2-25-57,-4 29 287,-13 63 0,10-66 195,2-1 0,-4 55 1,9-82-487,0 0 0,0 0 0,0 1 1,0-1-1,0 0 0,0 0 0,0 0 1,-1 0-1,1 0 0,0 0 1,0 1-1,0-1 0,0 0 0,0 0 1,0 0-1,0 0 0,1 0 0,-1 1 1,0-1-1,0 0 0,0 0 1,0 0-1,0 0 0,0 0 0,0 0 1,0 1-1,0-1 0,0 0 0,0 0 1,0 0-1,0 0 0,1 0 1,-1 0-1,0 0 0,0 0 0,0 1 1,0-1-1,0 0 0,0 0 0,0 0 1,1 0-1,-1 0 0,0 0 1,0 0-1,0 0 0,0 0 0,0 0 1,1 0-1,-1 0 0,0 0 0,0 0 1,8-7 51,5-13-10,3-14 12,2-10-54</inkml:trace>
  <inkml:trace contextRef="#ctx0" brushRef="#br0" timeOffset="13">2580 2601 13027,'0'0'146,"-1"0"0,1 1 0,-1-1 1,0 0-1,0 0 0,1 0 0,-1 0 0,0 0 1,1 0-1,-1 0 0,0 0 0,1 0 0,-1 0 1,0 0-1,1 0 0,-1-1 0,0 1 0,1 0 1,-1-1-1,0 1 0,0-1 0,1 1-44,0 0 0,0-1 0,0 1 0,-1-1-1,1 1 1,0-1 0,0 1 0,0-1 0,0 1 0,0-1-1,0 1 1,0-1 0,1 1 0,-1-1 0,0 1 0,0-1-1,0 1 1,0 0 0,1-1 0,-1 1 0,0-1 0,1 0-1,22-29 2019,-21 28-2094,423-439 3566,26 33-5126,-309 295 882,-94 74 224</inkml:trace>
  <inkml:trace contextRef="#ctx0" brushRef="#br0" timeOffset="14">3078 1186 14963,'6'-4'2127,"7"-13"-1334,0 0 0,-2 0-1,12-24 1,5-8 47,202-333 2804,-124 201-2642,-95 166-923,-11 15-78,0 0 0,0 0 0,1 0 0,-1 0-1,0 0 1,0 0 0,0 0 0,0 0 0,0 0-1,0 0 1,1 0 0,-1 0 0,0 1 0,0-1 0,0 0-1,0 0 1,0 0 0,0 0 0,0 0 0,1 0 0,-1 0-1,0 0 1,0 0 0,0 0 0,0 1 0,0-1 0,0 0-1,0 0 1,0 0 0,0 0 0,0 0 0,0 0 0,0 0-1,0 1 1,0-1 0,0 0 0,1 0 0,-1 0 0,0 0-1,0 0 1,0 0 0,-1 1 0,1-1 0,0 0-1,0 0 1,0 0 0,0 0 0,0 0 0,0 0 0,0 1-1,0-1 1,0 0 0,0 0 0,-6 34 22,4-25-25,-16 80-1086,4 0 0,-6 174 0,20-259 989,2 27-324,-2-30 398,0 0 0,0 0 0,1 0 0,-1 0 0,0-1 0,0 1 1,0 0-1,1 0 0,-1 0 0,0-1 0,1 1 0,-1 0 0,1 0 1,-1-1-1,1 1 0,-1 0 0,1-1 0,0 1 0,-1-1 0,1 1 1,-1-1-1,1 1 0,0-1 0,0 1 0,1 0 0,-1-2-37,1 1-1,0 0 1,-1 0-1,1-1 0,-1 1 1,1-1-1,-1 0 1,1 1-1,-1-1 1,1 0-1,2-2 0</inkml:trace>
  <inkml:trace contextRef="#ctx0" brushRef="#br0" timeOffset="15">4014 441 15139,'0'-1'87,"1"1"0,-1-1 0,0 1-1,1-1 1,-1 0 0,0 1 0,1-1-1,-1 0 1,0 1 0,0-1 0,0 0-1,0 0 1,0 1 0,0-1 0,0 0 0,0 0-1,0 1 1,0-1 0,0 0 0,0 1-1,0-1 1,-1 0 0,1 0 0,-1 0-32,1 1 0,-1 0 1,1-1-1,-1 1 0,1 0 1,-1-1-1,0 1 1,1 0-1,-1 0 0,1 0 1,-1 0-1,0-1 0,1 1 1,-1 0-1,0 0 0,1 0 1,-1 0-1,0 0 1,1 0-1,-1 1 0,-5 0 252,1 0 0,-1 1-1,1-1 1,-10 6 0,-124 70 1626,138-76-1872,0 0 0,0-1 0,1 0 0,-1 1 0,0-1 0,0 0 0,0 1 0,1-1 0,-1 0 0,0 0 0,0 1 0,0-1 0,0 0 0,0 0 0,0 0 0,0 0 0,1 0-1,-1-1 1,0 1 0,0 0 0,-1-1 0,1 1-24,1-1 0,0 1-1,0-1 1,-1 1 0,1-1-1,0 1 1,0-1-1,0 0 1,-1 1 0,1-1-1,0 1 1,0-1 0,0 1-1,0-1 1,0 0 0,0 1-1,0-1 1,1 1 0,-1-1-1,0 0 1,0 1 0,0-1-1,1 0 1,0-3 39,1 0-1,0 0 1,0 0 0,0 0 0,1 0 0,5-7 0,-6 9-82,-1 1 0,1-1 0,-1 1 0,1 0 0,0 0 0,0-1 0,0 1 0,0 0 0,0 1 0,0-1 0,0 0 0,3 0 0,-4 1-7,0 0-1,-1 0 1,1 0 0,0 0-1,-1 0 1,1 0 0,0 0-1,-1 1 1,1-1 0,-1 0-1,1 0 1,0 1 0,-1-1-1,1 0 1,-1 1 0,1-1-1,-1 1 1,1-1 0,-1 1-1,1-1 1,-1 1 0,1-1-1,-1 1 1,0-1 0,1 1-1,-1 0 1,0-1 0,1 1-1,-1-1 1,0 1 0,0 0-1,0-1 1,1 1 0,-1 0-1,0-1 1,0 1 0,0 0-1,0-1 1,0 1 0,-1 0-1,1-1 1,0 2 0,0-1 5,-8-5 370,8 4-351,-1-1 0,1 1-1,-1 0 1,1-1 0,-1 1 0,1 0-1,-1 0 1,1 0 0,-1-1 0,0 1 0,1 0-1,-1 0 1,1 0 0,-1 0 0,0 0-1,1 0 1,-1 0 0,0 0 0,1 0 0,-1 0-1,1 0 1,-1 1 0,1-1 0,-1 0 0,0 0-1,1 1 1,-1-1 0,1 0 0,-1 1-1,1-1 1,-1 0 0,1 1 0,-1-1 0,1 1-1,0-1 1,-1 1 0,1-1 0,0 1-1,-1 0 1,-7 9 13,0 1 0,1 0 0,0 0 0,0 1 0,2-1 0,-1 1 1,2 1-1,-7 23 0,4-7-20,2 1 0,-4 53 1,9-71-4,0 0 0,0 1-1,1-1 1,0 0 0,1 0 0,0 0 0,5 13 0,-6-22-1,0 0 0,1-1-1,-1 1 1,0-1 0,1 1 0,-1-1-1,1 1 1,0-1 0,0 0 0,0 0-1,0 0 1,0 0 0,0 0 0,1 0-1,-1-1 1,1 1 0,-1-1 0,1 0-1,-1 1 1,1-1 0,0 0 0,0-1-1,0 1 1,-1 0 0,1-1 0,0 0 0,0 1-1,0-1 1,0 0 0,0-1 0,0 1-1,-1 0 1,1-1 0,0 0 0,5-1-1,7-3 4,1-1 0,-1-1 0,0 0-1,0-1 1,-1 0 0,27-22 0,72-71 125,-93 82-28,-1-1 0,-1-1 0,26-39 0,-39 53-46,-1 0-1,0-1 1,0 1-1,-1-1 1,0 0 0,0 0-1,0-1 1,-1 1 0,-1-1-1,0 1 1,0-1-1,0 1 1,-1-1 0,0 1-1,-3-18 1,2 23-31,0-1 0,0 1 0,0-1-1,0 1 1,-1 0 0,1-1 0,-1 1 0,0 0 0,0 0 0,0 0-1,-1 0 1,1 0 0,-1 1 0,1-1 0,-1 1 0,0 0 0,0-1-1,-3-1 1,1 2-24,0 0 0,0 0-1,0 1 1,-1-1 0,1 1-1,0 0 1,0 0-1,-1 1 1,1 0 0,-1 0-1,-5 1 1,-3 0-203,1 2 0,0 0-1,0 0 1,1 1 0,-1 1 0,1 0-1,0 0 1,0 1 0,-13 10 0,13-7-242,0 0 1,0 1 0,-10 12 0,17-17 300,1 0 0,0 0 1,0 1-1,1-1 0,-1 1 1,1 0-1,1 0 1,-1 0-1,-2 10 0,3 7-634</inkml:trace>
  <inkml:trace contextRef="#ctx0" brushRef="#br0" timeOffset="16">4821 299 18428,'3'32'1632,"-11"2"-1032,-2 6-224,-4 6 513,-3 4-137,-3 6-48,-2-3-128,4-7-320,0-3-200,6-12-768,-1-8-216,3-17 736,0-7-168,0-14-128</inkml:trace>
  <inkml:trace contextRef="#ctx0" brushRef="#br0" timeOffset="17">4498 1 18004,'-9'4'218,"-1"1"-1,1 0 1,1 1 0,-1 0 0,1 0-1,0 1 1,0 0 0,0 0 0,1 1 0,1 0-1,-7 8 1,2 1-5,1 0 0,0 0-1,1 0 1,-12 36 0,16-38-128,1 1 1,-4 26 0,7-37-89,1 0-1,-1 0 1,1 0-1,0 0 1,1 0-1,-1 0 1,1 0-1,0 0 1,0 0-1,0 0 1,1 0-1,3 7 1,-4-11-1,0 0 1,-1 0-1,1 0 1,0 0 0,0 0-1,0 0 1,0 0-1,0 0 1,0 0-1,1 0 1,-1-1 0,0 1-1,0-1 1,0 1-1,1-1 1,-1 1-1,0-1 1,1 0 0,-1 1-1,0-1 1,1 0-1,-1 0 1,0 0-1,1 0 1,-1 0 0,0 0-1,1-1 1,-1 1-1,0 0 1,1-1-1,-1 1 1,0-1-1,0 1 1,1-1 0,-1 1-1,0-1 1,0 0-1,2-1 1,4-3-1,0 0 0,-1-1-1,0 1 1,11-13 0,-3 1 86,0 0 1,-1-1-1,-1 0 0,-1-1 0,-1 0 1,0 0-1,-2-1 0,0-1 1,5-21-1,-12 38-41,-1-1 1,1 1-1,-1 0 1,0-1-1,0 1 0,0 0 1,0-1-1,-1 1 1,-2-9-1,3 12-31,-1-1-1,0 1 1,1-1 0,-1 1-1,0-1 1,0 1-1,0 0 1,0 0 0,0-1-1,0 1 1,0 0 0,-1 0-1,1 0 1,0 0-1,0 0 1,-1 1 0,1-1-1,-1 0 1,1 1-1,-1-1 1,1 0 0,-1 1-1,1 0 1,-1-1 0,1 1-1,-1 0 1,0 0-1,1 0 1,-3 0 0,-2 1-84,1 0 1,-1 0-1,0 1 1,1-1-1,0 1 1,-1 0 0,1 1-1,0-1 1,0 1-1,0 0 1,0 0-1,1 1 1,-1 0 0,1-1-1,0 1 1,0 1-1,0-1 1,1 1-1,-1-1 1,-4 11-1,1-3-240,0 1 0,1 1 0,0-1 0,1 1 0,1 0 0,0 0 0,-2 17 0,3 11-295,8 1-51</inkml:trace>
  <inkml:trace contextRef="#ctx0" brushRef="#br0" timeOffset="18">5023 627 16187,'1'10'408,"1"-1"0,0 1 0,1-1-1,0 0 1,1 0 0,-1 0 0,2 0 0,-1-1-1,1 1 1,1-1 0,7 9 0,-10-14-324,-1 0 1,1-1-1,0 1 1,0-1-1,0 1 0,0-1 1,1 0-1,-1 0 1,0-1-1,1 1 1,0-1-1,-1 1 1,1-1-1,0 0 1,-1-1-1,1 1 1,0-1-1,0 1 1,0-1-1,0 0 1,0-1-1,-1 1 1,1-1-1,0 1 1,0-1-1,-1 0 1,1-1-1,0 1 1,-1-1-1,5-2 1,-1 0 30,0 0 0,-1-1 0,0 0 0,0 0 0,0 0 0,0-1 0,-1 1 0,0-1 0,0-1 0,-1 1 0,0-1 0,0 0 0,0 0 1,2-8-1,-5 13-113,0-1 0,0 0 0,0 0 1,0 0-1,-1 0 0,1 1 0,-1-1 1,0 0-1,0 0 0,0 0 0,0 0 1,0 0-1,-1 0 0,1 0 1,-1 0-1,0 1 0,0-1 0,0 0 1,0 0-1,0 1 0,-1-1 0,1 1 1,-1-1-1,0 1 0,0 0 0,0 0 1,0-1-1,0 1 0,0 1 0,0-1 1,-1 0-1,1 0 0,-1 1 1,1-1-1,-1 1 0,1 0 0,-1 0 1,0 0-1,-4-1 0,0 0-182,0 1 1,-1-1-1,1 1 1,0 0-1,-1 1 0,1 0 1,0 0-1,-1 1 1,1-1-1,0 2 0,0-1 1,0 1-1,-1 0 0,2 0 1,-14 7-1,-2 6-537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 18292,'0'0'60,"1"-1"0,-1 1 0,0-1 0,0 1 0,0-1 0,0 1 0,0-1 0,1 1 0,-1-1 0,0 1 0,0-1 0,0 1 0,0-1 0,0 1 0,-1-1 0,1 1 0,0-1 0,0 1 0,0-1 0,0 1 0,0-1 0,-1 1 0,1-1 0,0 1 0,0-1 0,-1 1 0,1-1 0,0 1 0,-1 0 0,1-1 0,-1 1 0,0-1 0,0 1 23,0-1 0,-1 1 0,1 0 0,0 0 0,-1 0 0,1 0 1,0 0-1,-1 0 0,1 0 0,-1 0 0,1 0 0,-2 1 0,-5 2 188,1-1 1,-1 1-1,-11 7 0,-31 24 21,45-30-290,0 0 1,0 1 0,0-1-1,1 1 1,0 0 0,0 0-1,-4 8 1,8-13-6,-1 0 1,1 1-1,1-1 0,-1 0 0,0 0 0,0 1 0,0-1 0,0 0 1,0 0-1,0 1 0,0-1 0,0 0 0,0 0 0,0 0 0,1 1 1,-1-1-1,0 0 0,0 0 0,0 0 0,0 1 0,1-1 1,-1 0-1,0 0 0,0 0 0,0 0 0,1 1 0,-1-1 0,0 0 1,0 0-1,1 0 0,-1 0 0,0 0 0,0 0 0,1 0 1,-1 0-1,0 0 0,0 0 0,1 0 0,-1 0 0,0 0 0,0 0 1,1 0-1,-1 0 0,17 1-185,-14-1 126,3 0-22,1 0 0,-1 1 0,1 0 0,-1 0 0,0 1 0,1 0 0,-1 0 0,0 0 1,0 1-1,8 4 0,-12-5 65,1 0 1,-1 0 0,0 0 0,0 1 0,0-1-1,0 0 1,0 1 0,0-1 0,0 1 0,-1 0-1,0-1 1,1 1 0,-1 0 0,0 0 0,0 0-1,-1 0 1,1 0 0,-1 0 0,1 0 0,-1 0-1,0 0 1,0 0 0,0 0 0,-1 5-1,-1-2 47,1 1-1,-1-1 0,0 0 1,0 1-1,-1-1 0,1 0 0,-1 0 1,-1-1-1,-4 7 0,5-8 20,0 0 0,0 0 0,0 0-1,-1-1 1,1 0 0,-1 1 0,0-1 0,0-1 0,0 1-1,-1 0 1,1-1 0,-9 3 0,12-4-58,0-1 0,0 0 1,0 0-1,0 1 0,0-1 0,0 0 0,0 0 1,0 0-1,0 0 0,0 0 0,0 0 1,0-1-1,0 1 0,0 0 0,0 0 0,0-1 1,0 1-1,0-1 0,0 1 0,0-1 0,0 1 1,0-1-1,1 1 0,-1-1 0,0 0 0,0 1 1,1-1-1,-1 0 0,0 0 0,1 0 1,-1 1-1,1-1 0,-1 0 0,1 0 0,-1 0 1,1 0-1,0 0 0,0 0 0,-1 0 0,1 0 1,0 0-1,0 0 0,0 0 0,0 0 1,0 0-1,0-2 0,0-3-47,1-1-1,-1 1 1,1 0-1,0 0 1,0-1-1,3-6 1,11-19-188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15907,'-21'20'429,"0"1"-1,2 1 0,0 0 0,1 2 0,2 0 0,0 1 0,2 1 0,-17 40 1,-2 22 176,-29 118 1,62-205-606,-9 31 51,-1 0 11,2 0 1,1 0-1,1 0 0,-2 59 0,8-87-62,0 0 0,0-1 0,1 1 0,0 0 0,-1 0 0,1 0 0,0 0 0,1-1 0,-1 1 0,1 0 0,0-1 0,-1 1 0,1-1 0,1 0 0,-1 0 0,1 0 0,3 4 0,-3-5-3,0 0 0,0 0 0,1 0 0,-1 0 0,1 0 0,0-1 0,0 0 0,-1 1 0,1-2 0,0 1 0,0 0 0,0-1 0,0 1 0,0-1 0,0 0 0,0-1 1,5 0-1,15-4-19,-1-1 0,1-1 0,-1-1 0,0-1 0,31-18 0,-27 14-32,76-37-593,166-109 1,-181 95 408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14507,'3'0'509,"0"-1"0,0 1 0,0-1 0,1 1 0,-1 0 0,0 0 0,0 1 0,0-1 0,0 0 0,0 1 0,1 0 0,-1 0 0,4 2 0,20 3 666,4-3-487,55-4 1,-11-1-526,-73 2-154,0 0 0,1 0 1,-1 0-1,0 0 0,1 0 1,-1 0-1,0 1 0,0-1 0,1 1 1,-1 0-1,0 0 0,0-1 0,0 2 1,0-1-1,0 0 0,0 0 0,0 0 1,0 1-1,0-1 0,0 1 1,-1 0-1,1 0 0,-1-1 0,1 1 1,-1 0-1,0 0 0,0 0 0,0 0 1,0 0-1,0 1 0,0-1 1,0 0-1,-1 0 0,1 1 0,-1-1 1,0 0-1,0 1 0,0-1 0,0 0 1,0 1-1,-1 2 0,0 15 90,-1 0-1,-1 0 0,-1 0 0,-7 21 1,-32 79 348,32-91-337,-10 20-105,13-34 66,1 1 1,1 0-1,0 1 0,1 0 1,-4 31-1,11-28-46,9-11-7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15979,'-1'26'1745,"-8"0"-1089,-1 3-248,3-1 792,0 0-272,3-4-591,2-7-353,7-10-673,3-5 673,7-14-152,-1-6-152,2-5-144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4 334 12043,'-1'2'262,"0"1"1,1-1-1,-1 0 1,1 0-1,0 1 1,-1-1-1,1 0 1,0 0-1,0 1 1,0-1-1,1 0 1,0 5-1,0-7-160,-1 1 0,1 0 0,-1 0 0,1 0 0,0-1 0,0 1 0,-1 0 0,1-1 0,0 1 0,0 0 0,0-1 0,0 1 0,0-1 0,0 1 0,0-1 0,0 0-1,0 0 1,0 1 0,0-1 0,0 0 0,0 0 0,0 0 0,0 0 0,0 0 0,0 0 0,0 0 0,0 0 0,0 0 0,0-1 0,1 0 0,15-2 225,-1-1-1,-1-1 1,1-1 0,27-13-1,56-38-184,-97 55-131,82-54 355,-103 71 415,-22 20 0,59-54-595,-1 0 0,0-1 0,-1-1 1,-2 0-1,0-1 0,-1 0 0,-1-2 0,11-31 0,-16 20-121,-7 35-63,0-1-1,0 1 1,0-1-1,0 0 1,0 1-1,0-1 1,0 1-1,0-1 1,0 1-1,0-1 1,0 0-1,0 1 1,0-1-1,-1 1 1,1-1-1,0 1 1,0-1-1,-1 1 1,1-1-1,0 1 1,-1-1-1,1 1 1,0-1-1,-1 1 1,1 0-1,-1-1 0,1 1 1,0 0-1,-1-1 1,1 1-1,-1 0 1,1-1-1,-1 1 1,1 0-1,-1 0 1,0 0-1,1 0 1,-1-1-1,1 1 1,-1 0-1,1 0 1,-1 0-1,0 0 1,1 0-1,-1 0 1,1 1-1,-1-1 1,1 0-1,-1 0 1,1 0-1,-1 0 1,1 1-1,-2-1 1,-3 3 6,0-1 0,0 1 0,1 0 0,-1 0 0,0 1 0,1-1 0,-8 9 0,-26 33 27,28-33-26,-44 62 16,48-65-30,1 0 1,1-1-1,0 2 1,0-1-1,0 0 1,1 1-1,-1 10 1,3-16-19,1-1 0,0 1 0,0-1-1,0 1 1,1-1 0,-1 1 0,1-1 0,0 0 0,0 1 0,0-1 0,0 0-1,0 0 1,1 0 0,0 0 0,-1 0 0,4 4 0,3 3-185,1 0 0,20 18 0,-19-20 9,-1 1-1,14 17 1,-18-18 188,7 7-1150,-11-15 1140,-1 0-1,0 0 1,1 1-1,-1-1 0,1 0 1,-1 0-1,1 0 1,-1 0-1,1 0 1,-1 0-1,1-1 0,-1 1 1,0 0-1,1 0 1,-1 0-1,1 0 1,-1 0-1,1-1 1,-1 1-1,0 0 0,1 0 1,-1-1-1,1 1 1,-1 0-1,0-1 1,0 1-1,1 0 1,-1-1-1,0 1 0,1 0 1,-1-1-1,0 1 1,0-1-1,0 1 1,1-1-1,-1 1 1,0 0-1,0-2 0,7-11-314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479 315 14403,'4'2'309,"-1"-1"-1,1 1 1,0-1-1,1 0 1,-1 0-1,0 0 1,0-1-1,0 1 1,0-1-1,1 0 1,-1 0-1,0 0 1,0-1 0,0 0-1,1 0 1,-1 0-1,7-3 1,-5 2-58,0 0 1,-1 0-1,1-1 1,-1 1-1,1-1 0,-1-1 1,0 1-1,-1-1 1,1 0-1,0 0 1,7-9-1,-12 12-216,1 1 0,-1-1-1,1 1 1,-1-1 0,0 1-1,1-1 1,-1 1 0,0-1-1,1 1 1,-1-1 0,0 1-1,1-1 1,-1 0 0,0 1-1,0-1 1,0 1 0,0-1-1,0 0 1,0 1 0,0-1-1,0 0 1,0 1 0,0-1 0,0 0-1,0 1 1,0-1 0,0 1-1,-1-1 1,1 0 0,-1 0-2,0 1 0,0 0 0,0-1 0,0 1 1,0 0-1,0 0 0,0 0 0,0 0 1,1 0-1,-1 0 0,0 0 0,0 0 0,0 0 1,0 0-1,0 0 0,-1 1 0,-6 1 56,0 1-1,0 0 1,-11 6-1,8-2-74,1 0-1,0 1 0,0 0 1,0 1-1,1 0 0,-9 11 1,15-15-20,-1 0 1,1 0 0,0 0 0,0 1-1,0-1 1,-3 11 0,5-13 1,1 0-1,-1 0 1,1 0-1,-1 0 1,1 0 0,0 0-1,0 0 1,0 0-1,1-1 1,-1 1 0,1 0-1,0 0 1,-1 0-1,3 4 1,0-3-72,-1-1 0,1 1 0,0-1 0,-1 0 0,2 0 0,-1 0 0,0-1 0,0 1 0,1-1 0,0 0 0,-1 0 0,1 0 0,0 0 0,0 0 0,0-1 0,0 0 1,6 1-1,-8-1-7,0 0 0,1-1 1,-1 1-1,1-1 0,-1 0 1,0 0-1,1 1 0,-1-2 1,1 1-1,-1 0 0,1 0 1,-1-1-1,0 1 0,1-1 0,-1 0 1,0 0-1,0 0 0,1 0 1,-1 0-1,0 0 0,0-1 1,0 1-1,0-1 0,0 1 1,-1-1-1,1 0 0,0 0 1,-1 1-1,1-1 0,-1 0 1,2-3-1,-1-15-624</inkml:trace>
  <inkml:trace contextRef="#ctx0" brushRef="#br0" timeOffset="1">0 1 16011,'6'6'1137,"5"2"-1297,4 4 216,5-4 232,1 2-144,2-7-120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14131,'85'-113'5486,"-34"42"-4283,-38 50-694,-14 13-31,-12 10-155,1 3-195,1 0-1,-1 1 1,2 0 0,-21 16-1,27-19-188,-1 1-1,1 0 1,0 0-1,0 1 1,0-1-1,0 1 1,1-1-1,0 1 1,0 1-1,0-1 1,1 0-1,-4 10 1,6-14 28,-1 1 1,1-1 0,0 1-1,0-1 1,0 1 0,-1 0-1,1-1 1,1 1 0,-1-1-1,0 1 1,0-1 0,1 1-1,-1-1 1,1 1 0,-1-1 0,1 1-1,-1-1 1,1 0 0,0 1-1,0-1 1,0 0 0,0 0-1,0 1 1,0-1 0,0 0-1,0 0 1,0 0 0,1 0-1,-1-1 1,0 1 0,1 0-1,-1 0 1,0-1 0,1 1-1,-1-1 1,1 1 0,2 0-1,30 2-367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69 15083,'0'-1'130,"0"1"0,0 0-1,0 0 1,0-1 0,1 1 0,-1 0-1,0-1 1,0 1 0,0 0 0,0-1-1,0 1 1,0 0 0,0-1 0,0 1-1,0 0 1,0-1 0,0 1 0,0-1-1,0 1 1,0 0 0,-1 0 0,1-1 0,0 1-1,0 0 1,0-1 0,0 1 0,-1 0-1,1-1 1,0 1 0,0 0 0,-1 0-1,1-1 1,0 1 0,0 0 0,-1 0-1,1 0 1,0-1 0,-1 1 0,1 0-1,-15 7 2257,-21 25-1293,32-28-844,-62 65-115,-98 133 0,157-193-238,5-7 45,1 0 0,-1 0 0,1 0-1,-1 0 1,1 0 0,0 0 0,-1 1 0,1-1 0,0 0 0,-1 5-1,3-6-196,3-3-14,22-22-494,-1-1 0,33-43 0,-15 17 327,59-74 160,-42 49 974,-73 102-460,1-1 0,1 2-1,-9 33 1,13-35-230,0 0 1,2 0-1,0 1 0,2-1 1,0 32-1,2-95 88,-1 10-53,5-45 0,-3 72-43,0 1 0,0 0 0,0 0 0,0 0 0,0 0 0,0 0 1,0 0-1,0 0 0,0 0 0,0 0 0,0-1 0,0 1 0,0 0 0,0 0 1,0 0-1,0 0 0,0 0 0,0 0 0,0 0 0,0 0 0,0 0 0,0 0 1,0 0-1,0-1 0,0 1 0,0 0 0,0 0 0,0 0 0,0 0 0,1 0 1,-1 0-1,0 0 0,0 0 0,0 0 0,0 0 0,0 0 0,0 0 0,0 0 1,0 0-1,0 0 0,0 0 0,1 0 0,-1 0 0,0 0 0,0 0 0,0 0 1,0 0-1,0 0 0,0 0 0,0 0 0,0 0 0,0 0 0,0 0 0,1 0 1,-1 0-1,0 0 0,0 0 0,0 0 0,6 7-26,8 18 4,-9-16 7,-2-3 3,1 1 0,1-1 0,-1 0 0,1-1 0,0 1 0,1-1 0,-1 0 0,1 0 0,0-1 0,0 0 0,11 6 0,-13-8 14,1 0 0,-1-1 0,1 0 0,0 1 0,-1-1-1,1-1 1,0 1 0,-1-1 0,1 0 0,0 0 0,0 0 0,-1-1 0,1 1 0,0-1 0,-1 0 0,1-1 0,0 1 0,-1-1 0,6-3 0,-3 1 80,0 0-1,1 0 1,-2-1 0,1 0 0,0-1-1,-1 0 1,0 0 0,0 0-1,-1 0 1,0-1 0,0 0 0,-1 0-1,1-1 1,-1 1 0,-1-1-1,0 0 1,0 0 0,2-8 0,-5 15-56,0 0 0,1 0 0,-1-1 0,0 1 1,0 0-1,0 0 0,0 0 0,0 0 0,0 0 1,0 0-1,-1-1 0,1 1 0,0 0 0,-1 0 0,1 0 1,-2-2-1,2 3-14,0 0 0,-1-1 0,1 1 0,-1 0-1,1-1 1,-1 1 0,1 0 0,0 0 0,-1-1 0,1 1 0,-1 0 0,0 0 0,1 0 0,-1 0 0,1 0 0,-1-1-1,1 1 1,-1 0 0,1 0 0,-1 1 0,1-1 0,-1 0 0,1 0 0,-2 0 0,0 1 1,0 0 1,-1 0-1,1 0 1,0 0-1,-1 1 0,1-1 1,0 1-1,0-1 1,0 1-1,0 0 1,1 0-1,-4 3 0,2 0-15,0 0-1,0-1 1,1 1 0,0 0-1,0 0 1,0 1-1,-1 7 1,2-12 0,1 0 0,0 1 1,0-1-1,0 0 0,0 1 1,0-1-1,0 0 1,0 1-1,0-1 0,0 0 1,0 0-1,1 1 0,-1-1 1,1 0-1,-1 0 0,1 1 1,-1-1-1,1 0 1,0 0-1,-1 0 0,1 0 1,0 0-1,0 0 0,0 0 1,0 0-1,0 0 0,0 0 1,0-1-1,0 1 1,0 0-1,0-1 0,1 1 1,-1-1-1,0 1 0,0-1 1,3 1-1,6 0-8,1 0 0,0-1-1,-1 0 1,1-1 0,0 0-1,-1-1 1,1 0 0,-1-1 0,21-7-1,-15 4 20,1 1 0,30-4 0,-41 8-11,0 0 0,-1-1 0,1 1 0,0-1 0,-1-1 1,0 1-1,1-1 0,-1 0 0,6-4 0,40-35 14,-37 28 14,0 1-1,-1-2 1,-1 0-1,0 0 1,-1-1-1,-1 0 1,0-1-1,9-23 0,-16 28 31,-7 10 50,3 2-97,-1 1 1,1 0-1,0 0 1,0 0-1,0 0 1,0 0-1,0 0 1,0 0-1,0 1 1,0-1-1,-1 2 1,-20 35 11,2 1 1,1 0 0,3 2-1,1 0 1,-10 46 0,13-32-17,3 1 0,2 0 0,0 83 0,8-123 2,-1-13-5,1 1 0,-1 0 0,0 0 0,0 0 0,-1 0 1,1 0-1,-1 0 0,0 0 0,-2 8 0,3-12-1,0 0 0,-1 0 0,1 1 1,0-1-1,0 0 0,0 0 0,0 0 0,0 1 0,0-1 0,0 0 0,-1 0 0,1 0 0,0 1 0,0-1 0,0 0 0,0 0 1,-1 0-1,1 0 0,0 1 0,0-1 0,-1 0 0,1 0 0,0 0 0,0 0 0,0 0 0,-1 0 0,1 0 0,0 0 1,0 0-1,-1 0 0,1 0 0,0 0 0,0 0 0,-1 0 0,1 0 0,0 0 0,0 0 0,-1 0 0,1 0 0,0 0 0,-8-11 8,0-16 9,1-2 7,2-1 1,1 1-1,2-1 0,1 0 0,1 1 0,1-1 0,2 0 0,7-32 1,-10 58-41,1-1 0,0 1 1,0 0-1,1 1 0,-1-1 1,1 0-1,0 0 0,0 1 0,0-1 1,0 1-1,1-1 0,-1 1 1,1 0-1,0 0 0,6-5 1,-4 6-141,0-1-1,0 1 1,0 0 0,0 0 0,1 0 0,-1 1 0,0 0 0,1 0 0,0 0-1,-1 0 1,8 1 0,14 0-205,0 2-127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 16796,'1'-1'141,"-1"1"0,1-1 1,-1 0-1,0 0 0,0 1 1,1-1-1,-1 0 0,0 1 1,0-1-1,0 0 0,0 0 1,0 1-1,0-1 0,0 0 1,0 0-1,0 1 1,0-1-1,0 0 0,0 1 1,-1-2-1,0 1-56,1 1 1,0 0-1,-1 0 0,1-1 1,-1 1-1,1 0 1,-1 0-1,1 0 0,-1 0 1,1-1-1,0 1 0,-1 0 1,1 0-1,-1 0 1,1 0-1,-1 0 0,1 0 1,-1 1-1,1-1 0,-1 0 1,1 0-1,-1 0 0,0 0 1,-2 2 188,-1-1 0,1 1 0,0-1 0,0 1 0,-1 0-1,-4 5 1,-1 2-215,2 0-1,-1 1 0,1-1 0,0 2 0,1-1 0,0 1 0,1-1 1,0 2-1,1-1 0,0 0 0,1 1 0,0 0 0,1 0 0,-2 21 1,4-31-66,1 1 1,-1 0 0,0-1 0,1 1 0,-1-1 0,1 1-1,0 0 1,-1-1 0,1 1 0,1-1 0,-1 0 0,0 1-1,1-1 1,-1 0 0,3 3 0,1 0-55,0 0-1,1-1 1,-1 0 0,9 5 0,-11-7 14,1 0 0,0 0 0,-1 0 0,0 0 0,1 1-1,-1 0 1,0-1 0,0 1 0,-1 0 0,1 1 0,-1-1 0,1 0 0,-1 1 0,0-1 0,0 1 0,0 0 0,-1-1 0,2 6 0,-3-4 31,0 0 1,0 0 0,0 0-1,0-1 1,-1 1-1,0 0 1,0-1 0,0 1-1,-1 0 1,0-1 0,0 1-1,0-1 1,0 0-1,0 0 1,-1 0 0,0 0-1,0 0 1,-5 5 0,6-7 65,1 0 0,-1 0 0,0 0 0,0-1 0,0 1 0,-1-1 0,1 1 0,0-1 0,-1 1 0,1-1 0,0 0 0,-1 0 0,0 0 0,1-1 0,-1 1 0,1-1 0,-1 1 1,0-1-1,1 0 0,-1 0 0,0 0 0,1 0 0,-1 0 0,0-1 0,1 1 0,-1-1 0,0 0 0,1 0 0,-1 0 0,1 0 0,0 0 0,-1 0 0,-3-3 0,2 0 28,1 0-1,-1 0 0,1 0 1,0 0-1,0 0 0,0-1 1,1 1-1,0-1 0,-1 0 1,2 0-1,-1 1 0,0-1 1,1 0-1,0-1 0,0 1 1,0-7-1,0-1-65,1 1 1,0-1-1,1 0 0,0 1 0,5-21 1,-4 27-139,0 1 0,0-1 0,0 1 0,1 0 0,-1 0 0,1-1 0,1 2 0,-1-1 0,1 0 0,-1 1 0,1 0 0,1-1 0,-1 2 0,0-1 0,1 0 0,0 1 0,0 0 0,0 0 0,0 0 0,1 1 0,-1 0 0,7-2 0,12-4-409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18356,'0'7'1960,"-2"0"-1392,-3-2-400,4 0 833,-2-2 1263,0-3-2008,-1-4-64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39:5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57 21165,'-17'15'2971,"-14"16"-692,29-28-2276,1-1 0,-1 0 0,1 1 0,-1-1 1,1 1-1,0 0 0,0-1 0,0 1 0,0 0 0,1 0 1,-1 0-1,1-1 0,-1 5 0,2-6-26,-1 0 1,0 0-1,1 0 0,-1 0 1,1 0-1,-1 0 0,1 0 1,0 0-1,-1 0 0,1-1 1,0 1-1,0 0 0,-1 0 1,1 0-1,0-1 0,0 1 1,0 0-1,0-1 0,0 1 1,0-1-1,0 1 0,0-1 1,0 0-1,0 1 0,2-1 1,32 8-576,-28-6 434,0-1 41,7 1-122,0 2 0,-1-1 0,1 2 0,17 7 1,-29-11 217,1 0 1,-1 1 0,0-1 0,0 1-1,0-1 1,0 1 0,0 0 0,0 0-1,0 0 1,-1 0 0,1 0 0,-1 0-1,3 3 1,-4-3 26,1 0-1,-1 0 1,0-1-1,1 1 1,-1 0-1,0 0 1,0 0 0,0 0-1,0 0 1,0-1-1,-1 1 1,1 0-1,-1 0 1,1 0 0,-1-1-1,1 1 1,-1 0-1,0 0 1,0-1 0,0 1-1,-1 1 1,-4 5 75,0-1 1,0 0 0,-1 0 0,0 0-1,0-1 1,0 0 0,-1-1-1,-11 7 1,13-8-88,0-1 1,0 0-1,-1 0 0,1-1 1,-1 1-1,1-1 0,-1-1 1,0 1-1,0-1 0,0 0 1,0-1-1,-7 0 0,11 0-36,0-1-1,0 0 1,1 1 0,-1-1-1,0 0 1,1 0 0,-1-1-1,1 1 1,0 0 0,-1-1-1,1 0 1,0 1 0,0-1-1,0 0 1,0 0 0,0 0 0,0-1-1,1 1 1,-1 0 0,1-1-1,-1 1 1,1 0 0,0-1-1,-2-5 1,-2-20-316</inkml:trace>
  <inkml:trace contextRef="#ctx0" brushRef="#br0" timeOffset="1">112 1 15107,'22'10'2081,"4"1"-1217,5-1-352,8 0 1360,8-3-1256,1-7 433,10-4-665,1-12-72,-2-12-224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4:5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69 8906,'-20'0'4053,"-68"3"-315,42-1-2737,-45-3 1,-31-16-39,82 17-757,34 1-152,0 0 1,0-1-1,0 0 0,0 0 1,0-1-1,-8-1 1,-5-1-7,0 1-1,1 0 1,-1 2 0,0 0 0,0 1 0,-19 4 0,17-3-35,-171 24 49,187-26-67,1 0 12,0 1-1,1-1 0,-1 0 0,0 1 0,0 0 0,1 0 0,-1 0 0,1 1 0,-4 1 0,5-2-8,1 1 0,-1 0-1,1-1 1,0 1 0,-1 0 0,1 0-1,0 0 1,0 0 0,1 0-1,-1 0 1,0 0 0,1 0-1,-1 0 1,0 5 0,-1 30-18,1-30 18,2 1 1,-1-1-1,1 1 1,0-1 0,0 0-1,1 1 1,0-1-1,0 0 1,1 0-1,0 0 1,0 0 0,1-1-1,0 1 1,0-1-1,0 0 1,1 0-1,0-1 1,0 1 0,0-1-1,1 0 1,-1 0-1,1-1 1,1 0-1,-1 0 1,0 0 0,1-1-1,8 3 1,-2-1-3,1-1 0,0 0 0,1-2 1,-1 1-1,0-2 0,1 0 0,-1 0 0,1-2 1,-1 0-1,1 0 0,-1-1 0,22-7 0,-26 7 9,0 0-1,0 0 0,0 1 1,0 0-1,1 1 0,-1 0 0,0 1 1,13 2-1,20 4 28,-20-4-28,28 9 0,-24-2-7,-22-7 6,-1-1 1,1 0 0,0-1-1,-1 1 1,1-1-1,0 0 1,0 0 0,8 0-1,3 0-7,1-1 0,-1-1 0,1-1 0,-1 0 0,0-1-1,0 0 1,27-10 0,64-25 27,-38 15-2,-66 22-22,1-1 1,-1 0-1,0 0 0,0 0 0,0 0 1,0 0-1,-1-1 0,1 0 0,0 1 1,-1-1-1,0 0 0,0 0 0,0 0 1,0 0-1,0-1 0,-1 1 0,1 0 1,-1-1-1,0 1 0,1-6 0,-1 4 8,0 1 1,0-1-1,0 0 0,-1 1 0,0-1 0,0 0 0,0 1 1,-1-1-1,1 0 0,-1 0 0,0 1 0,0-1 0,-1 1 0,0-1 1,-3-6-1,3 9-1,1 0 0,-1 0 0,0 0 1,-1 1-1,1-1 0,0 0 0,0 1 1,-1 0-1,1-1 0,-1 1 0,1 0 1,-4-1-1,-36-10 21,30 10-17,-19-6 10,-92-21 184,104 26-97,0 0 1,0 2-1,0 0 0,-30 3 1,39-1 60,10-1-212,-1 1 0,0-1 0,0 0 0,0 0 0,0 1 0,0-1 0,0 0 0,0 0 0,0 0 0,0 0 0,-1-1 0,2 1 0,-1 0 0,0 0 0,0-1 0,-2 1 0,2-2 11,1 1 0,-1 0 1,0 0-1,1-1 1,-1 1-1,1 0 1,0-1-1,-1 1 0,1-1 1,0 1-1,0 0 1,0-1-1,0 1 1,0-1-1,0 1 0,0 0 1,0-1-1,1-1 1,5-45-194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4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64 9490,'-1'-4'174,"0"1"-1,-1-1 1,0 0 0,0 0-1,0 1 1,0-1 0,0 1-1,-1 0 1,1-1 0,-1 1-1,0 0 1,0 1 0,0-1-1,0 1 1,-1-1 0,-6-3-1,8 5-113,-1 0 0,0 0 0,0 1 1,0-1-1,0 0 0,0 1 0,0 0 0,0 0 0,0 0 0,0 0 0,0 0 0,0 1 0,0-1 0,0 1 1,1 0-1,-1 0 0,0 0 0,0 0 0,0 1 0,1-1 0,-1 0 0,1 1 0,-4 3 0,-6 5-20,1 1 0,-1 0 0,2 1 1,0 0-1,1 0 0,0 1 0,0 1 0,2-1 0,-1 1 0,2 1 0,-6 17 0,1 3-39,2-1 0,1 1 0,-6 64-1,13-86 3,-3 74 3,4-79-3,0 1 0,1 0 1,0-1-1,0 1 0,1-1 0,1 1 1,4 11-1,-6-18 4,0-1 1,-1 0-1,1 1 0,0-1 1,0 0-1,0 0 0,0 0 1,1 0-1,-1 0 0,0 0 1,0 0-1,0 0 1,1-1-1,-1 1 0,1 0 1,-1-1-1,0 1 0,1-1 1,-1 0-1,1 1 0,-1-1 1,1 0-1,-1 0 0,1 0 1,-1 0-1,1 0 0,-1 0 1,1 0-1,-1-1 0,1 1 1,-1 0-1,1-1 0,-1 1 1,1-1-1,-1 0 0,2-1 1,8-3 93,0-1 1,0 0 0,15-12-1,-14 9 3,160-97 1104,-46 30-505,-124 75-688,0-1 1,0 1 0,0-1-1,1 1 1,-1-1-1,-1 0 1,1 1 0,0-1-1,0 0 1,-1-1 0,1 1-1,-1 0 1,0 0 0,2-3-1,-3 2 5,1 1-1,-1 0 0,0-1 0,0 1 1,0-1-1,0 1 0,-1 0 0,1-1 1,0 1-1,-1-1 0,0 1 0,0 0 1,0 0-1,0 0 0,-2-4 0,-51-85-366,34 59-7,-21-41-1,23 33 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23 16644,'13'-21'4001,"-12"19"-1898,-4 4-166,-24 30 673,5-2-2421,1 1 0,1 0 1,1 1-1,2 2 0,-14 38 0,28-64-165,0 1 0,1 0 1,-1 0-1,2 1 0,-2 11 0,3-19-15,0 0-1,0 0 1,0 1-1,0-1 1,0 0 0,1 0-1,-1 0 1,1 0-1,-1 0 1,1 0 0,0 0-1,0 0 1,0 0-1,0 0 1,0 0 0,0 0-1,0-1 1,1 1-1,-1 0 1,0-1-1,1 1 1,0-1 0,-1 0-1,1 1 1,0-1-1,0 0 1,0 0 0,-1 0-1,4 1 1,3 0-28,1 0 1,-1-1 0,0 0-1,0-1 1,1 1-1,-1-2 1,0 1-1,1-1 1,9-2 0,-3 0-531,-1-1 0,1-1 0,0 0 0,14-8 0,-20 9 310,-1-1 1,0 0-1,0 0 0,11-12 1,4-6-604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32 10114,'-3'-2'283,"0"0"0,0 0 0,-1 0-1,1 1 1,0-1 0,-1 1 0,1 0-1,-1 0 1,1 0 0,-1 1 0,1-1 0,-1 1-1,1 0 1,-6 0 0,-14-3 939,2-1-834,-1 0-1,-23-1 1,35 5-365,1 0-1,-1 1 1,1 0 0,-1 1-1,1 0 1,-1 0 0,-10 5-1,3-1 52,6-2 70,1-1 0,0 1 1,1 1-1,-12 7 0,18-10-116,1 0 1,-1 0-1,1 0 1,-1 1-1,1-1 0,0 1 1,0-1-1,0 1 1,0 0-1,0 0 0,1 0 1,-1 0-1,1 0 0,0 0 1,0 0-1,0 1 1,-1 5-1,1 2-20,0 0 1,0 0-1,1 0 0,1 1 1,0-1-1,0 0 0,1 0 1,0 0-1,1-1 1,7 18-1,-7-22-3,0 0 1,0-1-1,0 1 1,1-1-1,0 1 0,0-1 1,1 0-1,-1-1 1,1 1-1,0-1 0,0 0 1,0 0-1,1-1 1,0 1-1,-1-1 0,1 0 1,0-1-1,0 0 1,8 3-1,16 1 22,-1-1 0,1-1 1,0-1-1,52-3 0,-34-3-24,-1-3-1,58-14 1,-80 14-5,0-1 1,26-11-1,-43 14 3,1 0-1,-1 0 1,0-1 0,0 0-1,0 0 1,-1-1-1,0 0 1,0 0 0,7-9-1,-12 13 8,-1 0 0,1 0 0,-1-1 0,1 1-1,-1 0 1,0 0 0,0-1 0,0 1 0,-1-1 0,1 1-1,0-1 1,-1 1 0,1-1 0,-1 0 0,0 1 0,0-1-1,0 1 1,-1-5 0,0 3 23,0 1 0,-1-1 0,1 0 1,-1 1-1,0-1 0,1 1 0,-2 0 0,1 0 0,0-1 1,-1 1-1,-3-3 0,-2-1 55,-1-1-1,0 2 1,0-1 0,-1 1-1,0 0 1,0 1 0,-17-6 0,5 4-14,1 1 1,-1 2 0,0 0 0,-1 1 0,-41 0-1,19 5-331,-84 15-1,122-16 136,2 0 56,0 0 1,0 0 0,0 0-1,0-1 1,0 0-1,0 0 1,-1 0 0,1 0-1,0-1 1,-9-2-1,-2-5-201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20636,'1'1'258,"0"-1"-1,0 1 0,0-1 1,0 1-1,0-1 1,0 0-1,0 1 0,0-1 1,0 0-1,0 0 0,0 0 1,0 0-1,0 0 0,0 0 1,0 0-1,0 0 0,0 0 1,2-1-1,30-3 1893,-27 3-1808,33-2 327,0 2-1,67 6 1,2 1-5173,-106-6 3637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18284,'20'7'2104,"6"0"-1079,-1-4-393,6-3 1080,4 0-344,-2-2-343,2 2-289,-5-1-680,1 1-392,-3 1-897,-1 1-815,-7-1 1592,-4-1-296,-5 0-345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17 457 16972,'-3'7'677,"-8"29"704,11-35-1273,-1 0-1,1 0 0,-1 1 1,1-1-1,0 0 0,0 0 1,0 1-1,0-1 0,0 0 1,0 0-1,0 1 0,0-1 1,1 0-1,-1 0 0,0 1 1,1-1-1,-1 0 1,1 0-1,-1 0 0,1 0 1,-1 0-1,3 2 0,-2-2-14,0-1 0,0 1-1,0-1 1,0 0 0,0 0 0,0 1-1,0-1 1,0 0 0,0 0 0,0 0-1,0 0 1,0 0 0,0 0 0,0-1-1,0 1 1,0 0 0,0 0-1,0-1 1,0 1 0,0-1 0,0 1-1,0-1 1,1 0 0,22-18 885,-4-4-397,-1 0 0,-1-2 0,25-41 0,35-87 565,-67 129-998,21-50 166,-19 44-235,0 0 0,18-29-1,-31 59-79,0 0 0,0 0 0,0 1-1,0-1 1,0 0 0,0 0 0,0 0-1,1 0 1,-1 0 0,0 1 0,0-1-1,0 0 1,0 0 0,0 0 0,0 0-1,0 0 1,0 0 0,0 0 0,1 0-1,-1 1 1,0-1 0,0 0 0,0 0-1,0 0 1,0 0 0,1 0 0,-1 0-1,0 0 1,0 0 0,0 0 0,0 0-1,0 0 1,1 0 0,-1 0-1,0 0 1,0 0 0,0 0 0,0 0-1,0 0 1,1 0 0,-1 0 0,0 0-1,0 0 1,0 0 0,0 0 0,0 0-1,1 0 1,-1-1 0,0 1 0,0 0-1,0 0 1,0 0 0,0 0 0,0 0-1,0 0 1,0 0 0,1 0 0,-1-1-1,0 1 1,0 0 0,0 0 0,0 0-1,0 0 1,0 0 0,0-1-1,0 1 1,0 0 0,0 0 0,2 11-34,-19 193-123,-1-7 149,18-173-40,-1-12-223,0 0 1,1 0-1,1 0 1,0-1-1,0 1 1,1 0-1,7 19 1,-9-30 256,0 0 0,0 0 1,0-1-1,0 1 0,1 0 0,-1 0 1,0-1-1,1 1 0,-1 0 1,1-1-1,-1 1 0,1 0 0,-1-1 1,1 1-1,-1-1 0,1 1 1,-1-1-1,1 1 0,0-1 1,-1 1-1,1-1 0,0 1 0,-1-1 1,1 0-1,0 0 0,0 1 1,-1-1-1,1 0 0,0 0 0,0 0 1,0 0-1,-1 0 0,1 0 1,0 0-1,1 0 0,5-3-556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18196,'12'9'1888,"-5"7"-1184,0 2-311,0 8 1159,-1 1-656,0 5-336,-2 1-64,-1 1-344,1 1-64,-2-4-184,-1-5-232,-1-6-480,-3-5 704,3-14-144,-7 2-56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16500,'-1'-2'244,"0"1"0,0 0 1,1 0-1,-1 0 0,0 0 1,1-1-1,-1 1 1,1 0-1,-1-1 0,1 1 1,0 0-1,0-1 1,-1 1-1,1 0 0,0-1 1,0 1-1,0-1 0,0 1 1,1 0-1,-1-1 1,0 1-1,0 0 0,1-1 1,-1 1-1,1 0 0,-1-1 1,1 1-1,0 0 1,0 0-1,0-1 0,1-2 114,1 1-1,-1-1 0,1 1 0,0 0 0,0 0 0,0 0 1,0 1-1,7-5 0,-7 5-271,0 0 0,1 0 0,-1 1 0,1-1 0,0 1 0,-1 0 0,1 0 0,0 1 0,0-1 0,0 1 0,-1-1 0,1 1 0,0 0 0,0 1 0,0-1 0,0 1 0,-1-1 0,1 1 0,4 2 0,-5-1-74,0-1-1,0 1 1,-1 0 0,1 0 0,-1 0 0,1 0 0,-1 0 0,0 1-1,0-1 1,0 1 0,0-1 0,0 1 0,0 0 0,-1 0 0,1-1-1,-1 1 1,0 1 0,0-1 0,0 0 0,-1 0 0,1 0 0,-1 0-1,1 4 1,-1 4-4,0-1 0,0 0 1,-1 0-1,-1 1 0,0-1 0,0 0 0,-1 0 0,-4 10 0,-38 77 44,25-57-31,11-22-12,-22 51 22,29-64-35,1 0 1,-1 0 0,1 0 0,0 1-1,0-1 1,0 0 0,1 0-1,0 1 1,0-1 0,2 11 0,-2-14-35,1 0 0,0 0 1,0 1-1,0-2 0,0 1 0,1 0 1,-1 0-1,0 0 0,1 0 1,-1-1-1,1 1 0,0-1 1,-1 1-1,1-1 0,0 0 1,0 1-1,0-1 0,0 0 1,0 0-1,0 0 0,0-1 0,0 1 1,1-1-1,-1 1 0,0-1 1,4 1-1,3-1-350,0 1 1,0-1-1,-1-1 1,1 0-1,13-3 0,-6 0 72,0-1 0,0-1 0,0-1 0,-1 0 0,0-1 0,0-1 0,17-13 0,22-17-635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16924,'-2'0'96,"0"0"1,1 1-1,-1-1 1,0 0-1,0 1 1,0-1 0,1 1-1,-1 0 1,0 0-1,1 0 1,-1-1-1,1 2 1,-1-1-1,1 0 1,-1 0 0,1 0-1,0 1 1,-1-1-1,1 0 1,-1 3-1,0-1 8,1 0-1,0-1 0,0 1 0,0 0 1,0 0-1,0 1 0,1-1 0,-1 0 1,1 0-1,0 0 0,0 4 1,0 0-3,1-1 0,0 1 0,0-1 0,1 0 0,0 0 0,0 1 0,0-1 0,1 0 0,0-1 0,0 1 0,5 8 0,4-3 214,1 1-1,0-2 0,0 0 1,1 0-1,0-1 0,26 11 1,-20-9 12,-1 0 0,33 24 0,-45-29-280,-1-1 1,0 1-1,-1 0 0,1 1 0,-1-1 1,-1 1-1,1 0 0,-1 0 0,-1 1 0,1-1 1,-1 1-1,3 12 0,-4-14 7,-1 0 0,0 0 0,-1 0 0,0 0 0,0 0 1,0 0-1,0 1 0,-1-1 0,0 0 0,-1 0 0,1 0 0,-1 0 0,0-1 0,-1 1 0,1 0 0,-1-1 0,-5 7 0,1-1 99,-1-1-1,-1 0 1,0-1 0,0 1-1,-1-2 1,0 1-1,-20 11 1,26-17-114,0 0 1,0-1-1,-1 0 1,1 0-1,-1 0 0,1 0 1,-1-1-1,0 1 0,0-1 1,0 0-1,0-1 1,0 1-1,1-1 0,-1 0 1,0 0-1,0-1 0,0 0 1,0 1-1,0-2 1,0 1-1,1 0 0,-1-1 1,-5-3-1,7 4-31,1-1 0,0 1 0,0-1 1,1 0-1,-1 1 0,0-1 0,0 0 0,1 0 0,-1 0 1,1 0-1,0-1 0,0 1 0,0 0 0,0-1 0,-1-3 0,0 1-3,2 0 0,-1 0-1,0 0 1,1 0-1,0-1 1,0 1 0,2-6-1,0-3 9,1 0 0,1 1-1,1-1 1,9-21 0,10-8 125,57-80 0,-53 85 52,-2-2 0,28-54 1,-52 87-156,1 1 0,-1-1 1,0 1-1,0-1 1,-1 0-1,1 1 1,-2-1-1,1 0 0,-1 0 1,0 0-1,-2-13 1,2 18-43,-1-1 0,1 1 0,-1-1 0,0 1 0,0-1 0,0 1 1,0 0-1,-1 0 0,1-1 0,-1 1 0,1 0 0,-1 0 0,0 0 0,0 0 0,1 1 0,-1-1 1,0 0-1,-1 1 0,1-1 0,0 1 0,0 0 0,-1 0 0,1 0 0,-1 0 0,1 0 1,-1 0-1,1 1 0,-1-1 0,1 1 0,-1 0 0,1 0 0,-1 0 0,-3 0 0,-3 1-195,1 0-1,0 0 1,0 1-1,0 0 1,0 1-1,0 0 1,0 0-1,1 0 1,-1 1-1,1 0 1,0 1-1,-8 6 1,-8 9-374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4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50 14571,'0'-5'379,"0"-21"811,0 25-1133,0 0 0,0 1 0,0-1 0,0 0 0,-1 0 0,1 0 0,0 0 0,0 1 0,0-1 0,-1 0 0,1 0 0,0 0 0,-1 1 0,1-1 0,-1 0 0,1 0 1,-1 1-1,1-1 0,-1 0 0,0 1 0,1-1 0,-2 0 0,2 1-14,0 0 1,-1 0 0,1 0-1,0 0 1,-1 1-1,1-1 1,0 0 0,-1 0-1,1 0 1,0 0-1,-1 1 1,1-1 0,0 0-1,0 0 1,-1 1 0,1-1-1,0 0 1,0 0-1,0 1 1,0-1 0,-1 0-1,1 1 1,0-1-1,0 0 1,0 1 0,0-1-1,0 0 1,0 1-1,0-1 1,0 1 0,-4 14 725,4-14-728,-8 69 1457,2 126 0,6-133-1206,47 935 1361,34-429-1285,-46-357-339,-12-23-244,-8 0 0,-9 206 0,-5-349-69,0-33 21,-1 0-1,-2 23 1,-9-85-1323,-4-54 971,2 40 371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38 425 14691,'-36'0'4544,"36"-1"-4451,0 1 0,0 0 1,0-1-1,-1 1 1,1 0-1,0 0 0,0-1 1,0 1-1,0 0 0,0-1 1,0 1-1,0 0 0,0-1 1,0 1-1,0-1 0,0 1 1,0 0-1,0-1 0,0 1 1,0 0-1,0 0 0,1-1 1,-1 1-1,0 0 0,0-1 1,0 1-1,0 0 0,1-1 1,-1 1-1,0 0 1,0 0-1,1-1 0,-1 1 1,1 0-1,10-16 473,-9 13-253,48-69 578,-3-2-1,-3-1 1,35-85-1,-71 147-779,-6 22-24,-4 30-3,1-33-86,-7 77 19,-8 96 0,15-144-65,2 0 0,1-1 0,6 37-1,-7-66-119,0 0-1,1 0 0,-1 0 0,1-1 1,0 1-1,3 6 0,-5-11 108,1 1 0,-1 0 0,0-1 0,1 1 0,-1-1 0,1 1 0,-1 0 0,1-1 1,0 1-1,-1-1 0,1 1 0,-1-1 0,1 0 0,0 1 0,0-1 0,-1 0 0,1 1 0,0-1 0,-1 0 0,1 0 0,0 1 0,0-1 0,0 0 0,-1 0 0,1 0 0,0 0 0,0 0 0,-1 0 0,1-1 1,0 1-1,0 0 0,0 0 0,-1 0 0,1-1 0,0 1 0,-1 0 0,1-1 0,0 1 0,-1-1 0,1 1 0,0-1 0,-1 1 0,1-1 0,-1 1 0,1-1 0,0 0 0,10-9-688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6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16596,'-3'19'2112,"1"3"-1352,0 6-320,-1 2 1449,1 5-1081,2-1-160,0-1-544,0-6-312,0-7-448,3-2-216,1-14 1152,1-7-512,0-17-152,6-10-121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17564,'-17'29'2160,"3"7"-1416,-2 5-320,6 5 1569,-1 3-1169,0 1-312,6-1-632,2-2-400,1-8 360,4-6 40,2-13-144,-1-2-88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7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103 170 18372,'0'0'61,"-1"-1"1,1 1-1,0 0 1,0 0-1,0 0 1,0 0-1,0-1 1,0 1-1,-1 0 1,1 0-1,0 0 1,0 0-1,0 0 1,0 0-1,-1 0 1,1-1-1,0 1 1,0 0-1,0 0 1,-1 0-1,1 0 1,0 0-1,0 0 1,0 0-1,-1 0 1,1 0-1,0 0 1,0 0-1,-1 0 1,1 0-1,0 0 1,0 0-1,0 0 1,-1 1-1,1-1 1,0 0 0,0 0-1,-11 8 707,-4 10 495,12-14-1123,0 1 0,0-1 0,1 1 0,0-1 1,-1 1-1,2 0 0,-1 0 0,1 0 0,-1 0 1,1 0-1,1 0 0,-1 0 0,1 0 0,0 7 1,0-11-146,1 0 0,-1 0 0,1 0 1,-1-1-1,1 1 0,-1 0 0,1 0 0,-1-1 1,1 1-1,0 0 0,-1-1 0,1 1 1,0-1-1,-1 1 0,1-1 0,0 1 0,0-1 1,0 0-1,-1 1 0,1-1 0,0 0 1,1 1-1,25 3-84,-17-3 46,3 1 38,-1 0 0,0 1-1,0 1 1,0 0 0,0 0-1,0 2 1,17 9 0,-25-12 19,0-1-1,-1 1 1,0 0-1,1 0 1,-1 0 0,0 0-1,0 1 1,0-1 0,-1 1-1,0 0 1,1-1-1,-1 1 1,0 0 0,-1 1-1,1-1 1,-1 0 0,0 0-1,0 1 1,0-1 0,0 0-1,-1 1 1,0-1-1,0 1 1,0-1 0,-1 7-1,0-6 35,0-1 0,-1 1 0,1 0 0,-1 0 0,0-1 0,-1 1 0,1-1 0,-1 1 0,0-1 0,0 0 0,0 0 0,0 0 0,-1-1 0,0 1 0,1-1 0,-1 0 0,-1 0 0,1 0 0,0-1 0,-1 1 0,1-1 0,-1 0 0,0 0 0,-9 2 0,9-3-101,0 0 0,0 0-1,-1 0 1,1 0-1,0-1 1,-1 0 0,1 0-1,0 0 1,-1-1-1,1 0 1,0 0 0,0 0-1,-1-1 1,1 1 0,0-1-1,0 0 1,1-1-1,-1 1 1,0-1 0,1 0-1,-1 0 1,1-1-1,-6-5 1,5 2-38,0 0 0,1 0-1,0-1 1,0 1 0,0-1 0,1 0 0,-3-11-1,-3-26-469</inkml:trace>
  <inkml:trace contextRef="#ctx0" brushRef="#br0" timeOffset="1">91 84 15995,'13'-7'1953,"3"2"-1265,3 0-264,1 0 960,5 0-495,3-4-129,3 2-680,-2 0-368,-3-1 272,-2-3-64,0-3-120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50 18188,'2'-3'361,"-1"0"1,0 0-1,0 0 1,1 1-1,0-1 0,0 0 1,-1 1-1,1-1 1,1 1-1,-1 0 1,0-1-1,1 1 0,-1 0 1,1 1-1,-1-1 1,1 0-1,5-2 1,-6 3-301,-1 1 1,1-1-1,-1 1 0,1-1 1,-1 1-1,1-1 1,0 1-1,-1 0 1,1 0-1,-1 0 1,1 0-1,0 0 0,-1 0 1,1 0-1,0 0 1,-1 1-1,1-1 1,-1 1-1,1-1 1,-1 1-1,1-1 0,-1 1 1,1 0-1,-1 0 1,0 0-1,1 0 1,-1 0-1,0 0 1,0 0-1,0 0 0,0 1 1,0-1-1,0 0 1,0 1-1,0-1 1,0 2-1,2 4-44,-1-1-1,0 1 1,0-1 0,-1 1-1,0 0 1,0-1 0,-1 1-1,0 0 1,0 0 0,0 0-1,-3 9 1,-1 6-6,-1 0-1,-9 23 1,0-8-14,-21 37-1,19-43 8,2 0-1,-10 34 0,23-64-4,1 0 0,0 1 0,-1-1 0,1 0 0,0 0 0,0 0-1,0 1 1,-1-1 0,1 0 0,1 0 0,-1 1 0,0-1 0,0 0 0,0 0 0,1 0 0,-1 0 0,0 1 0,1-1 0,0 1 0,0-1-2,-1-1 0,1 1 0,0 0 0,0-1 0,0 1 0,-1 0 0,1-1 0,0 0 0,0 1 0,0-1 0,0 1 0,0-1 0,0 0 0,0 0 0,0 1 0,0-1 0,0 0 0,1 0 0,5-1-68,0 1 0,0-1 0,0 0 1,-1-1-1,10-3 0,15-6-866,39-20 0,-13 5 471,-8 5-64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93 18820,'-13'17'2136,"15"-9"-1159,11-8-441,8-10 1512,8-4-936,7-5-431,5-2-209,4 1-904,-1 1-449,-10 9-623,-5 6 1184,-16 11-312,-7 6-248</inkml:trace>
  <inkml:trace contextRef="#ctx0" brushRef="#br0" timeOffset="1">76 339 18244,'17'-6'2136,"5"-2"-1431,4-5-281,4 0 880,6-4-1032,1 0-392,-6-2 304,-3-3-200,-11 1-304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66 19028,'4'-6'278,"1"1"-1,0 0 1,0 0 0,1 0-1,-1 0 1,1 1 0,0 0-1,1 0 1,-1 0-1,0 1 1,1 0 0,0 0-1,0 1 1,0 0 0,0 0-1,0 1 1,0 0 0,0 0-1,1 0 1,-1 1 0,0 0-1,0 1 1,1-1-1,-1 1 1,0 1 0,11 3-1,-16-4-263,1 0-1,-1 0 0,0 0 0,0 1 0,0-1 0,0 1 1,0 0-1,0-1 0,0 1 0,0 0 0,-1 0 0,1 0 1,-1 0-1,1 0 0,-1 1 0,0-1 0,0 0 1,0 1-1,0-1 0,0 1 0,-1-1 0,1 1 0,-1-1 1,0 1-1,1-1 0,-1 1 0,-1 2 0,1 7-10,-2 0 0,0 0 0,0-1 0,-6 17 0,7-24 0,-36 100-12,25-76 7,2 0 1,0 1-1,2 0 1,2 0-1,-4 33 0,9-57 5,1 0 0,0 0 0,1 0 0,-1 0 0,3 9 0,-3-13-2,0 0-1,1 0 1,-1 0-1,0 0 1,1 0-1,0 0 1,-1 0-1,1 0 1,-1 0-1,1 0 1,0 0-1,0 0 1,0 0-1,0 0 1,-1-1-1,1 1 1,0 0-1,0-1 1,0 1-1,0-1 1,1 1-1,-1-1 1,0 1-1,0-1 1,0 0-1,0 1 1,0-1-1,1 0 1,-1 0-1,1 0 1,3-1-58,0 0-1,0 0 1,0 0 0,0-1 0,0 1 0,0-1-1,-1-1 1,1 1 0,-1-1 0,1 1 0,-1-1-1,0-1 1,0 1 0,-1 0 0,6-6 0,1-2-227,-1 0 1,0-1-1,0 0 1,8-16-1,-13 20 102,0-1 0,0 1 1,0-1-1,-1 0 0,-1-1 0,1 1 0,-1 0 0,-1-1 0,1-11 0,-5-6-587</inkml:trace>
  <inkml:trace contextRef="#ctx0" brushRef="#br0" timeOffset="1">1 251 17580,'1'9'2312,"8"-4"-1392,8-6-351,6-5 1551,9-2-1088,2-4-272,5-2-1016,1-1-536,-6-2 712,-1 3-208,-7 4-224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33 174 12371,'0'1'226,"0"0"0,0 0 0,1-1 0,-1 1 0,0 0 0,1 0 0,-1 0 0,1 0 0,-1 0 0,1 0 1,0-1-1,-1 1 0,1 0 0,0 0 0,-1-1 0,1 1 0,0-1 0,0 1 0,0-1 0,0 1 0,0-1 0,-1 1 1,1-1-1,0 0 0,0 1 0,0-1 0,0 0 0,0 0 0,0 0 0,0 0 0,0 0 0,0 0 0,0 0 0,0 0 1,0 0-1,0 0 0,0 0 0,0-1 0,0 1 0,1-1 0,1 0 75,0 0 0,0-1 0,0 0 0,0 0 0,0 0 0,-1 0 0,1 0 0,-1 0 0,1-1 0,3-4 0,-2 0-73,0 0 0,0 0 1,-1 0-1,0-1 1,0 1-1,0-1 0,2-13 1,-4 16-188,-1 1 0,1-1 0,-1 0 0,1 0 1,-1 0-1,-1 1 0,1-1 0,-1 0 0,0 0 0,0 0 0,0 1 1,0-1-1,-5-8 0,6 12-39,-1 0 0,1 0 1,-1 0-1,0 0 0,1 0 1,-1 0-1,0 0 0,0 0 0,0 1 1,0-1-1,0 0 0,0 0 0,0 1 1,0-1-1,0 1 0,0-1 1,0 1-1,0-1 0,0 1 0,0 0 1,-1-1-1,1 1 0,-1 0 0,0 0-1,0 0-1,0 1 0,0-1 0,1 1 0,-1-1 0,0 1 0,0 0 0,1 0 1,-1 0-1,0 0 0,1 0 0,-1 0 0,-1 2 0,-3 2-8,1 1 0,0 0-1,0 0 1,1 0 0,0 0 0,-5 10 0,3-4-7,1 2 1,0-1 0,1 0-1,1 1 1,-3 17 0,5-21 8,0 0 0,1 0 0,0-1 0,0 1 0,1 0 0,0 0-1,1-1 1,4 14 0,-6-20 7,1-1 0,-1-1-1,1 1 1,0 0 0,0 0-1,0 0 1,0 0 0,0 0-1,0-1 1,1 1-1,-1-1 1,1 1 0,-1-1-1,1 1 1,-1-1 0,1 0-1,0 0 1,0 0-1,-1 0 1,1 0 0,0 0-1,0 0 1,0 0 0,0-1-1,0 1 1,0-1-1,0 0 1,0 1 0,0-1-1,0 0 1,1 0 0,-1-1-1,0 1 1,0 0 0,0-1-1,0 1 1,0-1-1,0 1 1,0-1 0,0 0-1,1-1 1,7-2 8,-1-1 1,0 0-1,-1-1 0,1 0 1,-1 0-1,0-1 0,7-8 1,6-8 53,-1-1 1,-2-1-1,18-30 0,-36 55-61,0 0 0,0 0 0,0 0 0,0 1 0,0-1 0,0 0 0,0 0 0,0 0 0,0 0 0,0 0 0,0 0 0,0 0 0,0 1 0,0-1 0,0 0 0,1 0 0,-1 0 0,0 0 0,0 0 0,0 0 0,0 0-1,0 0 1,0 1 0,0-1 0,0 0 0,0 0 0,0 0 0,1 0 0,-1 0 0,0 0 0,0 0 0,0 0 0,0 0 0,0 0 0,0 0 0,0 0 0,1 0 0,-1 0 0,0 0 0,0 0 0,0 0 0,0 0 0,0 0 0,0 0 0,1 0 0,-1 0 0,0 0 0,0 0 0,0 0 0,0 0 0,0 0-1,0 0 1,0 0 0,0 0 0,1 0 0,-1-1 0,0 1 0,0 0 0,0 8 20,-1-1 0,0 1-1,0-1 1,-2 8 0,1-10-13,1 0 1,0-1-1,0 1 0,0 0 1,0 0-1,1 0 1,0 0-1,0-1 0,0 1 1,1 0-1,-1 0 1,1 0-1,3 9 0,-3-13-6,-1-1 0,1 1 0,0-1 0,0 1 0,-1-1 0,1 1 0,0-1 0,0 1 0,-1-1 0,1 0 0,0 1 0,0-1 0,0 0 0,0 0 0,0 0 0,-1 0 0,1 0 0,0 1 0,0-2 1,0 1-1,0 0 0,0 0 0,0 0 0,-1 0 0,1 0 0,0-1 0,0 1 0,0 0 0,0-1 0,-1 1 0,1-1 0,0 1 0,-1-1 0,1 1 0,0-1 0,1-1 0,28-23 66,-28 23-62,31-35 46,-26 28-48,1 0 1,0 0-1,0 1 1,1 0-1,0 0 0,0 1 1,16-9-1,-24 15-10,0 1 0,0-1 0,0 1-1,0 0 1,0-1 0,0 1 0,0 0-1,0 0 1,0 0 0,0-1 0,0 1-1,0 0 1,0 0 0,0 0 0,0 1-1,0-1 1,0 0 0,0 0 0,0 1 0,0-1-1,0 0 1,0 1 0,0-1 0,0 1-1,0-1 1,0 1 0,1 1-3,-1 0 0,0-1 0,0 1 0,0 0 0,0 0 1,0-1-1,0 1 0,0 0 0,-1 0 0,1 0 0,-1 0 0,1 3 0,0 7-135,0 0-1,-1 1 1,-1 16-1,0-26 81,2 14-954,3-23 792,8-26-5,-3 1-123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19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73 14355,'-6'48'3901,"-2"90"0,9-105-3255,2 0-1,1-1 1,13 54 0,-11-62-599,-5-16-42,1 0 0,0-1 1,0 1-1,1-1 0,3 8 1,-6-15-5,0 0 0,0 1 0,0-1 0,0 0 1,1 0-1,-1 0 0,0 0 0,0 1 0,0-1 1,0 0-1,0 0 0,0 0 0,0 0 0,1 0 1,-1 1-1,0-1 0,0 0 0,0 0 0,0 0 1,1 0-1,-1 0 0,0 0 0,0 0 0,0 0 1,0 0-1,1 1 0,-1-1 0,0 0 0,0 0 0,0 0 1,1 0-1,-1 0 0,0 0 0,0 0 0,0 0 1,1-1-1,-1 1 0,0 0 0,0 0 0,0 0 1,0 0-1,1 0 0,-1 0 0,0 0 0,0 0 1,0 0-1,0 0 0,1-1 0,-1 1 0,0 0 1,0 0-1,0 0 0,0 0 0,0 0 0,0-1 1,0 1-1,1 0 0,4-13 44,-4 11-38,46-138 132,9-23-75,-43 129-51,-5 12-7,1 1 0,0 0 0,2 0 0,0 1 0,21-27 0,-31 46-3,-1 0-1,1-1 1,1 1 0,-1 0 0,0 0-1,0 0 1,0 0 0,0 0 0,1 0-1,-1 0 1,0 1 0,1-1-1,-1 0 1,1 1 0,-1-1 0,1 1-1,-1-1 1,1 1 0,-1 0-1,1 0 1,0 0 0,-1 0 0,1 0-1,-1 0 1,4 0 0,-3 1 2,0 1 1,1-1-1,-1 0 1,0 1 0,0-1-1,0 1 1,-1-1-1,1 1 1,0 0 0,0 0-1,-1 0 1,1 0-1,-1 0 1,0 0 0,2 5-1,0-1 45,-1 0 0,-1 0-1,1 0 1,-1 0 0,0 1 0,0-1 0,-1 0-1,1 1 1,-2-1 0,1 0 0,-1 1 0,0-1-1,0 0 1,0 0 0,-1 1 0,0-1 0,0 0-1,-1-1 1,0 1 0,-4 6 0,1-1-28,0-1 0,-2 1-1,1-1 1,-1-1 0,0 0 0,-1 0 0,0 0 0,-1-1 0,-14 9-1,17-12-150,-1-1-1,1-1 0,-14 6 0,19-8 113,-1-1-1,0 1 1,1 0-1,-1-1 1,0 0-1,1 1 1,-1-1-1,0 0 1,1 0-1,-1-1 1,0 1-1,0-1 1,1 1-1,-1-1 1,-3-1 0,-15-16-236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1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17300,'1'4'170,"0"-1"-1,-1 1 1,1-1 0,-1 0 0,0 1 0,0-1 0,0 1 0,-1-1-1,1 0 1,-1 1 0,0-1 0,1 0 0,-4 6 0,-1 12 203,0 9 197,1 0 0,1 0-1,2 0 1,3 37 0,0-48-410,0 0-1,2 0 1,0-1-1,1 1 0,0-1 1,2 0-1,16 31 1,-21-44-109,1-1-1,-1 0 1,1 0 0,0-1-1,0 1 1,1-1 0,-1 1 0,1-1-1,-1 0 1,1 0 0,0-1-1,0 1 1,0-1 0,6 2 0,-8-3-13,1 0 1,-1-1 0,1 1 0,0-1 0,-1 0 0,1 0 0,0 0-1,-1 0 1,1-1 0,0 1 0,-1-1 0,1 1 0,-1-1-1,1 0 1,-1 0 0,1 0 0,-1 0 0,1 0 0,-1-1 0,0 1-1,0-1 1,0 0 0,0 1 0,0-1 0,0 0 0,2-3 0,7-10 124,-1 1 1,0-1 0,-1-1 0,-1 1 0,-1-2 0,0 1 0,-1-1 0,-1 0 0,0 0 0,-1 0 0,-1-1 0,0-18 0,-3 27-60,-3 12-25,-3 15-6,5-7-68,0 0 0,1 0 0,0 1 0,1-1 0,0 0 0,1 0 0,0 1 0,1-1 0,0-1 0,5 12 0,-7-18 2,1-1-1,-1 1 0,1-1 0,0 1 0,1-1 1,-1 0-1,0 0 0,1 0 0,-1-1 0,1 1 1,0 0-1,0-1 0,0 0 0,0 0 0,1 0 1,-1 0-1,0 0 0,1-1 0,0 1 1,-1-1-1,1 0 0,0 0 0,-1 0 0,1-1 1,0 1-1,0-1 0,0 0 0,0 0 0,-1 0 1,1-1-1,0 1 0,0-1 0,4-1 0,4-2 18,0-1-1,-1 0 0,1-1 1,-1 0-1,0 0 0,-1-1 0,0-1 1,0 0-1,0 0 0,-1-1 1,13-15-1,-8 7 23,-1-1 1,0 0 0,-1-1-1,-1 0 1,15-39-1,-25 57-42,8-29 48,-8 29-48,-1-1 0,1 1-1,-1 0 1,1-1 0,-1 1-1,0-1 1,0 1 0,0-1 0,0 1-1,0 0 1,0-1 0,0 1-1,-1-1 1,1 1 0,0 0 0,-1-1-1,0-1 1,0 3-4,0 1 0,0-1 1,0 1-1,0-1 0,0 1 0,0-1 1,0 1-1,1-1 0,-1 1 0,0 0 1,0-1-1,1 1 0,-1 0 0,1 0 1,-1 0-1,0 0 0,1-1 1,-1 1-1,1 0 0,-1 1 0,-3 8 1,1 1 0,0-1 0,0 0 0,1 1-1,1-1 1,-1 1 0,2 0 0,0 14 0,0-19-3,1 1 0,0-1 0,0 1 0,1-1 0,-1 0 0,6 11 0,-6-14-2,1 0 1,-1-1 0,1 1 0,0 0 0,0-1 0,0 1 0,0-1 0,0 0 0,1 0-1,-1 0 1,1 0 0,-1 0 0,1 0 0,3 1 0,-3-2-87,0 0-1,0 0 1,0 0-1,1 0 1,-1-1 0,0 1-1,0-1 1,1 0-1,-1 0 1,0 0 0,0-1-1,1 1 1,-1-1 0,0 1-1,0-1 1,0 0-1,0-1 1,0 1 0,0 0-1,0-1 1,0 0-1,-1 1 1,1-1 0,0 0-1,-1 0 1,0-1 0,1 1-1,-1 0 1,2-4-1,2-1-166,-1 0 0,0-1 0,0 1-1,-1-1 1,0 0 0,0 0 0,-1-1 0,0 1-1,3-15 1,-1-18-775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2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16235,'-9'22'1601,"6"-2"-1153,9-2-592,10 0 576,8-6-120,11 0-56,8-4-280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2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90 519 15867,'-5'4'364,"0"2"0,1-1 0,0 0 0,0 1 0,0 0 0,1 0-1,0 0 1,0 0 0,0 0 0,1 1 0,0 0 0,0-1 0,1 1-1,0 0 1,0-1 0,0 1 0,1 0 0,0 0 0,1 7 0,3 9-59,0 0 0,2 1 0,1-2 0,11 27 0,7 22-483,-16-37 138,7 46 0,-14-69 39,-1 0-1,-1 0 1,0 0-1,0 0 1,-1 0-1,0 0 1,-1 0-1,-4 15 1,5-24 1,1 0 0,-1 0 1,0 1-1,0-1 1,0 0-1,-1 0 1,1 0-1,0 0 0,-1-1 1,1 1-1,-1 0 1,0-1-1,1 1 1,-1-1-1,0 1 1,0-1-1,0 0 0,0 1 1,0-1-1,0 0 1,-1-1-1,1 1 1,0 0-1,0-1 1,-1 1-1,-3 0 0,3-2 2,0 1 0,1 0 0,-1 0 0,0-1 0,1 0 0,-1 0 0,0 1 0,1-1 0,-1-1 0,1 1 0,-1 0 0,1-1 0,0 1 0,-1-1 0,1 0 0,0 1 0,0-1 0,0 0 0,0 0 0,1-1 0,-1 1 0,-2-4 0,1-1-4,0-1-1,0 1 1,0 0-1,1-1 1,0 0 0,1 1-1,0-1 1,0 0 0,1 0-1,-1 0 1,2 0 0,1-11-1,1-5-42,2 1 0,14-43-1,-1 16-158,3 1-1,35-59 1,64-88-483,-65 110 430,-26 39 136,10-12-8,39-87 1,-74 139 176,0-1 1,0 0-1,-1-1 0,-1 1 0,1 0 1,-1-1-1,-1 0 0,1 1 0,-1-1 1,-1-10-1,0 18-27,0 0 0,0-1 1,0 1-1,0 0 0,0-1 0,-1 1 1,1 0-1,0 0 0,-1 0 0,1-1 1,-1 1-1,1 0 0,-1 0 0,0 0 1,1 0-1,-1 0 0,0 0 0,0 0 1,0 0-1,0 0 0,0 0 0,0 1 1,-1-2-1,0 2 9,1-1-1,-1 1 1,1 0 0,-1 0 0,1 0-1,-1 0 1,1 0 0,-1 0 0,1 0-1,-1 1 1,1-1 0,-1 1 0,1-1-1,0 1 1,-1-1 0,-1 2-1,-5 3 86,0 0 0,1 1-1,-1 0 1,1 0-1,-8 10 1,2-1-37,1 0 0,1 1 0,1 0 1,0 1-1,1 0 0,1 0 0,1 1 0,0 0 0,1 1 1,1-1-1,1 1 0,1 0 0,-2 23 0,4-27-60,1-1-1,1 0 1,0 1-1,0-1 0,2 0 1,0 1-1,0-1 1,1-1-1,1 1 1,0-1-1,1 1 1,1-2-1,0 1 0,1-1 1,0 0-1,0 0 1,1-1-1,13 12 1,-10-12-67,-9-7-10,0 0 0,1-1 0,0 1 0,0-1 0,0 0 0,0-1 0,7 5 0,-11-7 45,0 0-1,0-1 0,0 1 0,0 0 0,0 0 0,0 0 0,-1 0 0,1 0 0,0 0 0,0 0 0,0-1 1,0 1-1,0 0 0,0 0 0,0 0 0,0 0 0,0 0 0,0-1 0,0 1 0,0 0 0,0 0 1,0 0-1,0 0 0,0 0 0,0-1 0,0 1 0,0 0 0,0 0 0,0 0 0,0 0 0,0 0 0,0-1 1,1 1-1,-1 0 0,0 0 0,0 0 0,0 0 0,0 0 0,0 0 0,0 0 0,0 0 0,0-1 1,1 1-1,-1 0 0,0 0 0,0 0 0,0 0 0,0 0 0,0 0 0,0 0 0,1 0 0,-1 0 0,0 0 1,0 0-1,0 0 0,0 0 0,0 0 0,1 0 0,-1 0 0,-10-13-562,-20-14-210,-2 1 0,-47-30 0,39 29 1276,-44-38-1,83 65-454,1 0 0,-1-1 0,1 1 0,-1 0 1,1-1-1,-1 1 0,1-1 0,-1 0 0,1 1 0,-1-1 0,1 1 0,-1-1 0,1 1 0,0-1 0,-1 0 0,1 1 0,0-1 0,0 0 1,0 0-1,-1 1 0,1-1 0,0 0 0,0 1 0,0-1 0,0-1 0,1 1-1,-1 1 1,1-1-1,0 1 0,-1-1 0,1 1 1,0-1-1,-1 1 0,1-1 0,0 1 1,0 0-1,-1-1 0,1 1 0,0 0 1,0 0-1,-1-1 0,1 1 0,0 0 1,1 0-1,51 0 569,-42 1-571,21 1-119,-1-2-1,1-1 0,-1-1 1,0-2-1,45-11 0,-10-10-43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18 174 15251,'1'-7'1259,"3"-24"722,-4 30-1781,0-1 0,0 1 0,1 0 0,-1 0 0,0 0 0,-1-1 0,1 1 1,0 0-1,0 0 0,0 0 0,-1-1 0,1 1 0,-1 0 0,1 0 0,-1 0 1,1 0-1,-2-2 0,1 3-147,1 0 0,0 0 0,0 0 0,-1 0 1,1 0-1,0 0 0,0 0 0,0 0 0,-1 0 1,1 0-1,0 0 0,0 0 0,-1 0 0,1 0 0,0 0 1,0 1-1,0-1 0,0 0 0,-1 0 0,1 0 1,0 0-1,0 0 0,0 1 0,0-1 0,-1 0 0,1 0 1,0 0-1,0 0 0,0 1 0,0-1 0,0 0 1,0 0-1,0 1 0,0-1 0,-1 0 0,1 0 0,0 0 1,0 1-1,0-1 0,-3 12 816,0 4-523,1 0 0,0 1-1,2-1 1,0 0-1,3 26 1,-3-35-338,1 0 0,1 0 0,-1 0 0,1 0 0,0-1 0,1 1 0,0 0 0,0-1 0,0 0 0,1 0 0,0 0 0,0 0 0,0 0 0,1-1 0,6 6 0,-7-8 9,0 0 0,0-1 0,1 0 0,-1 0 0,0 0 0,1-1-1,-1 1 1,1-1 0,0 0 0,-1 0 0,1-1 0,0 1 0,-1-1 0,1 0 0,0-1 0,0 1-1,-1-1 1,1 0 0,0 0 0,-1 0 0,9-4 0,3-1 70,0-2 1,-1 0 0,0 0-1,23-19 1,-5 0 201,38-40 0,-12 9 6,-58 58-293,-1-1 0,1 1 0,-1-1-1,0 1 1,1 0 0,0-1 0,-1 1 0,1 0 0,-1-1-1,1 1 1,-1 0 0,1-1 0,0 1 0,-1 0-1,1 0 1,-1 0 0,1 0 0,0 0 0,-1 0 0,1-1-1,0 1 1,-1 1 0,1-1 0,0 0 0,-1 0 0,1 0-1,0 0 1,-1 0 0,1 1 0,-1-1 0,1 0-1,0 0 1,-1 1 0,1-1 0,-1 1 0,1-1 0,-1 0-1,1 1 1,-1-1 0,0 1 0,1-1 0,-1 1-1,1-1 1,-1 1 0,0-1 0,1 1 0,-1 0 0,0-1-1,1 2 1,2 6-16,0 0 0,-1 0 0,3 12 0,1 1-41,-6-20 53,1 1 1,-1-1-1,1 1 0,0-1 0,0 1 1,0-1-1,-1 1 0,1-1 0,1 0 1,-1 1-1,0-1 0,0 0 0,0 0 0,1 0 1,-1 0-1,1 0 0,-1 0 0,0 0 1,1 0-1,0-1 0,2 2 0,-1-2 0,0 0 1,0 1-1,-1-2 0,1 1 0,0 0 0,0 0 0,0-1 0,0 1 0,-1-1 0,1 0 0,0 0 1,2-1-1,9-6-2,-1 1 1,1-2 0,21-18 0,-27 20 5,40-33 13,30-24 9,-69 58-28,0 0-1,1 0 1,-1 1-1,1 0 1,0 1-1,18-6 0,-27 10 4,1-1 0,0 1 0,0 0 0,0-1-1,-1 1 1,1 0 0,0 0 0,0 0 0,0 0-1,0 0 1,-1 1 0,1-1 0,0 1-1,0-1 1,-1 1 0,1-1 0,0 1 0,-1 0-1,1 0 1,0 0 0,-1 0 0,1 0-1,-1 0 1,0 0 0,1 1 0,-1-1 0,0 1-1,0-1 1,0 0 0,0 1 0,0 0-1,0-1 1,0 1 0,0 2 0,3 7-6,-1-1 1,-1 1-1,0 0 0,1 21 1,3 11 3,-6-42 5,0 0-1,1 0 1,-1 0 0,0 0-1,0 0 1,1 0 0,-1-1-1,1 1 1,-1 0 0,1 0-1,-1 0 1,1 0 0,-1 0 0,1-1-1,0 1 1,-1 0 0,1 0-1,0-1 1,0 1 0,0-1-1,-1 1 1,1-1 0,0 1 0,0-1-1,1 1 1,-1-1-14,1 0 0,-1 0-1,0-1 1,0 1 0,1 0 0,-1-1 0,0 1 0,0-1 0,0 1-1,0-1 1,1 1 0,-1-1 0,0 0 0,0 0 0,0 0-1,1-1 1,6-7-288,-1 1 0,0-1 1,8-14-1,-13 19 104,7-12-215,-1-1 0,-1 1 0,-1-2 0,7-23 0,-12 37 342,11-35-653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31 22085,'0'-2'175,"1"0"1,-1 1 0,1-1-1,-1 1 1,1-1-1,0 1 1,0 0 0,0-1-1,-1 1 1,1 0 0,1-1-1,-1 1 1,0 0-1,0 0 1,0 0 0,0 0-1,1 0 1,-1 0-1,1 0 1,-1 1 0,0-1-1,1 0 1,-1 1 0,1-1-1,0 1 1,-1 0-1,1-1 1,-1 1 0,1 0-1,0 0 1,-1 0-1,1 0 1,-1 0 0,1 0-1,0 1 1,1 0 0,-1-1-129,1 0 0,-1 1 1,0-1-1,0 1 0,0-1 1,0 1-1,0 0 0,0 0 1,0 0-1,0 0 0,0 1 1,0-1-1,0 0 0,-1 1 0,1-1 1,0 1-1,-1 0 0,1-1 1,-1 1-1,0 0 0,0 0 1,0 0-1,0 0 0,0 0 1,0 0-1,0 0 0,0 3 1,-1 2-41,0 0 1,0-1-1,-1 1 1,0 0-1,0 0 1,0 0-1,-1-1 0,0 1 1,-6 11-1,-33 58-96,37-69 80,-109 156-242,20-31-49,92-130 294,-2 2-12,0 1-1,0 0 0,1-1 1,-1 1-1,-1 6 0,4-10 17,0 0 0,0 0 0,-1 0-1,1-1 1,0 1 0,0 0 0,0 0-1,0 0 1,0 0 0,0 0 0,1 0 0,-1 0-1,0-1 1,0 1 0,1 0 0,-1 0-1,0 0 1,1 0 0,-1-1 0,1 1 0,-1 0-1,1-1 1,-1 1 0,1 0 0,-1-1-1,1 1 1,0 0 0,-1-1 0,1 1-1,0-1 1,0 1 0,0-1 0,-1 0 0,1 1-1,0-1 1,1 1 0,11 1-115,0 0-1,0 0 1,1-1 0,-1-1 0,0 0 0,0-1-1,24-4 1,-25 3-193,2 1-565,-1-1 1,1 0 0,-1-1-1,0-1 1,0 0 0,21-10 0,-18 3-447</inkml:trace>
  <inkml:trace contextRef="#ctx0" brushRef="#br0" timeOffset="1">506 367 21941,'-8'28'2144,"-2"-1"-1640,-2 9-240,-2 4 1041,-2 7-857,0 3-216,4-1-392,0-3-296,4-9-617,2-2-279,1-20 952,5-12-264,3 0-152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7 19828,'-16'-6'1889,"12"7"-1313,0 1-224,8-2 480,2 0-816,-3 3 336,-3 1-208,-9 2-352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4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43 21221,'1'-7'1626,"-3"8"-488,-5 20 82,-8 34-142,-8 46-1154,-22 200 0,47-275-376,-2-26 439,0 0 0,0 0 1,0 0-1,0 0 0,0 1 0,0-1 1,1 0-1,-1 0 0,0 0 1,0 0-1,0 0 0,0 0 1,0 1-1,1-1 0,-1 0 1,0 0-1,0 0 0,0 0 0,0 0 1,1 0-1,-1 0 0,0 0 1,0 0-1,0 0 0,0 0 1,1 0-1,-1 0 0,0 0 1,0 0-1,0 0 0,0 0 0,1 0 1,-1 0-1,0 0 0,0 0 1,0 0-1,0 0 0,1 0 1,-1 0-1,0-1 0,0 1 1,0 0-1,0 0 0,0 0 0,0 0 1,1 0-1,-1 0 0,0-1 1,0 1-1,0 0 0,0 0 1,0 0-1,0 0 0,0-1 1,4-5-205,0 0 0,0 0 0,-1-1 1,4-8-1,90-286-2908,-38 103 2775,-59 245 1177,-3 410 165,3-457-1033,1 0 0,-1 0 0,0 0 0,0 1 0,0-1 0,0 0 0,0 0 1,0 0-1,0 0 0,0 0 0,0 1 0,0-1 0,0 0 0,0 0 0,0 0 0,0 0 0,0 0 0,0 1 1,0-1-1,0 0 0,0 0 0,0 0 0,0 0 0,0 0 0,-1 0 0,1 1 0,0-1 0,0 0 1,0 0-1,0 0 0,0 0 0,0 0 0,0 0 0,0 0 0,-1 1 0,1-1 0,0 0 0,0 0 1,0 0-1,0 0 0,0 0 0,0 0 0,-1 0 0,1 0 0,0 0 0,0 0 0,0 0 0,0 0 1,0 0-1,-1 0 0,-7-7-993,-8-13-238,-31-46-1141,-13-21 4323,60 82 349,7 5-1112,16 6-479,-15-3-251,3-2-468,0 0 0,-1 0 1,1-1-1,0 0 1,0-1-1,0 0 0,-1 0 1,1-1-1,0-1 1,-1 0-1,0 0 0,0-1 1,0-1-1,0 0 1,0 0-1,-1 0 0,16-13 1,10-16-256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5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16732,'0'0'74,"-1"0"1,1 0-1,-1 0 1,1 0 0,0 0-1,-1 0 1,1 0 0,-1 1-1,1-1 1,0 0-1,-1 0 1,1 0 0,-1 1-1,1-1 1,0 0 0,-1 0-1,1 1 1,0-1-1,-1 0 1,1 0 0,0 1-1,0-1 1,-1 0 0,1 1-1,0-1 1,0 1-1,0-1 1,-1 0 0,1 1-1,0-1 1,0 0 0,0 2-1,-5 16 106,4-12 130,-4 19 160,1 0-1,1 0 1,2 0-1,0 1 0,2-1 1,0 0-1,9 42 1,-9-63-445,0 1 0,0-1 1,0 1-1,1-1 1,0 0-1,0 0 0,0 0 1,1 0-1,-1 0 1,1 0-1,0 0 0,0-1 1,0 1-1,0-1 1,1 0-1,-1 0 0,1-1 1,0 1-1,0 0 0,0-1 1,0 0-1,0 0 1,1-1-1,-1 1 0,9 1 1,-5-1 5,0 0 0,0 1 0,-1 0 0,1 0 0,-1 0 0,0 1 0,0 0 0,12 10 0,-17-12-25,1 0 1,-1 1-1,0-1 0,0 1 1,0-1-1,-1 1 0,1 0 0,-1-1 1,1 1-1,-1 0 0,0 0 1,0 0-1,0 1 0,-1-1 0,1 0 1,-1 0-1,1 0 0,-1 0 1,0 1-1,-1-1 0,1 0 0,0 0 1,-1 0-1,0 0 0,-1 5 1,0-2 17,-1-1 0,1 0 1,-1 1-1,0-1 0,0-1 1,-1 1-1,0 0 0,1-1 1,-1 1-1,-1-1 1,1-1-1,-1 1 0,1 0 1,-1-1-1,0 0 0,-1 0 1,1-1-1,0 1 0,-7 1 1,2 0-49,0-1 1,0-1 0,-1 1-1,1-2 1,-1 1-1,0-1 1,1-1 0,-1 0-1,-18-2 1,24 1 27,0 0 1,0-1-1,0 1 0,0-1 1,0 0-1,0 0 0,1-1 1,-1 1-1,1-1 1,-5-3-1,7 4 6,0 0 0,0 0 0,0 0 0,0 0 0,1-1 0,-1 1-1,0 0 1,1-1 0,0 1 0,0-1 0,-1 0 0,2 1 0,-1-1 0,0 0 0,0 1 0,1-1 0,0 0 0,-1 0 0,1-5 0,5-23-144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18148,'0'0'64,"1"0"1,-1 0-1,0 0 1,1 0 0,-1 0-1,0 0 1,1 0-1,-1 0 1,0 0-1,1 0 1,-1 0-1,0 0 1,0 0-1,1 0 1,-1 0-1,0 0 1,1 1-1,-1-1 1,0 0-1,1 0 1,-1 0 0,0 1-1,0-1 1,0 0-1,1 0 1,-1 1-1,0-1 1,0 0-1,0 0 1,1 1-1,-1-1 1,0 0-1,0 1 1,0-1-1,0 0 1,0 0-1,0 1 1,0-1 0,1 0-1,-1 1 1,0-1-1,0 0 1,0 1-1,0-1 1,-1 1-1,5 20 614,1 230 4474,-1-22-4753,-4-222-649,1 0 1,0 0 0,0-1 0,4 13 0,-4-19 173,-1 1 1,0 0 0,0-1 0,1 1-1,-1-1 1,0 1 0,1 0 0,-1-1 0,0 1-1,1-1 1,-1 1 0,1-1 0,-1 1 0,1-1-1,0 1 1,-1-1 0,1 0 0,-1 1-1,1-1 1,0 0 0,-1 1 0,2-1 0,-1 0-29,0 0 1,0-1-1,0 1 1,0 0-1,0-1 1,0 1-1,0-1 1,0 1-1,0-1 1,0 0-1,-1 1 1,1-1-1,0 0 1,0 1-1,-1-1 1,1 0-1,0 0 1,-1 0-1,1 0 1,0-1-1,21-43-1713,-11 19 851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13483,'2'2'189,"0"0"0,0 0 1,0-1-1,0 1 0,0-1 0,0 0 1,0 0-1,1 0 0,-1 0 0,1 0 1,-1 0-1,1 0 0,-1-1 1,1 1-1,-1-1 0,1 0 0,-1 0 1,1 0-1,0 0 0,-1 0 0,6-2 1,4 0 571,1-1 0,23-9 1,-35 12-706,18-8 632,0 1 1,-1-2-1,0-1 1,23-16-1,-34 22-483,-1-2 0,1 1 0,-1-1 0,0 0 1,0-1-1,-1 1 0,1-1 0,-2 0 0,1 0 0,-1-1 0,0 1 0,6-16 0,-10 22-192,0 1 0,0-1 0,0 1 0,1-1-1,-1 1 1,0-1 0,0 1 0,0-1 0,0 0 0,0 1 0,0-1 0,0 1 0,0-1 0,0 1 0,0-1-1,0 1 1,0-1 0,0 1 0,-1-1 0,1 0 0,0 1 0,0-1 0,-1 0 0,-10 2 120,-13 15-51,9-1-51,2 1-1,0 0 0,1 1 1,0 1-1,-9 20 0,15-29-16,2 1-1,-1 1 1,1-1-1,1 1 1,0 0-1,1-1 1,0 1-1,0 0 1,1 1-1,0-1 1,2 13-1,-1-21-18,1 0-1,-1 0 0,1-1 0,-1 1 1,1 0-1,0-1 0,0 1 0,1 0 1,-1-1-1,0 1 0,1-1 0,-1 0 1,1 1-1,0-1 0,0 0 0,0 0 0,0 0 1,0-1-1,0 1 0,1 0 0,-1-1 1,1 1-1,-1-1 0,1 0 0,-1 0 1,1 0-1,0 0 0,-1 0 0,1-1 1,0 1-1,0-1 0,0 1 0,-1-1 0,1 0 1,5-1-1,1 0-160,-1 0-1,0 0 1,0-1-1,0 0 1,0 0-1,0-1 1,0 0 0,0-1-1,-1 0 1,0 0-1,9-7 1,-3 0-84,-1 0-1,-1-1 1,0 0 0,-1-1-1,-1-1 1,0 1 0,0-1-1,-1-1 1,8-21 0,13-35-594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6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15291,'-5'8'621,"1"1"0,0 1 0,1-1 0,-1 0 0,2 1-1,0 0 1,0-1 0,-1 15 0,0 0-187,-21 147 1335,21-134-1282,1 0 0,5 61 0,-3-96-466,0 0 1,0 0 0,1 0 0,-1 0 0,0 0 0,1 0 0,-1 0 0,1 0 0,0 0-1,-1 0 1,1 0 0,0 0 0,0-1 0,0 1 0,1 0 0,-1 0 0,0-1 0,1 1-1,-1-1 1,1 0 0,-1 1 0,3 0 0,-2-1-13,0-1 0,0 0 0,0 0 1,0 0-1,0 0 0,0 0 0,0 0 0,0-1 0,0 1 0,0-1 0,-1 1 1,1-1-1,0 0 0,0 1 0,0-1 0,-1 0 0,1 0 0,0-1 1,-1 1-1,1 0 0,-1 0 0,2-3 0,12-10 29,-1 0-1,15-20 1,-18 19 15,2 0 1,26-23-1,-38 37-47,0 0 0,-1 0-1,1 1 1,0-1 0,0 1-1,0-1 1,0 0 0,0 1-1,0 0 1,0-1 0,0 1-1,0 0 1,1-1 0,-1 1-1,0 0 1,2 0 0,-3 0-1,1 0 1,-1 0 0,1 1 0,0-1 0,-1 0 0,1 1 0,-1-1 0,1 0 0,-1 1-1,1-1 1,-1 0 0,0 1 0,1-1 0,-1 1 0,1-1 0,-1 1 0,0-1 0,1 1-1,-1-1 1,0 1 0,1 1 0,0 3 31,1 1-1,-1 0 1,-1 0 0,1-1-1,-1 8 1,1-2-14,0 3 17,-1-6-3,0 1 0,1 0 0,0-1 0,1 1 0,3 11 0,-4-18-33,-1-1 0,1 1 0,0-1-1,-1 1 1,1-1 0,0 0 0,0 0 0,0 1 0,0-1-1,0 0 1,0 0 0,1 0 0,-1 0 0,0 0-1,0 0 1,1-1 0,-1 1 0,0 0 0,1-1 0,-1 1-1,1-1 1,-1 1 0,1-1 0,-1 1 0,1-1 0,-1 0-1,1 0 1,0 0 0,-1 0 0,1 0 0,-1 0 0,1-1-1,-1 1 1,1 0 0,-1-1 0,4 0 0,8-5-151,-1-1 1,1 0-1,-1 0 0,-1-1 1,1 0-1,-1-1 1,12-13-1,21-15-1325,-41 35 1346,9-8-792,1 1 1,0 1-1,19-9 0,-29 15 602,1 1-1,-1-1 1,1 1-1,-1 0 0,1 0 1,0 1-1,-1-1 1,1 1-1,0 0 0,-1 0 1,1 0-1,0 0 0,0 1 1,-1-1-1,1 1 1,0 0-1,-1 0 0,1 0 1,4 3-1,-8-4 300,1 1 0,0-1 0,0 0-1,-1 1 1,1-1 0,0 0 0,0 1-1,0-1 1,0 0 0,0 0 0,-1 0-1,1 1 1,0-1 0,0 0 0,0 0-1,0-1 1,0 1 0,0 0 0,-1 0 0,1 0-1,0 0 1,0-1 0,0 1 0,0-1-1,-1 1 1,1 0 0,0-1 0,0 1-1,-1-1 1,2 0 0,0-2 125,1 0-1,-1 0 1,0 0-1,0-1 1,-1 1 0,2-4-1,-1 4 45,-1 0 1,0 0-1,1 0 0,0 0 0,0 0 0,3-4 1,-5 7-132,0 0 0,0 0 0,1 0 1,-1-1-1,0 1 0,0 0 1,0 0-1,0 0 0,1 0 1,-1-1-1,0 1 0,0 0 1,1 0-1,-1 0 0,0 0 1,0 0-1,1 0 0,-1 0 1,0 0-1,0 0 0,1 0 1,-1 0-1,0 0 0,0 0 0,1 0 1,-1 0-1,0 0 0,0 0 1,1 0-1,-1 0 0,0 0 1,0 0-1,0 0 0,1 0 1,-1 1-1,0-1 0,0 0 1,1 0-1,-1 0 0,0 0 1,0 0-1,0 1 0,0-1 0,1 0 1,-1 0-1,0 0 0,0 1 1,0-1-1,0 0 0,0 0 1,0 1-1,0-1 0,0 0 1,0 0-1,1 1 0,1 14 594,-2-14-559,2 78 2576,-10 85-1,4-91-1541,3-48-741,0-2 22,0 0 0,-1 0 0,-2 0 0,0 0 0,-12 35 1,16-57-345,0 0 1,-1 0 0,1 0 0,0 0 0,-1 0 0,1 0 0,-1 0 0,1 0 0,-1 0 0,1-1 0,-1 1 0,0 0 0,1 0 0,-1-1 0,0 1 0,0 0 0,1-1 0,-1 1 0,0 0 0,0-1 0,-2 1 0,3-1-13,-1 0 0,0 0 1,1-1-1,-1 1 1,0 0-1,1-1 0,-1 1 1,1-1-1,-1 1 1,1 0-1,-1-1 0,1 1 1,-1-1-1,1 0 1,-1 1-1,1-1 0,-1 1 1,1-1-1,0 0 0,-1 1 1,1-1-1,0-1 1,-4-6 26,1-1 1,1 0-1,-3-13 0,1-2-408,1-1-1,1 0 0,1 0 0,1 0 1,1 0-1,2 1 0,0-1 0,1 0 1,2 1-1,1 0 0,0 0 0,18-36 1,2 8-378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6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19196,'-3'4'375,"1"0"0,-1 0-1,0-1 1,0 1 0,0-1-1,-1 0 1,1 0 0,-1 0 0,-5 3-1,-10 9 845,8-4-555,1 0 0,-13 17 0,20-24-626,1-1 0,-1 1 0,1 0 0,0 0 0,0 0 0,0 0 0,1 0 0,0 1 0,0-1 0,0 0 0,0 1 0,0 6 0,1-9-55,0-1 0,1 1-1,-1-1 1,0 1-1,1-1 1,-1 1 0,1-1-1,0 0 1,-1 1-1,1-1 1,0 0 0,0 0-1,0 0 1,0 1 0,0-1-1,0 0 1,0 0-1,0 0 1,0 0 0,1-1-1,-1 1 1,0 0-1,0 0 1,1-1 0,-1 1-1,1-1 1,-1 1-1,2-1 1,6 2-74,-1 0 1,0-1-1,16 0 1,-16 0 21,9-1-40,4 1-4,33 5 0,-48-5 109,-1 0 1,0 1-1,1-1 1,-1 1-1,0 0 0,0 1 1,-1-1-1,1 1 1,0 0-1,-1 0 0,6 5 1,-8-7 5,-1 1 1,0-1-1,0 1 1,1-1-1,-1 1 0,0-1 1,-1 1-1,1-1 1,0 1-1,0 0 1,-1-1-1,1 1 1,-1 0-1,1 0 0,-1 0 1,0-1-1,0 1 1,0 0-1,0 0 1,0 0-1,0 0 1,0 0-1,0-1 1,-1 1-1,1 0 0,-1 0 1,0-1-1,1 1 1,-1 0-1,0-1 1,0 1-1,0-1 1,0 1-1,0-1 0,0 1 1,-1-1-1,1 0 1,-2 2-1,-3 3-2,-1 0-1,0-1 0,0 0 1,0 0-1,-1 0 0,-12 5 0,9-6-194,1 0 0,-1-1 0,0 0 0,-14 2 0,20-4 137,-1 0 1,1-1-1,-1 0 1,1 0-1,-1-1 1,1 1-1,-1-1 1,1 0-1,0-1 1,-9-2-1,-15-13-266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8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17620,'1'-31'1947,"2"21"-1147,0 20 287,4 39-360,-3-1 1,-1 55-1,-2-20-481,-1-64-178,1 2 64,0 0 0,1-1-1,7 35 1,-8-52-111,0-1 0,-1 0 0,1 0 0,0 0 0,0 0 0,0 0 0,0-1 0,0 1 0,1 0 0,-1 0 0,1-1 0,-1 1 0,1-1-1,-1 1 1,1-1 0,0 0 0,0 1 0,0-1 0,-1 0 0,1 0 0,0 0 0,0-1 0,1 1 0,-1 0 0,0-1 0,0 1 0,0-1 0,0 0 0,0 0 0,1 0 0,2 0 0,7-2 40,-1 1 1,1-2-1,-1 0 1,20-8 0,-2 2-9,-26 7-48,0 2 0,0-1 0,0 0 0,0 1 0,0-1 0,1 1 0,-1 0 0,0 0-1,0 0 1,0 0 0,0 1 0,0-1 0,6 3 0,-8-3-2,0 1 0,0-1-1,0 1 1,0 0 0,-1-1 0,1 1 0,0 0 0,0 0-1,-1 0 1,1-1 0,-1 1 0,1 0 0,0 0 0,-1 0-1,0 0 1,1 2 0,0 0 6,0-1-1,-1 1 1,0 0 0,0 0-1,0-1 1,0 1 0,0 0-1,-1 4 1,-2 8 63,-1-1 0,-1 0 1,0 0-1,-1 0 0,-1-1 0,0 0 0,0 0 0,-1 0 0,-1-1 0,0-1 0,-1 1 1,-17 15-1,25-25-62,0-1 0,0 1 0,0-1 1,0 1-1,0-1 0,0 0 0,-1 0 1,1 0-1,0 0 0,0 0 0,-1 0 0,1-1 1,-1 1-1,1-1 0,-1 0 0,1 1 1,-1-1-1,1 0 0,-1-1 0,1 1 1,-1 0-1,1-1 0,-1 1 0,1-1 0,0 0 1,-5-2-1,4 1-116,1 0 0,-1 0 1,0-1-1,1 1 0,-1-1 0,1 0 1,0 0-1,0 0 0,0 0 1,0 0-1,0 0 0,1 0 0,0-1 1,-1 1-1,1-1 0,0 1 0,0-7 1,-1 0-75,1 1 1,1-1-1,0 0 1,2-17-1,6-1-436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42 397 20332,'5'-1'352,"1"0"0,-1 0 0,1-1-1,-1 0 1,1 0 0,-1 0 0,0-1-1,0 1 1,0-1 0,0 0 0,0-1-1,-1 1 1,6-7 0,-7 8-262,-1-1 1,1 1 0,-1-1-1,0 1 1,0-1 0,0 0-1,0 0 1,-1 0 0,1 0-1,-1-1 1,0 1 0,1 0-1,-2 0 1,1-1 0,0 1-1,-1-1 1,1 1 0,-1-1-1,0 1 1,0-1 0,0 1-1,-1 0 1,0-5 0,0 7-83,1 0 1,0 0-1,-1 0 1,1-1-1,-1 1 1,1 0-1,-1 0 1,0 0-1,1 0 1,-1 1-1,0-1 1,0 0-1,0 0 1,0 0-1,1 1 1,-1-1-1,0 0 1,0 1 0,-1-1-1,1 1 1,0-1-1,0 1 1,-1-1-1,-1 1 0,1-1 0,-1 1-1,1 0 1,-1 0 0,1 1 0,-1-1-1,1 0 1,-1 1 0,1-1 0,-4 2 0,-1 1-3,1 0 0,-1 0 0,1 0 1,0 1-1,0 0 0,-10 9 0,11-8-7,1-1 0,0 1 0,1 0 0,-1 0 0,1 1 0,0-1 0,0 1 0,0-1-1,1 1 1,-2 7 0,3-11 2,1-1-1,0 1 1,-1-1-1,1 1 1,0-1-1,0 1 1,0 0-1,1-1 1,-1 1 0,0-1-1,1 1 1,-1 0-1,1-1 1,-1 1-1,1-1 1,-1 0-1,3 3 1,-2-2-1,1-1 1,-1 0-1,1 1 1,-1-1-1,1 0 0,0 0 1,0 0-1,0 0 1,-1 0-1,1 0 1,0-1-1,0 1 1,0-1-1,0 1 1,0-1-1,1 0 0,1 1 1,56 0-5,-39-1-4,36 3-1,-51-2 6,0 0-1,1 1 1,-1 0-1,0 0 0,0 0 1,0 1-1,0-1 1,0 1-1,9 7 1,-14-9 3,0 0 1,-1-1 0,1 1 0,0-1-1,0 1 1,0-1 0,0 1 0,0-1-1,0 0 1,0 1 0,0-1 0,0 0 0,0 0-1,0 1 1,0-1 0,0 0 0,0 0-1,0 0 1,0 0 0,0-1 0,0 1-1,0 0 1,0 0 0,-1-1 0,2 1 0,0-1 2,0-1 1,0 1-1,-1 0 1,1-1-1,0 1 1,-1-1-1,0 1 1,1-1-1,-1 0 1,0 0-1,2-2 1,1-5 31,0 0 0,-1 0 0,1 0 0,1-11 0,8-58 202,-12 70-190,0-1-1,-1 1 1,0-1-1,-1 1 1,0-1-1,0 1 1,-3-10-1,4 18-44,0 0 0,0 0 0,0 0 0,0 1 0,0-1 0,0 0 0,0 0 0,-1 0 0,1 0 0,0 0 0,0 0 0,0 0 0,0 0 0,0 0 0,0 0 0,0 0 0,-1 0 0,1 0-1,0 0 1,0 0 0,0 0 0,0 0 0,0 0 0,0 0 0,0 0 0,-1 0 0,1 0 0,0 0 0,0 0 0,0 0 0,0 0 0,0 0 0,0 0 0,0 0 0,0 0 0,0 0 0,-1-1 0,1 1-1,0 0 1,0 0 0,0 0 0,0 0 0,0 0 0,0 0 0,0 0 0,0 0 0,0 0 0,0-1 0,0 1 0,0 0 0,0 0 0,0 0 0,0 0 0,0 0 0,0 0 0,0 0 0,0-1 0,0 1 0,-2 10-14,2-6 10,1-1 0,0 1-1,-1 0 1,1-1 0,0 1-1,0-1 1,1 1 0,-1-1-1,1 0 1,0 1 0,0-1-1,0 0 1,0 0 0,1 0-1,-1 0 1,1-1 0,3 4-1,-4-5 8,1 1 0,-1-1-1,1 0 1,0 1-1,-1-1 1,1-1 0,0 1-1,0 0 1,0-1-1,-1 1 1,1-1 0,0 0-1,0 0 1,0 0-1,0 0 1,0 0 0,-1-1-1,1 0 1,0 1-1,0-1 1,0 0 0,4-3-1,2 0 34,-1-1 1,1 0-1,-1-1 1,0 1-1,0-2 0,-1 1 1,0-1-1,0 0 0,11-16 1,-9 9 24,-1 1 0,0-1 0,-1 0 0,0-1 0,6-20 0,-10 16-13,-3 19-48,0 0-1,0 0 0,0 0 1,-1 0-1,1 0 0,0 0 1,0 0-1,0 0 0,-1 0 1,1 0-1,0 0 1,0 0-1,0 0 0,-1 0 1,1 0-1,0 0 0,0 0 1,0 0-1,0 0 0,-1 0 1,1 0-1,0 0 0,0 1 1,0-1-1,0 0 0,-1 0 1,1 0-1,0 0 0,0 0 1,0 0-1,0 1 1,0-1-1,0 0 0,0 0 1,-1 0-1,1 0 0,0 1 1,0-1-1,0 0 0,0 0 1,0 1-1,-18 28-7,12-12-9,0 1 1,-4 26-1,9-39 17,0 1-1,0-1 1,0 1-1,1-1 1,0 1-1,1-1 1,-1 1-1,1-1 1,0 1-1,0-1 1,0 1-1,4 6 1,-4-10 1,0 0 0,1 0 0,-1 0 1,1 0-1,0 0 0,0-1 0,0 1 0,0-1 0,0 1 0,0-1 1,0 0-1,0 1 0,0-1 0,0 0 0,1 0 0,-1-1 0,0 1 1,1 0-1,-1-1 0,1 0 0,-1 1 0,1-1 0,-1 0 0,1 0 1,-1-1-1,1 1 0,-1 0 0,0-1 0,5-1 0,4-1 10,0 0 0,0-1 0,0-1 0,18-10 0,-17 7-18,1 0 1,-1 0-1,-1-2 1,0 0-1,0 0 0,-1 0 1,0-2-1,11-16 1,-16 21-31,-1 0 1,0 0 0,0-1-1,0 1 1,-1-1-1,0 0 1,-1 0-1,1 0 1,-2 0 0,1 0-1,-1 0 1,0-1-1,-1 1 1,0 0 0,0-1-1,-3-10 1,3 18 30,0 0 0,0 0 0,0 1 0,0-1 1,0 0-1,0 0 0,0 1 0,0-1 0,0 0 0,-1 0 0,1 1 1,0-1-1,-1 0 0,1 1 0,0-1 0,-1 1 0,1-1 0,-1 0 1,1 1-1,-1-1 0,1 1 0,-1-1 0,1 1 0,-1-1 0,0 1 1,1 0-1,-1-1 0,0 1 0,1 0 0,-1-1 0,0 1 0,0 0 1,1 0-1,-1 0 0,0 0 0,1-1 0,-1 1 0,0 0 0,0 0 1,1 1-1,-1-1 0,0 0 0,0 0 0,1 0 0,-1 0 0,0 1 1,0-1-1,1 0 0,-1 0 0,0 1 0,1-1 0,-1 1 0,1-1 1,-1 1-1,1-1 0,-2 2 0,-2 1-28,-1 1-1,1 1 1,0-1-1,0 1 1,-6 8-1,5-5 62,0 1-1,1-1 1,0 1 0,0 0-1,-3 12 1,7-18-20,-1-1 0,0 1-1,1 0 1,-1-1 0,1 1 0,0 0 0,0-1 0,0 1 0,0 0 0,1 0 0,-1-1-1,1 1 1,-1 0 0,1-1 0,0 1 0,0-1 0,0 1 0,1-1 0,-1 0 0,0 1-1,1-1 1,0 0 0,1 2 0,10 9-43,0 0-1,19 25 1,-26-29-715,-1 0 1,0 0-1,7 16 0,-12-24 656,1 1 0,-1-1 0,1 1 0,0-1 0,0 1-1,0-1 1,0 0 0,0 1 0,0-1 0,0 0 0,0 0-1,2 2 1,7 4-722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2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 16708,'-18'-3'8257,"21"1"-7112,-1 0-265,3-1-744,0 0-528,3 1-1385,-7-2 1577,8 4-344,1 3-144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42 19116,'0'-4'517,"1"0"-1,0-1 1,0 1 0,0 0 0,1 0-1,0 0 1,-1 0 0,4-5-1,-4 21 2167,-3 7-2666,0-7 3,1-7-19,0 0 0,0 0 0,1 0 0,-1 0 0,2 9 0,-1-13-3,0 0-1,0 0 1,0 0-1,1 0 1,-1 0 0,1 0-1,-1 0 1,0-1-1,1 1 1,0 0-1,-1 0 1,1 0 0,0 0-1,-1-1 1,1 1-1,0 0 1,0-1-1,-1 1 1,1 0 0,0-1-1,0 1 1,0-1-1,0 1 1,0-1-1,0 0 1,0 1 0,0-1-1,0 0 1,0 0-1,0 0 1,0 0 0,0 0-1,1 0 1,17 1-14,-8-1-35,-1 0-1,1 1 0,-1 1 1,18 3-1,-24-3 30,-1-1 1,0 0-1,0 1 0,0-1 0,0 1 1,-1 0-1,1 0 0,0 0 1,-1 0-1,1 0 0,-1 1 0,0-1 1,0 1-1,0 0 0,0 0 0,0-1 1,0 1-1,-1 0 0,2 4 0,-1 1-20,0-1 0,0 1 0,0 0 0,-1-1 0,-1 1 0,1 0 0,-1 0 0,0 0 0,-1-1 0,0 1 0,0 0 0,-1-1 0,0 1 0,0 0 0,-1-1 0,0 0 0,-5 11 0,4-11 70,0 0 0,-1 0 0,1-1 0,-1 1 0,-1-1 1,1 0-1,-1 0 0,0-1 0,0 0 0,-1 0 0,1 0 0,-1-1 0,0 0 0,-1 0 1,1-1-1,-13 5 0,9-5 71,0-1 0,0 0 1,0 0-1,0-1 1,0-1-1,-21-1 0,29 1-161,1 0 0,-1-1 0,1 1 0,-1-1-1,1 0 1,-1 0 0,1 0 0,-1 0 0,1 0 0,0 0-1,0 0 1,-1-1 0,1 1 0,0-1 0,0 0 0,0 0-1,1 0 1,-1 1 0,0-2 0,1 1 0,-1 0 0,1 0-1,0 0 1,0-1 0,0 1 0,0 0 0,0-1 0,0 1-1,1-1 1,-1 1 0,1-1 0,-1 0 0,1 1 0,0-5-1,3-22-387,4-6-165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0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96 268 21181,'-5'3'382,"0"1"1,0 0 0,1 0 0,0 1 0,0-1 0,0 1 0,1 0 0,-1 0 0,1 0 0,0 1 0,1-1-1,-1 1 1,-1 7 0,-6 13-351,-9 45-1,15-49 6,0 1 0,-1 26 0,5-42-28,-1 0 1,2 0 0,-1 0 0,1 0-1,0-1 1,0 1 0,1 0-1,0 0 1,0-1 0,1 0-1,5 11 1,-7-15-5,1 0 1,0 0-1,0 0 0,-1 0 1,1 0-1,0-1 0,1 1 1,-1-1-1,0 1 0,0-1 0,1 0 1,-1 0-1,1 0 0,-1 0 1,1 0-1,-1-1 0,1 1 1,-1-1-1,1 0 0,-1 1 1,1-1-1,0 0 0,-1-1 1,1 1-1,0 0 0,-1-1 0,4-1 1,3 0 5,0-1 1,0 0 0,0-1 0,-1 0-1,1-1 1,10-7 0,7-8 9,0-1 1,-2-1 0,-1-1-1,0-1 1,-2-1-1,-1-1 1,-1-1-1,-1-1 1,-1 0 0,22-53-1,-33 64-12,0-1-1,-2 1 1,0-1-1,0 0 1,-2 0 0,1-30-1,-3 40-3,-1 0-1,1 0 1,-2 1-1,1-1 1,-1 0-1,0 1 1,-7-15-1,7 18-3,0 0 0,0 1 0,0-1 0,-1 1 0,0-1 0,0 1 0,0 0 0,0 0 0,0 0 0,-1 1 0,1-1 0,-1 1 0,0 0 0,1 0 0,-6-2 0,2 2-1,0 0 1,0 0-1,0 1 0,0 0 0,0 0 0,0 1 1,0 0-1,-1 0 0,1 1 0,0 0 0,0 0 1,0 1-1,0 0 0,1 0 0,-1 0 0,-9 5 1,3 0-3,0 0 1,0 1 0,0 1 0,1 0-1,0 0 1,-18 19 0,30-27-1,-20 25-46,19-26 42,0 1 0,1 0 0,0 0 0,-1-1 0,1 1 0,-1 0 0,1 0 1,0 0-1,-1-1 0,1 1 0,0 0 0,0 0 0,0 0 0,0 0 0,0 0 0,0 0 1,0 0-1,0-1 0,0 1 0,0 0 0,1 0 0,-1 0 0,0 0 0,0 0 1,1-1-1,-1 1 0,1 0 0,-1 0 0,1-1 0,-1 1 0,1 0 0,-1-1 1,1 1-1,0 0 0,7 3-54,0-1 0,0 0 0,1 0 0,-1-1 0,0 0 1,1-1-1,0 0 0,13 0 0,2 1-48,-7 0 52,1 0 1,0 1-1,-1 1 0,0 1 0,32 13 1,-43-15 36,-1 0 0,1 0 0,-1 1 0,0 0 0,0 0 0,0 0 0,0 0 0,-1 1 0,0 0 0,0 0 0,0 0 0,0 0 0,-1 0 0,0 1 0,0 0 1,-1 0-1,1-1 0,-1 1 0,0 1 0,1 6 0,0 21-619,-2-27 542,-1 1-1,1 0 0,1-1 0,3 15 0,2-7-155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8 166 17780,'-7'11'1856,"8"-4"-1064,5-1-304,19-9 1353,16-8-977,17-11-304,7-1-40,9-5-488,1-1-328,-6 3-680,-10 3-184,-24 7 872,-9 8-272,-37 12-209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0 609 16227,'14'28'2041,"15"-14"-1193,14-18-368,10-9 1009,13-19-969,4-6-368,0-14 224,5-3-152,-9 1-296</inkml:trace>
  <inkml:trace contextRef="#ctx0" brushRef="#br0" timeOffset="1">543 0 15395,'5'5'2145,"9"-1"-1233,3-1-384,2 2 2401,8 4-2193,0-2-96,2 9-160,0 1-152,-9 8-168,-6 3-48,-10 9-88,-4 5-72,-13 14-568,-4 7 1448,-4 3-816,-1-2-16,6-16 24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18748,'1'1'114,"1"0"0,0 1-1,-1-1 1,1 1 0,-1 0 0,1-1-1,-1 1 1,0 0 0,0 0 0,0 0-1,0 0 1,0 0 0,0 0 0,-1 0-1,1 0 1,-1 0 0,1 1 0,-1-1-1,0 0 1,0 0 0,0 4 0,1 2 149,13 202 2054,2 9-1941,-16-214-409,1-1 1,0 1 0,0 0-1,0-1 1,1 1 0,3 8 0,-4-12 14,0-1-1,-1 1 1,1 0 0,-1 0 0,1-1 0,0 1-1,0 0 1,-1-1 0,1 1 0,0-1 0,0 1-1,0-1 1,0 1 0,0-1 0,-1 0 0,1 1-1,0-1 1,0 0 0,0 0 0,0 0 0,0 0-1,0 0 1,0 0 0,0 0 0,0 0 0,0 0 0,0 0-1,0 0 1,0 0 0,0-1 0,0 1 0,0 0-1,0-1 1,-1 1 0,1-1 0,1 0 0,4-3-122,0 1 0,-1-1 0,1 0 1,-1-1-1,0 1 0,-1-1 0,1 0 1,6-11-1,29-50-930,-29 44 686,43-82-2074,60-161-1,-93 204 2275,-21 87 1105,-5 35-50,-9 147 1208,14-175-1917,1 0 0,2 1 1,1-1-1,10 38 1,-13-68-170,14 42-441,-15-43 409,1 0 0,0 0 0,0 0 0,0-1 0,0 1 0,0 0 0,1 0 0,-1-1 0,0 1 0,1-1 0,-1 1 0,1-1-1,-1 0 1,1 0 0,0 1 0,0-1 0,-1 0 0,5 1 0,-1-2-322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18228,'-9'-2'2016,"5"4"-1392,7 7-303,7 2 1103,10 5-576,4-3-344,12 0-896,4-3-360,6-7 632,3-3-144,5-10-88</inkml:trace>
  <inkml:trace contextRef="#ctx0" brushRef="#br0" timeOffset="1">588 109 15091,'-18'32'1495,"6"-10"-332,0 0 1,-10 31-1,19-47-985,2 0-1,-1 0 1,1 1 0,-1-1 0,2 0-1,-1 0 1,1 1 0,0-1 0,0 0-1,0 0 1,1 1 0,0-1 0,1 0-1,2 8 1,-4-12-128,1 0-1,0 0 0,0 0 1,0 0-1,0 0 1,0-1-1,0 1 1,1 0-1,-1-1 0,1 1 1,-1-1-1,1 1 1,-1-1-1,1 0 0,0 1 1,0-1-1,0 0 1,-1 0-1,1 0 0,4 1 1,-3-2 16,0 0 0,1 1 0,-1-1 0,0 0 0,0-1 0,0 1 0,1 0 0,-1-1 0,0 0 0,0 0 0,0 0 0,4-2 0,3-2 129,0 0 1,-1-1 0,1-1 0,-1 1 0,-1-1-1,16-16 1,-15 12 31,0-1-1,0 1 1,-2-1-1,1-1 1,10-23-1,-16 31-268,0 1-1,-1-1 1,1 1-1,-1-1 0,0 0 1,0 0-1,0 1 0,-1-1 1,0 0-1,0 0 1,0 0-1,0 0 0,-1 0 1,0 1-1,0-1 0,0 0 1,-1 0-1,1 1 1,-1-1-1,-4-7 0,4 10 10,0 0-1,0 0 1,0 0 0,0 0-1,0 1 1,0-1-1,0 1 1,0-1 0,-1 1-1,1 0 1,-1 0-1,1 0 1,-1 0-1,1 0 1,-4 0 0,-16-1-356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51 179 16163,'7'-27'2087,"-7"13"-1037,0 14-1001,0 0-1,0 0 1,0-1 0,0 1 0,0 0 0,0 0 0,0 0 0,0-1 0,-1 1 0,1 0 0,0 0 0,0-1 0,0 1 0,0 0 0,0 0-1,0 0 1,-1 0 0,1-1 0,0 1 0,0 0 0,0 0 0,-1 0 0,1 0 0,0 0 0,0-1 0,0 1 0,-1 0 0,1 0-1,0 0 1,0 0 0,-1 0 0,1 0 0,0 0 0,0 0 0,0 0 0,-1 0 0,0 0 60,0 1-1,0-1 1,0 1 0,0-1 0,1 1-1,-1-1 1,0 1 0,0-1 0,1 1-1,-1 0 1,0-1 0,0 1 0,1 0-1,-1 0 1,1-1 0,-1 1 0,1 0-1,-1 0 1,1 1 0,-10 21 493,8-18-413,-4 15-23,1 0 1,0 0 0,-3 36-1,7-43-149,1-1 0,0 1-1,0-1 1,1 0 0,1 1 0,0-1-1,6 19 1,-8-29 3,1 0 1,0 0-1,0 0 1,0 0-1,0 0 1,0 0-1,0 0 1,1 0-1,-1 0 1,1 0-1,-1-1 1,1 1-1,0 0 1,0-1-1,0 0 1,0 1-1,0-1 1,0 0-1,0 0 1,0 0-1,0 0 1,0-1-1,0 1 1,1 0-1,-1-1 1,0 0-1,1 1 1,-1-1-1,0 0 1,1 0-1,-1-1 1,0 1-1,0 0 1,1-1-1,-1 1 1,0-1-1,5-1 1,4-3 108,1 0 1,-1-1 0,0 0-1,0-1 1,15-12-1,1-2 102,-1-1 0,-1-2 0,-1 0 1,-1-2-1,-1 0 0,-2-2 0,25-42 0,-39 54-163,-5 9-29,-3 9 18,-2 5-62,0 0 1,0 1 0,1 0-1,0 0 1,0 0-1,1 0 1,-3 17-1,-2 60-70,7-72 61,0 0 0,1 0 0,0 0 0,4 16 0,-5-27 13,1 1 0,0 0 0,0-1 1,0 1-1,0 0 0,1-1 1,-1 1-1,1-1 0,-1 0 0,1 0 1,3 4-1,-3-5 5,-1 0 1,0 0-1,1 0 1,-1-1-1,0 1 1,1-1-1,-1 1 1,1-1-1,-1 1 1,1-1-1,-1 0 1,1 0-1,-1 0 0,1 0 1,-1 0-1,1 0 1,-1 0-1,1 0 1,-1 0-1,1-1 1,-1 1-1,1-1 1,1 0-1,3-2 31,-1 0 0,1 0-1,-1-1 1,0 1 0,0-1 0,0 0-1,-1-1 1,1 1 0,-1-1 0,7-10-1,1-3 177,18-36-1,-22 38-104,0 0-1,-2 0 1,0 0 0,-1-1 0,0 0 0,-2 0-1,0-1 1,1-25 0,-5 31-86,-3 14-81,-5 17-74,7-10 86,0 0 0,1 0-1,0-1 1,1 1 0,-1 0 0,2 0 0,-1 0-1,1 0 1,3 13 0,-3-21 42,-1 1 1,1-1-1,-1 0 1,1 1-1,0-1 1,-1 0-1,1 0 1,0 1-1,0-1 0,0 0 1,0 0-1,0 0 1,0 0-1,0 0 1,0 0-1,1-1 1,-1 1-1,0 0 0,0 0 1,1-1-1,-1 1 1,1-1-1,-1 1 1,0-1-1,1 0 1,-1 1-1,1-1 0,-1 0 1,1 0-1,-1 0 1,1 0-1,-1 0 1,0-1-1,1 1 1,-1 0-1,1-1 0,-1 1 1,2-1-1,4-2 1,0 0-1,0 0 0,0 0 0,0-1 1,-1 0-1,7-5 0,1-2 28,-1-1-1,0 0 1,13-16 0,-21 21-4,0 1 1,0-1 0,-1 1-1,0-1 1,0-1-1,-1 1 1,1 0 0,-2-1-1,3-8 1,-6 9-60,-6 11-11,-6 13-51,6-5 38,0 1 0,1 0-1,0 0 1,1 1 0,1-1-1,-4 21 1,7-33 63,1-1 0,0 1 0,0-1 0,0 1 0,0-1 0,0 1 0,0-1 0,0 1 0,0-1 0,0 1 0,0-1 0,0 1 1,0-1-1,0 1 0,0-1 0,0 1 0,0-1 0,1 1 0,-1-1 0,0 1 0,0-1 0,1 0 0,-1 1 0,0-1 0,1 1 0,-1-1 0,0 0 0,1 1 0,-1-1 0,1 0 0,-1 1 0,0-1 0,1 0 0,-1 0 0,1 1 0,-1-1 0,1 0 0,-1 0 0,1 0 0,-1 0 0,1 0 0,-1 1 0,1-1 0,-1 0 0,1 0 0,-1 0 1,1 0-1,-1-1 0,1 1 0,-1 0 0,1 0 0,-1 0 0,1 0 0,-1 0 0,1-1 0,-1 1 0,1 0 0,-1 0 0,1-1 0,-1 1 0,37-20-39,-31 15 28,6-2-8,0 0 1,0 0 0,0 0 0,0 1 0,27-9 0,-36 15 14,0-1 0,0 0-1,-1 1 1,1-1 0,0 1-1,0 0 1,0 0-1,0 0 1,0 1 0,0-1-1,-1 1 1,1-1-1,0 1 1,0 0 0,-1 0-1,1 0 1,0 1-1,-1-1 1,1 0 0,-1 1-1,0 0 1,1 0-1,-1-1 1,0 1 0,0 0-1,0 1 1,0-1-1,-1 0 1,4 6 0,-1-2-18,-1 1-1,0 1 1,0-1 0,1 8 0,8 19 72,-12-34-43,0 0 0,0 1-1,1-1 1,-1 0 0,0 0 0,0 0-1,0 0 1,0 0 0,0 0 0,0 0-1,0 0 1,0 0 0,0 1 0,0-1-1,1 0 1,-1 0 0,0 0 0,0 0-1,0 0 1,0 0 0,0 0 0,0 0-1,0 0 1,1 0 0,-1 0 0,0 0-1,0 0 1,0 0 0,0 0 0,0 0-1,0 0 1,1 0 0,-1 0 0,0 0-1,0 0 1,0 0 0,0 0 0,0 0-1,0 0 1,0 0 0,1 0 0,-1 0 0,0-1-1,0 1 1,0 0 0,0 0 0,0 0-1,0 0 1,0 0 0,7-9 115,2-10 57,1-4-24,1 0 1,1 0-1,23-30 0,-33 51-161,0-1 0,0 1 1,0 0-1,0 0 0,0 0 0,1 0 0,-1 0 0,1 1 0,-1-1 0,1 1 1,0-1-1,0 1 0,0 0 0,-1 0 0,1 0 0,0 1 0,0-1 0,0 1 1,0-1-1,5 1 0,-4 0-197,0 0 0,0-1 0,0 0 0,0 0 0,0 0 0,0 0 1,0 0-1,0-1 0,-1 0 0,5-2 0,-6 3 138,0-1 0,0 0 1,-1 0-1,1 0 0,0 0 0,-1 0 0,1 0 0,-1-1 1,0 1-1,0 0 0,0-1 0,0 1 0,1-5 1,5-18-546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13419,'-4'5'1552,"10"5"-904,5 2-368,12-1 1409,3 2-1169,8 0-352,4-4-56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93 354 18332,'-10'13'743,"-6"5"30,2 1 0,-20 33 0,31-48-646,1 1 0,0-1-1,0 1 1,0 0-1,0 0 1,1 0 0,-1 0-1,1 0 1,1 0-1,-1 0 1,1 1 0,0-1-1,0 0 1,0 0-1,1 0 1,-1 0-1,4 10 1,-3-13-100,0 0 1,0 0-1,1 0 0,-1 0 1,0 0-1,1 0 1,-1-1-1,1 1 0,0 0 1,0-1-1,0 1 0,0-1 1,0 0-1,0 0 0,0 0 1,0 0-1,0 0 0,0 0 1,1 0-1,-1-1 0,0 1 1,1-1-1,-1 1 1,0-1-1,1 0 0,-1 0 1,0 0-1,1-1 0,3 0 1,4 0-9,-1-1 1,0 0 0,0-1 0,0 0-1,0 0 1,12-8 0,-1-1 41,0-1 0,0-1 0,-2-1 0,0-1-1,0-1 1,-2 0 0,27-36 0,-24 27 116,-1-2-1,-2 0 0,0-1 1,-2-1-1,12-37 1,-20 51-37,-1-1 1,-1 1 0,0-1 0,-1 0 0,-1-1 0,0 1 0,-2-28-1,0 43-118,-1 0 0,1 0 0,0 0-1,-1 0 1,1 0 0,-1 0 0,0 0-1,0 0 1,0 0 0,-1-2 0,1 3-14,1 1 0,-1-1 0,1 0 0,-1 1 0,0-1 0,1 1 0,-1-1 0,0 1 1,1 0-1,-1-1 0,0 1 0,0-1 0,1 1 0,-1 0 0,0 0 0,0 0 0,0-1 0,1 1 0,-2 0 1,0 1-8,0-1 1,0 0 0,0 1 0,0 0-1,1-1 1,-1 1 0,0 0 0,0 0-1,1 0 1,-1 0 0,0 0 0,1 1-1,-1-1 1,1 0 0,0 1 0,-1-1-1,1 1 1,0-1 0,-2 4 0,-3 6-89,0 0 1,1 1 0,0 0 0,1-1 0,1 1 0,0 1-1,0-1 1,-1 15 0,2 0-571,1-1 0,5 52-1,-3-69 544,0 1-1,1-1 1,0 0-1,0 0 1,1 1-1,1-1 1,0-1-1,6 13 0,14 14-554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1 330 17740,'7'-5'478,"31"-23"2425,43-22 1,-69 44-2562,0 0 0,0 1 0,1 0 0,-1 0 0,1 2 0,0 0 0,0 0 0,20-1 0,-32 4-334,0 0 0,0 0 0,0-1 0,0 1 1,-1 0-1,1 0 0,0 0 0,0 0 0,0 0 0,0 1 0,0-1 0,0 0 0,0 0 0,0 0 0,-1 1 1,1-1-1,0 1 0,0-1 0,0 0 0,-1 1 0,1 0 0,0-1 0,0 1 0,-1-1 0,1 1 0,-1 0 1,1-1-1,0 1 0,-1 0 0,1 0 0,-1-1 0,0 1 0,1 0 0,-1 0 0,0 0 0,1 0 0,-1 0 1,0-1-1,0 1 0,0 0 0,0 0 0,0 0 0,0 1 0,0 2-15,-1 0 0,0 0 0,-1 0-1,1 0 1,-1-1 0,1 1 0,-1 0 0,0-1-1,-3 4 1,-51 68-123,-14 21 13,59-79 98,1 1 1,1-1-1,-13 37 1,20-48 23,0 1 0,0 0 0,1-1-1,0 1 1,0 8 0,0-13 0,1-1 0,0 1 0,0-1 0,1 1 0,-1 0-1,0-1 1,1 1 0,-1-1 0,0 1 0,1-1 0,0 1 0,-1-1 0,1 1-1,0-1 1,0 0 0,0 1 0,0-1 0,0 0 0,0 0 0,0 1 0,0-1-1,1 0 1,-1 0 0,0-1 0,1 1 0,-1 0 0,0 0 0,3 0-1,1 0 6,-1 0 0,0 0 0,1-1 0,-1 1 0,1-1 0,-1 0-1,1-1 1,-1 1 0,1-1 0,-1 0 0,0 0 0,1 0 0,6-4-1,5-2 22,0-1-1,17-11 1,2-3-117,0-3 0,-1-1 0,-2-1 0,0-2 0,-2-1 0,-2-1 0,-1-2 0,42-64 0,-59 78-49,0 0-1,8-22 0,-15 35 104,-1 0 1,0 0-1,-1 0 0,0 0 1,0 0-1,0-1 1,0 1-1,-1 0 0,0-1 1,-1 1-1,-1-10 1,2 15 33,0 0 0,0 0 0,0 0 0,-1 0 0,1 0 0,0 0 1,-1 0-1,1 0 0,-1 1 0,1-1 0,-1 0 0,1 0 0,-1 0 1,0 0-1,1 1 0,-1-1 0,0 0 0,0 1 0,0-1 1,1 1-1,-1-1 0,0 0 0,0 1 0,0 0 0,0-1 0,0 1 1,0 0-1,0-1 0,0 1 0,0 0 0,0 0 0,0 0 1,0 0-1,0 0 0,0 0 0,0 0 0,0 0 0,-2 1 0,0 0 16,0 0 1,0 0-1,0 1 0,0-1 0,0 1 0,0 0 0,0 0 0,0 0 0,1 0 0,-5 5 0,-1 3 26,2 0 0,-1 0 0,1 1 0,0-1 0,1 1 0,1 1 0,-1-1 0,2 1 0,0-1 0,0 1 0,1 0 0,0 0 0,1 1 0,1-1 0,1 23 0,0-32-30,-1 1 1,0-1-1,1 0 0,0 1 0,0-1 0,0 1 0,0-1 0,0 0 0,1 0 0,-1 0 0,1 0 0,0 0 0,0 0 0,0 0 0,0 0 0,1-1 0,-1 1 0,1-1 0,-1 0 0,1 0 0,0 0 1,0 0-1,0 0 0,0-1 0,0 1 0,0-1 0,1 0 0,-1 1 0,0-2 0,1 1 0,-1 0 0,1-1 0,-1 0 0,1 1 0,5-2 0,3 0 27,0 0 0,-1-1 0,1-1-1,-1 0 1,0 0 0,0-1 0,0 0-1,0-1 1,16-10 0,-5 0 45,-1 0 0,-1-2 0,0 0 0,-1-1 0,33-41 0,-39 42-38,-1 0 0,0-1-1,-1-1 1,-2 1 0,0-2-1,0 1 1,-2-1 0,5-21-1,-12 40-44,1-1-1,-1 1 0,0-1 1,1 1-1,-1-1 0,0 1 0,0-1 1,0 0-1,0 1 0,0-1 0,-1 1 1,1-2-1,0 2-2,-1 1 0,1 0-1,0 0 1,0 0 0,-1 0 0,1 0 0,0 0 0,0 0 0,-1-1 0,1 1 0,0 0-1,0 0 1,-1 0 0,1 0 0,0 0 0,-1 0 0,1 0 0,0 0 0,0 0-1,-1 1 1,1-1 0,0 0 0,0 0 0,-1 0 0,1 0 0,0 0 0,0 0-1,-1 0 1,1 1 0,0-1 0,0 0 0,0 0 0,-1 0 0,1 0 0,0 1-1,0-1 1,0 0 0,0 1 0,-5 3-8,1 1 1,0-1-1,1 1 1,-6 10-1,-2 5-156,2 0 0,1 1 0,0 0 1,2 0-1,0 1 0,1-1 0,2 1 0,0 1 0,0 36 0,3-56 127,1 1 1,-1-1-1,1 1 0,-1-1 1,1 1-1,0-1 0,0 0 0,0 1 1,1-1-1,-1 0 0,1 0 1,0 0-1,0 0 0,0 0 0,0 0 1,4 3-1,19 6-336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7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 16508,'4'1'156,"0"0"1,0 0-1,-1 0 1,1 0 0,0 1-1,-1 0 1,1 0 0,-1 0-1,0 0 1,0 0 0,0 1-1,0 0 1,3 3-1,-2-2-2,-1 1-1,0 0 1,0 1-1,0-1 1,-1 0-1,1 1 1,-2-1-1,3 9 1,-1 1 82,0 0 1,-1 0-1,-1 0 1,-1 1-1,0-1 0,-1 0 1,0 1-1,-1-1 1,-1 0-1,-1 0 1,0 0-1,0-1 1,-2 1-1,-11 21 1,4-11-23,-1-2 1,-2 0-1,0 0 1,-1-2 0,-1 0-1,-1-1 1,-28 23-1,34-33-79,0 0-1,0-1 0,-18 9 0,27-16-128,0 0-1,0 0 1,0 0 0,-1 0 0,1-1 0,0 0-1,-1 0 1,1 0 0,-1-1 0,1 1 0,-1-1-1,1 0 1,-1 0 0,1-1 0,-1 1-1,-4-2 1,7 1-38,-1-1 1,1 0-1,-1 1 0,1-1 0,-1 0 1,1 0-1,0 0 0,0 0 0,0 0 1,0-1-1,0 1 0,1-1 0,-1 1 1,1-1-1,-1 0 0,1 1 0,0-1 0,-1-6 1,-2-4-148,1-1 1,-2-22-1,3 19-21,1 1-1,1-29 1,1 41 185,-1 0 1,0 0-1,1 0 0,0 0 1,0 0-1,0 0 0,1 0 1,-1 0-1,1 0 0,0 1 1,0-1-1,0 0 0,0 1 0,1 0 1,-1-1-1,6-3 0,-6 6 17,0-1-1,0 1 1,0 0-1,1 0 1,-1 1-1,0-1 1,1 0-1,-1 1 0,1-1 1,-1 1-1,1 0 1,-1 0-1,0 0 1,1 0-1,-1 0 0,1 1 1,-1-1-1,4 1 1,5 3 7,0-1 0,16 9 0,-19-9-5,48 26 200,-2 2 1,54 40-1,19 11 93,-124-80-320,-1 0 1,1-1 0,0 1-1,-1-1 1,1 1-1,0-1 1,0 0 0,0-1-1,0 1 1,0 0 0,0-1-1,0 1 1,0-1 0,0 0-1,0 0 1,0-1-1,0 1 1,0 0 0,0-1-1,0 0 1,4-1 0,12-11-136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17348,'9'-11'1928,"1"2"-1096,1 2-352,5 4 1033,3 2-337,3 1-456,6 1-320,6 0-872,2-1-352,1-2 664,-2-1-144,0-5-120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21077,'8'19'1648,"9"-8"-1312,6-9-144,14-8 896,6-3-944,10-5-560,0-2-296,-1-2-1857,-5 2 2185,-5-1-336,-8 2-312</inkml:trace>
  <inkml:trace contextRef="#ctx0" brushRef="#br0" timeOffset="1">26 362 18892,'22'-5'2040,"5"1"-1399,10-7-281,8-1 1096,6-2-1256,4-1-304,-4-3 296,2 3-152,-8-2-208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8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1 820 16524,'1'0'174,"1"0"1,-1 0 0,1 0 0,0 0-1,-1 0 1,1 0 0,-1-1 0,1 1 0,-1 0-1,1-1 1,-1 0 0,1 1 0,-1-1-1,0 0 1,1 1 0,-1-1 0,2-1 0,19-21 152,-15 14 55,61-70 2475,114-175 0,-146 194-2347,-3-1 0,-2-2 1,43-129-1,-71 181-431,0-1-1,0 0 1,2-24 0,-10 41-5,-1 9-60,-6 49-28,2 0 1,-2 97-1,11-143 7,-2 29-470,3 0 0,2 0-1,10 65 1,-11-107 349,-1-1-78,0 0 0,1 1 0,-1-1 0,1-1-1,0 1 1,0 0 0,0 0 0,0 0-1,0 0 1,1-1 0,-1 1 0,1 0 0,0-1-1,0 0 1,2 4 0,-3-6 168,-1 0 0,1 0 0,-1 1-1,1-1 1,-1 0 0,1 0 0,-1 0 0,1 1 0,-1-1 0,1 0 0,-1 0 0,1 0-1,0 0 1,-1 0 0,1 0 0,-1 0 0,1 0 0,-1 0 0,1-1 0,-1 1 0,1 0-1,-1 0 1,1 0 0,-1-1 0,1 1 0,-1 0 0,1 0 0,-1-1 0,1 1 0,0-1-1,11-15-605,-11 14 495,17-28-1145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61 18076,'-4'4'235,"0"1"1,1 0-1,-1 0 0,1 1 1,0-1-1,0 1 0,1-1 1,-3 9-1,-11 48 514,11-34-485,1 0 0,1 1 0,1 31 0,3-47-187,-1-1 0,2 1 0,-1-1 0,2 0-1,0 1 1,0-1 0,1 0 0,0-1 0,10 18 0,-13-26-20,1 0 0,0 0 0,0 0 0,0 0 0,1 0 0,-1 0 0,1-1 0,0 1 0,-1-1 0,1 1 0,0-1 0,1 0 0,-1 0 0,0-1 0,0 1 0,1-1 0,-1 1 0,1-1 0,-1 0 0,1 0 0,0-1 0,-1 1 0,1-1 0,0 0 0,-1 0 0,1 0 0,0 0 0,-1-1 0,1 1 0,3-2 0,3-1 100,-1 0 1,0-1-1,0-1 1,0 1 0,-1-1-1,0-1 1,0 0-1,0 0 1,0 0 0,6-8-1,1-3 137,0 1 0,-1-2-1,-1 0 1,-1-1 0,0 0-1,-2-1 1,15-36 0,-21 44-216,-1 1 1,0-1-1,-1 1 1,0-1-1,0 0 1,-2 0-1,0-13 1,0 17-72,-1 0 1,-1 1-1,1-1 0,-1 0 1,-1 1-1,1-1 0,-1 1 1,-1 0-1,1 0 1,-1 0-1,-8-10 0,8 12-103,-1 0 0,1 0 0,-1 1 0,-1 0-1,1 0 1,0 0 0,-1 1 0,0 0 0,0 0-1,0 0 1,0 1 0,-1-1 0,1 2 0,0-1-1,-1 1 1,1 0 0,-1 0 0,0 0 0,1 1-1,-1 0 1,0 1 0,1 0 0,-11 2 0,11-2-109,0 0 0,1 1 0,-1-1 0,0 1 1,1 1-1,-1-1 0,1 1 0,0 0 0,0 0 0,0 1 1,0-1-1,1 1 0,-1 0 0,1 0 0,0 1 0,0-1 1,1 1-1,-1 0 0,1 0 0,0 0 0,0 0 0,1 1 1,0-1-1,0 1 0,0 0 0,-2 8 0,3 7-702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18356,'2'36'1912,"-12"7"-1047,-5 3-297,0 5 848,0 2-288,1-2-240,4-4-119,1-7-473,2-3-368,4-11-913,1-7-95,2-18 816,-3 2-216,1-12-184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39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39 17796,'-17'8'636,"-1"1"1,2 1 0,-1 0-1,-28 23 1,38-27-489,1 0-1,0 0 1,0 1 0,1-1 0,-1 1-1,1 1 1,1-1 0,-1 1 0,2 0 0,-1 0-1,1 0 1,0 0 0,-2 9 0,4-14-133,1-1 1,-1 0-1,1 1 1,0-1-1,0 1 1,0-1-1,0 0 1,0 1-1,0-1 1,1 0-1,-1 1 0,1-1 1,0 0-1,-1 1 1,1-1-1,0 0 1,0 0-1,1 0 1,-1 0-1,0 0 1,3 3-1,-2-4-10,0 1-1,0-1 1,0 0-1,1 1 0,-1-1 1,0 0-1,1 0 1,-1 0-1,1-1 1,-1 1-1,1-1 0,0 1 1,-1-1-1,1 0 1,-1 0-1,1 0 0,0 0 1,-1 0-1,1-1 1,2 0-1,10-3 4,0 0 0,0-1 0,-1-1 0,0 0 0,0-1 0,0 0 0,16-12 0,0-3 114,53-50-1,-79 68-105,40-42 142,-41 42-134,0 1-1,0-1 0,-1 0 0,1-1 1,-1 1-1,0 0 0,0-1 1,0 1-1,-1-1 0,2-5 1,-3 9-17,0 0 0,0 0 0,0 0 0,0 0 0,0 0 0,0 0 0,0 0 0,-1 0 0,1 0 0,0 0 0,-1 0 0,1 0 0,0 0 0,-1 0 0,1 0 0,-1 0 0,0 1 0,1-1 0,-1 0 0,0 0 0,1 1 0,-1-1 0,0 0 1,0 1-1,1-1 0,-1 1 0,0-1 0,0 1 0,0-1 0,0 1 0,0-1 0,0 1 0,0 0 0,0 0 0,-2-1 0,-2 1 7,0-1 0,0 1 0,0 0 0,0 0 0,-8 1 0,2 1-32,0 1 1,0 0-1,1 1 0,-1 0 1,1 1-1,0 0 1,0 0-1,1 1 0,-1 0 1,1 1-1,1 0 0,-11 10 1,6-3-169,0 0-1,1 0 1,1 1 0,0 1 0,1 0 0,-12 26 0,18-34 59,0 1 0,1-1 0,0 1 0,0 0 0,1 0 0,0 0 0,1 0 0,0 0 0,0 0 1,1 1-1,0-1 0,2 15 0,-1-21 64,0 1 0,1-1 0,0 0 0,-1 0 0,1 1 0,3 3-1</inkml:trace>
  <inkml:trace contextRef="#ctx0" brushRef="#br0" timeOffset="1">756 535 19028,'-3'7'358,"-2"2"52,1 1 1,-1 0-1,2 1 1,-6 20-1,9-31-380,0 1-1,0-1 1,0 1-1,0-1 1,-1 1 0,1 0-1,0-1 1,0 1 0,0-1-1,0 1 1,0-1 0,1 1-1,-1-1 1,0 1 0,0 0-1,0-1 1,0 1-1,1-1 1,-1 1 0,0-1-1,0 1 1,1-1 0,-1 1-1,0-1 1,1 0 0,-1 1-1,1-1 1,-1 1 0,0-1-1,1 0 1,-1 1 0,1-1-1,-1 0 1,1 0-1,-1 1 1,1-1 0,-1 0-1,1 0 1,-1 0 0,1 0-1,0 1 1,-1-1 0,1 0-1,-1 0 1,1 0 0,-1 0-1,1 0 1,-1-1-1,1 1 1,0 0 0,-1 0-1,1 0 1,0-1 0,3 0 49,0 0-1,0-1 1,0 1 0,0-1 0,7-4 0,0-3 67,0 1 1,0-2-1,-1 1 1,0-1-1,14-19 1,-18 21 11,-1 1 0,0-1 0,0 0 0,-1-1 0,0 1 0,-1-1 0,0 0 0,0 0 0,2-14 0,-4 20-86,-1 0 1,0-1-1,0 1 1,0 0 0,0 0-1,-1 0 1,0 0-1,1 0 1,-1 0-1,0 0 1,0 0-1,-2-3 1,2 4-52,0 1 1,0 0 0,1 0-1,-1 0 1,0 0 0,0 0-1,0 0 1,0 0 0,0 1-1,-1-1 1,1 0-1,0 0 1,0 1 0,0-1-1,-1 1 1,1-1 0,0 1-1,0 0 1,-1-1 0,1 1-1,0 0 1,-1 0-1,1 0 1,-1 0 0,1 0-1,0 0 1,-1 0 0,1 1-1,0-1 1,-3 1 0,-2 1-116,0 1 1,1 0-1,-1 0 1,1 0-1,0 0 1,0 1-1,0 0 1,0 0-1,0 1 1,1-1-1,-7 9 1,5-4-66,0 0 0,0 0 0,0 0 0,1 1 0,1 0 1,-4 11-1,-3 15-379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36 15971,'-1'0'134,"1"0"0,0 1 0,0-1 0,-1 0 0,1 0 0,0 1 0,0-1-1,-1 0 1,1 0 0,0 0 0,-1 1 0,1-1 0,0 0 0,-1 0 0,1 0-1,0 0 1,-1 0 0,1 0 0,-1 0 0,1 0 0,0 0 0,-1 0 0,1 0-1,0 0 1,-1 0 0,1 0 0,0 0 0,-1 0 0,1 0 0,-1 0 0,-22-3 1835,4 1-303,11 2-1309,-1 1 1,0-1-1,0 1 0,1 1 1,-1 0-1,1 0 0,-14 5 1,17-4-309,0 0 0,0 0 0,0 0 0,0 0 1,1 1-1,-1-1 0,1 1 0,0 0 0,0 1 1,0-1-1,1 1 0,-6 8 0,5-6-57,1 1 1,-1 0-1,1-1 0,1 1 0,0 1 1,0-1-1,-1 9 0,2-13-24,1-1-1,0 1 1,-1 0-1,1 0 1,1 0 0,-1 0-1,1 0 1,-1 0-1,1 0 1,0-1 0,0 1-1,1 0 1,-1-1-1,1 1 1,0-1-1,0 1 1,3 2 0,-4-4 10,0-1 1,1 1 0,-1-1-1,1 0 1,-1 1 0,1-1 0,-1 0-1,1 0 1,0 0 0,0 0-1,0-1 1,-1 1 0,1 0-1,0-1 1,0 1 0,0-1 0,0 0-1,0 0 1,0 1 0,2-2-1,0 1 7,-1-1 0,0 0 0,0 0 0,1 0 0,-1 0-1,0 0 1,0-1 0,0 0 0,-1 1 0,1-1 0,3-3 0,2-2 57,0-1 0,-1 0 0,1 0 1,-1-1-1,-1 0 0,7-12 0,-6 9 147,-1 0-1,0-1 0,-1 1 1,-1-2-1,0 1 1,0 0-1,-1-1 1,-1 1-1,0-1 0,-1-23 1,-1 36-175,0 1 0,0 0-1,1-1 1,-1 1 0,0 0 0,0-1 0,0 1 0,0 0 0,0-1 0,0 1 0,0 0 0,-1-1 0,1 1 0,0 0-1,0-1 1,0 1 0,0 0 0,0-1 0,0 1 0,-1 0 0,1-1 0,0 1 0,0 0 0,-1-1 0,1 1 0,0 0-1,0 0 1,-1-1 0,1 1 0,-5 9 23,-3 22-306,7-9-505,2 42 1,-1-59 582,0 1 0,1-1 0,0 0 1,0 0-1,1 0 0,-1 0 0,1 0 0,0 0 1,0 0-1,1 0 0,0-1 0,-1 1 1,8 7-1,-9-11 143,1 0 1,-1 1 0,1-1-1,-1 0 1,1 0-1,-1-1 1,1 1-1,0 0 1,-1 0-1,1-1 1,0 1 0,-1-1-1,1 0 1,0 1-1,0-1 1,0 0-1,-1 0 1,1 0-1,0 0 1,0-1 0,0 1-1,-1 0 1,1-1-1,0 1 1,2-2-1,24-13-701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0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20588,'-2'2'170,"0"1"1,-1-1-1,1 1 0,1 0 0,-1 0 0,0 0 0,1 0 0,-1 0 0,1 0 0,0 0 0,0 0 0,0 1 0,1-1 1,-1 4-1,-4 53 618,5-46-240,-2 24 44,6 48 1,-3-72-572,1-1 0,0 1 0,1-1 0,1 0 0,0 0-1,1-1 1,6 13 0,-10-23-27,-1 0 1,1 0-1,0-1 0,1 1 0,-1 0 1,0-1-1,0 1 0,1-1 0,-1 1 1,1-1-1,-1 0 0,1 0 0,-1 0 0,1 0 1,0 0-1,0 0 0,-1 0 0,1 0 1,0 0-1,0-1 0,0 1 0,0-1 1,0 0-1,0 1 0,0-1 0,0 0 1,0 0-1,0 0 0,0-1 0,0 1 0,0 0 1,0-1-1,0 1 0,0-1 0,1 0 1,7-4-36,0 0 1,-1-1-1,0 0 0,0 0 1,10-10-1,-3 3-35,-10 9 41,0-1 1,0 1-1,1 0 0,-1 1 0,15-6 0,-20 8 30,0 1 0,1 0 1,-1-1-1,1 1 0,-1 0 0,0 0 0,1 0 1,-1 0-1,1 0 0,-1 0 0,1 0 1,-1 0-1,0 1 0,1-1 0,-1 0 1,0 1-1,1-1 0,-1 1 0,0 0 0,1-1 1,-1 1-1,0 0 0,0 0 0,0 0 1,0 0-1,0 0 0,0 0 0,0 0 1,0 0-1,0 0 0,0 0 0,-1 1 0,1-1 1,0 0-1,-1 0 0,1 1 0,0 2 1,0 0 24,1 1 0,-1 0 0,-1 0 0,1 0 0,-1 0 0,1 0 1,-1 0-1,-1 0 0,1 0 0,-1 0 0,0 0 0,0-1 0,-2 8 0,0-5 46,0 0 0,-1 1-1,0-1 1,0-1 0,0 1-1,-1-1 1,0 1 0,-7 6-1,7-7-55,-1-1 0,0 0 0,0-1-1,-1 1 1,1-1 0,-1 0 0,0-1-1,-11 5 1,14-7-98,-1 1 1,0-1-1,1 0 1,-1 0-1,0-1 0,0 0 1,0 1-1,1-2 0,-1 1 1,0 0-1,0-1 0,0 0 1,-8-3-1,12 4 65,-1-1-1,1 0 1,-1 1 0,1-1 0,-1 0 0,1 0-1,0 0 1,-1 0 0,1 0 0,0 0-1,-2-2 1,-4-18-377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67 20460,'-6'0'211,"0"1"0,0 0 0,0 0-1,0 1 1,0 0 0,0 0 0,1 0-1,-1 0 1,1 1 0,-1 0 0,1 0-1,0 1 1,0 0 0,0-1 0,1 2 0,-1-1-1,1 0 1,0 1 0,0 0 0,1 0-1,-1 0 1,-4 10 0,2-4-95,1 0-1,0 1 1,1-1 0,0 1 0,1 0 0,0 0-1,1 1 1,0-1 0,1 0 0,0 18 0,1-25-109,1-1 0,-1 0 0,1 1 1,0-1-1,0 0 0,0 0 0,1 0 1,-1 1-1,1-2 0,4 9 0,-5-11-7,1 1 1,-1-1-1,1 0 0,-1 1 0,1-1 0,-1 0 0,1 0 0,-1 0 0,1 0 0,0 0 0,0 0 0,0 0 0,-1 0 0,1-1 0,0 1 0,0-1 0,0 0 1,0 1-1,0-1 0,0 0 0,0 0 0,0 0 0,0 0 0,0-1 0,3 0 0,3-1-17,1-1-1,-1 0 1,0-1 0,0 1-1,0-2 1,8-5 0,-10 6-21,1 0-1,0 0 1,0 0 0,1 1 0,-1 0 0,1 0-1,12-2 1,-18 5 26,-1-1 1,1 1-1,-1 0 0,1 0 0,0 1 0,-1-1 0,1 0 0,-1 0 0,1 1 0,-1-1 1,1 1-1,-1-1 0,1 1 0,-1 0 0,1 0 0,-1-1 0,0 1 0,3 2 1,-2 0-7,0-1 1,0 1 0,0 0-1,0-1 1,0 1 0,0 0 0,-1 0-1,2 6 1,1 3-20,-1 1-1,0 0 1,1 20 0,-4-32 36,3 29 69,-2 0 0,-4 58 0,2-75-1,-1 0-1,-1-1 0,0 1 0,0-1 1,-1 1-1,-1-1 0,0-1 1,-1 1-1,-10 16 0,14-26-60,0 1 0,0-1 0,0 1 0,0-1 1,0 0-1,-1 0 0,1 0 0,-1 0 0,1-1 0,-1 1 0,0-1 0,0 1 0,1-1 0,-5 1 0,6-2-10,1 0 0,-1 0 1,0 0-1,1 0 0,-1 0 0,1 0 1,-1 0-1,0 0 0,1 0 0,-1 0 1,0 0-1,1 0 0,-1-1 0,1 1 1,-1 0-1,1-1 0,-1 1 0,0 0 0,1-1 1,-1 1-1,1 0 0,-1-1 0,1 1 1,0-1-1,-1 1 0,0-1 0,1-1-7,-1 0 0,0 0 0,1 0 0,-1 0-1,1 0 1,0 0 0,-1 0 0,1 0-1,0 0 1,0 0 0,0 0 0,1 0 0,-1-2-1,4-14-29,0-1 0,1 1-1,1 0 1,11-25 0,40-67 67,-36 71-10,-16 29-6,43-78 201,59-153 0,-104 231-194,0-1 1,0 1-1,1-15 0,-3 22-13,-1 1 0,0 0 0,0 0-1,0 0 1,0 0 0,-1 0 0,1 0 0,-1-1 0,1 1 0,-2-3 0,1 5-2,1-1 0,-1 0 1,1 0-1,-1 1 0,1-1 0,-1 0 1,0 1-1,1-1 0,-1 1 0,0-1 1,0 1-1,1-1 0,-1 1 0,0-1 1,0 1-1,0 0 0,0-1 1,0 1-1,1 0 0,-1 0 0,0 0 1,0-1-1,0 1 0,-2 0 0,0 1 3,0-1-1,0 1 1,0 0-1,0 0 1,0 0-1,1 0 1,-1 0-1,0 1 1,0-1-1,1 1 1,-1 0-1,1 0 1,-1 0-1,1 0 1,0 0-1,0 0 1,-4 6-1,-2 3 38,0 0-1,-10 21 1,12-19-6,0 0 1,1 0-1,1 0 0,0 0 1,1 1-1,-2 13 0,4-20-17,1-1-1,0 0 1,0 0-1,0 1 0,1-1 1,0 0-1,2 6 1,-2-9-8,0 0 0,0 0 0,0 0 0,1 0 1,-1 0-1,1-1 0,0 1 0,0 0 0,0-1 0,0 0 1,0 1-1,0-1 0,1 0 0,3 3 0,-3-4-12,0 1-1,0-1 1,1 0-1,-1 0 1,0 0 0,0 0-1,1 0 1,-1-1-1,0 0 1,1 1-1,-1-1 1,0-1-1,1 1 1,-1 0-1,0-1 1,1 1-1,-1-1 1,0 0 0,0 0-1,1-1 1,-1 1-1,5-4 1,-1 1 15,1-1 1,-1 0 0,0 0-1,0-1 1,-1 0 0,0 0 0,9-12-1,8-15-35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21933,'4'-13'2787,"-5"40"-902,0-2-1183,6 114-189,26 167 0,-29-295-605,7 35-115,-8-45 146,-1 1-1,1 0 1,-1 0-1,1-1 0,0 1 1,0 0-1,0-1 0,0 1 1,0-1-1,0 1 0,0-1 1,1 0-1,-1 1 1,0-1-1,1 0 0,-1 0 1,1 0-1,-1 0 0,4 1 1,-4-1-1,0-1 1,1 0 0,-1 0-1,0 0 1,1 0-1,-1 0 1,0-1-1,1 1 1,-1 0 0,0-1-1,0 1 1,1 0-1,-1-1 1,0 0 0,0 1-1,0-1 1,0 0-1,0 1 1,0-1 0,0 0-1,0 0 1,0 0-1,2-2 1,21-30-255,-16 20 13,20-26-417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3 139 17796,'-1'1'104,"1"0"0,-1 1 0,1-1 0,0 0 0,0 1 0,-1-1 0,1 0 0,0 1 0,0-1 0,1 0 1,-1 1-1,0-1 0,0 0 0,1 1 0,-1-1 0,0 0 0,1 0 0,-1 1 0,1-1 0,0 0 0,-1 0 0,1 0 0,1 2 0,0-2 3,-1 0 0,1-1-1,-1 1 1,1 0-1,-1-1 1,1 1 0,0-1-1,-1 1 1,1-1-1,0 0 1,-1 1 0,1-1-1,0 0 1,-1 0-1,4-1 1,4 0 133,0-1 1,-1 0-1,0-1 1,1 0-1,-1 0 1,8-5-1,-4 1 24,-1 0-1,0-1 0,0 0 0,10-10 0,-17 14-142,-1 1 0,1-1 0,0-1 1,-1 1-1,0 0 0,0-1 0,0 1 0,-1-1 0,0 0 0,0 0 0,0 0 0,2-10 0,-3 13-80,-1 1 0,0-1-1,0 1 1,1-1-1,-1 1 1,0-1 0,-1 0-1,1 1 1,0-1-1,0 1 1,-1-1 0,1 1-1,-1-1 1,1 1-1,-1-1 1,1 1 0,-1 0-1,0-1 1,-1-1-1,1 2-12,0 1-1,0-1 1,-1 0-1,1 1 1,0-1-1,0 1 1,0-1 0,0 1-1,-1 0 1,1-1-1,0 1 1,0 0-1,-1 0 1,1 0-1,0 0 1,0 0-1,-1 0 1,1 0-1,-1 1 1,-3 0 3,0 0 0,0 1 0,0 0 1,1 0-1,-1 0 0,1 1 0,-1-1 0,1 1 1,0 0-1,-7 6 0,4 0-34,0 0 0,0 0 0,1 0 0,0 1 0,0 0-1,1 0 1,1 0 0,-7 21 0,6-14-16,1 1 0,1-1-1,1 1 1,0 34 0,2-47-45,0 0 1,0-1-1,1 1 0,0 0 0,-1-1 1,2 1-1,-1-1 0,1 1 0,-1-1 1,1 1-1,0-1 0,1 0 1,-1 0-1,1 0 0,3 4 0,-3-6-17,-1 0 0,1 0 0,0 0 0,-1 0 0,1 0 0,0-1-1,0 0 1,0 1 0,0-1 0,1 0 0,-1 0 0,0-1 0,0 1-1,1-1 1,-1 1 0,0-1 0,1 0 0,-1-1 0,0 1 0,0 0-1,1-1 1,5-1 0,31-14-407,4-7-143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42 17404,'2'-3'616,"8"-21"1731,-10 23-2294,0 1 1,0-1-1,0 1 0,0-1 0,0 1 0,0 0 1,0-1-1,0 1 0,0-1 0,0 1 1,0-1-1,0 1 0,0-1 0,0 1 1,-1-1-1,1 1 0,0-1 0,0 1 1,0 0-1,-1-1 0,1 1 0,0-1 0,-1 1 1,1 0-1,0-1 0,-1 1 0,1 0 1,0 0-1,-1-1 0,1 1 0,-1 0 1,1 0-1,-1-1 0,1 1 0,-1 0 1,1 0-1,0 0 0,-1 0 0,1 0 0,-1 0 1,1 0-1,-1 0 0,1 0 0,-1 0 1,1 0-1,-1 0 0,1 0 0,-2 0 1,-2 1 136,0 0 1,0 0 0,0 0 0,1 0 0,-1 1 0,0-1-1,0 1 1,1 0 0,-1 0 0,1 1 0,-6 4 0,-35 35 262,27-21-443,0 1 1,1 1-1,1 1 1,1 0-1,-14 35 1,19-39-12,2 0 1,0 0-1,2 1 1,0-1-1,1 1 1,1 1-1,0 34 1,3-51 8,1 1 0,-1 0 0,1-1 1,0 1-1,1-1 0,-1 1 1,1-1-1,0 0 0,0 1 0,5 6 1,-6-10 4,1 0 0,0 0 0,0 1 0,-1-1 0,2 0 1,-1-1-1,0 1 0,0 0 0,0-1 0,1 1 0,-1-1 0,1 0 1,-1 1-1,1-1 0,0-1 0,-1 1 0,1 0 0,0-1 0,-1 1 1,1-1-1,0 0 0,5 0 0,-1-1 36,-1 0 1,1 0-1,-1-1 0,0 0 1,1 0-1,-1 0 1,0-1-1,0 0 0,-1 0 1,1-1-1,-1 0 0,1 0 1,-1 0-1,0 0 1,4-6-1,-6 8-15,-1-1 0,1 0 0,-1 0 0,0 0 0,0 0 0,0 0 0,0-1 0,0 1 0,-1-1 0,1 1 0,-1-1 0,0 1 0,0-1 0,0 0 0,-1 0 0,1 1 0,-1-1 0,0 0 0,0 0 0,-1 0 0,1 1 0,-1-1 0,1 0 0,-1 1 0,0-1 0,-1 0 0,-1-4 0,1 6-38,0-1 0,0 1 0,0-1 1,0 1-1,0 0 0,0-1 0,-1 1 1,1 1-1,-1-1 0,0 0 0,0 1 1,1-1-1,-1 1 0,0 0 0,0 0 1,0 0-1,0 0 0,0 0 0,-1 1 1,1-1-1,-4 1 0,3 0-174,0 0 1,0 0-1,0 0 0,0 0 0,0 1 1,0 0-1,0 0 0,0 0 0,0 0 0,1 1 1,-1-1-1,0 1 0,1 0 0,-1 0 1,1 0-1,-5 4 0,5-2-381,6-3-149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2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30 179 12363,'-3'4'333,"0"0"1,0 0-1,0 1 1,0-1-1,1 1 0,0 0 1,0-1-1,0 1 1,1 0-1,0 0 1,-1 0-1,2 0 1,-2 9-1,2 9 1322,2 39 0,-1-58-1562,4 52 1572,3 0 1,26 90 0,-32-137-1575,1-1 0,0 0 0,0-1 0,1 1 0,0 0 0,1-1 0,-1 0 0,9 9 0,-11-13-82,0-1 0,1 0-1,-1 0 1,0 0-1,1-1 1,-1 1 0,1-1-1,-1 1 1,1-1 0,0 0-1,-1 0 1,1 0 0,0 0-1,0 0 1,0-1 0,0 1-1,0-1 1,0 0 0,0 0-1,0 0 1,-1 0-1,1-1 1,0 1 0,0-1-1,0 1 1,0-1 0,4-2-1,1 0 5,-1-1-1,1-1 1,-1 1-1,0-1 1,0 0-1,-1-1 1,1 1-1,7-10 1,4-7 50,18-29 0,-17 22 12,-18 29-71,-1-1 1,0 0 0,1 1-1,-1-1 1,1 0 0,-1 1-1,1-1 1,-1 0 0,1 1-1,0-1 1,-1 1 0,1-1-1,0 1 1,-1-1-1,1 1 1,0 0 0,-1-1-1,1 1 1,0 0 0,0-1-1,-1 1 1,3 0 0,-3 0-2,1 1 0,-1-1 1,1 0-1,-1 1 0,1-1 0,-1 1 1,1-1-1,-1 1 0,1-1 1,-1 1-1,0 0 0,1-1 1,-1 1-1,0-1 0,1 1 0,-1 0 1,0-1-1,0 1 0,0 0 1,0-1-1,0 2 0,3 48 61,-3-41-61,0 5 15,0-6 28,0-1 0,1 1 0,0 0 0,3 14 1,-4-22-38,0 1 0,0-1 0,0 1 0,0-1 1,1 0-1,-1 1 0,0-1 0,0 1 1,1-1-1,-1 0 0,0 1 0,1-1 1,-1 0-1,0 1 0,1-1 0,-1 0 1,0 0-1,1 1 0,-1-1 0,1 0 1,-1 0-1,0 0 0,1 0 0,-1 1 1,1-1-1,-1 0 0,1 0 0,-1 0 0,1 0 1,-1 0-1,0 0 0,1 0 0,-1 0 1,1 0-1,-1 0 0,1 0 0,-1-1 1,1 1-1,-1 0 0,0 0 0,1 0 1,-1-1-1,1 1 0,-1 0 0,0 0 1,1-1-1,-1 1 0,0 0 0,1-1 0,-1 1 1,0 0-1,1-1 0,19-21 269,-18 19-236,8-10 82,33-38 160,-39 48-296,-1-1 0,1 1 0,0 0 0,0 0 0,0 0 0,0 0-1,1 1 1,-1 0 0,1 0 0,7-2 0,-10 3-4,0 1 0,0 0 1,0-1-1,-1 1 0,1 0 1,0 0-1,0 0 0,0 1 0,0-1 1,-1 0-1,1 1 0,0-1 1,0 1-1,-1 0 0,1-1 0,0 1 1,-1 0-1,1 0 0,-1 0 1,1 0-1,-1 0 0,0 0 1,1 1-1,-1-1 0,0 0 0,2 4 1,2 2-44,-1 1-1,0 0 1,-1-1 0,5 16 0,8 16-108,-15-39 160,-1 1 0,1 0 0,-1 0 0,1-1 0,-1 1-1,1 0 1,0-1 0,-1 1 0,1-1 0,0 1 0,-1-1 0,1 1 0,0-1 0,0 1 0,0-1 0,-1 0 0,1 0 0,0 1 0,0-1 0,0 0-1,0 0 1,0 0 0,0 0 0,0 0 0,-1 0 0,1 0 0,0 0 0,0 0 0,0 0 0,0-1 0,0 1 0,-1 0 0,1 0 0,0-1 0,0 1-1,0-1 1,-1 1 0,1-1 0,0 1 0,0-1 0,-1 1 0,1-2 0,4-2-94,-1 0 1,1-1-1,-1 0 0,-1 0 0,5-5 1,11-23-822,0-1 0,-2-1 0,16-48 1,24-115-2675,-46 155 2451,-2-1 1,-2 1-1,1-50 0,-8 92 1186,1 0-1,-1 0 1,0 0-1,0 0 1,0 0-1,0 0 1,0 0-1,0 0 1,0 0-1,0 0 1,-1 0-1,1 0 1,0 0-1,0 0 1,-1 1-1,1-1 1,-1 0-1,1 0 1,-1 0-1,1 0 1,-1 0-1,1 1 1,-1-1-1,0 0 1,0 1-1,1-1 0,-2-1 1,1 3 33,0-1-1,-1 1 1,1-1-1,0 1 1,0-1-1,1 1 1,-1-1 0,0 1-1,0 0 1,0 0-1,0-1 1,1 1-1,-1 0 1,0 0 0,0 0-1,1 0 1,-1 0-1,1 0 1,-1 0-1,1 0 1,0 0 0,-1 0-1,1 2 1,-6 13 476,1 0 1,1 1-1,1 0 1,0 0 0,1 0-1,1 0 1,2 32-1,2-15-189,1 0 0,18 66-1,-14-73-548,1 0 0,1 0 0,2-1 0,0-1 0,2 0 0,0-1 0,33 41 0,-54-66-2295,-18-11 586,-45-29 0,-63-60 4424,126 95-2199,-8-6 1107,-20-22 0,31 31-1117,1-1 0,1 1 0,-1-1 0,0 0 0,1 1-1,0-1 1,0-1 0,0 1 0,0 0 0,1 0 0,-1-1 0,0-5 0,2 9-212,0-1 0,0 0 0,0 0 0,1 1 0,-1-1-1,1 0 1,-1 0 0,1 1 0,-1-1 0,1 1 0,0-1 0,0 0 0,0 1 0,0-1 0,0 1 0,0 0 0,0-1 0,1 1 0,-1 0 0,0 0 0,1 0 0,-1 0 0,1 0 0,-1 0 0,1 0 0,2-1 0,6-2 80,0 0 1,0 1 0,14-4 0,-15 5-139,22-6-256,143-43-1341,-125 34 1137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3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1446 17460,'1'1'100,"-1"-1"0,1 1 0,-1 0 0,1-1-1,0 1 1,-1-1 0,1 1 0,0-1 0,0 1 0,-1-1 0,1 0 0,0 1 0,0-1 0,0 0 0,0 0 0,-1 1 0,1-1 0,0 0 0,0 0 0,0 0 0,0 0 0,1 0 0,24-4 396,-18 2-144,385-100 5005,-5-34-4100,-215 72-849,981-404 38,-163 8-691,-682 307-174,-297 147 341,0 2-105,-1-2-1,-1 0 1,1 0-1,-1-1 0,0 0 1,11-10-1,-21 17 160,0 0-1,0 0 0,0-1 1,0 1-1,0 0 0,0 0 1,1 0-1,-1 0 0,0 0 1,0 0-1,0 0 0,0 0 1,0 0-1,0 0 1,0 0-1,0-1 0,0 1 1,0 0-1,0 0 0,0 0 1,0 0-1,0 0 0,0 0 1,0 0-1,0-1 0,0 1 1,0 0-1,0 0 1,0 0-1,0 0 0,0 0 1,0 0-1,0 0 0,0-1 1,0 1-1,0 0 0,0 0 1,0 0-1,0 0 0,0 0 1,0 0-1,0 0 0,0 0 1,0 0-1,0-1 1,0 1-1,0 0 0,-1 0 1,1 0-1,0 0 0,-8-1-375,-7 4 46,-1 0-222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4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20140,'0'8'841,"1"1"-1,0-1 1,3 13 0,20 52 68,-13-43-580,12 38 180,4 0-1,3-2 1,63 105-1,-89-164-462,1-1 1,-1-1-1,1 1 1,0-1-1,0 0 0,0 0 1,1 0-1,0-1 0,0 0 1,7 4-1,-10-6-36,0-1 0,-1 0-1,1 0 1,0-1 0,0 1-1,0-1 1,0 1 0,-1-1-1,1 0 1,0 0 0,0 0 0,0 0-1,0-1 1,0 1 0,0-1-1,-1 0 1,1 0 0,0 0-1,-1 0 1,1 0 0,0 0-1,-1-1 1,1 1 0,-1-1-1,0 0 1,0 0 0,3-3 0,1-1-45,0-1 1,0 0 0,-1 0 0,0 0 0,0-1-1,-1 0 1,0 0 0,-1 0 0,1 0 0,-2-1-1,1 1 1,-1-1 0,0 0 0,-1 1 0,0-1-1,0 0 1,-2-16 0,0 12-117,0 0-1,-1 1 1,-1-1 0,0 0-1,0 1 1,-1-1 0,-1 1 0,0 0-1,-1 1 1,0-1 0,-12-16-1,7 15-73,0 0-1,-1 1 0,0 0 1,-1 1-1,-1 0 0,1 1 1,-1 1-1,-1 0 0,0 1 1,0 0-1,-1 2 0,0-1 1,0 2-1,0 0 0,-1 1 1,1 1-1,-1 0 0,-30 0 1,46 3 304,-1 0 1,0 0 0,1 0-1,-1 0 1,0 0 0,1 0-1,-1 0 1,0-1 0,1 1-1,-1-1 1,1 1 0,-1-1-1,1 0 1,-1 0 0,1 0-1,-1 1 1,1-1 0,0 0-1,-1-1 1,1 1 0,0 0-1,-2-3 1,2 1 94,-1-1 1,2 1-1,-1-1 0,0 1 1,1-1-1,0 0 0,-1 1 1,2-1-1,-1-5 0,0 7-148,0-1-1,0 1 0,0-1 1,1 1-1,-1-1 0,1 1 1,-1 0-1,1-1 1,0 1-1,0 0 0,0 0 1,0-1-1,0 1 0,0 0 1,1 0-1,-1 0 0,1 0 1,-1 1-1,1-1 1,0 0-1,0 1 0,2-3 1,1 2-17,-1 1 1,1-1 0,0 1 0,-1 0-1,1 0 1,0 0 0,0 1 0,0-1 0,0 1-1,7 1 1,21 1 83,17 1-511,1-2 0,86-10-1,-93 2 178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5:4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15771,'-14'23'1647,"0"-2"0,-35 40 0,2-4 547,31-35-1515,-1 0-35,1 1-1,-14 26 1,27-43-569,0 0 0,0 1 0,0-1 1,1 1-1,0 0 0,0-1 0,1 1 0,0 0 1,0 0-1,0 0 0,1 0 0,0 0 0,2 10 0,-1-14-57,-1 0-1,1 0 1,0-1-1,0 1 0,0 0 1,0-1-1,1 1 1,-1-1-1,1 0 0,0 1 1,-1-1-1,1 0 1,0 0-1,0 0 0,0 0 1,1 0-1,-1-1 1,0 1-1,1 0 0,-1-1 1,1 0-1,-1 0 1,1 0-1,0 0 0,0 0 1,-1 0-1,1-1 1,0 1-1,0-1 1,0 0-1,0 0 0,-1 0 1,5-1-1,3 1 27,0-2-1,0 1 0,0-1 1,-1-1-1,1 0 1,-1 0-1,1-1 1,13-8-1,-5 1 34,0-1 0,0-1 0,-1-1 0,-1 0 1,25-29-1,-31 30-44,1 0 1,-2 0 0,0-1-1,-1-1 1,0 1 0,-1-1-1,0 0 1,4-20 0,-9 28-80,0 1 0,-1-1 0,0 0 1,-1 0-1,1 0 0,-1 1 0,-1-1 1,1 0-1,-1 0 0,-3-11 0,3 14 5,0 1 0,-1 0 0,1 0 0,-1 0 0,0 0 0,0 0 0,0 0 0,0 0 0,0 0 0,-1 1 0,1-1 0,-1 1 0,0 0 0,0 0 0,1 0 0,-1 0 0,-1 0 0,1 1 0,0-1 0,0 1 0,-1 0 0,-3-1 0,-37-5-230,-4 6-114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30 246 16660,'-2'-2'280,"-1"0"1,0-1 0,1 1-1,-1-1 1,1 0 0,0 0-1,0 0 1,0 0 0,0 0-1,1 0 1,-1 0 0,-1-6-1,3 7-130,0-1 0,0 0 0,0 0 0,0 1-1,0-1 1,1 0 0,-1 1 0,1-1 0,0 0-1,0 1 1,0-1 0,0 1 0,0-1 0,1 1-1,-1 0 1,1 0 0,2-4 0,7-8 200,2 0 0,0 1 0,0 0-1,1 1 1,1 0 0,0 1 0,0 1 0,1 1 0,0 0 0,1 1 0,0 0 0,0 1-1,22-5 1,-34 12-310,-1-1-1,0 0 1,0 1-1,0 0 0,0 0 1,0 0-1,1 1 1,-1-1-1,0 1 0,0 0 1,0 0-1,0 0 1,6 3-1,-7-2-26,-1 0-1,1 0 1,-1 0-1,0 0 1,0 0-1,0 0 1,0 1-1,0-1 1,0 1-1,0-1 1,-1 1-1,1 0 1,-1 0-1,0-1 1,0 1-1,0 0 1,0 0-1,0 6 1,1 1-8,-1 1-1,0 0 1,-1-1 0,0 1 0,-1 0 0,-3 16 0,-19 60-30,15-64 0,1 0-1,-6 42 1,13-63 23,0 0 0,0-1 0,-1 1 0,1-1 0,0 1 0,0-1 0,0 1 0,1 0 0,-1-1 0,0 1 0,1-1 0,-1 1 0,1-1 0,-1 1 0,1-1 0,0 1 0,-1-1 0,1 0 0,0 1 0,0-1 0,0 0 0,0 0-1,2 2 1,-1-2-10,0 0 0,1 0 0,-1 0 0,0 0 0,0-1 0,0 1 0,0-1 0,1 0 0,-1 0 0,0 0 0,0 0 0,1 0-1,-1 0 1,4-1 0,5-2-232,0 0-1,0 0 1,-1-1 0,1-1-1,15-8 1,-13 5 216,-1-1 1,0 0-1,0 0 1,15-17-1,-6 2-302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0 17180,'-30'47'1836,"-3"-2"1,-71 76 0,40-49-1211,-2 2-444,-35 42-7,85-96-309,2 0-1,0 1 1,-20 45 0,33-64 44,0 0 0,0 1 0,0-1 0,0 1 0,1-1 0,-1 1 0,1-1 0,0 1 0,-1-1 0,1 1 0,1 0 0,-1 3 0,0-6 64,1 1 0,-1-1 0,0 1 1,0-1-1,0 1 0,1-1 0,-1 1 0,0-1 0,1 0 0,-1 1 1,0-1-1,1 1 0,-1-1 0,0 0 0,1 1 0,-1-1 0,1 0 1,-1 0-1,1 1 0,-1-1 0,1 0 0,-1 0 0,1 1 1,1-1-3,-1 0 0,1 0 0,-1 0 0,1 0 0,-1-1 0,1 1 0,-1 0 1,0 0-1,1-1 0,-1 1 0,1-1 0,1-1 0,24-14-503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40 15331,'1'-1'239,"0"0"0,0 0 0,-1 0 0,1 0 0,-1-1 0,1 1 0,-1 0 0,1 0 0,-1 0-1,0-1 1,0 1 0,1 0 0,-1-1 0,0 1 0,0 0 0,0 0 0,0-1 0,-1 1 0,1-2 0,-1 2-58,1 0 0,-1 1 0,1-1 1,-1 0-1,0 0 0,1 1 1,-1-1-1,0 0 0,0 1 0,1-1 1,-1 1-1,0-1 0,0 1 0,0-1 1,0 1-1,0-1 0,1 1 1,-1 0-1,-2-1 0,-1 1 45,-1-1 0,1 1 0,-1 0 1,1 0-1,0 0 0,-1 1 0,1-1 0,-1 1 0,-7 3 0,2 0-183,1 0-1,1 1 1,-1 0-1,1 0 1,-1 1-1,1 0 1,-12 13-1,15-13-46,-1-1-1,1 1 0,1 1 0,-1-1 1,1 1-1,0 0 0,0 0 0,1 0 1,0 0-1,-3 11 0,6-17-2,-1 1-1,1 0 1,-1 0 0,1 0-1,0-1 1,0 1 0,0 0-1,0 0 1,0 0-1,0 0 1,0-1 0,1 1-1,-1 0 1,1 0-1,-1 0 1,1-1 0,1 4-1,-1-4 2,0 0 0,0 0 0,0-1 0,0 1 0,0 0 0,0-1 0,0 1 0,0-1 0,0 1 0,0-1-1,0 1 1,0-1 0,1 0 0,-1 0 0,0 1 0,0-1 0,0 0 0,0 0 0,1 0 0,1-1 0,3 0-13,0 0 0,-1-1-1,1 1 1,0-1 0,-1-1 0,1 1 0,-1-1 0,0 0-1,7-5 1,1-3 3,-1-1 1,0 0-1,14-20 0,-21 26 26,-3 6-8,0 6-1,-2 7-1,-11 81-33,-4 54 27,9-47 431,6-100-401,-1 0 1,1 0-1,0 0 0,-1 0 0,1-1 0,-1 1 1,1 0-1,-1 0 0,1-1 0,-1 1 0,1 0 0,-1-1 1,0 1-1,1-1 0,-1 1 0,0 0 0,0-1 0,0 0 1,1 1-1,-1-1 0,0 1 0,0-1 0,0 0 1,0 0-1,0 1 0,1-1 0,-1 0 0,0 0 0,-1 0 1,-32 0 380,26-1-277,5 1-107,-48-4 449,47 4-544,1-1 0,-1 0 1,1 0-1,-1 0 1,1 0-1,-1 0 1,1-1-1,0 0 1,-1 1-1,1-1 1,-4-3-1,7 4-24,0 1-1,-1-1 1,1 1-1,0-1 1,-1 0-1,1 1 1,0-1-1,0 1 1,0-1-1,-1 1 1,1-1-1,0 0 1,0 1-1,0-1 1,0 0-1,0 1 1,0-1-1,0 1 1,0-1-1,0 0 1,1 1-1,-1-1 1,0 1-1,0-1 1,0 0-1,1 0 1,11-17-739,-12 18 804,17-21-780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17172,'-9'0'265,"1"0"0,-1 1 0,0 0 0,1 0 0,-1 1 0,1 0 0,-1 1 0,1-1 0,-12 7 0,-9 6 111,-32 22 0,43-25-96,-6 3-170,0 1 1,2 1-1,0 2 0,-37 38 1,57-55-109,0 1 1,1-1-1,-1 0 1,0 0 0,1 1-1,0-1 1,-1 1-1,1 0 1,0-1-1,0 1 1,1 0-1,-1-1 1,0 1-1,1 5 1,0-6-7,0-1 1,1 1-1,-1 0 1,1-1-1,0 1 1,-1-1-1,1 0 1,0 1-1,0-1 1,0 0-1,0 1 0,0-1 1,0 0-1,1 0 1,-1 0-1,0 0 1,0 0-1,1 0 1,-1 0-1,1 0 1,-1-1-1,1 1 1,-1 0-1,1-1 1,-1 0-1,3 1 1,16 4-115,1-1 0,-1-2 0,1 0 1,35-1-1,30 3-411,-73-3 402,1 2 1,-1-1-1,0 2 1,0-1-1,0 2 1,13 6-1,-21-9 81,0 1-1,-1-1 1,1 1 0,-1 1-1,0-1 1,0 0 0,0 1 0,0 0-1,-1 0 1,0 0 0,1 1-1,-1-1 1,-1 1 0,1-1-1,-1 1 1,0 0 0,0 0 0,2 8-1,-2-2 107,-1-1-1,0 1 1,-1 0-1,-1 0 1,1 0-1,-2 0 1,1-1-1,-2 1 1,1-1-1,-1 1 1,-1-1-1,0 0 1,0 0-1,-1 0 1,-12 17-1,1-4 408,0-1-1,-2 0 1,-1-1-1,0-1 1,-23 18 0,27-25-211,0-1 1,0 0-1,-1-1 1,-1-1 0,1 0-1,-2-1 1,-18 6-1,35-15-279,1 1 0,-1-1 0,0 0 1,0 1-1,0-1 0,0 0 0,0 0 0,0 0 0,1 0 0,-1 0 0,0 0 0,0 0 0,0 0 1,0 0-1,0 0 0,0 0 0,1-1 0,-1 1 0,0 0 0,0-1 0,0 1 0,1 0 0,-1-1 0,-1-1 1,1 2 7,1-1 0,0 0 1,0 0-1,0 0 0,0 0 1,0 0-1,0 0 0,0 0 1,0 0-1,0 0 0,0 0 1,0 0-1,1 0 0,-1 0 1,0 0-1,1 0 1,-1 0-1,1 0 0,-1 0 1,1 0-1,0 1 0,-1-1 1,2-1-1,19-24-341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16492,'-2'3'315,"0"-1"0,0 1 1,0-1-1,0 1 1,0-1-1,1 1 1,-1 0-1,1 0 0,0 0 1,0 0-1,0 0 1,0 0-1,0 5 1,-2 2 933,3-10-1229,-18 63 1975,17-56-1993,-1 0 0,1 0 0,1 0 0,-1 0 0,1 1 0,2 13 1,-1-19-18,0-1 0,0 1 0,0 0 0,0 0 0,0-1 0,0 1 0,1-1 0,-1 1 0,1-1 0,-1 1 1,1-1-1,-1 0 0,1 0 0,0 0 0,-1 0 0,4 2 0,12 8 66,-11-4-35,0 0 0,-1 1 1,0-1-1,0 1 0,-1 0 1,1 1-1,-2-1 0,1 1 0,1 9 1,-3-13-14,0 0 0,-1 1 0,0-1 0,0 0 0,-1 1 0,0-1 0,0 0 0,0 1 0,0-1 0,-1 1 0,0-1 0,0 0 0,0 0 0,-1 1 0,1-1 0,-5 8 1,5-12-25,0 1 0,-1 0 1,1-1-1,0 1 1,-1 0-1,1-1 0,-1 0 1,1 1-1,-1-1 1,0 0-1,1 0 0,-1 0 1,0 0-1,0 0 1,0 0-1,0-1 0,0 1 1,0 0-1,0-1 1,0 0-1,0 1 1,0-1-1,0 0 0,0 0 1,0 0-1,-1-1 1,1 1-1,0 0 0,0-1 1,-3-1-1,1 1-90,1 0 0,0-1-1,-1 0 1,1 0 0,0 0-1,0 0 1,0 0-1,1 0 1,-1-1 0,0 0-1,1 1 1,0-1 0,-1 0-1,1 0 1,0 0 0,-2-5-1,-4-21-325,5-7-157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17916,'8'-6'2008,"4"0"-1392,0 2-280,6-2 1145,3 3-1025,2 0-552,3 3 208,0 3-136,-2 2-168</inkml:trace>
  <inkml:trace contextRef="#ctx0" brushRef="#br0" timeOffset="1">495 139 15587,'-6'23'1801,"-2"3"-1233,-8 4-240,2 2 936,-8-1-528,-2 1-192,2-5-368,1-3-208,2-5-392,0-6-256,5-13 528,0-4-88,5-18-144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 16892,'-2'0'161,"0"-1"0,0 1 0,1 0 0,-1 0 0,0 0-1,0 0 1,0 0 0,0 0 0,0 0 0,0 0 0,0 1 0,0-1 0,0 1 0,1 0 0,-1-1 0,0 1 0,0 0 0,-1 1 0,-1 1 33,1-1-1,1 1 0,-1-1 1,0 1-1,1 0 1,-1 0-1,1 0 1,0 0-1,-2 4 0,1-2-95,1 0-1,-1 1 0,1-1 1,0 1-1,1-1 0,-1 1 0,1 0 1,0-1-1,1 1 0,0 0 0,-1 0 1,2 7-1,-1-11-79,0-1 0,1 0 0,-1 0 0,0 1 0,1-1 0,-1 0 0,0 0-1,1 0 1,0 0 0,-1 0 0,1 1 0,0-1 0,-1 0 0,1 0 0,0-1 0,0 1 0,0 0 0,0 0 0,0 0 0,0-1 0,0 1 0,0 0 0,0-1 0,0 1-1,0-1 1,0 1 0,1-1 0,-1 1 0,0-1 0,0 0 0,0 0 0,1 0 0,-1 0 0,0 0 0,0 0 0,1 0 0,-1 0 0,0 0 0,0 0 0,2-1-1,1 0 65,0-1-1,0 1 1,0-1-1,-1 0 1,1 0-1,-1 0 0,1 0 1,-1-1-1,0 1 1,0-1-1,3-3 0,-2 1 66,0-1 0,0 0 0,-1 0 0,0 0 0,0 0-1,0 0 1,2-11 0,-5 15-107,1 0 0,-1-1-1,1 1 1,-1 0 0,0-1 0,0 1 0,0-1 0,0 1-1,-1 0 1,1-1 0,-1-2 0,0 4-35,1 0 1,-1 0 0,1 0-1,-1 0 1,0 0-1,1 0 1,-1 1 0,0-1-1,0 0 1,0 0-1,1 0 1,-1 1 0,0-1-1,0 0 1,0 1-1,0-1 1,0 1 0,0-1-1,0 1 1,-1 0-1,1-1 1,0 1 0,0 0-1,-1 0 1,-2 0-104,1 0 1,0 0 0,-1 0 0,1 1-1,0 0 1,0 0 0,-1 0 0,1 0-1,0 0 1,0 0 0,0 1 0,0-1-1,0 1 1,1 0 0,-1 0 0,0 0-1,1 1 1,-1-1 0,1 0 0,0 1-1,-3 3 1,-1 2-298,0 1 1,0 0-1,1 0 0,0 0 1,-6 17-1,4-2-362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 15411,'-3'12'1051,"-14"68"4353,16-74-5172,0 1 0,1-1 0,0 1-1,0 0 1,0-1 0,1 1 0,0-1-1,0 1 1,4 10 0,-5-16-216,0-1 0,1 1 0,-1-1 1,0 0-1,0 1 0,0-1 0,0 1 0,1-1 1,-1 0-1,0 1 0,1-1 0,-1 1 1,0-1-1,0 0 0,1 1 0,-1-1 0,1 0 1,-1 0-1,0 1 0,1-1 0,-1 0 0,1 0 1,-1 0-1,0 1 0,1-1 0,-1 0 0,1 0 1,-1 0-1,1 0 0,-1 0 0,1 0 0,12-10 405,4-23 284,-12 18-313,-1 0-1,4-29 1,-7 37-306,0 0 0,-1-1 0,0 1 0,0 0 1,-1-1-1,0 1 0,0 0 0,-3-10 0,4 16-97,0 0 0,-1 0 0,1 0 0,-1 0 0,1 0-1,-1 0 1,1 0 0,-1 0 0,1 0 0,-1 0 0,0 0 0,1 0 0,-1 1 0,0-1 0,0 0 0,0 0 0,0 1-1,0-1 1,0 1 0,0-1 0,0 1 0,0-1 0,0 1 0,0-1 0,0 1 0,0 0 0,0 0 0,0 0 0,0-1-1,0 1 1,-1 0 0,1 0 0,0 0 0,0 1 0,0-1 0,0 0 0,0 0 0,0 1 0,0-1 0,0 0 0,0 1 0,0-1-1,0 1 1,0 0 0,0-1 0,-2 2 0,0 0-133,0 1-1,-1 0 1,1-1-1,0 1 1,0 1 0,0-1-1,1 0 1,-1 1-1,1-1 1,0 1 0,-3 5-1,2 11-278,6-4-153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18868,'0'22'1376,"0"5"-1112,0 2-128,1 3 313,4-1-377,5-3-657,0-3 105,-2-10 296,1-2-112,-6-4-144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18796,'0'14'874,"0"0"0,-3 21 0,1-1-70,-1 18-111,0-22-536,2 0-1,3 40 1,-2-69-154,0 1 0,1-1 1,-1 0-1,0 0 0,0 1 0,0-1 0,1 0 0,-1 0 1,1 1-1,-1-1 0,1 0 0,-1 0 0,1 0 0,0 0 1,0 0-1,-1 0 0,3 2 0,-3-3 2,1 0 0,0 0-1,-1 1 1,1-1 0,-1 0 0,1 0-1,0 0 1,-1 0 0,1 0 0,-1 0-1,1 0 1,0-1 0,-1 1 0,1 0-1,-1 0 1,1 0 0,0-1 0,-1 1 0,1 0-1,-1-1 1,1 1 0,-1 0 0,1-1-1,-1 1 1,1-1 0,4-4 43,0-1 1,0 0-1,0 0 0,6-11 1,18-32 194,37-57 314,-54 93-487,-12 13-67,0 0-1,0 0 0,1-1 0,-1 1 1,0 0-1,0 0 0,1 0 1,-1 0-1,0 0 0,0 0 1,1 0-1,-1 0 0,0 0 1,0 0-1,1 0 0,-1 0 0,0 0 1,0 0-1,1 0 0,-1 0 1,0 0-1,0 0 0,1 0 1,-1 0-1,0 0 0,0 0 0,0 0 1,1 0-1,-1 0 0,1 1 1,-1 1 1,1-1 0,0 1 1,0 0-1,-1 0 0,1 0 0,-1 0 1,1-1-1,-1 1 0,0 0 0,0 0 1,0 0-1,0 3 0,-5 75-10,1 19-884,7-87 334,3-12 142,7-20-38,-3-6 58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16524,'7'14'2072,"-3"-1"-1376,7-6-344,7-1 1705,7-6-2105,0-7 368,9-9-312,4-1-128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18276,'6'0'1880,"5"-1"-1104,2-5-311,7 2 975,-1 0-312,5-2-448,2 3-296,3 0-728,-4 0-408,-5 0 632,2 1-136,-5-11-152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 19004,'1'-1'170,"-1"-1"0,0 1 0,1-1 0,0 1 0,-1 0 0,1 0 0,-1-1 0,1 1 0,0 0 0,0 0 0,0 0 0,0 0 0,0 0 0,0 0 0,0 0 0,0 0 0,0 0 0,0 1 0,1-1 0,-1 0 0,0 1 0,0-1 0,1 1 0,-1-1 0,2 1 0,37-11 1867,-40 11-2014,17-3 489,0 1 0,26 0 0,-40 1-496,1 1 1,0 0 0,-1 1-1,1-1 1,0 0 0,-1 1-1,1 0 1,-1 0 0,1 0-1,-1 1 1,0-1 0,1 1-1,-1-1 1,0 1 0,0 0-1,0 0 1,0 1 0,4 3 0,-6-4-17,0 0 0,0 1 1,0-1-1,-1 0 1,1 1-1,-1-1 0,1 1 1,-1-1-1,0 1 1,0-1-1,0 0 1,0 1-1,0-1 0,0 1 1,-1-1-1,1 1 1,-1-1-1,0 0 0,1 1 1,-1-1-1,0 0 1,-1 0-1,-1 4 1,-5 6-10,1-1 0,-18 20 1,-32 30-37,34-38 17,2 1 1,-37 50 0,56-70 23,0 0 0,0 0 0,0 0 0,0 0 0,1 0 0,-1 0 0,-1 9 0,3-12-13,0 1 0,0-1 1,0 0-1,0 1 0,0-1 1,0 0-1,1 1 0,-1-1 1,0 0-1,1 1 1,-1-1-1,1 0 0,-1 1 1,1-1-1,0 0 0,-1 0 1,1 0-1,0 0 0,0 0 1,0 0-1,0 0 1,0 0-1,0 0 0,0 0 1,0 0-1,0 0 0,0-1 1,2 2-1,2-1-138,0 1 0,-1-1 0,1 1 0,0-2 0,0 1 1,0 0-1,0-1 0,0 0 0,0 0 0,0-1 0,5 0 0,3-1-37,0-1-1,0-1 1,16-5-1,18-13-372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5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23 19804,'-3'-2'210,"-1"-1"0,0 1-1,0-1 1,0 1 0,0 0-1,0 1 1,0-1 0,-1 1-1,1 0 1,0 0 0,-1 0-1,1 0 1,-1 1 0,1 0-1,-1 0 1,1 0 0,-1 0-1,1 1 1,-1-1 0,-7 4-1,8-3-177,1 0 0,0 0 0,-1 0 0,1 1-1,0-1 1,0 1 0,0 0 0,0 0-1,0 0 1,0 0 0,1 1 0,-1-1-1,1 1 1,0-1 0,-1 1 0,1 0 0,0 0-1,1 0 1,-1 0 0,0 1 0,1-1-1,0 0 1,0 0 0,0 1 0,0-1 0,-1 8-1,2-10-33,0 0 0,0 0 0,1 0 0,-1 0 0,0 0 0,0 0 0,0-1 1,1 1-1,-1 0 0,1 0 0,-1 0 0,0 0 0,1 0 0,-1-1 0,1 1 0,0 0 0,-1 0 0,1-1 0,0 1 0,-1 0 0,1-1 0,0 1 0,0-1 0,0 1 0,-1-1 0,1 1 0,0-1 0,0 0 0,0 1 0,0-1 0,0 0 0,0 0 0,0 1 0,0-1 0,0 0 0,0 0 0,0 0 0,-1 0 0,1 0 0,0-1 0,2 1 0,3-1 1,0 0 0,0 0-1,-1 0 1,1-1 0,9-3 0,-5-1 2,1 0 1,14-11-1,14-8-16,-39 25 14,1 0 0,-1 0 0,0 0 0,0 0 0,0 0 0,0 0 0,0 0 0,1 0 0,-1 0 0,0 0 0,0 0 0,0 0 0,0 0 0,0 0 0,0 0 0,0 0 0,1 0 0,-1 0 0,0 1 0,0-1 0,0 0 0,0 0 0,0 0 0,0 0 0,0 0 0,0 0 0,1 0 0,-1 0-1,0 1 1,0-1 0,0 0 0,0 0 0,0 0 0,0 0 0,0 0 0,0 0 0,0 1 0,0-1 0,0 0 0,0 0 0,0 0 0,0 0 0,0 0 0,0 1 0,0-1 0,0 0 0,0 0 0,0 0 0,0 0 0,0 0 0,-1 0 0,1 1 0,0-1 0,0 0 0,0 0 0,0 0 0,0 0 0,0 0 0,0 0 0,0 0 0,0 0 0,-1 1 0,-3 13-28,2-11 19,-6 22-23,-6 30-1,12-45 33,0-1 0,1 1-1,0-1 1,1 1 0,0 0 0,3 15-1,-3-23 5,1 1-1,0 0 1,0 0-1,0-1 1,0 1 0,0-1-1,1 1 1,-1-1-1,1 1 1,-1-1-1,1 0 1,0 0-1,0 0 1,0 0-1,0 0 1,0 0 0,3 1-1,4 2-2,0 0 0,-1-1-1,17 5 1,-18-7 0,0 0 0,0 1 0,0 0 0,-1 0 0,1 1-1,10 7 1,-15-9 3,-1 0 1,1 0-1,0 1 0,-1-1 0,1 0 0,-1 1 0,1-1 0,-1 0 1,0 1-1,0 0 0,0-1 0,-1 1 0,1 0 0,-1-1 0,1 1 0,-1 0 1,0 0-1,0-1 0,0 1 0,0 0 0,-1-1 0,0 6 0,-1-2 102,0 0-1,0 0 0,-1 0 0,1 0 1,-1 0-1,0-1 0,-1 1 1,0-1-1,1 0 0,-2 0 0,1-1 1,0 1-1,-1-1 0,0 0 1,0 0-1,0 0 0,-1-1 1,-7 4-1,5-2 59,-2-1 1,1 0-1,0 0 1,-1-1-1,1 0 1,-1-1-1,0 0 0,0-1 1,0 0-1,-19 0 1,28-1-253,-1 0 0,1 0 0,0 0 0,0-1 0,0 1 0,-1 0 0,1-1 0,0 1 1,0 0-1,0-1 0,0 0 0,0 1 0,-2-2 0,3 2 10,-1-1-1,1 1 1,0 0-1,0-1 1,0 1-1,-1-1 1,1 1-1,0-1 1,0 1 0,0 0-1,0-1 1,0 1-1,0-1 1,-1 1-1,1-1 1,0 1 0,0-1-1,1 1 1,-1 0-1,0-1 1,0 1-1,0-1 1,0 1-1,0-1 1,2-3-312,0 0 0,1 1 0,-1-1 0,0 1 0,1 0 0,3-4 0,-1 2 544,16-21-1302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17668,'0'0'41,"0"1"1,1-1-1,-1 0 1,0 0-1,0 0 1,1 0-1,-1 0 1,0 1 0,0-1-1,0 0 1,1 0-1,-1 1 1,0-1-1,0 0 1,0 0-1,1 1 1,-1-1-1,0 0 1,0 0-1,0 1 1,0-1-1,0 0 1,0 1-1,0-1 1,0 0 0,0 0-1,0 1 1,0-1-1,0 0 1,0 1-1,0-1 1,0 0-1,0 1 1,0-1-1,0 0 1,0 0-1,0 1 1,0-1-1,-6 16 55,4-11 59,-7 19 74,1 0 1,1 0 0,1 1 0,1 0 0,1 0 0,2 1 0,0-1 0,2 1 0,3 29 0,3-12-92,1 0 0,2-1 0,2 0 0,27 65 0,-16-41 837,-23-101 644,2 14-1355,-2-41 0,3 0 0,12-78-1,-14 138-269,0 0 0,1 1 0,-1-1 0,1 0 0,-1 0 0,1 1 0,0-1 0,0 0 0,-1 1 0,3-3 0,-3 4 3,1-1 0,-1 1 0,0 0 0,1 0 1,-1-1-1,0 1 0,1 0 0,-1 0 1,0 0-1,1-1 0,-1 1 0,1 0 1,-1 0-1,0 0 0,1 0 0,-1 0 1,1 0-1,-1 0 0,0 0 0,1 0 1,-1 0-1,1 0 0,-1 0 0,0 0 1,1 0-1,-1 0 0,1 1 0,3 1-14,-1 0 0,0 1 0,0-1-1,0 1 1,0 0 0,0 0 0,2 4 0,4 4-14,-5-7 17,0 1-1,0-1 1,1 0-1,-1-1 1,1 1-1,0-1 1,0 0-1,0 0 1,0 0-1,0-1 1,1 1-1,-1-1 1,1-1-1,0 1 1,-1-1-1,1 0 1,0 0-1,0-1 1,0 0-1,-1 0 1,1 0-1,0 0 1,0-1-1,0 0 1,-1-1-1,1 1 1,0-1-1,-1 0 1,1 0 0,-1-1-1,0 0 1,0 0-1,0 0 1,0 0-1,-1-1 1,7-5-1,1-4 23,-1 0-1,0 0 1,0-1 0,-1 0-1,-1-1 1,10-22-1,-20 71 13,1-7-24,0-1-1,1 0 0,2 0 0,1 0 1,12 45-1,-12-59 2,0-1 0,1 0 0,0 0 0,0-1 1,1 1-1,12 14 0,-13-19-1,0-1 0,0 0 0,0 0 0,1-1 0,-1 1 0,1-1-1,0 0 1,0-1 0,1 1 0,-1-1 0,14 4 0,-16-6-54,-1 0-1,1 0 0,-1 0 1,1 0-1,-1-1 1,1 1-1,0-1 1,-1 0-1,1 0 1,0 0-1,-1-1 1,1 1-1,-1-1 1,1 0-1,-1 0 0,1 0 1,-1-1-1,1 1 1,-1-1-1,0 0 1,0 0-1,0 0 1,0 0-1,0 0 1,0-1-1,-1 1 1,1-1-1,-1 1 1,0-1-1,1 0 0,-1 0 1,-1-1-1,1 1 1,2-5-1,0-2-76,-1 0-1,0 0 0,-1 0 0,0 0 0,-1 0 1,0 0-1,0-1 0,-1 1 0,0 0 1,-1 0-1,-3-13 0,-13-41-558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15283,'16'-18'822,"1"1"-1,0 1 0,2 0 0,0 1 0,0 1 1,1 1-1,1 1 0,0 0 0,38-13 1,-54 23-692,1 0 1,0 1-1,0 0 1,0 0-1,9 0 1,-14 0-107,1 2 1,-1-1-1,1 0 1,-1 0-1,0 0 1,1 0 0,-1 1-1,1-1 1,-1 1-1,0-1 1,1 1-1,-1 0 1,0-1-1,0 1 1,0 0-1,1 0 1,-1 0-1,0 0 1,0 0-1,0 0 1,0 0-1,-1 0 1,1 0-1,0 0 1,0 1 0,-1-1-1,1 0 1,0 1-1,0 1 1,0 2 4,-1 1 0,1 0 0,-1-1 0,0 1 0,0 0 0,-1-1 0,0 1 1,0 0-1,0-1 0,-1 0 0,1 1 0,-5 8 0,-5 11 15,-19 30 1,23-43-22,-14 24 35,-2-2-1,-1-1 0,-48 50 1,64-69-22,8-14-35,0 0 1,0 1-1,0-1 0,0 0 1,0 1-1,0-1 1,0 0-1,0 1 1,0-1-1,0 0 0,1 1 1,-1-1-1,0 0 1,0 0-1,0 1 0,0-1 1,1 0-1,-1 0 1,0 1-1,0-1 1,1 0-1,-1 0 0,0 1 1,0-1-1,1 0 1,-1 0-1,1 0 0,2 1 7,1 0 0,-1 0 0,1 0 0,-1-1 0,1 1 0,4-1 0,-1 0-6,18 2 1,23 2-190,1-2 0,72-6-1,-70-8 92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18892,'5'-7'2008,"2"0"-1455,-2 13-209,3 4 984,0 7-576,2-1-192,6 8-312,3 2-72,2 1-160,5 0-112,-2-4-200,1-1-80,-1-9-504,0-3-280,1-10 824,-1-6-224,0-10-121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16355,'-20'20'1505,"-5"10"-977,-2 2-240,-2 9 672,2 9-192,-6 9-296,3 7-119,0 4-193,3 1-136,1 0-216,0-2-121,3-4-343,0-7 480,6-12-24,1-10-80,6-13-112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91 16524,'5'-8'2200,"-2"4"508,-3 9-771,0 8-1502,-11 210 874,3-93-1855,4-89-780,4-41 1291,0 0 0,0 0 0,0 0 1,0 0-1,0 0 0,0 0 0,0 1 0,0-1 0,0 0 0,0 0 1,0 0-1,0 0 0,0 0 0,0 0 0,0 1 0,0-1 0,0 0 0,0 0 1,0 0-1,0 0 0,0 0 0,0 0 0,0 0 0,-1 0 0,1 1 1,0-1-1,0 0 0,0 0 0,0 0 0,0 0 0,0 0 0,0 0 1,0 0-1,-1 0 0,1 0 0,0 0 0,0 0 0,0 0 0,0 0 1,0 0-1,0 0 0,-1 0 0,1 0 0,0 0 0,0 0 0,0 0 1,0 0-1,0 0 0,0 0 0,-1 0 0,1 0 0,0 0 0,0 0 1,0 0-1,0 0 0,0 0 0,0 0 0,0 0 0,-1 0 0,1-1 0,0 1 1,0 0-1,0 0 0,0 0 0,0 0 0,0 0 0,0 0 0,0-1 1,-6-7-1176,-24-85-4648,7-3 6413,22 95-399,1 1 0,0-1 1,0 1-1,0-1 0,-1 0 0,1 1 0,0-1 0,0 0 1,0 1-1,0-1 0,0 1 0,0-1 0,0 0 0,0 1 1,0-1-1,0 0 0,1 1 0,-1-1 0,0 1 1,0-1-1,1 0 0,-1 1 0,0-1 0,1 1 0,-1-1 1,1 0-1,14 2 2227,0 2-2143,-3-3-567,0 0-1,0-1 1,-1 0-1,1-1 1,0 0-1,-1-1 1,0-1-1,0 1 1,0-2-1,0 0 1,11-6-1,-20 9 391,0 0-1,0 1 1,0-1 0,0 0 0,0 0-1,-1 0 1,1-1 0,-1 1 0,0 0-1,1-1 1,-1 1 0,0 0 0,1-4-1,-1 3 185,0 0-1,0 0 1,0 0-1,1 0 0,-1 1 1,1-1-1,0 0 1,0 1-1,0 0 0,2-3 1,59-43 1966,-41 32-1854,-1 0-1,-1-1 0,22-25 0,-40 41-334,-1-1 0,1-1-1,-1 1 1,0 0 0,0 0 0,0 0 0,0-1 0,0 1 0,0 0-1,-1-1 1,1-3 0,-1 6-19,0 0 0,0-1 0,0 1 0,0-1 1,0 1-1,0-1 0,0 1 0,0 0 0,0-1 0,0 1 0,0-1 0,0 1 0,-1 0 0,1-1 0,0 1 1,0-1-1,0 1 0,-1 0 0,1-1 0,0 1 0,-1 0 0,1 0 0,0-1 0,-1 1 0,0-1 1,0 1-3,0 0 1,0 0-1,0 0 1,0-1-1,0 1 1,0 0-1,0 0 1,0 1-1,0-1 1,0 0-1,0 0 1,0 0-1,0 1 1,0-1-1,-2 1 1,-6 4-7,0 0 0,1 0 1,0 1-1,0-1 0,0 2 0,1-1 1,-1 1-1,2 0 0,-1 1 1,-9 14-1,2-1-9,1 1 1,1 0-1,-10 26 1,5 1-1,17-46 12,-1-1 1,0 1 0,1 0 0,-1 0 0,1-1 0,0 1-1,0 0 1,0 0 0,1 0 0,-1-1 0,1 1 0,-1 0-1,1 0 1,0-1 0,2 6 0,-2-7 0,-1-1 0,1 1 0,0 0 1,-1-1-1,1 1 0,0 0 0,0-1 0,0 1 0,-1-1 0,1 1 1,0-1-1,0 1 0,0-1 0,0 0 0,0 0 0,0 1 0,0-1 1,0 0-1,0 0 0,0 0 0,1 0 0,25-6 28,20-20 28,-47 26-57,19-14 46,-15 10-23,0 1 1,1-1-1,-1 1 0,1 0 0,-1 1 1,1-1-1,0 1 0,9-3 1,-14 5-21,0 0 0,0 0 0,1 0 1,-1 1-1,0-1 0,0 0 0,1 0 0,-1 0 1,0 1-1,0-1 0,0 0 0,1 0 1,-1 1-1,0-1 0,0 0 0,0 1 0,0-1 1,0 0-1,0 1 0,1-1 0,-1 0 0,0 1 1,0-1-1,0 0 0,0 1 0,0-1 1,0 0-1,0 1 0,0-1 0,-1 0 0,1 0 1,0 1-1,0-1 0,0 0 0,0 1 1,0-1-1,0 0 0,-1 1 0,1-1 0,-6 17 51,5-15-42,-13 33 81,7-18-92,0 1 0,-8 36 0,15-53-29,-1-1 0,1 1-1,0 0 1,0 0 0,0 0-1,0-1 1,0 1-1,0 0 1,0 0 0,0 0-1,0 0 1,1-1 0,-1 1-1,0 0 1,0 0-1,1-1 1,0 2 0,-1-1-46,0-1 0,1 0 0,-1 1 0,1-1 1,-1 0-1,0 0 0,1 0 0,-1 1 1,1-1-1,-1 0 0,0 0 0,1 0 0,-1 0 1,1 0-1,-1 0 0,1 0 0,-1 0 0,1 0 1,-1 0-1,0 0 0,1 0 0,-1 0 1,1-1-1,2 1-137,-1-1 0,0 0 0,0 0 0,1-1 0,-1 1 0,0 0 0,0-1 0,0 1 0,0-1 0,1-2 0,6-8-588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16756,'1'1'3397,"6"4"-1255,3-3-1852,0-1-1,1 0 1,-1 0-1,1-1 1,0 0-1,-1-1 1,1 0-1,17-4 1,-23 4-234,0 0 0,0-1 0,0 1 0,-1-1 0,1 0 0,0-1 0,-1 1 0,0-1 0,1 1 0,-1-1 0,0-1-1,0 1 1,-1 0 0,1-1 0,-1 0 0,0 0 0,0 0 0,0 0 0,5-10 0,-8 14-35,0 0 0,0-1 1,1 1-1,-1-1 0,0 1 0,0-1 0,0 1 0,1-1 0,-1 1 0,0-1 0,0 0 1,0 1-1,0-1 0,0 1 0,0-1 0,0 1 0,0-1 0,0 1 0,0-1 1,0 1-1,-1-1 0,1 1 0,0-1 0,0 1 0,0-1 0,-1 1 0,1-1 0,0 1 1,-1-1-1,0 0 1,0 1 1,0 0 0,0 0 0,1 0-1,-1 0 1,0-1 0,0 1 0,0 0-1,0 1 1,0-1 0,0 0 0,1 0-1,-1 0 1,0 0 0,-2 1 0,-2 1 36,0 1 1,0-1 0,-1 1 0,-6 5 0,4-1-44,0 0 1,1 1-1,0 0 1,0 0-1,1 0 1,0 1-1,-8 16 1,11-18-47,-1 0 0,1 1 0,0-1 1,1 1-1,0 0 0,0 0 0,1 0 0,0 0 0,0 0 0,1 13 0,0-19-17,0 0-1,1 0 1,-1 0-1,0 0 1,1 0 0,-1 0-1,1 0 1,-1 0-1,1 0 1,0-1-1,0 1 1,0 0-1,0 0 1,0-1-1,0 1 1,1-1-1,-1 1 1,0-1-1,1 0 1,-1 1-1,1-1 1,0 0-1,-1 0 1,1 0-1,0 0 1,0 0-1,-1 0 1,1-1-1,0 1 1,0-1-1,0 1 1,0-1-1,0 0 1,2 1-1,2-2-51,0 1 0,0-1 0,-1 1 0,1-2 0,0 1 0,-1-1-1,1 1 1,-1-1 0,1-1 0,8-4 0,21-18-472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8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23 15411,'0'-1'165,"0"0"0,0 0 1,1 0-1,-1 0 0,0 0 0,0 0 0,0 0 0,0 0 0,0 0 0,0 1 0,0-1 0,0 0 0,-1 0 0,1 0 0,0 0 0,-1 0 1,0-1-1,1 1-69,0 1 0,-1 0 0,1-1 0,0 1 1,-1 0-1,1-1 0,-1 1 0,1 0 1,-1-1-1,1 1 0,-1 0 0,1 0 0,-1 0 1,1 0-1,-1-1 0,1 1 0,-1 0 0,1 0 1,-1 0-1,1 0 0,-1 0 0,1 0 1,-1 1-1,-1-1-1,0 0 0,0 1 0,0 0 0,1-1 0,-1 1 0,0 0 1,1 0-1,-1 0 0,1 0 0,-1 0 0,1 0 0,-1 0 0,1 1 0,0-1 1,-1 0-1,-1 4 0,-1 2-56,1 1-1,0 0 1,0 0 0,0 0-1,1 0 1,0 1 0,1-1 0,0 1-1,0-1 1,1 1 0,0-1 0,0 1-1,1-1 1,3 17 0,-3-22 8,0 0 0,0 1-1,0-1 1,0 0 0,1 0 0,-1 0 0,1 0 0,-1 0 0,1 0-1,0 0 1,1 0 0,-1-1 0,0 1 0,1-1 0,-1 0 0,1 0-1,0 0 1,0 0 0,-1 0 0,1 0 0,1-1 0,-1 1 0,0-1-1,0 0 1,0 0 0,1 0 0,-1 0 0,1-1 0,-1 1 0,0-1-1,1 0 1,-1 0 0,1 0 0,-1-1 0,0 1 0,1-1 0,-1 0-1,6-2 1,-1 1 127,0-1 0,0-1 0,0 1 0,0-1-1,-1-1 1,1 1 0,-1-1 0,0-1 0,9-9 0,-12 12-111,-1 0 1,0 0 0,0-1 0,0 1 0,-1-1 0,1 0-1,-1 1 1,0-1 0,0-1 0,0 1 0,-1 0 0,1 0 0,-1-1-1,0 1 1,0 0 0,-1-1 0,1 1 0,-1-1 0,-1-8 0,1 11-101,-1-1 0,0 1 0,0 0 1,0-1-1,0 1 0,0 0 0,0 0 1,-1 0-1,1 0 0,-1 0 0,1 0 0,-1 0 1,0 1-1,0-1 0,0 1 0,0-1 1,0 1-1,0-1 0,0 1 0,0 0 1,0 0-1,-1 0 0,-3-1 0,-1 0-102,0 1-1,-1-1 1,1 1-1,-1 1 1,1-1-1,-12 2 1,-8 3-282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21 544 14723,'-7'9'1164,"-6"5"93,12-12 96,10-7 1050,159-110 1682,58-38-3236,109-54-2029,-222 139-725,-88 52 2178,-21 12-520,-11 8-47,-13 9-6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1 789 15835,'0'11'1545,"8"-11"-873,8-7-232,11-10 680,12-9-88,17-13-183,10-8-49,18-12-256,11-5-96,17-15-112,4-1-96,-1 1-296,-8 3-232,-14 12-592,-8 3-136,-25 15 744,-13 8-185,-34 21-255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17812,'12'-3'3044,"12"-4"-2795,325-170 3117,-242 117-3080,74-40-129,424-216-3173,-568 300 2179,-27 10 70,-12 5 213,-16 9-294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0 523 16636,'0'7'2152,"10"-4"-1256,28-13-240,12-7 881,26-16-321,13-8-128,22-15-272,10-6-168,1-4-431,-9 3-241,-18 7-545,-14 5-311,-22 15 136,-15 9 456,-41 24-200,12-9-224</inkml:trace>
  <inkml:trace contextRef="#ctx0" brushRef="#br0" timeOffset="1">594 584 17996,'8'8'1952,"24"-9"-1088,14-9-327,18-13 799,11-5-176,15-10-312,5-4-168,1 1-584,-6 2-368,-14 7-760,-14 8-304,-24 13 1008,-13 5-224,-25 14-280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14251,'-10'0'1368,"7"4"-952,3 1-192,10-1 521,7-3-793,8-3 208,3-4-96,11 1-240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16299,'20'5'2337,"12"-10"-1041,8-6-520,9-9 2025,4-2-1241,4-1-527,0-1-305,-2 0-800,-7 1-504,-9 3 488,-7 2-144,-11 4-137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4968 15851,'6'0'315,"0"0"0,-1-1 0,1 0 1,0-1-1,0 1 0,-1-1 0,1 0 0,9-5 0,43-29 356,-45 27-253,188-135 1087,251-230-1,-352 282-1377,274-278 346,28-143 54,-399 510-525,275-433 327,-193 293-233,-24 38-130,-5-3 0,-4-2 0,-5-2 0,31-118 0,-65 182-31,-2-1-1,-2 0 1,-2 0 0,0-84-1,-8 94 48,-2 1-1,-2-1 1,-1 1-1,-2 1 1,-1-1 0,-23-57-1,5 35 38,-2 2-1,-2 1 1,-3 1 0,-82-100 0,40 69 16,-172-148 0,157 162-50,-2 5 0,-175-96 0,-226-69-63,-69 29-578,494 180 187,19 6 146,33 8 190,17 10 128,-1 0 0,1 0 0,0 0 0,0-1 0,0 1 0,-1 0 0,1 0 0,0 0 0,0 0 0,0 0 0,0 0 0,-1-1 0,1 1 0,0 0 0,0 0 0,0 0 0,0 0 0,0-1 0,0 1-1,0 0 1,-1 0 0,1 0 0,0-1 0,0 1 0,0 0 0,0 0 0,0 0 0,0-1 0,0 1 0,0 0 0,0 0 0,0 0 0,0-1 0,0 1 0,0 0 0,0 0 0,0-1 0,1 1 0,-1 0 0,0 0 0,0 0 0,0 0 0,0-1 0,0 1 0,0 0-1,0 0 1,1 0 0,-1 0 0,0-1 0,0 1 0,0 0 0,0 0 0,1 0 0,-1 0 0,0 0 0,0 0 0,0 0 0,1 0 0,-1-1 0,0 1 0,0 0 0,0 0 0,1 0 0,-1 0 0,0 0 0,27-1-367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44 19636,'13'-15'1354,"12"-14"315,-25 30-1652,0-1-1,0 0 1,0 0 0,0 0 0,0 0 0,0 0-1,0 0 1,0 0 0,0 0 0,0 0 0,0 0-1,0 0 1,0 0 0,0 1 0,1-1 0,-1 0 0,0 0-1,0 0 1,0 0 0,0 0 0,0 0 0,0 0-1,0 0 1,0 0 0,0 0 0,0 0 0,0 0-1,0 0 1,1 0 0,-1 0 0,0 0 0,0 0-1,0 0 1,0 0 0,0 0 0,0 0 0,0 0 0,0 0-1,0 0 1,0 0 0,1 0 0,-1 0 0,0 0-1,0 0 1,0 0 0,0 0 0,0 0 0,0 0-1,0 0 1,0-1 0,0 1 0,0 0 0,0 0 0,0 0-1,0 0 1,0 0 0,-8 20 1271,-19 30-846,-2-2-1,-64 80 0,-87 78-1255,154-177 587,1-2-558,25-27 735,-1 0 0,1 1 0,-1-1 0,1 1 1,0-1-1,-1 1 0,1-1 0,0 1 1,-1-1-1,1 1 0,0-1 0,0 1 0,-1-1 1,1 1-1,0 0 0,0-1 0,0 1 1,0-1-1,0 1 0,0 0 0,0 0 1,0-1 5,1 1 0,-1-1 1,1 0-1,-1 0 0,0 0 1,1 1-1,-1-1 1,1 0-1,-1 0 0,1 0 1,-1 0-1,1 0 1,-1 0-1,1 0 0,-1 0 1,1 0-1,-1 0 0,1 0 1,-1 0-1,1 0 1,-1-1-1,1 1 0,0 0 1,10-4-176,-1 0 1,0-1-1,0 0 1,-1-1-1,12-8 1,28-23-640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13075,'-7'20'1424,"-6"11"-984,-7 12-160,0 6 1233,0 10-1041,2 4-72,7 0-96,1-7-88,7-6-360,2-6-152,1-11 296,1-8-64,-1-18-128</inkml:trace>
  <inkml:trace contextRef="#ctx0" brushRef="#br0" timeOffset="1">1 297 17324,'1'-5'1832,"2"0"-1312,8 5-248,5 5 969,10 0-617,1 0-432,9-2-888,3-3-169,-2-2 665,0-4-176,-5-7-160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13947,'-1'10'502,"-1"0"-1,0-1 1,0 1-1,-1 0 1,0-1-1,-8 15 1,2-1 477,-7 18 260,-3 6 405,-15 57 1,34-103-1621,0 0 0,-1 0 0,1 1 0,0-1 0,-1 0 0,1 0 0,0 1 0,0-1 0,0 0 0,0 1 0,0-1 0,0 0-1,1 0 1,-1 1 0,0-1 0,1 0 0,-1 0 0,1 1 0,-1-1 0,1 0 0,-1 0 0,1 0 0,0 0 0,0 0 0,-1 0 0,1 0 0,0 0 0,0 0 0,0 0 0,0-1 0,0 1 0,0 0 0,1-1 0,-1 1 0,0 0 0,0-1 0,0 1 0,1-1 0,1 1 0,5 0-3,1 0 0,0 0 0,-1-1 1,1 0-1,9-1 0,8 0 6,-21 1-31,1 0 0,0 0 0,0 1 0,-1 0 0,1 0 0,8 4 0,-13-5 3,0 1 0,0-1 0,0 1 0,0 0 0,0-1 0,0 1 0,0 0 0,0 0 0,0-1 0,0 1 0,0 0 0,-1 0 0,1 0 0,0 0 0,-1 0-1,1 0 1,0 0 0,-1 1 0,0-1 0,1 0 0,-1 0 0,0 0 0,1 0 0,-1 1 0,0-1 0,0 0 0,0 0 0,0 1 0,0-1 0,0 0 0,-1 0 0,1 0-1,0 1 1,-1-1 0,1 0 0,0 0 0,-1 0 0,0 2 0,-3 4 35,0 1 0,-1 0 0,0-1-1,0 0 1,0 0 0,-1-1 0,-11 11 0,3-4 197,-1-1 0,-24 15 0,28-21-51,0 0 0,0-1 1,-1 0-1,0-1 0,0 0 0,-14 3 0,21-6-105,0-1 1,-1 1-1,1-1 0,0 0 1,0 0-1,0-1 0,-10-1 1,12 1-73,1 0-1,-1 0 1,1 0 0,-1 0 0,1 0 0,-1-1-1,1 1 1,0-1 0,0 0 0,-1 0 0,1 1 0,1-1-1,-1 0 1,0-1 0,-2-3 0,3 6-85,0-1 0,1-1 0,-1 1 0,0 0 0,1 0 0,-1 0 0,1 0 0,0 0 0,-1 0 0,1-1 0,0 1 0,-1 0 0,1 0 0,0 0 0,0-1 0,0 1 0,0 0 0,1 0 0,-1-1 0,0 1 0,0 0 0,1 0 0,-1 0 0,0 0 0,1-1 0,-1 1 0,1 0 0,0 0 0,-1 0 0,1 0 0,0 0 0,0 0 0,0 0 0,-1 1 0,1-1 0,0 0 0,0 0 0,0 1 0,0-1 0,0 0 0,1 1 0,-1-1 0,2 0 0,3-1-337,1-1 0,1 1 0,-1 0-1,0 1 1,14-2 0,7 2-656</inkml:trace>
  <inkml:trace contextRef="#ctx0" brushRef="#br0" timeOffset="1">488 1 16756,'-7'34'2248,"1"3"-1312,1 2-360,-3 3 1337,7 0-745,-3 3-152,2-4-456,2 1-216,0-6-184,0-3-63,0-6-218,0-4-207,0-6-568,2-4-336,-2-11 976,1-4-208,3-6-184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82 16580,'7'2'537,"0"-1"0,1 0 1,-1-1-1,1 0 1,-1 0-1,1 0 0,-1-1 1,1 0-1,-1 0 1,13-5-1,-16 5-453,0-1 0,0 1 1,0-1-1,0 0 0,-1 0 0,1 0 0,0-1 0,-1 1 1,1-1-1,-1 0 0,0 0 0,0 0 0,0-1 0,-1 1 1,1 0-1,-1-1 0,1 0 0,-1 0 0,2-6 0,-4 9-72,1 1-1,-1-1 0,0 1 0,0-1 0,0 1 0,0-1 0,0 1 1,0-1-1,0 1 0,0 0 0,0-1 0,0 1 0,0-1 0,0 1 1,0-1-1,0 1 0,-1-1 0,1 1 0,0-1 0,0 1 0,-1 0 1,1-1-1,0 1 0,0-1 0,-1 1 0,1 0 0,0-1 0,-1 1 1,1 0-1,-1-1 0,1 1 0,0 0 0,-1 0 0,1-1 0,-1 1 1,1 0-1,-1 0 0,1 0 0,0 0 0,-1 0 0,1-1 0,-1 1 1,1 0-1,-1 0 0,1 0 0,-1 0 0,1 0 0,-1 1 0,1-1 1,-1 0-1,1 0 0,-1 0 0,0 1 0,-28 6 281,19-2-287,1 1-1,-1 0 1,1 0 0,0 1 0,0 0-1,1 1 1,0 0 0,0 0-1,1 1 1,0 0 0,1 0-1,0 0 1,0 1 0,1 0 0,0 0-1,1 1 1,0-1 0,0 1-1,1 0 1,-2 15 0,5-23-26,-1-1 0,1 1 0,0 0 0,0-1 1,0 1-1,0 0 0,1-1 0,-1 1 0,1-1 1,0 1-1,-1 0 0,1-1 0,0 0 0,0 1 1,1-1-1,-1 1 0,1-1 0,-1 0 0,1 0 1,-1 0-1,1 0 0,0 0 0,0 0 0,0 0 1,0-1-1,0 1 0,1-1 0,-1 0 0,0 1 1,1-1-1,-1 0 0,1 0 0,-1-1 0,1 1 1,0 0-1,-1-1 0,1 1 0,-1-1 0,6 0 1,-1 0-19,0-1 0,0 0 1,0 0-1,0 0 0,0-1 1,0 0-1,0 0 1,-1-1-1,13-6 0,-4 0 0,0-1 1,25-22-1,-3 1-212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19204,'-17'48'1528,"-36"110"1788,45-126-2658,0 1 0,-5 63 1,13-91-629,0-1 1,0 1 0,0-1-1,1 1 1,-1 0-1,1-1 1,0 0 0,0 1-1,1-1 1,2 5-1,-3-7-28,0 0-1,0 0 0,1 0 0,-1 0 1,1 0-1,-1 0 0,1-1 0,0 1 1,0-1-1,0 1 0,0-1 0,0 0 1,0 0-1,0 0 0,0 0 0,0 0 1,1 0-1,-1 0 0,0-1 0,1 1 1,2-1-1,3 1-33,0-1-1,0 0 1,0 0 0,0-1-1,0 0 1,0-1 0,0 1-1,0-2 1,12-4 0,5-4-113,36-22 0,-40 20 37,0 2 1,27-11-1,-48 22 107,0 0 1,1-1 0,-1 1-1,0 0 1,1 0-1,-1 0 1,0-1-1,1 1 1,-1 0 0,0 0-1,1 0 1,-1 0-1,1 0 1,-1 0 0,0 0-1,1 0 1,-1 0-1,1 0 1,-1 0-1,0 0 1,1 0 0,-1 0-1,0 0 1,1 0-1,-1 0 1,1 0 0,-1 0-1,0 1 1,1-1-1,-1 0 1,0 0 0,1 1-1,-1-1 1,0 0-1,0 0 1,1 1-1,-1-1 1,0 0 0,0 1-1,1-1 1,-3 18-9,-1-1 38,3-16-26,0-1-1,0 0 1,0 1 0,0-1 0,0 0-1,0 1 1,0-1 0,0 1-1,0-1 1,0 0 0,0 1 0,0-1-1,0 0 1,1 1 0,-1-1 0,0 0-1,0 1 1,1-1 0,-1 0 0,0 0-1,0 1 1,1-1 0,-1 0 0,0 0-1,0 1 1,1-1 0,-1 0-1,0 0 1,1 0 0,-1 1 0,1-1-1,-1 0 1,4 0 10,0 1 0,0-1 0,0 0 0,0 0 0,0 0 0,0-1-1,0 0 1,-1 1 0,7-4 0,37-15-76,-18 6-10,-18 9 18,-7 2 14,0 0-1,-1 1 1,1 0-1,0 0 1,0 0 0,0 0-1,5 0 1,-9 1 34,1 0 0,-1 1 1,0-1-1,0 0 0,1 0 0,-1 1 1,0-1-1,0 0 0,1 1 1,-1-1-1,0 0 0,0 1 1,0-1-1,1 0 0,-1 1 0,0-1 1,0 0-1,0 1 0,0-1 1,0 1-1,0-1 0,0 0 0,0 1 1,0-1-1,0 0 0,0 1 1,0-1-1,0 1 0,0-1 1,0 0-1,0 1 0,0-1 0,-1 0 1,1 1-1,0-1 0,0 0 1,0 1-1,-1 0 0,-8 22 14,6-16-8,2-6 10,1 0 1,-1 0 0,1 0 0,0-1 0,-1 1 0,1 0-1,0 0 1,0 0 0,0 0 0,0-1 0,-1 1 0,1 0-1,0 0 1,1 0 0,-1 0 0,0 0 0,0-1 0,0 1-1,0 0 1,1 0 0,-1 0 0,0 0 0,1-1-1,-1 1 1,1 0 0,-1 0 0,0-1 0,1 1 0,0 0-1,-1-1 1,1 1 0,-1-1 0,1 1 0,0 0 0,0-1-1,-1 1 1,1-1 0,0 0 0,0 1 0,-1-1 0,1 0-1,0 1 1,0-1 0,0 0 0,0 0 0,0 0-1,-1 0 1,1 0 0,0 0 0,0 0 0,1 0 0,7-1 64,0 0-1,0 0 1,0 0 0,9-4 0,-14 4-70,135-48 57,-8 2-1242,-130 46 1149,0 1 0,0 0 0,0-1 1,0 1-1,0 0 0,0-1 0,0 1 0,0 0 1,0 0-1,0 0 0,1 0 0,-1 0 1,0 0-1,0 0 0,0 0 0,0 0 1,0 1-1,0-1 0,0 0 0,2 2 0,-3-1 24,0 0 0,1 0 0,-1 0 0,0 0 0,0 0-1,0 1 1,0-1 0,0 0 0,0 0 0,-1 0-1,1 0 1,0 1 0,-1-1 0,1 0 0,-1 0-1,1 0 1,-1 0 0,0 1 0,0-1 31,1 0 1,-1 0 0,1 0-1,-1 0 1,1 0 0,0 0 0,-1 0-1,1 0 1,0 0 0,0 0-1,0 0 1,0 1 0,0-1-1,0 0 1,0 0 0,0 0-1,0 0 1,0 0 0,1 0-1,-1 0 1,0 0 0,1 0 0,0 1-1,0-1 2,0 0 0,0 0 0,0-1 0,0 1 0,0-1 1,0 1-1,0-1 0,0 1 0,0-1 0,0 1 0,1-1 0,-1 0 0,0 0 0,0 0 0,0 1 0,1-1 0,0-1 0,9 0 67,-1 0 1,1-1-1,17-5 0,-22 5-117,36-10-44,-17 4-186,-1 2 0,1 0-1,28-2 1,-51 8 222,-1-1 0,1 1 1,0 0-1,0 0 0,-1 0 0,1 0 0,0 1 0,-1-1 1,1 0-1,0 1 0,-1-1 0,1 1 0,0-1 0,-1 1 0,1 0 1,-1 0-1,1 0 0,-1 0 0,1 0 0,-1 0 0,0 0 1,1 0-1,-1 0 0,0 1 0,0-1 0,0 1 0,0-1 0,0 0 1,0 1-1,-1 0 0,1-1 0,0 1 0,-1-1 0,1 1 1,-1 3-1,1 4 27,0 1 0,-1 0 1,0-1-1,-1 1 1,-3 13-1,1-4 145,-5 104 499,7-82-405,-2 0 1,-2 0-1,-15 63 1,17-97-156,1 0 0,-1 0-1,0-1 1,-1 1 0,1-1 0,-1 0-1,-1 0 1,-6 8 0,10-12-35,-1-1 0,1 0-1,0 1 1,-1-1 0,1 0 0,-1 0 0,0 1 0,1-1-1,-1 0 1,0-1 0,0 1 0,1 0 0,-1-1 0,0 1-1,0-1 1,0 1 0,0-1 0,0 0 0,0 0-1,0 1 1,0-2 0,0 1 0,0 0 0,0 0 0,1-1-1,-1 1 1,0-1 0,0 1 0,0-1 0,0 0-1,1 0 1,-1 0 0,0 0 0,1 0 0,-1 0 0,-2-2-1,0-2 30,-1 0 0,1 0-1,0 0 1,1 0-1,-1-1 1,1 0-1,0 0 1,0 1 0,1-2-1,0 1 1,0 0-1,0 0 1,1-1 0,0 1-1,0-1 1,1 1-1,0-14 1,1 1-101,1 0 0,0 0 0,1 0 1,12-35-1,-9 37-268,1 0 0,0 1 0,1 0 0,1 0 1,0 1-1,1 0 0,1 1 0,0 0 0,1 1 0,1 0 1,0 0-1,0 2 0,19-13 0,9 0-519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19772,'-80'12'3510,"72"-11"-3200,0 1-1,0 1 1,0 0-1,0 0 0,1 0 1,-1 1-1,-9 6 0,17-10-313,-1 1-1,0-1 1,1 0-1,-1 1 0,1-1 1,0 1-1,-1-1 0,1 1 1,-1-1-1,1 1 0,-1-1 1,1 1-1,0-1 0,0 1 1,-1-1-1,1 1 0,0-1 1,0 1-1,-1 0 0,1-1 1,0 1-1,0 0 0,0-1 1,0 1-1,0-1 0,0 1 1,0 0-1,0-1 0,0 1 1,0 0-1,1-1 0,-1 1 1,0-1-1,0 1 0,1 0 1,-1-1-1,0 1 0,1-1 1,-1 1-1,0-1 0,1 1 1,-1-1-1,1 1 0,-1-1 1,1 1-1,-1-1 0,1 0 1,-1 1-1,1-1 0,-1 0 1,1 0-1,-1 1 0,1-1 1,1 0-1,38 16-776,-35-14 664,24 6-852,43 6 1,-47-11 472,0 2-1,40 13 1,-65-18 512,1 1 0,0-1 0,-1 0 0,1 0 0,0 0 0,-1 0 0,1 1 0,-1-1 0,1 0 0,0 1 0,-1-1 0,1 0 0,-1 1 0,1-1 0,-1 1 0,1-1 0,-1 1 0,1-1 0,-1 1 0,0-1 0,1 1 0,-1-1 0,0 1 0,1-1 1,-1 1-1,0 0 0,0-1 0,1 1 0,-1 1 0,-1-2 30,1 1 0,-1 0 1,1 0-1,-1 0 0,0 0 1,1 0-1,-1-1 1,0 1-1,0 0 0,1-1 1,-1 1-1,0-1 0,0 1 1,0-1-1,0 1 0,-1 0 1,-43 13 1248,41-13-1182,-79 16 1532,74-16-1602,0 0 0,0 0 1,0-1-1,0 0 0,0-1 0,-18-3 1,27 4-24,-1-1 0,0 1 0,1 0 0,-1 0 0,0 0 0,1 0 0,-1-1 0,0 1 0,1 0 0,-1-1 0,1 1 1,-1 0-1,1-1 0,-1 1 0,1-1 0,-1 1 0,1-1 0,-1 1 0,1-1 0,-1 1 0,1-1 0,0 1 1,-1-1-1,1 0 0,0 1 0,0-1 0,0 0 0,-1 1 0,1-1 0,0 0 0,0-1-22,0 1 0,1 0 1,-1-1-1,1 1 0,-1 0 0,0 0 0,1 0 0,0-1 0,-1 1 0,1 0 0,0 0 0,0 0 1,1-2-1,15-12-94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15963,'33'0'1809,"-3"0"-1065,2 0-288,-5 0 856,2 0 921,-6-1-1665,-3-3 8,-1-8-200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19700,'24'-17'2708,"-23"17"-2658,-1 0 0,0 0 0,1 0 0,-1 0-1,0 0 1,0 0 0,1-1 0,-1 1 0,0 0 0,1 0-1,-1 0 1,0 0 0,1 0 0,-1 0 0,0 0-1,0 0 1,1 0 0,-1 1 0,0-1 0,1 0-1,-1 0 1,0 0 0,0 0 0,1 0 0,-1 0 0,0 1-1,0-1 1,1 0 0,-1 1 0,1 0 40,-1 0 0,0 0 0,0 0-1,1 0 1,-1 0 0,0 0 0,0 0 0,0 0 0,0 0 0,-1 0 0,1 0 0,0 0 0,0-1 0,-1 1-1,1 1 1,-26 75 1233,-3 9-1035,26-75-271,1 0-1,0 0 1,0 0-1,2 1 1,0 20-1,0-30-22,0 1-1,1-1 1,-1 0-1,1 1 0,0-1 1,0 0-1,0 0 1,0 0-1,0 1 1,0-1-1,0 0 1,1-1-1,-1 1 1,1 0-1,0 0 1,-1-1-1,1 1 1,0 0-1,0-1 1,0 0-1,3 2 0,4 2-46,1-2-1,-1 1 0,20 4 0,12 4-159,-38-10 189,1 0-1,0 0 1,-1 0-1,1 0 1,-1 0 0,0 1-1,0 0 1,0-1-1,0 1 1,-1 0 0,4 4-1,-5-5 17,0 0 0,-1-1-1,1 1 1,0 0 0,0 0-1,-1 0 1,0-1 0,1 1-1,-1 0 1,0 0 0,0 0-1,0 0 1,0 0 0,0 0-1,0 0 1,0-1 0,-1 1-1,1 0 1,-1 0 0,1 0-1,-1-1 1,0 1 0,0 0-1,0 0 1,-2 2 0,-1 2 19,-2 0 0,1 0 0,-1 0 0,1-1 0,-2 1 0,1-2 0,0 1 0,-1-1 0,-13 7 0,8-6-1,0 0 1,0 0 0,0-1 0,-1-1-1,-15 2 1,25-4-120,1-1 0,0 1 0,0-1 0,-1 0 0,1 0 0,0 0 0,0-1 0,0 1 0,-1 0 0,1-1-1,0 1 1,0-1 0,0 0 0,0 0 0,0 0 0,0 0 0,0 0 0,0 0 0,0 0 0,0-1 0,-2-2 0,2 2-16,1 0-1,0 0 1,0-1 0,0 1 0,0 0 0,1 0 0,-1-1 0,0 1 0,1 0 0,0-1 0,-1 1 0,1 0 0,0-1-1,0 1 1,1 0 0,-1-1 0,0 1 0,1 0 0,-1-1 0,2-1 0,8-23-869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77 470 14099,'-6'26'1696,"-11"28"0,-6 22 672,22-67-2154,-1-1 0,1 1 0,0-1 0,1 1 0,0 0 0,2 14 0,-2-22-208,0 1-1,0-1 1,0 0 0,0 0 0,0 0 0,0 0 0,0 0 0,1 0 0,-1 0 0,0 0 0,1 0 0,-1 0 0,1-1 0,-1 1 0,1 0 0,-1 0 0,1 0 0,0 0 0,0-1 0,-1 1-1,1 0 1,0 0 0,0-1 0,0 1 0,-1-1 0,1 1 0,0-1 0,0 1 0,0-1 0,0 0 0,0 1 0,0-1 0,0 0 0,0 0 0,0 1 0,0-1 0,0 0 0,0 0 0,0 0 0,0-1-1,1 1 1,-1 0 0,0 0 0,1-1 0,2 0-4,-1-1-1,1 0 0,0 0 1,-1 0-1,1-1 0,-1 1 1,0-1-1,0 0 1,0 0-1,3-4 0,9-12 51,-2-1-1,-1-1 1,0 0-1,-2 0 0,0-1 1,-2 0-1,0-1 1,-1 0-1,5-34 1,-6 16 59,-2 0 1,-2 0 0,-1 0 0,-8-68 0,4 89-63,-1-1 0,-6-21 0,8 34-31,-1 0-1,0 0 1,0 1 0,-1-1-1,0 1 1,-1-1-1,-7-9 1,10 15-11,1 1 0,0-1 0,-1 1 0,1-1 0,-1 1 0,1 0 0,-1-1 0,0 1 0,0 0 0,1 0 0,-1 0 0,0 1 0,0-1 0,0 0 0,0 1 0,0-1 0,0 1 0,0-1 1,0 1-1,0 0 0,0 0 0,0 0 0,0 0 0,-1 1 0,1-1 0,0 0 0,0 1 0,0-1 0,0 1 0,1 0 0,-1 0 0,0 0 0,0 0 0,0 0 0,1 0 0,-1 0 0,0 0 0,1 1 0,-3 1 0,-3 5 22,0-1 0,1 1 0,-1 0 0,2 0 0,-1 1 0,-6 14 0,6-11-21,0 0 1,1 1-1,1 0 0,0 0 1,1 0-1,-3 21 0,6-29-57,-1 0-1,1 0 0,0 0 1,1-1-1,-1 1 0,1 0 1,0 0-1,0 0 1,0-1-1,1 1 0,0 0 1,0-1-1,0 0 0,0 1 1,1-1-1,-1 0 1,1 0-1,0 0 0,1-1 1,-1 1-1,6 4 0,9 5-275,1-1-1,20 9 0,-19-10 207,-1 0 0,23 17 0,-19-8-103,-1 2 1,-1 0 0,22 31-1,-39-48 62,-2-2 82,0 0-1,1 0 1,-1-1 0,1 1 0,-1 0-1,1-1 1,0 0 0,0 1-1,0-1 1,0 0 0,0-1-1,0 1 1,1 0 0,-1-1 0,1 0-1,5 2 1,18-3-330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11 293 17852,'2'0'191,"1"0"0,-1 0 0,1 0 0,0 0 0,-1-1 0,1 1 0,-1-1 0,1 0 0,-1 1 0,1-1 0,-1 0 0,0-1 0,1 1 0,-1 0 0,0-1 0,0 1 0,0-1 0,0 0 0,0 1 0,0-1 0,0 0 0,1-3 0,6-7 572,0 1 0,11-22 1,-18 30-600,20-41 876,-21 41-988,0-1 0,0 1 0,0 0 0,0-1 1,-1 1-1,1 0 0,-1-1 0,0 1 0,0-1 0,0 1 0,0 0 0,-2-5 0,2 7-42,0 1-1,-1-1 1,1 0 0,0 1-1,-1-1 1,1 0-1,-1 1 1,1-1 0,-1 0-1,1 1 1,-1-1-1,0 1 1,1-1-1,-1 1 1,0-1 0,1 1-1,-1 0 1,0-1-1,1 1 1,-1 0-1,0-1 1,0 1 0,1 0-1,-1 0 1,0 0-1,0 0 1,0 0-1,1 0 1,-1 0 0,0 0-1,0 0 1,0 0-1,1 0 1,-1 0 0,0 1-1,0-1 1,1 0-1,-1 1 1,0-1-1,0 0 1,1 1 0,-2 0-1,-3 2 16,-1 0 0,1 0 1,0 1-1,-7 5 0,4-1-75,1 0 1,0 0 0,0 0-1,1 1 1,0 0-1,0 1 1,1-1 0,-4 12-1,7-17-1,1 0 0,0-1 0,0 1 0,0 0-1,0 0 1,1 0 0,0 0 0,0 0 0,0 0 0,0 0 0,1 5 0,0-7 7,0 1 0,0-1 0,0 0 0,0 1 0,0-1 0,0 0 0,1 0 0,-1 0 0,1 1 0,-1-2 1,1 1-1,0 0 0,0 0 0,0 0 0,0-1 0,0 1 0,0-1 0,5 2 0,4 2-20,0-1-1,0 0 1,1-1-1,0-1 0,-1 1 1,1-2-1,0 0 1,0 0-1,0-1 1,0-1-1,17-2 1,-26 2 102,0 1 1,0-1 0,0 0-1,-1-1 1,1 1 0,-1 0 0,1-1-1,-1 1 1,1-1 0,-1 0 0,0 0-1,0 0 1,0 0 0,0 0 0,0 0-1,0 0 1,0-1 0,-1 1-1,1-1 1,-1 1 0,2-6 0,1-4 192,0 0 0,-1-1 0,3-20 0,-3 16-116,1-14 113,-3 22-173,0-1 0,1 0 0,0 0 0,0 1 0,6-14 0,-7 22-57,0 1 0,-1 0 0,1-1 0,0 1 0,0-1 0,0 1 0,0 0 0,-1-1 0,1 1 0,0 0 0,0 0 0,0 0 0,0 0 0,0 0 0,0 0 0,0 0 0,0 0 0,-1 0 0,1 0 0,0 0 1,0 1-1,0-1 0,0 0 0,0 1 0,0-1 0,-1 1 0,1-1 0,1 1 0,2 1-10,16 4-28,1-1 0,-1-1 0,1 0 0,0-2 0,0 0 0,35-3 0,-42 0 34,0 0 0,0-1-1,0-1 1,0 0 0,-1-1 0,1 0 0,-1-1-1,0-1 1,-1 0 0,23-14 0,-31 17 9,-1-1 0,1 1 0,-1 0 0,0-1 1,0 1-1,-1-1 0,1 0 0,2-5 0,-5 8-2,1 1 0,-1-1 0,0 0 0,1 1 0,-1-1 0,0 0-1,1 1 1,-1-1 0,0 0 0,0 0 0,0 1 0,0-1 0,1 0 0,-1 0 0,0 1 0,0-1-1,0 0 1,-1 0 0,1 0 0,0 1 0,0-1 0,0 0 0,-1 0 0,1 1 0,0-1 0,-1 0-1,1 1 1,0-1 0,-1 0 0,1 1 0,-1-1 0,1 0 0,-1 1 0,1-1 0,-1 1 0,0-1-1,1 1 1,-1 0 0,0-1 0,1 1 0,-1-1 0,0 1 0,1 0 0,-1 0 0,0-1 0,0 1 0,1 0-1,-1 0 1,0 0 0,0 0 0,0 0 0,0 0 0,-4 0-2,1 0-1,0 1 1,0-1-1,0 1 1,0 0-1,0 0 1,0 1 0,0-1-1,0 1 1,0 0-1,1 0 1,-1 0 0,1 0-1,-7 6 1,1-1-9,0 2 0,0-1 0,-13 19 0,18-22 7,1 0 0,-1 1 1,1-1-1,1 1 1,-1 0-1,1 0 0,0 0 1,0 0-1,1 0 1,-1 7-1,2-12 3,-1 1 1,1-1-1,0 1 0,0 0 0,0-1 1,1 1-1,-1 0 0,0-1 0,1 1 1,-1-1-1,1 1 0,-1-1 0,1 1 1,0-1-1,-1 1 0,1-1 0,0 1 1,0-1-1,0 0 0,0 0 0,0 1 1,1-1-1,-1 0 0,0 0 0,0 0 1,1 0-1,-1 0 0,1-1 0,-1 1 1,1 0-1,-1-1 0,1 1 0,-1-1 1,1 1-1,-1-1 0,1 0 1,0 0-1,-1 0 0,1 0 0,0 0 1,-1 0-1,1 0 0,1 0 0,5-1 3,-1 0-1,0 0 1,1-1-1,-1 0 1,0 0-1,0-1 1,0 0 0,-1 0-1,1 0 1,0-1-1,-1 0 1,6-5-1,3-4 10,0 0 0,0-1 0,15-19-1,-30 32-11,1 0 1,-1 0-1,1 1 0,-1-1 0,1 1 0,-1-1 0,1 0 1,0 1-1,0-1 0,-1 1 0,1-1 0,0 1 0,0 0 1,-1-1-1,1 1 0,1-1 0,-2 1 0,1 1 0,-1-1 0,0 0-1,0 0 1,1 0 0,-1 0 0,0 0 0,1 1-1,-1-1 1,0 0 0,0 0 0,0 1 0,1-1 0,-1 0-1,0 0 1,0 1 0,0-1 0,0 0 0,1 0 0,-1 1-1,0-1 1,0 0 0,0 1 0,0-1 0,0 0-1,0 1 1,0-1 0,0 0 0,0 1 0,-1 35-17,0-23 14,0-1-40,2 40-576,-1-50 574,0 0 0,0 0 0,1 1 0,-1-1 0,1 0-1,0 0 1,0 0 0,-1 0 0,1 0 0,0 0 0,1 0 0,-1 0 0,0-1 0,0 1 0,1 0 0,-1-1 0,1 1 0,0-1 0,2 3 0,-3-4-10,0 1 0,0-1 0,0 0 0,0 1 1,0-1-1,0 0 0,0 0 0,0 0 1,0 0-1,0 0 0,0 0 0,0 0 0,0 0 1,0 0-1,0 0 0,0 0 0,0-1 0,0 1 1,0 0-1,0-1 0,0 1 0,0-1 1,1 0-1,17-18-471,-3-3-95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20612,'-3'0'1641,"0"2"-1233,2 2-344,2 0 0,2 2 1552,3 1-1432,0 5-80,2 0-104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91 409 14291,'-10'6'1113,"0"0"1,1 1-1,-1 0 0,2 1 1,-13 13-1,18-18-876,0 0 0,1 1 0,0 0 0,-1-1 0,1 1 0,0 0-1,1 0 1,-2 5 0,2-7-190,1 0 0,-1 0-1,1 0 1,0 0 0,0 0-1,0 1 1,0-1 0,0 0 0,1 0-1,-1 0 1,1 0 0,-1 0-1,1 0 1,0 0 0,0 0-1,0 0 1,1 2 0,0-2-30,0 0 1,0 1-1,0-2 1,0 1-1,1 0 1,-1 0-1,0-1 1,1 1-1,-1-1 0,1 0 1,0 0-1,0 0 1,-1 0-1,1 0 1,0 0-1,0-1 1,0 1-1,0-1 1,5 0-1,3 0 0,-1-1 0,1 0 0,0 0-1,12-4 1,-7 0 10,0-1 0,0 0-1,-1-1 1,0-1-1,0 0 1,-1-1 0,0-1-1,0 0 1,-1 0 0,18-21-1,-17 16 20,-1 0-1,-1-1 0,0 0 1,-1-1-1,-1 0 1,0-1-1,-2 0 0,11-31 1,-17 43-28,0 0 0,-1 0 0,1 0 0,-2-1 0,1 1 0,-1-1 0,0 1 0,-1-13 0,1 17-14,-1 0 0,0 0 0,1-1 1,-1 1-1,0 0 0,0 0 0,0 0 0,-1 0 0,1 0 0,0 0 0,-1 0 0,1 1 0,-1-1 0,0 0 0,1 1 0,-1-1 0,0 1 0,0 0 0,0 0 0,0-1 0,0 1 0,0 0 0,-1 1 1,1-1-1,0 0 0,0 1 0,-3-1 0,-5 0 12,0 0 1,0 1-1,0 0 1,1 1-1,-1 0 0,0 0 1,0 1-1,1 0 1,-1 1-1,1 0 1,-13 6-1,-7 5 85,1 0-1,-31 22 1,49-29-50,0 0 1,0 0 0,0 1 0,-14 16-1,24-24-44,-1 1 1,0-1-1,1 1 0,-1 0 0,1 0 0,-1-1 1,1 1-1,0 0 0,-1 0 0,1 0 0,0-1 1,-1 1-1,1 0 0,0 0 0,0 0 0,0 0 1,0 0-1,0 0 0,0 0 0,0-1 0,0 1 1,0 0-1,0 0 0,0 0 0,1 2 0,0-2-6,0 0 0,0 0-1,0 0 1,0 0 0,0 0-1,0-1 1,0 1 0,1 0 0,-1 0-1,0-1 1,0 1 0,1-1-1,-1 1 1,3 0 0,6 1-62,0 0 0,1-1 1,14 0-1,-22 0 37,142-5-766,-88 1 232,84 5 0,-132-1 536,-1 0-1,1 0 0,-1 1 1,1 0-1,12 6 0,-19-8 31,-1 1 0,1 0 0,-1 0 0,0-1 0,1 1 0,-1 0 0,0 0 0,1 0 0,-1 0 0,0 1 0,0-1 0,0 0 0,0 0 0,0 1 0,0-1 0,-1 0 0,1 1 0,0-1 0,-1 1 0,1-1 0,-1 1 0,1-1 0,-1 1 0,0 0 0,0-1 0,0 1 0,0-1 0,0 1 0,0 0 0,0-1 0,0 1 0,-1-1 0,1 1 0,0 0 0,-1-1 0,0 2 0,-2 5-101,0 0 0,0 0 0,-1-1 0,0 0 0,0 0 0,-1 0 0,0 0-1,0 0 1,-7 6 0,8-12-113,2-5-77</inkml:trace>
  <inkml:trace contextRef="#ctx0" brushRef="#br0" timeOffset="1">962 0 20644,'-13'32'1897,"-4"2"-1289,-4 2-280,3 5 840,0 1-400,5 1-624,3-4-504,7-5 376,3-2-144,3-4-136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9:2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55 16548,'-9'23'2288,"5"-6"-1352,3-16-968,1-5 1569,7-19-985,1-7-240,4-9-528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0:1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8610,'-19'376'3749,"25"1"-2291,0-41-1165,-59 969 288,14 125-391,39-164-90,0-1230-89,2 155 52,0-161-41,2 0-1,1 1 0,1-1 1,12 33-1,-14-52-14,0-1 0,1 1 0,0-1 0,1 0 0,1 0 0,-1-1 1,1 1-1,1-1 0,0-1 0,14 13 0,-10-12-1,2 1-1,-1-2 1,1 0 0,0-1-1,1 0 1,28 9 0,-1-6 4,0-1 0,1-3 1,-1-1-1,78-1 0,25-10 38,161-26 0,-80-6-267,424-128 0,-287 81-3,-230 59 186,-71 11 98,-29 7 108,56-7-1,-77 14-139,0 0 0,0 1 0,1 1-1,-1 0 1,0 1 0,-1 0 0,1 1 0,17 6 0,62 27 228,-37-13-224,2-3 0,96 23 0,-148-42-36,-1-1 0,1 1 1,-1 0-1,1 0 1,-1 0-1,0 1 0,1-1 1,-1 1-1,0-1 0,0 1 1,0 0-1,0 0 0,0 1 1,0-1-1,-1 1 1,4 3-1,-4-3 0,-1 1-1,1-1 1,-1 1 0,0-1-1,0 1 1,0 0-1,0-1 1,-1 1 0,1 0-1,-1 0 1,0-1 0,0 1-1,-1 0 1,1 0 0,-2 7-1,-10 32-20,-1 0-1,-2-1 0,-2 0 0,-24 41 1,4-6-3,35-71 15,0-1-1,0 0 1,-1 0-1,0 0 1,0 0-1,-1-1 1,1 1-1,-1-1 1,0 0-1,0 0 1,0 0-1,-10 6 1,8-6 39,0 0-1,1 1 1,-1 0-1,1 0 1,-6 8 0,9-11-20,1 0 1,-1 0 0,1 0 0,-1 0 0,1 0 0,0 0-1,0 0 1,0 0 0,1 0 0,-1 1 0,0-1-1,1 0 1,-1 1 0,1-1 0,0 0 0,0 1-1,0-1 1,0 0 0,0 1 0,1 3 0,0-5-8,0 1 0,0-1-1,1 1 1,-1-1 0,0 1 0,1-1 0,-1 0 0,1 0 0,0 0 0,-1 0 0,1 0 0,0 0 0,-1 0-1,1-1 1,0 1 0,0-1 0,0 1 0,-1-1 0,1 0 0,0 1 0,0-1 0,3 0 0,45-2-22,-34-1-4,0 0 1,0-2 0,24-8-1,-25 6 7,1 2-1,0 0 0,26-3 1,-2 3 14,-1 0 1,0-3 0,0-1 0,44-17 0,-69 20 34,0 0 1,-1-1 0,1 0-1,-1-1 1,-1 0 0,0-1-1,0 0 1,-1-1 0,0-1-1,-1 0 1,0 0 0,0-1-1,-1 0 1,8-15-1,-17 26-20,1 1-1,-1-1 0,0 1 0,0-1 1,1 1-1,-1-1 0,0 1 0,0-1 0,0 1 1,0-1-1,1 0 0,-1 1 0,0-1 1,0 1-1,0-1 0,0 1 0,0-1 1,-1 0-1,1 1 0,0-1 0,0 1 0,0-1 1,0 1-1,-1-1 0,1 1 0,0-1 1,-1 0-1,0 0 10,0 0 0,0 1-1,0-1 1,0 0 0,0 1 0,0-1 0,0 0 0,0 1-1,-1-1 1,1 1 0,0 0 0,-2-1 0,-36-2 291,35 3-300,-31 2 10,-1 0-1,1 3 0,-41 10 0,-102 37-170,109-26 144,1 3 1,-110 65-1,-109 105 39,40-25-119,-49 39 44,271-191 91,-42 44 1,61-59-41,0 0-1,0 0 1,1 1 0,0 0 0,1 0-1,-1 0 1,2 1 0,-1-1 0,1 1-1,0 0 1,-1 12 0,3-18-10,1-1 1,0 1-1,0-1 0,0 1 1,1-1-1,-1 1 0,0-1 1,1 1-1,0-1 0,0 1 1,-1-1-1,1 0 0,1 0 1,-1 1-1,0-1 0,0 0 1,1 0-1,0 0 0,-1 0 1,1 0-1,0-1 0,0 1 1,0 0-1,0-1 0,0 1 1,0-1-1,0 0 0,0 0 1,1 0-1,-1 0 0,0 0 1,1 0-1,3 0 0,8 2-11,1 0 0,-1-1 0,1 0 0,20-2-1,-28 0 10,191-3-99,-2-2 46,-51 3 73,284-42 0,-327 28-13,123-3 0,-187 18-16,0 2 0,0 2 0,0 2 0,0 1 0,-1 1 0,58 21 0,2 10-9,-38-14 0,97 26-1,-97-39 7,1-2 1,0-2-1,0-4 0,119-7 1,239-55-172,-222 26-139,272-34-839,199-32 397,-491 70 765,552-83 32,-505 97 108,-42 6-47,-144 5-84,0-2 0,68-19-1,-103 24-1,15-5-8,1 1 0,34-5 1,-49 10 12,1-1 0,-1 1 1,1-1-1,-1 1 0,1 0 1,-1 1-1,1-1 1,-1 1-1,1-1 0,-1 1 1,0 0-1,1 0 0,-1 1 1,0-1-1,0 0 1,0 1-1,0 0 0,0 0 1,0 0-1,0 0 0,-1 0 1,4 5-1,3 13 301,2 3-47,-10-23-260,0 1 0,0 0 1,-1-1-1,1 1 0,0-1 0,0 1 1,0-1-1,0 1 0,0-1 1,0 0-1,0 0 0,0 1 0,0-1 1,0 0-1,0 0 0,0 0 0,0 0 1,0 0-1,0 0 0,0 0 1,0 0-1,0-1 0,1 1 0,0-1 1,4-1-1,0 0 0,0-1 0,-1 0 0,1 0 0,0 0 0,-1-1 0,0 0 0,0 0 0,0 0 0,8-9 0,4-7 10,18-27 0,-33 44-12,12-18 41,0-2-1,-2 1 0,13-34 1,-25 56-39,0-1 1,0 1 0,0-1-1,0 1 1,0-1 0,0 0 0,0 1-1,1-1 1,-1 1 0,0-1-1,0 1 1,1 0 0,-1-1 0,0 1-1,0-1 1,1 1 0,-1-1-1,1 1 1,-1 0 0,0-1-1,1 1 1,-1 0 0,1-1 0,-1 1-1,1 0 1,-1 0 0,1-1-1,-1 1 1,1 0 0,-1 0-1,1 0 1,-1 0 0,1 0 0,-1 0-1,1 0 1,-1 0 0,1 0-1,-1 0 1,1 0 0,-1 0 0,1 0-1,-1 0 1,1 0 0,-1 0-1,1 1 1,-1-1 0,1 0-1,-1 0 1,1 1 0,-1-1 0,1 0-1,-1 1 1,1-1 0,-1 0-1,0 1 1,1-1 0,-1 1 0,0-1-1,1 1 1,-1 0 0,22 35 104,-17-25-95,4 5-5,1 0 0,1 0 0,0-1 0,1 0 0,1-1 0,0-1 0,1 0 0,21 16 0,-27-24-7,0 0-1,1 0 0,-1-1 1,1 0-1,-1 0 0,1-1 1,0 0-1,1-1 0,-1 0 1,0 0-1,1-1 1,-1-1-1,1 1 0,-1-1 1,0-1-1,1 0 0,-1 0 1,16-5-1,-15 3 26,0-1 1,0 0-1,-1 0 0,0-1 1,0 0-1,0-1 0,0 0 1,9-9-1,5-8 186,28-33 0,15-15 159,52-21-61,-83 68-285,-1-2 0,45-45 1,-64 54-39,0-1 1,-1 0 0,-1-1-1,0 0 1,-2-1 0,0 0-1,-1-1 1,7-24-1,-12 28 19,0 0-1,-1 0 1,-1-1-1,-1 1 0,-1-1 1,0 0-1,-1 1 1,-1-1-1,-1 0 1,0 1-1,-6-19 0,-11-31 161,10 41 29,2 0 0,1 0-1,-5-51 1,9 28-161,-1 0 1,-3 0-1,-2 0 1,-15-51-1,7 54-76,-2 0-19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6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22101,'-10'8'-1024,"19"-18"1024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6:5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14 113 13091,'-1'2'269,"-1"0"0,1 0 0,0 1 0,-1-1 0,1 0 0,0 1 0,0-1 0,0 1 0,1-1 0,-1 1 0,1 0 0,-1-1 0,1 5 0,2-8 92,0 0 1,0 0-1,0 0 0,0 0 1,0 0-1,0-1 1,0 1-1,2-3 0,0 2 133,1-2-226,0 1 0,0 0 1,0 0-1,0 1 0,1 0 0,0 0 0,-1 0 0,10-1 0,-1 1-162,-1 1 0,23 2 0,-27-1-102,0 0 0,0-1 0,0 0 0,0 0 0,0-1-1,0 0 1,9-4 0,3-3 24,31-18-1,-37 19-26,-1 2-1,0 1 0,0 0-1,0 1 1,1 0 0,-1 1 0,27-1-1,-18 1 31,39-9-1,-61 12-34,18-6 81,-15 6 37,-12 3 31,-25 8 424,-65 10 0,38-9-219,-139 44 350,180-50-630,8-2-6,10 0-28,18 2-39,-8-4-15,16 4 7,0-1 0,1-2 0,0 0 0,0-2 0,50-3 0,128-30-547,-203 32 550,-1 0 1,1 0-1,-1 0 1,1 0-1,0 0 1,-1-1-1,1 1 0,-1 0 1,1 0-1,-1 0 1,1-1-1,0 1 1,-1 0-1,1 0 1,-1-1-1,0 1 0,1-1 1,-1 1-1,1 0 1,-1-1-1,1 0 1,-8-6-48,-21-3 58,6 7 34,-1 0 0,0 2 0,-1 0 0,1 2 0,0 0 0,0 2 0,1 0 0,-1 2 0,0 0 0,1 2 0,0 0 0,1 1 0,0 2 0,0 0 0,-22 15 1,65-34-59,1 0 0,0 2 1,35-7-1,-32 8 19,16-2-66,73-5 0,-1 1-409,-129 6 514,-34 7 414,0 2 0,-71 14-1,72-10-503,-67 4-1,161-13-367,0-3 0,1-1 0,-2-2 0,1-2 0,-1-2 0,55-23 0,-136 46 613,0 0-1,-55 7 0,20-5-101,50-9-94,10-2-2,-1 0-1,1 1 1,-1 1 0,1 0-1,-14 6 1,13 5-301,11-12 457,5-8 169,5-8-309,3-6-13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957 155 8770,'0'-3'257,"0"-1"0,0 0 0,-1 0 0,0 0 0,0 1 0,0-1 0,0 0 1,0 1-1,-1-1 0,1 1 0,-1 0 0,0-1 0,0 1 0,0 0 0,-1 0 0,1 0 0,-1 0 0,1 1 0,-1-1 1,0 1-1,0-1 0,0 1 0,-4-2 0,-4-3 84,0 0 0,-1 1 0,0 1 0,0 0 0,-19-6 0,-10 1 340,-1 1 1,1 2-1,-79-3 0,95 10-598,-1 1 1,0 1 0,1 2 0,-1 0-1,1 2 1,0 1 0,-37 15-1,28-8-62,1 2 0,-40 27 0,62-36-22,0 1-1,0 0 1,1 1-1,0 1 1,1-1-1,0 2 1,1-1-1,0 1 1,-12 21-1,0 8-7,2 2-1,-13 45 0,26-67-7,0 0 1,1 0-1,0 0 1,2 0-1,1 1 1,2 40-1,-1-55 12,1-1 0,0 0 1,1 1-1,-1-1 0,1 0 0,0 1 1,0-1-1,1 0 0,0-1 0,0 1 0,0 0 1,0-1-1,1 0 0,-1 1 0,1-1 0,0-1 1,0 1-1,1-1 0,-1 1 0,1-1 1,0 0-1,-1-1 0,7 3 0,10 3 25,1-1 0,-1-1 0,1-1 0,33 3 0,-6 0 16,39 10-18,-30-5-5,0-2 0,104 5-1,-132-18-3,-1 0 1,0-2-1,0-1 0,0-2 0,48-17 0,132-69 18,-98 33-42,-91 48 10,-1-1 0,0-1 0,23-23 0,-39 35 25,0-1 0,0-1 0,-1 1 0,0 0 0,1-1 1,-1 1-1,0-1 0,-1 1 0,1-1 0,0 0 0,-1 0 0,0 0 0,0 0 0,0 0 0,-1 0 0,1-5 0,-1 2 56,-1 1 0,0 0 0,0 0-1,0 0 1,-1-1 0,0 1 0,0 1-1,-1-1 1,-4-9 0,-5-3 118,0 1 0,0 1-1,-2 0 1,0 0 0,-22-18 0,-8-3-111,-1 2 0,-60-37 1,75 55-93,-1 1 0,0 1 0,-1 2 0,-65-19 0,86 29-199,-1 1-1,1 1 0,-15-1 0,22 2 149,1 0 0,-1 0-1,1 0 1,0 1 0,-1-1-1,1 1 1,0 0-1,-1 0 1,1 0 0,0 0-1,0 1 1,0-1 0,0 1-1,-5 4 1,2 3-294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 41 14235,'2'-4'367,"2"-1"96,0 0 0,0 0-1,1 0 1,-1 0 0,7-4-1,-11 9-419,0 0-1,0-1 0,0 1 0,1 0 0,-1 0 0,0 0 1,0 0-1,0 0 0,1 0 0,-1-1 0,0 1 1,0 0-1,0 0 0,1 0 0,-1 0 0,0 0 0,0 0 1,1 0-1,-1 0 0,0 0 0,0 0 0,0 0 0,1 0 1,-1 0-1,0 0 0,0 0 0,1 0 0,-1 0 1,0 0-1,0 0 0,0 1 0,1-1 0,-1 0 0,0 0 1,0 0-1,0 0 0,1 0 0,-1 1 0,0-1 1,0 0-1,0 0 0,0 0 0,0 0 0,1 1 0,-1-1 1,0 0-1,0 0 0,0 0 0,0 1 0,0-1 0,0 0 1,0 0-1,0 1 0,0-1 0,1 15 622,-1-15-618,-1 16 160,-1 0 1,-1 0-1,-1-1 0,0 0 0,-6 16 0,-36 72 76,26-65-147,-1-1-1,-1-2 0,-2 0 1,-53 58-1,62-76-77,-2-1-1,0-1 1,-1-1 0,0 0-1,-1-1 1,0-1 0,-1-1-1,-1-1 1,1 0 0,-36 10-1,51-19-43,0 0 0,0 0 0,0 0 1,0-1-1,0 1 0,0-1 0,0 0 0,0-1 0,0 1 0,0-1 0,-6-2 0,9 3-10,1-1-1,-1 0 1,1 0-1,-1 0 1,1 0 0,-1 0-1,1 0 1,0 0 0,-1 0-1,1-1 1,0 1-1,0 0 1,0-1 0,0 1-1,0-1 1,0 1-1,1-1 1,-1 0 0,0 1-1,1-1 1,-1 0-1,1 0 1,0 1 0,-1-1-1,1 0 1,0 0-1,0 1 1,0-1 0,0 0-1,1 0 1,-1 1 0,0-1-1,1 0 1,0-2-1,2-7-4,1-1-1,1 1 1,-1 0-1,2 0 1,-1 0-1,1 1 0,12-15 1,5-3-53,32-32 0,-36 40 29,2 1 0,38-28 1,-53 43 19,0 0 0,0 0 1,1 1-1,-1-1 1,1 1-1,0 1 0,0-1 1,0 1-1,0 0 1,0 1-1,0 0 0,1 0 1,-1 0-1,0 1 1,13 1-1,-15 1 4,0-1 0,-1 1 0,1 0 0,0 1 0,-1-1 0,0 1 0,0 0 0,1 0 0,-2 0 0,1 0 0,0 1 0,-1 0 0,1-1 0,-1 1 0,0 1 0,2 3 0,7 12 10,-2 1 1,11 26 0,-12-27 18,-5-11-19,0 1 1,1-1 0,0 0 0,1-1-1,0 1 1,1-1 0,-1 0 0,16 13-1,-18-17-87,0-1 1,0-1-1,1 1 0,-1-1 0,1 1 0,-1-1 1,1-1-1,0 1 0,-1-1 0,1 1 0,0-1 1,0-1-1,0 1 0,0-1 0,0 0 0,0 0 1,0 0-1,0-1 0,0 1 0,7-3 0,14-8-237,-1-10-67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19652,'6'-1'1625,"7"-5"-1257,8-1-160,9-2 576,5 0-240,5 1-624,2 1-408,-4-1 1648,-1 0-1184,-14 4 32,-8 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 13059,'-5'14'456,"0"0"0,0 1 1,2-1-1,-1 1 0,2 0 0,0 0 1,1 0-1,0 1 0,2-1 1,-1 0-1,2 0 0,0 0 0,1 0 1,6 20-1,-2-8-179,33 139 798,-33-129-573,-1 1 0,0 55 0,-15-126 535,-11-178-216,18 162-841,3 0 0,9-68 0,-8 107-10,0-1 0,0 1 0,1-1 0,0 1 0,1 0 0,0 0 0,11-17 0,-13 23 16,1 0 0,0 0 0,1 0 1,-1 1-1,1-1 0,-1 1 0,1 0 0,0 0 0,0 1 0,0-1 0,1 1 0,-1 0 0,0 0 1,1 0-1,0 1 0,-1-1 0,1 1 0,0 0 0,8 0 0,-7 0 1,0 1-1,-1 1 0,1-1 1,0 1-1,-1 0 1,1 0-1,0 1 1,-1-1-1,0 1 0,1 1 1,-1-1-1,0 1 1,0-1-1,5 5 1,-8-6 15,0 1 0,0 0 0,-1-1 0,1 1 1,0 0-1,-1 0 0,1 0 0,-1 0 1,1 0-1,-1 1 0,0-1 0,0 0 0,0 1 1,0-1-1,-1 0 0,1 1 0,-1-1 1,1 1-1,-1-1 0,0 1 0,0-1 0,0 1 1,0 0-1,0-1 0,-1 1 0,1-1 1,-1 0-1,1 1 0,-1-1 0,0 1 0,0-1 1,0 0-1,-3 4 0,-2 4 81,-1 0-1,0-1 1,-1 1-1,0-2 1,-1 1-1,-15 11 1,9-8 51,-1-2 0,0 0 0,-25 12 0,40-21-187,0 0 1,0-1 0,0 1-1,0-1 1,0 1 0,0-1 0,0 0-1,0 1 1,-1-1 0,1 0-1,0 0 1,0 0 0,0 0 0,-1 0-1,1 0 1,0 0 0,0 0-1,-1-1 1,1 1 3,1-1 0,0 1 0,-1 0 1,1-1-1,0 1 0,0-1 0,0 1 0,-1-1 0,1 1 0,0-1 0,0 1 1,0-1-1,0 1 0,0-1 0,0 1 0,0-1 0,0 0 0,0 1 0,0-1 1,0 1-1,0-1 0,0 1 0,1-1 0,-1 1 0,0-1 0,1 0 1,2-7-271,1 0 0,1 1 1,5-9-1,10-13-460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17140,'20'10'1624,"10"-20"-1056,6-6-184,7-4 512,0 0-39,-3-3-481,0 3-456,-7 4-272,-6-1 336,-11 3-152,-4 2-169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17100,'-2'1'147,"1"0"0,0 0 1,-1 0-1,1 0 0,0 0 1,-1 0-1,1 1 0,0-1 1,0 0-1,0 1 0,0-1 0,1 1 1,-1-1-1,0 1 0,0-1 1,1 1-1,-1 0 0,1-1 1,0 1-1,-1 0 0,1 0 1,0-1-1,0 1 0,0 0 1,0-1-1,0 1 0,1 3 1,0-3-86,0 0 1,0 0 0,0 0 0,0 0 0,0 0 0,0 0 0,0-1 0,0 1 0,1 0 0,-1-1 0,1 1-1,-1-1 1,1 1 0,0-1 0,0 0 0,0 0 0,-1 0 0,1 0 0,0 0 0,0 0 0,0 0 0,3 0 0,6 0-51,-1 1 0,1-2 0,-1 0 0,1 0 0,9-2 1,-11 1-21,0 0 0,0 1 0,0 0 0,0 0 1,-1 1-1,1 0 0,15 4 0,-23-4 7,1 0 0,-1 0 0,1 0 1,-1 0-1,1 0 0,-1 0 0,0 0 0,0 1 0,0-1 0,1 0 0,-1 1 0,0-1 0,-1 1 0,1 0 1,0-1-1,0 1 0,-1-1 0,1 1 0,-1 0 0,1 0 0,-1-1 0,0 1 0,0 0 0,1 0 0,-1-1 1,-1 1-1,1 0 0,0 0 0,0 0 0,-1-1 0,0 3 0,-1 8 7,-1-1 0,-1 0 0,-6 15 0,10-26-6,-9 21 18,-1 0-1,-2 0 1,0-1 0,0-1-1,-2 0 1,-21 22 0,28-33-15,0-1 0,-1 0 0,0 0 1,0-1-1,0 0 0,-1 0 0,1-1 1,-1-1-1,-1 1 0,1-1 0,-1-1 0,1 0 1,-1 0-1,0-1 0,0 0 0,-20 1 1,27-3-43,0 0 0,0 0 1,-1-1-1,1 0 0,0 1 1,0-1-1,0 0 0,-1 0 1,1-1-1,0 1 0,1-1 1,-1 1-1,0-1 0,0 0 1,1 0-1,-1 0 0,1-1 1,0 1-1,-1 0 0,1-1 1,0 0-1,0 1 0,1-1 1,-1 0-1,1 0 0,-1 0 1,-1-5-1,1 0-4,0 0 1,0-1-1,1 1 0,0 0 1,1-1-1,-1 1 0,1 0 0,1-1 1,0 1-1,2-9 0,14-36-312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15451,'11'-4'1793,"1"1"-1217,0 0-256,6-2 944,10-1-640,7-1-288,13-5-680,8-2-280,7-8 480,5-2-136,2-5-136</inkml:trace>
  <inkml:trace contextRef="#ctx0" brushRef="#br0" timeOffset="1">871 1 15051,'-15'47'1801,"-6"6"-1145,-11 3-208,1 4 784,2-1-392,2-2-120,8-7-367,5-5-265,8-14-681,2-6 1202,4-14-673,3-7-41,0-8-55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15107,'-4'0'294,"-1"0"-1,1 0 1,-1 0 0,1 1-1,0 0 1,-1 0-1,1 0 1,0 0 0,0 1-1,0-1 1,-8 5-1,10-4-233,0 0 1,0 0-1,0 0 0,0 0 0,0 1 0,0-1 0,1 0 1,-1 1-1,1-1 0,0 1 0,0-1 0,0 1 0,0 0 1,0 0-1,0-1 0,1 1 0,-1 0 0,1 0 0,0 4 1,0-2-54,0 1 0,1-1 0,-1 1 0,1 0 0,1-1 0,-1 1 0,1-1 0,0 0 0,0 1 0,4 5 0,-5-8 32,1 0 1,0 0-1,0 0 0,0 0 0,0 0 1,0-1-1,0 1 0,1-1 0,-1 0 0,1 0 1,0 0-1,0 0 0,0 0 0,0 0 1,0-1-1,0 0 0,0 1 0,4 0 0,-6-2 3,1 0-1,-1 0 0,0 1 0,0-1 0,1 0 0,-1-1 0,0 1 0,0 0 0,0 0 0,1 0 0,-1-1 0,0 1 0,0-1 1,0 1-1,0-1 0,1 1 0,-1-1 0,0 0 0,0 1 0,0-1 0,0 0 0,-1 0 0,1 0 0,0 0 0,0 0 0,0 0 1,-1 0-1,1 0 0,0 0 0,-1 0 0,1 0 0,-1 0 0,0-1 0,1 1 0,-1 0 0,0 0 0,0 0 0,1-1 0,-1 1 1,0 0-1,-1-2 0,2-1 57,-1 0 1,0 0 0,-1 1 0,1-1-1,-1 0 1,1 0 0,-1 1-1,0-1 1,0 0 0,-1 1 0,1-1-1,-5-5 1,4 6-98,0 1-1,0-1 0,0 1 1,-1 0-1,1-1 1,-1 1-1,0 1 1,1-1-1,-1 0 1,0 1-1,0-1 1,0 1-1,0 0 0,0 0 1,-1 0-1,1 0 1,0 1-1,0-1 1,-1 1-1,1 0 1,0 0-1,-1 0 1,1 0-1,0 0 0,0 1 1,-1 0-1,1-1 1,0 1-1,-5 3 1,2-2-127,1 1 0,0 0 0,0 0 0,0 0 0,1 0 0,-1 1 0,1 0 0,-1 0 0,1 0 0,1 0 1,-1 1-1,1 0 0,-1 0 0,1 0 0,1 0 0,-4 8 0,4-7 45,0-1-1,1 1 1,-1 0 0,1 0 0,1 0-1,-1 0 1,1 0 0,0 0 0,1 0 0,-1 0-1,4 10 1,15 28-486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15219,'-17'15'1149,"1"-3"-458,0 2 1,1 0-1,-19 24 0,34-37-638,-1 0-1,1-1 1,-1 1-1,1-1 1,-1 1-1,1 0 1,0-1-1,-1 1 1,1 0-1,0 0 1,0-1-1,-1 1 1,1 0 0,0 0-1,0-1 1,0 1-1,0 0 1,0 0-1,0-1 1,0 1-1,0 1 1,1-1-19,-1-1 0,1 1 0,-1-1 1,0 0-1,1 1 0,-1-1 0,1 1 1,-1-1-1,1 0 0,-1 0 1,1 1-1,0-1 0,-1 0 0,1 0 1,-1 1-1,1-1 0,-1 0 0,1 0 1,0 0-1,0 0 0,36-4 645,-20 0-438,1-1 0,-1-1 0,0-1 0,19-10 0,-27 12-91,1 0 0,-2-1 0,1 0 0,-1 0 0,0-1 0,0 0 0,0-1 0,10-14 1,-16 20-120,-1 0 0,1 0 1,-1 0-1,0 0 0,0-1 1,0 1-1,0 0 1,0-1-1,-1 1 0,1-1 1,-1 1-1,1-1 1,-1 1-1,0-1 0,0 1 1,0-1-1,0 0 1,0 1-1,-1-1 0,1 1 1,-1-1-1,-1-2 1,1 3-33,0 0 0,-1 0 0,1 0 0,-1 0 0,1 1 1,-1-1-1,0 0 0,0 1 0,0-1 0,0 1 0,0 0 1,0-1-1,0 1 0,0 0 0,0 0 0,-1 1 0,1-1 1,0 0-1,-1 1 0,1-1 0,-1 1 0,-3 0 0,-4 0-134,-1 1-1,1 0 0,0 0 1,0 1-1,0 1 1,0-1-1,0 2 0,1-1 1,-1 1-1,1 1 1,0 0-1,-9 6 0,-17 13-265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7:2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922 56 14851,'-4'-5'805,"1"1"1,-1 0-1,0 0 0,0 1 0,0-1 0,-1 1 0,1 0 1,-1 0-1,-7-4 0,4 4-329,1 0 1,-1 1-1,0 0 1,1 0-1,-16-1 1,-3 3-549,0 0 0,0 2 0,-29 5 0,20-2 621,-8-2-368,-73-5 1,12 0-54,58 3-121,0 1 0,1 3 1,-71 16-1,110-19-4,-1 1 1,0-1-1,1 2 1,0-1-1,0 1 0,0 0 1,0 0-1,0 0 1,1 1-1,0 0 0,0 0 1,0 0-1,1 1 1,0-1-1,0 1 0,0 0 1,0 1-1,1-1 1,0 1-1,1-1 0,-4 14 1,0 2-29,2 0 1,1 1-1,0-1 1,2 1-1,2 36 1,-1-55 15,0-1 1,1 0-1,-1 1 1,1-1-1,0 0 1,0 0-1,1 0 0,-1 0 1,0 0-1,1 0 1,0 0-1,0 0 1,0-1-1,0 1 0,4 3 1,-1-1 1,0-1 1,0 0 0,1 0-1,-1-1 1,1 0-1,0 0 1,9 3 0,2 0 7,-1-2 1,1 0-1,0-1 1,1 0 0,20-1-1,109-6-3,-96 1 15,-1 2-1,79 8 0,-110-6-6,-1 0 1,1-1-1,0-2 1,22-3-1,25-2-23,-40 5 22,0-2-1,0-2 1,-1 0 0,27-10 0,41-11 11,-85 26-12,0-1 1,-1 0 0,1-1-1,-1 0 1,0 0 0,1 0 0,-1-1-1,8-6 1,-10 6-2,-1 0 1,0 0-1,0 0 1,-1 0-1,1-1 0,-1 0 1,0 1-1,0-1 1,0-1-1,-1 1 1,0 0-1,2-8 0,-2 7 4,0 0-1,0 0 1,-1 0-1,0 0 0,0-1 1,-1 1-1,0 0 1,0-1-1,0 1 1,-1 0-1,-1-8 0,0 10 9,1 0-1,-1 0 0,0 0 0,0 0 0,0 1 0,0-1 0,-1 1 0,1 0 1,-1-1-1,0 1 0,0 0 0,0 1 0,0-1 0,-1 0 0,1 1 0,-1 0 0,0 0 1,-4-2-1,-17-6 24,0 1 0,-1 1 1,0 1-1,-1 2 1,1 0-1,-1 2 0,0 1 1,-28 1-1,44 2-129,-1 0 0,0 0-1,1 1 1,-1 1 0,1 0-1,0 0 1,-17 8 0,22-8 0,-1 1 0,1-1 0,0 1 0,0 0 0,1 0 0,-1 1 0,1 0 0,0 0 0,0 0 0,0 0 0,1 1 0,0 0 0,-5 9 0,0 3-283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0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5 511 10642,'0'0'59,"0"0"0,0 0-1,0 0 1,0 0 0,0 0-1,-1 0 1,1 0 0,0 0-1,0 0 1,0 0 0,0 0-1,-1 0 1,1 0-1,0 0 1,0 0 0,0 0-1,0 0 1,-1 0 0,1 0-1,0 0 1,0 0 0,0 0-1,0-1 1,0 1 0,-1 0-1,1 0 1,0 0 0,0 0-1,0 0 1,0 0 0,0-1-1,0 1 1,0 0 0,0 0-1,0 0 1,0 0 0,-1 0-1,1-1 1,0 1 0,0 0-1,0 0 1,0 0 0,0 0-1,0-1 1,0 1 0,0 0-1,0 0 1,0 0 0,0 0-1,1-1 1,9-6 1021,22-7-989,-28 13 83,158-52-257,-53 20-230,-79 24 342,1 2-1,1 0 1,-1 3 0,1 0-1,56 2 1,2-2 34,0-4 0,-1-4-1,0-4 1,92-29 0,-117 28-79,311-79 402,39 7-310,-317 72-75,-60 12 95,69-20 1,-106 25-96,1 0 1,-1 0-1,0 0 1,0 0-1,1 0 0,-1 0 1,0 0-1,1 0 1,-1 0-1,0 0 1,1 0-1,-1-1 1,0 1-1,0 0 0,1 0 1,-1 0-1,0 0 1,0-1-1,1 1 1,-1 0-1,0 0 1,0-1-1,1 1 1,-1 0-1,0 0 0,0-1 1,0 1-1,0 0 1,0 0-1,1-1 1,-1 1-1,-9-6-87,-4-1 76,0-5-6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16420,'6'-3'1664,"1"0"312,-10 3-1032,-4 1-215,-1-1 47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16660,'7'-29'2695,"-4"20"-1342,-4 21 1601,-8 38-1741,-2 11-983,-4 75 1,15-135-222,0 0 0,0 1 0,0-1 0,0 0 0,0 0 0,0 0 0,0 1 0,0-1 0,0 0 0,1 0 0,-1 0 0,0 0-1,1 0 1,-1 1 0,1-1 0,-1 0 0,1 0 0,-1 0 0,1 0 0,0 0 0,0 0 0,1 1 0,-1-2 4,0 0-1,0 1 1,0-1 0,0 0 0,0 0-1,1 0 1,-1 0 0,0 0-1,0 0 1,0 0 0,0 0 0,0-1-1,0 1 1,0 0 0,0-1 0,0 1-1,0-1 1,0 1 0,2-2-1,6-4 90,1-1 0,-1 0 0,13-14-1,-17 17-73,191-187 725,-191 186-751,-3 3-2,-1 0 0,1 0 1,0 0-1,0 1 0,0-1 1,0 1-1,0-1 0,0 1 1,1 0-1,-1 0 0,4-2 1,-6 3-2,0 0 1,1 0-1,-1 0 1,0 0-1,0 1 1,1-1-1,-1 0 0,0 0 1,0 0-1,0 0 1,1 0-1,-1 0 1,0 0-1,0 0 1,1 1-1,-1-1 1,0 0-1,0 0 0,0 0 1,0 0-1,1 1 1,-1-1-1,0 0 1,0 0-1,0 0 1,0 1-1,0-1 1,0 0-1,0 0 0,1 1 1,-1-1-1,0 0 1,0 0-1,0 1 1,0-1-1,0 1 1,1 16-32,-5 15-4,-25 87 58,17-79-2010,-7 48 1,20-80 1243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2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85 236 14043,'20'-49'3503,"-40"82"-186,-1 34-3037,3 0 0,3 1-1,-11 127 1,25-186-276,-1 12 10,0 0-1,3 36 0,-1-56-5,0 0-1,0-1 1,0 1-1,0 0 1,0-1 0,0 1-1,0 0 1,0-1-1,0 1 1,1 0 0,-1-1-1,0 1 1,0 0-1,1-1 1,-1 1 0,0-1-1,1 1 1,-1 0-1,1-1 1,-1 1-1,1-1 1,-1 1 0,1-1-1,-1 0 1,1 1-1,-1-1 1,1 1 0,0-1-1,-1 0 1,1 0-1,-1 1 1,1-1 0,0 0-1,-1 0 1,1 0-1,0 0 1,-1 1 0,1-1-1,0 0 1,-1 0-1,1-1 1,0 1 0,0 0-1,-1 0 1,1 0-1,-1 0 1,1 0 0,1-1-1,3-2 61,1 1 0,-1-1 0,1-1 0,7-5 0,-7 4-18,66-52 546,89-91 1,-60 52-295,357-281-3411,-412 340 2475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16604,'-2'44'1726,"1"-33"-1389,0 1 0,1 0 0,0-1 0,1 1 0,0 0 0,1-1 0,0 1 0,7 21 0,-7-31-299,-1 0 0,1 1 0,-1-1 0,1 0-1,0 0 1,0 0 0,0-1 0,0 1 0,0 0 0,0-1-1,0 1 1,1-1 0,-1 0 0,0 0 0,5 2 0,-6-3-29,0 1 1,0-1-1,0 0 0,0 1 1,1-1-1,-1 0 1,0 0-1,0 0 1,0 0-1,0 0 0,0 0 1,0 0-1,0 0 1,0-1-1,1 1 1,-1 0-1,0-1 1,0 1-1,0-1 0,0 1 1,0-1-1,0 1 1,-1-1-1,1 0 1,0 1-1,0-1 0,0 0 1,0 0-1,-1 0 1,1 1-1,0-1 1,-1 0-1,1 0 1,-1 0-1,1 0 0,-1 0 1,1 0-1,-1 0 1,0-2-1,2-4 8,-1 0-1,-1 0 1,0 0-1,0 0 1,0 0-1,-1 0 1,-2-12 0,1 11-217,1 1 0,0-1 0,1 0 0,-1 1 0,2-1 0,0-9 0,-1 16 112,1 0 0,-1-1 0,1 1 0,-1 0-1,1 0 1,0 0 0,-1-1 0,1 1 0,0 0 0,0 0-1,0 0 1,0 0 0,0 0 0,0 1 0,0-1 0,0 0-1,0 0 1,0 1 0,0-1 0,0 0 0,1 1 0,-1-1-1,0 1 1,3-1 0,37-4-1697,-21 4 1411,13-5-209,2-1-43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14635,'3'-6'1600,"0"2"-1135,-1 4-513,-4 0 1120,2 1-992,-1-19-88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13483,'0'0'51,"0"0"1,0 0-1,0-1 1,1 1-1,-1 0 1,0 0-1,0 0 1,0 0-1,1 0 1,-1 0-1,0 0 1,0 0-1,0 0 1,1 0-1,-1 0 1,0 0-1,0 0 1,1 0-1,-1 0 1,0 0-1,0 0 1,0 1-1,1-1 1,-1 0-1,0 0 1,0 0-1,0 0 1,0 0-1,1 0 1,-1 1-1,0-1 1,0 0-1,0 0 1,0 0-1,0 0 1,1 1-1,-1-1 1,0 0-1,0 0 1,0 0-1,0 1 1,-2 12 1234,-13 22-184,10-24-795,-5 14-96,1 1-1,1 0 1,1 1 0,1 0-1,-2 30 1,5-9-515,2 0 0,4 49 0,-3-93-722,-1-8 907,-1-4-45,-5-11-304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15643,'7'-5'1505,"8"2"-881,2-1-192,13 3 752,7 1-152,12 0-359,3 0-161,5-2-136,-1 1-64,0-4-472,-2 1-280,-9-3 1032,-7-3-640,-9-4 0,-5-1-48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16291,'0'2'86,"1"-1"0,0 0 0,0 1-1,1-1 1,-1 0 0,0 0-1,0 0 1,1 0 0,-1 0-1,0 0 1,1 0 0,-1 0-1,1-1 1,-1 1 0,1 0-1,-1-1 1,1 0 0,0 1-1,-1-1 1,1 0 0,0 0-1,-1 0 1,1 0 0,0 0 0,-1 0-1,1 0 1,2-1 0,6-1 99,1 0 0,-1-1 0,12-4 1,-13 3 80,20-6-49,0-1 1,-1-2-1,0-1 1,48-33 0,-74 46-206,0 0 0,-1-1-1,1 1 1,0-1 0,0 1 0,-1-1 0,1 0 0,-1 0 0,0 0-1,1 0 1,-1 0 0,0 0 0,0 0 0,0 0 0,0 0 0,-1-1-1,1 1 1,0-4 0,-1 5-3,0 0-1,0 0 1,0 0-1,-1 0 1,1 0-1,0 1 1,-1-1-1,1 0 1,0 0-1,-1 0 1,1 0-1,-1 0 1,1 1-1,-1-1 1,0 0-1,1 1 1,-1-1-1,-1-1 1,0 1 3,0 0-1,0-1 1,0 1 0,-1 0-1,1 0 1,0 0 0,-1 1-1,1-1 1,-5 0 0,-3 0 12,-1 1 0,1 0 0,-1 0 0,1 1 0,0 0 0,-1 1 0,1 0 0,0 1 0,0 0 0,0 1 0,0 0 0,1 0 1,0 1-1,-15 10 0,18-12-27,1 1 0,0 0 1,0 0-1,0 0 0,0 1 0,0 0 1,1 0-1,0 0 0,0 0 1,0 1-1,1 0 0,0 0 1,0-1-1,1 2 0,-1-1 1,1 0-1,0 0 0,1 1 0,0-1 1,0 1-1,0-1 0,1 1 1,0 0-1,0 8 0,1-12-62,0 0-1,-1 0 0,1-1 0,0 1 0,0 0 1,0 0-1,1-1 0,-1 1 0,1-1 1,-1 1-1,1-1 0,0 0 0,0 0 1,0 0-1,0 0 0,0 0 0,0 0 1,1 0-1,-1 0 0,1-1 0,-1 0 0,1 1 1,-1-1-1,1 0 0,0 0 0,3 0 1,2 1-49,0-1 1,-1 0 0,1 0-1,0-1 1,0 0 0,0-1 0,-1 0-1,13-2 1,30-10-463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 14907,'-3'0'166,"0"-1"1,0 1-1,0 0 0,-1 0 0,1 0 1,0 0-1,0 0 0,0 1 0,-1 0 1,1 0-1,0-1 0,0 2 0,0-1 1,0 0-1,-3 2 0,-5 4 317,0-1-1,-13 13 1,14-12-161,1 2 1,0-1-1,-10 13 1,16-17-275,0 0 0,0 1 0,0-1 0,1 0 0,0 1 0,0-1 0,0 1 1,0 0-1,1 0 0,-2 8 0,2-11-51,1-1 1,0 1 0,0-1-1,0 0 1,1 1 0,-1-1-1,0 1 1,0-1-1,1 0 1,-1 1 0,1-1-1,-1 0 1,1 1 0,-1-1-1,1 0 1,0 0 0,0 0-1,0 0 1,0 0-1,1 2 1,0-1-11,1-1 1,-1 1-1,1 0 0,0-1 1,-1 0-1,1 0 0,0 1 0,0-2 1,3 2-1,7 0-55,0 0 1,0-1-1,19-1 0,-31 0 62,78-6-164,-49 2 123,36 2-1,-64 1 54,-1 1 1,1 0-1,-1 0 1,1 1-1,-1-1 0,1 0 1,-1 1-1,1-1 1,-1 0-1,1 1 1,-1 0-1,0-1 0,1 1 1,-1 0-1,0 0 1,1 0-1,1 1 1,-3-1 4,1 0 0,-1 0 0,0 0 0,1 0 0,-1 0 0,0 1 0,1-1 1,-1 0-1,0 0 0,0 0 0,0 0 0,0 0 0,0 1 0,0-1 1,-1 0-1,1 0 0,0 0 0,0 0 0,-1 0 0,1 0 0,-1 0 0,1 0 1,-2 2-1,-9 15 175,-1-1 0,-1 0 0,0-1 0,-1 0 1,-1-1-1,-20 16 0,23-20-69,-1 1-13,1 0-46,-1 0-1,0-1 0,-1 0 1,0-1-1,-29 15 0,43-25-95,-1 0-1,0 1 1,1-1-1,-1 0 1,0 1-1,1-1 1,-1 0-1,0 0 0,0 1 1,1-1-1,-1 0 1,0 0-1,0 0 1,1 0-1,-1 0 1,0 0-1,0 0 1,1-1-1,-1 1 1,0 0-1,0 0 1,1 0-1,-1-1 1,0 1-1,1 0 1,-1-1-1,-1 0 1,2 0 4,-1 0 0,1 0 0,-1-1 0,1 1 0,0 0 0,-1 0 0,1 0 0,0 0 0,0-1 0,0 1 0,0 0 0,0 0 0,0 0 0,0-1 0,1-1 1,1-5-92,0-1 0,1 0 0,6-13 1,16-26-390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 13755,'1'-1'129,"0"0"1,-1-1-1,1 1 0,0 0 1,0 0-1,0 0 1,0 0-1,-1 0 0,1 1 1,1-1-1,-1 0 0,0 0 1,0 1-1,2-2 0,-3 4 6,0 0-1,1 0 0,-1 0 0,0 0 1,0 0-1,-1 0 0,1 0 0,0 0 1,-1 0-1,1 0 0,-2 3 0,-8 47 1355,2-1-1,-2 92 1,10-117-1472,1 0 1,1 0 0,2-1-1,1 1 1,0-1-1,2 0 1,17 41 0,-17-51-111,-4-11-38,-1 0-1,0 1 1,0 0 0,0-1 0,0 1 0,-1 0-1,0 0 1,1 6 0,-2-11 96,0 1 1,0-1-1,0 0 0,0 1 0,-1-1 0,1 0 1,0 1-1,0-1 0,0 0 0,0 0 1,0 1-1,-1-1 0,1 0 0,0 1 1,0-1-1,0 0 0,-1 0 0,1 1 1,0-1-1,0 0 0,-1 0 0,1 0 0,0 1 1,-1-1-1,1 0 0,0 0 0,0 0 1,-1 0-1,1 0 0,0 0 0,-1 0 1,1 0-1,0 0 0,-1 0 0,1 0 1,0 0-1,-1 0 0,1 0 0,0 0 0,-1 0 1,1 0-1,0 0 0,-1 0 0,1 0 1,0 0-1,-1-1 0,1 1 0,0 0 1,-1 0-1,-16-9-785,-25-20 434,2-2 0,-61-60-1,76 67 1301,18 19-757,5 3 66,0 0 0,0 0-1,0 0 1,0 0-1,0 0 1,0-1 0,-2-2-1,4 4-194,0 1 0,0 0 1,0 0-1,0 0 0,0-1 0,0 1 0,0 0 0,0 0 0,0 0 0,0 0 0,0-1 0,0 1 0,0 0 1,1 0-1,-1 0 0,0-1 0,0 1 0,0 0 0,0 0 0,0 0 0,0 0 0,0-1 0,0 1 1,1 0-1,-1 0 0,0 0 0,0 0 0,0 0 0,0 0 0,0-1 0,1 1 0,-1 0 0,0 0 0,0 0 1,0 0-1,1 0 0,-1 0 0,18-1 776,216 24-545,-176-21-415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1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170 239 16828,'-23'14'1632,"1"0"0,-41 34 0,58-42-1567,-1-1 0,0 1-1,1 1 1,0-1 0,1 1 0,0-1 0,0 1 0,0 1 0,1-1 0,-1 0-1,2 1 1,-1 0 0,1-1 0,-1 11 0,2-15-49,1-1 0,0 1 0,-1 0 0,1-1 1,0 1-1,1-1 0,-1 1 0,0 0 0,1-1 0,-1 1 0,1-1 1,0 1-1,0-1 0,0 1 0,0-1 0,0 0 0,0 1 0,1-1 0,-1 0 1,1 0-1,2 2 0,-2-2 4,0-1-1,1 0 1,-1 1 0,1-1-1,-1 0 1,1 0 0,0-1-1,-1 1 1,1-1 0,0 1-1,-1-1 1,1 0 0,0 0-1,0 0 1,-1 0 0,1 0-1,0-1 1,0 1 0,-1-1-1,5-1 1,7-3 72,-1-1 0,1 0 0,-1-1 0,-1 0 0,1-1 0,-1 0 0,0-1 0,-1-1-1,0 0 1,-1 0 0,0-1 0,0 0 0,-1-1 0,-1 0 0,0 0 0,10-22 0,-17 34-87,-1 0 0,0-1 0,1 1 0,-1-1 0,0 0 0,1 1 0,-1-1 0,0 1 0,0-1 0,0 1 0,0-1 0,1 0 0,-1 1 0,0-1 0,0 1 0,0-1 0,0 0 0,0 1 0,0-1 0,0 1 0,-1-1 0,1 0 0,0 1 0,0-1 0,0 1 0,-1-1 0,1 1 0,0-1 0,0 1 0,-1-1 0,1 1 0,-1-1 0,1 1 0,0-1 0,-1 1 0,1-1 0,-1 1 0,-1 0-3,1 0 0,0 0 1,0 0-1,0 0 0,0 0 0,0 0 1,0 1-1,0-1 0,0 0 0,0 1 1,0-1-1,0 1 0,0-1 1,0 1-1,0-1 0,0 1 0,0 0 1,0-1-1,1 1 0,-2 1 0,-2 3-13,0 0-1,0-1 1,1 2-1,0-1 1,0 0-1,0 1 1,1-1-1,0 1 1,0 0-1,0-1 0,1 1 1,-2 12-1,3-16 8,-1 0 0,1 1 0,0-1 0,0 1 0,0-1 0,0 0-1,0 1 1,1-1 0,-1 0 0,1 1 0,0-1 0,0 0 0,-1 0-1,1 1 1,1-1 0,-1 0 0,0 0 0,0 0 0,1 0 0,-1 0 0,1-1-1,0 1 1,-1 0 0,1-1 0,0 1 0,0-1 0,0 0 0,0 1-1,0-1 1,0 0 0,1 0 0,-1-1 0,0 1 0,4 1 0,4-1 2,-1 0 0,1-1-1,-1 0 1,0-1 0,1 1 0,-1-2 0,1 1 0,-1-1 0,0-1 0,0 0 0,0 0 0,0-1 0,9-5 0,-7 3 13,-1 0 0,0 0 0,0-1 1,-1-1-1,1 0 0,-2 0 0,1 0 1,-1-1-1,-1 0 0,7-11 0,-8 5-17,-6 15 5,0 0-1,1 0 1,-1 0-1,0 0 1,0 0 0,0-1-1,0 1 1,0 0-1,0 0 1,0 0 0,0 0-1,0 0 1,-1 0-1,1-1 1,0 1 0,0 0-1,0 0 1,0 0 0,0 0-1,0 0 1,0-1-1,0 1 1,0 0 0,0 0-1,0 0 1,0 0-1,-1 0 1,1 0 0,0 0-1,0 0 1,0 0-1,0-1 1,0 1 0,0 0-1,-1 0 1,1 0 0,0 0-1,0 0 1,0 0-1,0 0 1,0 0 0,-1 0-1,1 0 1,-1 1-6,0-1 1,0 1-1,0-1 1,0 1-1,0-1 1,0 1-1,0 0 0,0 0 1,0 0-1,0-1 1,0 1-1,0 0 1,0 0-1,1 0 1,-1 0-1,0 1 1,0 1-1,-2 2-9,1 0 0,0 0 0,0 0 0,1 1 0,-1-1 0,1 1 0,0-1 0,1 1 0,-1-1 0,1 10 0,1-13 13,-1-1 0,0 1 0,0-1 0,1 1 0,-1-1 0,1 1 0,0-1 0,-1 0 0,1 1 0,0-1 0,0 0 0,0 1 0,0-1 0,0 0 0,0 0 0,0 0 0,1 1 0,0 0 1,0-2 0,0 1 0,0 0 0,0 0 0,0-1 0,1 1 0,-1-1 0,0 1 0,0-1 0,0 0 0,0 0 0,0 0 0,1 0 1,-1-1-1,4 0 0,2-1 4,1 0 1,-1-1 0,0 0-1,0 0 1,0-1-1,0 0 1,0-1 0,-1 1-1,0-2 1,9-6 0,-2-2-28,0 0 1,-1-1 0,16-22 0,-33 44-81,0 0 0,0 1 0,0-1 0,1 1 0,-3 12 0,4-16 94,1 1 1,0-1 0,0 1-1,1-1 1,-1 1-1,1-1 1,0 1-1,0-1 1,1 1 0,-1-1-1,3 10 1,-2-13 11,0 0 1,0 1 0,0-1 0,0 0-1,0 0 1,0 0 0,0 0-1,0 0 1,0 0 0,1 0-1,-1 0 1,0 0 0,1 0 0,-1-1-1,1 1 1,-1 0 0,0-1-1,1 0 1,0 1 0,-1-1 0,1 0-1,-1 0 1,1 1 0,-1-1-1,1-1 1,-1 1 0,1 0-1,2-1 1,3 0 7,0 0-1,0-1 1,0 0 0,0 0-1,6-3 1,4-4 15,0 0 0,-1-1 0,-1-1 0,0 0 0,0-1 1,-1 0-1,-1-1 0,0-1 0,0 0 0,13-22 0,-10 11 23,-1 0 0,-1-2 1,-1 1-1,-1-1 0,15-55 0,-26 77-36,1 0 8,-1 0 0,1-1 1,-2 1-1,1 0 0,0-1 0,-1-9 1,0 14-19,0 1 1,0 0-1,0 0 1,0 0 0,0 0-1,0 0 1,0-1-1,0 1 1,0 0-1,0 0 1,0 0 0,0 0-1,0 0 1,0-1-1,0 1 1,0 0 0,-1 0-1,1 0 1,0 0-1,0 0 1,0 0-1,0 0 1,0-1 0,0 1-1,0 0 1,0 0-1,0 0 1,-1 0 0,1 0-1,0 0 1,0 0-1,0 0 1,0 0 0,0 0-1,0 0 1,-1-1-1,1 1 1,0 0-1,0 0 1,0 0 0,0 0-1,0 0 1,-1 0-1,1 0 1,0 0 0,0 0-1,0 0 1,0 1-1,0-1 1,0 0-1,-1 0 1,1 0 0,0 0-1,-9 8 44,-7 17 17,5-1-43,1 1 1,1 0-1,1 1 1,1-1-1,2 1 1,0 1 0,2-1-1,1 1 1,1 29-1,6 25 12,25 131-1,3 39-37,-34-216 72,1-35-59,0 1-1,0-1 0,0 1 1,-1-1-1,1 1 0,0-1 1,0 1-1,0-1 1,-1 1-1,1-1 0,0 1 1,-1-1-1,1 1 1,0-1-1,-1 0 0,1 1 1,0-1-1,-1 1 0,1-1 1,-1 0-1,1 1 1,-1-1-1,0 0 3,0 0-1,1 0 1,-1 0-1,0 0 1,0-1-1,1 1 1,-1 0-1,0-1 1,0 1-1,1 0 1,-1-1-1,0 1 1,1-1-1,-1 1 1,0-1 0,1 1-1,-1-1 1,1 1-1,-1-1 1,1 1-1,-1-2 1,-5-6 37,0 0 0,0-1 0,1 0 0,0 0-1,1 0 1,0-1 0,-3-9 0,-16-72 90,22 88-132,-3-15 14,0-1-1,2-1 0,0 1 1,1 0-1,2-22 1,-1 35-105,1 1 1,0-1-1,0 1 1,0 0-1,0-1 1,1 1 0,0 0-1,0 0 1,0 0-1,1 0 1,0 0-1,0 0 1,0 1 0,0 0-1,1-1 1,0 1-1,0 0 1,0 1-1,0-1 1,1 1 0,-1 0-1,8-4 1,6-1-752,1 2 0,-1 0 0,23-3 0,-17 4 409,23-6-592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17300,'-1'2'194,"0"1"1,-1-1-1,1 0 0,0 0 1,-1 1-1,0-1 1,1 0-1,-1 0 1,0-1-1,0 1 1,-4 2-1,-7 8 161,-31 41 1037,-75 116-1,89-122-1297,17-28-82,3-5-199,0 1 0,-7 16 1,17-31 172,0 0 1,0 0-1,0 1 1,0-1-1,-1 0 0,1 0 1,0 0-1,0 0 1,0 0-1,0 0 1,0 0-1,0 0 0,0 1 1,0-1-1,0 0 1,0 0-1,0 0 1,0 0-1,0 0 1,-1 0-1,1 1 0,0-1 1,0 0-1,0 0 1,0 0-1,0 0 1,0 0-1,0 0 0,1 1 1,-1-1-1,0 0 1,0 0-1,0 0 1,0 0-1,0 0 1,0 0-1,0 1 0,0-1 1,0 0-1,0 0 1,0 0-1,0 0 1,0 0-1,1 0 0,-1 0 1,0 0-1,0 0 1,0 1-1,0-1 1,0 0-1,0 0 1,0 0-1,1 0 0,-1 0 1,0 0-1,0 0 1,0 0-1,0 0 1,0 0-1,0 0 0,1 0 1,-1 0-1,0 0 1,0 0-1,0 0 1,10-4-661,11-12-346,-1-1-1,-1 0 0,0-1 1,21-27-1,-22 25 4,119-143-2524,-73 73 8627,-88 133-3787,2 1-1,-21 62 1,36-86-1372,1 1-1,1-1 0,1 1 0,0 0 0,2 1 1,0-1-1,2 0 0,2 23 0,-2-40 10,1-3 36,-1 0 0,0 0 0,0 0 0,0 1 0,0-1 0,0 0 0,0 0-1,0 1 1,0-1 0,0 0 0,0 0 0,-1 1 0,1-1 0,-1 2 0,-7-1-304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18012,'0'0'79,"0"-1"0,0 1 0,1-1 1,-1 1-1,0-1 0,0 1 0,0-1 0,1 1 0,-1-1 1,0 1-1,1-1 0,-1 1 0,0-1 0,1 1 0,-1-1 1,1 1-1,-1 0 0,1-1 0,-1 1 0,0 0 0,1 0 1,-1-1-1,1 1 0,0 0 0,-1 0 0,1-1 0,19-3 139,-15 3 23,348-54 2961,-335 52-3180,-10 2-24,-1 0-1,0 0 1,1 0-1,-1 1 1,1 0 0,-1 0-1,1 1 1,7 1-1,-15-1 1,1-1 0,-1 0 0,1 1 0,-1-1 0,1 0 0,-1 1 0,1-1 0,-1 1 0,0-1 0,1 1 0,-1-1 0,0 1 0,1-1 0,-1 1 0,0-1 0,0 1 0,0-1 1,1 1-1,-1 0 0,0-1 0,0 1 0,0-1 0,0 1 0,0 0 0,0-1 0,0 1 0,0-1 0,0 1 0,0 0 0,-1-1 0,1 1 0,0-1 0,0 1 0,-1-1 0,1 1 0,0-1 0,0 1 0,-1-1 0,1 1 0,-1-1 0,1 1 0,-1 0 0,-18 24-46,17-22 40,-19 18-19,16-16 31,0-1-1,1 1 0,-1 1 1,1-1-1,-4 7 0,8-12-3,0 0-1,0 0 0,0 1 1,0-1-1,0 0 0,0 0 1,0 0-1,0 1 0,0-1 1,0 0-1,0 0 1,0 1-1,0-1 0,0 0 1,0 0-1,0 0 0,0 1 1,0-1-1,0 0 0,0 0 1,0 0-1,0 1 0,0-1 1,1 0-1,-1 0 0,0 0 1,0 1-1,0-1 0,0 0 1,1 0-1,-1 0 0,0 0 1,0 0-1,0 1 0,1-1 1,-1 0-1,0 0 1,0 0-1,0 0 0,1 0 1,-1 0-1,0 0 0,0 0 1,1 0-1,-1 0 0,0 0 1,0 0-1,0 0 0,1 0 1,-1 0-1,0 0 0,0 0 1,1 0-1,-1 0 0,0 0 1,0 0-1,0-1 0,1 1 1,-1 0-1,0 0 0,0 0 1,17-5-20,-2-1 2,0-2 0,0 1-1,20-16 1,-24 14 14,1 2 0,0 0 0,0 0 0,0 1 0,25-8 0,-37 14 2,1 0 1,-1 0-1,0 0 0,1-1 1,-1 1-1,1 0 1,-1 0-1,1 0 0,-1 0 1,1 0-1,-1 0 0,1 0 1,-1 0-1,1 0 0,-1 1 1,1-1-1,-1 0 0,0 0 1,1 0-1,-1 0 0,1 1 1,-1-1-1,0 0 1,1 0-1,-1 1 0,1-1 1,-1 0-1,0 1 0,1-1 1,-1 0-1,0 1 0,0-1 1,1 1-1,-1-1 0,0 0 1,1 2-1,-1 0 3,0 0 0,1 0-1,-1 0 1,0 0 0,0 0-1,0 0 1,0 0 0,-1 0-1,0 3 1,-13 40-212,13-43 403,-5 12-1697,4-8 111,4-6 140,6-5 483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 18308,'-1'2'1579,"-1"0"-1499,-10 13 544,1 0 0,0 1 0,1 0 1,-13 28-1,12-9-437,1 0 0,2 0 1,1 0-1,2 1 0,-1 38 1,0-14-162,5-51-16,1-5-8,0 0-1,0 1 1,-1-1 0,1 0-1,-1 0 1,0 0 0,0 0-1,-1 0 1,1 0 0,-4 7 0,4-13 4,0 0 1,0 0 0,0 0 0,0 0 0,1-1 0,-1 1 0,1 0 0,-1-4 0,2-35-121,2 1 1,15-77-1,-18 115 108,1-2-12,0-1 1,0 1-1,0-1 0,1 1 1,2-5-1,-4 8 18,1 0 1,-1 1-1,0-1 0,1 1 0,-1-1 0,1 1 0,-1 0 0,1-1 0,-1 1 0,1-1 1,-1 1-1,1 0 0,-1-1 0,1 1 0,-1 0 0,1 0 0,-1-1 0,1 1 0,0 0 0,-1 0 1,1 0-1,0 0 0,-1 0 0,1 0 0,-1 0 0,1 0 0,0 0 0,-1 0 0,1 0 0,-1 0 1,1 0-1,0 0 0,-1 1 0,1-1 0,-1 0 0,1 0 0,0 1 0,-1-1 0,1 0 1,-1 1-1,1-1 0,-1 1 0,0-1 0,1 1 0,0 0 0,35 33-5,-24-21 7,1 0 1,1-1-1,16 10 1,-26-19 5,0-1 0,0 1 0,0-1 0,0 0 0,1-1 0,-1 1 0,1-1 0,-1 0 0,1 0 0,-1 0 0,1 0 0,-1-1 0,1 0 0,0 0 0,-1 0 0,10-2 0,-12 1 3,0 0 0,-1 0 0,1 0-1,0 0 1,0 0 0,-1 0-1,1 0 1,-1-1 0,1 1-1,-1-1 1,3-2 0,2-4 86,-6 6-58,0 4-13,-4 5-36,1 0 0,0 0 0,1 1-1,-1 0 1,2-1 0,-1 1 0,1 0-1,0 0 1,1 0 0,0 0 0,1 12 0,-1-19 11,0 1 0,0-1 0,1 0 0,-1 1 1,1-1-1,-1 0 0,1 0 0,-1 0 0,1 1 1,0-1-1,-1 0 0,1 0 0,0 0 0,0 0 1,0 0-1,0 0 0,0 0 0,0 0 0,0-1 1,0 1-1,0 0 0,1 0 0,-1-1 0,0 1 1,0-1-1,1 1 0,-1-1 0,0 0 0,0 0 1,1 1-1,-1-1 0,0 0 0,1 0 0,-1 0 1,1 0-1,-1 0 0,0-1 0,1 1 0,-1 0 1,0-1-1,2 0 0,4-1 9,0 0 1,0-1 0,-1 0-1,1 0 1,-1-1-1,9-6 1,-1-1 36,0-1 0,22-24 0,-30 29-28,0 0 0,0-1-1,-1 1 1,0-1 0,0-1 0,-1 1 0,4-11 0,-6 9 31,-6 11 3,-7 15 10,6-8-30,2 1-1,-1-1 1,1 1 0,0 0-1,1 0 1,-2 17-1,3-24-21,1 0-1,0 1 1,0-1-1,0 0 0,0 1 1,1-1-1,-1 0 0,0 1 1,1-1-1,0 0 1,0 1-1,-1-1 0,1 0 1,0 0-1,1 0 0,-1 0 1,0 0-1,1 0 1,-1 0-1,1-1 0,-1 1 1,1 0-1,0-1 0,0 1 1,0-1-1,0 0 1,0 1-1,0-1 0,0 0 1,0 0-1,4 1 0,12 2 49,0-1 0,-1 0 0,1-1 0,19-1 0,-34-2-54,1 0-1,-1 0 0,0-1 1,0 1-1,0-1 1,1 0-1,-1 0 1,-1 0-1,4-2 1,5-4 17,9-4-22,0-1 1,-1-1 0,-1 0-1,0-2 1,-1 0-1,-1-1 1,0 0 0,20-31-1,-11 10 70,-2-2 0,-1 0-1,19-52 1,-54 102 421,-6 6-423,19-16-63,-1 0 0,1 0 0,0 1 0,-1-1 0,1 0 0,-1 0 0,1 0 0,-1 0 0,1 0 0,-1 0 0,1 0 0,-1 0 0,1 0 0,-1 0 0,1 0 0,-1 0 0,1 0 0,0 0 0,-1-1 0,1 1 0,-1 0 0,1 0 0,-1 0 0,1-1 0,0 1 0,-1 0 0,1-1 0,0 1 0,-1 0 0,1-1 0,0 1 0,-1 0 0,1-1 0,0 1 0,-1-1 0,1 1 0,0-1 0,-4-22-37,1 3-68,-10-2-160,13 22 256,0-1 0,0 1 0,0 0 1,0 0-1,0 0 0,0 0 0,0 0 0,-1 0 0,1 0 1,0 0-1,0 0 0,0 0 0,0 0 0,0 0 0,0 0 0,-1 0 1,1 0-1,0 0 0,0 0 0,0 0 0,0 0 0,0 0 1,0 0-1,-1 0 0,1 0 0,0 0 0,0 0 0,0 0 1,0 0-1,0 0 0,0 0 0,-1 0 0,1 0 0,0 0 1,0 0-1,0 0 0,0 0 0,0 1 0,0-1 0,0 0 1,0 0-1,0 0 0,-1 0 0,1 0 0,0 0 0,0 0 0,0 1 1,-3 15-9,1-9-22,2-5 14,0-1 0,-1 0 1,1 1-1,0-1 0,-1 0 0,1 1 1,0-1-1,0 1 0,0-1 0,0 0 1,1 1-1,-1-1 0,0 0 0,0 1 1,1-1-1,-1 0 0,1 1 0,-1-1 1,2 2-1,-2-3-25,1 0 0,-1 0 0,0 0 0,0 0 0,1 0 0,-1 0 0,0 0 0,0 0 0,1 0 0,-1 0 0,0-1 0,0 1 0,0 0 0,1 0-1,-1 0 1,0 0 0,0 0 0,0-1 0,0 1 0,0 0 0,1 0 0,-1 0 0,0-1 0,0 1 0,0 0 0,0 0 0,0-1 0,0 1 0,0 0 0,0 0 0,0 0 0,0-1 0,0 1 0,0 0 0,0 0 0,0-1 0,0 1 0,0 0 0,3-14-284,-3 13 275,2-16-353,1-1-129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55 15243,'-11'5'441,"1"1"-1,0 0 1,0 0-1,1 1 1,-1 0-1,2 1 1,-11 11-1,14-14-254,1 0 0,0 1 0,0-1 0,0 1 0,1-1 0,0 1 0,0 0 0,1 1 0,-1-1 0,1 0 0,1 1 0,-1-1 0,0 13 0,2-16-142,-1-1-1,1 0 1,0 0-1,1 0 0,-1 0 1,0 0-1,1 0 1,-1 0-1,1 0 1,-1 0-1,1 0 1,0 0-1,0 0 1,0-1-1,0 1 0,0 0 1,0-1-1,1 1 1,-1 0-1,0-1 1,3 3-1,-1-3-11,-1 0-1,1 1 0,0-1 1,-1 0-1,1 0 1,0-1-1,0 1 1,0 0-1,0-1 1,-1 0-1,1 0 0,0 0 1,5 0-1,0-1 2,-1 0 0,0-1 0,0 0 0,1 0-1,-1 0 1,0-1 0,-1 0 0,1-1 0,-1 1-1,1-1 1,6-5 0,-10 5-9,1 1 0,0-1 0,-1 0 1,0 0-1,0-1 0,0 1 0,-1-1 0,1 1 0,-1-1 1,0 0-1,0 0 0,-1 0 0,1 0 0,-1 0 0,0 0 1,-1 0-1,1 0 0,-1 0 0,0 0 0,0-1 0,-1 1 1,-1-9-1,0 7-28,0 0 0,0 1 0,-1 0 0,0-1-1,0 1 1,0 0 0,-1 1 0,0-1 0,0 1 0,0-1 0,-1 1 0,1 0 0,-1 1 0,-1-1 0,1 1 0,-12-7 0,-15 0-328,32 11 286,-1 0 0,0-1 0,0 1 0,1 0 0,-1 0 0,0 0 0,0 0 0,1-1 0,-1 1 0,0 0 0,0 0 0,0 1 0,1-1 0,-1 0 0,0 0 0,0 0 0,1 0 0,-1 1 0,0-1 0,1 0 0,-1 1 0,0-1 0,1 1 0,-1-1 0,0 1 0,1-1 0,-1 1 0,1-1 0,-1 1 0,1-1 0,-1 1 0,1 0 0,-1-1 0,1 1 0,0 0 0,-1 0 0,1 0 10,0-1-1,0 1 1,0-1-1,0 1 1,0-1 0,0 1-1,0-1 1,0 1-1,0-1 1,0 1 0,0-1-1,1 1 1,-1-1-1,0 0 1,0 1 0,0-1-1,1 1 1,-1-1-1,0 0 1,1 1 0,-1-1-1,0 1 1,1-1-1,-1 0 1,0 0 0,1 1-1,-1-1 1,1 0-1,-1 0 1,0 1 0,1-1-1,-1 0 1,1 0-1,-1 0 1,1 0 0,0 1-1,21-2-504,4-8-77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31 163 11354,'1'0'586,"0"0"0,0 1 0,0-1-1,0 0 1,0 0 0,0 1 0,0-1-1,0 0 1,0 0 0,0 0-1,0 0 1,0 0 0,0-1 0,0 1-1,0 0 1,1-1 0,17-9 1746,9-20-2260,-21 21 138,0-1 1,11-20-1,-17 27-171,1 0 1,-1 0-1,0-1 0,0 1 1,0 0-1,0-1 0,0 1 0,-1 0 1,1-1-1,-1 1 0,0-1 1,0 1-1,0 0 0,-1-1 1,0-3-1,1 6-32,0 1 0,-1-1 0,1 0 0,0 1 0,-1-1 0,1 0 0,0 1 0,-1-1 0,1 0 0,-1 1 0,0-1 0,1 1 0,-1-1 0,1 1 0,-1-1 0,0 1 0,1 0 0,-1-1 0,0 1 0,1 0 0,-1-1 1,0 1-1,0 0 0,1 0 0,-1 0 0,0 0 0,0 0 0,1-1 0,-1 2 0,0-1 0,0 0 0,1 0 0,-1 0 0,0 0 0,0 0 0,1 0 0,-1 1 0,0-1 0,0 0 0,1 1 0,-1-1 0,0 1 0,0 0 0,-4 1-2,1 1-1,0 0 1,-1 0-1,1 1 1,-4 3-1,-3 5-17,1 0-1,1 1 1,-1 0-1,-6 14 1,13-22 14,0 1 1,0-1-1,1 1 1,0 0-1,0 0 1,0 0-1,1 0 1,0 0-1,0 0 1,0 0-1,1 0 0,0 0 1,1 10-1,-1-14 1,1 1-1,0 0 1,-1-1-1,1 1 1,0-1-1,0 1 1,0-1-1,1 0 1,-1 1-1,1-1 1,-1 0-1,1 0 1,0 0-1,0 0 1,0 0-1,0 0 1,0-1-1,0 1 1,0 0-1,0-1 1,1 0-1,-1 0 1,1 0-1,-1 0 1,1 0-1,-1 0 1,1 0-1,0-1 1,-1 1-1,1-1 1,0 0-1,-1 0 1,1 0-1,0 0 1,-1 0-1,1-1 1,0 1-1,-1-1 1,5-1-1,3-5 10,0 1 0,0-1 0,-1 0 0,0-1 0,-1 0 0,1-1 0,-2 0 0,1 0 0,-1 0 0,10-20 0,-6 10 15,-1-1-1,-1 0 1,-1 0-1,10-41 0,-39 110-133,15-33-90,1 1-1,0 0 0,2 0 1,-1 1-1,2-1 0,0 26 0,2-43 153,0 1 0,0-1 0,0 1 0,0-1 0,0 0 0,0 1 0,0-1 0,0 1 0,0-1 0,0 0 0,0 1 0,0-1 0,0 1 0,1-1 0,-1 0 0,0 1-1,0-1 1,0 0 0,1 1 0,-1-1 0,0 0 0,0 1 0,1-1 0,-1 0 0,0 0 0,1 1 0,-1-1 0,0 0 0,1 0 0,-1 0 0,0 1 0,1-1 0,-1 0-1,1 0 1,-1 0 0,0 0 0,1 0 0,-1 0 0,1 0 0,0 0 0,3-2-551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 18332,'0'0'75,"0"-1"1,0 1 0,0 0-1,0 0 1,0 0-1,1 0 1,-1 0-1,0-1 1,0 1-1,0 0 1,0 0-1,1 0 1,-1 0-1,0 0 1,0 0 0,0 0-1,0 0 1,1 0-1,-1 0 1,0 0-1,0 0 1,0 0-1,1 0 1,-1 0-1,0 0 1,0 0 0,0 0-1,1 0 1,-1 0-1,0 0 1,0 0-1,0 0 1,0 0-1,1 0 1,-1 0-1,0 0 1,0 0-1,0 1 1,0-1 0,1 0-1,-1 0 1,0 0-1,0 0 1,0 0-1,0 1 1,0-1-1,0 0 1,0 0-1,0 0 1,1 0-1,-1 1 1,-1 16 1665,-12 32-1311,8-32-73,-109 395 754,113-408-1092,1-1-1,-1 1 1,0-1 0,1 1-1,0-1 1,0 1 0,0-1-1,1 8 1,-1-11-31,0 1 1,1 0 0,-1 0-1,0 0 1,1 0-1,-1-1 1,1 1 0,0 0-1,-1 0 1,1-1-1,-1 1 1,1 0 0,0-1-1,-1 1 1,1-1-1,0 1 1,0-1 0,0 1-1,-1-1 1,1 1-1,0-1 1,0 0 0,0 0-1,0 1 1,0-1-1,0 0 1,0 0 0,0 0-1,-1 0 1,1 0-1,0 0 1,0 0 0,0 0-1,0 0 1,0-1-1,0 1 1,1-1-1,8-2-349,-1 0-1,-1 0 0,1-1 0,0 0 0,14-10 1,4-2-174,-6 5-52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32 16996,'1'-2'317,"0"0"0,0 0 1,-1 0-1,1 0 1,-1 0-1,1 0 0,-1-1 1,0 1-1,0 0 0,0-3 1,0 5-255,0 0 0,0-1 0,0 1 0,0 0 0,0 0 1,0-1-1,0 1 0,-1 0 0,1 0 0,0-1 0,0 1 0,0 0 1,-1 0-1,1-1 0,0 1 0,0 0 0,-1 0 0,1 0 0,0 0 0,0-1 1,-1 1-1,1 0 0,0 0 0,0 0 0,-1 0 0,1 0 0,-1 0 0,-15 3 1243,7 2-1032,0 1 1,0-1 0,0 2-1,0-1 1,-14 16 0,5-3-248,-20 27 1,36-44-41,0 0 0,0 0 0,1 0 0,-1 1 0,1-1 0,0 1 0,0-1 0,0 1 0,0 0 0,0-1 1,0 1-1,1 0 0,-1 3 0,1-5 4,0 0 0,0 0 1,0 0-1,1 0 0,-1-1 1,0 1-1,0 0 0,1 0 1,-1-1-1,1 1 0,-1 0 1,1-1-1,-1 1 0,1 0 1,-1-1-1,1 1 0,-1-1 1,2 2-1,0-1-5,0 0-1,0 0 1,0 0 0,0 0-1,0-1 1,0 1-1,0-1 1,1 1 0,2 0-1,24 1-186,37-3 0,-49 0 162,0 0 0,-1 2 1,1-1-1,0 2 0,0 0 0,-1 2 0,28 7 0,-42-10 45,-1-1 1,1 1 0,-1-1-1,0 1 1,1 0-1,-1-1 1,0 1-1,0 0 1,1 0 0,-1 0-1,0 0 1,0 0-1,0 0 1,0 0-1,0 0 1,-1 1 0,1-1-1,0 0 1,0 0-1,0 2 1,-1-1 13,0-1 0,0 0 1,0 0-1,0 0 0,0 0 0,-1 0 0,1 1 1,0-1-1,-1 0 0,1 0 0,-1 0 1,1 0-1,-1 0 0,1 0 0,-1 0 1,0 0-1,1 0 0,-1 0 0,-2 1 1,-2 2 122,0 1 0,-1-1 0,0-1 1,1 1-1,-2-1 0,-12 6 0,8-6 133,-1 1-1,-22 2 1,30-5-312,0 0 0,0-1 0,0 0 0,-1 0 0,1 0-1,0 0 1,0-1 0,0 0 0,0 0 0,0 0 0,-7-2 0,10 2 15,0 0 0,0 1 0,0-1 0,0 0 0,0 0 0,1 0 0,-1 0 1,0 0-1,0 0 0,0 0 0,1 0 0,-1 0 0,1 0 0,-1 0 0,0-3 0,0-5-238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34 17324,'-1'-17'2247,"1"17"-2207,0-1-1,0 1 1,-1 0 0,1 0-1,0 0 1,0 0 0,0 0-1,-1 0 1,1 0 0,0 0 0,0 0-1,-1 0 1,1 0 0,0 0-1,0 0 1,0 0 0,-1 0-1,1 0 1,0 0 0,0 0-1,0 0 1,-1 0 0,1 0 0,0 0-1,0 0 1,0 0 0,-1 1-1,1-1 1,0 0 0,0 0-1,0 0 1,0 0 0,-1 0-1,1 1 1,0-1 0,0 0 0,0 0-1,-19 28 1611,9-9-1527,2 0 1,0 0-1,1 0 0,1 1 1,1 0-1,1 1 0,-4 38 1,8-57-114,0 0-1,0 1 1,0-1 0,0 0 0,1 0 0,-1 0-1,1 0 1,-1 0 0,1 1 0,-1-1 0,1 0-1,0-1 1,0 1 0,0 0 0,3 3 0,-3-3 5,0-1 1,1 0-1,-1-1 0,0 1 1,1 0-1,-1 0 1,1-1-1,-1 1 0,1-1 1,-1 1-1,1-1 1,0 1-1,-1-1 1,1 0-1,-1 0 0,1 0 1,0 0-1,-1 0 1,1 0-1,-1 0 0,3-1 1,5-2 60,1 0 0,-1 0 0,-1 0 0,1-1 0,-1-1 0,1 1 0,-1-1-1,0-1 1,13-11 0,0-3 248,36-43 0,-53 59-292,0-1 22,1 0-1,-1-1 0,0 1 1,0-1-1,-1 0 0,1 0 0,4-13 1,-10 15 72,-4 8-72,-5 8-22,5-4-29,1 0 1,0 0-1,0 1 1,-3 10 0,6-14-6,0-1 0,1 1 0,0 0 0,0 0 0,0-1 0,0 1 0,1 0 0,0 0 0,0 0 0,1 6 0,-1-10 3,1 1 0,0 0 0,0 0 0,0 0 0,0-1 0,0 1 0,0 0 1,1-1-1,-1 1 0,1-1 0,-1 0 0,1 1 0,-1-1 0,1 0 0,-1 0 0,1 0 1,0 0-1,0 0 0,0 0 0,0-1 0,-1 1 0,1-1 0,0 1 0,0-1 1,0 0-1,0 1 0,0-1 0,0 0 0,3-1 0,6 2 14,0-2 1,0 0-1,20-4 0,-21 3 2,1-1-1,-1 0 0,1-1 1,-1 0-1,0-1 1,0 0-1,-1-1 0,0 0 1,0 0-1,0-1 1,0 0-1,-1 0 0,-1-1 1,1 0-1,-1-1 1,6-9-1,-13 18-16,0 0 1,0 0-1,0 0 1,0 0-1,0 0 0,0 0 1,-1 0-1,1 0 1,0 0-1,0 0 0,0 0 1,0 0-1,0 0 0,0 0 1,-1 0-1,1 0 1,0 0-1,0 0 0,0 0 1,0 0-1,0 0 1,0 0-1,0 0 0,-1 0 1,1-1-1,0 1 0,0 0 1,0 0-1,0 0 1,0 0-1,0 0 0,0 0 1,0 0-1,0 0 1,-1 0-1,1 0 0,0-1 1,0 1-1,0 0 0,0 0 1,0 0-1,0 0 1,0 0-1,0 0 0,0-1 1,0 1-1,0 0 1,0 0-1,0 0 0,0 0 1,0 0-1,0 0 1,0 0-1,0-1 0,0 1 1,0 0-1,0 0 0,0 0 1,0 0-1,0 0 1,1 0-1,-1 0 0,0-1 1,0 1-1,-9 5 2,7-4-6,0 1 0,1 1 0,-1-1 0,1 0 0,-1 0 0,1 1 0,0-1 0,0 0 0,0 1 0,0-1 0,0 1 0,1 0 1,-1-1-1,1 1 0,0-1 0,0 1 0,0 0 0,0-1 0,1 5 0,-1-5 5,0-1-1,1 1 1,0 0-1,-1-1 1,1 1-1,0-1 1,0 1-1,0 0 1,0-1 0,0 0-1,0 1 1,0-1-1,1 0 1,-1 1-1,1-1 1,-1 0-1,0 0 1,1 0 0,0 0-1,-1-1 1,1 1-1,-1 0 1,1-1-1,0 1 1,0-1-1,-1 1 1,1-1-1,3 0 1,4 0 13,-1 0 0,1-1 1,-1 0-1,1 0 0,-1-1 0,0 0 1,0-1-1,0 0 0,0 0 0,0-1 1,-1 0-1,1 0 0,-1-1 0,0 1 1,0-2-1,6-5 0,-7 6-2,0 0 0,-1-1 0,1 1 0,-1-1 0,-1 0 0,1-1 0,-1 1 0,0-1 0,0 0 0,-1 0 1,0 0-1,0 0 0,-1-1 0,0 1 0,0-1 0,-1 1 0,1-13 0,-1 19-11,-1 0 0,0 0-1,0 0 1,0 0 0,0 0 0,0 0 0,0 0 0,-1 0 0,1 0 0,0 0 0,0 0 0,-1 1-1,1-1 1,0 0 0,-1 0 0,1 0 0,-1 0 0,1 0 0,-1 1 0,1-1 0,-1 0 0,0 1-1,0-1 1,1 0 0,-1 1 0,0-1 0,0 1 0,1-1 0,-1 1 0,0-1 0,0 1-1,0-1 1,0 1 0,0 0 0,0 0 0,0 0 0,0-1 0,0 1 0,0 0 0,0 0 0,0 0-1,0 0 1,1 0 0,-1 1 0,-2-1 0,-1 1-3,0 1 0,1-1 0,-1 0 0,0 1 0,1 0 0,-1 0 0,1 0 0,0 1 0,-5 3 0,0 2-2,1 0-1,1 0 1,-1 0 0,-6 12-1,10-16 5,1 0 0,0 1 0,0-1-1,1 0 1,-1 0 0,1 1-1,0-1 1,0 1 0,0 0 0,1-1-1,-1 1 1,1 5 0,1-8 1,-1 0-1,1 0 1,0 0 0,-1-1 0,1 1 0,0 0 0,0 0-1,0 0 1,1-1 0,-1 1 0,0-1 0,1 1-1,-1-1 1,1 1 0,-1-1 0,1 0 0,-1 0 0,1 0-1,0 0 1,0 0 0,0 0 0,0 0 0,3 1-1,6 1 6,0 0 0,0-1 0,12 1-1,-12-1-5,14 2-8,20 2-13,-1 2 1,46 15-1,-90-23 24,1 1 0,-1-1 0,0 0 1,0 0-1,0 0 0,1 0 0,-1 0 1,0 0-1,0 0 0,0 0 0,1 0 1,-1 0-1,0 0 0,0 0 0,1 0 1,-1 0-1,0 0 0,0 0 0,0 0 0,1 0 1,-1 0-1,0 0 0,0 0 0,0 0 1,0-1-1,1 1 0,-1 0 0,0 0 1,0 0-1,0 0 0,0 0 0,1 0 1,-1-1-1,0 1 0,0 0 0,0 0 0,0-11 73,-11-17 14,7 18-43,2 3-44,-1-1 1,1 1-1,0-1 0,1 1 1,0-1-1,0 0 1,1 0-1,0 1 0,0-1 1,1-8-1,0 15-13,0 0 1,-1 0-1,1 0 0,0 0 0,-1 0 1,1 0-1,0 0 0,0 0 0,0 1 1,0-1-1,0 0 0,0 1 0,0-1 1,0 1-1,0-1 0,0 1 0,0-1 1,0 1-1,1 0 0,-1-1 0,0 1 1,0 0-1,0 0 0,2 0 0,35 0-437,-27 0 214,13 1-642,0-2 0,25-3 0,-39 2 652,-1 0-1,1 0 1,0-1 0,-1 0-1,0-1 1,0 0 0,16-10-1,14-15-606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2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15819,'5'57'5336,"-4"-45"-4925,1 0-1,-1 1 1,-1-1-1,-1 0 1,1 1 0,-4 11-1,-13 43-147,6-26-204,-6 47 0,15-76-61,1 1 0,0 0 1,1 0-1,1 0 0,0 0 1,1-1-1,0 1 0,4 13 1,7 1-69,-13-27 42,0 1 0,1 0 0,-1-1 0,0 1 0,1-1 0,-1 1 0,0 0 0,1-1 0,-1 1 0,1-1 0,-1 1 0,1-1 0,-1 0 0,1 1 0,-1-1 0,1 1 0,-1-1 0,1 0 0,-1 1 0,1-1 0,0 0-1,-1 0 1,1 0 0,0 1 0,-1-1 0,1 0 0,0 0 0,-1 0 0,1 0 0,0 0 0,-1 0 0,1 0 0,0 0 0,-1-1 0,1 1 0,-1 0 0,1 0 0,0 0 0,-1-1 0,2 1 0,-2-1-47,1 0 1,-1 0-1,1 0 1,-1 1-1,0-1 1,1 0-1,-1 0 1,0 0-1,0 0 1,1 0-1,-1 0 0,0 0 1,0 0-1,0 0 1,0 1-1,0-1 1,0 0-1,0 0 1,-1 0-1,1 0 1,0 0-1,0 0 1,-1 0-1,1 0 1,0 1-1,-1-1 1,1 0-1,-1 0 1,0 0-1,1 1 1,-1-2-1,-20-23-1748,-33-21-679,37 33 2833,0-1 1,2 0-1,-22-25 1,37 39-269,0 0 1,-1-1-1,1 1 1,0 0-1,0 0 1,0 0-1,-1-1 0,1 1 1,0 0-1,0 0 1,0-1-1,0 1 1,-1 0-1,1 0 1,0-1-1,0 1 1,0 0-1,0-1 0,0 1 1,0 0-1,0 0 1,0-1-1,0 1 1,0 0-1,0-1 1,0 1-1,0 0 0,0 0 1,0-1-1,0 1 1,0 0-1,0-1 1,0 1-1,1 0 1,-1 0-1,0-1 1,0 1-1,0 0 0,0 0 1,1-1-1,-1 1 1,0 0-1,0 0 1,0 0-1,1-1 1,-1 1-1,0 0 1,0 0-1,1 0 0,-1 0 1,0 0-1,1-1 1,-1 1-1,0 0 1,0 0-1,1 0 1,-1 0-1,0 0 1,1 0-1,-1 0 0,0 0 1,0 0-1,1 0 1,-1 0-1,0 0 1,1 0-1,-1 1 1,0-1-1,1 0 0,30 5 1690,-23-4-1356,25 5 16,0-3 0,0 0 0,36-2 0,-56-2-496,0 0 1,0-1-1,0 0 1,0-1-1,0 0 0,0-1 1,-1-1-1,0 0 1,0 0-1,18-12 1,13-16-208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 15859,'12'-5'1457,"-10"13"-686,-14 22-92,8-22-310,-14 44 521,-19 81-1,-1 59-347,20-95-303,12-70-210,2-9-99,1 0 0,0 0 0,0 27-1,3-45 47,0 1 1,0-1-1,0 0 0,0 1 0,0-1 0,0 0 0,1 1 1,-1-1-1,0 0 0,0 0 0,0 1 0,0-1 0,1 0 1,-1 0-1,0 1 0,0-1 0,1 0 0,-1 0 1,0 0-1,0 1 0,1-1 0,-1 0 0,0 0 0,1 0 1,-1 0-1,0 0 0,1 1 0,-1-1 0,0 0 0,1 0 1,-1 0-1,0 0 0,1 0 0,-1 0 0,0 0 0,1 0 1,-1 0-1,0-1 0,1 1 0,-1 0 0,0 0 0,1 0 1,-1 0-1,0 0 0,0 0 0,1-1 0,-1 1 1,0 0-1,0 0 0,1 0 0,-1-1 0,0 1 0,0 0 1,1 0-1,-1-1 0,0 1 0,0 0 0,0-1 0,1 1 1,7-9-284,-1-1-1,1 1 1,-1-1 0,-1-1 0,0 1 0,6-16 0,1 1-61,17-32-476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54 14027,'35'-54'2629,"-50"93"-1733,1 0 0,2 1 0,2 0 0,-9 72 0,12-33-692,4 122 1,3-190-204,0 5-56,1 1-1,1 0 1,6 28 0,-16-65-1033,-1-1 0,-1 1 0,-1 1 0,-1 0 0,0 1 0,-30-34 0,15 22 969,-2 2 0,0 0-1,-46-31 1,71 55 224,0 1 218,-1 0 1,1 0-1,-1 0 0,1 0 1,-1 0-1,0 1 1,0 0-1,0 0 0,0 1 1,-6-2-1,11 4-239,0-1 0,0 1 0,0-1 0,0 0-1,0 1 1,0-1 0,1 1 0,-1-1 0,0 1 0,0-1-1,0 0 1,0 1 0,1-1 0,-1 1 0,0-1 0,0 0-1,1 1 1,-1-1 0,0 0 0,1 1 0,-1-1 0,0 0-1,1 0 1,-1 1 0,0-1 0,1 0 0,-1 0 0,1 1-1,8 3 176,1 0 0,-1 0 0,0-1 0,1 0 0,0-1-1,0 0 1,-1 0 0,1-1 0,14-1 0,6 0-132,55-8 1,-65 5 62,0-2 1,-1 0-1,1-1 1,34-17-1,-18 6-170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4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47 12467,'-1'-1'116,"1"1"0,0 0 0,0 0 0,-1-1 0,1 1 0,-1 0 1,1-1-1,0 1 0,-1 0 0,1 0 0,-1 0 0,1-1 0,0 1 1,-1 0-1,1 0 0,-1 0 0,1 0 0,-1 0 0,1 0 0,-1 0 1,1 0-1,-1 0 0,1 0 0,0 0 0,-1 0 0,1 0 0,-1 0 1,1 0-1,-1 1 0,1-1 0,-1 0 0,1 0 0,0 1 0,-1-1 0,1 0 1,-1 1-1,-18 7 1339,9-1-1112,0 0 1,1 0 0,0 1 0,1 0 0,-1 1-1,1 0 1,1 0 0,0 1 0,0 0-1,1 0 1,0 1 0,1-1 0,-7 21 0,11-29-307,1 0 1,-1-1-1,1 1 1,-1 0-1,1 0 1,0-1-1,0 1 1,-1 0-1,1 0 0,1-1 1,-1 1-1,0 0 1,0 0-1,1-1 1,-1 1-1,1 0 1,-1 0-1,2 2 1,-1-3-17,0 0 0,0 0-1,0 0 1,0 0 0,0-1 0,0 1 0,1 0-1,-1-1 1,0 1 0,0-1 0,0 1 0,1-1 0,-1 1-1,0-1 1,1 0 0,-1 0 0,0 0 0,1 0 0,1 0-1,4 0 15,0-1-1,0 0 1,0-1-1,0 0 1,0 0-1,-1 0 0,13-7 1,-3 0 22,0 0 1,0-2-1,22-19 0,-31 25-24,-1-1 0,0-1 0,0 1-1,-1-1 1,0 0 0,0 0 0,0-1 0,-1 1 0,7-16-1,-11 20-20,1 1 0,0-1-1,0 1 1,-1 0 0,1-1 0,-1 1-1,0-1 1,0 0 0,0 1-1,0-1 1,0 1 0,-1-1-1,1 1 1,-1-1 0,1 1-1,-1 0 1,0-1 0,0 1 0,0 0-1,0-1 1,0 1 0,-1 0-1,1 0 1,-1 0 0,1 0-1,-1 0 1,0 1 0,0-1-1,0 0 1,0 1 0,0-1 0,0 1-1,0 0 1,-1 0 0,1 0-1,0 0 1,-1 0 0,1 0-1,-5-1 1,2 1-78,-1 0 1,1 0-1,0 1 1,-1-1-1,1 1 0,-1 0 1,1 1-1,0-1 0,-1 1 1,1 0-1,0 0 1,-1 1-1,1 0 0,0 0 1,0 0-1,0 0 0,-8 6 1,12-7 81,0-1 1,0 0-1,1 1 1,-1-1-1,0 1 1,1-1-1,-1 1 1,0 0-1,1-1 0,-1 1 1,1-1-1,-1 1 1,1 0-1,0 0 1,-1-1-1,1 1 1,-1 0-1,1 0 1,0-1-1,0 1 1,0 0-1,-1 0 0,1 0 1,0 0-1,0-1 1,0 1-1,0 0 1,0 1-1,1-2-20,-1 0 0,0 1 0,0-1 0,0 0 0,0 0 0,1 0 0,-1 1 0,0-1 0,0 0 0,0 0 0,1 0 0,-1 0 0,0 0 0,0 0 0,1 1 0,-1-1 0,0 0 0,0 0 0,1 0 0,-1 0 0,0 0 0,0 0 0,1 0 0,-1 0 0,0 0 0,0 0 0,1 0 0,-1 0 0,0 0 0,0 0 0,1-1 0,-1 1 0,0 0 0,0 0 0,1 0 0,15-14-180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19324,'-3'0'1496,"3"6"-1159,-3-4-177,2 1 312,-1 0-480,2 0-737,0-2-263,2 2 720,-1-3-216,2 0-224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17596,'0'13'1760,"-1"-9"-1112,1-2-272,1-1 761,2-2-313,1-3-760,2-2-424,-2-4 352,4-2-168,-3-11-152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18836,'-6'7'266,"0"1"-1,0-1 1,1 1-1,-1 0 1,2 1-1,-1-1 1,1 1-1,1 0 1,-1 0-1,2 0 1,-1 0-1,1 1 1,1-1-1,-1 1 1,2-1-1,-1 1 1,1-1-1,1 1 1,0 0-1,2 12 1,-1-13-253,0-1 1,0 0-1,1 0 1,0 0-1,0 0 1,1 0-1,0 0 1,1-1-1,-1 0 1,1 0 0,1 0-1,-1 0 1,1-1-1,0 0 1,1-1-1,0 1 1,-1-1-1,2 0 1,-1-1-1,0 1 1,1-2-1,14 6 1,-18-7-66,-1-1 0,1-1 0,-1 1 1,1 0-1,-1-1 0,1 0 0,-1 0 1,1 0-1,0 0 0,-1-1 0,1 1 1,-1-1-1,1 0 0,5-2 0,-2-1-151,1 0 0,-1-1 0,1 0 0,8-8 0,-5 4-60,-10 8 244,0 1 0,0-1 1,-1 1-1,1-1 0,0 1 1,0-1-1,0 1 1,-1-1-1,1 1 0,0 0 1,0 0-1,0-1 1,0 1-1,0 0 0,0 0 1,0 0-1,0 0 0,0 0 1,-1 0-1,1 0 1,0 0-1,0 1 0,0-1 1,1 1-1,0 0 2,0 0 0,-1 0 0,1 0 0,-1 0 0,1 0-1,-1 1 1,0-1 0,1 1 0,-1-1 0,0 1 0,1 2 0,2 2 6,-1 1-1,0 0 1,0 0 0,0 0 0,1 9 0,-4-12 26,1 0 0,-1 0-1,0 0 1,0 0 0,0 0 0,-1 0 0,1 0-1,-1 0 1,0 0 0,0-1 0,0 1-1,-1 0 1,1 0 0,-1-1 0,0 1 0,0-1-1,0 1 1,-1-1 0,1 0 0,-1 0 0,-6 5-1,6-5-66,0 0 0,-1 0 0,0 0 0,0-1 0,0 1 0,0-1 0,0 0 0,-1 0 0,1-1 0,0 1 0,-1-1 0,1 0 0,-1 0 0,0-1 0,1 1 0,-1-1 0,1 0 0,-9-1 0,12 1 32,0-1-1,0 1 1,0 0-1,0-1 1,0 1-1,0-1 1,0 1-1,0-1 1,0 0-1,0 1 1,0-1-1,0 0 1,0 1-1,1-1 1,-1 0-1,0 0 1,1 0 0,-1 0-1,1 0 1,-1 0-1,1 0 1,-1 0-1,1 0 1,-1 0-1,1 0 1,0 0-1,0 0 1,0 0-1,-1 0 1,1 0-1,0 0 1,0 0-1,1-1 1,-1 1-1,0 0 1,0 0-1,0 0 1,1-2-1,8-19-339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16388,'19'-32'3236,"-14"24"-798,-14 25-514,-5 16-1426,0-1-1,-15 63 0,-4 72-646,27-135 30,2-13-255,1 0 0,1 0 0,0 0 0,1 1 0,4 37 0,-3-56 334,0 0 0,0 0 0,0 0-1,0-1 1,1 1 0,-1 0 0,0 0-1,0 0 1,1 0 0,-1-1 0,1 1 0,-1 0-1,0 0 1,1-1 0,0 1 0,-1 0-1,1-1 1,-1 1 0,1 0 0,0-1 0,-1 1-1,1-1 1,0 1 0,0-1 0,-1 1-1,3 0 1,-2-2-2,1 1 0,-1 0 0,0-1 0,0 1 1,1 0-1,-1-1 0,0 0 0,0 1 0,0-1 0,0 0 0,0 1 0,0-1 0,0 0 0,0 0 0,0 0 0,0 0 1,0 0-1,0 0 0,1-2 0,18-28-652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17284,'-3'5'1704,"-6"6"-1272,-4 11-176,3 6 848,-1 13-527,2 7-193,-1 8-240,3 0-24,4 0-80,3-3-104,2-6-264,0-7-152,0-11-321,-1-7-183,-4-17 688,-5-5-216,-4-13-152</inkml:trace>
  <inkml:trace contextRef="#ctx0" brushRef="#br0" timeOffset="1">1 280 16091,'3'1'1481,"8"5"-945,6 0-192,12 0 648,7-2-216,8-1-256,4 0-240,3-6-680,-1-3-416,-2-5 704,-4-5-160,-8-3-144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16756,'1'19'1806,"-1"-19"-1772,0 0 1,0 1 0,0-1-1,0 0 1,0 0 0,1 0-1,-1 1 1,0-1 0,0 0-1,0 0 1,0 0 0,0 0 0,1 0-1,-1 1 1,0-1 0,0 0-1,0 0 1,0 0 0,1 0-1,-1 0 1,0 0 0,0 0-1,0 0 1,1 0 0,-1 0 0,0 0-1,0 0 1,0 0 0,1 0-1,-1 0 1,0 0 0,0 0-1,0 0 1,1 0 0,-1 0 0,0 0-1,0 0 1,0 0 0,1 0-1,2-2 196,0-1 0,0 1 0,0-1 0,0 1 0,0-1 0,3-5 0,32-40 530,59-99-1,-2 0-661,-77 126-130,-18 20 30,1 1 1,-1 0 0,0 0 0,0-1-1,0 1 1,1 0 0,-1 0 0,0 0-1,0 0 1,1-1 0,-1 1 0,0 0-1,0 0 1,1 0 0,-1 0 0,0 0-1,0 0 1,1-1 0,-1 1 0,0 0-1,1 0 1,-1 0 0,0 0 0,0 0-1,1 0 1,-1 0 0,0 0 0,1 0-1,-1 0 1,0 1 0,0-1 0,1 0-1,-1 0 1,3 10-22,-5 13 2,-20 81-65,11-55 66,-7 63-1,17-110-43,1 1-1,0-1 0,0 0 0,0 0 1,0 0-1,1 0 0,-1 0 1,1 0-1,-1 0 0,1 0 0,0 0 1,1 3-1,-2-4 50,0-1-1,0 0 1,1 1 0,-1-1 0,0 0-1,0 0 1,1 0 0,-1 1-1,0-1 1,1 0 0,-1 0-1,0 0 1,1 0 0,-1 1 0,0-1-1,1 0 1,-1 0 0,0 0-1,1 0 1,-1 0 0,0 0-1,1 0 1,-1 0 0,0 0-1,1 0 1,-1 0 0,1 0 0,14-12-129,4-15-128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18028,'-11'10'1616,"4"3"-1192,1-3-344,6-2 216,6-6-352,5-2 192,5-1-240,0 1-288</inkml:trace>
  <inkml:trace contextRef="#ctx0" brushRef="#br0" timeOffset="1">85 263 14459,'-4'23'2129,"4"-8"-1081,-1-5 2032,1-11-2527,1-10-33,2-5-88,1-4-456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 16363,'4'-3'547,"0"0"0,0-1 0,0 0 0,-1 1 0,1-1 0,4-7-1,-8 10-468,1 0 0,-1 1 0,0-1 0,1 0 0,-1 1 0,1-1 0,-1 0-1,0 0 1,0 0 0,0 1 0,1-1 0,-1 0 0,0 0 0,0 0 0,0 0-1,0 1 1,0-1 0,0 0 0,0 0 0,-1 0 0,1 1 0,0-1 0,0 0 0,-1 0-1,1 0 1,0 1 0,-1-1 0,1 0 0,-1 1 0,1-1 0,-1 0 0,1 1-1,-1-1 1,1 1 0,-1-1 0,0 0 0,1 1 0,-1 0 0,0-1 0,1 1-1,-1-1 1,0 1 0,0 0 0,1-1 0,-1 1 0,0 0 0,0 0 0,0 0 0,1 0-1,-1 0 1,-2 0 0,-3-1-2,0 0 1,0 1-1,0 0 0,0 1 0,0-1 1,0 1-1,0 0 0,0 1 1,1-1-1,-1 1 0,0 0 0,1 1 1,-1-1-1,1 1 0,0 0 0,0 1 1,-7 4-1,1 1-82,1 0 1,0 0-1,1 1 1,0 0-1,0 0 0,-12 21 1,17-24 0,1 1 0,-1-1 0,1 1 0,1 0 0,-1 0 0,1 0 0,1 0 1,-1 12-1,1-19 3,1 1 0,0 0 0,0-1 0,1 1 0,-1 0 1,0 0-1,0-1 0,1 1 0,-1 0 0,1-1 0,0 1 1,-1-1-1,1 1 0,0-1 0,0 1 0,0-1 0,0 1 1,2 1-1,-1-2 1,-1 0-1,1 0 1,0-1 0,0 1 0,0 0 0,0-1-1,0 0 1,0 1 0,-1-1 0,1 0 0,0 0-1,0 0 1,0 0 0,0 0 0,0 0 0,0-1 0,0 1-1,0-1 1,0 1 0,3-2 0,5-2 10,1-1 0,-1 0 0,1-1 0,-2 0 0,1 0 0,-1-1 0,9-8 0,-3 2 57,-1-1-1,0-1 0,13-19 0,-1-8 125,-25 40-178,0 0 0,0 0-1,0 0 1,0 0 0,0 0 0,0 0 0,-1 0 0,1-1 0,-1 1 0,0 0 0,0 0 0,1 0 0,-1-1 0,-1 1 0,1 0 0,0 0-1,-1 0 1,0-4 0,0 5-20,1 0 0,0 1 0,-1-1 0,1 1 0,-1 0 0,1-1 0,-1 1 0,1-1 1,-1 1-1,1 0 0,-1-1 0,0 1 0,1 0 0,-1 0 0,0-1 0,1 1 0,-1 0 0,1 0 0,-1 0 0,0 0 0,1 0 0,-1 0 0,0 0 0,1 0 0,-1 0 0,0 0 0,1 0 0,-1 0 0,0 1 0,1-1 0,-1 0 0,0 0 0,1 1 0,-1-1 0,1 0 0,-1 1 0,0 0 0,-2 0-98,1 1-1,-1 0 1,1 0-1,0 0 1,0 0-1,0 0 1,-3 5-1,2-1-147,0 0-1,0 0 0,0 1 0,1-1 0,0 1 0,0 0 1,1-1-1,0 1 0,0 0 0,1 0 0,0 0 0,0 7 1,5 7-447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17388,'-17'25'2168,"0"7"-1392,-3 5-360,1 5 1881,4 4-1577,2-2-160,7-2-384,3-8-208,9-11-344,7-7-104,4-16-344,1-8-216,1-16-625,1-9 1121,-4-18-216,1-8-96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69 158 12947,'12'-4'2983,"-24"19"593,2-4-2762,-2 3 217,6-9-759,1 0-1,1 1 1,-1-1 0,1 1-1,0 0 1,0 0 0,1 1-1,0-1 1,-5 14 0,8-19-258,0 0 0,0 0 0,0 0 0,0 0 0,1 0 0,-1 0 1,0 0-1,1 0 0,-1 0 0,0-1 0,1 1 0,-1 0 0,1 0 0,-1 0 0,1-1 0,0 1 1,-1 0-1,1-1 0,0 1 0,-1 0 0,1-1 0,0 1 0,0-1 0,0 1 0,-1-1 1,1 0-1,0 1 0,0-1 0,0 0 0,0 0 0,0 1 0,0-1 0,0 0 0,0 0 0,1 0 1,41 1 0,-32-1 14,14 0-11,9-1-63,35 5 0,-61-3 22,1 0 0,0 1 0,0 0 0,-1 0-1,1 1 1,-1 0 0,0 1 0,0 0 0,9 5 0,-15-7 13,0-1 0,0 1 0,0-1-1,-1 1 1,1 0 0,0 0 0,-1 0-1,1 0 1,-1 0 0,0 0 0,1 0 0,-1 0-1,0 0 1,0 1 0,-1-1 0,1 0 0,0 1-1,0 4 1,-1-3 9,0 0 1,-1 0-1,1 1 0,-1-1 0,0 0 1,0 0-1,0 1 0,0-1 0,-1 0 1,-1 3-1,-5 8 54,-1-1 0,0-1 0,-1 1 0,-17 17 0,18-22-3,0 0 0,0 0-1,0-1 1,-1-1 0,-19 12 0,27-17-91,0-1-1,0 0 1,0 0-1,0 0 1,0 0-1,-1-1 1,1 1-1,0 0 1,0-1-1,-1 0 1,1 1-1,0-1 1,0 0-1,-1 0 1,1-1-1,0 1 1,-1 0-1,1-1 1,0 1-1,0-1 1,0 0-1,0 1 1,-1-1-1,1 0 1,0-1-1,0 1 1,1 0-1,-1 0 1,0-1-1,0 1 1,1-1-1,-1 0 1,0 1-1,1-1 1,0 0-1,-1 0 1,1 0-1,-2-4 1,-11-25-268,1-3-86</inkml:trace>
  <inkml:trace contextRef="#ctx0" brushRef="#br0" timeOffset="1">82 98 17164,'13'-9'1976,"4"5"-1096,4 1-344,12 2 1161,5-1-449,9 1-408,2 0-328,2-1-968,1-2-88,-5-12 456,-3-7-152,-9-8-136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65 118 16211,'3'-8'243,"1"0"0,0 0 0,0 1-1,0-1 1,1 1 0,0 0-1,0 0 1,1 1 0,0 0-1,0 0 1,11-8 0,-14 11-170,1 0 0,0 1 0,0-1 1,0 1-1,0 0 0,1 0 0,-1 0 1,1 1-1,-1-1 0,1 1 0,-1 0 1,1 1-1,0-1 0,-1 1 0,1 0 1,0 0-1,0 0 0,-1 1 0,1 0 1,-1 0-1,1 0 0,6 2 0,-8-1-67,0 0-1,0-1 1,0 1-1,0 0 1,-1 1-1,1-1 1,-1 0-1,1 1 1,-1 0-1,0-1 0,0 1 1,0 0-1,0 0 1,-1 0-1,1 0 1,-1 0-1,1 1 1,-1-1-1,0 0 1,-1 1-1,1-1 0,-1 0 1,1 1-1,-1-1 1,0 1-1,0 3 1,-1 5-9,0 0 0,-1 0 0,0 0 0,-1-1 0,0 1 0,-6 13 0,-84 167-23,19-47 113,50-91 69,-32 105 0,51-140-112,0 0 0,2 1 0,0 0 0,1-1 0,1 1 0,1 0 0,1 0 0,1-1-1,5 27 1,-6-40-43,1-1 1,0 1-1,0 0 0,0-1 0,1 0 0,0 1 0,0-1 1,0 0-1,1-1 0,-1 1 0,1 0 0,0-1 0,1 0 1,-1 0-1,1 0 0,-1-1 0,1 1 0,8 3 0,-1-2-147,-1-1-1,1 0 1,0 0 0,1-1-1,-1-1 1,0 0-1,20 0 1,-32-2 128,1 0 1,0 0-1,-1 0 0,1 0 1,-1 1-1,1-1 1,-1 0-1,1 0 0,-1 0 1,1 0-1,-1 1 1,1-1-1,-1 0 0,1 1 1,-1-1-1,1 0 1,-1 1-1,1-1 1,-1 0-1,1 1 0,-1-1 1,0 1-1,1-1 1,-1 1-1,0-1 0,0 1 1,1-1-1,-1 1 1,0-1-1,0 1 0,0-1 1,0 1-1,1 0 1,-1-1-1,0 1 0,0-1 1,0 1-1,0-1 1,0 1-1,0 0 1,-1-1-1,1 2 0,-11 29-76,6-16 59,1-5 17,1-1 0,1 1 0,0 1 0,0-1 0,1 0 0,0 0 0,0 1 1,2-1-1,-1 0 0,1 0 0,1 1 0,-1-1 0,2 0 0,6 18 0,-2-10-42,-1 0 0,0 1 1,-2 0-1,4 24 1,1 79-450,2 11 205,2-61 493,-4-27 309,-2 0-1,-1 0 1,-2 57-1,-4-90-402,-1-1-1,0 1 0,-1-1 1,0 0-1,0 0 1,-1 0-1,-1 0 0,0 0 1,-1-1-1,1 0 1,-2 0-1,0 0 0,0 0 1,-1-1-1,0 0 1,0 0-1,-1-1 0,-9 8 1,11-12 98,0 0 1,0 0-1,0 0 1,-1-1 0,1 0-1,-1 0 1,0-1-1,0 0 1,-9 2-1,14-4-208,-1 1-1,1-1 0,0 0 0,0 1 1,0-1-1,0-1 0,0 1 0,0 0 1,-1 0-1,1-1 0,0 1 0,0-1 0,0 1 1,0-1-1,0 0 0,0 0 0,0 0 1,1 0-1,-1 0 0,0-1 0,1 1 1,-1 0-1,0-1 0,1 1 0,-1-1 0,1 0 1,0 1-1,0-1 0,0 0 0,0 0 1,0 0-1,0 0 0,0 0 0,0 0 1,1 0-1,-1-2 0,-1-8-71,1 1-1,0 0 1,1-1 0,1 1-1,2-16 1,6-24-305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8 267 14267,'-1'1'115,"0"0"1,1 0-1,-1 0 0,0 0 1,1 1-1,-1-1 1,0 0-1,1 1 0,0-1 1,-1 0-1,1 1 0,0-1 1,-1 0-1,1 3 0,0-3-54,1-1 0,-1 1 0,0-1 0,0 0 0,0 1 0,1-1 0,-1 1 0,0-1 0,0 0-1,1 1 1,-1-1 0,0 0 0,1 0 0,-1 1 0,1-1 0,-1 0 0,0 0 0,1 1 0,-1-1-1,0 0 1,1 0 0,-1 0 0,1 0 0,-1 0 0,1 0 0,-1 0 0,0 0 0,1 0-1,0 0 1,2 0 151,1 0 0,-1-1-1,0 1 1,0-1 0,0 0-1,0 0 1,0 0 0,0 0-1,0-1 1,0 1 0,3-3-1,5-5 172,0 0 0,-1 0 0,0-1-1,-1 0 1,0-1 0,0 0 0,-2 0-1,12-20 1,-14 21-276,-1 1 0,0-1 0,0 0-1,-1 0 1,0 0 0,-1-1 0,0 1 0,0 0-1,-1-1 1,-1 0 0,-1-18 0,1 27-104,0 1 0,0-1 1,0 1-1,0 0 0,-1-1 1,1 1-1,0 0 0,-1-1 0,1 1 1,-1 0-1,0 0 0,1 0 1,-1-1-1,0 1 0,0 0 1,1 0-1,-1 0 0,0 0 1,0 0-1,0 0 0,0 0 0,-1 1 1,1-1-1,-1 0 0,0 0-4,1 1 0,0 0 0,-1 1 0,1-1 0,0 0 0,-1 0 0,1 1 0,0-1 0,0 0 0,-1 1 0,1-1 0,0 1 0,0 0 0,0-1 0,0 1 0,0 0 0,0 0 0,0 0 0,0 0 0,0 0 0,0 0 0,0 0 0,0 0 0,0 0 0,0 1 0,-8 12-48,1 0 0,1 1 0,0 0 0,1 0 0,1 0 0,0 1 0,1 0 0,0 0 0,2 0 0,0 0 0,0 0 0,2 1 0,0-1 0,4 26 0,-4-39 31,1 1 0,-1-1-1,1 0 1,0 1 0,0-1 0,0 0 0,1 0 0,-1 1 0,1-1 0,0 0-1,0-1 1,0 1 0,0 0 0,0 0 0,0-1 0,1 0 0,0 1 0,-1-1-1,1 0 1,0 0 0,0 0 0,0-1 0,0 1 0,0-1 0,0 1-1,1-1 1,-1 0 0,0 0 0,1-1 0,-1 1 0,1-1 0,-1 0 0,0 1-1,1-2 1,-1 1 0,8-1 0,0-2 2,0 0 0,0-1 0,0 0 0,0-1 1,-1 0-1,0-1 0,0 0 0,0 0 0,-1-1 0,0 0 0,15-16 0,-4 2 100,-2 0-1,-1-1 0,26-42 1,-32 36 52,-11 19-33,-10 17 23,5 0-121,0-1-1,1 1 1,0 0 0,0 0-1,0 0 1,1 0 0,1 1-1,-1-1 1,1 1-1,1 0 1,-1-1 0,1 18-1,1-25-4,1 1-1,-1-1 0,0 1 1,1-1-1,-1 1 1,1-1-1,-1 1 0,1-1 1,0 1-1,0-1 1,-1 0-1,1 1 0,0-1 1,0 0-1,1 0 1,-1 0-1,0 0 0,0 0 1,0 0-1,1 0 1,1 1-1,0-1 1,1 1 0,-1-1 0,1 0 0,-1 0 1,1-1-1,-1 1 0,1-1 0,0 0 0,3 0 0,7-1 4,1 0 0,-1-2-1,24-6 1,63-28 50,-8 2-1,-92 34-54,0 0 1,1 1-1,-1-1 1,0 1-1,1 0 1,-1-1 0,0 1-1,1 0 1,-1 0-1,0 0 1,1 0-1,-1 0 1,0 0 0,1 0-1,-1 0 1,1 1-1,-1-1 1,0 1 0,0-1-1,1 1 1,-1-1-1,2 2 1,-2 0-2,0 0-1,1 0 1,-1 0 0,0 0-1,0 0 1,-1 1 0,1-1-1,0 0 1,-1 0 0,1 1 0,-1 3-1,0-4 3,0-1 0,0 0 0,0 1 0,1-1 0,-1 0 0,0 0 0,0 1-1,1-1 1,-1 0 0,1 0 0,-1 0 0,1 1 0,0-1 0,-1 0 0,1 0 0,0 0 0,0 0-1,0 0 1,0 0 0,-1 0 0,1-1 0,0 1 0,1 0 0,-1 0 0,0-1 0,0 1 0,2 0-1,0-1 5,0 0-1,-1 0 0,1 0 0,0-1 0,-1 0 0,1 1 0,0-1 0,-1 0 0,1 0 0,-1 0 0,1-1 0,3-2 1,23-14-2,-18 11-37,0 0 1,0 0 0,1 1-1,0 1 1,17-6 0,-28 10 23,0 1 1,0 0-1,0-1 1,0 1-1,0 0 1,0 0 0,0 0-1,0 0 1,0 0-1,0 0 1,0 0 0,0 0-1,0 0 1,0 1-1,0-1 1,0 0-1,0 1 1,0-1 0,0 0-1,0 1 1,0-1-1,1 2 1,-2-1-15,1-1 1,-1 1-1,1 0 0,-1 0 0,0 0 1,1 0-1,-1-1 0,0 1 0,0 0 1,0 0-1,1 0 0,-1 0 1,0 0-1,0 0 0,0 0 0,0 0 1,-1 0-1,1 0 0,0 1 0,-1 1 56,0 0-1,0 0 0,0 0 0,0 0 0,-1-1 0,1 1 0,-1 0 1,1-1-1,-1 1 0,0-1 0,0 1 0,-1-1 0,-3 4 0,-6-1 8,-1-4 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18892,'-1'2'1536,"1"6"-1200,0 4-112,7 1 273,5 2-745,3 0 296,3-2-160,2-3-161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84 18284,'0'1'111,"1"0"1,0 0-1,-1-1 1,1 1-1,0 0 1,0 0-1,-1-1 1,1 1-1,0 0 1,0-1-1,0 1 1,0-1-1,0 1 1,0-1-1,0 1 1,0-1-1,0 0 1,0 0-1,0 1 1,0-1-1,1 0 1,1 0-1,-1 0-23,0-1 0,1 1 0,-1-1 0,0 0 0,0 1 0,0-1-1,0 0 1,1 0 0,-1 0 0,3-3 0,-3 3-63,0-1 0,0 1 0,1-1 0,-2 0 0,1 0 0,0 0 0,0 0 0,-1 0 0,1 0 0,-1 0 0,1-1 0,-1 1 0,0 0 0,0-1 0,0 1 0,0-1 0,0 1 0,-1-1-1,1 0 1,-1-3 0,0 4-13,-1 1-1,0-1 0,1 0 1,-1 0-1,0 0 0,0 0 0,0 1 1,0-1-1,-1 0 0,1 1 0,0-1 1,-1 1-1,1-1 0,-1 1 0,1 0 1,-1 0-1,0 0 0,0 0 0,1 0 1,-1 0-1,0 0 0,0 0 1,0 1-1,0-1 0,0 1 0,0-1 1,0 1-1,0 0 0,0 0 0,-3 0 1,-1 0 5,0 0 1,0 0 0,0 0 0,0 1-1,0 0 1,0 0 0,1 1 0,-1 0-1,-8 3 1,9-2-7,1-1 0,0 1 0,0 0-1,0 0 1,0 1 0,0-1 0,0 1 0,1 0-1,0 0 1,0 0 0,0 0 0,0 1 0,1-1-1,0 1 1,0 0 0,0 0 0,0-1 0,-1 9-1,2-9-1,1 0 0,-1 0 0,1 0 0,0 0-1,1 0 1,-1 0 0,0 0 0,1-1-1,0 1 1,0 0 0,0 0 0,1-1 0,-1 1-1,1 0 1,0-1 0,0 0 0,0 1-1,0-1 1,1 0 0,-1 0 0,1 0 0,0 0-1,-1-1 1,1 1 0,4 1 0,-1 0-31,0 0 1,1-1 0,-1 0 0,1 0 0,0 0-1,0-1 1,0 0 0,0-1 0,0 1 0,0-1-1,0-1 1,0 1 0,0-1 0,1 0-1,-1-1 1,0 0 0,0 0 0,0-1 0,0 0-1,8-3 1,3-2-88,-1 0 0,0-2-1,-1 0 1,0-1-1,-1-1 1,23-19 0,-32 24 72,8-4 365,-13 10-309,-1 0 1,0 0-1,0 0 1,1 0 0,-1 0-1,0 0 1,1 0-1,-1 0 1,0 0-1,1 0 1,-1 0-1,0 1 1,0-1 0,1 0-1,-1 0 1,0 0-1,0 1 1,1-1-1,-1 0 1,0 0-1,0 0 1,0 1-1,1-1 1,-1 0 0,0 1-1,0-1 1,0 0-1,0 0 1,0 1-1,1-1 1,-1 0-1,0 1 1,0-1 0,0 0-1,0 1 1,0-1-1,0 0 1,0 0-1,0 1 1,0-1-1,0 0 1,0 1 0,-1-1-1,1 0 1,0 1-1,0-1 1,0 1-1,0 0 15,0-1 0,-1 1 1,1 0-1,0 0 0,1-1 0,-1 1 0,0 0 0,0 0 0,0 0 0,0-1 0,1 1 0,-1 0 0,0 0 0,1-1 0,-1 1 0,0 0 1,1-1-1,-1 1 0,1-1 0,-1 1 0,1 0 0,0-1 0,-1 1 0,1-1 0,-1 1 0,1-1 0,1 1 0,0-1-20,0 1 0,-1-1 0,1 0 0,0 0-1,0 0 1,-1 0 0,1 0 0,0 0 0,0 0-1,-1-1 1,1 1 0,2-1 0,7-4-220,0 1 1,-1-1-1,11-7 1,-16 9 51,18-11-463,-16 9 263,0 0 1,0 1 0,1 0 0,0 0 0,0 1 0,9-3 0,-16 6 316,-1 0-1,1-1 1,0 1-1,0 0 1,-1 0 0,1 0-1,0 0 1,-1 0-1,1 0 1,0 0-1,0 0 1,-1 0 0,1 1-1,0-1 1,-1 0-1,1 0 1,0 1 0,-1-1-1,1 0 1,0 1-1,-1-1 1,1 0-1,-1 1 1,1-1 0,-1 1-1,1-1 1,-1 1-1,1-1 1,-1 1 0,1 0-1,-1-1 1,0 1-1,1-1 1,-1 1-1,0 0 1,1 1 0,1 27-396,-2-22 383,0-10 110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17372,'-12'8'733,"-2"-1"1,1-1 0,-1 0 0,-14 4-1,14-5-229,1 0-1,-1 0 0,2 2 0,-14 7 0,25-14-507,1 0 0,0 0 0,0 1 0,-1-1 1,1 0-1,0 0 0,0 0 0,0 0 0,-1 0 0,1 1 1,0-1-1,0 0 0,0 0 0,0 0 0,0 1 1,-1-1-1,1 0 0,0 0 0,0 1 0,0-1 0,0 0 1,0 0-1,0 1 0,0-1 0,0 0 0,0 0 1,0 1-1,0-1 0,0 0 0,0 0 0,0 0 0,0 1 1,0-1-1,0 0 0,0 0 0,0 1 0,0-1 1,0 0-1,1 0 0,-1 1 0,0-1 0,0 0 0,0 0 1,0 0-1,0 1 0,1-1 0,14 9-219,22 1-196,12 1-102,-28-8 337,-1 1 0,0 1 0,0 0 1,0 2-1,-1 1 0,33 16 0,-51-23 187,0 0 0,1-1-1,-1 1 1,0 0 0,0-1 0,0 1 0,0 0 0,0 0 0,0 0 0,0 0 0,0 0-1,-1 0 1,1 0 0,0 1 0,-1-1 0,1 0 0,0 0 0,-1 0 0,1 1 0,-1-1-1,0 0 1,1 1 0,-1-1 0,0 0 0,0 1 0,0-1 0,0 0 0,0 1 0,0-1-1,0 0 1,-1 1 0,1-1 0,0 0 0,-1 1 0,1-1 0,-1 0 0,1 0 0,-1 0-1,0 1 1,0-1 0,1 0 0,-1 0 0,0 0 0,0 0 0,0 0 0,-2 1 0,-4 4 115,0 0 1,-1 0-1,1-1 1,-1 0-1,-12 5 1,0 0 272,-41 12 0,52-19-474,-1-1-1,1 0 0,-1-1 0,1 0 0,-1 0 1,-18-1-1,26 0 61,0-1 0,0 1 0,0 0 0,0-1 1,0 1-1,0-1 0,1 0 0,-1 1 0,0-1 0,0 0 1,1 0-1,-1 0 0,0-1 0,1 1 0,-1 0 0,-1-3 1,-1-10-290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15707,'1'2'142,"0"0"0,0 0 0,0 0 0,1-1 0,-1 1-1,0 0 1,1-1 0,-1 1 0,1 0 0,-1-1 0,1 0-1,0 1 1,0-1 0,0 0 0,0 0 0,0 0 0,0 0 0,0 0-1,0-1 1,0 1 0,0-1 0,3 1 0,-1-1 1,0 0 0,-1 0 0,1 0 0,0-1 1,-1 0-1,1 0 0,-1 0 0,1 0 0,-1 0 1,1-1-1,-1 1 0,5-4 0,-2 2-16,-1-1 0,-1 0 0,1 0 0,0 0 0,-1 0 0,0-1 0,6-8 0,-8 10-75,0 0-1,0 1 1,-1-1 0,1 0 0,-1-1-1,0 1 1,0 0 0,0 0 0,0 0-1,-1-1 1,1 1 0,-1 0 0,0-6-1,0 8-38,0 1-1,0-1 0,0 1 1,0-1-1,0 0 0,0 1 0,0-1 1,0 1-1,0-1 0,-1 0 1,1 1-1,0-1 0,0 1 1,-1-1-1,1 1 0,0-1 0,-1 1 1,1-1-1,0 1 0,-1 0 1,1-1-1,-1 1 0,1-1 0,-1 1 1,1 0-1,-1-1 0,1 1 1,-1 0-1,1 0 0,-1-1 0,0 1 1,0 0-1,-1 0 5,1 0 0,-1 0-1,0 1 1,1-1 0,-1 1 0,1-1-1,-1 1 1,0-1 0,1 1 0,0 0 0,-3 1-1,-3 3 3,1 0 0,0 0-1,0 0 1,-6 8 0,4-4-19,1 1 0,0 0 1,1 0-1,0 1 1,1-1-1,0 1 1,1 1-1,0-1 0,1 0 1,0 1-1,0 0 1,0 22-1,3-32 2,-1 0 0,2 0 0,-1 0 0,0 0 0,0 0 0,1 0 0,-1 0 0,1 0 0,0 0 0,-1 0 0,1 0 0,0 0 0,0 0 0,0-1 0,0 1 0,1 0 0,-1-1 0,0 1 0,1-1 0,2 3 0,-2-3 8,1 0 0,-1 1 0,0-2-1,1 1 1,-1 0 0,1 0 0,-1-1-1,1 0 1,0 1 0,-1-1 0,1 0-1,-1 0 1,1 0 0,3-1 0,3-1 26,0 0 0,0-1 0,-1 0-1,1 0 1,-1 0 0,0-1 0,0-1 0,11-7 0,-8 3 12,0 0 0,0-1 0,-1 0 0,-1 0 0,0-1 0,0 0 0,-1-1 0,-1 0 0,8-15 0,-12 16-28,-9 14-11,-9 17-4,10-11-1,1-1 0,0 1 1,0 0-1,1 0 1,0 1-1,0-1 1,1 1-1,0-1 1,0 16-1,2-22 4,0 0 0,0 0-1,0 0 1,0 0 0,1 0 0,0-1-1,-1 1 1,1 0 0,0 0 0,0-1-1,1 1 1,-1-1 0,1 1 0,-1-1-1,1 1 1,0-1 0,-1 0 0,1 0 0,0 0-1,1 0 1,-1 0 0,0 0 0,1-1-1,-1 1 1,1-1 0,-1 0 0,1 1-1,-1-1 1,1 0 0,0-1 0,0 1 0,-1 0-1,1-1 1,0 0 0,5 1 0,-2-1-18,0 1 1,0-1 0,0 0 0,0 0 0,0-1 0,0 0 0,0 0 0,0 0 0,-1-1-1,1 0 1,0 0 0,-1 0 0,0-1 0,1 0 0,-1 0 0,0 0 0,0-1-1,4-4 1,-4 3-44,0-1 0,0 0 0,-1 0 0,0 0 0,0 0 0,0-1 0,-1 1 0,0-1 0,0 0 0,-1 0 0,0 0 0,0-1 0,-1 1 0,1-11 0,1-34-176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12683,'-2'1'225,"0"0"1,0 1 0,0-1 0,1 1-1,-1-1 1,0 1 0,1 0 0,-1 0-1,1-1 1,0 1 0,-1 0-1,1 0 1,0 1 0,-1 2 0,-12 35 1578,12-32-1049,-8 30-79,1 0 0,2 1 0,2 0 0,1 0 0,2 40 0,4-22-414,3-1-1,21 104 1,-24-154-80,0-8-48,0-13 25,-2-26-10,-8-185 255,8 226-405,0 0 0,0 0-1,0 0 1,0 0 0,0 0-1,0 0 1,0-1 0,0 1-1,0 0 1,0 0 0,0 0 0,0 0-1,0 0 1,0 0 0,0 0-1,0-1 1,0 1 0,0 0-1,0 0 1,0 0 0,0 0-1,0 0 1,0 0 0,0 0 0,0 0-1,0-1 1,0 1 0,0 0-1,0 0 1,0 0 0,0 0-1,0 0 1,0 0 0,0 0-1,0 0 1,1 0 0,-1 0 0,0 0-1,0-1 1,0 1 0,0 0-1,0 0 1,0 0 0,0 0-1,0 0 1,1 0 0,-1 0-1,0 0 1,0 0 0,0 0 0,0 0-1,0 0 1,0 0 0,1 0-1,5 7-30,7 17 13,-10-18 2,4 4 4,0 0 0,0 0-1,1 0 1,1-1 0,-1 0 0,1-1-1,1 1 1,0-2 0,0 0 0,0 0-1,1-1 1,17 8 0,-22-11 20,0-1 0,-1 0 1,1 0-1,0 0 0,1-1 1,-1 0-1,0-1 0,0 1 1,0-1-1,0 0 0,1 0 1,-1-1-1,0 0 0,0 0 1,0-1-1,0 1 0,0-1 1,0 0-1,0-1 0,-1 0 1,1 0-1,-1 0 0,0 0 1,0-1-1,0 0 0,7-7 1,-8 7 13,-1 0 0,0 1 1,0-1-1,0 0 0,0-1 1,-1 1-1,1 0 0,-1-1 1,0 1-1,-1-1 0,3-8 1,-4 13-20,0-1 1,0 1 0,0 0 0,1-1 0,-1 1 0,0 0 0,0-1 0,0 1 0,0-1 0,0 1-1,0 0 1,0-1 0,0 1 0,0 0 0,0-1 0,0 1 0,0-1 0,0 1 0,0 0-1,-1-1 1,1 1 0,0 0 0,0-1 0,0 1 0,0 0 0,-1-1 0,1 1 0,0 0-1,0 0 1,-1-1 0,1 1 0,0 0 0,-1 0 0,1-1 0,0 1 0,-1 0 0,1 0-1,0 0 1,-1 0 0,1-1 0,0 1 0,-1 0 0,1 0 0,0 0 0,-1 0 0,1 0-1,0 0 1,-1 0 0,1 0 0,-1 0 0,1 0 0,0 0 0,-1 0 0,1 0 0,0 1-1,-1-1 1,1 0 0,0 0 0,-1 0 0,1 0 0,0 1 0,-1-1 0,1 0 0,0 0-1,0 0 1,-1 1 0,-22 16 68,14-5-36,0 0 0,1 0 0,0 0 1,-7 18-1,12-23-11,0 0 0,0 0 0,1 1 0,0 0 0,0-1 0,1 1 0,0 0 0,0 0 0,1 13 0,0-19-16,0 0 1,0-1-1,0 1 0,1 0 1,-1 0-1,1-1 1,-1 1-1,1 0 0,0-1 1,-1 1-1,1 0 1,0-1-1,0 1 0,0-1 1,0 0-1,3 3 0,-3-3-52,0-1-1,0 1 0,0 0 1,0-1-1,0 0 0,1 1 0,-1-1 1,0 1-1,0-1 0,0 0 1,1 0-1,-1 0 0,0 0 0,0 0 1,1 0-1,-1 0 0,0 0 1,2-1-1,1 0-112,0 0-1,-1-1 1,1 0 0,-1 1-1,1-1 1,-1-1 0,0 1 0,0 0-1,0-1 1,0 1 0,0-1 0,0 0-1,-1 0 1,4-5 0,0-4-73,1-1 0,-2 0 1,1-1-1,4-22 1,6-25-592</inkml:trace>
  <inkml:trace contextRef="#ctx0" brushRef="#br0" timeOffset="1">470 95 18164,'-5'5'1624,"0"3"-1152,-3 4-216,7 1 248,-2 1-640,5-3 329,6-2-193,7-5-249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62 14635,'-8'20'749,"2"-1"-1,0 1 1,-2 22-1,7-33-607,0 0-1,1 0 1,0 0-1,0 0 1,1 0-1,1-1 1,-1 1 0,1 0-1,6 14 1,1 1-79,-1-5 23,0 1 0,-2 0-1,0 1 1,4 27 0,-9-42-52,-1-1 0,0 0 0,0 1 0,0-1 0,0 0 0,-1 1 0,0-1 0,0 0 0,0 0 1,-1 1-1,0-1 0,0-1 0,0 1 0,-1 0 0,1 0 0,-1-1 0,0 1 0,-1-1 0,1 0 0,-1 0 1,1 0-1,-8 5 0,10-8-27,0 0 0,0 0 0,0-1 1,0 1-1,0 0 0,-1 0 0,1-1 1,0 1-1,0 0 0,-1-1 0,1 1 1,0-1-1,-1 0 0,1 1 0,0-1 1,-1 0-1,1 0 0,-1 0 0,1 0 1,0 0-1,-1 0 0,1 0 0,0-1 1,-1 1-1,1 0 0,0-1 0,-1 1 1,1-1-1,0 0 0,-1 1 0,1-1 1,0 0-1,0 0 0,0 0 0,0 1 1,0-1-1,0 0 0,0 0 0,0-1 1,0 1-1,1 0 0,-1 0 0,0 0 0,1-1 1,-1 1-1,0 0 0,0-3 0,-1-2-39,0 0-1,0 0 1,0-1-1,1 1 1,0-1-1,0 1 0,0-1 1,1 0-1,1-6 1,1 0-48,1 0 1,0 1 0,1-1 0,1 1-1,0 0 1,0 0 0,1 0 0,1 1-1,10-14 1,12-13-54,42-41-1,-23 27 245,-40 43-86,14-16 243,0-1 0,32-51-1,-51 69 162,-10 16-225,-11 18 90,17-24-261,-10 19 314,-13 29-1,22-44-271,0 0 0,0 0 0,1 0 0,-1 0-1,1 0 1,1 0 0,-1 0 0,1 0 0,0 0 0,2 12-1,-2-16-40,0-1-1,1 1 0,0 0 0,-1-1 0,1 1 0,0-1 0,0 1 1,0-1-1,0 1 0,0-1 0,0 1 0,0-1 0,0 0 0,1 0 1,-1 0-1,0 0 0,1 0 0,-1 0 0,3 1 0,0 0 10,0-1 0,0 0-1,0 1 1,0-2 0,0 1-1,1 0 1,-1-1 0,4 0-1,9-1 62,0-1 1,0 0-1,18-6 0,-32 7-81,24-6 100,-11 3-51,0 0 1,25-2-1,-40 6-71,-1 0 1,1 0-1,-1 0 1,1 0-1,-1 0 1,1 0-1,-1 0 1,0 0-1,1 0 1,-1 0-1,1 0 0,-1 0 1,1 0-1,-1 0 1,0 1-1,1-1 1,-1 0-1,1 0 1,-1 1-1,0-1 1,1 0-1,-1 0 1,0 1-1,1-1 1,-1 0-1,0 1 1,0-1-1,1 0 0,-1 1 1,0 0-1,1 14 12,-2-14-11,1-1 0,0 1 1,0 0-1,-1 0 0,1 0 1,0-1-1,0 1 0,0 0 0,0 0 1,0 0-1,0 0 0,0 0 1,0-1-1,0 1 0,1 0 0,-1 0 1,0 0-1,0-1 0,1 1 1,-1 0-1,1 0 0,-1-1 0,1 1 1,-1 0-1,1-1 0,-1 1 1,1 0-1,-1-1 0,1 1 0,0-1 1,-1 1-1,1-1 0,0 1 0,0-1 1,-1 1-1,1-1 0,0 0 1,1 1-1,4-1 10,1-1 0,-1 0 0,1 0 0,-1 0 0,1-1 1,-1 1-1,0-2 0,0 1 0,0-1 0,0 0 0,8-5 0,2 0 11,15-8-25,-13 6-145,0 1-1,1 1 1,0 1 0,30-8-1,-48 15 103,1-1-1,0 1 0,-1 0 0,1 0 1,0 0-1,-1 0 0,1 1 1,0-1-1,-1 0 0,1 1 0,-1-1 1,1 1-1,-1-1 0,4 2 0,-5-1 4,1-1 0,0 1-1,-1-1 1,1 1-1,-1-1 1,1 1 0,-1 0-1,0-1 1,1 1 0,-1 0-1,1-1 1,-1 1-1,0 0 1,0-1 0,1 1-1,-1 0 1,0-1 0,0 1-1,0 0 1,0 0 0,0-1-1,0 1 1,0 0-1,0 0 1,0-1 0,0 1-1,0 0 1,0 0 0,0-1-1,-1 1 1,1 0-1,0-1 1,-1 1 0,0 1-1,-4 3-185,-2-3-40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17492,'3'-17'1208,"4"1"896,-1-2-2384,-2-2 2025,5 4-1305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16892,'-4'-2'1888,"1"6"-1320,-1 12-296,-2 7 1689,3 17-1489,2 7-120,1 10-280,1 2-80,5 1-120,-2-4-56,2-7-208,1-6-160,-4-16-281,-3-11-87,-1-16 560,-7-7-176,-3-22-32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15651,'2'-8'1857,"6"6"-1129,13 0-160,8 4 888,12-1-247,5 0-225,6-1-384,8 0-192,-1-2-632,-2-3-400,-10-3 560,-7 2-184,-18 3-144</inkml:trace>
  <inkml:trace contextRef="#ctx0" brushRef="#br0" timeOffset="1">515 388 16596,'7'0'292,"0"-1"1,0 1 0,0-2-1,0 1 1,0-1 0,-1 0 0,1-1-1,-1 1 1,12-8 0,2-2 575,29-24 1,-34 24-347,38-34 355,-47 40-793,0 1 0,-1-1 0,0-1 0,0 1 0,-1-1 1,6-10-1,-9 16-74,-1 0 1,1 0 0,-1 1 0,1-1 0,-1 0 0,1 0-1,-1 0 1,0 1 0,0-1 0,1 0 0,-1 0-1,0 0 1,0 0 0,0 0 0,0 1 0,0-1 0,0 0-1,0 0 1,0 0 0,0 0 0,-1 0 0,1 1-1,0-1 1,0 0 0,-1 0 0,1 0 0,-1 1 0,1-1-1,-1 0 1,1 0 0,-1 1 0,1-1 0,-1 0-1,1 1 1,-1-1 0,0 1 0,0-1 0,1 1 0,-1-1-1,0 1 1,0-1 0,1 1 0,-1 0 0,0-1-1,0 1 1,0 0 0,0 0 0,1 0 0,-1 0 0,0 0-1,0 0 1,0 0 0,0 0 0,0 0 0,-1 0-1,-5 0 45,0 1-1,0 0 1,-1 0-1,1 1 0,-8 3 1,1 0-49,1 1-1,0 0 1,1 2 0,0-1-1,0 1 1,0 1 0,1 0-1,0 1 1,1 0 0,0 0 0,1 1-1,0 1 1,0-1 0,2 1-1,-1 1 1,1 0 0,1 0 0,1 0-1,0 0 1,0 1 0,1 0-1,1 0 1,0 0 0,0 17 0,3-26-73,0-1 0,0 0 0,0 1 1,1-1-1,0 0 0,0 1 1,0-1-1,0 0 0,1 0 1,0 0-1,-1 0 0,1 0 1,1-1-1,3 6 0,-4-6 8,1-1-1,-1 0 0,1 1 1,-1-1-1,1 0 0,0-1 1,0 1-1,0 0 0,0-1 0,0 0 1,0 1-1,1-1 0,-1-1 1,0 1-1,1 0 0,-1-1 1,0 0-1,1 1 0,4-2 1,-2 1-4,1-1 1,-1 0 0,0 0 0,1 0 0,5-3-1,40-20-439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16123,'-3'0'238,"-1"0"0,1 0-1,-1 0 1,1 1-1,0-1 1,0 1-1,-1 0 1,1 0 0,0 0-1,0 0 1,0 1-1,0-1 1,0 1-1,-3 2 1,-36 30 1681,38-29-1814,-1-1 1,1 2-1,-1-1 0,1 0 1,1 1-1,-1 0 0,1-1 0,-4 12 1,6-15-113,1-1 0,-1 1 0,1 0 1,-1-1-1,1 1 0,0 0 0,0 0 0,0 0 1,0-1-1,0 1 0,0 0 0,0 0 0,1-1 1,-1 1-1,1 0 0,-1 0 0,1-1 0,0 1 1,-1 0-1,1-1 0,0 1 0,0-1 0,0 1 1,0-1-1,1 0 0,-1 1 0,0-1 0,1 0 1,-1 0-1,0 0 0,1 0 0,-1 0 0,1 0 0,0 0 1,-1-1-1,3 2 0,11 3-54,0 0 0,25 4 0,-31-8 52,1 1 0,-1 0 0,0 0 0,0 1 0,0 0 0,0 1 0,0 0 0,-1 1 0,14 8 0,-20-11 5,0 0-1,0-1 1,-1 1 0,1 0 0,-1 0 0,1 0 0,-1 1-1,1-1 1,-1 0 0,0 0 0,0 1 0,0-1 0,-1 1-1,1-1 1,-1 1 0,1-1 0,-1 1 0,0-1 0,0 1 0,0-1-1,0 1 1,0-1 0,0 1 0,-1-1 0,1 1 0,-1-1-1,0 1 1,0-1 0,0 0 0,0 1 0,-3 3 0,-2 4-1,0 1 1,-1-2 0,-1 1 0,0-1-1,-12 11 1,5-6 26,-1-1 0,-32 21 0,42-30-54,0 0 0,0-1-1,0 0 1,-1 0-1,1-1 1,-1 0 0,1 0-1,-1 0 1,0-1-1,0 0 1,0 0 0,-9-1-1,15 0-39,0 0 0,-1 0-1,1 0 1,-1-1 0,1 1 0,0-1-1,-1 1 1,1-1 0,0 1 0,0-1-1,0 0 1,-1 0 0,1 0 0,0 1-1,0-1 1,0 0 0,0 0-1,0-1 1,1 1 0,-1 0 0,-1-1-1,1-1-25,0 0 0,0 0 0,0 0 0,0 0 1,0 0-1,1 0 0,0 0 0,-1 0 0,1-4 0,1-6-104,1 1 0,0-1 0,7-21 1,9-23-494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15731,'-21'44'1385,"4"-1"-961,5 2-192,8 0 480,4 3-88,7-1-240,7-3-128,5 2-192,-2-3-120,-1-5-160,-3-4-96,-3-11-328,-4-9-376,-13-22 320,-11-12 159</inkml:trace>
  <inkml:trace contextRef="#ctx0" brushRef="#br0" timeOffset="1">65 290 12851,'-27'-26'1768,"8"6"-680,4 3-375,12 6 1311,6 4-568,17 4-295,7 1-177,14 2-304,5 0-368,13 0 1048,3 0-1144,1 0 48,-3-1 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6249,'59'-123'11493,"-59"123"-11438,0 0-1,0 0 1,0 0-1,0 0 0,0 0 1,1 0-1,-1 0 0,0 0 1,0 0-1,0 1 0,0-1 1,0 0-1,0 0 0,0 0 1,0 0-1,0 0 1,0 0-1,0 0 0,1 0 1,-1 0-1,0 0 0,0 0 1,0 0-1,0 0 0,0 0 1,0 0-1,0 0 0,0 0 1,1 0-1,-1 0 1,0 0-1,0 0 0,0 0 1,0 0-1,0 0 0,0 0 1,0 0-1,0 0 0,1 0 1,-1 0-1,0 0 0,0 0 1,0 0-1,0 0 1,0 0-1,0 0 0,0 0 1,0 0-1,0 0 0,0 0 1,1 0-1,-1-1 0,0 1 1,0 12 576,-27 105 1023,18-82-2614,1 1 0,-6 64 0,13-99 842,1 0-1,0-1 1,0 1 0,0 0-1,0 0 1,0 0 0,0-1-1,0 1 1,0 0 0,0 0-1,0 0 1,0 0 0,0-1-1,1 1 1,-1 0 0,0 0-1,1-1 1,-1 1 0,0 0-1,1 0 1,-1-1 0,1 1-1,-1-1 1,1 1 0,1 1-1,-2-2-62,1 0 0,0 0 0,0-1 0,0 1 0,0 0 0,0 0 0,0-1-1,-1 1 1,1 0 0,0-1 0,0 1 0,0 0 0,-1-1 0,1 0 0,0 1-1,0-1 1,-1 1 0,2-2 0,28-35-3587,-16 15 3113,-1-1 1,10-26-1,15-49 4517,-24 61-271,-23 89 233,5-26-3477,-3 20-719,-2 75 0,8-119 107,0-6 172,0 4 50,-4-11-225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35 137 15611,'-1'0'131,"0"-1"-1,0 1 1,0 0-1,0 0 0,0-1 1,0 1-1,1 0 0,-1 0 1,0 0-1,0 0 1,0 0-1,0 0 0,0 0 1,0 0-1,0 1 1,0-1-1,1 0 0,-1 0 1,0 1-1,0-1 1,0 1-1,0-1 0,1 1 1,-1-1-1,0 1 1,0-1-1,0 2 0,-1 0 49,1 0-1,0 0 0,0 0 1,0 0-1,0 0 0,1 1 0,-1-1 1,1 0-1,-1 0 0,1 0 1,0 3-1,-1 3 42,1 0 0,0-1 0,1 1 0,0 0 0,0-1 0,4 10 0,-4-13-207,0-1 0,0 0-1,1 0 1,0 0 0,-1 1-1,1-2 1,0 1-1,0 0 1,1 0 0,-1-1-1,1 1 1,-1-1 0,1 0-1,0 1 1,0-1 0,0 0-1,0-1 1,0 1 0,0-1-1,0 1 1,0-1 0,1 0-1,-1 0 1,1 0 0,-1-1-1,1 1 1,-1-1 0,1 0-1,5 0 1,-2-1-4,0 0 1,0-1-1,-1 1 1,1-1-1,-1-1 1,1 1-1,-1-1 1,0 0-1,0-1 0,0 1 1,0-1-1,0 0 1,-1-1-1,8-7 1,-1-2 23,-1-1 0,-1-1-1,0 1 1,9-20 0,-9 17-15,-6 25 95,-3-2-80,1 0 1,0 0-1,1 0 1,-1-1 0,1 1-1,0-1 1,0 0-1,1 0 1,5 6-1,-4-8-6,0 0 0,-1 0-1,1-1 1,0 0 0,0 0-1,0 0 1,0-1 0,0 0-1,0 0 1,0 0 0,0 0-1,0-1 1,0 0 0,0 0-1,0 0 1,5-2 0,11-5 47,0 0 0,23-13 0,-40 18-65,29-15 64,39-31 0,-12 9-158,-60 40 79,1-1-1,-1 1 1,1 0-1,0-1 1,-1 1-1,1 0 1,0 0-1,-1-1 1,1 1-1,0 0 1,-1 0-1,1 0 1,0 0-1,-1 0 1,1 0 0,0 0-1,0 0 1,-1 0-1,1 0 1,0 1-1,-1-1 1,1 0-1,0 0 1,-1 1-1,1-1 1,-1 0-1,1 1 1,0-1-1,-1 1 1,1-1 0,-1 1-1,1-1 1,-1 1-1,1-1 1,-1 1-1,18 30-49,-17-27 65,1 0 0,0-1 0,0 1 0,1 0 1,-1 0-1,4 3 0,-4-5 8,0 0 0,1-1 1,-1 0-1,0 1 1,1-1-1,-1 0 0,0 0 1,1 0-1,-1 0 1,1 0-1,0-1 0,-1 1 1,1-1-1,0 0 1,-1 0-1,6 0 0,-4-1-102,1 1 0,-1-2 0,1 1-1,-1 0 1,1-1 0,-1 0 0,0 0-1,0 0 1,5-3 0,-2-1-104,0 1 0,0-1 1,-1 0-1,0 0 1,0-1-1,0 0 0,0 0 1,-1 0-1,6-13 0,-1-6-369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18148,'-2'-5'1728,"2"1"-1136,6 1-224,5 2 833,5-2-209,9 1-480,2-2-264,6 3-576,3-2-296,-1 1-1473,0 1 1801,-8 0-296,-3-1-240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18900,'-15'14'3314,"-34"38"-1983,27-22-1256,0 1-1,3 0 1,-24 52 0,32-59-124,2 1-1,0 0 1,2 0 0,0 1 0,-4 46 0,10-64-103,1 1 1,0-1-1,0 1 0,1-1 0,0 0 0,1 1 1,-1-1-1,2 0 0,4 13 0,-5-17 87,-1-1 0,2 1 0,-1-1-1,0 1 1,1-1 0,-1 0-1,1 0 1,0 0 0,0 0 0,0-1-1,0 1 1,1-1 0,-1 1-1,1-1 1,-1 0 0,1-1 0,0 1-1,0-1 1,0 1 0,0-1-1,6 1 1,28 0-470,4-6-129</inkml:trace>
  <inkml:trace contextRef="#ctx0" brushRef="#br0" timeOffset="1">336 381 13427,'-4'11'554,"2"-6"-116,0 1 0,0 0 0,0 0 0,1 0 0,-1 10 0,1-15-378,1-1 1,0 1 0,1 0-1,-1-1 1,0 1 0,0-1 0,0 1-1,0 0 1,0-1 0,1 1-1,-1-1 1,0 1 0,0-1-1,1 1 1,-1-1 0,0 1-1,1-1 1,-1 1 0,1-1 0,-1 1-1,0-1 1,1 1 0,-1-1-1,2 1 1,-1-1 39,1 0 1,0 1-1,-1-1 0,1 0 1,-1 0-1,1 0 0,-1 0 1,1 0-1,0-1 0,-1 1 1,1 0-1,-1-1 0,1 1 1,1-2-1,10-3 138,0-1 0,-1-1 1,0 0-1,-1-1 0,1 0 1,12-13-1,59-62 398,-80 80-604,110-133 671,-110 130-474,-6 8-149,-9 11-6,-16 30-24,1 1 0,2 1 0,-28 72 0,51-110-96,0 0 0,0 0 0,0 0 0,1 8 0,0-14 15,1 0 0,0-1-1,0 1 1,0 0 0,0-1 0,0 1 0,0 0 0,0-1 0,0 1 0,0 0 0,0-1 0,0 1 0,0 0-1,0-1 1,0 1 0,1 0 0,-1-1 0,0 1 0,1 0 0,-1-1 0,0 1 0,1-1 0,-1 1-1,1-1 1,-1 1 0,1-1 0,-1 1 0,1-1 0,-1 1 0,1-1 0,-1 0 0,1 1 0,-1-1 0,1 0-1,0 0 1,-1 1 0,1-1 0,0 0 0,-1 0 0,1 0 0,0 0 0,-1 0 0,1 0 0,0 0-1,-1 0 1,1 0 0,0 0 0,-1 0 0,1 0 0,0 0 0,-1-1 0,1 1 0,0 0 0,-1 0 0,1-1-1,-1 1 1,2-1 0,5-3-90,1-1-1,-1 1 1,-1-1-1,1-1 1,8-8-1,-9 9 31,33-31-480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18740,'6'6'1816,"5"-6"-1271,2-6-209,6-1 584,-1 0-416,5-4-1016,2 1 592,-4-4-296,-1-2-160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41 19500,'-16'27'1520,"1"0"-1183,0 5-137,1-1 216,5 1-280,2-3-688,3-2-313,1-7 633,3-6-184,7-9-192</inkml:trace>
  <inkml:trace contextRef="#ctx0" brushRef="#br0" timeOffset="1">290 1 16444,'2'4'1704,"-8"12"-1032,-5 5-296,-5 9 1152,0 3-663,0 6-481,2 0-256,3-2-568,1-1-273,2-6-255,3-3 696,2-8-192,1-6-200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1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17332,'-10'-10'1616,"11"10"-1128,6 0-240,19 5 936,6 0-671,12 4-785,3 0 288,5-4-113,0-2-79,-5-3-72</inkml:trace>
  <inkml:trace contextRef="#ctx0" brushRef="#br0" timeOffset="1">593 0 15067,'1'2'224,"-1"0"0,1 0-1,-1 0 1,1 0 0,-1 0-1,0 0 1,1 0 0,-1 0-1,0 0 1,0 0 0,-1 3-1,1 13 853,4-1-508,1 0 1,0 0-1,12 22 0,-11-25-499,0 0 0,-1 0 0,0 1 0,-1-1 0,3 25 0,-6-24-53,-1 0-1,-1 0 1,0 1-1,-1-1 1,-1 0 0,-1-1-1,0 1 1,0 0 0,-2-1-1,1 0 1,-2 0-1,-12 18 1,8-14-75,-2 0 1,0-1-1,-1-1 0,-1 0 0,0-1 1,-1-1-1,0 0 0,-23 13 1,4-8-70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15347,'0'-1'126,"1"0"0,-1 0 0,1 1-1,-1-1 1,1 0 0,-1 0 0,1 0-1,0 1 1,-1-1 0,1 0 0,0 1-1,-1-1 1,1 0 0,0 1 0,0-1-1,0 1 1,0-1 0,0 1 0,-1 0-1,1-1 1,0 1 0,0 0 0,0 0-1,2-1 1,27-7 1267,16 2-499,1 2 0,74 3-1,-32 1-965,-50 0-24,-39 0 96,1-1 0,-1 1 0,0 0 0,0 0 0,1 0 0,-1 0 0,0 0 0,0 0 0,1 0 0,-1 0 0,0 0-1,0 0 1,1 0 0,-1 1 0,0-1 0,0 0 0,0 0 0,1 0 0,-1 0 0,0 0 0,0 0 0,0 0 0,1 1 0,-1-1 0,0 0 0,0 0 0,0 0 0,1 0 0,-1 1 0,0-1 0,0 0 0,0 0 0,0 0 0,0 1 0,0-1 0,0 0 0,0 0 0,1 1 0,-1-1 0,0 0 0,0 0 0,0 1 0,0-1 0,0 0 0,0 0 0,0 1 0,0-1 0,0 0 0,0 0 0,-1 1-1,-6 10 45,-135 115 655,60-50-347,29-29-228,-48 56 0,96-96 20,10-8-181,7-6 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11642,'-1'9'1561,"-2"4"-897,-6-2-160,-4 4 1545,-4 3-1153,-4 4 8,-8 6-88,-6 2-72,-6 2-120,-5-3-64,2-1-207,2 0-217,6-8-673,3-2-119,20-9 520,8-3-168,16-9-136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35 16580,'-1'-1'119,"1"0"0,0 0 1,-1 0-1,1-1 0,-1 1 1,1 0-1,-1 0 0,1 0 0,-1 0 1,0 0-1,0 0 0,0 0 1,1 0-1,-1 0 0,0 0 1,0 0-1,0 1 0,0-1 1,0 0-1,-1 1 0,1-1 1,0 1-1,0-1 0,-3 0 1,-31-8 1197,26 8-1139,-1 0 0,1 1-1,0 0 1,-1 0 0,1 1 0,0 1-1,0-1 1,0 2 0,0-1-1,0 1 1,0 0 0,0 1-1,-11 7 1,13-8-186,1 1 1,0 1-1,0-1 0,0 1 0,1 0 1,0 0-1,0 0 0,0 1 0,0 0 1,1 0-1,0 0 0,0 1 1,1-1-1,0 1 0,0 0 0,0 0 1,-2 9-1,5-13-3,-1-1 0,1 1 0,0 0 0,0-1 0,-1 1 0,2 0 0,-1 0 0,0-1 0,1 1 0,-1 0 0,1-1 0,1 4 0,-2-5 4,1 1 0,0-1 0,0 1 0,0-1 0,0 0 0,1 1 0,-1-1 0,0 0 0,0 0 0,1 0 0,-1 0 0,1 0 0,-1 0 0,1 0 0,-1 0 1,1 0-1,0-1 0,-1 1 0,1-1 0,3 1 0,4 0-8,1 0 0,-1-1 1,1 0-1,0-1 0,-1 0 1,1 0-1,-1-1 0,1-1 1,-1 1-1,0-1 1,13-7-1,10-5-50,53-34 0,-61 34 62,-9 7-12,-1-1 0,0-1 0,0 0 0,-1-1 0,18-18 0,-30 25-117,-7 8 38,-11 10-31,3 4 78,1 1 0,1-1 0,0 2 0,2 0 0,-13 33 0,16-36 72,2 1 1,0-1 0,1 1 0,1 0 0,0 1-1,2-1 1,0 26 0,1-37-4,1 0 0,0 0 0,0 0-1,1 0 1,0-1 0,0 1 0,1 0 0,0-1 0,0 0 0,0 1-1,8 9 1,-3-6 39,1-1-1,0 0 0,0 0 1,1-1-1,18 12 0,-25-18-62,-1-1 54,1 0 0,-1 1 1,1 0-1,-1 0 1,0-1-1,0 2 1,0-1-1,2 2 1,-4-3-39,0-1 1,0 0 0,0 1 0,0-1 0,1 0 0,-1 1 0,0-1 0,0 0 0,0 0 0,0 1 0,0-1 0,0 0 0,0 1-1,0-1 1,0 0 0,0 1 0,-1-1 0,1 0 0,0 1 0,0-1 0,0 0 0,0 1 0,0-1 0,-1 0 0,1 0-1,0 1 1,-1-1 0,-15 9 385,-10-2-33,-1-2 1,0-1-1,0-1 0,-31 0 1,23-2-116,10 1-142,-13 1-471,-45-4-1,83 1 353,-11-1-863,11-2 364,6 0 105,8-4-165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13843,'-11'10'1528,"4"-3"-864,5 0-215,15-11 1111,13-3-688,13-3-200,2 1-96,5 0-296,1 2-160,2 6-368,-6-1-248,-7 4 296,-5 1 48,-16-3-104,-5 0-128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13379,'18'11'1784,"3"-8"-984,11-3-311,6-3 1015,7 2-608,1-5-208,0 2-640,-3-2 1825,-9-1-1641,-8-6-32,-15-7 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 17212,'-1'-1'62,"-1"0"0,1 0 0,0 0 0,-1 0 0,1 0 0,-1 0 1,0 0-1,1 1 0,-1-1 0,0 1 0,1-1 0,-1 1 0,0 0 0,0 0 0,1-1 1,-1 1-1,0 0 0,0 1 0,1-1 0,-1 0 0,0 0 0,1 1 0,-1-1 1,-1 2-1,-1 0-23,1 0 0,0 0 0,0 0 0,1 1 1,-1-1-1,0 1 0,1 0 0,0 0 0,0 0 0,0 0 1,-3 6-1,-4 9 152,1 1 0,1-1 0,1 1 1,1 0-1,1 1 0,0-1 0,-1 26 1,2-5 52,3 1 1,6 64 0,4-35-110,3 0-1,3 0 0,3-2 0,3 0 1,41 87-1,-39-109 323,-112-204 2926,-42-92-2818,117 222-681,13 27 104,0 1 0,0-1 0,0 1 0,0 0 0,0-1 1,-1 1-1,1-1 0,0 1 0,0 0 0,0-1 0,1 1 1,-1-1-1,0 1 0,0 0 0,0-1 0,0 1 0,0-1 1,0 1-1,0 0 0,1-1 0,-1 1 0,0 0 0,0-1 1,1 1-1,-1 0 0,0-1 0,0 1 0,1 0 0,-1-1 1,0 1-1,1 0 0,-1 0 0,1 0 0,-1-1 0,0 1 1,1 0-1,-1 0 0,0 0 0,1 0 0,-1 0 0,1-1 1,-1 1-1,0 0 0,1 0 0,-1 0 0,1 0 0,-1 0 0,1 1 1,-1-1-1,0 0 0,1 0 0,-1 0 0,1 0 0,-1 0 1,1 1-1,27 7-593,-25-7 483,18 5-222,0 0 0,1-1 0,0-2 0,0 0 0,0-1 1,0-1-1,0-1 0,24-4 0,27-6-384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16243,'10'2'1473,"6"2"-1161,-3-3-152,0 4 504,-2 0-304,-5 5-8,-6 10-232,-9 5-56,-11 14 0,-4 5-8,-13 10-56,-5 2-88,-5 3-408,0-3-848,-4-3 1176,6-6-216,10-14-136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17060,'-13'43'4422,"-2"3"-4047,-65 347-2296,106-502-1037,-16 70 2458,6-22-183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14499,'2'10'1911,"-3"10"-1698,0-17-52,-2 42 1088,3 55 0,0-86-1139,2-1 0,0 1 0,0 0 0,1 0 0,1-1 0,0 0 0,1 0 0,8 17 0,-12-28-66,0 0-1,0 0 1,1 0-1,-1 0 1,0 0-1,1-1 1,-1 1-1,1 0 1,-1-1-1,1 1 1,0-1-1,0 0 1,-1 1-1,1-1 1,0 0 0,0 0-1,0 0 1,0-1-1,1 1 1,-1 0-1,0-1 1,4 1-1,-3-1 32,0 0-1,0-1 0,0 0 1,0 0-1,1 0 1,-1 0-1,0 0 0,-1 0 1,1-1-1,0 1 1,0-1-1,0 0 1,4-4-1,3-4 215,0 0 0,0-1-1,-1 0 1,0 0 0,12-24 0,-8 10-32,-1 0 0,-1-1-1,-1-1 1,-2 0 0,0 0 0,-2-1 0,-1 1 0,-1-1-1,0-41 1,-8 49-306,4 20 24,0-1 0,0 1-1,0 0 1,0 0 0,-1-1 0,1 1-1,0 0 1,0 0 0,0-1 0,-1 1-1,1 0 1,0 0 0,0-1 0,-1 1-1,1 0 1,0 0 0,0 0 0,-1 0-1,1 0 1,0-1 0,0 1-1,-1 0 1,1 0 0,0 0 0,-1 0-1,1 0 1,0 0 0,-1 0 0,1 0-1,-2 1-72,1 0 0,-1-1 0,1 1 0,0 0 0,0 0 0,-1 1 0,1-1 0,0 0 0,0 0 0,0 0-1,0 1 1,1-1 0,-1 0 0,0 1 0,0-1 0,1 1 0,-1 1 0,-20 52-962,10-23 337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66 18564,'0'-3'143,"0"1"1,-1-1-1,1 0 0,-1 1 0,1-1 1,-1 0-1,0 1 0,0-1 1,0 1-1,0-1 0,0 1 1,-1-1-1,1 1 0,-1 0 0,0 0 1,1 0-1,-1 0 0,0 0 1,0 0-1,-1 0 0,1 0 1,0 1-1,0-1 0,-1 1 0,1 0 1,-1 0-1,1 0 0,-6-1 1,4 1-90,1 0 1,-1 0 0,0 0 0,0 1-1,1 0 1,-1 0 0,0 0 0,0 0-1,0 1 1,1-1 0,-1 1-1,0 0 1,1 0 0,-1 0 0,0 1-1,1-1 1,0 1 0,-1 0 0,1 0-1,-5 4 1,3 0-46,-1 0 0,1 1 0,1 0 1,-1 0-1,1 0 0,0 1 0,1-1 0,0 1 0,0 0 0,0 0 1,1 0-1,1 0 0,-2 12 0,2-14-11,1-1 0,0 0 1,0 0-1,0 1 0,1-1 0,0 0 1,0 0-1,0 0 0,1 0 0,2 6 0,-3-8 3,1-1 0,-1 1 0,1 0 0,0-1 0,0 0-1,0 1 1,0-1 0,0 0 0,0 0 0,1 0 0,-1 0-1,1 0 1,0-1 0,-1 1 0,1-1 0,0 0-1,0 0 1,3 1 0,-2-1 23,-1 0-1,1-1 0,0 1 1,-1-1-1,1 0 1,0 0-1,0 0 1,-1-1-1,1 1 1,0-1-1,-1 0 0,1 0 1,-1 0-1,1-1 1,-1 1-1,0-1 1,1 0-1,-1 0 1,0 0-1,0 0 0,0 0 1,0-1-1,-1 1 1,1-1-1,-1 0 1,0 0-1,1 0 1,-1 0-1,2-4 0,1-3 110,1 0 0,-1 0-1,-1-1 1,0 0-1,0 1 1,-1-1-1,-1 0 1,2-15 0,-3 20-52,-1 4-48,1-1 0,-1 1 0,1-1 0,-1 0 0,0 1 1,0-1-1,-1 1 0,1-1 0,0 0 0,-2-2 0,2 7-99,-1 1 30,1-1 0,-1 1 0,1-1 0,0 1 0,0 0 0,0-1 1,0 1-1,0-1 0,1 1 0,-1 0 0,1-1 0,-1 1 0,1-1 0,0 1 0,0-1 0,0 0 1,1 1-1,1 2 0,-1-4 9,1 1 1,-1-1-1,1 0 1,0 1-1,0-1 1,-1-1 0,1 1-1,0 0 1,0-1-1,0 1 1,0-1-1,0 0 1,0 0-1,0 0 1,0-1-1,5 0 1,51-14-143,-50 12 152,12-4 2,38-10-6,-56 16 19,0 1 0,0-1 0,1 1 0,-1 0 1,0 0-1,0 0 0,0 0 0,0 0 0,1 1 0,-1-1 1,0 1-1,0 0 0,0 0 0,0 0 0,3 3 0,-3-2-2,-1 1 0,0-1 0,0 1 0,0 0 0,0 0 0,-1 0 0,1 0 0,-1 0 0,0 0 0,0 0 0,0 0 0,0 1 0,-1-1 0,1 0 0,0 6 0,-1-4 2,1-1 0,0 1 1,0-1-1,0 0 0,0 1 1,1-1-1,2 5 1,-3-8 4,0 0 0,0 0 0,0 0 1,0 0-1,0 0 0,0 0 1,0-1-1,0 1 0,0 0 1,0-1-1,0 1 0,1-1 0,-1 1 1,0-1-1,1 1 0,-1-1 1,0 0-1,0 0 0,1 0 1,-1 0-1,0 0 0,1 0 1,-1 0-1,0 0 0,1 0 0,-1-1 1,0 1-1,1 0 0,0-1 1,14-5 38,-1 0 0,0-1 0,0-1 0,0 0 0,-1-1 0,0 0 0,14-14 0,42-26 27,-50 41-89,-20 8 18,1 0 0,-1 0 0,1 0 0,-1 0 0,1 0 1,-1 0-1,0 0 0,1 0 0,-1 0 0,1 1 0,-1-1 0,0 0 1,1 0-1,-1 0 0,1 0 0,-1 1 0,0-1 0,1 0 0,-1 0 1,0 1-1,1-1 0,-1 0 0,0 1 0,1 0 0,0 1-9,-1 0-1,1 1 1,0-1 0,-1 1-1,0-1 1,1 1-1,-1 0 1,0-1-1,-1 5 1,3 22-40,-2-29 51,0 1 1,1-1-1,-1 0 0,0 1 0,1-1 1,-1 1-1,0-1 0,1 0 1,-1 1-1,1-1 0,-1 0 0,0 1 1,1-1-1,-1 0 0,1 0 0,-1 1 1,1-1-1,-1 0 0,1 0 1,-1 0-1,1 0 0,-1 0 0,1 0 1,-1 0-1,1 0 0,-1 0 0,1 0 1,-1 0-1,1 0 0,0 0 1,-1 0-1,1 0 0,-1 0 0,0-1 1,2 1-1,18-10 10,-17 9-10,20-13-55,-18 10-161,0 1-1,0-1 1,1 1 0,0 0 0,0 1 0,-1-1 0,1 1 0,1 0 0,8-1 0,-14 3 135,0 0 0,0 0 0,0 0 0,0 0 1,0 1-1,0-1 0,1 0 0,-1 1 1,0-1-1,0 1 0,0-1 0,0 1 0,0-1 1,0 1-1,-1 0 0,1-1 0,0 1 1,0 0-1,0 0 0,-1 0 0,1 0 0,0-1 1,-1 1-1,1 0 0,-1 0 0,1 0 1,0 2-1,5 7-737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114 299 15971,'-2'0'152,"0"0"-1,-1 0 1,1 1 0,-1-1-1,1 0 1,0 1-1,0-1 1,-1 1-1,1 0 1,0 0-1,0 0 1,-1 0-1,1 0 1,0 0-1,0 1 1,1-1-1,-1 1 1,-2 1-1,-3 3 211,1 1-1,-1 0 1,-5 9-1,5-7-111,0 1 0,1 0 0,-4 11 0,8-19-225,1 0 1,0 1-1,0-1 1,0 0-1,1 0 1,-1 1 0,0-1-1,1 0 1,0 1-1,-1-1 1,1 1-1,0-1 1,0 0 0,1 1-1,-1-1 1,0 1-1,1-1 1,-1 0-1,1 1 1,0-1-1,2 4 1,-2-5-9,0 0 1,0 0-1,0 0 0,1 0 0,-1 0 1,0-1-1,1 1 0,-1 0 0,0-1 1,1 1-1,-1-1 0,1 0 0,-1 1 1,1-1-1,-1 0 0,0 0 0,1 0 1,-1 0-1,1 0 0,-1 0 0,1-1 1,-1 1-1,1 0 0,-1-1 0,0 1 1,3-2-1,4-1 49,-1 0 1,1-1 0,9-7-1,2-2 47,0-1 0,-1-1-1,-1-1 1,0-1 0,19-24-1,-34 40-113,-5 8 0,-5 11 6,3-10-2,0 1-1,1-1 1,0 1 0,0 0-1,1 0 1,0 0 0,1 0-1,-1 11 1,2-18 1,1 0 1,-1 1-1,1-1 0,0 1 0,0-1 1,0 0-1,0 1 0,1-1 1,-1 0-1,1 1 0,-1-1 0,1 0 1,0 0-1,0 0 0,0 1 0,0-1 1,0 0-1,0 0 0,0 0 1,1-1-1,-1 1 0,1 0 0,0 0 1,-1-1-1,1 1 0,0-1 0,0 1 1,0-1-1,0 0 0,0 0 1,0 0-1,0 0 0,1 0 0,-1-1 1,0 1-1,1 0 0,-1-1 0,4 1 1,4-1 5,0 0-1,0-1 1,0 0 0,0-1 0,0 0 0,0 0 0,0-1 0,-1 0 0,1-1 0,-1 0-1,9-5 1,10-7 9,-1-1 1,31-24-1,-34 21-7,-1-1 0,0-1 0,-2 0 1,22-31-1,-29 35-9,-1-2 0,-1 1 0,-1-2-1,-1 0 1,-1 0 0,9-29 0,-16 45-3,-1-1-1,0 1 1,0-1 0,-1 1 0,0-1-1,0 1 1,0 0 0,0-1-1,-1 1 1,0-1 0,-2-5 0,3 10-2,-1-1 1,1 1 0,-1 0 0,0-1 0,0 1 0,1 0 0,-1 0 0,0-1 0,0 1-1,0 0 1,0 0 0,0 0 0,0 0 0,-1 0 0,1 1 0,0-1 0,0 0-1,-3 0 1,2 0-1,0 1 0,0 0 0,0-1 0,0 1 0,0 0-1,-1 0 1,1 1 0,0-1 0,0 0 0,0 1 0,0-1-1,0 1 1,0 0 0,0-1 0,0 1 0,-3 2 0,-6 4 0,0 0 0,0 1 0,1 0 1,0 1-1,1 0 0,-1 1 0,2 0 0,0 0 1,0 1-1,0 0 0,2 0 0,-1 0 0,1 1 1,1 0-1,0 1 0,1-1 0,0 1 0,1 0 1,1 0-1,0 0 0,0 0 0,1 18 0,2-22-19,1 0-1,-1 0 0,1-1 0,1 1 0,0 0 1,0-1-1,1 0 0,5 11 0,-7-16-5,0 0-1,0 1 0,0-1 1,1 0-1,-1 0 1,1 0-1,0-1 1,0 1-1,0-1 0,0 1 1,0-1-1,1 0 1,-1 0-1,1 0 1,-1-1-1,1 1 0,0-1 1,-1 0-1,1 0 1,0 0-1,5 0 1,16-4-116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95 143 17196,'-1'-1'81,"1"1"1,-1 0 0,1-1 0,0 1-1,-1-1 1,1 1 0,-1 0 0,1-1-1,0 1 1,-1 0 0,1 0-1,-1-1 1,1 1 0,-1 0 0,0 0-1,1 0 1,-1-1 0,1 1 0,-1 0-1,1 0 1,-1 0 0,1 0 0,-1 0-1,1 0 1,-1 0 0,0 1-1,0-1 1,-15 11 1099,-8 23 315,16-19-1191,1 0 0,-9 28 0,14-36-290,0-1 1,1 0-1,-1 1 1,2-1-1,-1 1 1,1 0-1,0-1 1,0 1-1,1-1 1,1 8-1,-2-12 4,1-1 0,-1 1-1,1 0 1,-1-1 0,1 1-1,-1-1 1,1 1-1,0-1 1,0 1 0,0-1-1,0 1 1,0-1 0,0 0-1,0 0 1,1 1 0,-1-1-1,0 0 1,1 0 0,-1 0-1,0-1 1,1 1-1,0 0 1,1 0 0,0 0 23,0-1 1,-1 0 0,1 1-1,0-1 1,0 0 0,0-1-1,0 1 1,-1-1 0,1 1-1,0-1 1,0 0 0,4-2-1,2-1 110,1-1-1,-1 0 1,0-1 0,-1 0-1,1 0 1,10-12-1,-10 9-24,0-1 0,-1 0-1,-1 0 1,1-1 0,-2 0 0,0 0-1,0-1 1,-1 0 0,0 0-1,3-14 1,-11 56-562,3-28 421,0-1 0,0 0-1,0 0 1,0 0 0,0 0-1,0 1 1,0-1 0,1 0-1,-1 0 1,0 0 0,1 0-1,-1 0 1,1 0 0,-1 0-1,1 0 1,0 0 0,-1 0-1,1 0 1,0 0 0,0 0-1,0 0 1,-1-1 0,1 1-1,0 0 1,0-1 0,0 1-1,0 0 1,0-1 0,0 1-1,1-1 1,-1 0 0,0 1-1,0-1 1,0 0 0,0 0-1,0 0 1,1 1 0,-1-1-1,0 0 1,0-1 0,0 1-1,2 0 1,2-1 7,0-1 0,-1 1 0,1-1-1,-1 0 1,0 0 0,1-1 0,-1 1-1,0-1 1,0 0 0,-1 0 0,1 0 0,-1 0-1,1-1 1,-1 1 0,0-1 0,0 0 0,-1 0-1,1 0 1,-1 0 0,0-1 0,3-7-1,-5 12 8,0 0-1,0 0 1,0 0-1,0 0 1,0 0-1,1-1 1,-1 1-1,0 0 1,0 0-1,0 0 1,0 0-1,0 0 1,0-1-1,0 1 1,0 0-1,0 0 1,0 0-1,0 0 1,0 0-1,0 0 1,0-1-1,0 1 1,0 0-1,0 0 1,0 0-1,0 0 1,0 0 0,0 0-1,-1-1 1,1 1-1,0 0 1,0 0-1,0 0 1,0 0-1,0 0 1,0 0-1,0 0 1,0 0-1,0-1 1,-1 1-1,1 0 1,0 0-1,0 0 1,0 0-1,0 0 1,0 0-1,0 0 1,-1 0-1,1 0 1,0 0-1,0 0 1,0 0-1,0 0 1,0 0-1,0 0 1,-1 0-1,1 0 1,0 0-1,0 0 1,0 0-1,-11 8-70,-11 14-77,17-16 109,0 1 0,0-1 0,1 1 0,0 0-1,0 0 1,0 0 0,1 1 0,-4 13 0,7-20 36,0 0 0,0 0-1,0 0 1,0 0 0,0 0 0,0 0 0,0 0-1,0 0 1,0-1 0,1 1 0,-1 0 0,0 0 0,1 0-1,-1 0 1,1 0 0,-1 0 0,1-1 0,-1 1-1,1 0 1,0 0 0,-1-1 0,1 1 0,0 0-1,0-1 1,-1 1 0,1-1 0,0 1 0,0-1-1,0 1 1,0-1 0,-1 0 0,1 1 0,2-1 0,34 5-43,-32-5 43,58 0 60,66-9 0,-125 9-35,-3 0-10,-1 0 1,0 0 0,0 0 0,0 0-1,0 0 1,1 0 0,-1 0-1,0 0 1,0 0 0,0 0 0,0 0-1,1 0 1,-1 0 0,0 0-1,0 0 1,0 0 0,0 0 0,1 0-1,-1 0 1,0 0 0,0 0-1,0 0 1,0-1 0,0 1 0,1 0-1,-1 0 1,0 0 0,0 0-1,0 0 1,0 0 0,0-1 0,0 1-1,0 0 1,1 0 0,-1 0 0,0 0-1,0-1 1,0 1 0,0 0-1,0 0 1,0 0 0,0 0 0,0-1-1,0 1 1,-6-8 504,5 8-501,1-1-1,-1 1 1,0-1 0,1 1 0,-1-1 0,0 1-1,1-1 1,-1 0 0,1 1 0,-1-1-1,1 1 1,-1-1 0,1 0 0,0 0 0,-1 1-1,1-1 1,0 0 0,0 0 0,-1 1-1,1-1 1,0 0 0,0 0 0,0 0 0,0 1-1,0-1 1,0 0 0,0 0 0,0 0-1,0 1 1,1-1 0,-1 0 0,0 0 0,0 1-1,1-1 1,-1 0 0,0 0 0,1 1-1,-1-1 1,1 0 0,9-7-96,0 2 0,1 0 0,16-8-1,20-12-1122,-36 19 984,-1-1 1,0 0 0,-1-1-1,0 1 1,-1-2-1,1 1 1,-2-1 0,1-1-1,-2 1 1,1-1 0,7-18-1,6-25-510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15803,'-31'262'5248,"25"1"-3449,6-251-1777,0-6-17,0-1 0,0 0 0,1 1 0,-1-1 0,1 0 0,0 0 0,1 0 0,3 10 0,-5-15-4,0 0 1,0 0-1,0 0 0,0 1 1,1-1-1,-1 0 1,0 0-1,0 0 0,0 1 1,1-1-1,-1 0 0,0 0 1,0 0-1,0 0 1,1 0-1,-1 0 0,0 1 1,0-1-1,1 0 1,-1 0-1,0 0 0,0 0 1,1 0-1,-1 0 0,0 0 1,1 0-1,-1 0 1,0 0-1,0 0 0,1 0 1,-1 0-1,0-1 1,0 1-1,1 0 0,-1 0 1,0 0-1,0 0 0,1 0 1,-1 0-1,0-1 1,0 1-1,0 0 0,1 0 1,-1 0-1,0-1 0,0 1 1,0 0-1,0 0 1,0 0-1,1-1 0,-1 1 1,0 0-1,0 0 1,0-1-1,0 1 0,0-1 1,8-15 50,-2-5-6,-2 0-1,0-1 1,-1 1 0,-1-1 0,-1 1 0,-2-31 0,-5 33-49,4 16-21,1 11-26,1-4 33,0-1 0,1 1 0,-1-1 0,1 1 0,0-1 0,0 1 1,0-1-1,1 0 0,-1 0 0,1 1 0,0-1 0,0 0 0,0 0 0,0-1 1,0 1-1,4 4 0,-2-4 0,0 0 0,1-1 0,-1 1 0,0-1 1,1 0-1,-1 0 0,1 0 0,0 0 0,0-1 0,8 2 0,-3-2 20,0 0-1,0-1 1,0 0-1,1 0 1,-1-1-1,0 0 0,0-1 1,0 0-1,0-1 1,18-7-1,-21 6 32,1 0 1,-1 0-1,0-1 0,-1 0 0,12-11 0,-15 13-16,-1 1 0,1-1 0,-1 1 0,0-1-1,0 0 1,0 0 0,-1 0 0,1 0 0,-1 0 0,0-1-1,1 1 1,-2 0 0,1-1 0,0 1 0,-1 0 0,1-7-1,-1 9-14,0 1-1,0-1 0,0 1 0,0-1 1,0 0-1,-1 1 0,1-1 0,0 1 1,0-1-1,0 0 0,-1 1 0,1-1 1,0 1-1,-1-1 0,1 1 0,-1-1 1,1 1-1,-1-1 0,1 1 0,-1 0 1,1-1-1,-1 1 0,1 0 0,-1-1 1,1 1-1,-1 0 0,1 0 0,-1-1 1,0 1-1,1 0 0,-1 0 0,1 0 1,-1 0-1,0 0 0,1 0 0,-1 0 1,0 0-1,1 0 0,-1 0 0,1 0 0,-1 0 1,0 0-1,1 1 0,-1-1 0,1 0 1,-1 0-1,0 1 0,0 0 0,-3 0-3,0 1 0,0 0-1,0 0 1,0 1-1,-6 4 1,6-3-6,0 0 0,0 0 0,0 1 1,1-1-1,0 1 0,0 0 0,0 0 1,1 0-1,-1 0 0,1 0 0,1 1 1,-3 6-1,4-9 6,-1-1 0,1 0 0,-1 1 0,1-1 0,0 0 0,0 1 0,0-1 0,0 0 0,0 1 0,1-1 0,-1 0 0,1 0 0,-1 1 0,1-1 0,0 0 0,0 0 0,0 0 0,0 0 0,0 0 0,0 0 0,1 0 0,-1 0 0,1 0 0,-1 0 0,1-1 0,0 1 0,0-1 0,0 1 0,-1-1 0,1 0 0,3 2 0,5 0 20,-1 0 0,1-1 0,0 0 0,0 0 0,0-1 0,0 0 0,0-1 0,0 0 0,0-1 0,0 0 0,14-3 0,-3-1 34,-1 0 1,0-1-1,0-2 1,28-14 0,-34 15 8,0-2 1,25-18-1,-34 23-47,-1 1 0,-1-1-1,1 0 1,0 0 0,-1 0 0,0 0-1,0 0 1,0-1 0,0 0-1,-1 1 1,0-1 0,3-9-1,-5 14-13,0 0 0,0 0-1,0 0 1,0 0 0,0 0-1,-1 1 1,1-1 0,0 0-1,0 0 1,0 0 0,0 0-1,0 0 1,-1 0-1,1 0 1,0 0 0,0 0-1,0 0 1,0 0 0,-1 1-1,1-1 1,0 0 0,0 0-1,0 0 1,0 0 0,-1 0-1,1 0 1,0 0-1,0-1 1,0 1 0,0 0-1,-1 0 1,1 0 0,0 0-1,0 0 1,0 0 0,0 0-1,-1 0 1,1 0-1,0 0 1,0-1 0,0 1-1,0 0 1,0 0 0,0 0-1,-1 0 1,1 0 0,0 0-1,0-1 1,0 1 0,0 0-1,0 0 1,0 0-1,0 0 1,0-1 0,0 1-1,0 0 1,0 0 0,0 0-1,0-1 1,0 1 0,0 0-1,0 0 1,0 0-1,0-1 1,-12 11 4,6-2-5,1 0 0,-1 1 0,1-1 1,1 1-1,-1 0 0,-4 18 0,7-24 2,1 1-1,0-1 1,0 0 0,0 0 0,1 1-1,-1-1 1,1 0 0,0 1 0,0-1-1,0 1 1,0-1 0,1 0 0,-1 1-1,1-1 1,0 0 0,0 0 0,0 1-1,0-1 1,1 0 0,-1 0 0,1 0-1,0 0 1,3 4 0,-4-6-35,1 0 1,-1 0-1,1 1 1,0-1-1,-1 0 1,1 0-1,0 0 1,0-1-1,0 1 0,-1 0 1,1-1-1,0 1 1,0-1-1,0 0 1,0 1-1,0-1 1,0 0-1,0 0 1,0 0-1,0-1 0,0 1 1,0 0-1,0-1 1,0 1-1,0-1 1,-1 0-1,4-1 1,-1 0-65,-1-1 1,1 1-1,-1-1 1,1 0-1,-1 0 1,0 0-1,-1 0 1,1 0-1,0-1 1,-1 1-1,0-1 1,3-4-1,5-22-328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18724,'-2'-3'2048,"2"2"-1487,0-1-313,1 2 992,3 0-1480,-1 0-1104,3 5 1127,1 0-279,3 4-296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17492,'-27'83'2414,"-6"21"-1640,0 62-306,30-143-427,1 0 0,1 0 1,1 0-1,1 1 0,5 26 0,-6-47-34,1 1-1,0 0 1,0 0 0,0-1-1,0 1 1,1 0-1,-1-1 1,1 1-1,0-1 1,0 0 0,0 0-1,1 0 1,-1 0-1,1 0 1,0 0-1,-1 0 1,1-1 0,0 1-1,1-1 1,-1 0-1,0 0 1,1 0-1,-1-1 1,1 1 0,-1-1-1,6 2 1,-3-3 3,0 1 0,1-1 0,-1 0 0,0 0 0,1 0 0,-1-1 0,0 0 0,0 0 0,0-1 0,0 0 0,0 0 0,0 0 0,0-1 0,0 0 0,6-4 0,3-3 41,0-1 0,24-22 0,-34 28-24,1-1 0,-1 1-1,0-1 1,0 0 0,-1-1 0,0 1 0,0-1-1,-1 0 1,4-9 0,-6 6 43,-7 13-3,-8 15-9,13-15-57,0 0 0,-1 1 0,1-1 0,1 0 0,-1 0 0,0 1 0,1-1 0,-1 0-1,1 1 1,0-1 0,0 1 0,0-1 0,1 0 0,-1 1 0,1-1 0,1 4 0,-1-5-2,0 1 0,1-1 0,-1 1 0,1-1 0,0 0 0,-1 0 0,1 0 0,0 0 0,0 0 0,0 0 0,1 0 0,-1-1 0,0 1 0,1-1 0,-1 1 0,1-1 0,-1 0 0,1 0 0,0 0-1,3 0 1,9 2-3,1 0-1,0-1 1,0-1-1,0-1 1,0 0-1,-1-1 1,1-1-1,16-3 1,14-5-87,62-23 1,-57 14-9,-30 10-15,1 1 0,27-6 0,-48 14 107,0 0 1,0-1 0,0 1 0,0 0 0,0 0 0,0 0 0,-1 0-1,1 0 1,0 0 0,0 1 0,0-1 0,0 0 0,0 0 0,0 0-1,-1 1 1,1-1 0,0 1 0,0-1 0,0 1 0,-1-1-1,1 1 1,0-1 0,-1 1 0,1-1 0,0 1 0,-1 0 0,1-1-1,-1 1 1,1 0 0,-1 0 0,1 0 0,0 1 0,0 3 12,1 0 1,-1 0 0,0 0 0,0 0 0,-1 5-1,4 14 70,-1-16-41,0 0-1,0-1 1,1 1 0,0-1-1,1 0 1,0 0 0,6 7-1,46 43 174,-30-31-157,-1-2-33,103 110-83,-111-113 40,-1 0 0,-1 2 0,-1 0 0,21 41 0,-34-60 37,0 0 1,-1 1-1,1-1 1,-1 0-1,0 1 1,0-1-1,0 1 1,0-1-1,-1 1 0,0-1 1,0 1-1,0-1 1,-1 1-1,1-1 1,-1 1-1,0-1 1,0 1-1,-1-1 0,1 0 1,-1 1-1,0-1 1,0 0-1,0 0 1,-1-1-1,1 1 1,-1 0-1,0-1 1,0 1-1,0-1 0,-1 0 1,1 0-1,-1-1 1,0 1-1,0-1 1,-6 4-1,-8 3 38,0-1 0,0-1 1,-1 0-1,1-2 0,-1 0 0,-30 4 0,19-6 90,0-1 0,-1-1-1,-44-5 1,62 3-57,1-1 0,-1-1 1,1 0-1,0 0 1,-21-10-1,30 11-58,-1 1 1,1-1-1,-1 0 1,1 0 0,0-1-1,-1 1 1,1-1-1,1 1 1,-1-1-1,0 0 1,1 0-1,-1 0 1,1-1-1,0 1 1,0 0-1,0-1 1,0 1-1,1-1 1,0 0-1,-1 0 1,1 1-1,0-7 1,1 4-1,0-1 0,1 1 1,-1-1-1,2 1 0,-1 0 0,1-1 1,0 1-1,0 0 0,0 0 1,1 0-1,6-10 0,3-2 19,0 1 1,21-23-1,-4 10-43,0 2-1,2 1 1,67-45 0,116-53-521,-158 94 478,26-14-41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16355,'-14'19'1777,"1"3"-1065,3-4-400,8-2 744,5-2-992,9-5 256,5-5-160,14-4-416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138 353 17316,'-9'1'312,"1"1"1,0 0 0,1 0 0,-1 1 0,0 0-1,1 1 1,0 0 0,-1 0 0,1 0-1,-11 10 1,15-11-170,-1 0 0,1 0-1,-1 1 1,1 0 0,0 0 0,0 0-1,1 0 1,-1 0 0,1 0-1,0 1 1,0-1 0,0 1-1,1 0 1,-1-1 0,1 1 0,0 0-1,1 0 1,-1 0 0,1 5-1,0-8-102,0 1 0,0-1-1,1 0 1,-1 0-1,1 1 1,-1-1 0,1 0-1,0 0 1,0 0-1,0 0 1,0 0 0,0 0-1,0 0 1,1 0-1,-1 0 1,1 0 0,-1-1-1,1 1 1,2 1-1,-1-1-13,0 0 0,1 0 0,-1-1-1,1 1 1,-1-1 0,1 0 0,0 0-1,-1 0 1,1 0 0,7 0 0,1-1-36,0-1 1,0 0 0,1 0 0,-1-1 0,0-1-1,17-5 1,-4-1-37,1-2 1,-1-1-1,-1-1 0,32-21 0,-43 25 28,-1-1 0,0 1-1,-1-2 1,1 0 0,-2 0 0,0-1 0,0 0 0,-2-1 0,11-18 0,-11 0 44,-8 32-25,-1 0 1,0 0-1,1-1 0,-1 1 0,1 0 1,0 0-1,-1 0 0,1 0 0,0 0 1,-1 0-1,1-1 0,0 1 0,0 0 1,0 0-1,0 0 0,0 0 0,0 0 1,0 0-1,0 0 0,0 0 0,1 0 1,-1 0-1,0 0 0,0 0 0,1 0 1,-1-1-1,1 1 0,-1 0 0,1 0 1,-1 0-1,1-1 0,-1 1 0,1 0 0,0 0 1,-1-1-1,1 1 0,0-1 0,0 1 1,0-1-1,1 2 0,1-1 4,0 1 1,0 0-1,0-1 0,0 0 0,0 0 0,1 0 0,-1 0 1,0 0-1,1-1 0,4 1 0,3-2-66,0-1-1,0 0 1,0-1-1,-1 0 1,1 0-1,-1-1 1,0 0-1,0-1 1,0 0-1,-1-1 1,13-9-1,9-10-1242,49-49 0,-72 66 913,-5 4 197,0 1 0,0 0 0,-1 0 1,2 0-1,-1 0 0,0 0 0,1 1 1,-1-1-1,1 1 0,0 0 0,5-2 1,-8 4 161,0 0 0,0 0 1,0 1-1,0-1 0,-1 0 1,1 1-1,0-1 0,0 0 1,-1 1-1,1-1 0,0 1 1,-1-1-1,1 1 0,0 0 1,-1-1-1,1 1 0,-1-1 1,1 2-1,7 6-24,-4-6 59,0 0-1,0-1 1,0 0-1,1 0 1,-1 0 0,0 0-1,0 0 1,1-1-1,-1 0 1,1 0 0,-1 0-1,0 0 1,0-1-1,1 0 1,-1 0 0,0 0-1,5-2 1,10-4-198,0-1 0,23-12 1,-36 17 99,31-19-411,-26 15 262,0 0 0,0 1 0,1 0-1,0 1 1,0 0 0,14-3 0,-24 8 223,0 0 0,0 0 0,0 0 1,0 0-1,0 1 0,0-1 0,0 1 0,1-1 0,-1 1 1,0 0-1,0-1 0,-1 1 0,1 0 0,0 0 0,0 1 1,0-1-1,-1 0 0,1 1 0,-1-1 0,1 1 1,-1-1-1,1 1 0,-1-1 0,0 1 0,0 0 0,2 3 1,3 6 192,-1 0 1,0 1-1,4 16 0,-5-14 26,88 225 2523,-62-164-2336,-17-43-259,-2 1-1,-1 0 1,-2 1 0,-1 0-1,4 41 1,-11-61 49,0 0-1,0 0 1,-1-1 0,-1 1-1,0 0 1,-8 24 0,7-29 39,-1-1-1,1 0 1,-2 0 0,1-1-1,-1 1 1,0-1 0,0 0-1,-1-1 1,0 1 0,0-1 0,-13 10-1,15-13-66,0 0 1,-1 0-1,1 0 0,-1-1 0,0 1 0,1-1 0,-1-1 1,0 1-1,0-1 0,0 1 0,0-2 0,-1 1 0,1 0 1,0-1-1,0 0 0,0 0 0,-1-1 0,1 1 0,0-1 1,-8-2-1,7 0-70,-1 0-1,1 0 1,0 0 0,0-1 0,1 1 0,-1-1-1,1-1 1,0 1 0,0-1 0,0 0 0,1 0 0,-1 0-1,1-1 1,0 0 0,-3-7 0,0 0-86,1-1 0,1 1 0,0-1 0,1 0 0,1 0 0,0-1 0,1 1-1,0-1 1,1 1 0,1-1 0,0 1 0,1-1 0,1 0 0,0 1 0,6-19 0,-1 8-102,2 0-1,0 1 1,2 0-1,0 0 1,2 1-1,1 1 1,28-36 0,-8 18-426,2 2 0,74-61 0,94-52-382,-196 145 907,100-68-419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18316,'2'7'1816,"4"-6"-1184,-2-5-440,6-8 329,-2 1 159,-3-2-232,-2-6-216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19364,'5'-4'2321,"-1"2"-1537,3-1-384,-1-2 1672,1 3-1416,0 2-495,2 0-1162,-1 0 929,-1-6-256,-1-2-136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18940,'38'-1'1605,"-1"1"0,58 8 0,-77-5-1260,1 0 0,0 2 0,-1 0 0,0 1 0,-1 1 0,32 16 0,-47-22-334,-1 0 1,1-1 0,-1 1 0,1 0 0,-1 0-1,0 0 1,1 0 0,-1 0 0,0 1 0,0-1-1,0 0 1,0 1 0,0-1 0,0 0-1,0 1 1,0-1 0,0 1 0,-1-1 0,1 1-1,-1 0 1,1-1 0,-1 1 0,0 0 0,1-1-1,-1 3 1,-1-1-1,0-1 0,0 1 0,0-1 0,0 1-1,0-1 1,0 0 0,0 1 0,-1-1 0,0 0 0,1 0-1,-1 0 1,0 0 0,0 0 0,0 0 0,-3 1 0,-159 117 401,133-93-329,1 1 0,0 1 0,-29 40 0,48-54-70,1-1 0,0 2 0,1-1-1,0 1 1,1 1 0,1 0 0,1 0 0,1 0 0,-7 32 0,12-47-14,-1 1-1,1 0 1,0 0-1,0 0 1,0 0-1,0 0 1,0 0-1,1 0 1,0 0-1,-1-1 1,1 1-1,0 0 1,0 0-1,0-1 1,1 1-1,-1 0 1,1-1-1,-1 1 1,3 2-1,-1-3 2,0 1 0,0-1 0,0 0 0,0 0 0,1 0 0,-1 0-1,1-1 1,-1 0 0,1 1 0,-1-1 0,1 0 0,7 0 0,7 1 15,0-2 0,0 0 0,0-2 0,34-5 0,-8-2 154,0-1 0,64-26 0,-84 27 7,-1-2 0,1 0 0,-2-2 0,0 0 0,37-31 0,-55 40-103,1 0 0,-1-1-1,0 1 1,0-1 0,0 0-1,-1 0 1,0-1 0,0 1 0,2-7-1,-4 10-40,0 0-1,0 0 0,-1-1 0,1 1 1,-1 0-1,1-1 0,-1 1 1,0 0-1,0-1 0,0 1 0,0 0 1,-1-1-1,1 1 0,-1 0 0,1-1 1,-1 1-1,0 0 0,0 0 1,0 0-1,0-1 0,0 1 0,0 0 1,-1 0-1,1 1 0,-3-4 1,-2 1 7,1 0 0,-1 0 1,1 0-1,-1 1 1,0 0-1,-1 0 0,1 0 1,0 1-1,-1 0 1,1 0-1,-1 1 0,0 0 1,-11-1-1,0 1-51,-1 1 0,0 1 1,-32 5-1,39-5-286,0 1 1,0 1-1,0 0 0,1 1 1,-1 0-1,1 1 1,0 1-1,-17 9 1,29-15 287,-1 0 0,0 0 1,0 0-1,0 0 0,0 0 0,0 0 0,0 0 1,0 0-1,0 1 0,0-1 0,0 0 1,0 0-1,0 0 0,0 0 0,0 0 1,1 0-1,-1 0 0,0 0 0,0 0 1,0 0-1,0 0 0,0 0 0,0 0 1,0 0-1,0 0 0,0 1 0,0-1 1,0 0-1,0 0 0,0 0 0,0 0 1,0 0-1,0 0 0,0 0 0,0 0 1,0 0-1,0 0 0,0 0 0,0 1 1,0-1-1,0 0 0,0 0 0,0 0 1,0 0-1,0 0 0,0 0 0,-1 0 1,21-5-630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18 591 15747,'-16'24'2833,"15"-23"-2800,1-1 1,0 0 0,0 0 0,0 0 0,0 0 0,0 0 0,0 0 0,0 0 0,0 1-1,0-1 1,0 0 0,0 0 0,-1 0 0,1 0 0,0 0 0,0 0 0,0 1 0,0-1 0,0 0-1,0 0 1,0 0 0,0 0 0,0 0 0,0 0 0,0 1 0,0-1 0,0 0 0,1 0-1,-1 0 1,0 0 0,0 0 0,0 0 0,0 1 0,0-1 0,0 0 0,0 0 0,0 0 0,0 0-1,0 0 1,0 0 0,1 0 0,-1 0 0,0 1 0,0-1 0,0 0 0,0 0 0,0 0-1,0 0 1,0 0 0,1 0 0,-1 0 0,0 0 0,17-9 1343,12-14-459,-1-2 1,45-51 0,-22 22-380,128-140 753,1-1-717,-133 150-504,-47 46-71,0-1-1,0 0 1,0 0 0,0 0 0,0 0-1,0 0 1,0 1 0,0-1 0,0 0 0,0 0-1,0 0 1,0 0 0,0 1 0,0-1-1,0 0 1,0 0 0,0 0 0,0 0-1,0 0 1,0 0 0,1 1 0,-1-1 0,0 0-1,0 0 1,0 0 0,0 0 0,0 0-1,0 0 1,1 0 0,-1 0 0,0 0 0,0 1-1,0-1 1,0 0 0,0 0 0,1 0-1,-1 0 1,0 0 0,0 0 0,0 0 0,0 0-1,1 0 1,-1 0 0,0 0 0,0 0-1,0 0 1,0 0 0,0 0 0,1-1 0,-1 1-1,0 0 1,0 0 0,0 0 0,0 0-1,0 0 1,1 0 0,-1 0 0,0 0 0,0 0-1,0-1 1,0 1 0,0 0 0,0 0-1,0 0 1,0 0 0,0 0 0,1-1 0,-3 14-21,2-13 18,-5 31-19,2-1 1,0 1-1,2-1 1,4 41-1,-1-55-32,0-1-1,1-1 0,0 1 1,1 0-1,1-1 1,0 0-1,1 0 1,0 0-1,1 0 1,16 21-1,-21-32-49,1 0 1,-1 0-1,1 0 0,0-1 1,0 1-1,0-1 1,4 3-1,-6-5 83,1 1 0,-1 0 0,1-1 1,-1 1-1,1-1 0,-1 1 0,1-1 0,-1 0 1,1 0-1,-1 1 0,1-1 0,-1 0 0,1 0 1,-1-1-1,1 1 0,-1 0 0,1 0 0,-1-1 0,1 1 1,-1-1-1,3-1 0,17-16-326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14531,'0'0'30,"0"0"-1,0 0 0,0 0 1,0 0-1,0 0 1,0 0-1,0 0 1,0 0-1,0 0 1,0 0-1,0 0 1,1 0-1,-1 0 0,0 0 1,0 0-1,0 0 1,0 0-1,0 0 1,0 0-1,0 0 1,0 0-1,0 0 0,0 0 1,0 0-1,1 0 1,-1 0-1,0 0 1,0 0-1,0 0 1,0 0-1,0 0 1,0 0-1,0 0 0,0 0 1,0 0-1,0 0 1,0 0-1,0 1 1,0-1-1,0 0 1,0 0-1,1 0 0,-1 0 1,0 0-1,0 0 1,0 0-1,0 0 1,0 0-1,0 0 1,0 0-1,0 0 1,0 1-1,0-1 0,0 0 1,0 0-1,0 0 1,0 0-1,0 0 1,0 0-1,0 0 1,0 0-1,0 0 0,0 0 1,0 0-1,-1 0 1,1 1-1,0-1 1,-4 11 1176,-11 19-186,9-19-736,-15 37 18,2 1 0,3 1 1,1 0-1,-13 84 0,28-130-349,-1 0 0,1-1-1,0 1 1,0 0 0,0 0 0,0-1-1,2 7 1,-2-10 26,0 1 1,0-1-1,0 0 0,0 1 0,0-1 1,0 0-1,0 0 0,1 1 1,-1-1-1,0 0 0,0 0 0,0 1 1,0-1-1,1 0 0,-1 0 0,0 0 1,0 1-1,1-1 0,-1 0 0,0 0 1,0 0-1,1 0 0,-1 0 0,0 1 1,1-1-1,-1 0 0,0 0 0,0 0 1,1 0-1,-1 0 0,0 0 0,1 0 1,-1 0-1,0 0 0,1 0 0,0-1-19,1 0-1,-1 0 0,1 1 0,-1-1 0,0 0 0,1-1 0,-1 1 0,0 0 1,0 0-1,0 0 0,2-3 0,16-23-294,5-7-90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16404,'0'2'283,"0"0"0,0 0 1,-1-1-1,1 1 1,0 0-1,-1 0 1,0-1-1,1 1 1,-1 0-1,0-1 1,0 1-1,-2 2 1,-1 5 590,-10 26-59,1 0 1,-11 53-1,15-39-990,1 1-1,-1 99 0,9-139-716,-1-12 714,-1-19 639,0 5-777,-3-18 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31 118 15747,'-15'-3'1729,"7"1"-825,1-1 1104,10-2-647,11 0-273,3-1-136,16-7-232,9-3-128,9 1-208,7-1-55,5 1-193,0 4-176,-2 5-633,-2 5-367,-13 2 824,-6 4-168,-11-5-184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 17140,'-8'-11'1975,"12"6"-705,21 5 161,-17 1-1036,99 5 820,183 17-1063,-286-22-186,1 0-1,-1 0 1,1 0-1,-1 1 1,6 2-1,-9-4 27,-1 0-1,1 1 1,-1-1-1,0 0 0,1 0 1,-1 1-1,1-1 0,-1 0 1,1 1-1,-1-1 0,0 1 1,1-1-1,-1 1 1,0-1-1,0 0 0,1 1 1,-1-1-1,0 1 0,0-1 1,0 1-1,1-1 0,-1 2 1,0-2-3,-1 1 1,1 0-1,0 0 1,-1-1-1,1 1 1,0 0-1,-1-1 1,1 1-1,-1 0 0,1-1 1,-1 1-1,1-1 1,-1 1-1,0-1 1,1 1-1,-1-1 1,0 1-1,1-1 1,-1 0-1,-1 1 1,-201 89 18,60-31 272,85-32-313,-81 52 0,135-76-95,1-1 0,-1 1-1,1 0 1,0 0-1,0 0 1,0 0 0,-2 4-1,5-7 114,-1 0 0,1 0 0,0 0-1,0 1 1,0-1 0,0 0 0,0 0-1,0 0 1,-1 1 0,1-1 0,0 0-1,0 0 1,0 0 0,0 1 0,0-1 0,0 0-1,0 0 1,0 0 0,0 1 0,0-1-1,0 0 1,0 0 0,0 1 0,0-1 0,0 0-1,0 0 1,1 0 0,-1 1 0,0-1-1,0 0 1,0 0 0,0 0 0,0 0-1,0 1 1,1-1 0,-1 0 0,0 0 0,0 0-1,0 0 1,0 0 0,1 1 0,-1-1-1,0 0 1,22-2-325,15-9-145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16596,'-53'22'1864,"1"9"-1312,-4 0-224,3 1 824,6-2-447,4 0-137,11-3-376,7 0-192,7-8-232,4-2-96,3-1-297,-1 0-135,1-2-376,1-1 760,4 1-160,3-2-48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16748,'0'0'43,"-1"1"0,1-1 0,0 0 0,0 0 1,0 0-1,0 0 0,0 0 0,0 0 1,0 0-1,0 0 0,0 1 0,0-1 0,0 0 1,0 0-1,0 0 0,0 0 0,0 0 1,1 0-1,-1 0 0,0 0 0,0 0 0,0 1 1,0-1-1,0 0 0,0 0 0,0 0 1,0 0-1,0 0 0,0 0 0,0 0 0,0 0 1,0 0-1,0 0 0,1 0 0,-1 0 1,0 0-1,0 0 0,0 0 0,0 0 1,0 1-1,0-1 0,0 0 0,0 0 0,1 0 1,-1 0-1,0 0 0,0 0 0,0 0 1,0 0-1,0 0 0,0-1 0,0 1 0,0 0 1,0 0-1,1 0 0,-1 0 0,0 0 1,0 0-1,0 0 0,0 0 0,0 0 0,0 0 1,-5 16 1142,-9 18-346,-18 21-509,-4 12-230,36-67-80,0 0 0,0 0-1,0 0 1,0 0 0,0 0 0,0 0 0,0 0 0,0 0 0,0 0 0,0 0 0,0 0 0,0 0 0,1 0 0,-1 0 0,0 0 0,0 0 0,0 0 0,0 0-1,0 0 1,0 0 0,0-1 0,0 1 0,0 0 0,0 0 0,0 0 0,1 0 0,-1 1 0,0-1 0,0 0 0,0 0 0,0 0 0,0 0 0,0 0 0,0 0-1,0 0 1,0 0 0,0 0 0,0 0 0,1 0 0,-1 0 0,0 0 0,0 0 0,0 0 0,0 0 0,0 0 0,0 0 0,0 0 0,0 0 0,0 1 0,0-1-1,0 0 1,0 0 0,0 0 0,0 0 0,0 0 0,0 0 0,0 0 0,0 0 0,0 0 0,13-8 960,13-13 478,-25 20-1456,13-11 813,-11 11-382,-8 9-353,-9 5-75,12-12-8,1 0 0,-1 1 1,0 0-1,0-1 0,1 1 0,-1 0 1,1 0-1,0 0 0,-1 0 1,1 0-1,-1 3 0,1-3 3,-1 1-1,1 0 1,-1-1-1,0 1 1,0-1-1,0 1 1,0-1-1,0 0 1,-3 3-1,-14 16-11,12-8 8,0 0 1,1 0 0,-7 25 0,11-32-1,0 0 1,1 0 0,0 1 0,0-1-1,1 0 1,0 1 0,0-1 0,0 0-1,1 1 1,0-1 0,2 8 0,-3-13 2,0 1-1,1-1 1,0 0 0,-1 1 0,1-1-1,0 0 1,-1 1 0,1-1 0,0 0-1,0 0 1,0 1 0,0-1 0,0 0-1,0 0 1,1 0 0,-1-1 0,0 1 0,0 0-1,1 0 1,-1-1 0,3 2 0,-2-2 3,1 1 0,-1-1 1,1 0-1,-1 0 1,1 0-1,-1 0 0,1-1 1,-1 1-1,1-1 1,-1 1-1,0-1 0,4-1 1,6-4 37,0-1 1,0 0 0,20-17 0,-26 20-20,40-31 145,-1-3 0,65-70 0,-101 98-142,-1-1 0,0 0-1,-1 0 1,-1-1 0,7-13-1,-11 21-11,-1 1 0,1-1-1,-1 1 1,0-1 0,0 1-1,0-1 1,-1 0 0,1 1-1,-1-1 1,0 0-1,0 1 1,0-1 0,-1 0-1,1 0 1,-1 1 0,0-1-1,0 1 1,0-1-1,0 1 1,-1-1 0,1 1-1,-5-6 1,4 6-3,-1 1 0,0 0 0,1 0 0,-1 0 0,0 0 1,-1 0-1,1 1 0,0-1 0,0 1 0,-1 0 0,1 0 0,-1 0 0,1 0 0,-1 1 0,1 0 1,-1-1-1,1 1 0,-1 0 0,1 1 0,-1-1 0,-5 2 0,-6 1 6,1 0-1,-1 1 1,-23 11-1,25-10-74,-40 20-147,49-23 18,0 0 1,1 1 0,-1-1-1,1 1 1,-1 0-1,1 0 1,0 1-1,0-1 1,0 1-1,-3 5 1,5-8 95,1 0 0,-1 1 0,1-1 0,0 0 0,0 1 0,-1-1 0,1 0 0,0 1 0,0-1 0,0 0 0,0 1 0,1-1 0,-1 0 1,0 1-1,0-1 0,1 0 0,-1 1 0,1-1 0,-1 0 0,1 0 0,0 0 0,-1 1 0,1-1 0,0 0 0,0 0 0,0 0 0,0 0 0,0 0 0,0 0 0,0-1 0,1 2 0,0 0-60,11 10-631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3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2383 17060,'10'3'150,"0"0"1,0 0 0,1-1-1,-1-1 1,1 0 0,16 0-1,66-8-349,-64 4 269,114-17-119,143-38 0,140-58 84,-295 78-8,867-266 398,-276 79-8,66-12-6,761-224-106,-542 161-106,-496 141 40,119-38-259,-12-22-217,-490 167 121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17156,'-9'25'1752,"-5"6"-1296,-3 8-208,-2 5 648,1 5-327,2 0-193,3-3-584,3-5-289,6-9-375,2-9 312,4-13 264,3-10-192,7-23-192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17788,'-12'8'647,"1"0"0,0 0 0,0 1 0,1 1 0,0 0 0,0 0 1,1 1-1,-13 20 0,21-30-642,0 0 0,1 1 0,-1-1-1,0 0 1,1 0 0,-1 0 0,1 0 0,0 0 0,-1 1 0,1-1 0,0 0 0,0 0 0,-1 1 0,1-1 0,0 0 0,0 0 0,1 1 0,-1-1 0,0 0 0,0 0 0,1 1-1,-1-1 1,0 0 0,1 0 0,-1 0 0,1 0 0,0 0 0,-1 1 0,1-1 0,0 0 0,0 0 0,-1-1 0,1 1 0,0 0 0,0 0 0,0 0 0,0-1 0,0 1 0,0 0-1,0-1 1,1 1 0,-1-1 0,0 1 0,0-1 0,2 1 0,7 2-24,0-1-1,0 0 0,1 0 1,14 0-1,-15-1 29,66 3-83,-41-2 49,1 0 0,0 2 1,39 11-1,-72-15 23,-1 1-1,1 0 1,-1 0-1,1 0 1,-1 0-1,0 0 1,1 0 0,-1 1-1,0-1 1,0 1-1,0 0 1,0-1-1,0 1 1,2 4-1,-3-4 5,0-1 0,0 1 0,-1 0 0,1 0-1,-1 0 1,1 0 0,-1 0 0,0-1 0,0 1 0,1 0-1,-2 0 1,1 0 0,0 0 0,0 0 0,0 0-1,-1 0 1,1 0 0,-1-1 0,0 1 0,-1 3-1,-4 6 73,0 0 0,0-1 0,-1 0-1,-1 0 1,0 0 0,0-1-1,-12 10 1,-70 53 793,89-72-867,-13 11 252,0-2-1,-1 1 1,-30 12-1,41-21-250,0 1 0,0-1 0,-1 0 0,1 0 0,0-1 0,0 1 0,-1-1 0,1 0 0,-7 0 0,9-1-75,-1 1 1,1-1-1,0 0 1,0 1-1,0-1 1,0 0-1,-1 0 1,1-1-1,0 1 1,1 0-1,-1-1 1,0 1-1,0-1 1,1 1 0,-1-1-1,0 0 1,1 0-1,-2-3 1,-1-1-374,1 0 0,1 0 0,-1-1 1,1 1-1,0-1 0,1 1 0,-2-12 1,0-50-1661,3 64 2025,0-37-1310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16139,'18'-15'1881,"8"2"-945,4 2-384,7 1 960,5 3-151,10 4-553,2 2-512,-2-4-80,-4 5-48,-7-10-224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 16700,'0'0'26,"-5"-34"2375,5 33-2331,0 0-1,0 0 1,0 0-1,0 0 1,-1 1 0,1-1-1,0 0 1,0 0-1,-1 0 1,1 0-1,0 1 1,-1-1-1,1 0 1,-1 0 0,1 1-1,-1-1 1,1 0-1,-1 1 1,0-1-1,1 1 1,-1-1 0,0 1-1,1-1 1,-1 1-1,0-1 1,0 1-1,1-1 1,-1 1 0,0 0-1,0 0 1,0-1-1,1 1 1,-1 0-1,-1 0 1,0 1-28,1 0 1,-1 0-1,1 0 0,0 0 0,-1 1 1,1-1-1,0 1 0,0-1 1,0 1-1,0-1 0,0 1 1,0-1-1,1 1 0,-1 0 1,0-1-1,1 1 0,-1 0 0,1 0 1,0 0-1,-1-1 0,1 3 1,-3 40-149,3-41 103,0-1-1,0 1 1,0 0-1,1-1 0,-1 1 1,1-1-1,0 1 1,-1-1-1,1 1 0,0-1 1,0 1-1,1-1 1,-1 0-1,0 1 0,1-1 1,2 3-1,-3-5 17,-1 1 0,1-1 0,0 1 0,0-1 0,-1 1 0,1-1-1,0 0 1,0 1 0,0-1 0,-1 0 0,1 0 0,0 1 0,0-1 0,0 0 0,0 0-1,-1 0 1,1 0 0,0 0 0,0 0 0,1-1 0,0 1 34,0-1 1,0 0 0,-1 0-1,1 0 1,0 0-1,0 0 1,-1 0-1,1-1 1,-1 1 0,1 0-1,2-4 1,1-2 188,1-1 0,-1 1 0,-1-1 0,1-1 0,4-11 0,-7 15-114,0-1 1,-1 1-1,1 0 0,-1-1 0,0 1 0,0-1 1,-1 0-1,1 1 0,-1-1 0,-1-6 0,1 12-105,0 0 1,0 0-1,0 0 0,0-1 0,0 1 0,0 0 1,0 0-1,0-1 0,0 1 0,0 0 0,0 0 1,0-1-1,0 1 0,0 0 0,0 0 0,0 0 1,0-1-1,-1 1 0,1 0 0,0 0 1,0 0-1,0-1 0,0 1 0,0 0 0,0 0 1,-1 0-1,1 0 0,0-1 0,0 1 0,0 0 1,-1 0-1,1 0 0,0 0 0,0 0 0,0 0 1,-1 0-1,1 0 0,0 0 0,0-1 0,-1 1 1,1 0-1,0 0 0,0 0 0,0 0 0,-1 0 1,1 0-1,0 0 0,0 1 0,-1-1 0,1 0 1,0 0-1,-7 9 135,4 1-25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15331,'5'-18'1939,"-5"17"-1837,1 0-1,-1 1 1,0-1 0,0 0 0,0 1 0,1-1 0,-1 1 0,0-1 0,1 0 0,-1 1 0,0-1 0,1 1 0,-1-1 0,1 1 0,-1-1 0,1 1 0,-1-1 0,1 1 0,0-1 0,-1 1 0,1 0 0,1-1 0,-2 2-2,0-1 1,1 1-1,-1 0 0,1-1 1,-1 1-1,0 0 0,1 0 1,-1-1-1,0 1 0,0 0 1,0 0-1,0 0 0,0-1 1,0 1-1,0 0 0,0 0 1,0 0-1,0-1 1,0 2-1,-2 22 365,1-21-310,-8 69 428,1-17-552,2 1 0,2 81 0,4-134-113,0 0-1,1 0 1,-1 0 0,1 0-1,0 0 1,0 0-1,0-1 1,2 6-1,-3-8 48,1 1 0,-1-1-1,1 1 1,-1-1-1,1 1 1,-1 0-1,1-1 1,0 0-1,-1 1 1,1-1-1,0 1 1,-1-1-1,1 0 1,0 1-1,-1-1 1,1 0-1,0 0 1,0 0-1,-1 0 1,1 1-1,0-1 1,0 0-1,-1 0 1,1 0-1,0-1 1,0 1-1,-1 0 1,1 0-1,0 0 1,0 0-1,-1-1 1,1 1-1,0 0 1,-1-1-1,1 1 1,0-1-1,-1 1 1,1-1-1,0 1 1,-1-1-1,2 0 1,5-6-117,-1 0 1,1 0-1,-1 0 1,10-16-1,-5 7-68,26-33-468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15955,'0'1'1641,"-16"15"-905,-5 8-304,-4 13 888,1 8-295,0 6-393,-4 2-120,10 1-216,6-4-104,7-9-296,5-1-112,5-12-336,1-11-289,3-10 633,-5-10-128,-4-17-136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14635,'-11'-10'2281,"3"5"-1265,4 0 2225,10 2-2033,5 0-192,9 0-440,8 0-144,9-1-232,7 1-72,11 1-80,1-2-96,2 3-464,4-2-312,-6-1 680,1-1-104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7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22517,'-123'76'772,"89"-55"-680,-109 78 183,122-83-221,1 1 1,1 1-1,1 1 0,-25 30 1,41-45-37,-1 0 0,1 0-1,-1 0 1,1 0 0,-2 8 0,3-11-13,1 0 0,0 0 0,-1 0 0,1 0-1,0 1 1,0-1 0,0 0 0,0 0 0,0 0 0,0 0 0,0 1 0,0-1-1,1 0 1,-1 0 0,0 0 0,1 0 0,-1 0 0,1 0 0,-1 0-1,1 0 1,-1 0 0,1 0 0,0 0 0,-1 0 0,1 0 0,0 0 0,0-1-1,0 1 1,1 0 0,2 2 9,1-1 0,-1 0 0,1 0 0,0 0 0,0-1 0,0 0 0,0 0 0,0 0 0,0 0 0,0-1 0,6 0 0,63-7 100,-55 5-81,23-4 2,-17 1-36,0 2 0,-1 1 0,1 1 0,0 0 0,39 6 0,-61-4-98,0 0 1,1 0-1,-1 0 0,0 0 0,0 0 0,0 1 0,0-1 0,-1 1 1,1 0-1,0 0 0,-1 0 0,1 0 0,-1 1 0,0-1 0,3 4 1,-3-3-186,-1-8-91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14635,'-1'0'149,"-1"0"0,0 0 0,1 1 0,-1-1-1,0 0 1,1 1 0,-1 0 0,1-1 0,-1 1 0,1 0 0,-1 0-1,1 0 1,-1 0 0,1 0 0,0 0 0,0 0 0,-1 0-1,-1 3 1,1-1-27,0 0-1,0 0 0,1 0 1,-1 1-1,1-1 0,-1 0 1,1 1-1,0-1 0,0 5 0,0-6-69,0 1-1,1-1 0,0 0 0,-1 0 0,1 0 0,0 1 0,0-1 0,0 0 0,0 0 0,1 0 0,-1 1 0,1-1 0,-1 0 0,1 0 0,0 0 1,0 0-1,0 0 0,0 0 0,0 0 0,0 0 0,0 0 0,1 0 0,-1-1 0,1 1 0,-1-1 0,1 1 0,0-1 0,-1 1 0,1-1 0,0 0 1,0 0-1,4 2 0,-2-2 62,0-1 0,0 0 0,0 1 0,0-1 0,1-1 0,-1 1 0,0-1 0,0 1 0,0-1 0,0 0 0,0-1 0,0 1 0,-1-1 0,1 1 0,0-1 0,-1 0 0,1 0 0,-1-1 0,0 1 0,0-1 0,0 0 0,0 0 0,0 0 0,0 0 0,-1 0 0,1 0 0,2-6 0,-5 8-102,1 0 0,-1 0 0,1 1 1,-1-1-1,0 0 0,1 0 0,-1 0 0,0 1 0,0-1 0,1 0 0,-1 0 0,0 0 0,0 0 0,0 1 0,0-1 0,0 0 0,0 0 0,-1 0 0,1 0 0,0 0 0,0 1 0,0-1 0,-1 0 0,1 0 0,-1 0 0,1 1 0,0-1 0,-1 0 0,1 1 0,-1-1 1,1 0-1,-1 1 0,0-1 0,1 0 0,-1 1 0,0-1 0,1 1 0,-2-1 0,-1 0-27,0 0 1,0 0-1,0 0 1,0 0 0,0 0-1,-1 1 1,1 0-1,0-1 1,-4 2-1,-10 0-109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18796,'-5'11'2024,"13"2"-1103,6-1-297,13-5 1232,9-1-464,17-6-351,6 0-145,10-5-304,-1-2-104,1-3-328,-4 2-184,-11 0-632,-9 1-384,-21 3-609,-11 0 1257,-17 1-296,-9 0-328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8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6606 650 8490,'-292'-111'679,"178"64"684,-133-36 1,68 41-49,-2 9-1,-314-19 1,-370 69-1092,-26 112-863,19 99-372,105 22 723,594-186 260,-309 162 0,383-169 33,2 4 0,3 4 0,3 5 0,-102 99 0,139-113-490,2 2-1,3 2 0,2 3 1,-75 134-1,97-148 132,2 1 1,3 0-1,1 2 0,3 0 0,2 1 0,3 0 0,-9 105 1,19-122 560,1 0 1,2 0-1,2 0 1,1 0-1,2-1 1,2 0 0,1 0-1,18 42 1,-8-33-57,2-1 0,2-1 0,1-1 1,3-1-1,49 55 0,-21-35-46,3-3-1,102 78 1,145 68-17,-169-124-11,3-6 1,4-6-1,2-7 1,2-6-1,3-7 1,308 55 0,411-33 81,3-73-71,2586-259-12,-2319 86-19,-20-98 89,-631 97-115,-354 118-46,191-117 1,-278 146 36,-1-2 1,-1-1-1,-2-3 1,-2-2-1,72-85 0,-94 99 32,-2 0 0,-1-2 0,-1 0 0,-1-1 0,-1 0 0,-2-1 0,-1 0 0,-1-1-1,-2-1 1,0 1 0,-3-1 0,4-42 0,-9 27 27,-2 0 0,-2 0 0,-3 0 1,-1 1-1,-2 0 0,-2 0 0,-1 1 0,-3 1 1,-37-72-1,14 44-25,-3 2 1,-3 2 0,-2 2 0,-100-103-1,60 83-24,-105-80 1,-109-56-32,140 114-11,-187-92 1,-194-52 15,342 173 25,-404-102 0,351 129-74,-326-26 1,-266 56-113,2 82 12,427-7 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17796,'23'9'2016,"8"-1"-1192,2-1-311,6-1 863,-2-3-112,5 1-768,-2-4-816,-2-5 408,1-11-192,-2-10-136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13363,'-2'22'683,"0"1"-1,2-1 1,1 1 0,5 35 0,24 87 224,-12-68-182,50 300 2186,-29-148-1471,-35-207-1296,-3-7-6,2-1 1,0 1-1,1-1 0,0 0 0,11 23 0,-15-37-114,0 1 0,1 0 0,-1-1 0,0 1 0,1-1 0,-1 1 0,1-1 0,-1 1 0,0 0 0,1-1 0,-1 1 0,1-1 0,-1 0 0,1 1 0,0-1 0,-1 1 0,1-1 0,-1 0 0,1 1 0,0-1-1,-1 0 1,1 0 0,0 0 0,-1 1 0,1-1 0,0 0 0,0 0 0,0-1 10,0 1-1,0-1 0,0 1 0,0-1 1,0 1-1,0-1 0,0 0 0,0 1 1,-1-1-1,1 0 0,0 0 1,0 0-1,-1 1 0,1-1 0,0-2 1,3-4 131,0-1 1,-1 0-1,4-12 1,13-62 384,-3-1 1,8-102-1,-5-172-285,-18 18-140,-2 219-86,0 111-33,0-1 0,1 1-1,1 0 1,0-1 0,3-9-1,-4 14-3,1 1-1,0-1 1,0 1-1,0-1 0,1 1 1,-1 0-1,1 0 0,0 0 1,0 0-1,1 0 1,4-4-1,-8 8-28,1 0 1,-1-1-1,0 1 0,0 0 1,0 0-1,0-1 1,1 1-1,-1 0 0,0 0 1,0 0-1,0-1 1,1 1-1,-1 0 0,0 0 1,0 0-1,1 0 0,-1-1 1,0 1-1,1 0 1,-1 0-1,0 0 0,0 0 1,1 0-1,-1 0 1,0 0-1,1 0 0,-1 0 1,0 0-1,0 0 0,1 0 1,-1 0-1,0 0 1,1 0-1,-1 0 0,0 0 1,0 1-1,1-1 0,-1 0 1,0 0-1,0 0 1,1 0-1,-1 1 0,0-1 1,0 0-1,1 0 1,-1 0-1,0 1 0,0-1 1,0 0-1,0 0 0,1 1 1,-1-1-1,1 19-1721,-1-11 1716,1 6-582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8:5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13843,'5'0'1707,"391"-23"2351,-221 10-3498,-87 7-330,465-28 657,2 28-375,-135 11 215,-1-31 357,-321 14-843,722-59 851,-589 63-894,310-51-1,-423 42-58,60-12 277,-167 27-334,0-2 0,18-7 0,-25 9 8,-1 1 0,0-1 0,1 0 0,-1 0 0,0 0 0,0 0 0,0-1 0,-1 1 0,1-1 0,-1 1 0,5-7-1,-7 9-76,0 0 0,-1 0-1,1 0 1,0 0-1,0-1 1,0 1 0,0 0-1,-1 0 1,1 0-1,0 0 1,0 0 0,0 0-1,0 0 1,-1-1-1,1 1 1,0 0 0,0 0-1,-1 0 1,1 0-1,0 0 1,0 0 0,0 0-1,-1 0 1,1 0-1,0 0 1,0 0 0,0 0-1,-1 0 1,1 1-1,0-1 1,0 0 0,0 0-1,-1 0 1,1 0-1,0 0 1,0 0 0,0 0-1,-1 1 1,1-1-1,0 0 1,0 0 0,-11 4 66,7 0-64,0-1 0,0 1 1,0 0-1,0 0 0,1 1 0,0-1 1,-1 1-1,2 0 0,-1-1 1,-3 11-1,-2 6-21,-7 28 0,-3 38-331,-10 137 0,25-204 18,3-17 103,0-2 186,0-1-1,-1 1 1,1-1-1,0 1 1,0-1-1,0 1 1,0-1-1,0 1 1,0 0-1,0-1 1,0 1-1,0-1 1,0 1-1,0-1 1,0 1-1,0-1 1,0 1-1,0 0 1,1-1-1,-1 1 1,0-1-1,0 1 1,1-1-1,-1 1 1,0-1-1,1 0 1,-1 1-1,0-1 1,1 1-1,-1-1 1,1 0-1,-1 1 1,0-1-1,1 0 1,-1 1-1,1-1 1,0 0-1,11 1-425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14403,'2'-2'1904,"-2"7"-1047,-2 3-361,0 9 1688,-1 6-1040,-3 8-503,2 3-201,-2 9-312,0 0-48,-1-2-80,3 0-88,-1-10-288,3-4-144,0-8 784,4-8-368,6-8-32,4-3-88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17004,'-7'26'1904,"1"5"-1288,-3 11-272,2 2 1049,3 8-625,1 1-128,1-1-408,2-4-200,0-9-304,3-6-136,0-12-336,0-3-193,-1-11 633,-2-11-856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15227,'-2'-8'2081,"2"-2"-873,2 0-384,6 0 1505,4 1-553,5 0-392,6 2-247,7 2-425,5 0-112,6 4-344,2-1-240,0 2-760,2 0-393,0 5 921,-4-2-200,-4-2-144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22 15027,'0'-1'100,"1"1"1,-1 0-1,1 0 0,-1-1 0,1 1 0,-1 0 1,1-1-1,-1 1 0,1 0 0,-1-1 0,1 1 1,-1-1-1,0 1 0,1-1 0,-1 1 0,0-1 0,1 1 1,-1-1-1,0 1 0,1-1 0,-1 1 0,0-1 1,0 0-1,-14 4 1642,-25 15-274,22-9-1173,1 0 0,0 1 0,1 0 0,0 2 0,1-1 0,0 2 0,0 0 0,2 1 0,0 0-1,-19 29 1,31-43-294,-13 31 365,12-30-351,1 0 0,0 0 1,0 0-1,0-1 1,0 1-1,0 0 0,0 0 1,0 0-1,0 0 1,0-1-1,0 1 0,0 0 1,0 0-1,0 0 1,1-1-1,-1 1 0,0 0 1,1 0-1,-1-1 1,1 1-1,-1 0 0,1 0 1,-1-1-1,1 1 1,-1-1-1,1 1 0,-1 0 1,1-1-1,0 1 1,-1-1-1,1 0 0,0 1 1,0-1-1,-1 1 1,1-1-1,0 0 0,0 0 1,1 1-1,3-1 35,0 1 0,0-1 0,0 0-1,0-1 1,1 1 0,-1-1 0,0 0-1,0-1 1,0 1 0,-1-1 0,1 0-1,9-5 1,9-5 200,25-19-1,-40 26-173,65-50 611,-66 49-608,0 0 1,-1 0 0,0-1 0,-1 1-1,1-1 1,-1-1 0,0 1-1,4-10 1,-8 16-65,-1-1-1,1 1 0,0-1 1,-1 1-1,0-1 0,1 1 1,-1-1-1,0 0 0,0 1 1,1-1-1,-1 1 0,-1-1 1,1 0-1,0 1 0,0-1 1,0 1-1,-1-1 0,1 1 1,-1-1-1,1 1 1,-1-1-1,0 1 0,-1-2 1,1 1-70,-1 1 1,0-1 0,1 1-1,-1-1 1,0 1 0,0 0 0,0 0-1,0 0 1,-1 0 0,1 0-1,0 0 1,0 0 0,-1 1 0,-1-1-1,-4 0-256,0 0 0,1 1-1,-1 0 1,0 0 0,0 0 0,1 1-1,-1 1 1,-11 2 0,3 5-361,7 1-171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 19148,'3'-6'2191,"-11"13"-1348,-12 13 89,5 1-476,2 0 0,0 0 1,0 1-1,-13 38 0,10-16-268,-16 72 0,27-96-121,2 2 0,0-1 0,1 0 0,1 1 0,2 28 0,-1-44-114,1 1 0,0-1 0,0 0 0,1 0 0,-1 0 0,1 0 0,1 0 0,-1 0 0,1 0 0,0-1 0,0 1 0,0-1 1,1 0-1,0 0 0,0 0 0,1 0 0,-1-1 0,1 0 0,0 0 0,0 0 0,0 0 0,8 3 0,-5-3-529,1 0-1,1-1 0,-1 0 0,0-1 0,11 2 1,-5-2-261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25 419 16588,'-18'6'2186,"11"-7"-1192,9-7 86,13-13-9,1 1 0,24-23 0,-11 11-551,198-239 1970,-220 262-2429,-6 7-51,0 1 0,0-1-1,0 0 1,0 1 0,0-1 0,0 1-1,1 0 1,-1-1 0,1 1 0,-1 0-1,1 0 1,-1 0 0,3-1 0,-4 2-10,1 0 0,-1 0 0,0 0 0,0 0 1,1 1-1,-1-1 0,0 0 0,1 0 1,-1 0-1,0 0 0,0 1 0,1-1 0,-1 0 1,0 0-1,0 0 0,0 1 0,1-1 1,-1 0-1,0 0 0,0 1 0,0-1 1,0 0-1,0 1 0,1-1 0,-1 0 0,0 0 1,0 1-1,0-1 0,0 0 0,0 1 1,0-1-1,0 0 0,0 1 0,0-1 1,0 0-1,0 1 0,0-1 0,0 0 0,-1 0 1,1 1-1,0-1 0,0 0 0,0 1 1,0-1-1,-4 23-5,3-19 4,-9 53-177,-1-5-429,3 0 1,-2 99 0,13-130-365,0-11 523,-3-10 439,0 0-1,0 0 1,0 0 0,0 0-1,0 0 1,0 0 0,0 0-1,0 0 1,0 0-1,0 1 1,0-1 0,0 0-1,0 0 1,0 0 0,0 0-1,0 0 1,0 0-1,0 0 1,0 0 0,0 0-1,0 0 1,0 0 0,1 0-1,-1 0 1,0 0-1,0 0 1,0 0 0,0 0-1,0 1 1,0-1 0,0 0-1,0 0 1,0 0-1,0 0 1,0 0 0,0 0-1,0 0 1,1 0-1,-1 0 1,0 0 0,0 0-1,0 0 1,0 0 0,0 0-1,0 0 1,0 0-1,0-1 1,0 1 0,0 0-1,0 0 1,0 0 0,1 0-1,-1 0 1,0 0-1,0 0 1,0 0 0,0 0-1,0 0 1,0 0 0,0 0-1,0 0 1,0 0-1,0 0 1,0 0 0,3-10-626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37 16468,'2'-6'867,"-1"5"-709,0 0 0,-1 0 0,1-1 0,-1 1 0,1 0 0,-1 0 0,0 0 0,1 0 0,-1-1 0,0 1 0,0 0-1,0 0 1,0-1 0,0 0 0,-1 1-57,1 0 0,-1 0 0,0 0-1,0 1 1,0-1 0,0 0 0,0 1 0,0-1-1,0 1 1,-1-1 0,1 1 0,0-1 0,0 1-1,0 0 1,0 0 0,-1-1 0,1 1-1,-2 0 1,-7-1 85,0 1-1,0 0 1,0 0-1,0 1 0,0 0 1,0 1-1,1 0 1,-1 1-1,0 0 0,1 0 1,0 1-1,0 0 1,0 1-1,0 0 0,-10 8 1,10-7-203,1 0 1,-1 1-1,1 1 0,0-1 1,1 1-1,-1 1 1,2-1-1,-1 1 0,1 0 1,1 1-1,0 0 0,0 0 1,-6 18-1,10-25-12,1-1-1,-1 1 0,1 0 1,0 0-1,0 0 1,0-1-1,0 1 0,0 0 1,1 0-1,-1 0 0,1-1 1,0 1-1,0 0 1,0-1-1,0 1 0,0-1 1,0 1-1,1-1 1,-1 1-1,1-1 0,2 3 1,4 3-57,1 0 0,0 0 0,0-1 0,11 6 0,18 16 60,-31-23 23,0 1 0,0 1 0,-1-1 0,0 1 0,-1 0 0,0 0 0,0 1-1,0-1 1,-1 1 0,-1 0 0,1 0 0,-2 1 0,1-1 0,-1 1 0,1 14 0,-2-14 14,-2 1-1,1-1 1,-1 1 0,-1-1 0,0 1 0,0-1 0,-1 0 0,0 0 0,-1 0 0,0 0 0,0 0 0,-1-1 0,-1 0 0,-6 10 0,3-8 57,-1 0 1,0 0-1,0-1 0,-1 0 1,-13 10-1,17-15-47,1-1 1,-1 0-1,0 0 0,0 0 0,-1-1 1,1 0-1,0-1 0,-1 1 1,0-1-1,-15 1 0,22-3-54,0 1 1,0-1-1,0 0 0,0-1 0,1 1 0,-1 0 1,0 0-1,0 0 0,0 0 0,0-1 1,0 1-1,0-1 0,0 1 0,0 0 0,1-1 1,-1 1-1,0-1 0,0 0 0,0 1 1,1-1-1,-1 0 0,0 1 0,1-1 0,-1 0 1,1 0-1,-1 0 0,1 1 0,-1-1 1,1 0-1,0 0 0,-1 0 0,1 0 0,0 0 1,0 0-1,-1 0 0,1 0 0,0 0 1,0 0-1,0 0 0,0 0 0,1-1 0,-1-6-57,1 0 0,1 0-1,0 0 1,2-8-1,-2 12 66,14-49-401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9:5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 11314,'-4'-1'446,"1"-1"-1,-1 1 0,1 0 0,-1 0 1,1 0-1,-7-1 0,10 2-382,0 0 0,0 0 1,0 0-1,0 0 0,0 0 0,0 0 0,0 1 0,0-1 1,0 0-1,0 0 0,0 0 0,0 0 0,0 0 1,0 0-1,0 0 0,0 0 0,0 0 0,0 0 0,0 0 1,0 0-1,0 0 0,0 0 0,0 0 0,0 0 0,0 1 1,0-1-1,0 0 0,0 0 0,0 0 0,0 0 1,0 0-1,0 0 0,0 0 0,0 0 0,0 0 0,0 0 1,0 0-1,0 0 0,21 6 1171,67 9-662,1-3-1,126-1 1,-125-8-444,623 14 929,-32-2-169,-117 16-502,279 8-210,-813-39-182,-7 2-32,-1-2 0,0-1 1,1 0-1,-1-2 0,36-8 0,-56 10-66,0 0-1,1 0 1,-1 0 0,0 0-1,0 0 1,0-1 0,0 1-1,0 0 1,2-3 0,-3 3 73,-1 1 1,1-1-1,-1 0 0,1 1 1,-1-1-1,0 0 1,1 1-1,-1-1 1,0 0-1,0 0 0,1 0 1,-1 1-1,0-1 1,0 0-1,0 0 1,0 0-1,0 1 0,0-1 1,0 0-1,0 0 1,0 0-1,0 1 1,0-1-1,-1 0 0,1 0 1,0 1-1,-1-1 1,1 0-1,-1-1 1,-7-9-428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16564,'0'3'173,"0"0"1,0 0 0,0 0 0,0 0-1,-1 0 1,1 0 0,-1 0-1,0 0 1,0-1 0,0 1 0,0 0-1,-1 0 1,-2 3 0,-3 10 203,-8 27 5,1 1-1,3 1 0,1-1 0,3 2 0,1-1 1,3 1-1,1 0 0,3 0 0,1-1 0,15 78 0,-1-77-970,-25-66-807,-25-38 1,7 14 381,12 17 526,-7-12 559,-28-68 1,49 106-2,0-1 0,1 1 1,0 0-1,-1 0 0,1 0 1,0-1-1,0 1 0,0 0 0,-1-1 1,1 1-1,1 0 0,-1 0 1,0-1-1,0-1 0,1 3-35,-1-1-1,0 1 1,1-1 0,-1 1-1,0 0 1,1-1-1,-1 1 1,0 0-1,1-1 1,-1 1 0,1 0-1,-1-1 1,0 1-1,1 0 1,-1 0 0,1-1-1,-1 1 1,1 0-1,-1 0 1,1 0-1,-1 0 1,1 0 0,-1 0-1,2 0 1,3 0 143,0 1 1,0-1-1,0 1 1,0 1-1,9 2 1,0 1-27,103 19-582,-100-22 295,1 0-1,-1-1 0,0-1 0,33-5 0,0-7-152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16932,'-12'20'2554,"-22"24"0,-7 12-968,28-35-1486,1 0 0,1 1 0,0 0 0,2 1 0,0 0 1,-7 33-1,16-54-100,-1 0 0,1 0 0,0-1 0,-1 1 1,1 0-1,0 0 0,0 0 0,1 0 1,-1 0-1,0 0 0,0-1 0,1 1 0,-1 0 1,1 0-1,0 0 0,-1-1 0,1 1 1,2 2-1,-3-4 1,1 1 1,-1-1-1,1 1 0,-1-1 1,1 0-1,0 1 0,-1-1 1,1 0-1,-1 0 1,1 1-1,0-1 0,-1 0 1,1 0-1,0 0 0,-1 0 1,1 0-1,0 0 1,-1 0-1,1 0 0,0 0 1,1-1 2,1 1 0,-1-1 0,0 0 0,0 0 0,0 0 0,0 0 0,-1 0 0,4-2 0,7-7 15,-1 0 1,-1-1-1,1 0 1,-2 0-1,11-16 0,38-67 120,-52 83-121,29-52 89,-26 54-70,-4 13-12,-4 16-3,-10 57-4,5-46-11,-1 51 1,5-80-8,0 0 0,0 0 0,0 0 0,0 0 0,0 0 0,1 0 1,-1 0-1,1 0 0,-1-1 0,1 1 0,0 0 0,0 0 0,0 0 0,0-1 0,0 1 0,2 2 0,-2-3 0,0-1 0,0 1 0,0 0 0,0-1 0,0 0 0,0 1 0,0-1 0,0 0 0,0 1 1,0-1-1,0 0 0,0 0 0,0 0 0,1 0 0,-1 0 0,0 0 0,0 0 0,0 0 0,0-1 0,0 1 0,2-1 0,5-2 1,-1-1 0,1 0 0,-1-1 0,1 1 0,11-12 0,79-72 42,-42 37-36,-54 49-8,1-1 1,0 0 0,1-1 0,0 1 0,-1 1-1,1-1 1,0 1 0,0-1 0,1 1-1,-1 0 1,9-2 0,-12 3-1,0 1 1,-1 0-1,1 0 0,0 0 1,-1 0-1,1 1 0,-1-1 1,1 0-1,0 0 0,-1 0 1,1 0-1,-1 1 0,1-1 1,-1 0-1,1 1 0,-1-1 1,1 0-1,-1 1 0,1-1 1,-1 0-1,1 1 0,-1-1 1,1 1-1,-1-1 0,0 1 1,1-1-1,-1 1 0,0-1 1,1 1-1,-1 0 0,0-1 1,0 1-1,0-1 0,0 1 1,1 0-1,-1-1 0,0 1 1,0-1-1,0 1 0,0 0 1,-1 0-1,-2 31-30,3-31 30,-7 27-17,-16 43-1,13-43 100,-9 39 0,19-67-78,0 0-1,0 0 0,0 1 0,0-1 0,0 0 1,0 0-1,0 0 0,0 1 0,0-1 1,0 0-1,0 0 0,0 0 0,0 1 0,1-1 1,-1 0-1,0 0 0,0 0 0,0 0 1,0 1-1,0-1 0,1 0 0,-1 0 0,0 0 1,0 0-1,0 0 0,1 0 0,-1 1 1,0-1-1,0 0 0,0 0 0,1 0 0,-1 0 1,0 0-1,0 0 0,0 0 0,1 0 1,-1 0-1,0 0 0,0 0 0,1 0 0,-1 0 1,0 0-1,0 0 0,0 0 0,1 0 1,-1-1-1,0 1 0,0 0 0,0 0 0,1 0 1,-1 0-1,0 0 0,0 0 0,0 0 1,0-1-1,0 1 0,1 0 0,-1 0 0,0-1 1,6-4-66,-1 0 1,1-1 0,-1 0 0,0 0 0,-1 0-1,8-13 1,2-2 492,48-64-274,-21 39-184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157 227 20684,'-4'0'206,"0"1"-1,0 0 0,1 0 0,-1 0 0,0 0 0,0 1 0,1 0 0,-1-1 0,1 1 0,-1 1 0,1-1 0,0 0 1,0 1-1,0-1 0,0 1 0,0 0 0,1 0 0,-1 0 0,-1 5 0,-7 7-7,1 2-1,-13 28 1,21-41-187,-28 69 70,27-66-80,1 0-1,0 0 1,0 0 0,1 0-1,0 1 1,0-1-1,1 0 1,0 10-1,0-16 0,0 0 0,0 0-1,0 0 1,1 0 0,-1 0 0,0 0-1,0-1 1,1 1 0,-1 0 0,0 0-1,1 0 1,-1 0 0,1-1 0,-1 1-1,1 0 1,0-1 0,-1 1 0,1 0-1,-1-1 1,1 1 0,0-1 0,0 1-1,-1-1 1,1 1 0,0-1 0,1 1-1,-1-1 1,1 0 0,-1 0 0,1 0-1,0 0 1,-1 0 0,1 0-1,-1 0 1,1-1 0,0 1 0,-1 0-1,1-1 1,-1 0 0,3 0-1,3-3 2,-1 0 0,1 0-1,-1-1 1,0 0 0,7-7-1,13-16 10,-2-1-1,33-53 0,31-72 29,-79 135-32,9-13 7,-1-2 0,21-64 0,-38 98-13,0 0 0,0 0 0,0 0 0,0 0 0,0 0 0,0 0 0,0 0-1,0 0 1,1 0 0,-1 0 0,0 0 0,0 0 0,0-1 0,0 1 0,0 0 0,0 0 0,0 0 0,0 0-1,0 0 1,0 0 0,0 0 0,0 0 0,0-1 0,0 1 0,0 0 0,0 0 0,0 0 0,0 0 0,0 0-1,0 0 1,0 0 0,0-1 0,0 1 0,0 0 0,0 0 0,0 0 0,0 0 0,0 0 0,0 0 0,0 0 0,0 0-1,0 0 1,0-1 0,0 1 0,0 0 0,-1 0 0,1 0 0,0 0 0,0 0 0,0 0 0,0 0 0,0 0-1,0 0 1,0 0 0,0 0 0,-1 0 0,1 0 0,0 0 0,0 0 0,0 0 0,0 0 0,0 0 0,0 0 0,0 0-1,0 0 1,-1 0 0,1 0 0,0 0 0,-9 8-4,-10 19-7,-2 10 28,2 1 0,1 1 0,2 0 0,1 1 1,3 1-1,-8 44 0,18-78-34,1 1 0,1 0 0,0-1 0,0 1 1,0 0-1,2 8 0,-2-15 15,0 0 0,0 1 0,1-1 0,-1 0 1,0 0-1,1 1 0,-1-1 0,1 0 0,0 0 0,-1 0 1,1 0-1,0 0 0,-1 0 0,1 0 0,0 0 0,0 0 1,0 0-1,0-1 0,0 1 0,0 0 0,0-1 0,0 1 1,0 0-1,1-1 0,-1 1 0,0-1 0,0 0 0,0 1 1,1-1-1,-1 0 0,0 0 0,0 0 0,1 0 0,-1 0 1,0 0-1,0 0 0,1 0 0,-1 0 0,0-1 0,0 1 1,0 0-1,1-1 0,0 0 0,1 0 6,-1 0-1,0-1 1,1 1-1,-1 0 1,0-1 0,0 0-1,0 1 1,0-1-1,0 0 1,-1 0 0,1 0-1,0 0 1,-1 0-1,0 0 1,3-4-1,11-20-87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20076,'-30'12'2833,"17"-1"-2560,1 0 0,1 1-1,0 0 1,0 0 0,2 1 0,-1 1 0,2-1 0,-1 2 0,-5 15-1,12-27-269,1 0 0,0-1 0,0 1 0,1 0 0,-1 0-1,1 0 1,-1 0 0,1 0 0,0 3 0,0-6-3,0 1 1,0-1 0,0 1-1,0-1 1,0 1 0,1-1-1,-1 0 1,0 1 0,0-1-1,0 1 1,1-1 0,-1 0-1,0 1 1,0-1 0,1 1-1,-1-1 1,0 0 0,1 1-1,-1-1 1,1 0 0,-1 0-1,0 1 1,1-1 0,0 0 0,1 1-1,-1-1 1,0 0 0,0 0 0,0 0-1,0 0 1,0 0 0,0-1 0,0 1 0,0 0-1,0 0 1,0-1 0,0 1 0,2-1-1,22-12 24,0 0-1,28-21 0,17-10-3,-61 39-37,1 0 1,0 1-1,-1 0 1,2 0-1,-1 1 1,11-2 0,-19 5 10,0 0 0,0-1 1,0 1-1,0 0 0,0 0 1,0 0-1,-1 0 0,1 0 0,0 1 1,0-1-1,0 0 0,0 1 1,-1 0-1,1-1 0,0 1 1,0 0-1,-1 0 0,1 0 1,-1 0-1,1 0 0,-1 0 1,1 0-1,-1 1 0,1-1 1,-1 0-1,0 1 0,0-1 1,0 1-1,0 0 0,0-1 1,0 1-1,0 0 0,-1-1 1,1 1-1,-1 0 0,1 0 1,-1 0-1,1 0 0,-1 0 1,0-1-1,0 4 0,1 4 11,-1 1 0,0-1 0,-1 0 0,0 0 0,0 1 0,-4 14 0,53-190 1779,-29 98-1833,-19 67-17,0 0 0,0 0 0,1 1 0,-1-1 0,1 0 1,-1 1-1,0-1 0,1 0 0,-1 1 0,1-1 0,-1 1 0,1-1 0,0 0 0,-1 1 0,1-1 0,0 1 0,-1 0 0,1-1 0,0 1 0,-1 0 0,1-1 0,0 1 1,0 0-1,0 0 0,-1-1 0,1 1 0,0 0 0,0 0 0,-1 0 0,1 0 0,0 0 0,0 0 0,1 1 0,32 8-2169,-15-4 1031,-4-2 618,0-1-1,19 0 1,4-3-377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 12987,'6'-4'2981,"-12"6"-650,-14 8 177,3 7-1972,1 0 1,1 0-1,1 2 0,0 0 0,2 1 1,0 0-1,1 0 0,-13 38 0,22-54-504,0 1 0,1 0 0,0 0 0,0-1 0,0 1 0,1 10 0,0-14-29,0-1 0,0 1 0,0-1 0,0 1 0,0 0 0,0-1 0,0 1 0,0-1 0,1 1 0,-1-1 0,0 1 0,1-1 0,-1 1 0,0-1 0,1 1 0,-1-1 0,0 1 0,1-1 0,-1 1 0,1-1 0,-1 0 0,1 1 0,-1-1 0,1 1 0,1-1-1,-1 0 0,0 0 0,1 0 0,-1 0 0,0 0 0,1 0 0,-1-1 0,0 1 0,0 0 0,1-1 0,-1 1 1,0-1-1,0 1 0,0-1 0,0 1 0,2-3 0,8-4 11,-1-1 1,0 0 0,0-1-1,-1 0 1,0 0-1,-1-1 1,13-19 0,1-6 27,18-40 1,-23 38-33,-34 58-29,9-2-95,1 1 0,-8 40 0,13-54-18,1 1-1,0-1 0,0 1 0,1 0 0,0-1 1,0 1-1,1 0 0,-1-1 0,2 1 0,-1-1 0,1 1 1,4 12-1,-5-19 115,-1 1 0,0 0 1,1 0-1,-1-1 0,1 1 0,-1-1 1,1 1-1,-1 0 0,1-1 0,-1 1 1,1-1-1,0 1 0,-1-1 0,1 1 1,0-1-1,0 1 0,12-1-409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182 270 16916,'0'-6'487,"0"-6"382,0 1 1,-1-1 0,-4-22 0,5 32-733,-1 0 1,0-1-1,0 1 1,1 0 0,-1 0-1,-1 0 1,1 0-1,0 0 1,0 1-1,-1-1 1,-2-3-1,3 4-53,0 1 1,0-1-1,-1 0 1,1 1-1,0-1 0,0 1 1,-1-1-1,1 1 0,0 0 1,0 0-1,-1-1 0,1 1 1,0 0-1,-1 0 0,1 0 1,0 0-1,-1 0 0,1 1 1,0-1-1,-1 0 1,-1 1-1,-2 2-21,-1-1 1,1 1-1,0 0 0,0 1 1,0-1-1,1 1 1,-1 0-1,1 0 0,0 1 1,0-1-1,1 1 1,-1 0-1,1 0 0,-4 6 1,-4 10-51,1 0 0,-9 25 1,15-36-9,0 1 1,1 0 0,0-1 0,0 1-1,1 0 1,1 1 0,0-1 0,0 0-1,2 21 1,-1-31-2,1 0-1,-1 1 1,0-1 0,0 0-1,1 1 1,-1-1 0,1 0-1,-1 1 1,1-1-1,-1 0 1,1 0 0,0 0-1,-1 0 1,1 1 0,0-1-1,0 0 1,0 0 0,0-1-1,0 1 1,0 0-1,0 0 1,0 0 0,1-1-1,1 2 1,-2-2 3,1 0 1,0 0-1,0 0 1,0 0-1,0 0 0,0 0 1,0 0-1,0-1 1,0 1-1,0-1 1,0 1-1,-1-1 0,1 0 1,0 0-1,1-1 1,7-4 28,0-1 0,0-1 0,-1 1 0,12-14 0,23-29 168,-2-1 0,-2-2 0,-3-2 1,-2-1-1,35-77 0,-62 113-92,-14 24-51,-15 33-59,3 2-379,2 0 0,2 2 0,2 0 0,1 0 1,2 1-1,-5 85 0,18-82-32,5-10-141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19020,'0'1'2081,"9"1"-1249,1 2-344,13-3 1080,1 3-336,10-2-375,6 5-345,4-7-968,0-4-2689,-1-13 2833,-2-5-352,-6-6-280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168 103 14259,'4'-4'1045,"14"-20"1207,-17 23-2034,0 0 0,0 0 0,0 0 0,-1 0 0,1 0 0,0 0 0,-1 0 1,1-1-1,-1 1 0,0 0 0,1 0 0,-1-1 0,0 1 0,0 0 0,0 0 0,0-3 0,-1 5-92,0-1-1,1 0 1,-1 0 0,0 0-1,0 0 1,0 1 0,0-1-1,0 0 1,0 1 0,0-1-1,0 1 1,0-1 0,1 1-1,-1-1 1,0 1-1,0 0 1,1-1 0,-2 3-1,-17 13 36,1 1 0,1 1 0,1 1 0,0 0 0,2 1 0,0 1 0,1 0-1,1 1 1,2 0 0,-14 37 0,22-53-168,1 1 0,-1-1 0,1 0 0,0 11 0,1-16 6,-1 0-1,1 0 0,0 0 1,1 0-1,-1 1 1,0-1-1,0 0 0,0 0 1,1 0-1,-1 0 0,0 0 1,1 0-1,-1 0 1,1 0-1,-1 0 0,1 0 1,0 0-1,-1 0 0,1 0 1,0 0-1,0 0 1,-1-1-1,1 1 0,0 0 1,0-1-1,0 1 0,0 0 1,0-1-1,0 1 0,0-1 1,0 0-1,0 1 1,0-1-1,1 0 0,0 1 1,3-1-4,0 0 1,1-1 0,-1 1-1,0-1 1,0 0-1,0-1 1,0 1 0,0-1-1,0 0 1,-1 0 0,8-4-1,4-4 2,28-22 0,-16 8 95,-1-2-1,42-50 1,35-64 468,-96 128-412,-1 0 1,12-26-1,-57 153-277,32-93-422,1-1 0,1 1 1,-1 39-1,5-59 514,-1 0 1,1 0-1,0 0 0,0-1 1,0 1-1,1 0 0,-1 0 1,0 0-1,1 0 0,-1 0 1,1 0-1,-1 0 0,1-1 1,0 1-1,0 0 0,0 0 1,0-1-1,0 1 0,0-1 1,1 1-1,-1-1 0,0 1 1,1-1-1,2 2 0,-2-2 12,1-1 0,-1 0 0,1 1 0,-1-1 0,1 0 0,-1 0 0,1-1 0,0 1-1,-1 0 1,1-1 0,-1 1 0,1-1 0,-1 0 0,0 0 0,1 0 0,-1 0-1,0-1 1,4-1 0,31-22-392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15675,'-26'41'1281,"2"2"-1,2 0 0,2 2 0,-21 65 1,39-102-1123,0-1 1,0 1-1,0 0 0,1 0 1,-1 15-1,2-22-140,0 1 0,0-1 0,0 1 0,1-1 0,-1 1 0,0-1 0,1 1 0,-1-1 0,1 0 0,-1 1 0,1-1 0,0 0-1,0 1 1,-1-1 0,1 0 0,0 0 0,0 0 0,0 0 0,0 0 0,1 0 0,-1 0 0,0 0 0,0 0 0,1 0 0,-1-1 0,0 1 0,1 0 0,-1-1 0,0 1 0,1-1-1,-1 0 1,1 1 0,-1-1 0,1 0 0,-1 0 0,1 0 0,1 0 0,11-1 10,1-1-1,-1 0 1,1 0 0,-1-2-1,0 0 1,18-8 0,-16 6-15,1 1 1,-1 0 0,1 1 0,21-2 0,-35 6-13,-1 0 0,0 0 0,1 0-1,-1 0 1,1 0 0,-1 0 0,0 1 0,0-1 0,1 1 0,-1 0 0,0 0 0,0 0 0,0 0 0,1 0 0,-1 0-1,0 0 1,-1 1 0,1-1 0,0 1 0,0-1 0,-1 1 0,1 0 0,1 2 0,-1 0 2,0-1 0,-1 0-1,0 0 1,0 1 0,0-1 0,0 1 0,0-1 0,-1 1 0,1-1 0,-1 1-1,0 0 1,0-1 0,-1 1 0,1-1 0,-2 6 0,0 1 80,-1-1 0,-1 0 0,0 0 0,0 0 0,0 0-1,-1-1 1,-1 0 0,0 0 0,0 0 0,0 0 0,-1-1 0,0 0 0,0-1 0,-1 1 0,1-1 0,-12 5 0,12-6-12,-1 0 0,0-1 0,-1 0 1,1-1-1,-1 1 0,1-2 0,-1 1 0,0-1 0,0-1 1,0 1-1,0-2 0,0 1 0,-1-1 0,1 0 0,0-1 1,0 0-1,-13-4 0,18 4-104,0-1-1,0 0 1,0 1 0,0-2-1,0 1 1,1 0 0,-1-1-1,1 1 1,-1-1 0,1 0-1,0 0 1,0 0 0,1-1-1,-1 1 1,1-1 0,-1 1-1,1-1 1,0 0 0,1 0-1,-1 0 1,0 0 0,1 0-1,0 0 1,0 0 0,1-1-1,-1 1 1,1-7 0,-1 10 6,1-1 1,0 0 0,0 0 0,1 0 0,-1 0-1,0 0 1,1 0 0,-1 0 0,1 0 0,1-3-1,17-14-373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102 140 16956,'0'0'68,"0"-1"1,0 1-1,0 0 1,0-1-1,0 1 1,0 0-1,0-1 1,0 1-1,0 0 1,0-1-1,0 1 1,0 0-1,0-1 1,0 1-1,-1 0 1,1-1-1,0 1 1,0 0-1,0-1 1,0 1-1,-1 0 0,1 0 1,0-1-1,0 1 1,-1 0-1,1 0 1,0 0-1,0-1 1,-1 1-1,1 0 1,0 0-1,-1 0 1,1 0-1,0 0 1,-1-1-1,1 1 1,0 0-1,-1 0 1,1 0-1,-17 7 1681,11-4-1332,1 1 0,0 0-1,0 0 1,-5 6 0,3-1-268,2-1 1,-1 1 0,1 0-1,0 0 1,-4 13 0,7-17-147,1 0 1,-1 1-1,1-1 1,0 1-1,0-1 1,0 0-1,1 1 1,0-1-1,0 1 1,0-1-1,3 10 1,-3-14-1,0 1 0,1-1 0,-1 0 0,1 1 0,-1-1 0,1 0-1,0 0 1,0 1 0,-1-1 0,1 0 0,0 0 0,0 0 0,0 0 0,0 0 0,0 0 0,1 0 0,-1-1 0,0 1 0,0 0 0,0 0 0,1-1-1,2 2 1,-1-2 8,0 1-1,0-1 0,0 0 1,0 0-1,1 0 0,-1 0 1,0-1-1,0 1 1,0-1-1,3 0 0,6-3 40,-1-1-1,1 0 0,-1 0 1,15-10-1,15-15 217,-2-2-1,48-49 1,-48 44-89,-39 36-172,1 0 1,0 0 0,0 0 0,-1 1-1,1-1 1,0 0 0,0 1-1,0-1 1,0 1 0,0-1 0,0 1-1,0-1 1,0 1 0,0 0 0,1-1-1,-1 1-4,-1 0 0,0 1 0,0-1 0,1 0 0,-1 0-1,0 1 1,0-1 0,1 0 0,-1 0 0,0 1 0,0-1-1,0 0 1,1 0 0,-1 1 0,0-1 0,0 0 0,0 1 0,0-1-1,0 0 1,0 1 0,0-1 0,0 0 0,0 1 0,0-1-1,0 0 1,0 1 0,0-1 0,0 0 0,0 1 0,0-1-1,-9 40-38,6-30 28,-1 1 2,2 0 0,-1 0 0,1 0 0,1 0 0,0 1 0,1-1 0,0 0 0,1 1 0,3 20 0,-3-30 8,-1 0-1,1 0 1,0 0 0,0 0-1,0 0 1,0 0 0,0 0 0,1 0-1,-1 0 1,1 0 0,-1-1-1,1 1 1,-1-1 0,1 1 0,0-1-1,0 0 1,0 1 0,3 0-1,-2-1 8,0 0 0,1 0 0,0 0 0,-1 0 0,1-1-1,0 1 1,-1-1 0,1 0 0,0 0 0,4-1 0,2-1 24,0 0 1,0-1-1,0 0 1,-1 0 0,1-1-1,-1 0 1,12-8 0,-13 6 15,1 0 1,-1-1 0,1 1 0,-2-2-1,1 1 1,7-12 0,-13 17-26,1-1-1,-1 0 1,0 0 0,-1 0-1,1-1 1,-1 1 0,1 0 0,-1-1-1,0 1 1,0-1 0,0 1 0,-1-1-1,1 1 1,-1-1 0,0 1-1,0-1 1,0 0 0,-1 1 0,1-1-1,-1 1 1,-1-7 0,0 7-14,1 1-1,-1 0 1,0 0 0,0 0 0,1 0 0,-1 0 0,0 0-1,-1 1 1,1-1 0,0 1 0,0-1 0,-1 1-1,1 0 1,-1 0 0,1 0 0,-1 0 0,1 0 0,-1 1-1,-3-1 1,4 0-9,1 1 0,-1 0 0,1-1 0,0 1 0,-1 0 0,1 0 0,-1 0 0,1 0 0,-1 0 0,1 0 0,0 1 0,-1-1 0,1 0 0,-1 1 0,1-1 0,0 1 0,-1-1 1,1 1-1,0 0 0,0-1 0,0 1 0,-1 0 0,1 0 0,0 0 0,0 0 0,0 0 0,0 0 0,0 0 0,1 0 0,-1 1 0,0-1 0,0 0 0,1 0 0,-1 1 0,1-1 0,-1 3 0,1-4 0,0 1 1,0 0 0,0 0-1,0 0 1,0 0 0,0-1-1,0 1 1,1 0 0,-1 0 0,0-1-1,0 1 1,1 0 0,-1 0-1,1-1 1,-1 1 0,1 0-1,-1-1 1,1 1 0,-1 0-1,1-1 1,0 1 0,-1-1-1,1 1 1,0-1 0,-1 1-1,1-1 1,0 0 0,0 1-1,-1-1 1,2 1 0,25 5-18,-13-6 22,1 1 1,0-2 0,-1 0-1,1-1 1,0 0 0,-1-1-1,0-1 1,0 0 0,18-8-1,-5 0-9,0-1-1,0-2 0,35-25 1,-50 31-8,0 0 1,0-1-1,-1-1 1,15-17-1,-24 23-65,-12 14 37,-14 16-1,8-5 13,-21 35 0,33-49 26,0 1 0,1 0 1,0 0-1,0 0 1,1 0-1,-1 0 0,2 1 1,-1-1-1,0 13 1,2-18 3,0-1-1,0 1 1,0-1 0,0 1 0,0-1 0,1 1 0,-1-1 0,0 0 0,1 1-1,-1-1 1,1 1 0,0-1 0,-1 0 0,1 0 0,0 1 0,0-1 0,0 0-1,0 0 1,0 0 0,0 0 0,0 0 0,0 0 0,2 1 0,-1-1 1,1 0 0,0 0 1,0 0-1,0 0 1,0 0-1,-1-1 0,1 1 1,0-1-1,0 0 1,6 0-1,4-1 4,-1-1 0,0 0 0,1-1 0,13-5 0,1-2 8,0-1-1,-1-2 1,26-15 0,-37 19-4,0-1 0,-1-1-1,0 0 1,-1-1 0,-1 0 0,14-17 0,-19 20-18,-8 12-23,-5 8 22,1-1-3,1 0 0,0 0-1,1 1 1,0 0 0,0-1 0,-1 17-1,4-24 13,-1 0 0,1 0 0,0 0 0,0 0 0,0 0 0,0 0-1,0 0 1,1 0 0,0 0 0,-1 0 0,1 0 0,0-1 0,1 1 0,-1 0-1,0 0 1,1-1 0,-1 1 0,1-1 0,0 1 0,0-1 0,0 0 0,0 1-1,0-1 1,1 0 0,-1 0 0,1-1 0,3 3 0,4 0-47,1-2 0,-1 1 0,1-2 0,-1 1 0,1-1 0,-1-1 0,1 0 1,0 0-1,-1-1 0,1-1 0,-1 1 0,1-2 0,-1 1 0,0-2 0,0 1 0,0-1 0,9-6 1,-15 8-63,-1 0 0,0-1 0,1 1 0,-1-1 0,0 0 0,-1 0 0,1 0 0,0 0 0,-1 0 0,0 0 0,0-1 0,0 1 0,0-1 1,0 0-1,-1 1 0,0-1 0,0 0 0,0 0 0,0 0 0,0 0 0,-1 0 0,1 0 0,-1 0 0,0 0 0,-1 0 0,1 0 0,-2-5 1,-4-33-651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9:5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 12075,'-6'-4'690,"3"2"-525,1 1-1,0-1 1,-1 1 0,1-1 0,-1 1 0,0 0 0,1 0 0,-1 0-1,0 0 1,0 1 0,1-1 0,-1 1 0,0-1 0,0 1 0,0 0-1,-5 1 1,8-1-145,0 0 0,0 0 0,-1 0 0,1 0 0,0 0 0,0 0 0,0 1 0,-1-1 0,1 0 0,0 0 0,0 0 0,0 0 0,-1 0 0,1 1 0,0-1-1,0 0 1,0 0 0,0 0 0,0 1 0,0-1 0,-1 0 0,1 0 0,0 0 0,0 1 0,0-1 0,0 0 0,0 0 0,0 1 0,0-1 0,0 0 0,0 0 0,0 0 0,0 1 0,0-1-1,0 0 1,0 0 0,0 1 0,0-1 0,0 0 0,0 0 0,1 0 0,-1 1 0,0-1 0,0 0 0,0 0 0,0 0 0,0 1 0,1-1 0,-1 0 0,0 0 0,0 0 0,0 0-1,0 0 1,1 1 0,-1-1 0,0 0 0,0 0 0,14 8 378,9-1-220,1-1 0,0-1 1,0-1-1,1-1 0,29-1 0,-35-1-118,595-11 644,-253-4-588,543 34-36,-15 1 34,-248-47 16,-42 0-57,-109 40-21,-5 29-240,-431-37 119,75 5-1345,-129-11 1410,1 0-20,0 0-1,-1 0 1,1 0-1,0 0 1,-1 0-1,1 0 1,-1 0-1,1 0 1,0 0-1,-1 0 1,1 0-1,0-1 1,-1 1-1,1 0 1,-1 0-1,1-1 1,-1 1-1,2-1 1,-1-4-248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17804,'-2'-2'2488,"7"9"-2184,4 5 1065,7 2-593,-2-1-384,5 1-864,4-4-360,3-1 712,2-2-168,-2-2-121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175 329 17548,'-26'21'1216,"1"-3"297,-43 43 0,62-55-1310,1 0 1,-1 1-1,1 0 0,1 0 0,-1 0 1,1 0-1,0 1 0,1 0 0,0-1 1,0 1-1,-3 16 0,6-21-184,-1-1-1,1 0 1,0 0-1,0 0 1,0 0-1,0 0 1,0 1-1,0-1 1,1 0-1,-1 0 1,1 0-1,0 0 1,-1 0-1,1 0 1,0 0-1,0 0 1,0 0-1,1 0 1,-1-1-1,0 1 0,1 0 1,-1-1-1,1 1 1,-1-1-1,1 1 1,0-1-1,-1 0 1,1 0-1,0 0 1,0 0-1,0 0 1,0 0-1,0 0 1,0-1-1,0 1 1,0-1-1,1 1 1,2-1-1,5 1-4,0 0 0,1-1-1,-1 0 1,1-1-1,-1 0 1,16-4-1,-6 0-3,0-1 0,0-1-1,-1-1 1,-1-1 0,1-1 0,-1 0-1,-1-2 1,0 0 0,-1 0-1,21-21 1,-20 16 3,-1 0 1,-1-2-1,0 1 1,-2-2-1,0 0 1,-1 0-1,-1-1 1,15-41-1,-21 49-4,-2 0-1,0-1 1,0 0-1,-1 1 1,-1-1-1,0 0 1,-1 0-1,-1 0 1,-4-27-1,4 37-6,0-1 1,0 1-1,0 0 0,-1 0 0,1 0 1,-1 0-1,0 0 0,0 0 0,-1 1 1,1-1-1,-1 1 0,0-1 0,1 1 1,-2 0-1,1 0 0,0 0 1,-1 1-1,1-1 0,-1 1 0,1 0 1,-1 0-1,0 0 0,0 0 0,0 1 1,-1-1-1,1 1 0,0 0 1,0 0-1,-1 1 0,1-1 0,0 1 1,-1 0-1,1 0 0,-8 2 0,-1 0 3,0 1-1,0 0 0,0 1 0,1 0 0,-1 1 0,1 0 0,0 1 0,1 1 0,-1 0 0,-13 11 0,8-5 7,1 1 0,0 1 0,1 1 0,1 0 0,-21 29 0,31-38-8,0 0 0,0 0 0,0 0 0,1 0 0,0 1 0,0-1 0,1 1 0,0 0 0,-1 11 0,3-16 0,0 0 1,0 1-1,0-1 0,0 0 0,1 1 0,-1-1 1,1 0-1,0 0 0,0 0 0,0 1 0,0-1 1,1 0-1,-1-1 0,1 1 0,0 0 0,0 0 1,0-1-1,0 1 0,0-1 0,1 1 0,-1-1 1,1 0-1,-1 0 0,1 0 0,3 1 0,11 5-6,0 0-1,1-2 1,0 0-1,0-1 1,0-1-1,1-1 1,26 2-1,50 10-56,-80-11 45,0 0 0,-1 1 0,1 1 0,-1 1 0,0 0 0,16 11-1,-22-13-26,0 1 0,-1 1 0,0-1 0,0 1 0,0 0 0,-1 1 0,0 0 0,-1 0 0,1 0 0,7 18 0,-9-16-132,-3-6-39,0-1-1,1 1 0,0 0 0,0-1 0,4 7 0,-5-9 140,-1-1-1,1 1 1,-1-1-1,1 1 1,0 0 0,0-1-1,-1 1 1,1-1-1,0 0 1,0 1 0,0-1-1,0 1 1,-1-1-1,1 0 1,0 0 0,0 0-1,0 0 1,0 1-1,0-1 1,0 0 0,0 0-1,0-1 1,-1 1-1,1 0 1,0 0 0,0 0-1,0-1 1,0 1-1,0 0 1,0-1 0,0 0-1,6-3-152,0 0 1,-1-1-1,1 0 0,-1-1 0,6-7 0,-9 11 144,28-30-892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14283,'31'-18'2715,"-30"18"-2642,-1 0 1,1 0-1,-1-1 1,1 1-1,-1 0 1,1 0-1,-1 0 1,1 0-1,0 0 1,-1 0-1,1 0 1,-1 0-1,1 0 1,-1 0-1,1 0 1,0 0-1,-1 1 0,1-1 1,-1 0-1,1 0 1,0 1-1,0 0 63,-1-1 0,0 1 0,1 0 0,-1 0 0,0 0-1,0-1 1,1 1 0,-1 0 0,0 0 0,0 0 0,0 0 0,0-1-1,0 1 1,0 0 0,0 0 0,0 0 0,0 0 0,-1-1 0,1 1-1,-1 1 1,-14 44 2452,11-37-2398,1 0-1,0 0 1,0 0 0,1 0 0,0 1-1,0-1 1,1 1 0,1 0-1,0 11 1,0-19-180,1 1 0,0-1 1,0 1-1,0 0 0,0-1 0,0 0 0,0 1 0,1-1 0,-1 0 1,1 0-1,-1 0 0,1 0 0,0 0 0,0 0 0,0 0 0,0 0 1,0-1-1,1 1 0,-1-1 0,0 0 0,1 1 0,-1-1 0,1 0 1,-1-1-1,1 1 0,0 0 0,-1-1 0,1 1 0,3-1 0,7 2-121,1-2-1,0 1 0,0-1 0,18-3 0,28-8-465,-44 8 296,0 0 0,1 0 0,-1 2 0,32 0-1,-44 1 242,-1 1 0,0 0-1,0 0 1,0 0-1,1 0 1,-1 0-1,0 0 1,-1 1 0,1 0-1,0-1 1,0 1-1,-1 0 1,1 0-1,-1 1 1,1-1 0,-1 0-1,0 1 1,0 0-1,0-1 1,0 1-1,-1 0 1,1 0 0,-1 0-1,1 0 1,-1 0-1,0 0 1,0 0 0,-1 1-1,1-1 1,0 5-1,0 9 82,0 0 1,-1 0-1,-1 0 0,-4 26 1,-78 335 2362,74-347-2291,2-2-13,-3 0-1,-20 48 1,25-68-56,0 0 0,0 0 1,0 0-1,-1-1 0,-1 0 0,0 0 1,0 0-1,0-1 0,-1 0 0,0 0 1,-14 8-1,19-13-14,0 0-1,-1-1 1,1 1 0,-1-1 0,1 0-1,-1 0 1,1 0 0,-1 0 0,0-1-1,0 1 1,1-1 0,-1 0 0,0 0-1,0-1 1,1 1 0,-1-1 0,0 0-1,0 1 1,1-2 0,-1 1 0,1 0-1,-1-1 1,1 0 0,0 1 0,0-1-1,-1-1 1,1 1 0,1 0 0,-4-4 0,-2-2 29,0 0 0,1-1 1,0 0-1,1 0 0,0-1 1,1 0-1,0 0 0,-6-16 1,5 10-26,2-1 0,-1 1 0,2-1-1,0-1 1,1 1 0,1 0 0,0 0 0,2-1 0,0 1 0,0 0 0,2-1 0,8-30-1,-4 29-91,0 0 0,1 0 0,1 0 0,1 1 0,0 0 0,1 1 0,1 0 0,1 1 0,0 0 0,24-21 0,-5 10-283,2 0 0,50-29-1,83-36 2,-11 18-7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10626,'0'2'4745,"4"0"-3080,-1-2-441,3 0-272,1 1-224,14 1 1609,3 0-1001,2 3-576,6-1-208,5-3-304,3 1-168,0 2-424,1-4-416,-1-4 648,0-10-96,-1-14-104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20268,'5'0'1641,"-5"9"-1273,0 5-176,-1 14 712,-3 7-328,1 10-456,-1 3-168,-1 1-168,1 2-104,3-11-232,1-5-128,1-16-256,5-7-137,8-15-103,1-9-688,8-11 1240,0-10-249,2-6 49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432 171 13715,'2'-18'1544,"-4"11"-832,-5 11-255,-4 17 783,1 9-200,-4 10-256,0 4-136,3 12-312,-1-2-80,3-3-104,6-4-56,3-12-152,0-10-144,5-9-408,-1-11 24,-1-12 416,1-12-112,-8-8-128</inkml:trace>
  <inkml:trace contextRef="#ctx0" brushRef="#br0" timeOffset="1">3 1 18260,'-2'0'1832,"7"0"-1104,7 0-311,11 0 951,7 0-256,10 0-440,9 2-256,7-1-576,4 1-320,-2 0-1864,-4 0 2080,0 1-329,-3 1-223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125 134 17516,'-48'13'4089,"43"-10"-3889,-1 0 1,1 0-1,0 1 1,0-1-1,0 1 1,0 0-1,0 1 1,1-1-1,-5 7 1,6-8-178,1 0 0,-1 1 0,1-1 0,0 1 0,0-1 0,1 1 1,-1-1-1,1 1 0,0 0 0,0 0 0,0 0 0,0 0 0,1 0 1,-1 0-1,1 7 0,0-10-14,1 1 1,-1-1-1,0 1 1,1-1-1,-1 0 1,1 1-1,-1-1 1,1 1-1,0-1 1,-1 0-1,1 0 1,0 1-1,0-1 1,0 0-1,0 0 1,0 0-1,0 0 1,0 0-1,1 0 1,1 1-1,0-1 16,-1 0-1,1 0 1,0 0-1,-1-1 1,1 1 0,0-1-1,0 1 1,0-1-1,0 0 1,3-1-1,3 0 64,0 0-1,0-1 0,0 0 0,-1-1 1,1 0-1,9-5 0,1-2 165,0-1 0,0-1 0,-1-1-1,25-23 1,-35 29-154,-1 0-1,-1 0 1,1 0-1,-1-1 1,-1 0-1,1 0 1,-1-1 0,-1 1-1,1-1 1,-2 0-1,1 0 1,3-16-1,-6 22-74,-1 1-1,0-1 0,1 1 1,-1-1-1,0 0 1,0 1-1,-1-1 0,1 1 1,0-1-1,-1 1 1,1-1-1,-1 1 1,0 0-1,0-1 0,0 1 1,0 0-1,-3-4 1,3 4-10,-1 1 1,0-1 0,1 1 0,-1-1-1,0 1 1,0 0 0,0 0 0,0 0-1,-1 0 1,1 0 0,0 0 0,0 0-1,0 1 1,-1-1 0,-3 1 0,-2-1-32,0 1 1,-1 1 0,1-1 0,0 1-1,0 1 1,0 0 0,0 0 0,0 0-1,-12 6 1,14-5-164,0-1-1,0 1 1,0 1-1,0-1 1,0 1 0,1 0-1,-1 0 1,1 1 0,0-1-1,1 1 1,-9 10 0,13-14 180,0-1 0,-1 0 1,1 1-1,0-1 1,-1 1-1,1-1 1,0 0-1,-1 1 1,1-1-1,0 1 0,0-1 1,0 1-1,0-1 1,-1 1-1,1-1 1,0 1-1,0-1 1,0 1-1,0-1 0,0 1 1,0-1-1,0 1 1,0-1-1,0 1 1,1-1-1,-1 1 1,0-1-1,0 1 0,0-1 1,1 1-1,-1-1 1,0 1-1,0-1 1,1 0-1,-1 1 1,0-1-1,1 0 1,-1 1-1,0-1 0,1 0 1,0 1-1,0 0-30,1-1-1,0 0 1,-1 0-1,1 0 1,-1 0-1,1 0 1,-1 0-1,1 0 1,0-1-1,-1 1 1,1-1-1,-1 1 0,1-1 1,1 0-1,27-16-440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14203,'2'-3'284,"1"1"1,0-1-1,0 1 1,0-1-1,0 1 0,0 0 1,0 0-1,1 1 1,-1-1-1,1 1 0,-1-1 1,1 1-1,0 0 1,-1 0-1,1 1 0,0-1 1,0 1-1,-1 0 1,1 0-1,0 0 0,0 0 1,0 1-1,5 1 1,1 0 84,0 0 1,0 1-1,0 1 1,0-1-1,-1 2 1,0-1 0,15 10-1,-15-7-266,0 0-1,-1 0 1,0 1-1,0 0 1,-1 0-1,0 0 1,0 1-1,-1 1 1,0-1-1,-1 1 1,5 11-1,-4-7-30,-2 0 0,0 0 0,0 1-1,-2 0 1,1-1 0,-2 1 0,0 24 0,-3-13-71,-1 0 0,-1-1 0,-1 0 0,-1 0 1,-1 0-1,-1-1 0,-1 0 0,-2 0 0,-18 31 1,8-22-177,-1-2 0,-1 0 0,-1-2 1,-2 0-1,-1-2 0,-1-1 1,-36 25-1,12-20-152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14779,'0'1'100,"0"0"-1,0 0 1,1 1 0,-1-1-1,0 0 1,0 0 0,0 0-1,1 0 1,-1 0 0,1 0-1,-1 0 1,1 0 0,-1 0-1,1 0 1,0 0-1,-1 0 1,1 0 0,0-1-1,0 1 1,-1 0 0,1 0-1,1 0 1,0 0 29,1 0 1,-1 1 0,1-2-1,-1 1 1,1 0-1,-1 0 1,1-1-1,-1 1 1,5-1-1,7 0 287,1-1-1,27-5 1,-27 4-67,81-12 573,361-49 1464,4 27-1479,209 38-527,-562 0-365,187 0 22,469-59-1,-701 48-33,211-24 55,-213 28 26,-1 4 0,94 9 1,-127-4-133,-8-1 140,0-1 1,27 0 0,-41-2-186,0 0 0,-1-1 0,1 1 0,-1-1 0,1 0 0,-1-1 0,1 1 0,-1-1 0,0 0 0,1 0 0,-1 0 0,0 0 0,-1-1 0,1 1 0,4-5 0,-7 6 69,0 0-1,0-1 1,0 1-1,0-1 1,0 1-1,-1-1 1,1 1-1,0-1 1,-1 0-1,0 1 1,1-1-1,-1 0 1,0 1-1,0-1 1,0 0 0,0 1-1,0-1 1,0 0-1,0 1 1,0-1-1,-1 0 1,0-3-1,-10-21-340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13675,'-9'126'5174,"0"-34"-4151,8-66-878,-1 58 65,2-77-183,0 0 0,1 0 0,0 0 0,1 0-1,-1 0 1,1 0 0,1 0 0,4 10-1,-6-16-4,-1 1-1,1-1 0,0 0 1,0 0-1,0 0 0,0 0 1,-1 0-1,1-1 0,0 1 1,0 0-1,1 0 0,-1 0 1,0-1-1,0 1 0,0-1 1,0 1-1,1-1 0,-1 1 1,0-1-1,3 1 0,-2-1 18,1-1-1,-1 1 1,1 0 0,-1 0-1,1-1 1,-1 0-1,0 1 1,1-1-1,-1 0 1,4-2 0,4-3 144,1-1 0,-1 0 0,14-15 0,-17 17-83,72-69 874,-39 34-151,67-49 0,-103 85-776,1 1 0,0 0-1,-1 1 1,1-1 0,0 1-1,0 0 1,10-3 0,-14 5-38,0 0 0,1 0 0,-1 0 0,1 0 1,-1 0-1,0 0 0,1 0 0,-1 0 0,1 1 0,-1-1 0,0 0 0,0 1 1,1-1-1,-1 1 0,0 0 0,0-1 0,1 1 0,-1 0 0,0 0 1,0 0-1,0 0 0,0 0 0,0 0 0,0 0 0,0 0 0,-1 0 1,1 0-1,0 0 0,-1 0 0,1 1 0,0-1 0,-1 0 0,1 3 0,3 7 9,-1 1-1,-1-1 0,0 1 0,0 0 1,-1 14-1,-3 63 38,1-70-28,-1-7 54,2 4-1065,0-15 968,0-1 0,0 0 0,1 1 1,-1-1-1,0 0 0,1 0 0,-1 1 0,0-1 0,1 0 0,-1 0 0,0 0 0,1 0 0,-1 1 0,1-1 0,-1 0 1,0 0-1,1 0 0,-1 0 0,1 0 0,-1 0 0,0 0 0,1 0 0,-1 0 0,0 0 0,1 0 0,-1 0 1,1-1-1,-1 1 0,0 0 0,1 0 0,-1 0 0,0 0 0,1-1 0,-1 1 0,0 0 0,1 0 0,-1-1 1,0 1-1,1 0 0,-1-1 0,20-10-271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0:0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4 296 10754,'0'1'116,"-1"-1"-1,1 1 0,0 0 1,-1 0-1,1 0 1,0 0-1,-1 0 0,1-1 1,0 1-1,0 0 0,0 0 1,0 0-1,0 0 1,0 0-1,0 0 0,0 1 1,0-2-57,0 1 1,1-1 0,-1 0 0,0 1-1,1-1 1,-1 0 0,0 1-1,0-1 1,1 0 0,-1 0 0,0 0-1,1 1 1,-1-1 0,1 0-1,-1 0 1,0 0 0,1 0 0,-1 0-1,1 1 1,-1-1 0,0 0-1,1 0 1,-1 0 0,1 0-1,0-1 1,35-8 1640,-24 5-1607,57-15 402,0 4 1,1 2-1,0 4 1,0 3-1,90 3 0,348-25-301,-104 1-98,-264 24-81,724-35 34,-840 36-35,778-57 752,-240 32-670,49 0-55,-579 25-26,-17 1 5,-1 1-1,1 0 1,0 1 0,19 3 0,-34-4-15,0 0 0,0 0-1,0 0 1,0 0 0,0 0 0,0 0 0,0 1 0,0-1 0,0 0 0,0 0 0,0 0 0,0 0 0,0 0 0,0 0 0,0 0 0,0 0-1,0 0 1,0 0 0,0 0 0,0 0 0,0 0 0,0 0 0,0 0 0,0 0 0,0 0 0,0 0 0,0 0 0,0 1 0,0-1 0,0 0-1,0 0 1,0 0 0,0 0 0,0 0 0,0 0 0,0 0 0,0 0 0,0 0 0,-10 0 65,-16-4-344,0-12 147,16 5 20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20388,'16'5'1857,"3"-5"-1209,8 0-280,11-4 816,6-1-256,12-4-335,7 1-169,2-3-200,-2 1-64,-4 1-144,-6 2-104,-14 3-496,-8 4-257,-20 2 681,-11 2-120,-16 1-120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4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16932,'25'26'2280,"10"-7"-1336,7-10-344,5 1 1385,11-6-945,1-1-56,1-6-544,-1-6-648,-8-12 264,-7-3-96,-18-6-152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11 564 12747,'-3'11'266,"0"1"0,1 0 0,1 0 0,0 0 0,1 0 0,0 0 0,1 1 0,2 11 0,0 7 335,82 719 899,-79-719-1080,12 42 1,-8-55 119,-10-17-522,0-1 0,1 0 1,-1 0-1,0 0 1,0 0-1,0 1 1,1-1-1,-1 0 1,0 0-1,1 0 1,-1 0-1,0 0 0,0 0 1,1 0-1,-1 0 1,0 0-1,0 0 1,1 0-1,-1 0 1,0 0-1,1 0 1,-1 0-1,0 0 0,0 0 1,1 0-1,-1 0 1,0 0-1,0 0 1,1 0-1,-1 0 1,0-1-1,0 1 0,1 0 1,0-2 53,1 0 1,-1 0-1,0 0 1,1 0-1,-1 0 1,0 0-1,0 0 1,0 0-1,-1-1 0,2-2 1,7-37 534,-1 0 0,2-50 0,-4-90 280,-5 132-692,-21-791 876,15 783-1179,27 65-45,20-2 120,0-2 1,48-2 0,-5-1 23,92 7 17,520 7-5,-494-20 8,291-45 1,351-129 97,-808 170-110,102-22-16,-112 27 11,0 2-1,0 0 1,28 2 0,-49 1 0,0 0 0,0 1-1,0 0 1,0 0 0,0 1-1,0-1 1,0 1-1,0 1 1,10 4 0,-13-4 13,1-1 1,-1 1-1,0 0 1,0-1-1,0 1 1,0 1-1,-1-1 1,1 0-1,-1 1 1,0-1 0,0 1-1,0 0 1,0 0-1,1 5 1,0 0 147,0-1 0,0 1 0,-1 1 0,-1-1 0,0 0 0,0 0 0,-1 0 1,0 1-1,-1 12 0,-5 14-69,4-22-7,0 1 1,0 29-1,2-38-563,1 0 0,0 0 0,0-1 0,1 1 0,-1 0 0,5 7 0,-3-3-130,1-4-179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71 17076,'1'-16'1467,"0"12"-1055,-1 0 0,0 0 0,0 1 0,0-1 0,0 0 1,-1 0-1,-1-6 0,1 9-335,1 0 0,-1 0 0,0-1 1,1 1-1,-1 0 0,0 0 0,0 0 0,0 0 1,0 1-1,0-1 0,0 0 0,0 0 0,0 1 0,-1-1 1,1 0-1,0 1 0,0-1 0,0 1 0,-1 0 1,1-1-1,0 1 0,-1 0 0,1 0 0,0 0 1,-1 0-1,1 0 0,-3 0 0,0 0 7,1 1 0,-1 0 0,0 0 0,0 0 0,0 0 0,1 1 0,-1-1 0,1 1 0,-1 0 0,1 0 0,0 1 0,-1-1 0,1 0 0,1 1 0,-1 0-1,0 0 1,-4 5 0,-1 4 43,-1-1-1,2 2 0,-11 19 1,11-16-82,1-1 0,1 1 0,0 0 0,-4 25 0,8-32-41,-1 0 0,2 1 0,-1-1 0,1 0 0,1 0 0,0 0 0,0 0 0,1 0 0,4 17 0,-5-25 3,0 1 0,-1 0 0,1 0 0,0 0 0,0-1 0,0 1 0,0 0 0,0-1 0,0 1 0,0-1 0,1 0 0,-1 1 0,1-1 0,-1 0 0,1 0 0,-1 0 0,1 0 0,0 0 0,-1 0 0,1 0 0,0 0 0,0-1 0,0 1 0,-1-1 0,1 1 0,0-1 0,0 0 0,0 0 0,0 0 0,0 0 0,0 0 1,0 0-1,0 0 0,0-1 0,-1 1 0,1-1 0,0 1 0,0-1 0,0 0 0,-1 1 0,3-3 0,2 0 67,1-1 0,-1 1 1,0-2-1,-1 1 1,1-1-1,-1 0 1,0 0-1,0 0 0,8-12 1,-7 7 55,0 0 0,-1 0 0,0 0 0,-1 0 0,0-1 0,0 0 0,-1 0 0,0 0 0,-1 0 0,-1-1 0,1-16 0,-2 27-136,0 0-1,0 0 1,0 0-1,0 1 1,0-1-1,0 0 1,0 0-1,0 0 1,-1 0-1,1 1 1,0-1-1,-1 0 1,1 0-1,-1 0 1,1 1 0,0-1-1,-1 0 1,0 1-1,1-1 1,-2-1-1,2 2-24,-1 0-1,1 0 0,-1 0 1,1 1-1,-1-1 0,1 0 1,-1 0-1,1 0 0,-1 0 1,1 0-1,-1 1 1,1-1-1,-1 0 0,1 0 1,-1 1-1,1-1 0,0 0 1,-1 1-1,1-1 1,-1 0-1,1 1 0,0-1 1,-1 1-1,-2 3-54,0 0 1,1 0-1,-1 0 0,1 0 0,-3 7 1,3-4 14,0 0 0,1-1 0,0 1 0,0 0 0,0 8 0,2 11-338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17364,'0'28'1800,"0"4"-1120,-3-4-272,-1-2 913,3 0-345,1-10-704,0-4-456,5-12-704,2-3 776,3-20-208,3-5-177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57 155 12291,'-1'0'506,"0"-1"1,0 1 0,0-1-1,0 1 1,0-1-1,1 1 1,-1-1 0,0 1-1,0-1 1,1 0 0,-1 0-1,0 1 1,1-1-1,-1 0 1,-1-4 4028,4 11-3625,0 1-873,0-1 1,1 1 0,0 0-1,0-1 1,1 0 0,0 0-1,0 0 1,0 0 0,1-1 0,0 1-1,0-1 1,6 5 0,-3-4-213,1-1 1,-1 0 0,1 0-1,0 0 1,0-1 0,1-1-1,-1 1 1,12 1 0,-14-3 147,-1 0 1,1 1 0,0-1-1,-1 2 1,1-1 0,-1 1-1,0-1 1,0 2 0,8 6-1,-13-9 33,1-1 0,0 1-1,-1-1 1,1 1-1,-1 0 1,1 0 0,-1-1-1,0 1 1,0 0 0,0 0-1,0 0 1,0 1-1,-1-1 1,1 0 0,0 0-1,-1 0 1,0 1 0,1-1-1,-1 0 1,0 0-1,0 1 1,0-1 0,-1 0-1,1 0 1,-1 1 0,1-1-1,-1 0 1,1 0-1,-1 0 1,0 0 0,0 0-1,0 0 1,0 0 0,-2 2-1,-1 0 48,0 1 0,0-1 0,-1-1 0,1 1 0,-1 0 0,0-1 0,0 0 0,0 0 0,0-1-1,-1 1 1,1-1 0,-1 0 0,0-1 0,1 1 0,-1-1 0,0 0 0,0-1 0,0 1 0,-7-1 0,6 0-22,0-1 0,0 1 0,1-1-1,-1 0 1,0 0 0,0-1 0,1 0 0,-1 0 0,1-1 0,-1 0 0,1 0 0,0 0 0,0-1 0,0 0 0,1 0 0,-6-5 0,6 3-22,1 1 0,0-1 1,0 0-1,0 0 0,1 0 1,0 0-1,0-1 0,-3-12 1,-6-24-118</inkml:trace>
  <inkml:trace contextRef="#ctx0" brushRef="#br0" timeOffset="1">51 1 16628,'11'0'2240,"1"3"-1320,2-3-424,2 4 1713,8-2-1177,3-1-224,4 3-800,1-4-480,1 0 536,-1 0-168,1-4-88,2-1-112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17540,'-9'13'1856,"-6"6"-1120,-1 7-288,-2 11 993,-1 5-385,-2 9-408,2-2-152,5 3-248,5-1-120,7-11-216,2-3-144,12-14-408,1-9-264,9-11 1904,5-3-1168,1-14-32,2-5-80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16620,'0'2'173,"0"-1"1,1 0 0,-1 1 0,0-1 0,1 1 0,-1-1 0,1 0 0,0 1 0,-1-1 0,1 0 0,0 0 0,1 2 0,-2-3-113,1 0 0,-1 1 0,0-1 0,1 0 0,-1 0 0,0 0 0,1 0 0,-1 0 0,0 0 0,1 0 0,-1 1 0,0-1 0,1 0 0,-1 0 0,0 0 0,1 0 0,-1 0 0,1-1 0,-1 1 0,0 0 0,1 0 0,-1 0 0,0 0 0,1 0 0,-1 0 0,0-1 0,1 1 0,-1 0 0,0 0 0,1-1 0,3-2 361,-1-1 0,1 0 0,-1-1 0,0 1 0,4-7 0,-2 3-85,59-94 1937,-30 46-1783,54-70 1,-87 125-492,-1 0 1,1 0 0,0 0 0,0 0-1,0 0 1,0 0 0,0 0-1,0 0 1,0 0 0,0 0 0,0 1-1,3-2 1,-4 2-1,0 0 0,0 1 0,1-1 0,-1 0 1,0 0-1,0 1 0,0-1 0,1 0 0,-1 0 0,0 1 0,0-1 0,0 0 1,0 1-1,0-1 0,0 0 0,0 1 0,1-1 0,-1 0 0,0 1 0,0-1 1,0 0-1,0 1 0,-1-1 0,1 0 0,0 1 0,0-1 0,0 0 0,0 1 1,0-1-1,0 0 0,-1 1 0,-11 41-15,10-37 9,-9 26-18,-10 25-2,3 2-1,-19 99 1,37-156-12,0 0 0,-1 0 0,1 0 1,0 0-1,0 1 0,0-1 0,0 0 0,0 0 0,0 0 0,0 0 0,0 1 1,0-1-1,1 0 0,-1 0 0,0 0 0,1 0 0,-1 0 0,1 0 0,-1 0 1,2 2-1,-1-3-1,0 0-1,0 0 1,0 0 0,0-1 0,0 1-1,0 0 1,0-1 0,0 1 0,0 0 0,0-1-1,0 1 1,-1-1 0,1 0 0,0 1-1,0-1 1,-1 0 0,1 1 0,0-1 0,-1 0-1,1 0 1,0 0 0,-1 1 0,0-1-1,1 0 1,0-1 0,14-24-246,1-4-85</inkml:trace>
  <inkml:trace contextRef="#ctx0" brushRef="#br0" timeOffset="1">476 214 19220,'-16'16'2009,"14"-9"-905,13-12 640,4-6-776,10-3-816,-2-2-440,3 0-712,0 4-232,-3-2 896,0 2-280,0 0-241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 21453,'-9'1'223,"1"0"0,0 1 0,-1-1 0,1 1 0,0 1 0,0 0 1,1 0-1,-1 0 0,0 1 0,1 0 0,0 1 0,0 0 0,0 0 1,1 0-1,0 1 0,0-1 0,-8 11 0,5-5-178,0 0 0,1 1 0,1-1 0,-1 2 0,2-1 0,0 1 0,1 0 0,0 0 0,-5 22 0,9-32-45,1 1 1,-1-1 0,1 1-1,0-1 1,0 0-1,0 1 1,0-1-1,1 1 1,-1-1 0,1 0-1,0 1 1,0-1-1,2 6 1,-2-8-1,0 1 1,0-1 0,0 0-1,1 1 1,-1-1 0,0 0-1,0 0 1,1 0-1,-1 0 1,0 0 0,1 0-1,-1-1 1,1 1 0,0 0-1,-1-1 1,1 1-1,-1-1 1,1 1 0,0-1-1,-1 0 1,1 0 0,0 0-1,-1 0 1,1 0-1,0 0 1,-1 0 0,1-1-1,0 1 1,2-1 0,4-2 12,0 0 1,0 0 0,0-1 0,0 0 0,0-1-1,-1 1 1,0-1 0,8-8 0,52-52 218,-59 57-198,7-7 51,0-1 1,-2-1-1,0 0 0,0-1 0,-2 0 0,15-31 0,-26 48-82,1 0 0,0 0 0,-1 0 0,1-1-1,-1 1 1,0 0 0,1 0 0,-1-1 0,0 1 0,0 0-1,0 0 1,1-1 0,-1 1 0,-1 0 0,1-1-1,0 1 1,0 0 0,0-1 0,-1-1 0,0 3-14,0 0 1,1-1-1,-1 1 1,1 0-1,-1-1 0,0 1 1,1 0-1,-1 0 1,0 0-1,1-1 1,-1 1-1,0 0 1,1 0-1,-1 0 0,0 0 1,0 0-1,1 0 1,-1 0-1,0 1 1,1-1-1,-1 0 1,0 0-1,1 0 1,-2 1-1,-5 2-166,0 0 0,1 1-1,0 0 1,-1 0 0,-5 5-1,0 2-302,0 1 0,0 0-1,2 0 1,0 2-1,0-1 1,-9 18-1,6-9-316</inkml:trace>
  <inkml:trace contextRef="#ctx0" brushRef="#br0" timeOffset="1">290 300 18444,'-22'49'2208,"-5"-2"-1407,3-2-377,3-3 1336,7-10-936,3-6-256,13-13-616,5-10-408,9-12-720,5-8 2032,1-17-1072,7-8-144,2-14 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19548,'-23'12'1360,"2"1"0,0 0-1,0 2 1,-34 32 0,53-46-1317,1 0 1,0 0-1,0 1 0,-1-1 1,1 1-1,0-1 0,0 1 0,1-1 1,-1 1-1,0 0 0,1-1 1,-1 1-1,0 0 0,1 1 1,0-2-42,0 0 1,0 0-1,1-1 1,-1 1 0,0 0-1,1-1 1,-1 1-1,0-1 1,1 1-1,-1 0 1,1-1 0,-1 1-1,1-1 1,-1 1-1,1-1 1,-1 0 0,1 1-1,0-1 1,-1 1-1,1-1 1,0 0 0,-1 0-1,1 1 1,0-1-1,-1 0 1,1 0-1,0 0 1,0 0 0,-1 0-1,1 0 1,0 0-1,0 0 1,-1 0 0,2 0-1,15 0-89,0-1-1,0-1 1,22-5-1,-25 4-15,-1 0 0,0 1 0,1 1 0,0 0 0,-1 1 0,16 2 0,-27-2 81,0 0 0,0 1-1,-1-1 1,1 0 0,0 1 0,0-1 0,0 1-1,-1 0 1,1 0 0,0 0 0,-1 0-1,1 0 1,0 0 0,-1 0 0,1 0-1,-1 0 1,0 1 0,0-1 0,1 1-1,1 2 1,-3-2 15,1-1 0,-1 1 0,0 0 1,1 0-1,-1 0 0,0 0 0,0 0 0,0 0 0,0 0 0,0-1 0,-1 1 1,1 0-1,0 0 0,-1 0 0,0 0 0,-1 2 0,-2 5 42,0-1 1,-1 0-1,0 0 0,-1-1 0,0 0 1,-12 12-1,10-12-28,0 0 0,0 0 0,0-1 0,-1 0 0,0-1 0,-19 8 1,26-12-65,-1 0 1,0 0 0,0 0 0,1 0 0,-1-1 0,0 1 0,0-1 0,0 0 0,1 1-1,-1-2 1,0 1 0,0 0 0,0 0 0,0-1 0,1 0 0,-1 1 0,0-1 0,1 0-1,-1 0 1,0-1 0,1 1 0,-1 0 0,1-1 0,0 0 0,0 1 0,-1-1-1,1 0 1,0 0 0,-3-5 0,2 3-4,0 0 0,1 0 0,0 0 0,-1-1 0,-1-5 0,-2-27-428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0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6553,'7'4'258,"0"0"0,0-1 0,1 0-1,-1 0 1,1 0 0,0-1-1,0 0 1,-1-1 0,1 0 0,1 0-1,-1-1 1,0 0 0,0 0 0,12-3-1,11-2 726,-1-2 0,43-15 0,-33 10-383,-39 11-586,43-12 348,0 1 0,1 2 0,50-5 0,231 7 1348,-106 6-867,-49-3-555,300-16-98,-461 20-189,1435-101 202,-789 59 99,-598 39-282,54-4-7,1 5 0,121 12 1,-93 0-762,149-9 1,-242-3-1923,54-8 0,-84 8 2144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81 18612,'16'5'1496,"-4"-2"-1104,2-1-336,2 0-24,1-2-376,3-2 400,-3-7-232,1-3-192</inkml:trace>
  <inkml:trace contextRef="#ctx0" brushRef="#br0" timeOffset="1">244 0 12819,'-1'0'137,"0"0"0,1 0 1,-1 0-1,1 0 0,-1 0 1,1 1-1,-1-1 0,1 0 1,-1 0-1,1 0 0,-1 1 0,1-1 1,-1 0-1,1 1 0,-1-1 1,1 0-1,0 1 0,-1-1 1,1 1-1,-1-1 0,1 0 1,0 1-1,0-1 0,-1 1 1,1-1-1,0 1 0,0-1 0,-1 1 1,1-1-1,0 1 0,0 0 1,0-1-1,0 1 0,0 0 1,-6 25 2425,5-24-2149,-1 20 428,0 0 0,2 1-1,0-1 1,2 0 0,6 36 0,2 26-508,-7-46-273,-2 0 0,-2 0 0,-7 48 1,6-74-285,0-1-1,0 1 1,-2-1 0,1 1 0,-1-1 0,-1 0 0,0 0 0,-1-1 0,0 0 0,0 0 0,-1 0 0,-1-1 0,1 1 0,-16 12 0,18-18 115,-1 0 0,0 0 0,1-1 0,-1 1 0,-1-2-1,1 1 1,0-1 0,-1 1 0,1-2 0,-1 1 0,0-1 0,-11 1 0,-35-1-769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13299,'1'1'145,"-1"-1"-1,1 1 1,-1-1 0,1 1 0,-1-1 0,1 0-1,-1 1 1,1-1 0,0 0 0,-1 1 0,1-1-1,-1 0 1,1 0 0,0 0 0,-1 0 0,1 1-1,0-1 1,-1 0 0,1 0 0,0 0-1,-1 0 1,2-1 0,22 2 573,-19-1-141,196 4 5383,-1 9-4024,201 27-1889,-250-28-586,2-7 1,-1-6 0,267-38-1,71-54 268,-136 23 626,-322 64-303,-15 2-17,1 1 0,-1 0 0,1 2 0,24 0 0,-41 1-41,-1 0-1,1 0 1,-1-1 0,0 1 0,1 0 0,-1 0 0,1 0-1,-1 0 1,1 0 0,-1 0 0,1 0 0,-1 1 0,1-1 0,-1 0-1,0 0 1,1 0 0,-1 0 0,1 1 0,-1-1 0,1 0-1,-1 0 1,0 0 0,1 1 0,-1-1 0,0 0 0,1 1-1,-1-1 1,0 0 0,1 1 0,-1-1 0,0 1 0,0-1-1,0 0 1,1 1 0,-1-1 0,0 1 0,0-1 0,0 1-1,0-1 1,0 0 0,0 1 0,0-1 0,0 1 0,0 0-1,0 0-52,-1 0-1,1 0 1,-1 0-1,0-1 1,1 1-1,-1 0 1,0 0-1,0-1 1,1 1-1,-1 0 1,0-1-1,0 1 1,0 0-1,0-1 1,0 0-1,0 1 1,-1 0 0,-32 4-482,18-7 203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19756,'7'-5'903,"13"-7"756,-14 12-732,-5 10 259,-7 8-665,0 0 0,-1 0 0,-12 22 0,-1 5-389,-5 10-99,14-33-20,1 1 1,0 0-1,2 0 0,-10 48 0,18-69-12,0 0 0,-1 0 0,1 0 1,0-1-1,0 1 0,0 0 0,1 0 0,-1 0 1,0 0-1,1 0 0,-1 0 0,1 0 0,0-1 0,0 1 1,0 0-1,-1 0 0,2-1 0,-1 1 0,0-1 1,0 1-1,0-1 0,1 1 0,-1-1 0,1 0 1,-1 1-1,1-1 0,-1 0 0,1 0 0,0 0 1,-1-1-1,1 1 0,0 0 0,0-1 0,0 1 1,0-1-1,0 1 0,-1-1 0,1 0 0,3 0 1,6 1-83,0-1 1,0 0 0,0-1 0,1 0 0,15-5-1,-1 0-308,1-2-1,-2-1 1,1-1 0,-1-1-1,-1-1 1,44-30-1,-20 6-207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49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16932,'-21'39'1640,"-5"5"-1032,3 0-224,6-1 744,8 1-247,9-7-777,5-7-360,13-13 1696,1-6-1352,14-10-24,4-1-48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78 19668,'-11'7'396,"1"1"-1,1 0 0,-1 0 1,1 1-1,1 0 1,0 1-1,-14 19 0,17-20-284,0-1 0,1 1 0,0-1-1,0 1 1,1 1 0,0-1-1,1 0 1,0 1 0,0-1-1,0 16 1,1-23-107,1 0 1,0 0-1,0 0 0,0 0 1,0 0-1,1 0 0,-1 0 1,0 0-1,1 0 0,0 0 0,-1 0 1,1 0-1,0-1 0,0 1 1,0 0-1,0-1 0,0 1 0,0 0 1,0-1-1,1 1 0,-1-1 1,1 0-1,-1 1 0,1-1 1,-1 0-1,1 0 0,0 0 0,0 0 1,-1 0-1,1-1 0,0 1 1,0 0-1,0-1 0,0 1 1,0-1-1,0 0 0,0 0 0,0 0 1,0 0-1,3 0 0,2-1 9,1 0 0,-1 0-1,1-1 1,-1 0 0,0-1-1,0 1 1,0-1 0,0 0-1,10-8 1,-7 4 33,-1 0-1,0-1 1,-1 0 0,1-1 0,-1 0-1,-1 0 1,0-1 0,0 1 0,5-12-1,-9 16-62,-1 0-1,1-1 0,-1 1 0,0 0 0,0-1 1,-1 1-1,0-1 0,0 0 0,0 0 1,0 1-1,-1-1 0,0 0 0,0 1 0,-1-1 1,0 0-1,0 0 0,0 1 0,0-1 0,-1 1 1,-3-8-1,4 11-94,0 0 0,-1 0 1,1 0-1,0 1 0,0-1 1,-1 0-1,1 1 0,-1-1 0,1 1 1,-1 0-1,0-1 0,1 1 1,-1 0-1,0 0 0,0 0 0,0 0 1,0 1-1,0-1 0,0 0 1,0 1-1,0-1 0,0 1 0,0 0 1,0 0-1,-1 0 0,-3 0 1,3 1-96,-1 0 0,1-1 0,-1 1 0,1 1 0,0-1 0,-1 0 0,1 1 0,0 0 0,0 0 0,0 0 0,0 0 0,0 0 0,1 1 0,-1-1 0,-2 4 0,-6 8-881</inkml:trace>
  <inkml:trace contextRef="#ctx0" brushRef="#br0" timeOffset="1">462 1 17940,'-28'37'2025,"7"-10"-544,-22 38 1,38-57-1327,1 1-1,-1 0 1,2 0 0,0 0-1,0 0 1,0 1 0,1-1-1,0 1 1,0 11 0,2-18-132,0-1 1,0 1 0,0 0-1,1 0 1,-1-1 0,1 1-1,-1 0 1,1-1 0,0 1-1,0-1 1,0 1 0,0-1-1,1 1 1,-1-1 0,0 0-1,1 1 1,0-1 0,2 2-1,-1-2 0,0 1-1,0-1 1,0 0-1,0 0 1,1-1 0,-1 1-1,1-1 1,0 1-1,-1-1 1,1 0-1,6 0 1,4 0 30,1 0 0,-1-1-1,1-1 1,-1 0 0,24-6 0,-16 3 67,-1-1-1,0-1 1,0-2 0,0 0-1,-1 0 1,0-2-1,-1-1 1,0 0 0,21-17-1,-36 24-52,0 1 0,0-1-1,-1 0 1,1-1 0,-1 1 0,0-1-1,5-8 1,-8 12-44,1-1-1,0 0 1,-1 1-1,1-1 1,-1 1-1,0-1 1,1 0 0,-1 1-1,0-1 1,0 0-1,0 0 1,0 1-1,0-1 1,-1 0 0,1 1-1,0-1 1,-1 0-1,1 1 1,-1-1-1,0 1 1,0-1 0,1 1-1,-1-1 1,0 1-1,0-1 1,0 1-1,0 0 1,-2-2 0,-4-2 16,1 0 0,-1 0 1,0 1-1,-1 0 1,1 0-1,-1 1 1,0 0-1,1 1 0,-1-1 1,-1 1-1,1 1 1,-9-1-1,-17-1-564,-53 2 0,81 1 369,-7 0-245,-1 1 0,1 1 0,0 0 0,0 1 0,-18 7 0,13-6-327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20452,'10'-14'659,"0"1"-1,0 1 0,1-1 0,1 2 0,0 0 1,1 0-1,17-11 0,-26 19-582,0 0-1,1 1 1,0-1 0,0 1-1,-1 0 1,1 0 0,0 1-1,1-1 1,-1 1 0,0 1-1,0-1 1,0 0-1,1 1 1,-1 0 0,0 1-1,0-1 1,1 1 0,-1 0-1,0 0 1,0 0 0,0 1-1,0 0 1,0 0 0,0 0-1,-1 1 1,6 3 0,3 4-106,-1 1 1,-1 0-1,0 0 1,16 23-1,12 12-170,-37-44 187,0 1 0,0-1 0,1 0 0,-1 0 0,1 0 0,-1 0 1,1-1-1,0 1 0,0-1 0,0 0 0,0 1 0,0-1 1,0 0-1,0-1 0,0 1 0,0-1 0,1 1 0,4-1 1,-4 0 1,0-1 0,0 0 1,0 0-1,0 0 1,0-1-1,0 1 0,0-1 1,-1 0-1,1 0 0,-1 0 1,1-1-1,5-4 1,-3 1-106,1 0 1,-2-1 0,1 0-1,-1 0 1,0 0-1,0 0 1,-1-1 0,0 0-1,0 0 1,-1 0 0,0 0-1,4-17 1,-7 21 169,1-1 0,-1 0 0,0 0 0,0 0 0,-1-9 0,0 13-67,1-1 0,0 1 0,-1-1 0,1 1-1,-1-1 1,0 1 0,1-1 0,-1 1 0,0-1 0,0 1 0,0 0-1,0-1 1,0 1 0,0 0 0,0 0 0,-1 0 0,1 0-1,0 0 1,-3-2 0,-13-1-302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 16900,'-13'5'3139,"13"-5"-3089,0 0 0,0 0 1,-1 0-1,1 0 1,0 0-1,0 0 0,0 0 1,0 0-1,0 1 1,0-1-1,0 0 0,0 0 1,0 0-1,0 0 1,0 0-1,0 0 0,0 0 1,0 0-1,0 1 1,0-1-1,0 0 0,0 0 1,0 0-1,0 0 1,0 0-1,0 0 0,0 0 1,0 0-1,0 0 0,0 1 1,0-1-1,0 0 1,0 0-1,0 0 0,0 0 1,0 0-1,0 0 1,0 0-1,0 0 0,0 0 1,0 0-1,1 1 1,-1-1-1,0 0 0,0 0 1,0 0-1,0 0 1,0 0-1,0 0 0,0 0 1,0 0-1,0 0 1,1 0-1,-1 0 0,0 0 1,27 4 2569,82-6-483,145-21-1,-105 7-3087,-10 9-3882,-155 7 3924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18716,'19'4'2393,"4"-4"-1433,14-2-344,7-3 1664,12 0-1047,9-1-241,5 1-352,2 0-144,-2 1-376,3 3-200,-15 1-696,-7 3-528,-11-3 1056,-8 0-225,-18-3-191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214 140 17036,'4'-9'502,"-1"1"1,0-1-1,-1 1 1,1-1 0,-2 0-1,1 0 1,0-16-1,-2 23-399,0 0-1,0 0 0,0 0 0,0 0 0,0 0 0,-1 0 0,1 0 0,-1-1 0,1 1 0,-1 1 0,0-1 1,0 0-1,0 0 0,0 0 0,0 0 0,0 1 0,0-1 0,-1 0 0,1 1 0,0-1 0,-1 1 0,0-1 1,1 1-1,-1 0 0,0 0 0,1 0 0,-1 0 0,0 0 0,0 0 0,0 0 0,0 1 0,0-1 0,0 1 0,0-1 1,0 1-1,0 0 0,0 0 0,0 0 0,-4 0 0,0 1-70,1 0 1,0 0-1,0 1 1,0-1-1,0 1 1,0 0-1,0 1 1,1-1-1,-1 1 0,1 0 1,0 0-1,-1 0 1,2 1-1,-1-1 1,0 1-1,-5 7 0,-3 4-28,1 1-1,1 0 1,-11 22-1,14-25-11,0 1-1,2 1 0,-1-1 0,2 1 1,0 0-1,1 0 0,0 0 0,1 1 0,1-1 1,0 0-1,2 19 0,-1-31 4,1 0 0,-1 0 1,0 0-1,1 0 0,0-1 0,-1 1 0,1 0 0,0 0 0,1-1 1,-1 1-1,0 0 0,1-1 0,-1 0 0,1 1 0,0-1 0,0 0 0,0 0 1,0 0-1,0 0 0,0 0 0,1 0 0,-1 0 0,0-1 0,1 0 1,0 1-1,-1-1 0,1 0 0,0 0 0,-1 0 0,1 0 0,0-1 1,0 1-1,3-1 0,3 0 17,1-1 1,-1 1 0,1-2 0,-1 0-1,0 0 1,0 0 0,0-1-1,0-1 1,-1 1 0,1-1 0,-1-1-1,0 0 1,0 0 0,8-6-1,-1-1 112,-1-1-1,0 0 0,0-1 1,-1-1-1,20-29 1,-28 37-47,-1-1 1,0 0-1,0-1 1,-1 1-1,0-1 1,0 0 0,-1 1-1,0-1 1,0-9-1,-1 14-89,-1 1 0,0-1 0,0 1 0,0-1 1,0 1-1,-1-1 0,1 1 0,-1-1 0,0 1 0,0 0 0,0-1 0,0 1 0,-1 0 0,1 0 0,-1 0 0,0 0 0,0 0 0,0 0 1,0 1-1,0-1 0,-1 1 0,1-1 0,-1 1 0,0 0 0,-5-4 0,6 5-89,0 0 1,0 0-1,0 1 0,-1-1 0,1 1 1,0-1-1,-1 1 0,1-1 0,0 1 1,-1 0-1,1 0 0,0 0 1,-1 1-1,1-1 0,0 0 0,0 1 1,-1 0-1,1-1 0,0 1 0,0 0 1,0 0-1,0 0 0,-1 1 1,2-1-1,-1 0 0,0 1 0,0-1 1,0 1-1,-2 3 0,-7 17-623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20428,'-5'27'1753,"-4"8"-1281,0 0-232,2 5 744,2-1-424,5-3-816,0-1-432,2-10 240,1-4 232,4-14-184,2-7-136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0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1182 217 8770,'-217'24'2696,"-248"58"1,454-78-2642,0-1 0,0 1 0,0 1 1,0 0-1,0 0 0,1 1 0,0 1 0,0-1 0,1 2 0,0-1 1,-16 18-1,-1 6-141,1 1 0,-23 38 1,34-49 73,-9 12-45,-96 155-97,97-150 212,3 1 0,1 1 0,-14 45-1,28-73-19,1 0 0,0 1-1,1-1 1,-1 15-1,3-22-15,0 0 0,1 0 0,-1 0-1,1 0 1,0 0 0,0-1 0,0 1 0,0 0 0,1 0 0,0-1-1,0 1 1,1-1 0,4 7 0,-2-4 9,1-1 0,0 0 0,0-1 0,0 1 0,1-1-1,0-1 1,0 1 0,0-1 0,1 0 0,8 3 0,13 4 73,42 9-1,-57-17-78,95 22 158,131 12-1,116-8-174,-328-27-20,592 19-265,2-59-11,-10-55 335,-3-23 207,-335 62-111,-192 38-81,133-27 89,-164 30-67,-1-3 1,54-23 0,-90 33-41,0-1 0,0-1 1,0 0-1,-1 0 0,0-2 1,15-14-1,-23 20-16,-1-1 1,0 1-1,0-1 0,-1 0 1,1 0-1,-1-1 0,0 1 1,-1-1-1,1 1 0,-1-1 0,0 0 1,-1 0-1,1 0 0,-1 0 1,0 0-1,-1 0 0,1 0 1,-2-12-1,-1 7 22,0 0-1,-1 0 1,0 1-1,-1-1 1,0 1 0,0 0-1,-1 0 1,-1 0-1,1 1 1,-2 0-1,1 0 1,-10-9 0,-7-6 91,0 2 0,-51-38 0,10 17-64,-1 2-1,-2 4 1,-93-39 0,-226-66-192,121 49 122,141 45-91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 14907,'-1'0'145,"-1"-1"1,0 1-1,1 0 0,-1-1 0,1 1 0,-1 0 1,0 0-1,1 0 0,-1 1 0,0-1 0,1 0 0,-1 1 1,1-1-1,-1 1 0,0-1 0,1 1 0,-1 0 1,1-1-1,0 1 0,-1 0 0,1 0 0,0 0 1,-1 0-1,1 0 0,0 1 0,0-1 0,-1 2 0,-6 5 359,1 1-1,-11 17 1,16-23-336,-13 19 174,2 1 1,0 1-1,1 0 1,1 1-1,2 0 1,0 0-1,-7 39 0,16-60-298,-1 0-1,1 1 0,0-1 1,0 1-1,0-1 0,0 0 1,1 1-1,0-1 0,0 0 1,0 1-1,2 4 0,-2-8-24,0 1 1,0-1-1,0 1 0,0-1 0,0 1 0,0-1 1,1 0-1,-1 0 0,0 1 0,1-1 0,-1 0 1,0 0-1,1-1 0,0 1 0,-1 0 0,1 0 1,-1-1-1,1 1 0,0-1 0,0 1 0,-1-1 1,1 0-1,0 0 0,0 1 0,-1-1 0,1-1 0,0 1 1,0 0-1,-1 0 0,3-1 0,6-2 82,-1 1 1,0-2-1,0 1 0,-1-1 0,1-1 0,-1 1 1,0-1-1,0-1 0,0 0 0,-1 0 0,0 0 0,0-1 1,0 0-1,8-13 0,-6 9 69,-1-1 0,-1 0 0,0 0 1,0-1-1,-1 0 0,-1 0 0,0-1 0,-1 1 0,3-20 1,-6 23-84,0 1 1,-1-1-1,0 0 1,-1 0-1,0 1 1,0-1-1,-1 1 1,-6-17 0,8 24-153,-1-1 1,0 1 0,0 0 0,0-1 0,0 1 0,0 0 0,0 0 0,-1 0 0,1 0-1,-1 0 1,0 0 0,1 0 0,-1 0 0,0 1 0,0-1 0,0 1 0,0-1 0,0 1-1,0 0 1,-1 0 0,1 0 0,0 0 0,-1 0 0,1 1 0,0-1 0,-1 1 0,1-1-1,-1 1 1,1 0 0,-1 0 0,1 0 0,-1 0 0,1 0 0,-1 1 0,1-1 0,-1 1-1,1 0 1,-4 1 0,2-1-64,1 1-1,-1 0 1,0 0-1,1 1 1,0-1-1,-1 1 1,-3 4-1,-3 8-578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18612,'4'-7'435,"0"1"-1,1-1 1,0 1 0,0-1-1,0 2 1,1-1-1,-1 0 1,2 1 0,-1 0-1,13-7 1,-15 10-258,1-1 1,0 1-1,-1 0 1,1 1-1,0-1 0,0 1 1,0 0-1,0 0 0,1 0 1,-1 1-1,0 0 0,0 0 1,0 0-1,0 1 1,0 0-1,1 0 0,7 2 1,-10-2-140,-1 0 1,1 0 0,-1 1-1,1-1 1,-1 0 0,0 1-1,1-1 1,-1 1 0,0 0-1,0 0 1,0 0-1,0 0 1,0 0 0,-1 0-1,1 1 1,-1-1 0,1 1-1,0 2 1,0-1-11,-1 1 0,0-1 1,0 1-1,-1-1 0,1 1 0,-1-1 0,0 1 0,0-1 1,0 1-1,-1 5 0,-2 3 0,0-1 1,-1 1-1,0-1 0,-1 0 1,-1 0-1,-12 21 1,-1-7 26,-2-1 0,0-1 0,-2-1 1,0-1-1,-30 21 0,-21 21 236,73-64-287,1 1 1,0-1-1,-1 0 0,1 0 0,0 0 0,0 0 0,-1 1 0,1-1 0,0 0 0,0 0 0,-1 1 0,1-1 0,0 0 0,0 1 0,0-1 0,0 0 0,-1 0 0,1 1 0,0-1 0,0 0 0,0 1 0,0-1 0,0 0 0,0 1 0,0-1 0,0 0 0,0 1 1,0-1-1,0 0 0,0 1 0,0-1 0,0 0 0,0 1 0,0-1 0,1 1 0,12 3 76,23-4-120,-35 0 33,51-7-398,-1-2 0,0-1 0,57-22 0,-62 17 57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0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56 18100,'-9'10'4044,"-2"10"-2954,-12 31 290,2 1-1,-27 103 1,47-150-1332,0 0 1,0-1 0,0 1 0,1-1-1,-1 1 1,1 0 0,1 5 0,-1-9-41,0 0 1,0-1 0,1 1 0,-1-1 0,0 1 0,0 0-1,1-1 1,-1 1 0,0-1 0,1 1 0,-1-1 0,1 1-1,-1-1 1,0 1 0,1-1 0,-1 1 0,1-1 0,-1 0-1,1 1 1,-1-1 0,1 0 0,0 1 0,1-1-3,-1 0 0,1 0 0,-1 1 1,1-1-1,-1 0 0,1-1 0,-1 1 0,0 0 1,1 0-1,-1-1 0,1 1 0,-1-1 0,3 0 1,40-23 18,-30 16-75,30-14-1,-40 21 30,-1-1 0,1 1-1,0 0 1,0 0 0,0 1 0,0-1-1,0 1 1,-1 0 0,1 0-1,0 0 1,0 0 0,0 1 0,5 1-1,-6-1 1,0 0-1,0 1 0,-1-1 1,1 1-1,-1 0 1,1-1-1,-1 1 0,1 1 1,-1-1-1,0 0 0,0 0 1,0 1-1,-1-1 1,1 1-1,-1 0 0,1-1 1,-1 1-1,0 0 0,0 0 1,0 0-1,0 0 1,0 0-1,-1 0 0,1 0 1,-1 0-1,0 5 1,0 1-12,0 1 1,-1 0-1,0-1 1,0 1 0,-1-1-1,0 1 1,-5 11-1,-1-3 104,0 0-1,-1-1 0,0 0 0,-2 0 0,0-1 0,0-1 0,-2 0 0,0 0 1,-1-1-1,0-1 0,-19 14 0,28-24-101,0 0-1,1 0 1,-2-1 0,1 0-1,0 1 1,0-2 0,-1 1-1,1-1 1,-1 1 0,-8-1-1,12 0-35,-1-2 0,0 1 0,0 0 0,1 0 0,-1-1 0,0 1 0,1-1 0,-1 0 0,0 0 0,1 0-1,0 0 1,-1-1 0,1 1 0,-1 0 0,1-1 0,0 0 0,0 1 0,0-1 0,0 0 0,0 0 0,1 0-1,-1-1 1,0 1 0,-1-3 0,0-1-10,1 0-1,-1 0 1,1 0 0,-2-11-1,-6-35-442</inkml:trace>
  <inkml:trace contextRef="#ctx0" brushRef="#br0" timeOffset="1">152 32 19108,'39'0'2481,"5"2"-1529,7-2-432,3-2 1648,0-3-1143,-1-2-737,1 0-80,-5 1-152,-12-1-168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19396,'0'0'37,"0"0"1,0 0-1,0 0 0,0 0 0,0 1 0,0-1 1,0 0-1,0 0 0,0 0 0,0 0 0,0 0 1,0 0-1,0 0 0,0 0 0,0 0 0,0 0 1,0 0-1,0 0 0,0 0 0,0 0 1,0 1-1,0-1 0,0 0 0,0 0 0,0 0 1,0 0-1,0 0 0,0 0 0,0 0 0,0 0 1,0 0-1,0 0 0,0 0 0,0 0 0,0 0 1,0 0-1,1 0 0,-1 0 0,0 0 0,0 0 1,0 1-1,0-1 0,0 0 0,0 0 0,0 0 1,0 0-1,0 0 0,0 0 0,0 0 1,0 0-1,0 0 0,0 0 0,1 0 0,-1 0 1,0 0-1,0 0 0,0 0 0,0 0 0,0 0 1,0 0-1,0 0 0,0-1 0,0 1 0,0 0 1,0 0-1,0 0 0,0 0 0,0 0 1,0 12 1227,-6 18-239,5-23-553,-37 278 2188,13-72-2536,22-206-1476,0-9 852,-2-10 251,1-12-157,0-12-137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15219,'-9'-8'1993,"9"10"-881,3 4-368,7 2 1649,2 1-841,8-1-392,4 4-160,8-4-295,1 1-153,7-3-192,1 0-104,4-5-408,2-1-288,-4 0-721,-1-3 681,-5-1 208,-9 2-184,-3 2-216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17732,'0'2'133,"1"-1"1,0 0-1,0 0 1,0 1-1,0-1 0,0 0 1,0 0-1,0 0 1,0 0-1,0 0 1,1 0-1,-1 0 0,0 0 1,1-1-1,-1 1 1,1 0-1,-1-1 1,0 1-1,1-1 1,2 1-1,-1-1 53,0 0 0,0 0-1,1 0 1,-1-1 0,0 1 0,0-1 0,0 0 0,0 0-1,5-1 1,4-4 334,-1 0-1,0-1 1,19-14 0,-10 6-319,-1-1 0,-1-1 0,0-1 0,-1 0 0,-1-1 0,-1-1 0,0 0 0,11-23 0,-26 42-196,0 1 0,0 0 0,0 0 0,0 0 0,0 0 0,0 0-1,0-1 1,0 1 0,0 0 0,0 0 0,1 0 0,-1-1 0,0 1 0,0 0 0,0 0-1,0 0 1,-1 0 0,1-1 0,0 1 0,0 0 0,0 0 0,0 0 0,0 0-1,0-1 1,0 1 0,0 0 0,0 0 0,0 0 0,0 0 0,0 0 0,-1-1 0,1 1-1,0 0 1,0 0 0,0 0 0,0 0 0,0 0 0,-1 0 0,1 0 0,0-1-1,0 1 1,0 0 0,0 0 0,-1 0 0,1 0 0,0 0 0,0 0 0,0 0 0,0 0-1,-1 0 1,1 0 0,0 0 0,0 0 0,0 0 0,-1 0 0,1 0 0,0 0-1,0 0 1,0 0 0,0 1 0,-1-1 0,1 0 0,0 0 0,0 0 0,-9 5 56,0 1 0,0 0 0,1 1 0,0 0 0,1 0 0,-1 0 1,-10 15-1,5-7-17,8-10-38,-77 93 77,73-87-72,1 1 1,1 0-1,0 1 0,0-1 0,1 2 0,-7 25 0,12-37-53,0 0 1,1 1-1,-1-1 0,1 1 1,0-1-1,0 1 1,0-1-1,0 1 0,0 0 1,0-1-1,1 1 1,-1-1-1,1 1 0,-1-1 1,1 0-1,0 1 0,0-1 1,0 0-1,1 0 1,-1 1-1,1-1 0,2 3 1,-2-4-29,0 1 1,0-1 0,0 0-1,0 0 1,1 0 0,-1 0-1,0 0 1,1 0-1,-1-1 1,1 1 0,-1-1-1,1 1 1,-1-1 0,1 0-1,-1 0 1,1 0 0,-1-1-1,1 1 1,-1-1-1,0 1 1,1-1 0,3-1-1,29-14-342,4-10-156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18 15819,'0'0'59,"1"0"0,-1-1-1,0 1 1,0 0-1,1-1 1,-1 1-1,0-1 1,0 1 0,1 0-1,-1-1 1,0 1-1,0-1 1,0 1-1,0 0 1,0-1 0,0 1-1,0-1 1,0 1-1,0 0 1,0-1-1,0 1 1,0-1 0,0 1-1,0-1 1,0 1-1,0 0 1,0-1-1,0 1 1,-1-1 0,1 1-1,0 0 1,0-1-1,0 1 1,-1-1-1,1 1 1,0 0 0,-1 0-1,1-1 1,0 1-1,-1 0 1,1-1 0,0 1-1,-1 0 1,1 0-1,0 0 1,-1-1-1,1 1 1,-1 0 0,1 0-1,0 0 1,-1 0-1,1 0 1,-1 0-1,1 0 1,-1 0 0,1 0-1,0 0 1,-1 0-1,1 0 1,-1 0-1,1 0 1,-1 0 0,1 0-1,0 0 1,-2 1-1,-2 0 347,-1 0-1,1 1 0,0 0 1,-1 0-1,-5 3 0,-4 4 300,0 1 0,0 1 1,1 0-1,-24 26 0,32-31-681,0 0 0,0 1 0,0-1 0,1 1 0,0 0 0,0 0 0,1 0 0,0 1 0,0-1 0,1 1 0,0 0 0,0-1 0,0 10 0,2-15-37,0 1 0,0 0 0,1-1 0,-1 1 0,1-1 0,0 1 0,-1 0 1,1-1-1,0 0 0,1 1 0,-1-1 0,0 0 0,1 1 0,-1-1 0,1 0 1,0 0-1,-1 0 0,1 0 0,0-1 0,0 1 0,1 0 0,-1-1 1,0 1-1,0-1 0,1 0 0,4 2 0,6 2-44,1-1 1,-1 0-1,28 4 0,-20-4 25,-1-1 8,-14-3 16,0 1 0,0 0-1,0 1 1,0-1 0,0 1-1,0 0 1,-1 0 0,1 1 0,-1 0-1,9 5 1,-14-7 13,1-1-1,0 1 0,-1 0 1,1-1-1,-1 1 1,1 0-1,-1 0 1,1-1-1,-1 1 1,1 0-1,-1 0 0,0 0 1,1 0-1,-1-1 1,0 1-1,0 0 1,0 0-1,0 0 1,0 0-1,0 0 1,0 0-1,0 0 0,0 0 1,0 0-1,-1 1 1,0 0 11,0 1 0,0-1 0,0 0 0,-1 1 0,1-1 0,-1 0 1,0 0-1,-3 4 0,-4 2 95,0 0 0,-20 12 0,6-5 163,-36 16 0,49-26-320,-1-1 0,0 0 0,1-1 0,-1 0 0,-1 0-1,-14 0 1,25-2 20,-1-1 0,1 0 0,-1 0 0,1 0-1,-1 0 1,1 0 0,-1 0 0,0 0 0,1 0 0,-1-1 0,1 1-1,-1 0 1,1-1 0,-1 0 0,1 1 0,0-1 0,-1 0 0,1 1-1,0-1 1,-1 0 0,1 0 0,0 0 0,0 0 0,0-1-1,0 1 1,0 0 0,0 0 0,0-1 0,0 1 0,1 0 0,-1-1-1,0 1 1,1-1 0,-1 1 0,1-1 0,-1 1 0,1-1 0,0 1-1,0-1 1,0 1 0,0-3 0,2-31-324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22005,'-19'39'1442,"2"1"1,-22 73 0,32-88-1227,2 1 1,1 0-1,1 0 1,2 1-1,2 46 0,3-36-741,2 0-1,21 70 1,-31-116-483,0 0 0,-1 1-1,-1-1 1,-9-11 0,1 0 137,-137-181-949,144 183 2534,7 18-664,0 0 0,0-1-1,0 1 1,0-1 0,0 1-1,0-1 1,0 1 0,0 0-1,0-1 1,0 1-1,0-1 1,1 1 0,-1 0-1,0-1 1,0 1 0,1 0-1,-1-1 1,0 1-1,0 0 1,1-1 0,-1 1-1,0 0 1,1 0 0,0-1-1,1 0 110,1 0 0,0 1 0,-1-1 0,1 1 0,0-1 0,0 1-1,0 0 1,-1 0 0,1 0 0,4 1 0,76 10 1519,-49-5-1000,1-2 1,53 0-1,-58-6-435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20 18380,'-3'-2'336,"1"0"0,-1 0 0,1 0 0,-1 1 0,0-1 0,0 1 0,1 0 0,-1-1 0,0 1 0,0 0 1,0 1-1,-1-1 0,1 1 0,0-1 0,0 1 0,0 0 0,0 0 0,0 0 0,-7 2 0,-3-1 206,0 2-1,0 0 1,-16 5-1,12-2-467,1 1 0,0 0 0,1 1 0,-1 1 0,2 0 0,-1 1 0,2 1 0,-25 23 0,37-33-83,-1 0 1,1 0-1,0 1 1,0-1-1,0 0 1,0 1-1,0-1 1,1 1-1,-1-1 1,0 1-1,1-1 1,-1 1 0,1 0-1,-1-1 1,1 1-1,0 0 1,-1-1-1,1 1 1,0 0-1,1 2 1,-1-3 1,1 0 0,0 0 0,-1 0 1,1 0-1,0 1 0,0-1 0,0 0 0,0-1 1,0 1-1,0 0 0,0 0 0,0 0 0,1-1 1,-1 1-1,0 0 0,0-1 0,1 1 0,-1-1 0,0 0 1,1 1-1,-1-1 0,0 0 0,1 0 0,-1 0 1,2 0-1,34 2-95,-1-2 0,36-4 0,-40 1 55,1 1 1,-1 2 0,33 5 0,-61-5 37,0 1-1,-1-1 1,1 1-1,0 1 0,-1-1 1,1 0-1,-1 1 1,0 0-1,1-1 1,3 4-1,-6-3 9,1-1 0,-1 0 0,0 0 0,0 0 0,0 1 0,0-1-1,-1 0 1,1 1 0,0-1 0,0 1 0,-1-1 0,1 1 0,-1-1 0,1 1 0,-1-1 0,0 1-1,0 0 1,0-1 0,0 1 0,0-1 0,0 1 0,0 0 0,0-1 0,0 1 0,-1-1 0,0 3-1,-2 3 19,0-1-1,0 1 0,0 0 0,-1-1 0,0 0 0,-1 0 1,1 0-1,-1 0 0,0-1 0,-11 9 0,1-2 69,-1 0-1,-32 18 0,32-22-24,0 0 1,-30 9-1,39-14-185,-1-1 0,0-1 0,0 1 1,1-1-1,-1-1 0,0 1 0,0-1 0,-13-2 0,19 1 58,0 1 0,0-1 0,0 1 0,0-1 0,0 0 0,0 0 0,0 0 0,0 0 0,0 0 0,1 0 0,-1-1 0,0 1 0,1-1 0,-1 1 0,1-1 0,-1 1 0,1-1 0,0 0 0,-2-3 0,1 1 13,1 0 0,0 1 1,0-1-1,0 0 0,0 0 1,1 0-1,-1 0 0,1 0 1,0 1-1,1-8 0,10-36-554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17820,'-23'153'5356,"13"-98"-4298,2 0 0,0 60 0,10-65-1394,3 1 1,19 86 0,-61-278-5046,-10 2 6518,46 137-1125,-5-20 1521,6 21-1494,1 1 0,-1-1 0,0 1 1,0 0-1,0-1 0,0 1 0,0-1 0,0 1 1,1 0-1,-1-1 0,0 1 0,0 0 1,1-1-1,-1 1 0,0 0 0,1-1 1,-1 1-1,0 0 0,0 0 0,1-1 0,-1 1 1,1 0-1,-1 0 0,0-1 0,1 1 1,-1 0-1,1 0 0,-1 0 0,0 0 1,1 0-1,-1 0 0,1 0 0,-1 0 0,1 0 1,-1 0-1,0 0 0,1 0 0,-1 0 1,1 0-1,-1 0 0,0 0 0,1 0 1,-1 1-1,1-1 0,-1 0 0,46 9 791,-7 0-1460,47 3 1,-57-11 326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0:4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1938 144 7658,'-56'-17'515,"0"3"1,-1 2-1,-74-6 1,-176 4 1226,294 13-1646,-110-2 455,0 6-1,-143 20 0,221-16-503,1 2-1,0 2 0,1 2 1,0 1-1,1 3 1,1 1-1,1 2 1,0 2-1,-48 36 1,54-32-25,2 1 1,1 2 0,1 1 0,2 1 0,1 2-1,1 1 1,-28 48 0,42-59-8,1 0 1,1 0-1,1 1 1,1 0-1,-8 42 0,13-47-2,1 1 0,0 0 0,2 0 0,0-1 0,2 1-1,0 0 1,9 38 0,-2-31 0,0 0-1,2 0 1,1-1-1,1 0 1,28 40-1,-18-34-5,2-1 0,0-1 0,51 44 0,-38-43-3,2-2 0,1-2 0,1-2 0,1-1 0,1-3 1,60 21-1,-8-10 11,1-4-1,105 15 1,-61-22 10,0-7 0,1-5 0,0-7 1,203-23-1,-139-6 161,0-10 0,277-87 0,-384 92 30,0-6 0,161-85 0,-185 80 55,-2-3 0,-2-4-1,112-101 1,-154 123-135,-1-2 0,-2 0-1,0-2 1,-3-1 0,0-1 0,22-46-1,-34 56-44,-1 0-1,-1-1 0,0 0 0,-2 0 1,-1-1-1,-2 0 0,0 0 1,-1 0-1,-2 0 0,-3-42 0,1 52-56,-2 1 1,0 1-1,0-1 0,-2 0 0,0 1 0,0 0 0,-1 0 0,-1 0 0,0 1 0,-1 0 1,-1 0-1,0 1 0,0 0 0,-1 1 0,-1 0 0,0 0 0,0 1 0,-15-10 0,0 4-41,0 1 0,-1 1-1,-1 1 1,0 2-1,-1 1 1,0 1-1,0 1 1,-49-6 0,-15 4-227,-144 2 1,-296 36-276,-4 32 267,228-21 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84 15315,'2'-4'373,"0"-1"0,0 1 0,-1-1 0,1 0 0,-1 1 0,0-1 0,0 0 0,-1 0 0,1-6 0,-1 9-258,0 1-1,-1 0 1,1-1-1,0 1 1,0 0-1,-1-1 1,1 1-1,-1 0 0,1 0 1,-1 0-1,0 0 1,1-1-1,-1 1 1,0 0-1,0 0 1,0 0-1,1 0 0,-1 0 1,0 1-1,0-1 1,-1 0-1,1 0 1,0 1-1,0-1 1,0 1-1,0-1 1,-1 1-1,1-1 0,0 1 1,0 0-1,-1-1 1,1 1-1,0 0 1,-1 0-1,1 0 1,0 0-1,-1 0 1,-1 1-1,-4 0 101,-1 0 0,0 0 1,1 1-1,-1 1 0,1-1 0,-1 1 0,1 0 0,0 1 1,1 0-1,-1 0 0,0 0 0,1 1 0,-7 6 1,1 1-153,0-1 0,1 1 0,1 1 0,0 0 0,-11 18 0,12-14-44,0 0 0,-12 32 0,18-42-17,1 0 1,0 1-1,1 0 0,-1-1 1,2 1-1,-1 0 0,1 0 1,0-1-1,2 14 0,-2-19-1,0 0-1,1 0 1,-1 1-1,1-1 0,-1 0 1,1 0-1,0 0 0,0 0 1,0 0-1,0 0 0,1 0 1,-1 0-1,0 0 1,1 0-1,-1-1 0,1 1 1,0-1-1,-1 1 0,1-1 1,0 1-1,0-1 0,0 0 1,0 0-1,0 0 1,0 0-1,0-1 0,1 1 1,-1 0-1,0-1 0,0 1 1,1-1-1,-1 0 0,0 0 1,4 0-1,1-1 6,-1 0-1,1 0 0,0-1 1,-1 0-1,0 0 1,1-1-1,-1 0 0,0 0 1,0 0-1,9-7 0,4-5 23,-2-1-1,0 0 1,0-1-1,-2-1 0,0-1 1,-1 0-1,-1-1 1,-1 0-1,-1-1 0,14-35 1,-24 53-26,0-1-1,0 0 1,0 0 0,0 0 0,-1-1-1,1-3 1,-1 8-3,0 0 1,0-1-1,0 1 1,0 0-1,0 0 0,0-1 1,0 1-1,0 0 0,0 0 1,0-1-1,0 1 0,0 0 1,0 0-1,-1 0 1,1-1-1,0 1 0,0 0 1,0 0-1,0-1 0,0 1 1,0 0-1,-1 0 0,1 0 1,0 0-1,0-1 1,0 1-1,0 0 0,-1 0 1,1 0-1,0 0 0,0 0 1,-1 0-1,1-1 0,0 1 1,0 0-1,-13 11-15,2 7 14,0 0-1,1 0 1,1 1 0,0 0-1,2 1 1,0 0 0,1 0-1,-5 34 1,10-47-50,1 0 1,0 0 0,0 0-1,1 0 1,0 0-1,3 12 1,-4-18 50,0 0 0,0 0 0,0 1 0,1-1 0,-1 0-1,1 0 1,-1 0 0,1 0 0,-1 0 0,1 0 0,0 0 0,-1 0 0,1 0 0,0 0 0,0 0-1,0 0 1,0 0 0,0 0 0,0-1 0,0 1 0,0 0 0,0-1 0,0 1 0,0-1-1,0 1 1,0-1 0,1 1 0,-1-1 0,0 0 0,0 0 0,0 0 0,1 0 0,-1 0 0,0 0-1,0 0 1,1 0 0,-1 0 0,0 0 0,0-1 0,0 1 0,1 0 0,-1-1 0,0 1 0,1-2-1,20-13-88,2-8-38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 17676,'0'0'76,"0"-1"0,1 1 0,-1-1 0,0 1 0,0 0 0,0-1 1,0 1-1,0 0 0,0-1 0,0 1 0,0-1 0,0 1 0,0 0 0,0-1 1,0 1-1,0-1 0,0 1 0,-1 0 0,1-1 0,0 1 0,0 0 0,0-1 0,0 1 1,-1 0-1,1-1 0,0 1 0,-1-1 0,-7 8 1074,-8 18 468,6-3-1158,1 0 0,0 0 0,2 1 0,-7 37 0,-7 96-411,20-141-29,-3 13 91,2 0 0,3 45-1,-1-72-92,0 0 1,0 1-1,0-1 0,0 0 0,0 1 0,0-1 1,1 0-1,-1 1 0,0-1 0,1 0 1,-1 0-1,1 1 0,-1-1 0,1 0 0,0 0 1,-1 0-1,1 0 0,0 0 0,0 0 1,0 0-1,0 0 0,0 0 0,2 1 0,-2-2 2,0 0-1,0 0 0,0 0 0,0-1 0,0 1 0,1 0 0,-1-1 0,0 1 0,0 0 0,0-1 0,0 0 0,0 1 0,0-1 0,0 0 0,0 1 0,0-1 0,-1 0 1,1 0-1,0 0 0,1-1 0,6-8 100,0-1 1,0-1 0,5-11-1,4-8 58,-2 1 0,-2-2 0,20-65 1,-32 87-166,-4 10-11,-5 14-9,3-1-16,2 1 1,0 0 0,0 0-1,1 0 1,0 19 0,2-27 9,0 0 0,0 0 0,1 0 0,-1 0 0,1-1 0,0 1 0,1 0 0,0 0 0,0-1 0,0 1 0,0-1 0,1 0 0,0 0 0,0 0 0,5 7 0,-6-11 7,0 1 1,0 0-1,0 0 1,0-1 0,1 0-1,-1 1 1,0-1-1,1 0 1,-1 0 0,1 0-1,0 0 1,-1-1-1,1 1 1,0-1-1,4 1 1,-2-1 0,0-1 0,1 1 0,-1-1-1,0 0 1,0 0 0,0-1 0,8-3 0,2-2 7,-1 0 0,0-1 1,-1-1-1,17-14 0,-6 2 58,34-41-1,-9 8 47,-49 54-105,0 0 0,0 1 0,0-1 0,0 0 0,0 0 0,0 0 0,0 0 0,0 0 0,0 0 0,0 0 0,0 0 0,0 0 0,0 0 1,1 0-1,-1 0 0,0 0 0,0 0 0,0 0 0,0 1 0,0-1 0,0 0 0,0 0 0,0 0 0,0 0 0,0 0 0,0 0 0,0 0 0,0 0 0,0 0 0,0 0 0,0 0 1,0 0-1,1 0 0,-1 0 0,0 0 0,0 0 0,0 0 0,0 0 0,0 0 0,0 0 0,0 0 0,0 0 0,0 0 0,0 0 0,0 0 0,0 0 0,0 0 0,0 0 0,1 0 1,-1 0-1,0 0 0,0 0 0,0 0 0,0 0 0,0-1 0,0 1 0,0 0 0,0 0 0,0 0 0,0 0 0,0 0 0,0 0 0,0 0 0,0 0 0,0 0 0,-1 9-1,-6 14-9,-8 20-12,1 0 0,3 1 1,-7 56-1,17-99 12,1 1-1,0-1 1,0 1 0,0-1-1,0 0 1,0 1 0,0-1-1,0 0 1,1 1 0,-1-1-1,0 0 1,1 1 0,0 1 0,-1-3-4,0 0 0,1 0 0,-1 1 0,0-1 0,1 0 0,-1 0 0,0 0 0,0 0 0,1 0 0,-1 1 0,0-1 0,1 0 0,-1 0 0,0 0 0,1 0 0,-1 0 0,0 0 0,1 0 0,-1 0 0,0 0 0,1 0 0,-1 0 0,0 0 0,0-1 0,1 1 0,-1 0 0,0 0 0,1 0 0,-1 0 0,0 0 0,0-1 0,1 1 0,-1 0 1,4-3 15,-1 0 1,0 0 0,0 0 0,-1 0 0,1 0 0,-1-1 0,3-4 0,36-69-52,-17 29-103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17564,'-6'15'1984,"2"-2"-1368,2-5-352,2 1 1065,6-3-1217,6-4-472,6-2 344,7 0-240,5-2-185</inkml:trace>
  <inkml:trace contextRef="#ctx0" brushRef="#br0" timeOffset="1">254 89 16083,'-75'77'4883,"4"-5"-1325,70-71-3504,-1 1 0,1-1-1,0 1 1,-1 0 0,1-1 0,0 1 0,0 0 0,1 0 0,-1 0-1,0 0 1,0 0 0,1 0 0,0 0 0,-1 3 0,1-5-51,0 1 0,1 0 0,-1 0 1,0 0-1,1 0 0,-1 0 0,1-1 1,-1 1-1,1 0 0,-1 0 0,1-1 1,-1 1-1,1-1 0,0 1 0,-1 0 1,1-1-1,0 1 0,0-1 0,0 1 1,-1-1-1,1 0 0,0 1 0,0-1 1,0 0-1,0 1 0,0-1 0,-1 0 1,1 0-1,0 0 0,0 0 0,0 0 1,1 0-1,36 2-183,-19-1 85,0 1 0,26 5 0,-41-7 86,0 1 1,0 0 0,-1 1-1,1-1 1,0 1-1,-1-1 1,1 1-1,-1 0 1,1 1 0,-1-1-1,0 1 1,0-1-1,0 1 1,0 0-1,0 0 1,3 6 0,-5-7 26,0-1 0,0 1 0,0 0 1,0 0-1,0 0 0,-1 0 1,1 0-1,-1 0 0,0 0 0,1 0 1,-1 0-1,0 0 0,0 0 1,0 0-1,0 0 0,-1 0 0,1 0 1,-1 0-1,1 0 0,-1 0 0,-1 3 1,0-2 34,0 0 0,0 1 0,-1-1 0,1 0 0,-1-1 0,0 1 0,1 0 0,-1-1 0,-1 0 0,-5 4 0,2-1-27,-1-1 0,0-1 0,0 0-1,0 0 1,-1 0 0,1-1-1,-1 0 1,1-1 0,-17 1 0,22-2 5,0 0 1,0-1 0,-1 0 0,1 1-1,0-1 1,0 0 0,-1 0 0,1-1 0,0 1-1,0-1 1,1 0 0,-1 1 0,0-1-1,1 0 1,-1-1 0,1 1 0,-1 0 0,1-1-1,0 1 1,0-1 0,0 0 0,-2-5-1,-6-17-69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 18748,'4'-17'3538,"-38"132"205,20-52-3609,3 2 1,-4 89-1,15-140-112,-1-4 3,0-1 0,1 0 1,0 0-1,0 1 0,1-1 1,1 0-1,-1 0 0,5 12 1,-6-20-21,0-1 1,0 0-1,1 1 0,-1-1 1,0 1-1,0-1 1,0 0-1,1 1 1,-1-1-1,0 1 0,1-1 1,-1 0-1,0 1 1,1-1-1,-1 0 1,0 0-1,1 1 0,-1-1 1,0 0-1,1 0 1,-1 1-1,1-1 1,-1 0-1,1 0 0,-1 0 1,0 0-1,1 0 1,-1 0-1,1 0 1,-1 0-1,1 0 1,-1 0-1,1 0 0,-1 0 1,0 0-1,1 0 1,-1 0-1,1 0 1,-1 0-1,1 0 0,-1-1 1,0 1-1,1 0 1,-1 0-1,1-1 1,-1 1-1,0 0 0,1-1 1,-1 1-1,0 0 1,1-1-1,-1 1 1,1-1-1,12-19 176,-5 0-82,-1 0-1,0 0 1,-2-1-1,-1 1 0,0-1 1,-2 0-1,0 0 1,-2-39-1,0 57-94,0 0-1,0 0 1,-1 0 0,1 0 0,-1 0-1,1 0 1,-1 0 0,0 1 0,-2-5-1,4 29-137,1-18 120,-1 1 1,1-1-1,0 1 1,0-1 0,0 0-1,1 0 1,-1 0-1,1 0 1,0-1-1,0 1 1,1-1 0,-1 0-1,1 1 1,-1-2-1,1 1 1,0 0 0,0-1-1,0 0 1,0 1-1,1-2 1,-1 1-1,1 0 1,-1-1 0,1 0-1,-1 0 1,1 0-1,0-1 1,0 0 0,-1 0-1,6 0 1,3-1 24,0-1 0,0 0 0,0-1 0,0-1 0,-1 1 0,1-2 0,-1 0 0,0-1 0,20-12 0,-6 0 204,-1-1-1,43-42 0,-77 85-35,-5 5-181,2-1-1,1 2 1,2 0 0,-11 55 0,20-84-34,-1 0-1,1 1 1,0-1-1,0 0 1,-1 0-1,1 0 1,0 0-1,0 0 1,0 0-1,0 0 1,1 0-1,-1 0 1,0 0-1,0 0 1,0 0-1,1 0 1,-1 0-1,1 0 1,-1 0-1,1 0 1,-1 0-1,1 0 1,0 1 0,0-2-37,0 0 1,0 0 0,0 0 0,0 0 0,0-1 0,0 1 0,0 0 0,-1 0 0,1-1 0,0 1 0,0-1 0,0 1-1,-1-1 1,1 1 0,0-1 0,0 1 0,-1-1 0,1 0 0,0 1 0,0-2 0,8-8-447,0 0 1,9-15-1,6-12-152,0-4-222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14915,'-5'-7'2569,"-1"3"-1353,-1 8-520,0 4 2465,1 2-1809,0 2-392,6-1-1136,0 2-424,7-4 512,6 2-168,10 2-176</inkml:trace>
  <inkml:trace contextRef="#ctx0" brushRef="#br0" timeOffset="1">311 197 18660,'-9'7'887,"0"0"1,0-1-1,-1 0 1,1 0-1,-1-1 0,-21 7 1,-26 16 1264,42-19-1943,1 0-1,1 1 0,0 1 1,0 0-1,-12 15 0,22-22-206,-1-1 0,1 1-1,0 0 1,1 0-1,-1 0 1,1 0 0,0 1-1,0-1 1,0 0 0,0 1-1,1 0 1,0-1-1,0 1 1,0 0 0,0 0-1,1-1 1,0 1-1,0 0 1,0 0 0,1 0-1,-1-1 1,3 9-1,-2-10 2,1 0 0,-1 0 0,1 0 0,-1-1-1,1 1 1,0 0 0,0-1 0,1 1 0,-1-1-1,0 0 1,1 1 0,-1-1 0,1 0 0,3 2-1,0-1-11,0-1 0,-1 1 0,1-1 0,0 0 0,0-1 0,0 0 0,8 1-1,-1-1-167,0 0-1,0-1 0,-1-1 1,1 0-1,0-1 0,22-6 0,-23 4 88,0 0 0,-1-1 0,1-1-1,-1 0 1,15-11 0,8-11-279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20644,'6'0'2145,"-8"6"-1385,-4 1-328,1 1 1112,-2 2-583,4 0-833,1 0-616,4-2 456,1-3-208,-1 1-137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20252,'0'25'2457,"-2"-8"-1593,1-11-392,2-3 1208,7-6-831,2-6-625,5-10 8,-5-8-216,-1 0-200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96 153 13483,'20'-19'1105,"1"0"-1,1 1 1,1 1 0,25-15 0,-35 25-624,0 0 0,0 1 1,0 0-1,1 1 0,0 1 1,0 0-1,0 1 0,1 1 0,22-2 1,-32 4-385,-1 0 0,1 0 0,-1 1 0,0-1 0,1 1-1,-1 0 1,1 0 0,-1 0 0,0 1 0,0 0 0,0 0 0,0 0 0,0 0 0,0 0 0,0 1 0,-1-1 0,1 1 0,-1 0 0,0 1 0,0-1 0,4 5 0,-5-4-59,0 0 0,0 0 0,0 0 0,-1 0 0,1 1 0,-1-1 0,0 1 0,0-1 0,-1 0 0,1 1 0,-1 0 0,0-1 0,0 1 0,-1-1-1,1 1 1,-1-1 0,0 0 0,0 1 0,0-1 0,-1 0 0,-2 6 0,-2 2 10,-1 1-1,-1-1 0,1-1 0,-2 1 0,0-1 0,0-1 0,-1 0 0,-13 11 1,-98 67 123,54-41-113,58-41-52,-26 19 25,-52 50-1,79-68-29,1 1 1,0 0-1,0 0 1,0 1 0,1 0-1,1 0 1,-1 1-1,1-1 1,1 1-1,0 0 1,0 1-1,-2 12 1,5-19-1,1 1 0,0 0 0,0 0 1,0-1-1,0 1 0,0 0 1,1 0-1,0-1 0,0 1 1,1 0-1,-1-1 0,1 1 1,0-1-1,0 0 0,0 0 1,1 0-1,-1 0 0,1 0 0,0 0 1,0 0-1,1-1 0,-1 0 1,1 0-1,-1 0 0,1 0 1,0 0-1,0-1 0,1 1 1,5 1-1,5 3 6,0-2 1,0 0-1,0-1 1,1 0-1,0-1 0,0-1 1,26 1-1,-14-3-77,-1-1 0,53-9 0,-64 7-271,0-1 0,-1-1 0,0 0 0,0-1 0,-1 0 1,21-13-1,-32 18 279,0-1 0,0 0 0,0-1 0,0 1 0,-1-1 0,1 1 0,-1-1 0,1 0 0,-1 1 0,0-1 0,0-1 0,0 1 0,-1 0 0,1 0-1,1-6 1,2-21-635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2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15675,'23'-2'2465,"4"2"-1233,12-3-472,5 1 2465,14-1-1961,3 0-160,5-1-687,2-1-657,-8 1 376,-12 1-160,-10 2-176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53 308 16099,'1'1'170,"0"1"0,0-1-1,0 0 1,1 1 0,-1-1 0,1 0-1,-1 0 1,1 1 0,-1-1-1,1-1 1,0 1 0,-1 0-1,1 0 1,0-1 0,0 1-1,0 0 1,-1-1 0,1 0-1,0 0 1,2 1 0,0-2 59,-1 1 0,1-1 1,0 1-1,-1-1 0,1 0 1,-1 0-1,1-1 0,-1 1 1,6-4-1,2-3 234,0 1 0,-1-2 0,0 1 0,16-19 0,-10 9-48,0-1 1,-2 0-1,13-24 1,-22 35-320,-1 1 0,-1-1 1,1-1-1,-1 1 1,0 0-1,-1-1 1,0 1-1,-1-1 0,1 0 1,-2 0-1,1-16 1,-1 23-82,0 0 0,-1 1 0,1-1 1,0 0-1,-1 1 0,1-1 0,0 0 1,-1 1-1,0-1 0,1 1 0,-1-1 0,0 1 1,0-1-1,0 1 0,0 0 0,0 0 0,0-1 1,0 1-1,-1 0 0,1 0 0,0 0 1,-1 0-1,1 0 0,-2-1 0,0 2-2,0-1-1,1 0 1,-1 1 0,0 0-1,0 0 1,0 0 0,1 0-1,-1 0 1,0 0-1,0 1 1,0-1 0,1 1-1,-4 1 1,-5 2-3,0 1 0,0 0-1,1 1 1,-1 0 0,-15 14 0,10-7-19,2 1-1,0 0 1,0 1 0,1 1-1,1 0 1,-12 23 0,16-26 5,1 1-1,1 0 1,0 1 0,1-1 0,1 1 0,0 0 0,1 0-1,-2 28 1,5-37-26,0 0 0,0 1 0,1-1 0,-1 0-1,1 0 1,1 0 0,-1 0 0,1 0 0,0 0 0,1 0 0,-1 0-1,1 0 1,0-1 0,1 0 0,-1 0 0,1 0 0,0 0-1,0 0 1,5 4 0,-2-4-75,-1 0 1,1-1-1,0 0 0,0 0 1,0-1-1,0 1 0,1-1 0,-1-1 1,1 0-1,0 0 0,0 0 1,0-1-1,0 0 0,11-1 0,-7 0-6,0 0 0,1-2-1,-1 1 1,0-2 0,16-4-1,14-9-372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0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26 160 5865,'-1'-2'543,"-1"1"1,1 0-1,0-1 0,-1 1 0,1 0 0,-1 0 1,0 0-1,1 0 0,-1 0 0,0 0 0,1 0 1,-1 1-1,0-1 0,-1 0 2163,19 1-3105,266 11 678,-43 0-277,1147-32 111,-1364 20-108,1137-93 233,-1149 93-143,3-1 279,-20-2-24,-21-10-265,-18-14-39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16163,'0'0'113,"1"0"0,-1 0 0,0-1 0,1 1 0,-1 0 0,0 0 0,1 0 0,-1-1 0,0 1 0,1 0 0,-1 0 0,0 0 0,1 0 0,-1 0 0,1 0 0,-1 0 0,0 0 0,1 0 0,-1 0-1,0 0 1,1 0 0,-1 0 0,1 0 0,-1 0 0,0 0 0,1 1 0,-1-1 0,0 0 0,1 0 0,-1 0 0,0 0 0,1 1 0,-1-1 0,0 0 0,0 0 0,1 1 0,-1-1 0,0 0 0,0 1 0,1-1-1,-1 0 1,0 1 0,0-1 0,0 0 0,0 1 0,1-1 0,-1 0 0,0 1 0,0-1 0,0 0 0,0 1 0,0-1 0,0 1 0,0-1 0,0 0 0,0 1 0,0-1 0,0 1 0,-1-1 0,2 34 1916,-2-26-1704,-1 39 459,1-32-726,0 0 0,1 1 0,0-1-1,5 24 1,-5-38-52,0 0 0,0 0 0,1 0 0,-1 0-1,1 0 1,-1 1 0,1-1 0,-1 0 0,1 0-1,0 0 1,-1 0 0,1-1 0,0 1 0,0 0-1,0 0 1,-1 0 0,1-1 0,0 1 0,0 0-1,0-1 1,0 1 0,2 0 0,-1-1 3,0 1 1,0-1 0,0 0 0,0 0-1,0 0 1,0 0 0,0 0-1,0 0 1,0 0 0,0-1-1,0 1 1,2-2 0,6-2 42,-1 0 0,0-1 0,17-11 0,-23 14-40,41-30 156,-28 19-109,2 1 1,-1 0 0,2 1-1,25-11 1,-43 22-58,1-1 0,-1 1 0,0-1 0,0 1 0,0-1 0,0 1 0,1 0 0,-1 0 1,0 0-1,0 0 0,1 0 0,-1 0 0,0 0 0,0 0 0,1 0 0,-1 0 0,0 1 0,0-1 0,0 1 0,1-1 1,-1 1-1,0-1 0,0 1 0,0-1 0,0 1 0,0 0 0,0 0 0,0-1 0,0 1 0,-1 0 0,1 0 0,0 0 1,0 0-1,-1 0 0,1 0 0,0 0 0,-1 1 0,1-1 0,-1 0 0,0 0 0,1 0 0,-1 0 0,0 1 0,0-1 1,1 0-1,-1 0 0,0 2 0,0 8 24,1 0 0,-1 1 0,-1-1 0,-1 13 0,0-13 52,2-11-71,0 1-1,0-1 1,0 0 0,0 0-1,0 0 1,0 0 0,0 0-1,0 0 1,0 0 0,0 0 0,0 0-1,0 1 1,0-1 0,0 0-1,0 0 1,0 0 0,0 0-1,0 0 1,0 0 0,0 0 0,0 0-1,0 0 1,0 0 0,0 1-1,0-1 1,1 0 0,-1 0-1,0 0 1,0 0 0,0 0 0,0 0-1,0 0 1,0 0 0,0 0-1,0 0 1,0 0 0,0 0-1,0 0 1,0 0 0,1 0-1,-1 0 1,0 0 0,0 0 0,0 0-1,0 0 1,0 0 0,0 0-1,0 0 1,0 0 0,0 0-1,1 0 1,-1 0 0,0 0 0,0 0-1,0 0 1,0 0 0,0 0-1,0 0 1,0 0 0,0 0-1,8-6 149,7-9 2,-14 15-153,16-21 225,27-26 134,-42 44-356,1 1 1,0-1-1,0 1 0,1 0 0,-1 0 1,0 0-1,1 0 0,-1 1 0,1-1 1,-1 1-1,1 0 0,0 0 0,4 0 1,-6 1-9,-1 0 1,0 0-1,0 1 1,0-1 0,1 1-1,-1-1 1,0 0 0,0 1-1,0 0 1,0-1-1,0 1 1,0 0 0,0 0-1,0-1 1,0 1 0,0 0-1,-1 0 1,1 0 0,0 0-1,0 0 1,-1 0-1,1 0 1,-1 0 0,1 1-1,-1-1 1,1 0 0,-1 0-1,0 0 1,0 0 0,1 1-1,-1-1 1,0 0-1,0 2 1,1 43-13,-1-45 13,-9 45-566,6-37-657,5-33 470,3-5 271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18212,'-1'12'1662,"0"-1"0,-1 0 0,-5 21 0,-2 3-748,-10 69 115,-33 210-82,51-309-929,1-3-7,-1 0 0,1 0 0,-1 0-1,1 0 1,0-1 0,0 1 0,0 0 0,0 0 0,0 0 0,0 0 0,1 0 0,-1 0 0,1-1 0,-1 1 0,1 0 0,-1 0 0,2 2 0,-1-4-5,0 0 0,0-1 0,-1 1 1,1 0-1,0 0 0,-1-1 0,1 1 1,-1 0-1,1-1 0,0 1 0,-1-1 1,1 1-1,-1-1 0,1 1 0,-1-1 1,1 1-1,-1-1 0,1 1 0,-1-1 1,0 0-1,1 1 0,-1-1 0,0 0 1,1 0-1,0-2 18,70-114 231,16-24-188,-71 119-66,59-76 2,-64 85-4,1 1-1,0 0 1,1 1 0,1 0 0,13-9-1,-23 18 2,-1 1 0,0-1-1,0 0 1,0 1 0,1 0-1,-1 0 1,1 0 0,-1 0-1,7 0 1,-9 1-2,1 0 1,-1 0 0,0 0-1,0 0 1,1 0-1,-1 1 1,0-1 0,0 1-1,0-1 1,0 1 0,1-1-1,-1 1 1,0-1-1,0 1 1,0 0 0,0 0-1,0 0 1,0-1-1,-1 1 1,1 0 0,0 0-1,0 0 1,-1 0-1,1 0 1,0 1 0,-1-1-1,1 0 1,-1 0 0,0 0-1,1 2 1,1 4-3,-1 0 0,0 1 0,-1-1 0,0 0 0,0 0 0,0 1 0,-1-1 0,0 0 0,0 0 0,-4 12 0,-1-2 7,0 1 1,-2-1-1,-9 17 0,9-19 21,-1-1 0,0-1 0,-21 23 0,27-32-59,0-1 1,0 0 0,0 0 0,-1 0-1,0 0 1,1 0 0,-1-1-1,0 1 1,0-1 0,-1 0-1,1 0 1,0-1 0,-1 1-1,1-1 1,-1 0 0,1-1 0,-1 1-1,-5 0 1,8-2 22,0 1 1,0-1-1,0 1 0,1-1 1,-1 0-1,0 0 0,0 0 0,1 0 1,-1 0-1,0 0 0,1 0 1,-1-1-1,1 1 0,-1-1 1,1 1-1,0-1 0,0 1 1,0-1-1,0 0 0,0 1 1,0-1-1,0 0 0,0 0 1,0-3-1,-4-36-176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16347,'7'9'2097,"12"-1"-841,4-2-424,12-2 1473,8-1-633,12-1-335,1-1-113,3-1-504,-2 0-240,-8 0-600,-5 0-352,-12 2-896,-7-2-937,-17 0 1801,-7 0-392,-7-2-320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14243,'11'22'2024,"13"-5"-727,5-6-449,11-5 1857,3-3-1177,4-4-392,3-5-224,-1-7 561,-3-4-985,-12-3-192,-4-2-24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17764,'6'-7'2296,"-4"2"-1464,-2 7-343,0 9 1215,-2 15-576,-3 7-184,-1 11-504,-2 5-135,1 4-185,0 0-48,2-4-184,2-6-209,5-14-535,2-9-328,9-20-1817,3-9 2457,5-18-496,1-9-336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31 14307,'7'-25'2113,"-8"20"-1033,-3 9-432,-5 19 1856,0 8-1079,-4 11-537,3 5-248,-1 5-392,1 1-80,4-6-320,2-7-264,4-10-400,3-8-176,4-14 744,4-8-185,-1-10-223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20068,'-1'-1'2073,"1"-4"-1217,6 1-336,5-2 1072,5 1-271,8 0-505,6 1-232,6 1-304,3 0-32,2 2-240,1-1-136,0 0-584,-1-3-408,-5 0 904,-2-1-176,-5 1-145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19220,'10'-3'3780,"4"-6"-2708,7-7-298,0-1-1,-2-1 1,0-1 0,21-26 0,56-90-186,-52 70-327,-42 63-260,-1-1 0,1 1 0,-1 0 0,1 0-1,0 0 1,0 0 0,0 0 0,0 0 0,5-3 0,-7 5-2,1 0 1,-1 0-1,0 0 1,0 0-1,1 0 1,-1 0-1,0 0 1,1 0-1,-1 0 1,0 0-1,0 0 1,1 0-1,-1 0 1,0 0-1,1 0 1,-1 1-1,0-1 1,0 0-1,1 0 1,-1 0-1,0 0 1,0 0-1,0 1 1,1-1-1,-1 0 1,0 0-1,0 0 1,0 1-1,1-1 1,-1 0-1,0 1 1,5 17-32,0 49-169,-4-45-190,1 0 1,0 0-1,2 0 0,0 0 0,13 34 1,-16-53 276,0-1 1,0 1 0,0 0 0,1-1 0,0 1 0,-1-1-1,1 0 1,0 0 0,0 1 0,0-1 0,0 0 0,0-1-1,1 1 1,-1 0 0,1-1 0,-1 1 0,1-1 0,0 0-1,-1 1 1,4-1 0,21 6-591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19996,'8'13'2433,"6"-1"-1513,11-8-296,5-1 1369,14-2-713,7-2-208,3-9-312,2 1-224,-2-4-496,-3-1-560,-8-3 528,-5-5-128,-11-2-136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19420,'0'0'83,"1"0"1,-1 0-1,0 0 0,0 0 1,0 0-1,0-1 0,0 1 0,0 0 1,1 0-1,-1 0 0,0 0 1,0 0-1,0 0 0,1 0 0,-1 0 1,0 0-1,0 0 0,0 0 1,0 0-1,1-1 0,-1 1 0,0 0 1,0 0-1,0 1 0,1-1 1,-1 0-1,0 0 0,0 0 0,0 0 1,0 0-1,1 0 0,-1 0 1,0 0-1,0 0 0,0 0 0,0 0 1,1 0-1,-1 1 0,0-1 1,0 0-1,0 0 0,0 0 0,0 0 1,1 0-1,-1 1 0,0-1 1,0 0-1,0 0 0,0 0 0,0 0 1,0 1-1,0-1 0,0 0 1,0 0-1,0 0 0,0 1 0,0-1 1,0 0-1,3 23 1989,-3 35-1309,-1-50-443,-2 49-168,1-26-730,0 1 0,2-1-1,8 58 1,-8-88 472,0 0 0,0 0 0,0 0 0,1 0 0,-1 0 1,0-1-1,1 1 0,-1 0 0,1 0 0,-1 0 0,1 0 0,-1 0 0,1-1 0,-1 1 0,1 0 0,0 0 0,0-1 0,0 2 0,0-2 7,0 0 0,-1 0-1,1 0 1,-1 1-1,1-1 1,0 0-1,-1 0 1,1 0 0,0 0-1,-1 0 1,1 0-1,0-1 1,-1 1-1,1 0 1,0 0 0,-1 0-1,1-1 1,0 1-1,-1 0 1,1-1-1,3-2-201,0 1 1,0-1-1,-1 0 0,0-1 0,1 1 0,3-6 0,16-27-772,2-7-219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36 13931,'6'-9'1185,"10"-17"1383,-21 58 2420,1 6-4726,-22 92 450,-50 340 458,77-456-1520,4-18-637,9-26-702,-13 27 1673,63-141-2180,-33 83 1470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483 168 16388,'3'-10'1720,"-4"18"-984,-5 9-288,-4 16 864,0 7-215,-3 13-385,2 4-248,-1 3-192,2-4-64,4-5-152,2-7-112,4-13-440,0-6-256,0-19 616,1-19-472</inkml:trace>
  <inkml:trace contextRef="#ctx0" brushRef="#br0" timeOffset="1">0 88 17324,'20'-1'2360,"3"-1"-1336,13-3-351,4-1 1287,12-4-600,4 0-239,4-2-1033,0 1-593,-1-5 545,-2 8-184,-14 2-224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55 16139,'1'1'147,"-1"0"0,1 0 0,0 0 0,0 0 0,-1 0 0,1 1 0,0-1 0,-1 0 0,1 0 0,-1 0 0,0 1 0,1-1 0,-1 0 0,0 1 0,0-1 0,0 0 0,0 0 0,0 1 0,0-1 0,0 0 0,0 1 0,0-1 0,-1 0 0,1 0 0,0 1 0,-1-1-1,1 0 1,-1 0 0,0 0 0,1 0 0,-1 1 0,0-1 0,0 0 0,0 0 0,1-1 0,-1 1 0,0 0 0,0 0 0,-2 1 0,-11 12 198,0 1 1,1 0-1,1 1 1,0 0-1,1 1 0,1 0 1,1 1-1,-12 29 1,20-43-292,0-1 1,0 1 0,0 0 0,0-1-1,1 1 1,0 0 0,-1-1 0,1 1-1,1 0 1,-1 0 0,1 3 0,-1-5-29,1-1 0,-1 1 0,1-1 0,0 0 0,-1 1 0,1-1 0,0 0 0,0 0 0,0 1 0,0-1 0,0 0 0,0 0 0,0 0 0,0 0 0,1-1 0,-1 1 0,0 0 0,0 0 0,1-1 0,-1 1 1,1 0-1,-1-1 0,0 0 0,1 1 0,-1-1 0,1 0 0,-1 0 0,1 0 0,-1 0 0,2 0 0,4 0 54,0-1 0,0 0-1,0 0 1,0-1 0,0 0 0,-1 0 0,1-1-1,-1 1 1,1-2 0,10-6 0,3-4 266,33-28 0,-38 28-171,0-1 0,-1 0 1,-1 0-1,13-19 1,-21 27-119,-1 0 1,0 0 0,-1 0 0,1-1-1,-1 1 1,-1-1 0,1 1 0,-1-1 0,0 0-1,-1 0 1,0 0 0,-1 0 0,1-10-1,-2 16-52,1-1-1,0 1 1,0-1-1,-1 1 0,1-1 1,-1 1-1,0 0 1,0-1-1,0 1 0,0 0 1,0 0-1,0 0 1,-1 0-1,1 0 0,-1 0 1,1 0-1,-1 0 1,0 0-1,0 1 1,1-1-1,-1 1 0,0 0 1,-1-1-1,1 1 1,0 0-1,0 0 0,0 0 1,-1 0-1,1 1 1,0-1-1,-1 1 0,1-1 1,-1 1-1,1 0 1,-1 0-1,1 0 0,-1 0 1,-2 1-1,-6 0-178,0 1 0,1 0 0,-1 1 0,0 0-1,1 0 1,0 1 0,-12 7 0,-46 31-486,38-25 213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16500,'6'3'5715,"40"14"-3018,3-7-1761,0-2 0,0-3 1,57 0-1,150-14-205,477-54-442,-222 15-304,0 21 23,-258 31-17,-252-4 13,0 1 1,1-1-1,-1 0 0,0 0 0,0 0 1,1 0-1,-1-1 0,0 1 0,1 0 1,-1 0-1,0-1 0,0 1 0,0-1 1,1 1-1,-1-1 0,0 1 0,0-1 1,0 0-1,0 0 0,0 1 0,0-1 1,0 0-1,0 0 0,-1 0 1,2-2-1,-1 2-118,-1-1 1,0 0 0,0 0-1,0 0 1,0 1-1,0-1 1,0 0-1,-1 0 1,1 0-1,-1 1 1,1-1 0,-1 0-1,1 1 1,-1-1-1,0 0 1,0 1-1,-1-3 1,-9-16-775,7 13 292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18364,'7'-8'493,"1"1"1,0 1-1,1-1 1,0 1-1,0 1 0,0 0 1,0 0-1,1 1 1,0 0-1,20-5 1,-18 6-215,-1 1 0,0 0 0,1 0 0,-1 1 0,1 1 0,-1 0 1,1 1-1,-1 0 0,22 5 0,-30-5-254,0-1 0,-1 1 0,1 0 0,0 0 0,-1 1 0,1-1 0,-1 0 0,0 1 0,1 0 0,-1-1 0,0 1 0,0 0 0,0 0 0,0 0 1,0 1-1,-1-1 0,1 0 0,2 4 0,-3-2-12,0-1 1,0 0-1,-1 1 1,1-1-1,0 1 1,-1 0-1,0-1 1,0 1-1,0-1 1,-1 1-1,1-1 1,-2 7-1,-3 5-5,0 0-1,-1-1 1,-1 0-1,0 0 1,-13 18-1,-86 109 40,68-94 30,-47 75-1,81-116-67,1 0 0,0 1-1,0-1 1,0 1-1,1 0 1,0-1 0,0 1-1,1 0 1,-2 12 0,3-17-5,1 1 0,-1-1 0,0 1 1,1-1-1,-1 0 0,1 0 0,0 1 0,0-1 1,0 0-1,0 0 0,0 0 0,0 0 0,0 0 1,1 0-1,-1 0 0,1 0 0,0 0 0,-1-1 1,1 1-1,0-1 0,0 1 0,0-1 1,0 0-1,0 1 0,0-1 0,1 0 0,-1-1 1,0 1-1,0 0 0,1-1 0,-1 1 0,5 0 1,9 1 21,2 0 0,-1-1 0,0 0 0,0-2 0,0 0 0,0-1 0,0 0 1,29-9-1,-28 6 90,1-2 0,-1 0 0,0-1 0,-1 0 0,0-2 1,0 0-1,23-19 0,-37 27-72,0 0 1,-1-1-1,1 1 1,-1-1-1,0 1 1,0-1-1,0 0 1,0 0-1,0 0 1,-1 0-1,1 0 1,-1 0-1,0-1 0,2-5 1,-3 6-10,0 1 0,0-1 0,0 1 0,-1-1-1,1 1 1,0 0 0,-1-1 0,0 1 0,1-1 0,-1 1 0,0 0 0,0 0 0,-1 0 0,1 0 0,0-1-1,-1 1 1,1 1 0,-1-1 0,0 0 0,1 0 0,-5-2 0,-4-3 34,0 0 1,-1 0-1,0 1 1,0 0-1,0 1 1,-1 1 0,0 0-1,0 0 1,-17-2-1,7 2-667,0 1-1,1 1 1,-1 2 0,-34 2-1,56-2 532,-1 0-1,1 0 0,0 0 0,-1 0 0,1 1 1,0-1-1,-1 0 0,1 0 0,-1 0 1,1 0-1,0 0 0,-1 0 0,1 0 1,0 0-1,-1 0 0,1-1 0,0 1 0,-1 0 1,1 0-1,-1 0 0,1 0 0,0 0 1,0-1-1,-1 1 0,1 0 0,0 0 1,-1 0-1,1-1 0,-1 1 0,8-13-1090,7-7 115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14 375 16820,'-1'1'190,"-1"1"1,1 0-1,-1-1 1,1 1-1,0 0 1,0 0 0,0 0-1,0 0 1,0 0-1,0 3 1,1-4-147,0 0-1,0-1 1,0 1 0,0 0-1,0-1 1,0 1 0,0 0 0,1 0-1,-1-1 1,0 1 0,0-1 0,1 1-1,-1 0 1,0-1 0,1 1-1,-1 0 1,1-1 0,-1 1 0,1-1-1,-1 1 1,1-1 0,-1 1 0,1-1-1,-1 0 1,1 1 0,0-1-1,-1 0 1,1 1 0,0-1 0,-1 0-1,1 0 1,0 1 0,-1-1 0,1 0-1,0 0 1,-1 0 0,1 0 0,0 0-1,-1 0 1,1 0 0,1-1-1,9 1 393,0 0-1,0-1 0,-1-1 0,1 0 0,-1 0 1,1-1-1,-1 0 0,13-7 0,83-43 1474,-61 28-1556,-2-2 0,0-2 0,-2-2 0,-1-2 0,-2-1 0,-1-2 0,57-73 0,-84 96-413,-6 12-86,-6 20-182,-1-6 258,-1 7-91,-2 6-75,1 1-1,1-1 1,2 1 0,1 32-1,1-55 148,0-1 0,1 0 1,-1 1-1,1-1 0,0 0 0,0 0 0,0 1 0,1-1 1,-1 0-1,1 0 0,-1 0 0,1-1 0,0 1 0,0 0 0,0-1 1,1 1-1,-1-1 0,1 0 0,-1 1 0,1-1 0,0-1 0,-1 1 1,1 0-1,0-1 0,0 1 0,1-1 0,-1 0 0,0 0 0,0 0 1,0 0-1,6 0 0,26 2-486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22477,'7'8'2208,"15"-1"-1664,11-7-264,6 1 913,14-2-721,8-5-144,7-4-880,-4-3-488,-7-3 831,-8 2-183,-22 4-168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15675,'12'16'2633,"11"-8"-1369,14-12-536,6-2 2657,9-2-2321,3-2-168,3-6-1104,-1-3 464,-12-5-304,-5 0-160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37 18708,'-3'-3'316,"0"0"0,-1-1-1,1 1 1,-1 1 0,1-1 0,-1 0-1,0 1 1,0 0 0,0 0 0,0 0-1,-1 0 1,1 1 0,0 0 0,-1-1-1,1 2 1,-1-1 0,1 0 0,-1 1 0,1 0-1,-8 1 1,5-1-217,1 1-1,-1 0 1,1 1-1,-1 0 1,1 0-1,0 0 1,-1 1 0,1 0-1,0 0 1,1 0-1,-1 1 1,0 0-1,-5 5 1,3-1-77,2 0 0,-1 0 0,1 1-1,0-1 1,1 1 0,0 1 0,1-1 0,0 1 0,0 0 0,1 0 0,-4 16-1,6-20-18,0-1 0,0 0 0,0 1 0,1-1 0,0 1 0,0-1 0,0 0 0,1 1 0,0-1 0,0 1 0,0-1 0,0 0 0,1 0 0,0 0 0,0 0 0,0 0 0,1 0 0,0 0 0,0-1 0,0 0 0,0 1 0,1-1 0,7 6-1,-8-7 4,0-1 0,0 0 0,1 0 0,-1 0 0,1-1 0,-1 1 0,1-1 0,0 0 0,0 0 0,-1 0 0,1-1 0,0 1 0,0-1-1,0 0 1,6 0 0,-3-1 25,-1 0 0,0-1 0,0 0 0,0 0 0,0 0 0,-1 0 0,1-1 0,0 0-1,5-4 1,-1-1 89,0 0 0,-1 0-1,0-1 1,0 0 0,0 0-1,-1-1 1,-1 0 0,0 0-1,7-14 1,-9 14 53,-1-1 0,0 0 1,-1 1-1,4-17 0,-7 24-142,1 0-1,0 1 1,-1-1 0,0 0-1,0 0 1,0 0 0,0 0-1,0 0 1,0 0-1,-1 1 1,0-1 0,1 0-1,-1 0 1,0 0 0,0 1-1,0-1 1,-1 0 0,1 1-1,-1 0 1,1-1 0,-1 1-1,-2-3 1,2 4-106,1 0 0,-1 0 1,0 0-1,1 1 1,-1-1-1,0 1 0,1-1 1,-1 1-1,0-1 0,1 1 1,-1 0-1,0 0 0,0 0 1,0 0-1,1 0 0,-1 0 1,0 0-1,0 0 0,1 1 1,-1-1-1,-3 2 0,3-1-38,-1 0-1,1 1 1,-1-1-1,1 0 1,0 1-1,0-1 1,-1 1-1,1 0 1,0 0-1,1 0 1,-1 0-1,0 0 1,-2 4-1,-2 9-568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4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16147,'-6'39'2369,"-1"-4"-1369,0 1-464,-1-1 2153,3-5-1673,0-4-376,4-9-1016,1-4-448,1-8 672,2-5-200,4-1-152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 17892,'5'-5'1327,"6"-1"4945,-12 13-4811,-35 89 261,11-31-1658,19-48-49,-20 63 23,24-72-34,0 1 0,1-1 0,0 1 0,0 0 0,1-1 0,0 1 0,2 11 0,-2-18-1,0 0-1,1-1 0,-1 1 0,1-1 0,-1 1 0,1-1 1,0 1-1,0-1 0,0 0 0,-1 1 0,1-1 0,0 0 1,1 0-1,-1 1 0,0-1 0,0 0 0,0 0 0,1 0 1,-1-1-1,0 1 0,1 0 0,1 0 0,1 1 0,0-1 0,0 0 1,0 0-1,1-1 0,-1 1 0,0-1 0,0 0 0,6-1 0,6 0-205,0-2 1,-1 0-1,24-9 0,-23 6-535,1-1-1,-1 0 1,0-2 0,-1 0 0,0 0 0,-1-2 0,22-18-1,-8 0-496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29 15539,'3'-7'544,"-2"5"-435,-1 1 0,1-1-1,0 1 1,-1-1 0,1 1 0,0 0-1,0-1 1,0 1 0,0 0 0,0-1-1,0 1 1,0 0 0,1 0 0,1-2-1,0 9 491,-5 14 239,-1-1 1,0 1-1,-10 32 0,0-3-126,-43 251 1477,50-247-2012,2-1-1,3 1 1,9 94-1,-2-89-558,-6-58 350,0 0 0,0 1 0,0-1 0,-1 0 0,1 0 0,0 0 0,0 0 0,0 0 0,-1 0 0,1 0 0,0 0 0,0 0 0,0 0 0,-1 1 0,1-1 0,0 0 0,0 0 0,0 0 0,-1 0 0,1 0 0,0-1 0,0 1 0,0 0 0,-1 0 0,1 0 0,0 0 0,0 0 0,0 0 0,-1 0 0,1 0 0,0 0 0,0 0 0,0-1 0,0 1 0,-1 0 0,1 0 0,0 0 0,0 0 0,0 0 0,0-1 0,0 1 0,0 0 0,-1 0 0,1 0 0,0-1 0,0 1 0,0 0 0,0 0 0,0-1-1,-11-11-1127,-186-212-8364,106 133 10638,66 66 759,24 24-1536,-1-1 1,1 0-1,-1 1 0,1-1 1,-1 0-1,1 0 1,0 0-1,-2-3 0,3 5-237,0-1 0,0 1-1,0-1 1,0 0 0,0 1-1,1-1 1,-1 1 0,0-1-1,0 1 1,0 0 0,0-1-1,0 1 1,1-1 0,-1 1-1,0-1 1,0 1 0,1-1-1,-1 1 1,0 0 0,1-1-1,-1 1 1,0 0 0,1-1-1,-1 1 1,1 0-1,-1-1 1,1 1 0,-1 0-1,0 0 1,1-1 0,-1 1-1,1 0 1,-1 0 0,1 0-1,-1 0 1,1 0 0,-1 0-1,1 0 1,-1 0 0,1 0-1,-1 0 1,1 0 0,0 0-1,88-9 2402,46 1-3039,-23 2-1283,-81 5 1254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19156,'-3'30'1937,"-3"3"-1217,0 4-312,2 3 944,3 0-216,1 2-752,4-4-664,3-5-1608,-3-7 1720,9-6-328,0-8-192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17708,'-3'2'251,"-1"-1"-1,1 1 1,0 1 0,0-1 0,0 0-1,0 1 1,1 0 0,-1-1-1,0 1 1,1 0 0,0 0 0,0 1-1,0-1 1,0 0 0,-1 5 0,-3 4 100,2 0 0,-1 0 1,-2 14-1,7-24-339,-1 0 0,1-1 0,-1 1-1,1 0 1,0 0 0,-1-1 0,1 1 0,0 0 0,0 0 0,0 0 0,1-1-1,-1 1 1,0 0 0,1-1 0,-1 1 0,1 0 0,-1-1 0,1 1 0,0 0-1,0-1 1,0 1 0,0-1 0,0 1 0,2 1 0,1 0 27,0-1 0,0 0 0,0 0 0,0-1-1,1 1 1,-1-1 0,0 0 0,5 1 0,4 1 18,-3-1-26,0 1-1,0 1 1,0-1 0,0 1 0,-1 1-1,0 0 1,0 0 0,0 1-1,12 10 1,-18-13-26,0 0 0,-1 0 1,1 1-1,0-1 0,-1 1 0,0-1 1,0 1-1,0 0 0,0 0 0,-1 0 0,1 0 1,-1 0-1,0 0 0,0 0 0,-1 0 1,1 1-1,-1-1 0,0 0 0,0 0 1,0 1-1,0-1 0,-1 0 0,0 0 0,0 0 1,0 0-1,-2 5 0,-1-1 82,1 0 0,-1 0 0,-1-1 0,0 0 0,0 0 0,0 0 0,0 0 0,-1-1 0,-11 9 0,14-11-59,-1-1 1,0 0-1,0 0 1,-1 0 0,1-1-1,0 1 1,-1-1-1,1 0 1,-1-1 0,0 1-1,0-1 1,0 0-1,0 0 1,0 0 0,1-1-1,-1 0 1,-9 0-1,11-1-30,0 0 0,0 0 0,0 0 0,1 0 0,-1 0 0,0-1 0,1 1 0,-1-1 0,1 0 0,0 0 0,0 0 0,-1 0 0,1 0 0,0 0 0,1 0 0,-1-1 0,0 1 0,1-1 0,-1 0 0,-1-3 0,-1-4 6,1 0 0,-1 0-1,2 0 1,-3-16-1,-1-25-171</inkml:trace>
  <inkml:trace contextRef="#ctx0" brushRef="#br0" timeOffset="1">74 3 18268,'18'-3'1720,"1"3"-1160,1 0-256,4 3 753,2 0-497,1 1-976,0-2 552,5-1-248,-2 1-128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 16972,'-10'6'917,"0"0"0,0 1 0,0 0 0,1 1 1,-17 18-1,24-24-869,0 0 0,1 0 1,-1 0-1,0 0 0,1 1 1,0-1-1,-1 1 0,1-1 1,0 1-1,0-1 0,1 1 1,-1-1-1,0 1 0,1 0 1,0 0-1,-1-1 0,1 1 1,0 0-1,0 0 0,1-1 1,-1 1-1,1 0 0,-1-1 1,1 1-1,0 0 0,0-1 1,0 1-1,0-1 0,0 1 0,1-1 1,3 5-1,6 5-93,0-1-1,1 0 0,25 17 1,-24-18 42,0 0 0,0 0 0,-1 1 0,13 16 1,-22-23 2,0 0 1,0 0 0,-1 0-1,1 1 1,-1-1 0,0 1 0,0 0-1,-1 0 1,0-1 0,1 1 0,-2 0-1,1 0 1,0 0 0,-1 0-1,0 0 1,0 0 0,-1 0 0,0 6-1,-2-2 3,1 0 0,-1 0 0,-1-1 0,0 1 0,0-1 0,-1 0 0,0 0-1,0 0 1,0-1 0,-1 0 0,-1 0 0,1 0 0,-1-1 0,-10 7 0,9-6 18,0-1 0,-1-1 0,1 1 0,-2-2 0,1 1 0,0-1 0,-1 0 0,0-1 0,0 0 0,0-1 0,0 0-1,-17 1 1,25-3-12,-1 0-1,1 0 1,0 0-1,0 0 1,0 0-1,-1-1 1,1 1-1,0-1 0,0 1 1,0-1-1,0 0 1,0 0-1,0 0 1,0 0-1,0 0 1,0 0-1,0-1 0,0 1 1,1-1-1,-3-1 1,3 1-2,0 0 1,0 0 0,1 0-1,-1 0 1,0 0 0,1 0-1,-1 0 1,1 0 0,-1 0-1,1-1 1,0 1 0,0 0-1,0 0 1,1 0 0,-1 0-1,1-4 1,2-5 4,1 1 1,-1 0-1,2 0 1,-1 1-1,2-1 1,11-16-1,22-21 247,84-79-1,-74 79 573,48-58 0,-93 99-685,0 0-1,0 0 0,0 0 1,0 0-1,3-9 0,-7 14-125,1 0 0,-1 0 0,1 0 0,-1 0 0,0 0 0,0 0 0,1 0 0,-1-1 0,0 1 0,0 0 0,0 0 0,0 0 0,0 0 0,-1 0-1,1-1 1,0 1 0,0 0 0,-1 0 0,1 0 0,-1 0 0,1 0 0,-1 0 0,1 0 0,-1 0 0,1 0 0,-1 0 0,0 0 0,0 1 0,0-1 0,1 0 0,-1 0 0,0 1-1,0-1 1,0 0 0,0 1 0,0-1 0,0 1 0,0-1 0,0 1 0,-2-1 0,-6-1-167,1 1 0,0-1 0,0 1 0,-1 1 0,1 0 0,-1 0 0,-15 3 0,9-1-275,1 1 0,-1 1 0,-22 9-1,11-2-149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17132,'-5'11'2552,"14"-7"-1200,2-4-551,9-1 2823,6 0-1871,4-1-801,6 2-224,-1 3-408,0-2-288,-3 2-960,-3 0-1088,-14-7 1696,-6-6-297,-8-7-231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70 19028,'-1'-3'190,"0"1"0,0-1-1,0 1 1,-1 0 0,1-1 0,-1 1 0,0 0-1,0 0 1,0 0 0,0 0 0,0 0 0,0 0-1,0 1 1,0-1 0,-1 1 0,1-1 0,-1 1-1,1 0 1,-1 0 0,1 0 0,-1 0 0,0 1-1,0-1 1,1 1 0,-1-1 0,0 1 0,0 0-1,1 0 1,-1 0 0,0 1 0,-5 0-1,1 0-33,-1 1 0,1 0 0,0 0 0,-1 0-1,1 1 1,0 0 0,1 0 0,-1 1-1,0 0 1,-9 8 0,8-4-144,0 1 0,0-1 0,1 1 0,0 1 0,1-1 0,0 1 0,0 0 0,-6 17 0,9-19-13,0 1-1,1 0 0,-1 0 1,1 0-1,1 0 1,0 0-1,0 0 1,1 1-1,0-1 1,1 0-1,2 11 0,-3-18 3,1 1 1,-1-1-1,1 0 0,0 1 0,0-1 0,0 0 0,0 0 0,0 0 0,0 0 0,1 0 0,-1 0 0,1 0 0,-1 0 0,1 0 0,0-1 1,0 1-1,0-1 0,3 3 0,-2-3 4,0 0 0,0 0 1,0 0-1,1 0 1,-1 0-1,0 0 0,1-1 1,-1 0-1,1 0 1,-1 0-1,7-1 0,1-1 40,0 0-1,0-1 0,0-1 0,0 0 1,0 0-1,17-11 0,-4 0 141,-1-1 1,0 0-1,21-22 0,-33 28-61,-1 0-1,-1 0 1,0-1 0,0-1-1,-1 1 1,-1-2-1,12-23 1,-17 32-99,0-1 0,-1 1 0,0 0 0,0 0 0,0-1 0,-1 1 0,1-1 0,-1 1-1,0 0 1,0-1 0,-1 1 0,1 0 0,-3-7 0,3 9-99,-1 0-1,0 0 0,0 1 0,0-1 0,0 0 1,-1 0-1,1 0 0,0 1 0,-1-1 1,1 1-1,-1-1 0,0 1 0,0-1 0,1 1 1,-1 0-1,0 0 0,0 0 0,0 0 1,0 0-1,0 0 0,0 1 0,0-1 0,0 1 1,-1-1-1,1 1 0,0 0 0,0 0 1,-4 0-1,1 0-28,0 1 1,1-1 0,-1 1-1,1 0 1,-1 0-1,1 1 1,-1-1-1,1 1 1,-7 4 0,-13 11-599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18764,'-7'27'1768,"-1"3"-1231,1 0-225,-1 1 680,4-3-384,1-3-1080,3-4-352,0-12 648,5-5-240,6-7-161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19004,'-3'3'316,"0"0"0,1 1 0,-1-1 0,0 1 0,1 0 0,0-1 0,0 1 0,0 0 0,-1 5 0,-1-1 430,4-7-688,-4 7 240,0 1 0,0-1 0,1 1 0,-3 13 1,6-20-296,0-1 0,-1 1 0,1-1 0,0 0 0,0 1 0,0-1 0,0 1 0,0-1 0,0 1 0,0-1 0,1 1 0,-1-1 0,0 1 0,1-1 0,-1 1 0,1-1 0,0 0 0,-1 1 0,1-1 0,0 0 0,0 0 0,0 1 0,0-1 0,0 0 0,0 0 0,0 0 0,0 0 0,0 0 0,1 0 0,-1-1 0,0 1 0,1 0 0,-1-1 0,0 1 0,3 0 0,55 10-62,-41-8 59,1 0 0,32 12 1,-46-13-7,0 0 1,0 0 0,0 0 0,-1 1-1,1 0 1,-1 0 0,0 0-1,0 1 1,0-1 0,0 1-1,0 0 1,-1 0 0,0 1 0,5 6-1,-6-7 10,-1 1-1,1-1 1,-1 0 0,0 1-1,0 0 1,-1-1-1,1 1 1,-1-1 0,0 1-1,0 0 1,-1-1-1,1 1 1,-1-1-1,0 1 1,0 0 0,-1-1-1,1 0 1,-1 1-1,0-1 1,0 0 0,0 0-1,-4 4 1,-2 5 97,-1-1 1,0 0 0,-1 0-1,0-1 1,-19 15-1,24-22-131,-1 1-1,0-1 0,1 0 1,-1-1-1,-1 1 1,1-1-1,0-1 0,-12 4 1,15-5-41,1-1 0,0 1 1,-1-1-1,1 0 0,0 0 0,0 0 1,-1-1-1,1 1 0,0 0 0,-1-1 1,1 1-1,0-1 0,0 0 0,0 0 1,0 0-1,0 0 0,0 0 0,0 0 1,0-1-1,0 1 0,0 0 0,0-1 1,1 0-1,-1 1 0,1-1 0,-1 0 1,1 0-1,0 0 0,-2-2 1,-12-31-429,4-6-193</inkml:trace>
  <inkml:trace contextRef="#ctx0" brushRef="#br0" timeOffset="1">35 22 17708,'19'-7'2376,"6"4"-1215,6-1-449,3 1 1584,3 1-687,0 1-729,-4 0-760,0 2 88,-5 3-168,-4 2-152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14099,'11'1'552,"0"-1"-1,0 1 1,0-2-1,-1 0 1,1 0-1,0-1 1,16-4-1,11-2 709,340-31 2576,5 31-2504,-190 5-719,223-12-14,118-2-408,-148 15-36,228 1 27,-503-1-121,0-4 0,132-26 0,-84 11-17,297-3 1,-454 25-36,-1-1 0,0 0 0,1 0 0,-1 0 0,0 0 0,1 0 0,-1 0 0,0-1 0,1 1 0,-1 0 1,0-1-1,0 1 0,1-1 0,-1 1 0,0-1 0,2-1 0,-3 1-53,0 1 0,0-1 1,0 0-1,0 0 1,0 0-1,-1 0 0,1 0 1,0 0-1,0 1 0,-1-1 1,1 0-1,-1 0 0,1 0 1,0 1-1,-1-1 0,1 0 1,-1 1-1,0-1 0,1 0 1,-1 1-1,0-1 0,1 1 1,-1-1-1,-1 0 1,-12-17-488,7 6 197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42 17444,'-2'-2'226,"1"0"0,-1-1 0,1 1 0,-1 0-1,0 0 1,0 0 0,0 0 0,0 1 0,-1-1 0,1 1 0,0-1 0,-1 1 0,1 0 0,-1 0 0,1 0 0,-6-2 0,-1 0 395,-1 1-1,1 0 1,-16-2 0,16 4-413,0 0 0,0 0 1,-1 1-1,1 0 0,0 0 0,1 1 1,-1 1-1,0-1 0,0 1 1,1 1-1,-13 6 0,17-8-192,1 1-1,-1-1 0,0 1 1,1 0-1,0 0 1,-1 0-1,1 0 1,0 0-1,1 1 0,-1-1 1,1 1-1,-1 0 1,1 0-1,0 0 1,1 0-1,-1 0 0,1 0 1,-1 1-1,1-1 1,0 0-1,1 1 1,-1-1-1,1 1 1,0-1-1,1 7 0,-1-7-12,1-1 1,0 0-1,0 0 0,0 0 0,0 0 0,0 0 0,1-1 0,-1 1 0,1 0 0,0-1 0,0 1 0,0-1 1,0 1-1,0-1 0,1 0 0,-1 0 0,1 0 0,-1 0 0,1 0 0,0-1 0,-1 1 0,1-1 0,0 0 1,0 1-1,0-2 0,4 2 0,3 1 32,0-1 0,1 0 0,0-1 0,-1 0 0,1-1-1,15-1 1,-8-1 131,0 0 0,-1-2 0,1 0 0,-1-1 0,0 0-1,0-2 1,-1 0 0,0-1 0,0 0 0,-1-1-1,21-16 1,-33 23-99,-1 0-1,0 0 0,1-1 1,-1 1-1,0 0 0,0-1 1,-1 1-1,1-1 0,0 0 1,-1 1-1,0-1 0,1 0 1,-1 0-1,0 0 0,0-5 1,-1 6-48,0 0 1,0 1-1,0-1 1,-1 1-1,1-1 1,-1 1-1,1-1 1,-1 1-1,0-1 1,1 1 0,-1-1-1,0 1 1,0 0-1,0 0 1,0-1-1,0 1 1,0 0-1,0 0 1,-1 0-1,1 0 1,0 0-1,-1 0 1,1 1-1,-1-1 1,1 0 0,-1 1-1,1-1 1,-1 1-1,1-1 1,-4 0-1,-1 0-185,0 0 1,0 0-1,-1 1 0,1-1 1,0 1-1,-1 1 0,1-1 0,0 1 1,-13 3-1,15-3 1,0 0-1,1 0 1,-1 1 0,0-1 0,0 1 0,0 0-1,1 0 1,-1 1 0,1-1 0,0 1-1,0-1 1,0 1 0,0 0 0,0 0-1,0 0 1,-2 4 0,-2 11-713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17812,'8'18'1872,"-2"7"-1104,1 2-328,-1 7 881,-2 3-201,1-1-616,-3 2-504,0-10 144,-1-3-128,1-25-136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130 123 15163,'1'1'215,"-1"-1"0,1 1 0,0 0-1,0 0 1,-1-1 0,1 1 0,0 0-1,-1 0 1,1 0 0,-1 0 0,1-1 0,-1 1-1,1 0 1,-1 0 0,1 2 0,-12 9 3106,5-8-3079,-6 7 259,-1 0-1,1 1 0,1 0 1,0 1-1,-17 28 0,23-34-473,1 1 0,-1 0-1,1 1 1,1-1 0,0 1-1,0 0 1,1 0 0,0 0-1,0 0 1,1 0 0,0 0-1,1 13 1,0-20-13,0 0-1,1 1 1,-1-1-1,1 0 1,-1 1 0,1-1-1,0 0 1,0 0-1,0 1 1,0-1 0,0 0-1,1 0 1,-1 0-1,0 0 1,1-1 0,0 1-1,-1 0 1,1-1-1,0 1 1,0-1 0,0 1-1,0-1 1,0 0-1,0 0 1,0 0 0,1 0-1,-1 0 1,0-1-1,1 1 1,-1-1 0,0 1-1,1-1 1,4 0-1,2 0 40,1 0 0,-1-1 1,1 0-1,-1-1 0,0 0 0,1 0 0,11-6 0,-3 1 64,-1-2 1,1 0-1,-1-1 0,-1 0 0,0-2 1,-1 0-1,0 0 0,19-22 1,-26 26-54,-1 0 0,0-1 0,-1 1 0,0-1 1,0-1-1,-1 1 0,0-1 0,-1 0 0,0 0 1,0 0-1,-1 0 0,-1-1 0,0 1 0,0-1 1,-1 0-1,0-19 0,-2 24-43,0 0 0,0 0 0,-1 0 0,0 0 0,0 0 0,0 1 0,-1-1 0,1 1 0,-1 0 0,-1 0-1,1 0 1,-1 0 0,0 0 0,0 1 0,0 0 0,-1-1 0,-5-2 0,7 4-107,0 1 0,0 0 0,0 1 0,0-1 0,-1 0 0,1 1 0,-1 0 0,1 0 0,-1 0 0,1 0 0,-1 1 0,0-1-1,0 1 1,1 0 0,-1 0 0,0 0 0,1 1 0,-1-1 0,0 1 0,1 0 0,-1 0 0,1 0 0,-1 0 0,1 1 0,0-1 0,-1 1 0,1 0 0,0 0 0,-3 3 0,-12 16-1502,17-20 1523,0 0 0,0 0 0,1 0 0,-1 0 0,1 0-1,-1 0 1,1 0 0,0 0 0,-1 0 0,1 1 0,0-1 0,0 0 0,-1 0-1,1 0 1,0 0 0,0 1 0,1-1 0,-1 0 0,0 2 0,7 0-854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76 13787,'1'-1'338,"-1"-1"0,0 1-1,0-1 1,1 1 0,-1-1 0,0 1 0,0-1 0,0 1 0,-1 0-1,1-1 1,0 1 0,0-1 0,-1 1 0,1-1 0,-1 1 0,1 0-1,-1-1 1,-1-1 0,1 2-118,0 1 0,0-1-1,0 0 1,1 1 0,-1-1 0,0 1-1,0 0 1,0-1 0,0 1-1,0 0 1,0 0 0,0-1 0,0 1-1,0 0 1,0 0 0,0 0 0,0 0-1,0 0 1,0 0 0,-2 1 0,-1 0 65,0 1 0,-1-1 0,1 1 0,0 0 0,0 0 0,0 1 0,0-1 0,0 1 0,1-1 1,-7 7-1,4-1-222,0-1 0,0 1 1,1 0-1,0 1 0,1-1 1,-1 1-1,-4 16 0,7-21-61,1 0-1,0-1 0,0 1 1,0 0-1,1 0 1,0 0-1,-1 0 0,1-1 1,0 1-1,1 0 1,-1 0-1,1 0 0,0 0 1,0 0-1,0-1 1,0 1-1,1 0 0,-1-1 1,1 1-1,0-1 1,4 6-1,-5-7 0,1-1 0,-1 0 1,1 1-1,-1-1 0,1 0 0,0 0 0,-1 0 0,1 0 1,0 0-1,0 0 0,-1-1 0,1 1 0,0-1 0,0 1 1,0-1-1,0 0 0,0 1 0,3-1 0,-1-1 11,-1 1-1,1-1 0,0 0 0,0 0 1,0 0-1,-1 0 0,1-1 1,6-3-1,-1 0 62,0-1 0,0-1 0,-1 1 0,0-2 0,14-14 0,-15 14 52,-1-1 0,0 0 1,-1-1-1,1 1 1,-2-1-1,1 0 1,5-19-1,-9 25-110,0 0 0,-1-1 0,1 1 0,-1 0 0,0-1 0,0 1 0,0 0 0,-1-1 0,-1-7-1,1 9-80,0 1-1,0-1 0,0 1 1,0 0-1,0-1 0,-1 1 0,0 0 1,1 0-1,-1-1 0,0 1 1,0 1-1,0-1 0,0 0 0,0 0 1,0 1-1,0-1 0,-3 0 1,-14-4-1359,19 5 1394,-1 1 0,1 0-1,-1 0 1,1 0-1,-1 0 1,0 0 0,1 0-1,-1 0 1,1 0-1,-1 0 1,0 0-1,1 1 1,-1-1 0,1 0-1,-1 0 1,1 1-1,-1-1 1,1 0 0,-1 0-1,1 1 1,-1-1-1,1 0 1,-1 1-1,1-1 1,0 1 0,-1-1-1,1 1 1,-1 0-1,-1 11-714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18748,'20'-8'2956,"38"-11"-1,-51 18-2626,-1-1-1,1 1 0,0 1 1,-1-1-1,1 1 1,0 0-1,-1 1 0,1 0 1,0 0-1,7 2 0,-13-3-313,0 0-1,0 0 0,0 1 1,0-1-1,0 1 0,0-1 1,-1 0-1,1 1 1,0 0-1,0-1 0,0 1 1,0-1-1,-1 1 0,1 0 1,0 0-1,-1-1 0,1 1 1,0 0-1,-1 0 0,1 0 1,-1 0-1,1 0 0,-1 0 1,0-1-1,1 1 0,-1 0 1,0 0-1,0 0 1,0 0-1,0 0 0,0 1 1,0-1-1,0 0 0,0 0 1,0 0-1,0 0 0,0 0 1,0 0-1,-1 0 0,1-1 1,-1 1-1,1 0 0,0 0 1,-1 0-1,0 0 1,1 0-1,-1 0 0,1-1 1,-2 2-1,-4 6-7,0 0-1,0-1 1,-15 13 0,19-18 5,-47 41-9,23-22-8,-37 41 0,61-61 5,1 1 0,-1 0-1,1-1 1,0 1 0,0 0 0,-1 0 0,1 0 0,1 0-1,-1 0 1,0 0 0,0 0 0,1 0 0,-1 0 0,1 3 0,0-4-3,0 0 1,0 0-1,1 0 1,-1 0-1,0 0 1,1-1-1,-1 1 1,1 0-1,-1 0 1,1-1 0,-1 1-1,1 0 1,0-1-1,-1 1 1,1 0-1,0-1 1,-1 1-1,1-1 1,0 1 0,0-1-1,-1 1 1,1-1-1,0 0 1,0 1-1,0-1 1,0 0-1,0 0 1,0 0 0,-1 1-1,1-1 1,0 0-1,0 0 1,0 0-1,1-1 1,15 1-270,-1 0 0,0-1 1,0-1-1,26-6 0,63-23-1482,-46 12 1321,-7 3-237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20260,'3'-14'4404,"-9"23"-1768,-9 22-1331,13-27-1258,-1 3-13,1 0-1,-1 1 1,1-1-1,-1 13 1,2-18-34,1-1 0,0 0 0,0 1 0,0-1 0,0 1 0,0-1 0,1 0 0,-1 1 0,0-1 0,1 0 0,-1 1 0,1-1 0,-1 0 0,1 0 0,-1 1 0,1-1 0,0 0 0,0 0 0,0 0 0,0 0 0,-1 0 0,1 0 0,1 0 1,-1 0-1,0 0 0,0 0 0,0-1 0,0 1 0,0 0 0,1-1 0,-1 1 0,3 0 0,11 2 4,0 0 0,29 0 0,-34-2-11,0-1 0,1 1 1,-1 1-1,0-1 0,1 2 0,-1 0 0,-1 0 0,14 6 0,-22-9 4,1 1-1,-1 0 0,0-1 0,1 1 0,-1 0 0,0 0 0,0 0 0,0 0 0,0 0 0,0 0 0,0 0 1,0 0-1,0 1 0,0-1 0,0 0 0,-1 0 0,1 1 0,0-1 0,-1 0 0,1 1 0,-1-1 0,0 1 1,1-1-1,-1 1 0,0-1 0,0 1 0,0-1 0,0 1 0,0-1 0,0 1 0,-1-1 0,1 1 0,0-1 0,-1 0 1,1 1-1,-1-1 0,1 1 0,-1-1 0,0 0 0,1 0 0,-1 1 0,0-1 0,0 0 0,-2 2 0,-3 4-12,-1 1 0,-1-1 0,1-1 0,-1 1-1,-10 6 1,-2 0 23,-43 22 0,55-31-123,-1-1 0,0 0 0,0 0 0,0 0 0,0-1-1,-1-1 1,1 1 0,-12-1 0,19-1 67,0 0-1,0 0 1,0 0 0,0 0-1,0-1 1,0 1-1,0-1 1,0 1-1,0-1 1,0 0 0,0 0-1,1 0 1,-1 0-1,0 0 1,0 0 0,1 0-1,-1-1 1,1 1-1,-1 0 1,1-1-1,-1 1 1,1-1 0,0 0-1,0 0 1,0 1-1,0-1 1,0 0-1,0 0 1,0 0 0,1 0-1,-1 0 1,1 0-1,-1 0 1,1 0 0,0-2-1,0-31-473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0:5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15827,'18'18'2601,"4"-4"-1361,5-2-488,3-1 2521,8-2-1977,3-5-367,2-5-481,2-16-88,-1-11-216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18116,'0'-3'2032,"8"2"-1160,5-1-327,7 1 1223,2-1-488,8-1-464,1 2-167,2-1-361,2 1-136,-5 1-456,1 0-353,-6 3-655,-4 0-272,-8-3 1160,-4 1-368,-9 1-241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15227,'10'10'2057,"7"-5"-1129,6-3-280,4-2 1032,8 0-463,4-5-65,-2 1-656,2-3-552,-5-2 232,-4 1-128,-10 1-176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20316,'-3'-2'2065,"9"-1"-1313,3-2-320,4 2 1192,1 1-495,5 2-553,1 2-280,1 2-704,4 0-440,-1-2 728,2-1-153,-1-4-119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0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15851,'1'9'2418,"-18"204"2471,2-65-4318,11-99-492,0 1-927,5 85 1,0-126 728,-1-9 111,1 0 0,-1 0 0,0 1-1,0-1 1,0 0 0,0 0 0,0 0 0,0 0 0,0 0 0,0 0 0,0 1 0,1-1 0,-1 0 0,0 0 0,0 0 0,0 0-1,0 0 1,0 0 0,1 0 0,-1 0 0,0 0 0,0 0 0,0 0 0,0 0 0,0 0 0,1 0 0,-1 0 0,0 0-1,0 0 1,0 0 0,0 0 0,1 0 0,-1 0 0,0 0 0,0 0 0,0 0 0,0 0 0,1 0 0,-1 0 0,0 0 0,0 0-1,0 0 1,0 0 0,0-1 0,0 1 0,1 0 0,-1 0 0,0 0 0,7-8-401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16684,'-5'19'1432,"-2"9"-1064,-1 4-152,4 5 536,0 5-168,2-4-272,2-1-152,0-4-232,2-2-144,2-13-368,0-5 2097,-1-11-1481,2-10 32,-4-10 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1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14827,'-2'1'228,"-1"1"0,0-1 0,1 1 0,0 0-1,-1 0 1,1 0 0,0 0 0,0 0 0,0 1 0,0-1-1,0 1 1,-2 4 0,-2 1 215,-18 30 1312,-25 46 0,25-33-1219,-34 97-1,57-144-524,-5 10 32,2 1-1,0-1 0,0 1 0,2 0 1,-1 0-1,2 0 0,0 26 0,1-38-34,1-1 0,-1 1 0,1-1 0,-1 1 0,1-1-1,0 1 1,0-1 0,-1 0 0,2 1 0,-1-1 0,0 0 0,0 0-1,1 0 1,-1 0 0,1 0 0,0 0 0,0 0 0,0-1 0,-1 1 0,5 1-1,-3-1 37,0-1-1,1 1 1,-1-1-1,1 0 1,0 0-1,-1-1 0,1 1 1,0-1-1,0 1 1,-1-1-1,1-1 1,5 0-1,0 0 149,0-1 0,-1 0 0,1 0 0,-1-1 0,0 0-1,0-1 1,0 0 0,0 0 0,-1-1 0,1 1 0,7-8 0,-13 10-101,-1 1 1,1-1-1,0 0 0,-1 0 0,1 1 1,-1-1-1,1-1 0,-1 1 0,0 0 1,0 0-1,0 0 0,0 0 1,0-1-1,-1 1 0,1-1 0,-1 1 1,0 0-1,1-1 0,-1 1 1,0-1-1,0 1 0,-1-3 0,0 3-61,1 0 0,-1 0-1,0 0 1,0 0-1,-1 1 1,1-1-1,0 0 1,-1 1 0,1-1-1,-1 1 1,1-1-1,-1 1 1,1 0-1,-1 0 1,0 0 0,0 0-1,0 0 1,0 0-1,0 0 1,1 0-1,-1 1 1,-1-1 0,1 1-1,0 0 1,0-1-1,-3 1 1,0 0-251,0-1 0,0 1 0,0 1 0,0-1 0,-7 2 0,10-2 141,1 0 1,0 1 0,-1-1-1,1 0 1,-1 1-1,1-1 1,0 1-1,0 0 1,-1-1-1,1 1 1,0 0-1,0 0 1,0 0-1,0 0 1,0 0-1,0 0 1,0 0-1,0 0 1,0 0 0,1 0-1,-1 0 1,0 1-1,1-1 1,-2 2-1,2 7-615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23517,'2'-5'2249,"0"3"-1513,-1 2 552,2 0-816,1 2-360,2-1-976,0 0-584,-2 4 1152,-2 0-233,-2 4-167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74 17396,'-1'-4'352,"0"-1"1,0 1-1,0 0 1,-1 0-1,0 0 1,0 0-1,0 0 1,0 1-1,-3-4 1,3 5-265,1 1-1,0 0 1,0 0 0,0 1 0,-1-1-1,1 0 1,0 0 0,-1 1 0,1-1-1,0 1 1,-1-1 0,1 1-1,-1-1 1,1 1 0,-1 0 0,1 0-1,-1 0 1,1 0 0,-1 0 0,1 0-1,-1 0 1,1 0 0,-1 1 0,1-1-1,-1 0 1,1 1 0,-1-1 0,1 1-1,-2 1 1,-5 2-28,1 0-1,0 1 1,0 0-1,0 0 1,0 1-1,1 0 1,0 0 0,0 1-1,-8 12 1,4-4-66,1 0 1,0 0-1,-11 31 0,17-40 13,1 0 0,0 0 0,1 0-1,-1 0 1,1 1 0,1-1-1,-1 1 1,1-1 0,1 11-1,-1-13 0,1-1 0,0 0 0,0 1 1,0-1-1,1 0 0,-1 0 0,1 0 0,-1 0 0,1 0 0,0 0 0,0-1 0,1 1 0,-1-1 0,0 1 0,1-1 0,0 0 0,-1 0 0,1 0 0,6 3 1,9 3 88,0 0 1,1-1 0,37 8 0,-41-12-26,-1 0 1,1 1-1,-1 1 1,0 0-1,0 1 1,-1 1-1,0 0 1,17 12-1,-27-17-59,-1 0-1,1 0 0,-1 0 1,0 1-1,0-1 1,0 1-1,0-1 0,-1 1 1,1 0-1,-1-1 1,1 1-1,-1 0 0,0 0 1,0 0-1,0 0 1,-1 0-1,1 0 1,0 4-1,-2-2 9,1-1 0,-1 0 0,1 1 1,-1-1-1,0 0 0,-1 0 0,1 0 0,-1 0 0,0 0 1,0 0-1,-4 6 0,-2 1 57,-1-1 0,0 0 0,0 0-1,-1-1 1,0 0 0,-1-1 0,-16 10 0,15-11 1,1-2 0,-1 1 0,0-2 0,0 1-1,-1-2 1,1 1 0,-16 1 0,23-5-60,1 1 0,-1 0 0,0-1-1,1 0 1,-1 0 0,1-1 0,-1 1 0,0-1 0,1 0-1,-1 0 1,1 0 0,0-1 0,-1 1 0,1-1-1,0 0 1,0-1 0,0 1 0,0-1 0,0 1 0,1-1-1,-1 0 1,1-1 0,-4-3 0,5 4-19,0-1 0,1 1 1,-1-1-1,1 0 0,0 1 1,-1-1-1,1 0 0,1 0 0,-1 0 1,1 1-1,-1-1 0,1 0 0,0 0 1,1 0-1,-1 0 0,1 0 1,0 0-1,-1 1 0,2-1 0,-1 0 1,0 0-1,1 1 0,0-1 0,-1 1 1,1 0-1,4-5 0,4-6-26,0 1 0,1 1 0,0 0 0,24-20 0,113-73 53,-101 75 371,73-61-1,-114 85-297,1 0-1,-1-1 1,-1 1 0,1-1-1,-1 0 1,0 0-1,-1-1 1,5-10-1,-7 15-62,-1 0 0,-1 0 0,1 1 0,0-1 0,-1 0 0,1 0 0,-1 0 0,0 0 0,0 0 0,0 0 0,0 0 0,-1 0 0,1 0 0,-1 0 0,0 0 0,0 0 0,0 1 0,0-1 0,0 0 0,-1 1 0,1-1 0,-1 0 0,1 1 0,-1 0 0,0-1 0,0 1 0,-3-3 0,-1 1-76,1 0-1,-1-1 1,0 2-1,0-1 1,-1 1-1,1 0 1,-1 0-1,1 1 1,-1 0 0,0 0-1,-12-2 1,-6 2-359,0 0 1,-25 3-1,40-1 370,-28 1-343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6 142 13675,'0'-2'169,"-1"0"0,0 0 0,1 0 0,-1 0 0,1 0 0,-1 0 0,1 0 0,0 0 0,0 0 0,0-1 0,0 1 0,0 0 0,1 0 0,-1 0 0,1 0 0,-1 0 0,1 0 0,0 0 0,-1 0 0,1 0 0,0 1 0,0-1 0,1 0 0,-1 0 0,0 1 0,0-1 0,1 1 0,-1-1 0,4-1 0,2-4 381,2 0-1,-1 1 0,1 0 0,14-8 0,-8 7-123,0 0 0,1 1 0,0 1 0,0 0 0,0 2 0,27-4 0,-32 6-313,0 0 0,0 1 0,0 0 1,0 0-1,0 2 0,-1-1 0,1 1 0,0 1 0,-1 0 1,1 1-1,9 4 0,-16-6-97,0 0 0,-1 0 0,0 0 0,1 1 0,-1-1-1,0 1 1,0 0 0,0 0 0,0 0 0,-1 0 0,1 1 0,-1-1 0,0 1 0,0-1 0,0 1 0,-1 0 0,1 0 0,-1-1 0,0 1 0,0 0 0,0 0 0,0 1-1,-1-1 1,0 0 0,0 0 0,0 0 0,0 0 0,0 0 0,-1 0 0,-2 8 0,-1 3 0,-1 0 0,-1-1 0,0 1 0,-1-1 0,-1 0-1,-15 22 1,-21 21 68,-98 97 0,25-30 58,111-117-124,0 0 0,1 0 0,0 0 0,0 1-1,-5 10 1,9-16-13,1-1-1,-1 1 1,1 0 0,-1-1-1,1 1 1,-1 0-1,1-1 1,0 1-1,0 0 1,-1-1-1,1 1 1,1 0-1,-1 0 1,0-1-1,0 1 1,1 0-1,-1-1 1,1 1-1,-1 0 1,1-1-1,0 1 1,-1-1-1,1 1 1,0-1-1,0 1 1,0-1-1,0 0 1,1 1 0,-1-1-1,0 0 1,0 0-1,1 0 1,2 1-1,3 3 25,1-1 0,1-1-1,-1 0 1,1 0 0,-1 0-1,1-1 1,0-1 0,10 2 0,74-1 196,-91-2-221,28-1-88,59-8 1,-79 7-59,0 0 0,0-1 0,0 0 0,-1 0 0,1-1 0,-1 0 0,0-1 0,0 0 0,13-10 0,-20 14 109,0-1 1,0 0-1,0 0 0,0 0 0,0 0 1,0-1-1,-1 1 0,1 0 0,-1-1 1,0 1-1,0-1 0,0 1 0,2-6 0,-5-14-451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20188,'9'9'1897,"11"-5"-1201,7-1-272,10-3 824,6 0-256,4-1-311,5 1-241,0 0-816,-2 1-521,-7-1 793,0-3-176,-7-3-168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19364,'4'15'2113,"-4"6"-1249,-3 0-352,-6 9 1600,1 3-991,-2 7-537,0 2-120,1-1-240,2-1-80,1-5-72,3-6-72,3-8-136,2-5-192,2-9-608,2-4-425,0-6 1081,-4 0-248,0-3-200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19012,'0'0'1928,"2"-2"-1071,2 0-313,5 0 1016,3-1-248,7 2-383,4 1-193,6 3-288,4 1-48,4 2-280,3-2-216,3-1-816,0-3-497,-3-7 1153,3-5-224,-4-11-232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18812,'-2'3'329,"0"0"1,0 0-1,0 1 1,0-1-1,1 0 1,-1 1-1,1 0 1,0-1-1,0 1 1,0 6-1,-3 5 491,-1 7-319,-19 71 304,-13 104 0,37-193-794,-1 1 1,1-1 0,0 0-1,0 1 1,1 7-1,-1-11-6,1-1 0,-1 1 0,0-1 0,0 1 0,1-1 1,-1 1-1,0-1 0,0 1 0,1-1 0,-1 1 0,0-1 0,1 1 0,-1-1 0,1 1 0,-1-1 0,1 0 0,-1 1 0,1-1 0,-1 0 0,1 1 0,-1-1 0,1 0 0,-1 0 0,1 1 0,0-1 0,-1 0 0,1 0 0,-1 0 0,1 0 0,0 0 0,-1 0 0,1 0 1,-1 0-1,1 0 0,0 0 0,-1 0 0,1 0 0,-1-1 0,1 1 0,-1 0 0,1 0 0,-1-1 0,1 1 0,0 0 0,-1 0 0,0-1 0,1 1 0,-1-1 0,1 0 0,8-4 77,-1-1 0,1-1 0,-1 1 0,8-11 0,-10 11-34,0 0 1,0 0-1,0 1 1,0 0-1,1 0 0,0 1 1,0 0-1,10-5 1,-16 9-45,0-1 0,0 1 1,0 0-1,0 0 1,0 0-1,0-1 0,-1 1 1,1 0-1,0 0 1,0 0-1,0 0 0,0 0 1,0 1-1,0-1 1,0 0-1,0 0 0,0 0 1,-1 1-1,1-1 1,0 1-1,0-1 0,0 1 1,0-1-1,-1 1 1,2 0-1,0 1-1,-1 0 1,0-1-1,0 1 1,0 0 0,0 0-1,0 0 1,-1 0-1,1 0 1,-1 0-1,1 0 1,0 3-1,0 6 6,-1 0-1,0 1 1,-1 14 0,0-24-4,0 11 32,-1-1 0,0 0 1,-1 0-1,-7 18 0,9-29-52,1-1-1,0 0 0,0 0 0,0 0 0,0 0 0,0 0 0,0 0 1,0 0-1,0 0 0,-1 0 0,1 1 0,0-1 0,0 0 1,0 0-1,0 0 0,0 0 0,0 0 0,-1 0 0,1 0 0,0 0 1,0 0-1,0 0 0,0 0 0,0 0 0,-1 0 0,1 0 0,0 0 1,0 0-1,0 0 0,0 0 0,0 0 0,0 0 0,-1 0 1,1-1-1,0 1 0,0 0 0,0 0 0,0 0 0,0 0 0,0 0 1,0 0-1,-1 0 0,1 0 0,0 0 0,0-1 0,0 1 1,0 0-1,0 0 0,0 0 0,0 0 0,0 0 0,0 0 0,0-1 1,0 1-1,0 0 0,0 0 0,0 0 0,0 0 0,0 0 0,0-1 1,0 1-1,0 0 0,0 0 0,0 0 0,0 0 0,0 0 1,0 0-1,0-1 0,-3-10-132,7 4-114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55 191 16251,'4'2'361,"-1"0"-1,0-1 0,1 1 0,0-1 0,-1 1 0,1-1 0,0 0 0,0 0 0,0-1 0,-1 1 0,1-1 0,0 0 0,0 0 0,0 0 0,0 0 0,0-1 0,0 0 0,-1 0 0,1 0 0,4-2 0,6-1 101,-1-2 0,0 1 0,0-2-1,13-9 1,-14 9-248,0-1 0,-1-1-1,16-15 1,-24 20-157,0 1 0,0-1 0,0 0 0,0 0 1,0 0-1,-1 0 0,0-1 0,0 1 0,0-1 0,0 1 0,-1-1 0,0 0 0,2-8 1,-3 11-33,0 1 1,0-1-1,0 1 0,0-1 1,0 1-1,0-1 1,0 1-1,-1-1 1,1 1-1,-1-1 1,1 1-1,-1-1 1,1 1-1,-1 0 1,0-1-1,0 1 0,0 0 1,0-1-1,0 1 1,0 0-1,0 0 1,0 0-1,-2-1 1,0 0 7,1 1 1,-1 0 0,0 0-1,0 0 1,0 0 0,0 0 0,0 0-1,0 1 1,0 0 0,0-1-1,-4 2 1,-4-1 31,0 1 0,1 1 0,-1 0 0,0 0 0,-17 7 0,13-2-43,0 0 0,1 1 1,0 0-1,1 1 0,0 1 1,-14 13-1,21-18-20,0 1-1,0 0 0,1 0 1,0 0-1,0 0 1,1 1-1,0 0 1,0 0-1,0 0 0,1 1 1,0-1-1,1 1 1,0-1-1,-2 13 1,3-18-4,1 0 0,0 1 0,0-1 0,0 0 1,0 1-1,1-1 0,-1 0 0,1 1 0,-1-1 0,1 0 1,0 0-1,0 1 0,0-1 0,0 0 0,0 0 1,0 0-1,1 0 0,-1 0 0,4 3 0,-2-3-93,0 0 0,0 1 0,1-1 0,-1 0-1,1-1 1,0 1 0,-1-1 0,1 0 0,0 1-1,7 0 1,5-1-316,-1 0-1,1 0 0,-1-2 1,1 0-1,15-3 0,10-4-157,1-2-168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1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19180,'-1'1'183,"0"0"0,0 0 0,1 0 0,-1 0 0,0 1 0,1-1-1,-1 0 1,1 1 0,0-1 0,-1 0 0,1 3 0,-1 0 95,0 0-65,-4 14 184,0 1 1,1-1-1,2 1 0,-1 0 0,2 0 0,1 29 1,1-46-359,-1-1 1,0 1-1,0-1 1,0 0-1,1 1 1,-1-1-1,1 1 1,-1-1-1,1 0 1,0 1-1,-1-1 1,1 0-1,0 0 1,0 0-1,0 1 1,0-1-1,0 0 1,0 0-1,0 0 1,0-1-1,0 1 1,1 0 0,1 1-1,-1-2 27,0 1-1,1-1 1,-1 1-1,0-1 1,1 0-1,-1 0 1,1 0-1,-1 0 1,1 0 0,-1-1-1,0 1 1,5-2-1,3-2 140,0 0 0,0 0-1,-1-1 1,1-1 0,9-7-1,-6 4 82,0-1 0,-1-1 1,17-19-1,-25 27-223,-1-1 0,0 0 0,-1 0 0,1 0 0,-1 0 1,0 0-1,0 0 0,0-1 0,0 1 0,-1-1 0,0 0 0,0 1 0,0-1 1,0 0-1,-1 1 0,0-8 0,0 9-32,0 1 1,-1 0-1,1-1 0,-1 1 0,0 0 1,0-1-1,0 1 0,0 0 0,0 0 1,0 0-1,0 0 0,-1 0 1,1 0-1,-1 0 0,0 0 0,1 1 1,-5-4-1,2 3-1,1 0 0,-1 0 0,0 0 0,-1 0 0,1 1 0,0-1 0,0 1 0,-1 0 1,-4 0-1,-4 0-68,1 1 0,-1 0 1,0 1-1,1 0 0,-1 1 1,-11 3-1,10-1-416,1 0 1,-20 10-1,29-12 341,0 0-1,-1 0 1,1 1 0,1-1 0,-1 1-1,0 0 1,1 0 0,-1 1-1,1-1 1,-5 7 0,6-1-471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2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18020,'-6'4'1296,"-7"1"-1056,2-1-104,2-3 504,5 1-1000,11-4-264,19-6 416,4-4-80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12035,'6'-22'829,"2"-2"371,-2-1 1,0 0-1,-2 0 1,2-26 0,-15 95 1946,-24 269-2346,13 2-1,28 411 1,-6-686-774,30 761 113,-29-542-110,0 253-32,-26-123-104,-1 27-2,29-357 55,3-110-2253,-2 27 1881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4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22125,'0'26'1928,"-3"-16"-1400,2-3-232,-1 0 817,2-1-369,0 0-1360,2-12-1785,-5-10 1793,-3-7-264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15131,'2'2'82,"-1"1"0,1-1-1,-1 0 1,1 0-1,0 0 1,0 0 0,0 0-1,0 0 1,0 0 0,0-1-1,1 1 1,-1-1-1,1 0 1,-1 1 0,1-1-1,-1 0 1,1 0 0,-1-1-1,4 1 1,7 2-18,1-1 0,20 1 1,-29-3-22,90 2 468,102-12 1,99-24 26,-217 24-494,1123-85 772,143 62-621,191 15 1185,-355 8-845,-772 29-270,102-1 434,-437-19-457,95 1-97,-133 2 470,-1 1 0,59 13 0,-103-19 1106,-23-11-6288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23085,'-13'8'2245,"21"-8"-1488,11-3-528,-1 2-158,37-4-23,-1 3 1,103 9-1,-154-7-51,0 0-1,-1 1 1,1-1-1,0 1 1,-1 0 0,1 0-1,0 0 1,-1 0-1,1 0 1,-1 0-1,0 1 1,1-1-1,-1 1 1,0 0-1,4 3 1,-5-3 4,0 1 1,0-1 0,0 0-1,0 0 1,-1 0-1,1 1 1,0-1 0,-1 0-1,0 1 1,0-1-1,0 0 1,0 1-1,0-1 1,0 0 0,0 1-1,-1-1 1,1 0-1,-2 5 1,-9 28 223,-2 0 1,-25 51-1,-43 61 326,-49 60-1725,130-207 1136,0 1 0,0-1 0,-1 1 0,1-1 0,0 1 0,0-1 0,-1 0 0,1 1 0,0-1 0,-1 1 0,1-1 0,0 1 0,-1-1 0,1 0 0,-1 1 0,1-1 0,0 0 0,-1 0 0,1 1 0,-1-1 0,1 0 0,-1 0 1,1 1-1,-1-1 0,1 0 0,-1 0 0,1 0 0,-1 0 0,1 0 0,-1 0 0,1 0 0,-1 0 0,0 0 0,0-1-8,0 0-1,0-1 1,0 1 0,0 0 0,0 0 0,1-1 0,-1 1 0,0 0 0,1-1 0,-1 1 0,0-3 0,-7-30-569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24 436 13219,'-7'15'1450,"4"-10"-1069,1-1-1,0 1 1,0-1 0,0 1 0,1 0 0,0-1 0,-1 1-1,2 0 1,-1 0 0,1 0 0,-1 9 0,2-14-324,-1 1 1,0-1-1,0 1 1,0-1-1,0 0 1,1 1-1,-1-1 1,0 1-1,0-1 1,1 1 0,-1-1-1,0 0 1,1 1-1,-1-1 1,1 0-1,-1 1 1,0-1-1,1 0 1,-1 0-1,1 1 1,-1-1-1,1 0 1,-1 0-1,1 0 1,-1 0-1,0 1 1,1-1-1,-1 0 1,1 0-1,0 0 1,17-7 1059,13-19-13,-31 26-1078,24-25 555,-1-1-1,-2-1 1,29-46 0,42-96 193,-63 102-677,-16 36-74,21-36 1,-34 67-25,0 0-1,0-1 1,0 1 0,1-1 0,-1 1 0,0 0 0,0-1 0,0 1 0,0 0 0,1-1 0,-1 1-1,0 0 1,0 0 0,1-1 0,-1 1 0,0 0 0,1 0 0,-1-1 0,0 1 0,0 0 0,1 0 0,-1 0-1,1 0 1,-1-1 0,0 1 0,1 0 0,-1 0 0,0 0 0,1 0 0,-1 0 0,0 0 0,1 0-1,-1 0 1,1 0 0,-1 0 0,0 0 0,1 0 0,-1 0 0,0 0 0,1 1 0,-1-1 0,1 0-1,-1 0 1,0 0 0,0 0 0,1 1 0,-1-1 0,0 0 0,1 0 0,-1 1 0,0-1 0,0 0-1,1 1 1,-1-1 0,0 0 0,0 1 0,0-1 0,1 0 0,-1 1 0,0-1 0,0 0 0,0 1 0,0-1-1,0 0 1,0 1 0,10 33-60,-8-26 44,4 13-2,23 80-1727,69 162 1,-92-250 1101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3264 13931,'5'3'227,"1"0"0,-1 0 0,1 0 0,0 0 0,0-1 0,0 0 0,0 0 0,0-1 0,0 0 0,7 1 0,63 1 851,-72-3-1010,17 0 136,0-1 0,0 0 0,0-2 0,-1-1 0,1 0 0,-1-2 0,0 0 0,0-1 0,0-1 0,22-13 0,-23 9-124,1 2 0,0 0 0,1 1 1,0 1-1,0 1 0,1 1 1,0 1-1,0 1 0,29-2 0,-7 4-67,77-6 9,-106 6 19,-1-1-1,0-1 1,0 0 0,0 0 0,-1-2 0,19-9-1,3-8 151,-1-1 0,-2-2 0,45-44-1,35-28 82,102-53 36,30-23-138,-116 70 260,-5-5 0,195-223-1,-246 235 21,87-155 1,-22 31-238,-70 119-92,-5-4 1,49-113-1,5-19-22,-91 194-93,2 1 0,2 2 0,42-47 0,207-186-54,-207 208 14,-48 45 11,2 0 0,46-30 0,-53 40 17,0 2 1,1 0-1,0 1 1,0 1-1,28-7 1,44-4-7,1 3 0,0 4 1,164 3-1,-216 9 2,0 2-1,0 2 1,-1 1 0,51 15-1,-70-14 5,0 0 0,0 1 0,-1 1 0,0 0 0,-1 2-1,0 0 1,-1 1 0,0 1 0,28 28 0,6 14-18,49 51 40,-78-87-10,0 0 0,1-1 0,27 16 0,15 4-3,117 77-2,-161-99-7,-1 1 0,0 1-1,-1 1 1,-1 0-1,-1 1 1,17 27 0,75 151-52,12 18 26,58 33 7,-47-67 18,-101-137 4,3-1-1,2-1 0,1-2 1,2-1-1,2-3 1,53 38-1,38 16-23,198 142 23,-241-171 13,2-3 0,3-5 1,2-4-1,166 63 0,493 127 337,-749-238-359,47 12 97,95 16 0,-133-28-160,0-1 0,0 0 0,0-1 0,0-1 0,-1 0 0,1-1-1,0-1 1,-1 0 0,1-1 0,-1 0 0,23-11 0,-35 13-35,1 1 1,-1-1-1,1 0 1,-1 1-1,0-1 1,0 0 0,0 0-1,3-4 1,-4 5 89,-1 0 1,1 0-1,0 0 0,-1 0 1,1 0-1,-1 0 1,1 0-1,-1 0 1,0-1-1,0 1 1,1 0-1,-1 0 1,0 0-1,0 0 0,0-1 1,0 1-1,0 0 1,0 0-1,-1 0 1,1 0-1,0-1 1,-1 1-1,0-1 1,-15-19-423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145 220 13883,'2'-26'1153,"2"-15"972,-1-1 0,-4-43 0,1 83-2031,0 1-1,0 0 0,0-1 0,0 1 1,0-1-1,0 1 0,-1 0 1,1-1-1,0 1 0,-1 0 1,1 0-1,-1-1 0,1 1 1,-1 0-1,0 0 0,0 0 1,-1-2-1,2 3-47,-1 0 1,0 0-1,1 1 0,-1-1 0,0 1 1,1-1-1,-1 0 0,1 1 1,-1-1-1,1 1 0,-1-1 1,1 1-1,-1 0 0,1-1 1,0 1-1,-1-1 0,1 1 1,0 0-1,-1-1 0,1 1 1,0 0-1,-1 0 0,-15 52 721,3 8-577,3 0 1,2 0 0,3 1-1,3 0 1,3 0 0,2-1 0,3 1-1,23 100 1,-24-143-90,0-1-1,1 0 1,13 27 0,-11-35-33,-4-13-150,-5-21-423,-6-2-347,-1 0-1,-1 1 1,-20-39 0,-48-71-1590,51 93 2296,25 40 217,0 1 0,0-1 1,0 1-1,1-1 1,-1 1-1,0-1 0,1 0 1,-1 1-1,1-1 0,-1 0 1,1-2-1,0 3-26,0 1 0,1-1 0,-1 1-1,1-1 1,-1 1 0,0-1 0,1 1 0,-1-1 0,1 1 0,-1 0 0,1-1-1,-1 1 1,1-1 0,0 1 0,-1 0 0,1 0 0,-1-1 0,1 1-1,0 0 1,-1 0 0,1 0 0,0 0 0,-1 0 0,1 0 0,0 0 0,-1 0-1,1 0 1,0 0 0,-1 0 0,2 0 0,13 1 11,-1-2-1,0 0 1,1 0 0,-1-1-1,0-1 1,0-1 0,23-8-1,-4-3-220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18660,'-11'27'1992,"-8"10"-1367,-7 12-249,2 5 1384,5 11-1200,4 1-40,8 2-184,5 0-88,11-11-224,5-7-120,9-11-264,4-6-128,5-14-400,4-8-224,-3-12 768,5-9-264,1-8-49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21709,'2'-2'105,"0"0"-1,0 1 1,0-1 0,0 1 0,1 0 0,-1-1 0,0 1 0,1 0-1,-1 0 1,0 0 0,1 1 0,-1-1 0,1 0 0,0 1 0,-1 0-1,1 0 1,-1 0 0,1 0 0,0 0 0,-1 0 0,1 0 0,-1 1 0,1 0-1,-1-1 1,1 1 0,-1 0 0,1 0 0,-1 0 0,0 0 0,0 1-1,1-1 1,2 3 0,-1-1-82,0 1-1,0-1 1,0 1-1,-1-1 1,1 1-1,-1 0 1,0 0-1,0 1 1,-1-1-1,1 1 1,-1-1-1,0 1 1,0 0-1,0 0 1,1 8-1,-2-6 1,-1-1-1,0 0 0,0 1 0,-1-1 1,1 0-1,-2 1 0,1-1 1,-1 0-1,0 0 0,-3 9 0,-5 4 214,-21 33 0,22-39-44,0 1-1,1 0 1,-11 28-1,18-40-182,1-1-1,-1 0 0,1 0 0,-1 1 0,1-1 0,0 0 0,-1 1 0,1-1 1,0 0-1,0 1 0,0-1 0,0 0 0,0 1 0,0-1 0,1 0 0,-1 1 0,0-1 1,1 0-1,-1 1 0,1-1 0,-1 0 0,1 0 0,-1 1 0,1-1 0,0 0 1,0 0-1,0 0 0,0 0 0,0 0 0,0 0 0,0 0 0,0 0 0,0-1 1,0 1-1,0 0 0,0-1 0,0 1 0,1 0 0,-1-1 0,0 0 0,1 1 1,-1-1-1,0 0 0,3 1 0,5 0-171,-1-1 0,0 0-1,1 0 1,-1-1 0,16-3 0,-11 2 52,0-1 0,0 0 0,0-1 0,-1 0 0,1-1 0,-1 0 0,-1-1 0,22-15 0,-20 8-284</inkml:trace>
  <inkml:trace contextRef="#ctx0" brushRef="#br0" timeOffset="1">20 426 18964,'-3'-4'1936,"6"0"-1431,13-5-225,8 1 1000,17-5-1232,7-3-384,10-8 336,0-6-176,0-8-136</inkml:trace>
  <inkml:trace contextRef="#ctx0" brushRef="#br0" timeOffset="2">483 1 18708,'-4'13'1688,"7"5"-1120,7 0-199,4 6 759,3 3-376,3 6-192,-1 6-104,-3 5-232,-5 5-32,-11 4-96,-4 3-16,-15 3-136,-8 4-208,-14 1 288,-8-1-48,-6-13-16,2-9-56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20564,'5'-6'469,"1"1"0,-1 0 0,1 0-1,0 0 1,0 0 0,0 1 0,1 0-1,0 1 1,0-1 0,0 1 0,10-3-1,-12 5-358,0-1 0,0 1 1,1-1-1,-1 1 0,1 1 0,-1-1 0,1 1 0,-1 0 0,1 0 0,-1 1 0,0-1 0,1 1 0,-1 1 0,1-1 1,-1 1-1,7 3 0,-10-4-101,0 1 0,1 0 0,-1-1 0,0 1 1,0 0-1,-1 0 0,1 1 0,0-1 0,-1 0 0,1 1 1,-1-1-1,0 1 0,0-1 0,0 1 0,0 0 0,0-1 1,0 1-1,-1 0 0,1-1 0,-1 1 0,0 0 0,0 0 1,0 0-1,0-1 0,-1 1 0,1 0 0,-1 0 1,1-1-1,-2 4 0,-2 8 11,-1 0-1,0-1 1,-1 0-1,-9 16 1,-11 12 189,-60 73-1,60-82-39,23-29-139,0 1 1,0 0 0,1 0 0,-1 0 0,1 0 0,0 0 0,-2 7 0,4-10-25,0-1 1,-1 1-1,1-1 1,0 1-1,0 0 1,0-1-1,0 1 1,0-1-1,0 1 1,0-1-1,1 1 0,-1-1 1,0 1-1,0 0 1,0-1-1,0 1 1,1-1-1,-1 1 1,0-1-1,1 0 1,-1 1-1,0-1 1,1 1-1,-1-1 1,1 1-1,1 0 2,-1 0-1,1-1 0,-1 1 0,1-1 1,-1 0-1,1 1 0,-1-1 0,1 0 1,0 0-1,-1 0 0,1 0 0,-1 0 1,4-1-1,20-3-7,-1-1 1,1 0-1,40-17 0,65-39-2223,-126 59 2105,25-16-327,-29 17 415,1 0 1,0 1 0,0-1 0,0 0 0,-1 0 0,1 1-1,0-1 1,-1 0 0,1 0 0,-1 0 0,1 0 0,-1 0-1,1 0 1,-1 0 0,0 0 0,1 0 0,-1 0 0,0 0-1,0 0 1,0 0 0,0 0 0,0 0 0,0 0 0,0 0-1,0 0 1,0 0 0,-1-2 0,-11-13-637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22437,'3'9'1824,"17"-3"-1320,8-2-192,21-6 809,7-3-465,7-4-624,0-2-512,-1-4 504,-4 2-96,-10-1-144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7 101 11106,'2'-24'873,"-1"17"-497,-1-1 1,1 1-1,-1 0 0,-1 0 0,1 0 0,-1 0 0,0 0 0,-4-13 1,2 66 3655,12 352 729,23-1-3904,2 48-675,-24-246-115,33 529 162,-32-429-175,-10-312-541,1 0 0,0 0 0,0 0 0,2 0 0,6-17 0,-2 7-61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5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75 158 15787,'22'-20'756,"0"1"0,2 1 0,0 1 0,2 1 0,50-24 0,-67 35-593,-1 1 1,1 1-1,1-1 0,-1 1 1,0 1-1,1 0 0,-1 0 0,1 1 1,0 0-1,10 0 0,-19 2-149,1-1-1,-1 0 1,0 0-1,1 0 1,-1 1-1,0-1 1,1 1-1,-1-1 0,0 1 1,0 0-1,1-1 1,-1 1-1,0 0 1,0 0-1,0 0 1,0 0-1,0 0 0,0 0 1,0 0-1,0 0 1,0 0-1,-1 0 1,1 0-1,0 1 1,-1-1-1,1 0 0,-1 1 1,1-1-1,-1 0 1,0 1-1,0-1 1,1 0-1,-1 1 1,0-1-1,0 1 0,0-1 1,-1 3-1,0 3 1,0 0-1,-1-1 1,1 1-1,-1-1 1,-1 1-1,-5 10 1,-17 25 39,-2-1 1,-2-1-1,-48 52 1,28-34 68,30-36-62,-80 106 367,88-112-343,2-1-1,0 2 1,0-1-1,2 1 1,0 0 0,-7 29-1,13-42-60,1 1-1,-1-1 0,0 0 1,1 1-1,0-1 1,0 0-1,1 1 0,-1-1 1,1 1-1,0-1 1,1 4-1,-1-5-10,1 0 1,-1-1-1,0 1 0,1-1 1,0 1-1,0-1 0,-1 0 1,1 0-1,0 0 0,1 0 1,-1 0-1,0 0 0,1 0 1,-1-1-1,1 1 0,-1-1 1,6 2-1,3 0 21,0 0 1,0-1-1,0 0 0,0-1 1,1 0-1,-1 0 0,0-1 1,1-1-1,21-4 1,-2-1 144,0-2 0,40-15 0,-54 17-68,45-18 335,-57 21-336,0 1 0,0-1 0,0 0 0,-1 0-1,1 0 1,-1-1 0,0 0 0,7-7 0,-10 10-82,-1 1 0,1-1 1,-1 1-1,0-1 0,1 0 0,-1 1 0,0-1 0,1 1 1,-1-1-1,0 0 0,0 1 0,0-1 0,1 0 0,-1 1 0,0-1 1,0 0-1,0 1 0,0-1 0,0 0 0,0 1 0,-1-1 1,1 0-1,0 1 0,0-1 0,0 0 0,-1 0 0,0 0 8,0 0 0,0 0 0,0 0 0,0 0 0,0 0 0,0 0 0,0 0 0,0 1 0,0-1 0,-1 0 0,1 1 0,-2-1 0,-7-2 75,1 1-1,-1 0 1,-10-1 0,12 2-30,-105-5-1622,112 6 1431,1 0 0,0 0 0,-1 0 0,1 0-1,0 0 1,-1 0 0,1 0 0,0 0-1,-1 0 1,1 0 0,0 0 0,-1 0-1,1-1 1,0 1 0,0 0 0,-1 0-1,1 0 1,0-1 0,-1 1 0,1 0-1,0 0 1,0-1 0,0 1 0,-1 0 0,1 0-1,0-1 1,0 1 0,0 0 0,0-1-1,0 1 1,-1 0 0,1-1 0,0 1-1,0 0 1,0-1 0,0 1 0,6-16-1223,17-14 601,-22 28 465,28-30-1102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5 12171,'0'0'48,"0"-1"1,0 1-1,0 0 1,0 0-1,0 0 1,0-1 0,0 1-1,0 0 1,0 0-1,-1 0 1,1-1-1,0 1 1,0 0-1,0 0 1,0 0 0,0 0-1,-1 0 1,1-1-1,0 1 1,0 0-1,0 0 1,-1 0-1,1 0 1,0 0 0,0 0-1,0 0 1,-1 0-1,1 0 1,0 0-1,0 0 1,0 0-1,-1 0 1,1 0 0,0 0-1,0 0 1,0 0-1,-1 0 1,1 0-1,0 0 1,0 0-1,-1 0 1,1 0 0,0 0-1,0 0 1,0 0-1,0 1 1,-1-1-1,1 0 1,0 0 0,0 0-1,0 0 1,0 1-1,-1-1 1,1 0-1,-13 9 560,-3 5 399,1 0 1,0 2 0,1 0-1,-18 27 1,-41 76 1050,24-23-823,-56 155 0,13-26-2425,89-218 985,-13 24-926,15-30 1087,1 0 1,0-1-1,-1 1 0,1 0 0,-1 0 0,1-1 0,-1 1 0,0 0 0,1-1 0,-1 1 0,0-1 0,1 1 0,-1-1 0,0 1 0,1-1 0,-1 1 0,0-1 0,0 0 1,0 1-1,0-1 0,1 0 0,-1 0 0,0 0 0,0 0 0,0 1 0,0-1 0,0 0 0,0-1 0,-1 1 0,2 0 12,-1 0-1,0-1 0,1 1 1,-1-1-1,1 1 0,-1 0 1,1-1-1,-1 1 0,1-1 1,-1 1-1,1-1 1,0 1-1,-1-1 0,1 0 1,0 1-1,-1-1 0,1 1 1,0-2-1,-5-21-682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18140,'-6'7'1856,"-1"7"-1336,-7 18-264,-5 8 1257,-5 16-993,-6 5-144,-13 15-200,0 3-72,-8 0-32,1-2-16,3-12-56,2-8-152,8-18-280,6-9-240,13-27 208,6-12 280,12-24-144,5-8-153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15179,'-19'18'1521,"-11"11"-873,0 4-168,-6 6 760,-3 1-168,3 7-296,1-2-103,0 0-185,7-4-120,6-10-336,3-2-304,8-14-544,10-13 672,-7-6-113,11-14-127</inkml:trace>
  <inkml:trace contextRef="#ctx0" brushRef="#br0" timeOffset="1">247 154 18020,'-30'47'1936,"-5"4"-1336,-3-3-280,2 2 889,7-11-537,2-4-152,8-15-592,2-9-456,7-15-120,4-11 472,6-15-144,6-4-136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13579,'-37'33'1198,"-1"-1"0,-2-2-1,-1-2 1,-81 42 0,112-65-1095,-1 0 0,0-1 0,-1-1 0,1 0 0,-19 3 0,28-6-129,0 1 0,0-1 1,0 0-1,0 0 0,0 0 0,0 0 0,0 0 0,0-1 0,0 1 0,0-1 0,0 1 0,0-1 0,0 0 0,0 1 0,0-1 1,0 0-1,1 0 0,-1-1 0,0 1 0,1 0 0,-1 0 0,1-1 0,-1 1 0,1-1 0,0 1 0,0-1 0,0 0 0,0 1 1,0-1-1,0 0 0,0 0 0,0 0 0,1 0 0,-1 0 0,1 0 0,-1 0 0,1 0 0,0 0 0,0-3 0,-1 0-135,2-1-1,-1 0 1,1 0-1,0 0 0,0 1 1,0-1-1,1 0 0,0 1 1,3-7-1,-4 9 28,0 0 0,1 0 0,-1 1 0,1-1 0,0 0 0,0 1 0,0-1 0,0 1 0,0 0 0,0-1 0,1 1 0,-1 0 0,1 1 0,0-1 0,-1 0 0,1 1 0,0-1 0,4 0 0,-7 1 103,1 1 0,0 0 0,-1 0 0,1 0 0,0 0-1,-1 0 1,1 0 0,0 0 0,-1 0 0,1 0 0,0 0 0,-1 1 0,1-1-1,0 0 1,-1 0 0,1 0 0,-1 1 0,1-1 0,0 0 0,-1 1 0,1-1-1,-1 1 1,1-1 0,-1 1 0,1-1 0,-1 1 0,1-1 0,0 2 0,0 0 9,0 0 0,-1 0 0,1 0 0,0 0 0,0 1 0,-1-1 0,0 0 0,1 5 0,-1 3 129,0-1 0,-1 1-1,-2 12 1,-1 0 587,-1-1 0,-1 1 0,-1-1 0,-1-1 0,-1 0 0,-1 0 0,-22 34 0,31-52-601,0-1 1,0 1 0,0-1 0,-1 1 0,1-1 0,0 0-1,-1 1 1,1-1 0,-1 0 0,0 0 0,1 0-1,-1 0 1,-2 0 0,4-1-73,-1 0-1,1 0 1,-1 0-1,1 0 1,-1 0-1,0 0 1,1 0-1,-1 0 1,1 0-1,-1 0 1,1 0-1,-1-1 1,1 1-1,0 0 1,-1 0-1,1-1 1,-1 1-1,1 0 1,-1-1-1,1 1 1,0 0-1,-1-1 1,1 1-1,0-1 1,-1 1-1,1 0 1,0-1-1,0 1 0,-1-1 1,0-3-74,-1 0 0,1-1 0,0 1 0,0 0 0,1 0 0,-1-1 0,1 1 0,0 0 0,1-5 1,0-6-258,1-1 0,0 1 1,2-1-1,6-20 0,3 7-330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17916,'0'-2'180,"0"0"0,0 0-1,0 0 1,0 0 0,1 0 0,-1 1 0,0-1 0,1 0-1,0 0 1,-1 0 0,3-2 0,-3 3-132,1 1 0,-1-1 0,1 1 1,0-1-1,-1 1 0,1 0 0,0-1 0,-1 1 0,1 0 1,0-1-1,0 1 0,-1 0 0,1 0 0,0 0 0,-1 0 0,1 0 1,0 0-1,0 0 0,-1 0 0,1 0 0,0 0 0,0 0 1,-1 0-1,1 1 0,0-1 0,0 0 0,-1 0 0,1 1 0,0-1 1,-1 1-1,1-1 0,-1 0 0,1 1 0,0 0 0,24 17 298,-1 1 0,-2 1 0,0 1 0,-1 1 0,-1 0 0,24 36 0,-27-33-290,-1 0-1,-2 1 1,-1 1-1,0 0 1,-2 1-1,-2 0 1,13 58 0,-10-9 165,4 142 1,-15-195-254,-2-10-294,1-1 0,1 0 0,0 1-1,1-1 1,1 0 0,6 20 0,-9-33 308,0 0 1,0 0-1,0 0 0,0 0 0,0 0 0,0 0 0,0-1 1,0 1-1,0 0 0,0 0 0,0 0 0,0 0 0,0 0 1,0 0-1,1 0 0,-1 0 0,0-1 0,0 1 0,0 0 1,0 0-1,0 0 0,0 0 0,0 0 0,0 0 0,1 0 1,-1 0-1,0 0 0,0 0 0,0 0 0,0 0 0,0 0 1,0 0-1,1 0 0,-1 0 0,0 0 0,0 0 0,0 0 1,0 0-1,0 0 0,0 0 0,0 0 0,1 0 0,-1 0 1,0 0-1,0 0 0,0 0 0,0 0 0,0 0 0,0 0 1,1 1-1,1-16-614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15411,'6'7'804,"-1"0"0,0 0-1,0 1 1,0-1 0,5 13-1,20 54 294,-14-33-257,-14-37-777,33 73 893,-30-68-808,0 0 0,1 0 1,1 0-1,-1-1 0,15 14 0,-18-19-99,-1-1-1,1 0 1,-1-1-1,1 1 1,0 0-1,0-1 0,0 1 1,0-1-1,0 0 1,0 0-1,0 0 1,0-1-1,1 1 0,-1-1 1,0 0-1,4 0 1,-1 0 50,-1-1 0,1 0 0,-1 0 0,0-1 0,1 0 0,-1 0 0,0 0 0,9-5 0,1-3 240,-1-1-1,0 0 1,0 0-1,22-27 1,-31 32-489,0 0 1,-1-1-1,0 0 0,0 0 1,0 0-1,-1-1 0,0 1 1,0-1-1,-1 0 1,0 1-1,0-1 0,-1 0 1,0-11-1,0-5-680,-2 0 0,0 0 0,-6-28 0,-3-3-261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17396,'1'-13'1068,"0"3"-475,0 0 0,0 1 0,1-1 0,0 1 0,0-1-1,6-11 1,-8 20-543,0 1 0,0 0 0,0-1 0,0 1 0,0 0 0,0 0 0,0-1 0,1 1-1,-1 0 1,0 0 0,0-1 0,0 1 0,0 0 0,1 0 0,-1-1 0,0 1 0,0 0 0,1 0 0,-1 0 0,0 0-1,0-1 1,1 1 0,-1 0 0,0 0 0,0 0 0,1 0 0,-1 0 0,0 0 0,1 0 0,-1 0 0,0-1 0,0 1-1,1 0 1,-1 0 0,0 1 0,1-1 0,5 10 941,-1 20-353,-2 27-247,-3-29-318,8 50 1,-8-77-74,0 0 0,0 0 0,1 0-1,-1 0 1,0 0 0,1 0-1,-1 0 1,0 0 0,1 0 0,-1 0-1,1 0 1,0 0 0,-1-1-1,1 1 1,0 0 0,-1 0 0,1-1-1,0 1 1,0 0 0,0-1-1,-1 1 1,1-1 0,0 1 0,0-1-1,0 1 1,0-1 0,0 0-1,0 0 1,0 1 0,0-1 0,0 0-1,0 0 1,0 0 0,0 0-1,0 0 1,0 0 0,0 0 0,2-1-1,5-1-3,-1 0-1,0 0 1,0-1-1,11-6 1,5-1-5,-17 8 9,0 0 0,1 0 0,-1 1 0,0 0 0,1 1 1,-1-1-1,1 1 0,-1 0 0,1 1 0,-1-1 0,0 1 1,11 4-1,-13-4-4,0 1 0,0-1-1,-1 1 1,1 1 0,-1-1 0,0 0 0,1 1 0,-1 0 0,0-1 0,-1 1 0,1 0 0,0 1 0,-1-1-1,0 0 1,0 1 0,0-1 0,0 1 0,0 0 0,-1 0 0,1 0 0,0 4 0,0 1 11,-1 0 1,0 1-1,0-1 1,-1 0-1,-1 1 1,1-1-1,-1 0 1,-1 1 0,0-1-1,0 0 1,-1 0-1,0 0 1,0 0-1,-1-1 1,-8 15-1,9-17-15,-1-1-1,1 0 1,-1 0 0,0 0-1,0 0 1,-1 0-1,1-1 1,-1 0-1,0 0 1,0 0-1,0 0 1,-1-1-1,1 0 1,-1 0 0,0-1-1,0 1 1,0-1-1,0-1 1,0 1-1,0-1 1,-1 0-1,1 0 1,0-1-1,-8 0 1,9-1-210,-1 0-1,0 0 1,1 0 0,0-1-1,-1 0 1,1 0 0,0-1-1,0 0 1,0 1-1,0-2 1,0 1 0,1 0-1,0-1 1,-7-7 0,3 3 12,2-1 0,-1 0 0,1 0 0,0 0 0,1-1 0,0 0 0,-3-11 1,-12-47-852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22269,'14'10'2384,"-1"-3"-1712,0-7-304,7-1 1329,7-5-1041,4-3-112,2-1-672,-1-1-592,-1-2 200,-3-3 344,1 0-168,-3-1-136</inkml:trace>
  <inkml:trace contextRef="#ctx0" brushRef="#br0" timeOffset="1">764 1 19572,'7'23'1953,"-7"7"-1473,-6 10-168,-2 6 712,-2 6-472,1 2-8,1-2-360,-1-1-184,2-12-496,1-3-224,-4-16 552,-3-9-112,-3-12-128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73 19716,'-5'-1'116,"0"1"-1,0-1 1,0 1-1,0 0 1,0 1-1,0-1 1,0 1-1,0 0 0,0 0 1,0 0-1,1 1 1,-1 0-1,0 0 1,1 0-1,0 0 1,-1 1-1,1-1 1,0 1-1,0 0 1,0 1-1,1-1 1,-1 1-1,1-1 1,0 1-1,0 0 0,0 0 1,0 0-1,1 1 1,0-1-1,0 1 1,0-1-1,0 1 1,1 0-1,0 0 1,0 0-1,0-1 1,0 1-1,1 0 1,0 0-1,1 10 1,-2-13-103,2-1 1,-1 1 0,0-1 0,0 1-1,0-1 1,1 1 0,-1-1 0,1 1-1,-1-1 1,1 1 0,-1-1 0,1 1-1,0-1 1,0 0 0,0 1 0,0-1-1,0 0 1,0 0 0,0 0 0,0 0-1,0 0 1,1 0 0,-1 0 0,0 0-1,1 0 1,-1 0 0,0-1 0,1 1-1,-1-1 1,1 1 0,-1-1 0,1 0-1,0 1 1,-1-1 0,1 0 0,-1 0-1,1 0 1,-1 0 0,1 0 0,0 0-1,-1-1 1,1 1 0,-1 0 0,2-2-1,5 0 93,0-1 0,-1 0 0,1 0 0,-1-1 0,0 0 0,0 0-1,9-7 1,-2-1 177,0-1 1,-1 0-1,17-21 0,-25 28-172,-1-1 0,1 1 0,-1-1 0,-1 0 1,1 0-1,-1 0 0,0 0 0,-1-1 0,0 1 0,2-14 0,-3 19-93,-1 1 0,0 0-1,1 0 1,-1 0 0,0-1 0,0 1-1,0 0 1,0 0 0,0-1-1,-1 1 1,1 0 0,0 0-1,0-1 1,-1 1 0,1 0 0,-1 0-1,1 0 1,-1 0 0,1 0-1,-1 0 1,0 0 0,0 0-1,1 0 1,-1 0 0,0 0-1,0 0 1,0 0 0,0 1 0,0-1-1,0 0 1,0 1 0,0-1-1,0 1 1,0-1 0,-1 1-1,1-1 1,0 1 0,0 0 0,0 0-1,-1-1 1,1 1 0,0 0-1,0 0 1,-1 0 0,1 0-1,0 1 1,0-1 0,-3 1 0,-1 0 5,-1 0 0,1 1 0,-1 0 0,1 0 0,-1 1 0,1 0 0,0 0 0,-9 6 0,6-2-218,1 1-1,0-1 0,1 1 1,-1 0-1,1 1 1,1 0-1,0-1 0,0 2 1,1-1-1,0 0 0,0 1 1,1 0-1,1 0 1,0 0-1,0 0 0,1 0 1,0 0-1,0 1 1,1-1-1,1 0 0,2 13 1,8 3-524,5-9-184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29 141 17868,'0'2'112,"-3"14"546,2-1-1,-1 23 1,3-34-533,-1 1 1,1 0-1,-1-1 0,1 1 1,1-1-1,-1 1 0,1-1 0,-1 1 1,1-1-1,0 0 0,1 0 1,3 6-1,-5-9-82,0 0 0,-1 0 1,1 0-1,0 0 0,0 0 0,0 0 1,0 0-1,0-1 0,0 1 0,0 0 1,0-1-1,0 1 0,0-1 0,0 1 1,0-1-1,1 1 0,-1-1 0,0 0 1,0 1-1,0-1 0,1 0 0,-1 0 0,0 0 1,3 0-1,-2-1 37,0 0 0,0 0 0,0 0 1,0 0-1,0 0 0,0 0 0,-1 0 0,1-1 0,0 1 1,-1-1-1,1 1 0,2-4 0,2-3 171,0-1 0,-1 1 0,0-1 0,-1 0 0,4-10 0,-1-1 216,-1 0 0,5-32 0,-9 45-390,-2 0 1,1 0 0,-1 0 0,0-1 0,0 1 0,-1 0 0,0 0-1,0 0 1,0 0 0,-1 0 0,-3-7 0,4 13-73,1 0-1,-1-1 1,0 1 0,1-1 0,-1 1 0,0 0-1,0 0 1,0-1 0,0 1 0,0 0 0,0 0-1,0 0 1,0 0 0,-1 0 0,1 0 0,0 1-1,-1-1 1,1 0 0,0 1 0,-1-1 0,1 1-1,-1-1 1,1 1 0,-1 0 0,1-1 0,-1 1-1,1 0 1,-1 0 0,1 0 0,-1 0 0,1 0-1,-1 1 1,1-1 0,-1 0 0,1 1 0,-1-1-1,1 1 1,-1-1 0,1 1 0,0 0 0,-1 0-1,-1 1 1,-4 2-109,1 1 0,-1 0 0,1 1 0,0 0-1,0 0 1,-6 8 0,6-7 74,1 0 0,-1 0-1,2 1 1,-1-1 0,1 1 0,0 0-1,1 1 1,-3 9 0,6-9-235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5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35 156 16307,'6'-12'484,"0"1"-1,0 0 0,1 0 0,1 1 1,0 0-1,0 1 0,1-1 0,0 1 0,0 1 1,16-11-1,-18 14-279,0 1 1,0 0-1,0 0 0,0 1 1,1 0-1,-1 0 0,1 0 1,0 1-1,0 1 1,0-1-1,0 1 0,0 0 1,0 1-1,0 0 0,0 0 1,0 1-1,11 2 0,-16-3-177,-1 1-1,1 0 0,-1-1 1,0 1-1,1 0 0,-1 0 1,0 0-1,1 0 1,-1 1-1,0-1 0,0 1 1,0-1-1,0 1 0,0 0 1,-1-1-1,1 1 0,-1 0 1,1 0-1,-1 0 0,1 1 1,-1-1-1,0 0 0,0 0 1,0 1-1,0-1 0,-1 1 1,1-1-1,0 1 0,-1-1 1,0 1-1,0 3 0,0 0-8,-1-1 0,0 1 0,0-1 0,-1 0 0,1 1 0,-1-1 0,0 0 0,-1 0 0,1 0 0,-1 0 0,0 0 0,0-1 0,-7 8 0,-15 13 69,-2-2-1,0 0 1,-2-2-1,-43 25 1,-25 20 192,95-65-269,0 0 0,0 0 0,1 0 0,-1 1 0,1-1 0,-1 0 0,1 1 0,0 0 0,0-1-1,-1 1 1,1 0 0,0-1 0,0 1 0,1 0 0,-1 0 0,0 0 0,0 2 0,1-2-7,0-1 0,1 0 0,-1 0 0,1 0 0,-1 0 0,1 0 0,-1 0 0,1 0 0,0 0 0,-1 0 0,1 0 0,0 0 0,0 0 0,0 0 0,0 0 0,0-1 0,-1 1 0,1 0 0,1-1 0,-1 1 1,0-1-1,0 1 0,0-1 0,0 1 0,0-1 0,0 0 0,1 0 0,-1 1 0,2-1 0,26 5-182,0-2-1,0-1 1,1-1 0,52-5 0,-58 3-259,78-6-146,-57 4 225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11082,'0'0'160,"1"1"0,-1-1-1,0 1 1,1 0-1,-1-1 1,1 1-1,-1-1 1,1 1 0,-1-1-1,1 1 1,-1-1-1,1 0 1,-1 1 0,1-1-1,-1 1 1,1-1-1,0 0 1,-1 0 0,1 1-1,0-1 1,-1 0-1,1 0 1,0 0 0,-1 0-1,1 0 1,0 0-1,0 0 1,-1 0-1,1 0 1,0 0 0,-1 0-1,1 0 1,1-1-1,33-4 525,-24 3-151,20 0-180,1 0 0,-1 3 0,1 0 0,31 7 0,-45-6-327,55 4 24,-52-6-44,-1 1 0,1 1 0,-1 1-1,0 1 1,0 0 0,31 12 0,-38-10 11,1-2 1,-1 1-1,1-2 1,0 0-1,0-1 0,0 0 1,24-1-1,101-12 99,-68 3-78,101-17-10,-22 2 3,-118 20-25,-1 1-1,56 4 0,-25 1-24,119-10 0,-114 2 1,93 4 1,-40 11-11,146 8 66,-180-16-85,94-10 1,-43-2-93,-72 7 120,-1-2 1,97-22-1,-156 26 26,224-48-1151,-229 49 1157,0 0-1,0 0 1,0 0 0,0 0 0,0 0 0,0 0 0,0 0 0,0 0 0,0 0 0,0 0 0,0 0 0,0 0 0,0-1 0,0 1 0,0 0-1,0 0 1,0 0 0,0 0 0,0 0 0,0 0 0,0 0 0,0 0 0,0 0 0,0 0 0,0 0 0,0 0 0,0 0 0,0 0-1,0 0 1,0 0 0,0 0 0,0 0 0,-12-2 104,-18 1-286,-56 8-830,-109-4-1,29-1 129,-793 0 798,325 20 1349,487-13-1062,-128 1-99,-57 4-137,324-13 42,1 0 0,-1 0 0,1 1 0,-11 3 0,17-5-13,0 0 0,-1 1 0,1-1 0,0 0 0,0 1 0,0-1-1,0 1 1,0 0 0,0-1 0,0 1 0,0 0 0,0 0 0,0 0 0,0 0 0,0 0-1,1-1 1,-1 2 0,0-1 0,0 0 0,1 0 0,-1 0 0,1 0 0,-1 0 0,1 0-1,0 1 1,-1-1 0,1 0 0,0 0 0,0 0 0,0 1 0,0-1 0,0 0 0,0 0-1,0 1 1,1 1 0,-1-3-4,0 1-1,1 0 1,-1 0-1,1 0 1,-1-1 0,1 1-1,0 0 1,-1-1-1,1 1 1,0 0-1,-1-1 1,1 1-1,0-1 1,0 1 0,0-1-1,0 1 1,-1-1-1,1 0 1,0 1-1,0-1 1,0 0 0,0 0-1,0 0 1,1 0-1,25 1 63,-24-1-52,93-7 383,38 0 141,466 23-502,-46 1-1197,484-78 1697,-969 52-321,4-1 46,75-1 1,-134 14-416,-22-5-266,-1-1 326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13651,'-13'59'5229,"-17"503"-3619,18-379-583,17 267 1,-3-425-1119,6 126-690,-8-151 752,1-9-1520,2-6 1002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12115,'1'-4'341,"0"0"1,1 1 0,-1-1 0,1 0 0,0 1-1,0-1 1,4-3 0,-5 6-234,0 0-1,0 0 1,0 0 0,1 0 0,-1 1 0,0-1-1,1 0 1,-1 1 0,0-1 0,1 1 0,-1-1-1,1 1 1,-1 0 0,1 0 0,-1 0-1,1 0 1,-1 0 0,1 0 0,-1 0 0,1 0-1,-1 0 1,1 1 0,1 0 0,18 6 460,0 0 0,-1 2 1,0 1-1,28 18 0,-25-15-329,38 26 22,-1 2 0,-2 3 1,71 71-1,-101-88-247,0 2 0,-3 0 0,0 2 0,-2 1 0,21 38 0,-32-48 6,-1 0 0,-2 1 0,0 1-1,-1-1 1,-1 1 0,-2 0 0,0 1 0,-2 0 0,1 30-1,-11 79 120,3-83-240,6-31-324,-2-20 411,0 1 1,0-1 0,0 0-1,0 1 1,0-1-1,0 0 1,1 1-1,-1-1 1,0 0-1,0 1 1,0-1-1,1 0 1,-1 0-1,0 1 1,0-1 0,1 0-1,-1 0 1,0 1-1,1-1 1,-1 0-1,0 0 1,0 0-1,1 0 1,-1 0-1,0 1 1,1-1-1,1-1-5,-1 1-1,0-1 0,0 0 1,1 1-1,-1-1 0,0 0 1,0 0-1,0 0 0,0 0 1,0 0-1,0 0 0,0 0 1,-1 0-1,1 0 0,0 0 0,0-1 1,-1 1-1,1 0 0,-1-1 1,1-1-1,8-22-255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13267,'-1'0'120,"0"0"1,0 0 0,0 0-1,0 0 1,0 0 0,0 1-1,0-1 1,1 0-1,-1 0 1,0 0 0,0 1-1,0-1 1,0 1 0,0-1-1,1 0 1,-1 1-1,0-1 1,0 1 0,1 0-1,-1-1 1,-1 2 0,2 0-14,-1-1 0,1 1 0,-1-1 0,1 1 1,-1-1-1,1 1 0,0-1 0,0 1 1,0 0-1,0-1 0,0 1 0,0 2 0,33 184 2161,-7-49-2015,14 205 100,29 163 193,-59-457-447,47 197 858,-54-297 150,-3 17-1383,9-59 0,2 36-48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14 909 13707,'-1'1'75,"1"-1"0,0 0 0,-1 1 0,1-1 0,-1 0 0,1 1 0,0-1 0,-1 0 0,1 1 0,-1-1 0,1 0 0,-1 0 0,1 0 0,-1 0 1,1 1-1,-1-1 0,1 0 0,-1 0 0,1 0 0,-1 0 0,1 0 0,-1 0 0,0 0 0,0-10 1134,12-21 353,6 4-792,2 0 0,0 1 0,1 1 0,33-30 0,-4 2-233,38-44 343,195-165 1,-260 244-837,146-111 180,-118 94-222,77-41 0,-104 64-81,25-8 0,-43 18 31,0 0 1,0 0 0,1 1 0,-1 0 0,1 0 0,-1 0-1,1 1 1,-1 0 0,1 0 0,-1 0 0,8 2-1,-12-2 33,-1 0-1,0 0 1,1 0-1,-1 0 0,1 0 1,-1 1-1,0-1 1,1 0-1,-1 0 0,0 1 1,1-1-1,-1 0 0,0 0 1,1 1-1,-1-1 1,0 0-1,0 1 0,1-1 1,-1 0-1,0 1 1,0-1-1,0 0 0,0 1 1,1-1-1,-1 1 0,0-1 1,0 0-1,0 1 1,0-1-1,0 1 0,0-1 1,0 0-1,0 1 0,0-1 1,0 1-1,0 0 1,-9 14-613,1-7 348,0-1 0,-1 0 1,0 0-1,0-1 0,0 0 1,-1-1-1,-12 5 0,-8 2-206,-39 11 0,6-7-101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13883,'-16'28'1383,"-1"-1"-1,-22 27 1,-6 9-326,8-6-959,4 1 1,2 3-1,2 0 0,3 1 0,-17 67 1,21-33-91,20-85 1,1 0 0,1 0 0,-1 0 0,2 1 0,-1-1 1,5 19-1,-5-28 13,1 0 0,0 0 0,0 0 0,0 0 1,0 0-1,0 0 0,0 0 0,0 0 1,1 0-1,-1-1 0,1 1 0,-1 0 1,1-1-1,0 1 0,0-1 0,0 0 0,-1 0 1,1 0-1,0 0 0,1 0 0,-1 0 1,0 0-1,0 0 0,0-1 0,0 1 0,1-1 1,-1 0-1,0 0 0,0 0 0,1 0 1,-1 0-1,0 0 0,3-1 0,10-1 216,0-1-1,0 0 1,28-11-1,-29 9-89,81-29 301,-2-4 0,155-88 0,-188 87-567,-7 1-157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71 19284,'-2'1'1212,"-5"5"-1117,-1 0-1,1 1 1,1-1-1,-1 1 0,1 1 1,1-1-1,-1 1 1,1 0-1,1 0 0,-1 1 1,1-1-1,1 1 0,0 0 1,0 0-1,0 0 1,1 1-1,-1 18 0,3-26-93,0 1 0,1-1 0,-1 1 0,1-1 0,-1 0 0,1 1 0,0-1 0,0 0 0,0 1 0,0-1 0,1 0 1,-1 0-1,0 0 0,1 0 0,0 0 0,-1 0 0,1 0 0,0-1 0,0 1 0,0-1 0,0 1 0,0-1 0,0 0 0,1 0 0,-1 0 0,5 2 0,7 1 3,0 0 0,0 0 0,24 1 0,-11 0 0,-16-3-3,1 0-1,-1 1 0,0 0 1,20 10-1,-29-12 0,0 0 0,0 0 0,0 0 0,0 1 0,0-1 0,0 1 0,-1-1 0,1 1 0,0 0 0,-1 0 0,1-1 0,-1 1 0,0 0 0,1 0 0,-1 1 0,0-1 0,0 0 0,-1 0 0,1 0 0,0 1 0,-1-1 0,1 0 0,-1 1 0,0-1 0,0 0 0,0 1 0,0-1 0,0 1 0,0-1 0,-1 3 0,-1 2 2,-1-1 0,1 1 1,-1-1-1,-1 0 0,1 0 1,-1 0-1,0-1 0,0 1 1,0-1-1,-1 0 0,0 0 1,0 0-1,-11 7 0,-3 1 34,0-1-1,-40 19 0,55-30-30,-13 7-36,-1 0-1,-21 5 1,35-12-36,0 0 0,0 0 0,1 0 0,-1 0 0,0-1 0,0 0 0,0 0 0,0 0 0,0 0 0,0-1 0,0 1 0,0-1 0,1 0 0,-1 0 0,0 0 0,0-1 0,-4-2 1,6 2 42,0 0 1,0 0-1,1 0 1,-1 0-1,0 0 1,1-1-1,0 1 1,-1 0-1,1-1 1,0 0-1,0 1 1,1-1-1,-1 1 1,0-1-1,1 0 1,0 0-1,-1 1 1,1-1-1,0 0 1,1 1-1,-1-1 1,1-3-1,2-42-352</inkml:trace>
  <inkml:trace contextRef="#ctx0" brushRef="#br0" timeOffset="1">194 12 16347,'8'-9'1745,"-4"7"-1233,3 7-256,-3 2 936,11 4-480,2-1-303,9-2-650,4-1-263,8-4-840,3-4 1128,0-6-184,5-1-184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14083,'13'8'1592,"-13"7"-807,-5 2-241,-13 9 704,-4 2-128,-8 11-224,-1 4-87,-4 0-433,2 0-288,4-3-577,1-3-159,9-12 496,3-9-160,11-19-96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2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32 15891,'-5'-4'149,"0"1"-1,0-1 0,-1 1 0,1 0 1,-1 1-1,1-1 0,-1 1 0,0 0 1,0 1-1,0-1 0,0 1 0,0 0 1,0 0-1,0 1 0,0 0 0,0 0 1,-9 2-1,11-2-82,0 1 0,0 0 0,1 0 0,-1 0 0,0 0 0,1 1 1,-1 0-1,1-1 0,0 1 0,-1 0 0,1 1 0,0-1 0,0 0 0,0 1 0,1 0 0,-1 0 0,1 0 0,-1 0 1,1 0-1,0 0 0,0 0 0,0 1 0,1-1 0,-1 1 0,1 0 0,0-1 0,0 1 0,-1 6 0,2-8-65,-1 1 0,1-1 0,0 0 0,0 0-1,0 1 1,0-1 0,1 0 0,-1 0 0,0 1 0,1-1-1,0 0 1,0 0 0,-1 0 0,1 0 0,0 0-1,1 0 1,-1 0 0,0 0 0,0 0 0,1-1 0,-1 1-1,1-1 1,0 1 0,-1-1 0,1 1 0,0-1-1,0 0 1,0 0 0,0 0 0,0 0 0,0 0 0,0 0-1,0 0 1,5 0 0,5 2-10,0-2-1,0 1 1,0-1-1,24-2 1,-14 0-357,1-1 1,31-7 0,-43 6 187,0 1 1,-1-2-1,0 0 0,0 0 1,0 0-1,-1-1 1,10-7-1,-6 1-319</inkml:trace>
  <inkml:trace contextRef="#ctx0" brushRef="#br0" timeOffset="1">494 597 15675,'-11'16'926,"-9"14"-215,19-28-643,0-1 0,0 1 0,1 0 0,-1-1 0,0 1 0,1-1 0,-1 1 0,1 0 0,0-1 0,-1 1 0,1 0 0,0 0 0,0-1 0,0 4 0,0-5-27,1 1 0,-1-1 0,0 1 0,0-1 0,1 1 0,-1-1 0,0 1-1,1-1 1,-1 0 0,1 1 0,-1-1 0,0 1 0,1-1 0,-1 0 0,1 0 0,-1 1 0,1-1 0,-1 0 0,1 0 0,-1 1 0,1-1 0,-1 0 0,1 0 0,-1 0-1,1 0 1,0 0 0,20-2 639,16-13 157,-24 7-478,0 0 1,-1-1 0,0-1-1,0 0 1,-1 0-1,18-22 1,-24 26-208,0 0 1,-1 0-1,0-1 1,0 0 0,0 0-1,-1 0 1,0 0-1,0 0 1,0-1-1,-1 1 1,-1-1-1,1 0 1,-1 0-1,0-15 1,-1 21-123,0 0-1,-1 0 1,1 0 0,0 0-1,-1 0 1,1-1 0,-1 1-1,0 0 1,0 0 0,0 1-1,0-1 1,0 0 0,0 0 0,0 0-1,-1 1 1,1-1 0,-1 1-1,1-1 1,-1 1 0,1-1-1,-3 0 1,1 0-87,0 1 1,0 0-1,0 0 1,0 0-1,-1 0 0,1 1 1,0-1-1,0 1 0,0 0 1,-1 0-1,1 0 1,-6 1-1,3-1-90,1 1-1,0 1 1,0-1-1,0 1 1,0-1 0,0 1-1,0 1 1,1-1-1,-1 1 1,1 0 0,-1 0-1,1 0 1,0 0-1,0 1 1,1-1 0,-7 9-1,9-7-489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 20548,'0'-1'57,"0"1"-1,0 0 1,0-1-1,0 1 1,-1 0-1,1-1 0,0 1 1,0 0-1,0 0 1,-1-1-1,1 1 1,0 0-1,-1-1 0,1 1 1,0 0-1,-1 0 1,1 0-1,0-1 1,-1 1-1,1 0 0,0 0 1,-1 0-1,1 0 1,0 0-1,-1 0 1,1 0-1,-1-1 0,1 1 1,0 0-1,-1 0 1,1 1-1,0-1 1,-1 0-1,1 0 0,-1 0 1,0 0-1,-10 14 763,-4 24-74,12-28-603,-25 97 249,25-97-462,2 1-1,-1 0 0,2 0 1,-1 0-1,2 0 0,-1 0 1,5 20-1,-5-29 47,1 0 0,-1 0 0,1 0 0,0-1 0,0 1 0,-1 0 0,1-1 0,0 1 0,1 0-1,-1-1 1,0 0 0,0 1 0,1-1 0,-1 0 0,0 1 0,1-1 0,-1 0 0,1 0 0,0 0 0,2 1 0,1-1-63,1 1-1,-1-1 1,0 0-1,1-1 1,8 1-1,19 2-154,-33-3 238,1 1 1,0-1 0,-1 0-1,1 0 1,-1 0 0,1 1-1,0-1 1,-1 0 0,1 1 0,-1-1-1,1 0 1,-1 1 0,1-1-1,-1 1 1,0-1 0,1 1-1,-1-1 1,1 1 0,-1-1-1,0 1 1,1-1 0,-1 1 0,0 0-1,0-1 1,1 1 0,-1-1-1,0 1 1,0 0 0,0 0-1,0 1-2,0 0 0,0 0 0,-1 0 0,1 0-1,-1 0 1,1 0 0,-1 0 0,0-1 0,-1 4-1,-2 2-1,0 0-1,0-1 0,-11 12 1,6-9 25,-1 0 1,-1 0 0,1-1 0,-15 8 0,19-12-76,0-1 0,0 0 0,0 0 0,0-1 0,0 0-1,-1 0 1,1 0 0,-1-1 0,0 0 0,-9 0 0,14-1 21,0 0 1,0 0-1,0 0 1,0-1-1,0 1 0,0-1 1,0 1-1,0-1 0,0 0 1,0 0-1,0 1 1,0-2-1,1 1 0,-1 0 1,0 0-1,1 0 1,-1-1-1,-1-1 0,1 0 13,0 0 0,0 1 1,1-1-1,0 0 0,-1 0 0,1 0 0,0 0 0,0-1 0,1 1 0,-1 0 0,1 0 0,-1-6 0,3-42-290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5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17124,'18'4'2032,"7"0"-1336,5-4-272,7-1 1361,9-2-1105,1 1-104,6 1-144,2-2-120,-5 2-304,-4-1-120,-13 1-424,-3-1-224,-13 1 856,-8 0-272,-12-1-96,-9 1-160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17684,'10'3'1672,"2"4"-1296,2 0-176,3 0 576,7-3-1112,2-1 544,9-3-232,1-3-144</inkml:trace>
  <inkml:trace contextRef="#ctx0" brushRef="#br0" timeOffset="1">669 0 14427,'-14'20'1912,"-7"9"-1135,-10 10-345,-1 5 1808,-3 8-1488,4 4-167,5-3-209,7-5-176,5-5-232,5-5-200,5-14-513,2-7-175,4-21 312,4-17 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15515,'-4'-1'125,"1"0"0,0 1 0,-1-1 0,1 1 0,0 0 0,-1 0 0,1 0 0,-1 0 0,1 1 1,0-1-1,-1 1 0,1 0 0,0 0 0,-4 1 0,1 1 52,0 0 0,0 1 0,0-1 1,1 1-1,-1 0 0,-7 9 0,2-2 100,1 0 0,0 1-1,1 0 1,1 1-1,-11 22 1,16-29-201,1-1 1,-1 1-1,2-1 1,-1 1-1,0-1 0,1 1 1,0 0-1,1 0 1,-1 0-1,1-1 1,1 11-1,-1-14-41,1-1-1,-1 1 1,0-1-1,1 1 1,0-1 0,-1 1-1,1-1 1,0 0 0,0 1-1,0-1 1,0 0 0,0 0-1,0 1 1,0-1 0,0 0-1,0 0 1,0 0-1,2 1 1,0-1 8,-1 0 0,1-1 0,-1 1 0,1 0-1,0-1 1,-1 1 0,1-1 0,-1 0 0,1 0 0,0 0-1,-1 0 1,1-1 0,0 1 0,3-2 0,4-1 34,1-1 0,-1 0 0,0 0 0,-1-1 0,1 0 0,-1-1-1,0 0 1,0 0 0,-1-1 0,0 0 0,0-1 0,-1 0 0,1 0 0,-2 0 0,1-1 0,-1 0 0,-1 0 0,0-1 0,6-12 0,-11 20-91,1 1 1,-1-1 0,1 1-1,-1-1 1,0 1-1,0-1 1,0 1-1,1-1 1,-1 1 0,0-1-1,-1 0 1,1 1-1,0-1 1,0 1-1,-1-1 1,1 1 0,-1-1-1,-1-2 1,2 4-21,-1-1 0,0 0 0,0 0 0,0 1 1,0-1-1,0 0 0,0 1 0,0-1 0,0 1 0,0-1 0,0 1 0,0-1 1,0 1-1,0 0 0,0 0 0,0-1 0,0 1 0,0 0 0,-2 0 1,-2 1-131,0-1 0,0 1 0,0 0 0,0 0 0,1 0 0,-1 1 0,0 0 0,1 0 0,0 0 0,-6 3 1,-2 4-276,0 1 1,0 0 0,1 1 0,0 1 0,-18 24 0,6-1-322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14155,'-3'17'663,"0"0"-1,-2 0 1,-8 22-1,-8 32 883,19-65-1413,1 1 1,0-1 0,1 0-1,0 1 1,0-1 0,0 1 0,1-1-1,2 13 1,-2-18-99,-1 0 0,0 0 0,1 0 0,-1 0 0,1 1 0,-1-1 0,1 0 0,-1 0 0,1 0 0,0 0 0,-1 0 0,1-1 0,0 1 0,0 0 0,0 0 0,0 0 0,0-1 0,0 1 0,0 0 0,0-1 0,0 1 0,2 0 0,-1-1 24,0 0 0,0 1 0,0-1 0,0 0 0,-1 0 0,1-1 0,0 1 0,0 0 0,0-1 0,0 1 0,0-1 0,3 0 0,2-3 177,1 0 0,-1 0-1,0-1 1,13-11 0,-11 9 33,-1-1 0,-1 0 0,0-1 0,0 0 0,0 0-1,9-20 1,-14 26-232,0 0-1,0-1 0,-1 1 0,0-1 1,1 1-1,-1-1 0,-1 0 0,1 1 1,0-1-1,-1 0 0,0 0 0,0 1 1,0-1-1,0 0 0,-1 1 0,1-1 1,-1 0-1,0 1 0,0-1 0,0 0 1,-1 1-1,1 0 0,-1-1 0,-2-3 1,2 5-26,0 0-1,-1 0 1,1 0 0,0 0 0,-1 0 0,1 0 0,-1 1 0,0-1 0,1 1-1,-1 0 1,0-1 0,0 1 0,-4 0 0,-42-5 387,29 4-494,-9-1 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914 106 14483,'-13'-11'280,"0"0"-1,0 1 0,-1 0 1,-1 1-1,0 1 1,0 0-1,0 1 1,-1 0-1,0 2 1,0 0-1,0 0 1,-1 2-1,0 0 1,0 1-1,1 0 0,-24 2 1,5 2-280,0 1-1,0 1 1,1 2-1,0 2 1,0 1-1,-62 26 1,72-24 13,0 0 1,1 2-1,1 1 1,0 1-1,1 0 1,-38 36-1,45-35-8,0 0 0,1 0-1,0 1 1,2 0-1,0 1 1,1 1-1,0 0 1,2 0-1,-8 24 1,13-33-9,1-1 1,0 1 0,0 0-1,1 1 1,0-1 0,1 0-1,0 0 1,1 0 0,0 0-1,0 0 1,1 0-1,6 19 1,-5-22 2,0 0 0,1 0-1,-1 0 1,2-1 0,-1 0-1,1 1 1,0-1 0,0-1 0,0 1-1,1-1 1,0 0 0,0 0-1,0-1 1,1 0 0,-1 0 0,1 0-1,13 4 1,1-1 14,0-1 0,0-1 0,1-1 0,-1-1-1,1-1 1,27-1 0,1-3 77,81-13 1,-69 3 79,-1-2 0,-1-3 0,0-3-1,102-49 1,-137 56 17,0-1 0,43-34 0,-59 41-77,0-1-1,-1 0 0,0 0 0,0-1 1,-1 0-1,0 0 0,0-1 1,-1 0-1,7-17 0,-11 24-69,-1 0-1,0-1 1,0 1-1,-1 0 1,1 0-1,0-1 1,-1 1-1,0-1 1,0 1-1,0 0 1,0-1-1,-1 1 1,1 0-1,-1-1 1,0 1-1,0 0 1,0 0-1,0-1 1,-1 1-1,1 0 1,-1 0-1,0 1 1,0-1-1,0 0 1,0 1-1,0-1 1,-1 1-1,1-1 1,-1 1-1,0 0 1,1 0 0,-1 0-1,-4-1 1,-9-6-63,-1 1 0,0 1 0,0 1 0,-32-8 0,45 13-24,-106-23-223,53 14 77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47 360 15587,'-7'7'599,"1"1"0,-1-1 0,1 2 0,1-1-1,-10 18 1,15-16 793,7-12-559,11-15 216,0-11-36,0-1 0,23-52 0,19-70 508,-24 57-1076,-35 91-436,11-22 10,-4 20-39,-8 5 18,1 1-1,-1-1 1,0 0 0,1 1 0,-1-1 0,1 0 0,-1 1-1,0-1 1,1 0 0,-1 1 0,0-1 0,1 1 0,-1-1-1,0 1 1,0-1 0,1 0 0,-1 1 0,0-1 0,0 1-1,0-1 1,1 2 0,3 18-24,0 1 0,-1 0 0,-1 0 0,-1 26 0,0-10 4,0 49-42,-1-50-250,0-1-1,2 0 1,2 0-1,12 52 1,-9-72-877,-7-14 1169,0-1-1,1 0 1,-1 0-1,0 1 1,0-1-1,0 0 1,0 0-1,1 0 1,-1 1-1,0-1 1,0 0-1,1 0 1,-1 0-1,0 1 1,0-1-1,1 0 1,-1 0-1,0 0 1,1 0-1,-1 0 1,0 0-1,0 0 1,1 0-1,-1 0 1,0 0-1,1 0 1,-1 0-1,0 0 1,0 0-1,1 0 1,-1 0-1,0 0 1,1 0-1,-1 0 1,0 0-1,1 0 1,-1 0-1,0-1 1,0 1-1,1 0 1,-1 0-1,0 0 1,0 0-1,1-1 1,5-7-697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15747,'9'8'1649,"-2"3"-1137,-3 3-200,2 5 912,1 3-672,0 2-80,0 3-144,2 0-120,0-4-119,-4-3-162,1-4-383,1-3-192,-2-13 536,-1-3-144,-1-15-56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17212,'-3'2'238,"1"-1"0,0 1-1,0 0 1,0-1 0,0 1 0,0 0 0,0 0 0,0 0 0,1 1 0,-1-1 0,1 0 0,-1 1 0,1-1 0,0 1 0,-1 3 0,-11 41 1234,8-15-1065,1 1 0,0 57-1,5-70-287,0 0-1,2 0 0,0-1 0,1 0 0,12 35 0,-15-51-87,0 1 1,1-1-1,0 0 1,0 1-1,-1-1 1,2 0-1,-1 0 1,0 0-1,1-1 1,-1 1-1,5 3 1,-5-5-17,-1-1 0,0 1 1,1 0-1,-1-1 1,0 1-1,1-1 1,-1 0-1,1 1 1,-1-1-1,1 0 1,-1 0-1,1 0 1,-1 0-1,1 0 1,-1 0-1,1 0 1,-1-1-1,1 1 1,-1 0-1,0-1 1,1 1-1,-1-1 1,0 0-1,1 1 1,-1-1-1,0 0 0,0 0 1,1 0-1,-1 0 1,1-1-1,6-7 68,-1 0-1,0 0 0,-1 0 0,0-1 0,0 1 0,-1-2 0,-1 1 0,1 0 1,-2-1-1,1 0 0,-2 0 0,1 0 0,-2 0 0,1 0 0,-1-1 1,-1-17-1,0 27-62,-1 1 1,1 0 0,0-1 0,0 1-1,0 0 1,-1 0 0,1-1-1,0 1 1,-1 0 0,1 0 0,-1-1-1,0 1 1,1 0 0,-1 0-1,0 0 1,0 0 0,0 0 0,0 0-1,1 0 1,-1 0 0,0 1-1,-1-1 1,1 0 0,-2-1 0,2 2 3,-1 0 0,0 0-1,0 0 1,1 0 0,-1 0 0,0 0 0,1 0 0,-1 1 0,0-1 0,0 1 0,1-1 0,-1 1 0,1-1 0,-1 1 0,-2 2 0,-5 2 43,1 1 0,0 1 0,0-1 0,-13 16 0,14-15-301,1 0 0,0 0 0,0 1 1,1 0-1,0 0 0,0 1 0,1 0 0,-4 10 1,10-14-1385,5-8 1128,7-6 81,5-9-475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0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20220,'6'-12'1982,"-4"14"-308,-4 20 198,1-12-1871,-22 139 695,14-102-502,2 0 0,-3 81 0,10-125-179,0 0 0,0 0-1,1 0 1,-1 0 0,0 0-1,1 0 1,0 0 0,0-1-1,0 1 1,0 0 0,0 0 0,2 2-1,-2-4-16,0-1 1,0 1-1,0 0 0,0 0 0,0-1 0,0 1 1,0 0-1,0-1 0,0 1 0,1-1 0,-1 0 0,0 1 1,0-1-1,0 0 0,1 0 0,-1 0 0,0 1 1,0-1-1,0-1 0,1 1 0,-1 0 0,0 0 0,0 0 1,1-1-1,-1 1 0,0 0 0,0-1 0,0 1 0,0-1 1,2 0-1,9-6-355,1 1 1,-1-2 0,-1 0-1,1 0 1,-1-1-1,10-10 1,-4 2-430,0-1 0,23-34 0,-21 20-102</inkml:trace>
  <inkml:trace contextRef="#ctx0" brushRef="#br0" timeOffset="1">216 113 18884,'1'35'1800,"-1"9"-1247,0 2-225,3 7 1024,3 2-552,4-4-488,1-1-432,2-9-504,-4-8 544,-6-5-96,-6-5-120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18340,'-5'6'1896,"10"-3"-1312,10 3-151,3-2 1031,7 0-632,3 3-152,8-2-248,2-1-24,7-5-280,1-5-408,-2-11 288,-5-11-56,-11-19-88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19404,'-6'-5'1897,"12"-1"-1209,-1 4-264,5 0 1120,5-1-512,3 0-480,2 0-135,3 0-217,0 2-56,-3-1-216,0 1-176,-2 1-457,-3 0-263,-2-2 352,-4 1 288,-3 2-192,-1 2-184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1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17324,'18'14'1624,"12"-12"-888,10-1-232,13-2 649,7-2-121,4 0-184,4 0-176,-1 3-776,-4-1-576,-18 1 656,-9 0-176,-16-13-192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17940,'9'1'2064,"7"1"-1216,-3-1-359,4 0 1199,1-1-440,3-2-632,-3-1-336,2-4-640,2 1-352,-5-3 1432,2 1-840,-4 2-32,1 0-128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16347,'4'-6'577,"1"-1"-1,0 1 0,0 0 0,0 1 0,1-1 0,-1 1 0,2 0 0,-1 0 0,0 1 0,1 0 0,0 0 0,14-6 0,-16 8-439,-1 0-1,1 0 1,0 1-1,0 0 0,0 0 1,0 0-1,0 0 0,0 1 1,0-1-1,0 1 1,0 1-1,0-1 0,0 1 1,0 0-1,0 0 0,0 0 1,-1 1-1,1-1 1,0 1-1,8 5 0,-10-4-116,0 0-1,0-1 0,0 1 0,-1 0 0,1 1 0,-1-1 1,0 0-1,0 1 0,0 0 0,0-1 0,-1 1 1,1 0-1,-1 0 0,0 0 0,0-1 0,-1 1 1,1 0-1,-1 1 0,1-1 0,-1 0 0,-1 0 1,1 0-1,-2 7 0,-1 7-13,-2 0 0,0-1 1,-14 32-1,-19 25-56,28-57 41,0 1 0,1 0 0,-12 34 0,21-50 8,-1 0 0,1-1 0,-1 1 0,1 0 0,0-1 0,0 1 0,0 0 0,-1 0-1,2-1 1,-1 1 0,0 0 0,0 0 0,0-1 0,1 1 0,-1 0 0,1-1 0,0 1-1,-1-1 1,1 1 0,0 0 0,0-1 0,0 0 0,1 2 0,0-1-3,0-1 1,0 1-1,0-1 1,0 0-1,0 0 1,0 0-1,1 0 1,-1 0-1,0-1 1,1 1-1,-1-1 1,0 1-1,1-1 1,3 0-1,5 0-34,1-1-1,0 0 0,0-1 1,-1 0-1,17-6 1,-13 3-262,-1-1 1,0 0-1,22-14 1,-30 17 197,-1-1 1,1 0-1,0-1 1,-1 1 0,0-1-1,0 0 1,0-1-1,-1 1 1,0-1-1,4-6 1,-7 6-250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19108,'23'-7'2225,"7"0"-1489,4-2-352,7 1 1336,2-1-1000,2 2-296,0 4-1024,-6 3-320,-6 4 712,-3 5-200,-6 2-168</inkml:trace>
  <inkml:trace contextRef="#ctx0" brushRef="#br0" timeOffset="1">470 1 18332,'5'17'1736,"0"4"-1320,2 7-232,0 2 945,2 6-689,2 1-112,-2-3-288,1 1-168,-2-10-280,-1-2-144,-2-11-329,-2-5-1751,-5-10 1816,-1-5-161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19164,'4'0'1929,"5"-1"-1409,2-2-256,1-5 1136,2-2-1000,0-1-216,-2-3-656,-1-2-472,-4-1 768,-1-2-176,-1 5-144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1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16556,'1'-1'146,"-1"1"1,1 0-1,-1 0 1,1 0 0,-1 0-1,1 0 1,-1 0-1,0 0 1,1 0 0,-1 0-1,1 0 1,-1 0-1,1 0 1,-1 0 0,1 0-1,-1 0 1,1 0-1,-1 1 1,0-1 0,1 0-1,-1 0 1,1 0-1,-1 1 1,0-1 0,1 0-1,-1 1 1,0-1 0,1 0-1,-1 1 1,0-1-1,1 0 1,-1 1 0,0-1-1,0 0 1,1 1-1,-1-1 1,0 1 0,0 0-1,11 18 1153,-10-19-1174,8 23 250,-1 1 1,0-1-1,-2 1 0,-1 0 1,3 25-1,-4-18-306,2 0-1,11 32 1,-17-63-67,-1 0 0,1 1 0,0-1-1,0 0 1,0 0 0,0 1 0,0-1 0,0 0 0,0 0 0,0 1 0,0-1-1,1 0 1,-1 0 0,0 0 0,0 1 0,0-1 0,0 0 0,0 0 0,0 1 0,0-1-1,0 0 1,1 0 0,-1 0 0,0 0 0,0 1 0,0-1 0,1 0 0,-1 0-1,0 0 1,0 0 0,0 0 0,1 1 0,-1-1 0,0 0 0,0 0 0,0 0 0,1 0-1,-1 0 1,0 0 0,0 0 0,1 0 0,-1 0 0,0 0 0,0 0 0,1 0-1,-1 0 1,0 0 0,0 0 0,1 0 0,-1 0 0,0 0 0,0 0 0,0 0-1,1-1 1,-1 1 0,0 0 0,0 0 0,0 0 0,1 0 0,-1 0 0,0-1 0,0 1-1,0 0 1,1-1 0,6-13 46,-7 13-47,16-50 101,-11 34-65,0 0 1,12-24-1,-17 40-37,0 0 0,1 0 0,-1 0-1,1 0 1,-1 0 0,1 0 0,-1 0-1,1 1 1,0-1 0,-1 0 0,1 0 0,0 1-1,0-1 1,-1 0 0,1 1 0,0-1-1,0 1 1,0-1 0,0 1 0,1-1-1,-2 1 1,1 0-1,0 1 0,-1-1 1,1 0-1,-1 0 0,1 1 0,-1-1 1,1 0-1,0 1 0,-1-1 0,1 0 1,-1 1-1,0-1 0,1 1 0,-1-1 1,1 1-1,-1-1 0,0 1 0,1-1 1,-1 1-1,0-1 0,1 2 0,2 5-17,0 1-1,-1-1 0,3 13 0,-5-18 11,3 9-56,1 11-389,0-1 0,2 35 0,-12-80-2368,2-1 2193,0-3-83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15075,'6'-1'656,"-1"0"-1,1 0 1,-1 0-1,0-1 1,0 1-1,8-4 1,-11 4-377,1 0 0,-1-1 0,1 1 0,-1 0 0,0-1 0,1 1 0,-1-1 0,0 0 0,0 0 0,0 0 0,0 0 0,0 0 0,-1 0 0,3-3 0,-4 4-221,0 1 0,0-1-1,0 1 1,0-1 0,0 1 0,0-1-1,0 1 1,-1-1 0,1 1 0,0 0-1,0-1 1,0 1 0,0-1-1,-1 1 1,1-1 0,0 1 0,0 0-1,-1-1 1,1 1 0,0 0 0,-1-1-1,1 1 1,0 0 0,-1 0 0,1-1-1,-1 1 1,1 0 0,-1 0 0,1-1-1,0 1 1,-1 0 0,1 0 0,-1 0-1,1 0 1,-1 0 0,1 0 0,-1 0-1,1 0 1,-1 0 0,1 0 0,0 0-1,-1 0 1,1 0 0,-1 0 0,0 0-1,-23 4 557,20-1-606,0 0-1,1 0 1,-1 0-1,1 0 1,-1 1-1,1 0 1,0-1-1,1 1 1,-1 0-1,0 0 1,1 1 0,0-1-1,0 0 1,1 1-1,-1-1 1,-1 10-1,0 0-12,1 0 1,0 1-1,1-1 0,1 21 0,0-30 9,0 0-1,1 0 0,0-1 1,0 1-1,0 0 1,1 0-1,-1-1 0,1 1 1,0-1-1,5 7 0,-6-9-31,0-1-1,0 1 1,1-1-1,-1 1 1,0-1-1,1 0 1,-1 0-1,1 0 1,0 1-1,-1-2 1,1 1-1,0 0 0,-1 0 1,1 0-1,0-1 1,0 1-1,0-1 1,-1 0-1,1 1 1,0-1-1,0 0 1,0 0-1,0 0 1,0 0-1,0-1 0,0 1 1,-1 0-1,1-1 1,3-1-1,0 1-282,-1-1-1,0 0 1,1 0-1,-1-1 1,0 1-1,-1-1 0,1 0 1,0 0-1,-1 0 1,6-6-1,-3 0-389,0 0 0,0 0 0,7-17-1,0 0-450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13683,'-5'76'7739,"-1"4"-4973,6-70-2588,1-1-1,0 0 0,0 0 1,1 0-1,0 0 0,5 15 0,-7-24-163,1 1 0,-1 0 0,0-1 0,0 1-1,0-1 1,1 1 0,-1 0 0,0-1-1,0 1 1,1-1 0,-1 1 0,1-1 0,-1 1-1,0-1 1,1 1 0,-1-1 0,1 1-1,-1-1 1,1 0 0,-1 1 0,1-1 0,0 0-1,-1 1 1,1-1 0,-1 0 0,1 0 0,0 0-1,-1 0 1,1 1 0,0-1 0,-1 0-1,1 0 1,0 0 0,-1 0 0,2-1 0,0 0 20,0 0 0,0 0 0,-1 0 0,1 0 1,0-1-1,-1 1 0,1 0 0,-1-1 1,1 0-1,-1 1 0,2-3 0,4-8 209,0 1 1,9-21-1,-13 26-153,21-58 857,-22 58-850,-1 1 0,0-1 1,0 0-1,0 1 1,0-1-1,-1 0 1,0 0-1,0 1 0,-2-9 1,2 12-94,-1 1 0,1-1 0,0 1 0,-1-1 1,1 1-1,-1 0 0,1-1 0,-1 1 0,0 0 0,1 0 0,-1 0 0,0-1 1,0 1-1,0 0 0,0 0 0,0 0 0,0 0 0,0 0 0,-1 1 0,1-1 1,0 0-1,0 0 0,-1 1 0,1-1 0,0 1 0,-1-1 0,1 1 0,0 0 1,-1-1-1,1 1 0,-1 0 0,1 0 0,-3 0 0,-3 1-348,0 0 1,1 1-1,-1 0 0,1 0 0,-12 5 0,6-2-274,9-4 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18316,'4'11'2184,"0"0"-1431,15-2-305,7-2 1480,11-4-1080,3-2-96,10-1-304,0 0-279,-1-3-530,-2 0-375,-8 0 896,-7 3-272,-15 3-120,-6 6-120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20972,'22'11'1833,"7"-11"-1329,1 0-232,9 0 744,1 0-496,5 3-872,-4-3 560,-9-4-320,-4-5-88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18500,'-10'1'2072,"10"3"-1191,4-1-385,5-1 1304,5-1-544,10-1-439,6-3-201,9 0-352,4-1-152,4-2-408,2 2-400,-2 1 599,-8 3-87,-10 0-104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15619,'0'-8'296,"0"-1"0,1 1 0,0 0 1,0 0-1,1-1 0,0 1 0,0 1 0,1-1 0,0 0 0,1 1 0,-1-1 0,1 1 0,1 0 0,0 0 0,-1 0 0,2 1 0,-1 0 0,1 0 0,8-6 0,1-1-73,1 2 0,0 0 0,1 1 0,0 0 0,0 2 0,1 0 0,22-7 0,-32 12-142,-1 1 1,1 0 0,0 0-1,0 1 1,0 0 0,0 0-1,0 1 1,11 1-1,-18-1-68,-1 0 0,1 0 0,0 0-1,-1 0 1,1 0 0,0 0 0,-1 1-1,1-1 1,0 0 0,-1 1-1,1-1 1,0 0 0,-1 1 0,1-1-1,-1 1 1,1-1 0,-1 1-1,1-1 1,-1 1 0,1-1 0,-1 1-1,0 0 1,1-1 0,-1 1 0,0-1-1,1 1 1,-1 0 0,0-1-1,0 1 1,0 0 0,0 0 0,1-1-1,-1 1 1,0 0 0,0-1-1,0 1 1,-1 0 0,1 0 0,0-1-1,0 1 1,0 0 0,-1 0 0,0 3 27,0 0 1,-1 0 0,0-1-1,0 1 1,0-1 0,-3 6 0,-23 24 191,-42 41-1,39-45-127,-38 51-1,53-59-80,2 1 0,0 0-1,2 0 1,0 1 0,-15 46-1,24-59-18,0 0-1,0 0 0,2 0 0,-1 0 1,1 1-1,1-1 0,-1 0 0,2 1 1,0-1-1,0 1 0,1-1 1,0 0-1,0 0 0,1 0 0,1 0 1,0-1-1,7 13 0,-8-15 5,2-1 0,-1-1-1,0 1 1,1 0 0,0-1-1,1 0 1,-1 0 0,1-1-1,0 1 1,0-1 0,0-1-1,12 6 1,-8-5-65,-1-1-1,1 0 0,0-1 1,0 0-1,0 0 1,0-1-1,1-1 1,14 0-1,-10-2-147,0 1 0,1-2 1,-1 0-1,-1-1 0,1-1 0,-1 0 0,1-1 1,-1 0-1,-1-1 0,0-1 0,0 0 0,14-12 1,16-20-302,-4-3-147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19708,'1'4'358,"0"-1"0,0 1 0,0 0 0,0 0 0,0 1 0,-1-1-1,0 0 1,0 0 0,0 0 0,-1 5 0,0 10 589,12 298 2123,31-2-4018,-42-313 691,6 22-295,-2-18 487,0-15-318,-1-6-53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21052,'1'42'1809,"-5"3"-1321,0 3-248,2-2 440,1-2-320,1-8-784,3-3-464,1-12-1721,-3-5 2097,8-12-440,0-9-328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21044,'-11'11'326,"1"1"-1,1 0 0,0 0 0,0 1 1,1 0-1,1 1 0,0 0 0,1 0 1,-8 26-1,8-20-158,1 0 0,1 0 0,1 1 0,1-1 0,1 1 1,2 34-1,0-47-155,0 1-1,0-1 1,1 0 0,0 0-1,1 0 1,-1-1 0,2 1 0,-1 0-1,1-1 1,0 0 0,0 0 0,11 12-1,-12-16-8,0 0-1,1 0 0,0 0 0,-1 0 0,1 0 0,0-1 0,0 0 0,0 0 0,1 0 0,-1 0 0,1-1 0,-1 1 1,1-1-1,-1 0 0,1-1 0,-1 1 0,1-1 0,0 0 0,-1 0 0,1 0 0,0-1 0,-1 1 0,8-3 0,-5 0 46,0 1 0,-1-1 0,1-1 0,-1 1-1,1-1 1,-1-1 0,0 1 0,-1-1-1,1 0 1,-1 0 0,0 0 0,5-8 0,-7 10 0,-1 0 1,0-1 0,0 1 0,-1 0-1,1-1 1,-1 1 0,1-1 0,-1 1-1,0-1 1,-1 0 0,2-5 0,-2 7-12,0 0 0,-1 0 0,1-1 0,0 1 1,-1 0-1,1 0 0,-1 0 0,0-1 0,0 1 0,0 0 1,0 0-1,0 0 0,0 0 0,0 1 0,-1-1 1,1 0-1,-1 0 0,1 1 0,-1-1 0,-2-1 1,1 1 6,-1-1 0,0 1 0,0 0 1,0 1-1,0-1 0,0 0 0,0 1 1,0 0-1,0 0 0,0 0 0,-1 1 1,1 0-1,0-1 0,-1 1 0,-4 1 1,2 0-470,0 0 0,0 0 0,0 1 0,0 0 1,1 0-1,-1 0 0,1 1 0,-11 6 0,15-8 233,2-1 136,-1 1 0,0-1 0,1 0 1,-1 1-1,0-1 0,1 0 1,-1 1-1,1-1 0,-1 1 1,0-1-1,1 1 0,-1-1 1,1 1-1,0 0 0,-1-1 0,1 1 1,-1 0-1,1-1 0,0 1 1,-1 0-1,1-1 0,0 1 1,0 0-1,0 0 0,0-1 1,-1 2-1,4 3-960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14379,'5'-8'1548,"0"-1"-1,7-19 1,-5 14 5184,-16 57-4463,-32 143-586,37-155-1624,1 0 1,2 0-1,0 0 1,5 35 0,-3-60-57,0 0 0,0-1 1,0 1-1,1 0 0,0-1 1,0 1-1,0-1 0,1 0 1,0 0-1,0 0 0,0 0 0,4 5 1,-4-7-11,0-1 0,0 1 1,-1-1-1,1 0 0,1 0 0,-1 0 1,0-1-1,0 1 0,1-1 0,-1 1 1,1-1-1,-1 0 0,1 0 0,-1-1 1,1 1-1,0-1 0,-1 0 0,1 0 1,0 0-1,4-1 0,4-1-210,-1-1 0,0 0-1,0 0 1,0-1 0,-1-1 0,0 0 0,1 0-1,-2-1 1,1-1 0,-1 1 0,0-1 0,0-1-1,-1 0 1,0 0 0,9-11 0,6-15-439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17452,'-4'40'2328,"-2"2"-1448,2 2-407,-2 4 2423,4 5-2120,2 1-256,0-1-904,3-5 1241,0-13-825,0-7 8,1-13-40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0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15899,'3'3'446,"0"0"-1,-1 0 0,1 0 1,1 0-1,-1-1 0,0 0 0,1 1 1,3 1-1,15 8-78,1 0 0,0-2-1,0 0 1,1-2 0,0-1 0,44 8 0,-30-10-62,0-2 0,0-2 0,70-5 0,-36-5-3,81-21-1,60-27 416,-213 56-713,38-9 103,254-70 581,-196 59-398,105-10 0,-30 27-60,-110 4-148,-60 0-91,-1 0 1,0 0 0,0 0-1,1 1 1,-1-1 0,0 0 0,0 0-1,0 0 1,1 0 0,-1 0-1,0 0 1,0 0 0,1 0-1,-1-1 1,0 1 0,0 0-1,1 0 1,-1 0 0,0 0-1,0 0 1,0 0 0,1 0 0,-1 0-1,0-1 1,0 1 0,0 0-1,1 0 1,-1 0 0,0 0-1,0-1 1,0 1 0,0 0-1,0 0 1,0 0 0,1-1 0,-1 1-1,0 0 1,0 0 0,0-1-1,0 1 1,0 0 0,0 0-1,0-1 1,0 1 0,0 0-1,0 0 1,0 0 0,0-1-1,0 1 1,0 0 0,0 0 0,0-1-1,0 1 1,0 0 0,-1 0-1,1-1 1,0 1 0,0 0-1,0 0 1,0 0 0,0 0-1,-1-1 1,1 1 0,0 0 0,-6 2-444,1 0 1,-1 0-1,1 1 1,-9 5-1,3-2 149,-4 2-281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4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56 16123,'-6'5'7101,"19"-8"-5666,185-34 1709,3 17-6747,-186 20 2999,-6 1-179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4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16740,'10'14'1896,"10"-10"-912,4-4-368,13-10 1569,5-1-1025,10-5-440,1 0-56,4 1-408,-3-1-384,-5 7-760,-6 3-304,-11 5 888,-7 1-216,-7 1-216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4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18820,'5'-2'365,"1"1"-1,0 0 1,-1 0-1,1 0 1,0 0 0,0 1-1,0 0 1,0 0-1,-1 1 1,12 2 0,0-1 280,1-1-513,-1 1 1,0 1-1,0 0 1,0 1-1,-1 1 1,17 7 0,-29-10-115,0-1 1,-1 1 0,1 1 0,-1-1 0,1 0-1,-1 1 1,0 0 0,0-1 0,0 1 0,0 1-1,-1-1 1,1 0 0,-1 1 0,0-1 0,0 1-1,0 0 1,0-1 0,-1 1 0,1 0 0,-1 0-1,0 0 1,0 0 0,0 0 0,-1 1 0,0-1 0,0 0-1,0 0 1,0 0 0,0 0 0,-1 1 0,-1 3-1,-3 12-16,0 0 0,-2 0 0,0 0 0,-15 27 0,-48 73-59,49-85 6,-71 111-381,73-121 306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1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21373,'-2'2'1429,"-4"13"-1189,0 1 0,1-1 0,1 1 0,0 0 0,1 0 1,1 0-1,0 0 0,1 0 0,2 25 0,-1-40-234,0 1 0,0 0 0,1-1 0,-1 1 0,0 0 0,1-1 0,-1 1 0,1-1 0,0 1 0,-1-1 0,1 1 0,0-1 0,0 1 0,0-1 0,0 0 0,0 1 0,0-1 0,1 0 0,-1 0 0,0 0 0,3 2 0,-2-2 5,0-1-1,1 1 0,-1-1 0,0 1 0,0-1 0,1 0 1,-1 0-1,0 0 0,1 0 0,-1 0 0,0 0 0,1 0 1,3-2-1,7-3 37,0 0 0,0-1 0,0 0 0,13-9 0,-19 11-28,17-11 42,57-30 117,-73 41-168,1 0-1,0 1 1,0 0-1,0 0 1,1 1-1,-1 0 0,11 0 1,-18 2-10,0 0 0,-1 0 0,1 0 0,0 0 0,-1 0-1,1 1 1,0-1 0,-1 0 0,1 1 0,-1-1 0,1 1 0,-1 0 0,1 0 0,-1-1 0,1 1 0,-1 0 0,0 0 0,0 0-1,1 1 1,-1-1 0,0 0 0,0 0 0,0 1 0,0-1 0,0 0 0,0 1 0,-1-1 0,1 1 0,1 2 0,0 5-4,0-1 0,-1 0 0,0 1 0,0 15 0,3 13 9,-4-37-4,0 1 0,0-1 0,0 1 1,1-1-1,-1 1 0,0-1 0,0 1 1,1-1-1,-1 1 0,0-1 0,1 0 0,-1 1 1,0-1-1,1 0 0,-1 1 0,1-1 1,-1 0-1,1 1 0,-1-1 0,1 0 1,-1 0-1,1 1 0,-1-1 0,1 0 1,-1 0-1,1 0 0,-1 0 0,1 0 1,-1 0-1,1 0 0,-1 0 0,1 0 1,-1 0-1,1 0 0,-1 0 0,1 0 1,-1 0-1,1 0 0,-1-1 0,1 1 1,-1 0-1,1 0 0,-1-1 0,1 1 1,-1 0-1,1-1 0,-1 1 0,1-1 1,24-21 61,-21 19-53,8-9 15,43-38 52,-49 46-69,0-1 1,1 1 0,-1 0 0,1 0 0,0 1 0,0 0-1,10-3 1,-15 6-9,-1-1 0,1 1 0,-1 0 0,1-1 0,-1 1 0,1 0 0,-1 0-1,1 0 1,-1 0 0,1 0 0,-1 0 0,1 0 0,-1 1 0,1-1 0,-1 1 0,1-1-1,-1 1 1,1-1 0,-1 1 0,1 0 0,-1 0 0,0 0 0,0 0 0,1 0 0,-1 0 0,0 0-1,0 0 1,0 0 0,0 0 0,0 0 0,1 3 0,1 3-2,-1 0 0,0-1 0,0 1 0,0 0 0,0 13 0,3 8 28,-4-27-22,-1 0-1,0-1 1,0 1 0,1-1 0,-1 1-1,1-1 1,-1 1 0,0-1-1,1 1 1,-1-1 0,1 1 0,-1-1-1,1 1 1,-1-1 0,1 0 0,-1 1-1,1-1 1,0 0 0,-1 0-1,1 1 1,-1-1 0,1 0 0,0 0-1,-1 0 1,1 0 0,0 0 0,-1 0-1,1 0 1,0 0 0,-1 0-1,1 0 1,0 0 0,-1 0 0,1 0-1,-1 0 1,1-1 0,0 1 0,-1 0-1,1-1 1,-1 1 0,1 0-1,-1-1 1,1 1 0,-1 0 0,2-2-1,31-22 96,-24 17-64,1-1-14,1 0 0,0 1 0,0 1 0,17-8 1,-25 13-24,-1 0 0,1 0 1,0 0-1,-1 0 1,1 1-1,0-1 1,0 1-1,0 0 0,-1 0 1,1 0-1,0 0 1,0 0-1,0 0 1,-1 1-1,1 0 1,0-1-1,-1 1 0,1 0 1,0 0-1,-1 1 1,1-1-1,-1 0 1,0 1-1,1-1 0,-1 1 1,0 0-1,3 3 1,25 42-862,-29-47 854,-1 1 0,0-1 0,0 0-1,0 0 1,0 0 0,0 0 0,0 0 0,0 0 0,1 1 0,-1-1 0,0 0 0,0 0-1,0 0 1,0 0 0,1 0 0,-1 0 0,0 0 0,0 0 0,0 0 0,0 0 0,1 0 0,-1 0-1,0 0 1,0 0 0,0 0 0,0 0 0,1 0 0,-1 0 0,0 0 0,0 0 0,0 0-1,0 0 1,1 0 0,-1 0 0,0 0 0,0 0 0,0 0 0,0 0 0,0 0 0,1 0 0,-1-1-1,0 1 1,4-10-24,-3-14-148,-2 4-107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 17452,'3'-6'264,"1"-1"1,0 1-1,0 0 1,0 0 0,1 0-1,-1 0 1,1 1-1,1 0 1,-1 0-1,1 0 1,0 1 0,0 0-1,0 0 1,1 0-1,7-2 1,-7 2-164,0 2 1,0-1 0,0 1 0,0 0-1,1 0 1,-1 1 0,1-1-1,-1 2 1,0-1 0,1 1-1,-1 1 1,1-1 0,-1 1 0,14 3-1,-19-3-92,0 0 0,0 0-1,1 0 1,-1 0-1,0 0 1,0 1 0,0-1-1,0 0 1,-1 1-1,1 0 1,0-1 0,-1 1-1,1 0 1,-1 0-1,1 0 1,-1 0 0,0 0-1,0 0 1,0 0-1,0 1 1,0-1 0,-1 0-1,1 0 1,-1 1-1,1-1 1,-1 1 0,0-1-1,0 0 1,0 1-1,0-1 1,0 0 0,0 1-1,-2 3 1,0 4 25,-1 0 0,0-1-1,0 1 1,-1-1 0,0 0 0,-9 14 0,-51 71 371,-31 54 374,85-129-669,1 0 0,0 0 0,2 1 0,0 0 0,1 0 0,-3 25-1,8-40-95,0 0-1,1 0 0,-1 0 0,1 0 1,0 0-1,1 0 0,-1 0 0,1 0 1,0 0-1,1 0 0,2 8 0,-3-11-38,1 0-1,-1 0 1,1-1-1,-1 1 0,1 0 1,-1-1-1,1 1 1,0-1-1,0 1 1,0-1-1,0 0 0,0 0 1,0 0-1,0 0 1,0 0-1,0 0 1,0-1-1,1 1 0,-1-1 1,0 1-1,1-1 1,-1 0-1,0 0 1,0 0-1,1 0 0,-1-1 1,0 1-1,4-1 1,7-2-265,0 0 0,-1-1 0,1 0 0,-1-1 0,0 0 0,16-9 0,3-5-167,32-25 0,-4-4-193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29 22445,'0'0'1792,"-1"0"-1456,1-2-328,0-2-1152,-3-2 1456,-6-2-384,-1-1-312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39 18324,'18'-19'1928,"-6"6"-1176,-5 6-271,-7 13 863,-3 12-248,-8 15-280,-4 9-216,-6 11-360,-5 3-79,-6 4-73,-1 0-104,5-7-249,0-8-215,8-14-400,5-11-304,15-21 880,4-11-232,13-21-192</inkml:trace>
  <inkml:trace contextRef="#ctx0" brushRef="#br0" timeOffset="1">237 42 12259,'13'-16'1696,"-7"23"-768,-5 15-368,-4 13 1897,0 10-1393,-1 5-384,1 4-112,2-1-192,1-2-216,1-10-384,4-5-216,2-12-88,0-6 400,-4-14-160,3-1-120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2 384 18188,'-2'-4'1728,"4"4"-1200,2 0-240,10 1 993,6 2-433,5 0-848,2-3-504,9-3 544,-2-3-128,-1-5-88,-1-5-88</inkml:trace>
  <inkml:trace contextRef="#ctx0" brushRef="#br0" timeOffset="1">330 0 18468,'-1'12'864,"0"-1"0,-1 0 0,-3 13 0,-3 20 397,6-27-945,-4 31 172,3 0-1,4 94 1,-1-140-485,0 0 0,1 0 1,-1 0-1,0 0 0,1 0 0,0 0 1,-1 0-1,1 0 0,0 0 0,0 0 0,0-1 1,0 1-1,0 0 0,0-1 0,1 1 1,-1 0-1,1-1 0,-1 1 0,1-1 0,-1 0 1,1 0-1,0 1 0,0-1 0,-1 0 1,1 0-1,0-1 0,0 1 0,0 0 0,0-1 1,0 1-1,0-1 0,0 0 0,0 1 1,4-1-1,6-1 18,-1 0 0,1 0 0,-1-1 0,1-1 0,12-4 0,-7 2 3,7-2 3,22-7 16,-43 13-39,0 1 1,0-1-1,0 1 1,1-1-1,-1 1 0,0 0 1,1 0-1,-1 1 1,0-1-1,4 2 0,-6-2 1,-1 0-1,1 1 0,0-1 1,-1 1-1,1-1 0,-1 1 1,1-1-1,-1 1 1,1 0-1,-1-1 0,0 1 1,1-1-1,-1 1 0,0 0 1,1-1-1,-1 1 0,0 0 1,0-1-1,0 1 0,1 0 1,-1 0-1,0-1 0,0 1 1,0 0-1,0 0 0,0-1 1,-1 1-1,1 0 0,0-1 1,0 2-1,-8 21 123,3-13-65,-1-1 1,-1 0-1,1 0 1,-1-1-1,-1 0 0,1 0 1,-2 0-1,1-1 1,-1 0-1,0-1 1,0 0-1,0 0 0,-1-1 1,0 0-1,-20 6 1,25-10-198,1-1 1,-1 1-1,0-1 1,1 0-1,-1 0 0,0 0 1,1-1-1,-1 1 1,1-1-1,-7-2 1,8 2 21,1 0 1,-1 0-1,1 0 1,0 0-1,0-1 1,-1 1-1,1-1 1,0 1-1,0-1 1,0 0-1,1 1 1,-1-1-1,0 0 1,1 0-1,-1-1 1,1 1-1,0 0 1,0 0 0,0-1-1,-2-3 1,-1-17-695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3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17548,'3'5'1600,"1"15"-888,-2 7-216,1 17 745,-2 5-185,-1 11-216,0 3-112,0 5-176,-1-4-72,-1-9-336,1-8-224,1-15-552,3-8-200,1-17-456,2-7 336,1-17 480,3-2-337,3-9-127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14755,'2'2'200,"-1"0"1,1-1-1,-1 1 0,1 0 0,0 0 1,0-1-1,0 1 0,0-1 0,0 0 0,0 0 1,0 1-1,0-1 0,0 0 0,1-1 1,-1 1-1,0 0 0,1-1 0,-1 1 1,3-1-1,-1 0 5,-1 0 0,1-1 0,0 1 0,0-1 1,-1 0-1,1 0 0,0 0 0,-1-1 0,1 1 1,-1-1-1,6-3 0,-1-1 148,-1 0 0,0 0 0,0 0 1,0-1-1,0 0 0,8-12 0,-13 16-242,-1 0-1,1 1 1,0-2-1,-1 1 1,1 0-1,-1 0 1,0 0-1,0-1 1,0-5 0,-1 7-64,0 1 0,0-1 0,0 1 0,0-1 1,0 1-1,-1-1 0,1 1 0,0-1 0,-1 1 1,1 0-1,-1-1 0,0 1 0,0-1 1,1 1-1,-1 0 0,0 0 0,0-1 0,0 1 1,0 0-1,0 0 0,-1 0 0,0-1 1,0 1-16,1 0 1,-1 0 0,1 0 0,-1 0-1,1 1 1,-1-1 0,0 0 0,1 1-1,-1-1 1,0 1 0,0 0 0,1-1-1,-1 1 1,0 0 0,0 0 0,1 0 0,-1 0-1,0 1 1,-2-1 0,1 1-8,0 1 0,0-1 1,0 0-1,0 1 0,1-1 1,-1 1-1,0 0 0,1 0 0,-5 5 1,1 0-21,-1 0 0,2 1 0,-1-1 0,1 2 0,0-1 1,-4 11-1,4-6-14,1 0 0,0-1 0,1 2 0,-2 21 0,4-28-25,1 0-1,-1-1 1,2 1 0,-1 0-1,1 0 1,0 0 0,0 0-1,1-1 1,-1 1-1,6 11 1,-6-16-27,1 0 1,-1 1-1,1-1 1,-1 0-1,1 0 0,-1 0 1,1 0-1,0-1 0,0 1 1,0 0-1,0-1 1,0 0-1,1 1 0,-1-1 1,0 0-1,1 0 1,3 1-1,-2-1-71,1 0 0,-1-1 0,0 0 0,0 0-1,1 0 1,-1 0 0,0-1 0,0 1 0,8-3 0,1-1-106,-1-1 0,0-1 0,0 1 1,0-2-1,-1 0 0,10-8 0,22-19-471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4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16836,'-10'18'581,"2"1"0,0 1 0,1-1 0,1 1 1,0 0-1,2 1 0,-3 31 0,4-17 2,2 1 0,2 0 0,7 54 0,-6-79-490,0-1 0,0 1 0,1 0 0,0-1 1,1 0-1,0 0 0,10 17 0,-13-25-83,1 0 0,-1 0 0,1 0 0,-1 0-1,1 0 1,0 0 0,0-1 0,-1 1 0,1-1 0,0 1 0,1-1 0,-1 0 0,0 0 0,0 0 0,0 0 0,1 0-1,-1 0 1,0 0 0,1-1 0,-1 1 0,1-1 0,-1 0 0,1 0 0,-1 0 0,1 0 0,-1 0 0,1 0 0,-1-1 0,0 1-1,1-1 1,-1 0 0,0 0 0,1 0 0,-1 0 0,0 0 0,0 0 0,0 0 0,0-1 0,3-2 0,6-5 21,0 0 0,-1 0 0,0-1 0,16-22 0,-15 18 9,22-21 1,-33 34-41,0 1 1,0-1-1,1 1 1,-1-1-1,1 1 1,-1 0-1,0-1 1,1 1-1,-1-1 1,1 1-1,-1 0 1,1-1-1,-1 1 1,1 0-1,-1 0 1,1-1-1,-1 1 1,1 0-1,-1 0 1,1 0-1,0 0 1,-1 0-1,1 0 1,-1 0-1,1 0 1,-1 0-1,1 0 1,0 0-1,-1 0 1,1 0-1,-1 0 1,1 0-1,-1 1 1,1-1-1,-1 0 1,1 0-1,-1 1 0,1-1 1,-1 0-1,1 1 1,-1-1-1,1 0 1,-1 1-1,0-1 1,1 1-1,-1-1 1,0 1-1,1-1 1,-1 1-1,0-1 1,0 1-1,1-1 1,-1 1-1,0-1 1,0 1-1,0 0 1,0-1-1,0 1 1,0-1-1,0 1 1,0-1-1,0 2 1,2 42 1,-2-37-1,-1 16 3,0-17 3,1 0 0,-1-1 0,1 1 1,0 0-1,1 0 0,0 0 0,-1 0 0,2 0 0,-1-1 0,4 9 0,-5-13 1,1-1-1,-1 1 1,1-1 0,-1 1 0,1-1 0,-1 1 0,1-1-1,0 0 1,-1 1 0,1-1 0,0 0 0,-1 1 0,1-1-1,0 0 1,0 0 0,-1 0 0,1 0 0,0 1 0,0-1-1,-1 0 1,1 0 0,0-1 0,0 1 0,-1 0 0,1 0-1,0 0 1,-1 0 0,1-1 0,0 1 0,0 0 0,-1 0-1,1-1 1,-1 1 0,1-1 0,0 1 0,-1-1 0,1 1-1,-1-1 1,1 1 0,-1-1 0,2 0 0,24-28 197,-25 28-194,82-105 371,-82 104-397,0 1 1,0-1 0,1 1-1,-1-1 1,1 1 0,-1-1-1,1 1 1,-1 0 0,1 0-1,0 0 1,0 0 0,0 0-1,-1 0 1,1 0 0,0 1-1,3-2 1,-4 2 4,0 0 1,-1 0 0,1 1-1,-1-1 1,1 0 0,-1 0-1,1 0 1,-1 1-1,1-1 1,-1 0 0,1 0-1,-1 1 1,1-1-1,-1 0 1,1 1 0,-1-1-1,0 1 1,1-1 0,-1 0-1,1 1 1,-1-1-1,0 1 1,6 22-144,-5 13-15,-1-20 124,4 32 0,-4-47 50,1 0-1,-1 0 1,0 0-1,0 0 0,0 0 1,1 0-1,-1 0 1,0 0-1,1-1 0,-1 1 1,1 0-1,-1 0 1,1 0-1,-1 0 0,1-1 1,0 1-1,-1 0 1,1 0-1,0-1 0,0 1 1,0-1-1,-1 1 1,1-1-1,0 1 0,0-1 1,0 1-1,0-1 1,0 0-1,0 1 0,0-1 1,0 0-1,0 0 1,0 0-1,0 0 0,0 0 1,0 0-1,0 0 1,0 0-1,0 0 1,0 0-1,0-1 0,0 1 1,-1 0-1,1-1 1,0 1-1,1-1 0,5-2 26,-1 0 0,0-1-1,0 0 1,0 0-1,5-5 1,27-25 96,-27 23-120,1 0-1,0 1 1,1 0-1,20-12 1,-32 22-12,-1-1 1,1 1-1,0 0 0,-1-1 0,1 1 1,0-1-1,0 1 0,-1 0 1,1 0-1,0 0 0,0-1 1,-1 1-1,1 0 0,0 0 1,0 0-1,0 0 0,-1 0 1,1 0-1,0 1 0,0-1 1,0 0-1,-1 0 0,1 0 1,0 1-1,0-1 0,-1 0 0,1 1 1,0-1-1,-1 1 0,1-1 1,-1 1-1,1-1 0,0 1 1,-1-1-1,1 1 0,-1 0 1,1-1-1,-1 1 0,1 1 1,1 3-10,0 0-1,0 1 1,-1-1 0,0 1 0,1 6 0,-2-8 11,0 0 0,1 0 0,0 0 1,0 0-1,0 0 0,0 0 0,4 7 0,-4-10 5,0 0 0,1 0 0,-1 0 0,0 0-1,0 0 1,0 0 0,1-1 0,-1 1 0,0 0 0,1-1-1,-1 1 1,1-1 0,-1 1 0,1-1 0,-1 0 0,1 0-1,-1 1 1,1-1 0,-1 0 0,1-1 0,-1 1 0,2 0-1,37-11 52,-24 5-17,-11 5-26,1-1 0,-1 1 0,1 0 0,-1 0 0,1 0 0,0 1 0,-1 0 1,1 0-1,6 2 0,-9-2-8,-1 1 0,1 0 0,0 0 0,0 1 0,-1-1 0,1 1 0,0-1 0,-1 1 0,0 0 0,1 0 0,-1 0 0,0 0 0,0 0 0,0 1 0,0-1 0,0 0 0,-1 1 0,3 5 0,1 3-1,-1 0 1,0 0 0,0 1 0,-1 0 0,-1 0 0,0-1 0,-1 1 0,0 1 0,-1-1 0,-1 21 0,-5 11 41,-15 65 0,20-105-40,0 0 8,-1 8 74,0 0 1,-2 1-1,1-1 0,-2 0 1,1-1-1,-2 1 0,-10 17 1,15-28-61,1 0 0,-1 0 0,1 0-1,-1-1 1,0 1 0,0 0 0,1-1 0,-1 1 0,0 0 0,0-1 0,0 1 0,1-1 0,-1 1 0,0-1 0,0 0 0,0 1 0,0-1 0,0 0-1,0 1 1,0-1 0,0 0 0,0 0 0,0 0 0,0 0 0,0 0 0,-2-1 0,1 1 7,1-1 1,-1 0-1,0 0 0,1 0 1,-1 0-1,1-1 1,-1 1-1,1 0 0,0-1 1,0 1-1,-1-1 1,1 1-1,-1-3 0,-4-7 89,1 0 0,0-1 0,-4-15 0,8 24-98,-8-25-76,1-1-1,1 0 1,2 0-1,1-1 1,1 0-1,2 1 1,3-47-1,-1 71-125,0 1-1,0 0 0,0 0 0,1 0 0,-1 0 1,1 0-1,0 0 0,0 0 0,1 0 0,-1 1 1,1-1-1,-1 1 0,7-6 0,3-1-373,-1 1-1,24-13 0,-23 14 429,13-8-590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79 14675,'5'-5'822,"23"-29"1472,-26 33-2059,-1-1-1,0 1 1,0-1-1,0 0 0,0 0 1,0 1-1,0-1 0,0 0 1,-1 0-1,1 0 0,-1 0 1,1 0-1,-1 0 1,0 0-1,0 0 0,0 0 1,0-3-1,-1 5-141,1-1 0,0 1 0,-1 0 0,1-1 0,-1 1 0,1 0 0,-1-1 0,1 1 0,-1 0 0,1 0 0,-1 0 0,1-1 0,-1 1 0,1 0 0,-1 0 0,1 0 0,-1 0 0,1 0 0,-1 0 0,1 0 0,-1 0 0,0 0 0,1 0 0,-1 1 0,1-1 0,-1 0 0,1 0 0,-1 0 0,1 1 0,-1-1 0,1 0 0,-1 0 0,1 1 0,0-1 0,-1 0 0,0 1 0,-19 12 751,19-12-763,-12 9 249,0 1-1,0 1 1,1 0-1,-20 26 1,26-30-338,0 0 0,1 0 0,0 1 0,1 0 0,-1 0 0,2 0 0,-1 0 0,1 0 1,-3 18-1,6-26-5,0 0 0,0 0 0,0 0 1,0 0-1,0 1 0,0-1 0,1 0 1,-1 0-1,0 0 0,1 0 0,-1 0 1,1 1-1,-1-1 0,1 0 0,-1 0 0,1 0 1,0-1-1,-1 1 0,1 0 0,0 0 1,0 0-1,0 0 0,0-1 0,0 1 1,0 0-1,0-1 0,0 1 0,0-1 1,0 1-1,0-1 0,0 1 0,0-1 1,0 0-1,0 1 0,1-1 0,-1 0 1,0 0-1,0 0 0,0 0 0,0 0 0,2-1 1,8 1-96,0-1 0,0 0 0,17-4 0,-13 2 2,-5 1 65,10-1-81,32-1 0,-46 4 107,0 0-1,0 1 0,0 0 1,0 0-1,0 0 0,0 0 1,0 1-1,0 0 0,9 5 1,-13-6 22,-1-1 1,0 1-1,1 0 1,-1 0-1,0 0 1,0 0-1,1 0 1,-1 0-1,0 0 1,0 0-1,0 0 1,0 0-1,0 1 1,0-1 0,-1 0-1,1 1 1,0-1-1,-1 0 1,1 1-1,-1-1 1,1 1-1,-1-1 1,0 1-1,1 2 1,-2-2 20,1 1-1,-1-1 1,0 1 0,1-1 0,-1 1-1,0-1 1,-1 1 0,1-1 0,0 0-1,-1 0 1,1 0 0,-1 0 0,-2 3-1,-4 3 100,0-1 0,0 0 0,-1 0 0,0-1-1,-19 10 1,21-12-186,0-1 1,0 0-1,0-1 0,-11 2 0,17-3 14,0-1 0,1 0-1,-1 1 1,0-1 0,0 0 0,0 0-1,0 0 1,1 0 0,-1 0 0,0 0-1,0 0 1,0 0 0,0 0 0,1 0 0,-1 0-1,0-1 1,0 1 0,0 0 0,1-1-1,-1 1 1,0 0 0,0-1 0,1 1 0,-1-1-1,0 1 1,1-1 0,-1 0 0,1 1-1,-1-1 1,0 1 0,1-1 0,-1 0-1,1 0 1,0 1 0,-1-1 0,1 0 0,0 0-1,-1 1 1,1-1 0,0 0 0,0 0-1,0 0 1,0 0 0,0 1 0,0-1 0,0 0-1,0 0 1,0 0 0,0 0 0,0 1-1,0-1 1,0 0 0,1-1 0,6-19-521,8-3-190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16812,'4'4'2496,"-1"2"-1360,-3-2-359,0 3 1951,3 2-1344,-2-2-191,5-3-353,1-1-184,6-3-336,4-7-56,6 0-344,3-3-128,0 0-232,1-2-184,-3 7 1112,-5-3-616,-5-2-64,-1-2-112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12 178 15611,'3'-4'187,"15"-24"1580,43-49 0,-55 70-1484,1 1 0,0-1-1,0 1 1,0 1-1,1-1 1,0 1 0,0 1-1,0-1 1,1 1-1,-1 1 1,17-5 0,-23 7-236,1 0 1,-1 1 0,0 0-1,1-1 1,-1 1 0,0 0 0,1 0-1,-1 1 1,1-1 0,-1 0 0,0 1-1,1-1 1,-1 1 0,0 0 0,0 0-1,0 0 1,1 0 0,-1 0-1,0 0 1,0 0 0,0 1 0,-1-1-1,1 1 1,0-1 0,-1 1 0,1 0-1,0 0 1,-1 0 0,0 0 0,0 0-1,1 0 1,-1 0 0,0 0-1,-1 0 1,1 1 0,0-1 0,0 3-1,1 6 13,0 0 0,-1 0 0,0 0 0,0 1 0,-1-1 0,-3 18 0,-1-3-21,-2 1-1,0-1 1,-2 0-1,-1-1 1,-15 31-1,-72 120 71,56-109-77,20-32-28,-23 41-4,40-69 1,0 0-1,0 0 0,1 0 1,0 0-1,0 1 0,0-1 0,1 0 1,0 14-1,1-19 2,0 0-1,0 0 1,1 0-1,-1-1 1,0 1 0,1 0-1,-1 0 1,1-1 0,0 1-1,-1 0 1,1-1-1,0 1 1,0 0 0,0-1-1,1 1 1,-1-1-1,0 0 1,0 1 0,1-1-1,-1 0 1,2 1-1,0 0 5,0-1-1,0 1 1,1-1-1,-1 0 0,0 0 1,0 0-1,1-1 0,-1 1 1,1-1-1,5 0 1,4-1 16,-1 0 0,1-1 0,-1 0 0,1-1 0,13-5 0,10-5-110,63-32-1,-88 39 100,0 0 0,0-1 0,0-1 0,-1 0 0,0 0-1,-1-1 1,1 0 0,-2 0 0,11-15 0,-11 9-93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18580,'18'1'1712,"5"3"-1104,4 1-239,12-1 567,6-1-160,3-3-352,4 0-456,-5-5 128,-2 1-88,-8-3-136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16724,'-5'3'432,"1"-1"0,-1 1 0,1 0 0,0 1 0,0-1 1,0 1-1,0-1 0,1 1 0,0 0 0,-6 9 0,4-5-124,0 0 0,1-1 0,0 1-1,1 1 1,-5 14 0,8-22-296,0 0 0,0 1 0,0-1 0,-1 0 1,1 1-1,0-1 0,1 0 0,-1 1 0,0-1 1,0 0-1,1 1 0,-1-1 0,0 0 0,1 1 1,-1-1-1,1 0 0,0 0 0,-1 0 0,1 0 1,0 1-1,0-1 0,0 0 0,0 0 0,0 0 1,0-1-1,0 1 0,0 0 0,0 0 0,0 0 1,0-1-1,1 1 0,-1-1 0,0 1 0,0-1 1,3 1-1,5 2-13,1-1-1,-1 0 1,1-1 0,11 0 0,-2 1 8,-6 0-33,-1 0-1,1 1 1,-1 0 0,0 1 0,13 6 0,-22-9 17,1 1-1,0 0 1,-1 0-1,1 1 1,-1-1 0,0 1-1,0-1 1,0 1 0,0 0-1,0 0 1,-1 1 0,1-1-1,-1 1 1,0-1-1,0 1 1,0-1 0,0 1-1,-1 0 1,2 6 0,-1 0 54,-1 0 1,-1 0 0,0 0-1,0 1 1,-1-1 0,0 0 0,-1 0-1,0 0 1,0-1 0,-1 1-1,-6 14 1,1-8 157,1 0 1,-2 0-1,0-1 0,-1 0 1,-20 22-1,27-33-164,-1 0 1,0 0-1,-1 0 1,1 0-1,-1-1 1,0 0-1,-9 5 1,12-7-91,0 0 1,0 0 0,0-1 0,0 1 0,0-1-1,0 0 1,0 1 0,0-1 0,0 0 0,0 0-1,0 0 1,0-1 0,0 1 0,0 0 0,0-1-1,0 1 1,0-1 0,0 0 0,0 1 0,0-1-1,0 0 1,0 0 0,1-1 0,-1 1 0,-2-2 0,-1-3-30,0 0 1,1 0 0,-1 0 0,1-1 0,0 0 0,1 1 0,0-1-1,-5-14 1,-5-29-410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16420,'1'0'238,"0"1"0,0 0 1,0-1-1,0 1 1,0-1-1,0 0 1,0 1-1,1-1 1,-1 0-1,0 0 1,0 0-1,0 1 1,1-1-1,-1-1 1,0 1-1,0 0 1,0 0-1,1 0 1,1-1-1,25-9 1097,-26 9-1166,13-6 243,-1 0 1,0 0-1,0-2 0,22-17 1,-29 21-297,0-1 0,-1 0 1,0-1-1,0 1 0,0-1 0,-1-1 1,0 1-1,0-1 0,6-15 1,-10 22-109,-1 0 0,1-1 0,-1 1 1,1 0-1,-1 0 0,0-1 0,0 1 1,0 0-1,0-1 0,0 1 0,0-1 1,0 1-1,0 0 0,0-1 0,0 1 1,-1-2-1,0 2-1,1 0 1,-1 1-1,1-1 0,-1 1 0,1-1 1,-1 1-1,1 0 0,-1-1 1,1 1-1,-1-1 0,0 1 1,1 0-1,-1-1 0,1 1 1,-1 0-1,0 0 0,1 0 1,-1 0-1,0-1 0,1 1 1,-1 0-1,-1 0 0,-2 1 12,1-1-1,-1 1 0,0 0 0,1 0 0,-1 0 1,1 0-1,0 0 0,-1 1 0,1 0 1,-4 2-1,-2 3-49,0 0 1,0 1-1,1 0 0,0 1 1,1 0-1,0 0 0,0 1 1,1-1-1,0 1 0,-8 21 1,9-19-23,0 2 0,1-1 1,0 1-1,1-1 1,1 1-1,0 0 0,1 0 1,1 22-1,0-30-6,1-1 0,0 0 0,0 0 0,0 0 0,1 1 0,-1-1-1,1 0 1,1-1 0,4 9 0,-6-11 0,1 0 1,-1 0-1,1 0 0,0 0 0,-1 0 0,1-1 1,0 1-1,0-1 0,0 1 0,0-1 1,1 0-1,-1 0 0,0 0 0,0 0 0,1 0 1,-1 0-1,1-1 0,-1 1 0,0-1 0,1 0 1,-1 0-1,1 0 0,2 0 0,1-1-17,1 0-1,-1 0 0,0-1 1,1 0-1,-1 0 0,0-1 1,0 1-1,-1-1 0,1-1 1,6-4-1,8-7 97,24-24-1,-29 26-263,25-24-21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17212,'-6'21'1389,"0"-6"-616,2 1 0,0 0-1,1 0 1,-2 24 0,5-39-751,0-1 0,-1 1 0,1 0 1,0 0-1,0-1 0,0 1 0,0 0 0,0 0 1,0-1-1,0 1 0,1 0 0,-1 0 0,0-1 1,0 1-1,1 0 0,-1 0 0,0-1 0,1 1 0,-1 0 1,0-1-1,1 1 0,-1-1 0,1 1 0,0 0 1,-1-1-1,1 1 0,-1-1 0,1 1 0,0-1 1,-1 0-1,1 1 0,0-1 0,-1 0 0,1 1 1,0-1-1,0 0 0,-1 0 0,1 0 0,0 1 1,0-1-1,-1 0 0,1 0 0,0 0 0,0 0 0,-1-1 1,1 1-1,0 0 0,0 0 0,-1 0 0,1 0 1,0-1-1,0 1 0,-1 0 0,1-1 0,0 1 1,1-2-1,6-2-5,-1-1 1,1 0-1,12-10 1,-17 13 52,2-2-51,3-3 63,0 1 0,1 0 1,-1 0-1,1 1 0,11-5 1,-18 9-70,-1 1 0,1-1 1,-1 1-1,1-1 0,-1 1 1,1-1-1,-1 1 0,1 0 1,0 0-1,-1 0 0,1 0 1,-1 0-1,1 0 0,0 1 1,-1-1-1,1 0 0,-1 1 1,1 0-1,-1-1 0,1 1 1,-1 0-1,0-1 0,1 1 1,-1 0-1,0 0 0,1 0 1,-1 0-1,0 0 0,0 0 1,0 1-1,0-1 0,0 0 1,0 1-1,0-1 0,-1 0 1,1 1-1,0-1 0,-1 1 1,1-1-1,-1 1 0,1 1 1,3 13 55,0 1 1,3 24 0,-5-20-37,-2-20-24,1 0 0,-1 0 0,0 0 0,0 0 0,0 0 0,0 0 0,1 0 0,-1 0 0,0 0 1,1-1-1,-1 1 0,1 0 0,-1 0 0,1 0 0,0 0 0,-1-1 0,1 1 0,0 0 0,-1-1 0,2 2 0,-1-2 2,-1 0 0,1 0 1,0 0-1,0 0 1,-1 0-1,1 0 1,0 0-1,-1 0 0,1 0 1,0 0-1,0 0 1,-1 0-1,1 0 1,0-1-1,-1 1 0,1 0 1,0-1-1,-1 1 1,1 0-1,1-1 1,4-4 65,0 0 1,-1-1-1,1 0 1,5-6-1,-7 6-48,9-8 70,2-6 22,2 2 1,0 0-1,1 0 0,1 2 0,27-19 1,-44 34-122,-1 0 0,1 0 0,0 0 0,-1 0 0,1 0 0,0 1 0,0-1 0,0 1 0,0-1 0,0 1 0,0 0 0,-1-1 0,1 1 0,0 0 0,0 0 0,0 0 0,0 1 0,0-1 0,0 0 0,0 1 0,0-1 0,3 2 0,-3 0-3,-1-1 1,1 1-1,-1-1 1,1 1-1,-1-1 1,0 1-1,0 0 0,0 0 1,0 0-1,0 0 1,0 0-1,0 0 1,0 0-1,-1 0 1,1 0-1,-1 0 1,0 0-1,1 0 0,-1 0 1,0 4-1,-1 11-23,0 1 0,-5 21 0,3-17-80,31-59-1478,7-15 1167,-15 24-21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31 17516,'-19'46'3824,"-20"81"0,32-96-3324,2-1 1,1 1 0,0 58 0,4-70-505,0-10-13,0 0 0,1 0-1,0 0 1,3 14-1,-2-20-20,0-9 14,2-9-6,52-186-259,-49 179 258,2 0 0,1 1-1,1 1 1,0-1 0,1 2 0,30-37-1,-35 50 27,0 0 0,0 0 0,0 0 0,0 1-1,1 0 1,0 0 0,0 1 0,1 0 0,14-4 0,-19 6 4,1 1 0,-1 0 1,0 0-1,1 0 0,-1 0 1,1 1-1,-1 0 0,1 0 0,-1 0 1,1 1-1,-1-1 0,1 1 1,-1 0-1,0 0 0,1 1 1,-1-1-1,0 1 0,0 0 1,0 0-1,0 0 0,6 5 1,-9-6 0,0 0 0,0 0 1,-1 0-1,1 0 0,0 0 1,0 0-1,-1 0 1,1 0-1,0 0 0,-1 0 1,1 0-1,-1 1 0,0-1 1,1 0-1,-1 0 0,0 1 1,0-1-1,0 0 1,0 0-1,0 1 0,0 1 1,0-1 6,-1 1 0,0 0 0,0 0 0,0-1 0,0 1 0,0 0 0,-1-1 0,1 1 0,-3 2 0,-3 3 36,0 1-1,-1-1 1,-15 12 0,8-8-9,0-1 0,-1 0-1,-21 10 1,32-18-104,-1 0-1,0-1 1,-1 1-1,1-1 1,0-1-1,-1 1 1,1-1-1,-1 0 1,1 0-1,-1-1 1,0 0-1,-10-1 1,15 0 55,0 1 0,0-1 1,0 1-1,1-1 0,-1 0 1,0 0-1,0 0 0,1 0 1,-3-2-1,-11-11-231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17172,'1'0'91,"-1"0"0,1 0 0,-1 1-1,1-1 1,-1 0 0,1 0 0,-1 1 0,1-1 0,-1 0 0,0 1 0,1-1 0,-1 0 0,0 1 0,1-1 0,-1 1 0,0-1 0,0 1 0,1-1 0,-1 1 0,0-1 0,0 1-1,0-1 1,1 1 0,-1-1 0,0 1 0,0-1 0,0 1 0,0-1 0,0 1 0,0-1 0,0 1 0,0-1 0,0 1 0,-1 0 0,-5 24 642,3-14 176,-2 11-399,-13 54 452,4 1 0,-9 132-1,23-198-889,0 1 1,1-1-1,0 0 1,0 1-1,4 10 0,-4-19-57,0 0 0,0 0 0,0 0 0,0 0 0,1-1 0,-1 1 0,1-1 0,-1 1 0,1-1 0,0 1 0,0-1 0,0 0 0,1 0 0,-1 0 0,0 0 0,1 0 0,-1-1 0,1 1 0,-1-1 0,1 0 0,0 1 0,0-1 0,5 1 0,0-1-23,0 0 0,0-1 0,1 0 0,-1 0 0,0-1 0,0 0 0,0-1 1,0 1-1,0-1 0,0-1 0,0 0 0,0 0 0,-1 0 0,14-10 1,-1 1-75,-2-1 0,0-2 0,0 0 1,17-19-1,-27 26 56,0 0 1,-1-1 0,0 1-1,0-2 1,-1 1 0,0-1-1,-1 1 1,0-2 0,0 1-1,3-13 1,-8 12 102,-4 14 67,-8 19 35,8-12-138,1 1-1,0 0 0,0-1 1,-1 14-1,4-19-38,-1 0 0,1 0 0,0 0 0,0-1 0,0 1 0,1 0 0,0 0 1,0 0-1,0 0 0,0-1 0,4 9 0,-3-11 0,-1 0 0,1 0 0,0-1 0,-1 1 0,1 0 0,0-1 0,0 1 0,0-1 0,0 0 0,1 0 0,-1 0 0,0 0 0,0 0 0,1 0 0,-1-1 0,0 1 0,1-1 0,-1 1 0,1-1 0,-1 0 0,1 0 0,-1 0 0,1 0 0,-1-1 0,0 1 0,1-1 0,-1 1 0,3-2 0,6-1 26,0 0 1,-1-1-1,1 0 0,15-10 1,-3 0 102,42-32 1,-55 38-79,-1 0 1,0-1-1,0 0 1,-1 0-1,-1-1 1,11-16-1,-18 25-43,1 1-1,0-1 1,-1 0-1,0 0 0,1 1 1,-1-1-1,1 0 0,-1 0 1,0 0-1,0 0 1,1 1-1,-1-1 0,0 0 1,0 0-1,0 0 0,0-1 1,-10 6 123,-16 21-11,-12 31 3,35-50-125,0-1 0,0 1 0,1 0 0,-1 1 0,1-1 0,1 0-1,-1 1 1,0 7 0,2-13 0,0 0-1,0 0 1,0 0-1,0 0 1,0 0-1,0 0 0,0 0 1,0 0-1,1 0 1,-1 0-1,0-1 1,1 1-1,-1 0 1,0 0-1,1 0 1,-1 0-1,1-1 1,0 1-1,-1 0 1,1 0-1,0-1 1,-1 1-1,1-1 1,0 1-1,0 0 0,0 0 1,1-1-1,1 1 1,-1 0-1,0-1 1,0 1-1,1-1 1,-1 1-1,0-1 1,1 0-1,-1 0 1,4-1-1,4 0-230,0-1-1,1-1 1,16-6 0,-21 7 104,-1 0 0,0 0 0,1-1 0,-1 1 1,0-1-1,-1 0 0,1 0 0,0-1 0,-1 1 1,0-1-1,5-6 0,0-9-344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0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19996,'-8'7'1505,"6"4"-1241,2 2-344,12 3-24,6 0 304,3 1-240,6-1-168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112 426 15987,'-9'6'936,"0"1"-1,0 0 1,1 0-1,0 1 1,-8 8-1,13-12-637,0 0 0,0 0 1,0 0-1,0 0 0,1 0 0,0 1 0,-1-1 1,2 1-1,-1 0 0,0-1 0,1 1 0,0 0 1,0 7-1,1-10-290,0 0-1,0 0 1,1 0 0,-1 0 0,1-1 0,0 1 0,0 0-1,0 0 1,-1 0 0,2-1 0,-1 1 0,0 0-1,0-1 1,0 1 0,3 2 0,29 22-202,-11-10 91,-14-7 99,1 0-1,-2 0 1,1 1 0,-1 0-1,0 0 1,-1 1 0,0-1-1,-1 1 1,0 1 0,-1-1 0,0 1-1,-1 0 1,2 16 0,-3-19 16,-1 0 0,-1 0 0,1 1 0,-2-1 0,1 0 0,-1 0 0,-1 0 0,0 0 0,0 0 0,0 0 0,-1 0 0,-1-1 0,1 1 0,-1-1 0,-1 0 0,0 0 0,0-1 0,-9 11 0,11-15 19,0 1-1,-1-1 1,1 0-1,-1 0 1,0-1 0,0 1-1,0-1 1,0 0 0,-1 0-1,1 0 1,-1 0 0,-4 0-1,7-1-19,0-1 0,0 0 0,-1 1 0,1-1 1,0 0-1,0-1 0,0 1 0,0 0 0,0 0 0,0-1 0,0 1 0,0-1 0,0 0 0,0 0 0,0 0 0,1 1 0,-1-2 0,0 1 0,0 0 0,1 0 0,-1-1 0,1 1 0,-1 0 0,1-1 0,-1 0 0,1 1 0,0-1 0,0 0 0,-2-3 0,0-3-48,0 0 1,0 0-1,1-1 0,0 1 0,1-1 0,0 1 0,0-1 1,1 1-1,0-1 0,0 0 0,1 1 0,3-14 0,2-6-224,1 1 1,16-41-1,106-203-930,23 11 1031,-79 138 272,-34 57 16,-50 91 65,-16 50 0,19-51-112,-8 25 179,-16 82 1,28-109-179,2-1 0,0 1-1,1 0 1,2-1 0,0 1-1,5 28 1,-4-44-61,-1-1 0,1 1 0,1-1 0,-1 0 0,1 0 0,0 0 0,0 0 0,5 5 0,-7-9-37,1 1-1,0-1 1,0 0 0,0 0-1,0 0 1,0 0-1,0-1 1,1 1-1,-1-1 1,1 1 0,-1-1-1,1 0 1,-1 0-1,1 0 1,0 0-1,0 0 1,-1-1-1,1 1 1,0-1 0,5 1-1,-7-1-5,0 0 0,-1 0-1,1 0 1,0 0 0,0 0 0,-1 0 0,1 0-1,0-1 1,0 1 0,0 0 0,-1 0-1,1-1 1,0 1 0,-1 0 0,1-1 0,0 1-1,-1-1 1,1 1 0,0-1 0,-1 1 0,1-1-1,-1 1 1,1-1 0,-1 1 0,1-1-1,-1 0 1,1 1 0,-1-1 0,0 0 0,1 0-1,-1 1 1,0-1 0,0 0 0,0 0-1,1 1 1,-1-1 0,0 0 0,0 0 0,0 1-1,0-1 1,0 0 0,0 0 0,0 0-1,-1 1 1,1-1 0,0 0 0,-1-1 0,0-2-87,-1 0 1,0-1 0,0 1 0,0 0 0,0 1 0,-6-8 0,-8-7-139,-2 1 1,-23-19-1,26 25 461,1-1 0,0-1 0,1 0-1,1-1 1,-15-21 0,26 35-194,1-1 0,-1 0 0,1 1 0,0-1 0,-1 1-1,1-1 1,0 1 0,0-1 0,-1 0 0,1 1 0,0-1 0,0 0 0,0 1 0,0-1 0,0 0 0,0 1 0,0-1 0,0 0 0,0 1 0,0-1 0,0 0 0,1 1-1,-1-1 1,0 0 0,0 1 0,1-1 0,-1 1 0,0-1 0,1 0 0,-1 1 0,0-1 0,1 1 0,-1-1 0,1 1 0,-1-1 0,1 1 0,-1 0 0,1-1-1,-1 1 1,1 0 0,0-1 0,-1 1 0,1 0 0,-1 0 0,2-1 0,4-1-98,1 0 0,-1 0 1,1 1-1,6-1 0,7-1-350,-1-4 269,0 0 0,21-12 0,-37 17 137,51-25-322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13 21253,'-4'-13'2308,"4"20"-1008,1 16-462,-3 48-193,-1-9-788,2 0 0,10 76 0,-9-134 69,1 1 1,0-1 0,0 0-1,0 1 1,1-1 0,-1 0-1,1 0 1,0 0-1,0 0 1,0-1 0,1 1-1,-1-1 1,1 1-1,0-1 1,0 0 0,0 0-1,1 0 1,-1 0-1,1 0 1,-1-1 0,1 0-1,0 0 1,0 0-1,0 0 1,0 0 0,0-1-1,0 0 1,0 0 0,1 0-1,-1 0 1,6 0-1,7 1-239,-11-2 218,1 1 1,-1 0-1,1 0 0,-1 0 0,1 1 0,8 4 0,-14-6 98,1 1-1,-1 0 1,0 0-1,1 0 1,-1 1 0,0-1-1,0 0 1,1 0 0,-1 1-1,0-1 1,0 1-1,0-1 1,-1 1 0,1-1-1,0 1 1,-1-1-1,1 1 1,-1 0 0,1-1-1,-1 1 1,0 0 0,1-1-1,-1 1 1,0 0-1,0 0 1,0-1 0,-1 1-1,1 0 1,-1 2 0,0 1 39,0 0 1,0 0 0,-1 0-1,1 0 1,-1 0 0,0 0-1,-1 0 1,1-1 0,-1 1-1,0-1 1,0 0 0,0 0-1,-1 0 1,1 0 0,-1-1-1,-5 4 1,3-3 42,0 0 0,0 0 0,-1-1-1,1 0 1,-1-1 0,0 1 0,0-1 0,0 0 0,0-1 0,-13 1-1,11-1-138,-1-1 0,1 0 0,0 0 1,-1-1-1,1 0 0,0-1 0,0 0 0,0-1 0,0 0 0,0 0 0,0-1 0,1 0 0,0 0 0,-1-1 0,2 0 0,-1 0 0,1-1 0,-8-8 0,13 12-57,0 0 1,0 0-1,1-1 0,-1 1 1,1-1-1,0 0 0,0 1 1,0-1-1,0 0 0,-1-4 1,2 6 74,0 0 0,0-1 0,0 1 0,0-1 0,0 1 0,0 0 0,0-1 0,0 1 0,1-1 1,-1 1-1,0 0 0,1-1 0,-1 1 0,1 0 0,0-1 0,-1 1 0,1 0 0,0 0 0,0 0 1,0 0-1,0 0 0,0 0 0,1-2 0,26-10-654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63 134 17820,'1'-2'277,"0"1"0,0 0 0,0 0 0,0 0 0,0-1 0,0 1 0,0 0 0,0 0 0,1 0 0,-1 1 0,0-1 0,1 0 0,-1 0 0,0 1 0,1-1 0,-1 1 0,1-1 0,-1 1 0,1 0 0,-1-1 0,1 1 0,1 0 0,17-6 335,-15 3-476,0-1 0,0 1 1,0-1-1,0 0 0,-1 0 0,1 0 1,5-8-1,-8 10-86,0-1 0,-1 1 0,1-1 0,-1 0 0,0 1 0,1-1 0,-1 0 0,0 0 0,-1 0 0,1 0 0,0 0 0,-1 0 0,0 0 0,1 0 0,-1 0 0,-1-6 0,1 8-40,0 1 0,0-1 0,-1 0 0,1 0 0,0 0 0,0 1 0,0-1 0,-1 0 0,1 0 0,0 1 0,-1-1 0,1 0 0,-1 1 0,1-1 0,-1 0 0,1 1 0,-1-1-1,0 1 1,1-1 0,-1 1 0,1-1 0,-1 1 0,0-1 0,0 1 0,1-1 0,-1 1 0,-1-1 0,0 1 0,0 0 0,1 0 1,-1 0-1,0 1 0,0-1 0,1 0 0,-1 1 0,0-1 1,1 1-1,-1-1 0,1 1 0,-3 1 0,-3 2 0,1 0-1,0 0 1,0 0-1,0 1 1,-7 8-1,3-1-20,1 1 0,1 0 0,0 0 0,1 1 0,0 0 0,-9 28 0,10-21-13,0 1 1,2 0-1,0 0 0,-1 27 0,5-45 17,0 1-1,0 0 1,0 0-1,1 0 1,-1 0 0,1-1-1,0 1 1,4 8-1,-5-11 3,1-1 0,0 1 0,0-1 0,0 0 1,0 1-1,1-1 0,-1 0 0,0 0 0,0 1 0,1-1 0,-1 0 0,1-1 0,-1 1 0,1 0 0,-1 0 0,1 0 0,-1-1 0,1 1 0,0-1 0,-1 0 0,1 1 0,0-1 0,0 0 1,-1 0-1,1 0 0,0 0 0,2 0 0,8-2-172,0-1 0,0 0 0,0 0 0,0-1 0,0-1 0,20-10 0,2-1 19,-2 3-98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16980,'1'26'3312,"-4"11"-1741,-8 243 937,12-259-2417,0-21-87,-1 0-1,0 0 1,0 0-1,0 0 1,0 0-1,0 0 1,1 0-1,-1 0 1,0 0-1,0 0 1,0 0-1,0 0 0,0 0 1,1 0-1,-1 0 1,0 0-1,0 0 1,0 0-1,0-1 1,0 1-1,0 0 1,1 0-1,-1 0 1,0 0-1,0 0 1,0 0-1,0 0 1,0 0-1,0 0 1,0-1-1,0 1 1,1 0-1,-1 0 1,0 0-1,0 0 0,0 0 1,0 0-1,0-1 1,0 1-1,0 0 1,0 0-1,0 0 1,0 0-1,0 0 1,0-1-1,0 1 1,0 0-1,0 0 1,0 0-1,0 0 1,0 0-1,0-1 1,8-35 301,14-113 606,-22 148-905,0-1 0,0 1 0,0 0 0,0 0 0,0 0-1,1 0 1,-1 0 0,0 0 0,1 0 0,-1 0 0,1 0 0,-1 0 0,1 0 0,0 0 0,0-1 0,0 2-6,-1 0 0,0 0 0,1 0 0,-1 0 0,0 0 0,1 0 1,-1 0-1,0 0 0,1 0 0,-1 0 0,0 0 0,1 0 0,-1 0 0,0 0 0,1 0 0,-1 0 0,0 1 0,1-1 1,-1 0-1,0 0 0,0 0 0,1 1 0,-1-1 0,0 0 0,1 0 0,-1 1 0,0-1 0,0 0 0,0 1 1,1-1-1,18 37-137,-14-26 75,-3-7 39,0-1 0,1 1 0,-1 0 0,1-1 1,-1 0-1,1 0 0,0 1 0,0-2 1,1 1-1,-1 0 0,0-1 0,1 1 1,0-1-1,5 2 0,-7-3 17,1 0-1,-1-1 0,1 1 1,0-1-1,-1 0 1,1 0-1,-1 0 1,1 0-1,0-1 0,-1 1 1,1 0-1,-1-1 1,1 0-1,-1 0 1,1 0-1,-1 0 1,0 0-1,1 0 0,-1-1 1,0 1-1,0-1 1,0 1-1,0-1 1,0 0-1,2-2 0,3-5 66,1 1 0,-1-1 0,-1-1 0,0 1 0,0-1-1,-1 0 1,0-1 0,-1 1 0,0-1 0,-1 0 0,0 0 0,-1 0-1,0 0 1,0 0 0,-1-21 0,-1 30-47,0 1 0,0-1 0,0 1 0,-1-1 0,1 1 0,0-1 0,-1 1 0,1-1 0,-1 1 0,1-1 0,-1 1 0,0 0 0,0-1 0,1 1 0,-1 0 0,-2-2 0,2 2-9,1 1 0,-1 0 0,1 0 0,-1-1 0,0 1 0,1 0 0,-1 0 0,0 0 0,1 0-1,-1 0 1,0 0 0,1 0 0,-1 0 0,0 0 0,1 0 0,-1 0 0,0 0 0,1 0 0,-1 1 0,0-1-1,1 0 1,-1 1 0,0-1 0,0 1 0,-3 2-10,0 0 0,1 0 1,-1 0-1,1 1 0,0-1 0,0 1 1,0 0-1,-4 6 0,-2 7-26,0 1 0,1 0 0,1 0 0,1 1 0,0 0 0,2 0 0,0 1 0,1-1 0,1 1 0,0-1 0,3 32 0,-1-48 0,0-1 1,1 0-1,-1 0 1,0 0-1,1 1 0,-1-1 1,1 0-1,0 0 1,0 0-1,0 0 0,0 0 1,0 0-1,0 0 1,1 0-1,-1-1 1,0 1-1,1 0 0,0-1 1,-1 1-1,1-1 1,0 1-1,0-1 0,0 0 1,0 0-1,0 0 1,0 0-1,0 0 0,0-1 1,0 1-1,0 0 1,0-1-1,1 0 1,-1 1-1,0-1 0,0 0 1,1 0-1,-1 0 1,0-1-1,0 1 0,0 0 1,1-1-1,-1 1 1,0-1-1,0 0 0,3-1 1,4-2-32,0 0-1,0-1 1,0 0 0,-1 0 0,0-1 0,8-6-1,18-19-320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8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65 297 19748,'-17'21'1117,"10"-12"-746,-1-1-1,2 2 1,-12 18 0,17-24-328,-1-1 0,1 1 0,0 0 0,0 0 0,0 0 0,0 0 0,1-1 0,-1 1 1,1 0-1,0 0 0,0 0 0,1 0 0,-1 0 0,1 0 0,1 5 0,-1-7-58,-1 0 1,1 0-1,0 0 0,0 0 0,0 0 1,0 0-1,0 0 0,0-1 1,1 1-1,-1 0 0,1-1 0,-1 1 1,1-1-1,-1 1 0,1-1 1,0 0-1,0 0 0,0 0 1,2 1-1,-1 0-13,1-1 0,0 0-1,0 0 1,0-1 0,0 1 0,0-1 0,0 0 0,0 0 0,7-1-1,-1 0 13,0-1-1,-1-1 0,1 0 0,0 0 1,-1-1-1,0 0 0,13-7 0,-8 0 123,0 1 0,0-2 1,-1 0-1,-1 0 0,0-2 0,-1 1 0,0-1 0,-1-1 0,9-16 0,-8 10 90,-1 0 1,-1-1 0,0 0 0,-2 0 0,-1 0-1,5-32 1,-9 45-112,-1 0 0,-1 0 1,0 0-1,0 0 0,-1 0 0,0 0 0,-3-13 0,4 21-71,-1-1 0,1 0-1,-1 0 1,0 1 0,0-1 0,1 0-1,-1 1 1,0-1 0,-1 1 0,1-1-1,0 1 1,0-1 0,0 1 0,-1 0-1,1 0 1,-1-1 0,1 1 0,-1 0-1,0 0 1,1 1 0,-1-1 0,0 0-1,1 1 1,-1-1 0,0 1 0,0-1-1,0 1 1,1 0 0,-1 0 0,0-1 0,0 1-1,0 1 1,0-1 0,0 0 0,1 0-1,-1 1 1,0-1 0,0 1 0,0 0-1,1-1 1,-1 1 0,-1 1 0,-9 3 10,0 1 0,1 1 0,0 0 0,1 0 0,-1 1 0,1 0 0,1 1 0,-9 9 0,4-3-27,1 1 1,1 0-1,1 1 0,-14 25 0,21-34-22,0 1 1,1 0-1,0-1 0,0 1 0,-1 14 0,3-22 14,1 1-1,-1 0 1,1 0-1,0-1 0,0 1 1,0 0-1,0 0 1,0 0-1,0-1 1,1 1-1,-1 0 1,0 0-1,1-1 0,0 1 1,-1 0-1,1-1 1,0 1-1,0 0 1,0-1-1,0 1 1,0-1-1,0 0 0,0 1 1,0-1-1,1 0 1,-1 0-1,0 0 1,1 0-1,-1 0 1,1 0-1,-1 0 1,1 0-1,0 0 0,2 0 1,2 0-45,1 0-1,-1-1 1,0 0 0,0 0-1,0 0 1,0-1 0,0 0-1,9-2 1,51-18-445,-36 10 277,-24 9 194,4-1-55,0 0 1,-1 0-1,1 1 1,0 0-1,16 0 1,-24 2 76,1 0 1,-1 0 0,0 0 0,1 1 0,-1-1 0,0 1 0,0 0 0,1-1 0,-1 1 0,0 0 0,0 0 0,0 1-1,0-1 1,0 0 0,0 1 0,-1-1 0,1 1 0,0-1 0,-1 1 0,1 0 0,-1 0 0,1 0 0,-1 0 0,0 0-1,0 0 1,0 0 0,0 0 0,0 0 0,1 4 0,0 8 59,0-1 0,0 1-1,-2-1 1,1 1 0,-2-1 0,0 1-1,0-1 1,-2 1 0,1-1 0,-8 19 0,10-29-95,-1-1 0,1 0 1,-1 0-1,0 1 1,0-1-1,0 0 1,0 0-1,-1 0 0,1 0 1,0 0-1,-3 3 1,4-5 40,0 0 1,0-1 0,0 1-1,0 0 1,0 0-1,0 0 1,0 0 0,0 0-1,0 0 1,0 0-1,0 0 1,0 0 0,0 0-1,0 0 1,0 0-1,0 0 1,0-1 0,0 1-1,0 0 1,0 0 0,0 0-1,0 0 1,0 0-1,0 0 1,0 0 0,0 0-1,0 0 1,0 0-1,0 0 1,0 0 0,0-1-1,0 1 1,0 0-1,0 0 1,0 0 0,0 0-1,0 0 1,-1 0 0,1 0-1,0 0 1,0 0-1,0 0 1,0 0 0,0 0-1,0 0 1,0 0-1,0 0 1,0 0 0,0 0-1,0 0 1,0 0-1,-1 0 1,1 0 0,0 0-1,0 0 1,0 0-1,0 0 1,0 0 0,0 0-1,0 0 1,0 0 0,0 0-1,0 0 1,0 0-1,0 0 1,0 0 0,-1 0-1,1 0 1,0 0-1,0-14-163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17556,'11'1'2272,"2"2"-1384,3 1-367,5 3 1431,5-2-936,6 0-168,8-2-560,4-1-504,4-4-424,0-2 544,5-3-152,0-5-152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 16860,'1'-7'2008,"-1"4"-1176,-1 3-368,-2 9 1281,2 5-553,1 6-504,0 5-216,0 2-344,0 0-96,0 0 0,0-1-16,0-6-72,1-1-176,-1-6-584,0-3-168,0-13 416,-3-11 24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59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17492,'0'-4'1808,"4"6"-1320,0 0-512,2 1 1072,0 2-775,-2-1-121,-1 4-304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111 176 15779,'-1'-9'963,"0"0"-1,-1 1 0,1-1 0,-6-13 0,6 20-786,0 1 1,1-1-1,-1 0 0,0 1 0,0 0 0,0-1 0,0 1 0,0 0 0,0-1 0,0 1 0,0 0 0,-1 0 0,1 0 0,-2-1 0,2 1-77,0 1 0,0 0-1,0 0 1,0 0 0,0-1-1,0 1 1,0 0 0,0 0-1,-1 1 1,1-1 0,0 0-1,0 0 1,0 0-1,0 1 1,0-1 0,0 0-1,0 1 1,0-1 0,0 1-1,1-1 1,-1 1 0,0 0-1,0-1 1,0 1 0,0 1-1,-3 2-17,0 0 0,0 0 1,1 1-1,-1-1 0,1 1 0,1 0 0,-1 0 0,1 0 0,-1 0 0,-2 11 0,1 3-87,-6 35-1,10-48 5,-2 0-10,1 1 1,0-1 0,1 1-1,0 0 1,0-1 0,0 1 0,1 0-1,0-1 1,0 1 0,3 7-1,-4-13 10,1-1 0,-1 1-1,1-1 1,-1 1 0,1 0-1,-1-1 1,1 1 0,-1-1 0,1 1-1,0-1 1,-1 0 0,1 1-1,0-1 1,-1 0 0,1 1-1,0-1 1,0 0 0,-1 0-1,1 0 1,0 1 0,0-1-1,-1 0 1,1 0 0,0 0 0,0 0-1,0 0 1,-1-1 0,1 1-1,0 0 1,0 0 0,-1 0-1,1-1 1,0 1 0,-1 0-1,1-1 1,0 1 0,-1-1-1,1 1 1,0-1 0,-1 1 0,2-2-1,22-22-38,2-9 54,-2-1 0,25-46 0,31-77 404,-80 157-413,0 0-1,0 0 1,0 0 0,0 0 0,0 0 0,0 1 0,0-1 0,0 0 0,0 0 0,0 0-1,0 0 1,0 0 0,0 0 0,0 0 0,0 0 0,1 0 0,-1 0 0,0 0-1,0 0 1,0 0 0,0 0 0,0 0 0,0 0 0,0 0 0,0 0 0,0 0-1,0 0 1,0 0 0,0 0 0,0 0 0,0 1 0,0-1 0,0 0 0,0 0-1,1 0 1,-3 15 28,-7 37-150,0 3-7,5-31 64,-2 14-62,0 38-1,5-67 101,1 0-1,1 0 0,-1 0 1,2 0-1,-1-1 0,1 1 0,0 0 1,1-1-1,0 1 0,5 8 1,-8-15 20,1-1 1,0 1 0,0-1 0,0 1-1,1-1 1,-1 1 0,0-1 0,0 0 0,1 0-1,-1 0 1,1 0 0,-1 0 0,1 0-1,0 0 1,-1 0 0,1-1 0,0 1 0,-1 0-1,1-1 1,2 1 0,-1-1 5,0 0-1,0 0 1,0 0 0,0-1 0,0 1 0,0-1-1,0 0 1,0 0 0,0 0 0,5-2-1,3-3 23,0-1 0,-1 0 0,1-1 0,14-14 0,-8 6 36,-2-2 0,1 0 1,-2-1-1,-1 0 0,16-30 1,-25 39-31,-11 21 3,-7 17-25,1 1 0,2 0-1,1 1 1,-10 43 0,20-72-11,0 1 1,0-1-1,-1 1 1,1-1-1,0 1 0,0-1 1,0 0-1,0 1 0,1-1 1,-1 1-1,0-1 0,1 0 1,-1 1-1,1-1 0,-1 0 1,1 1-1,0-1 1,0 2-1,0-3 1,0 1 0,-1-1 0,1 1 0,0-1 1,0 1-1,0-1 0,0 1 0,0-1 0,0 0 0,0 1 0,0-1 0,0 0 1,0 0-1,0 0 0,0 0 0,0 0 0,0 0 0,0 0 0,1 0 0,6-2-3,0 0-1,0-1 0,-1 1 1,1-1-1,7-5 0,-7 4-5,7-3 7,5-4 2,1 2-1,1 0 1,-1 1-1,1 1 1,38-7-1,-29 16-26,-30-1 30,0-1 0,-1 0-1,1 0 1,0 0-1,0 1 1,0-1 0,0 0-1,0 1 1,0-1 0,-1 1-1,1-1 1,0 1 0,0-1-1,-1 1 1,1 0 0,0-1-1,-1 1 1,1 0 0,-1 0-1,1-1 1,0 1-1,-1 0 1,0 0 0,1 0-1,0 1 1,-1-1 4,0-1 0,0 0 0,0 0 0,0 0 0,-1 1 0,1-1 0,0 0 1,0 0-1,0 0 0,0 1 0,0-1 0,0 0 0,0 0 0,0 0 0,0 0 0,-1 1 0,1-1 0,0 0 0,0 0 0,0 0 0,0 0 0,-1 1 0,1-1 0,0 0 1,0 0-1,0 0 0,0 0 0,-1 0 0,1 0 0,0 0 0,0 0 0,-1 0 0,1 0 0,0 0 0,0 0 0,0 0 0,-1 0 0,1 0 0,0 0 0,0 0 1,0 0-1,-1 0 0,1 0 0,0 0 0,0 0 0,-1 0 0,-9-4 220,0-4-68,1-1 0,0 0 0,0-1 0,1 0 0,0 0 0,-10-21 0,9 18-40,0-1-34,5 10-122,0-1-1,1 0 0,0 0 1,0 0-1,0 0 0,1 0 0,-1-1 1,-2-10-1,6 15-39,-1 1 1,0-1-1,1 1 0,-1 0 1,1-1-1,-1 1 0,0 0 1,1-1-1,-1 1 0,1 0 1,-1 0-1,1 0 0,-1-1 1,1 1-1,0 0 0,-1 0 1,1 0-1,-1 0 0,1 0 1,-1 0-1,1 0 0,-1 0 1,1 0-1,0 0 0,19 0-460,-17 0 452,21 0-427,7-4-161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1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41 17116,'1'0'81,"-1"0"1,1 0 0,-1 0 0,1 0-1,-1 0 1,1 1 0,-1-1 0,1 0-1,-1 0 1,1 1 0,-1-1-1,0 0 1,1 0 0,-1 1 0,1-1-1,-1 0 1,0 1 0,1-1 0,-1 1-1,0-1 1,1 0 0,-1 1 0,0-1-1,0 1 1,0-1 0,1 1-1,-1-1 1,0 1 0,0-1 0,0 1-1,0-1 1,0 1 0,0 0 0,0 22 235,-1-18-14,-19 197 3151,-4 50-3148,23-238-396,1-12 58,-1 1-1,1-1 1,0 1-1,0 0 1,0-1 0,0 1-1,0-1 1,1 1-1,-1-1 1,1 1-1,1 2 1,-2-5 21,0 0 0,1 0 1,-1 0-1,0 0 0,0 0 1,1 0-1,-1 0 0,0 0 0,0 0 1,1 0-1,-1-1 0,0 1 1,0 0-1,1 0 0,-1 0 1,0 0-1,0-1 0,0 1 0,0 0 1,1 0-1,-1 0 0,0-1 1,0 1-1,0 0 0,0 0 1,0 0-1,0-1 0,0 1 0,1 0 1,-1 0-1,0-1 0,0 1 1,0 0-1,0 0 0,0-1 1,0 1-1,0-1 0,5-13-152,2-22-120,-1-1 0,-1 1-1,-2-41 1,-9-109-271,0 129 141,12 99-11,16 82 59,-18-105 383,1-1-1,1 0 0,1 0 0,16 29 0,-20-42 23,0 0-1,0-1 0,0 1 1,0-1-1,1 0 1,0 0-1,0-1 1,0 1-1,0-1 1,1 0-1,4 3 1,-6-4 19,1-1 0,-1 0 0,0 0 1,0 0-1,1 0 0,-1-1 0,1 1 0,-1-1 1,1 0-1,-1 0 0,1 0 0,-1 0 1,0-1-1,1 1 0,-1-1 0,1 0 1,-1 0-1,4-2 0,5-3 171,-1 0 0,0 0 1,-1-1-1,1-1 0,-1 0 0,-1 0 0,0-1 0,0-1 1,-1 1-1,12-18 0,-4 4 264,-2-1 0,0-1 1,17-46-1,-24 52-290,0 0-1,-2-1 1,4-22-1,-8 35-178,0 0-1,-1 0 0,0 0 1,0 0-1,0 0 1,-1 0-1,0 0 0,0 0 1,-1 0-1,0 0 0,0 0 1,-4-8-1,5 14-81,0-1 0,1 1 0,-1-1 0,0 1 0,0 0 0,0-1 0,0 1 1,-1 0-1,1 0 0,0 0 0,0 0 0,-1 0 0,1 0 0,-1 0 0,1 0 0,-1 1 0,1-1 0,-1 0 0,1 1 0,-1-1 0,0 1 1,1 0-1,-1 0 0,0-1 0,1 1 0,-1 0 0,0 0 0,1 1 0,-1-1 0,1 0 0,-1 0 0,0 1 0,1-1 0,-1 1 1,1 0-1,-1-1 0,1 1 0,-1 0 0,1 0 0,-3 1 0,-2 3-177,-1-1 0,1 1 0,0 1 0,0-1 1,1 1-1,-1 0 0,-4 7 0,-9 18-570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1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46 16676,'-2'5'427,"0"0"1,0-1 0,1 1 0,0 0 0,0 0 0,0 0 0,0 0 0,1 1 0,0-1 0,1 5 0,-1 2 250,2-1 0,0 1 1,4 14-1,-6-24-653,1 0 0,-1-1 0,0 1 0,1-1 0,0 1 1,-1-1-1,1 1 0,0-1 0,0 0 0,-1 1 0,1-1 0,0 0 0,0 0 1,1 0-1,-1 1 0,0-1 0,0 0 0,0 0 0,1-1 0,-1 1 0,1 0 1,-1 0-1,0-1 0,4 2 0,-3-2-21,0 0 1,0-1 0,1 1-1,-1 0 1,0-1-1,0 1 1,0-1 0,0 0-1,1 0 1,-1 0-1,0 0 1,0 0 0,-1 0-1,1 0 1,0-1-1,0 1 1,2-3 0,8-9 12,-1 0 0,0-1 1,-1 0-1,-1-1 0,0 0 1,-1 0-1,-1-1 0,11-31 1,-13 28 29,-9 24-12,-9 32-7,-7 62-41,18-83-13,0-1 0,2 0 0,0 0 1,3 24-1,-3-37 15,0 0 0,0 0-1,0 0 1,1 0 0,-1 0 0,1 0 0,0 0 0,0-1 0,-1 1 0,1 0 0,0 0 0,0-1 0,1 1 0,-1-1 0,0 1 0,0-1 0,3 2 0,-3-2-17,0-1-1,0 1 1,0-1 0,0 0 0,0 1-1,0-1 1,1 0 0,-1 0 0,0 0-1,0 0 1,0 0 0,0 0 0,0 0-1,1 0 1,-1-1 0,0 1 0,0 0 0,0-1-1,0 1 1,0 0 0,1-2 0,6-2-267,-1-1 1,0 0 0,0-1 0,-1 0 0,11-11 0,7-10-499,-2-1 0,33-53 0,-25 29 38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52 16852,'-9'15'491,"2"0"1,0 0 0,1 0 0,0 1 0,1 0 0,1 1 0,-2 17-1,4-25-373,1 1 0,0 0 0,1-1-1,0 1 1,1 0 0,0 0-1,1-1 1,0 1 0,0-1-1,1 1 1,0-1 0,0 0-1,7 12 1,-8-18-112,-1-1 0,0 1 0,1-1-1,0 0 1,-1 1 0,1-1 0,0 0 0,0 0-1,0 0 1,1-1 0,-1 1 0,0 0 0,1-1-1,-1 1 1,1-1 0,-1 0 0,1 0 0,-1 0 0,1 0-1,0-1 1,0 1 0,0 0 0,-1-1 0,1 0-1,0 0 1,0 0 0,0 0 0,0 0 0,-1-1-1,1 1 1,0-1 0,0 0 0,-1 0 0,1 0 0,0 0-1,2-2 1,4-1 12,-1-2 0,0 1 0,0-1 0,0-1 0,-1 1 0,0-1 0,0-1 0,0 1 0,6-11 0,4-10 202,-1 0-1,-2 0 1,0-2 0,-2 0-1,-2 0 1,0-1 0,5-38 0,-12 49 92,-15 46 328,3 8-663,-6 48 0,14-67-215,-1 0 0,2-1 0,0 1 0,1 0 0,4 28 0,4-21-18,5-10-100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17092,'3'7'329,"1"0"0,-1 0 0,0 0 0,-1 1 0,0-1 0,0 1 0,0 0 0,-1-1 0,0 12 0,1-1 301,9 104 1413,0 7-817,-10-125-1188,-1 1 0,1-1 0,0 0 0,0 0 0,0 0 0,0 0 0,1-1 0,-1 1 0,1 0 0,4 5 0,-6-8-27,1-1 0,0 1 0,-1-1 0,1 1 0,0-1 0,0 1-1,0-1 1,-1 1 0,1-1 0,0 1 0,0-1 0,0 0 0,0 0 0,0 0 0,0 1 0,-1-1 0,1 0 0,0 0 0,1 0 0,1-1 6,-1 1 0,1-1 0,-1 0 0,1 1 0,-1-1 0,0 0 0,1-1 0,-1 1 0,4-3 0,13-11 72,-1 0 0,0-2 1,25-30-1,-29 30-36,1 1 0,0 0 0,1 1 0,34-24-1,-49 38-51,1 0-1,-1 1 0,0-1 0,1 0 0,-1 1 0,0-1 0,1 0 0,-1 1 1,1 0-1,-1-1 0,1 1 0,-1 0 0,1 0 0,0 0 0,-1 0 1,1 0-1,2 0 0,-3 1 0,-1-1 0,1 1 0,0-1 0,0 1 0,0-1 0,-1 1 0,1 0 0,0-1 0,0 1 0,-1 0 0,1 0 0,-1 0 0,1-1 0,-1 1-1,1 0 1,-1 0 0,1 0 0,-1 0 0,0 0 0,1 1 0,0 6 0,0 0-1,-1 1 0,1-1 0,-1 0 0,-2 10 1,1-8-2,-17 133-228,18-142 177,0 0 0,0 1 0,-1-1 0,1 0 0,0 0-1,0 0 1,1 1 0,-1-1 0,0 0 0,0 0 0,0 1 0,1-1 0,-1 0 0,1 0 0,0 2 0,-1-3 16,1 0-1,-1 0 1,1 0 0,-1 0-1,1 0 1,-1 0 0,0-1-1,1 1 1,-1 0 0,1 0-1,-1 0 1,0 0 0,1-1-1,-1 1 1,1 0 0,-1 0-1,0-1 1,1 1 0,-1 0-1,0-1 1,0 1 0,1 0-1,-1-1 1,0 1 0,0 0-1,1-1 1,-1 0 0,23-40-1187,-21 37 1289,16-30-714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98 17060,'-12'41'1929,"8"-26"-1156,-1 0 0,2 1 0,-3 28 0,6-43-694,0 0 1,-1 0 0,1 0 0,0 0-1,0 0 1,0-1 0,0 1-1,1 0 1,-1 0 0,0 0-1,0 0 1,0 0 0,1 0 0,-1-1-1,0 1 1,1 0 0,-1 0-1,1 0 1,-1-1 0,2 2-1,-1-2-16,0 0 0,0 0 0,0 0 0,0 0 0,0 0 0,0 0-1,0 0 1,0-1 0,-1 1 0,1 0 0,0-1 0,0 1 0,0-1-1,0 1 1,0-1 0,0 1 0,-1-1 0,1 0 0,0 1 0,-1-1 0,2-1-1,15-15 185,0-1 0,-1 0 0,-2-1 0,23-38 0,-20 30-202,40-48 0,-57 75-52,0-1 1,0 1-1,1-1 0,-1 1 1,0-1-1,1 1 1,-1-1-1,1 1 1,-1 0-1,0-1 1,1 1-1,-1 0 0,1-1 1,-1 1-1,1 0 1,-1-1-1,1 1 1,-1 0-1,1 0 1,0 0-1,-1 0 0,1-1 1,-1 1-1,1 0 1,-1 0-1,1 0 1,0 0-1,-1 0 1,1 1-1,0-1-1,-1 1 0,1 0 1,-1 0-1,1 0 0,-1-1 0,1 1 0,-1 0 0,0 0 0,0 0 1,0 0-1,1 0 0,-1 0 0,0 0 0,0 0 0,0-1 1,0 2-1,-6 50-148,5-45 131,-5 26-62,-21 190 163,25-194 16,2 0-1,2 0 0,0 0 1,2 0-1,12 50 0,-10-63-55,-3-7-28,0 1 0,-1 0 0,1-1 0,-2 1 0,1 11 0,-2-19-4,0 0 0,0 0 0,0 0 0,0 0 0,0-1 0,-1 1 0,1 0 0,-1 0 0,1 0 0,-1 0 0,0-1 0,0 1 0,0 0 0,0-1 0,0 1 0,0-1 0,0 1 0,-1-1 0,1 1 0,0-1 0,-1 0 0,1 0 0,-1 1 0,1-1 0,-1 0 0,0-1 0,0 1 0,1 0 0,-1 0 0,0-1 0,0 1 0,-2 0 0,0 0 12,-1-1 0,1 1 0,0 0 0,-1-1 0,1 0 0,-1 0 0,1-1 0,0 1 0,-1-1 0,1 0 0,0 0-1,-1 0 1,1-1 0,0 1 0,-5-4 0,4 2 5,-1-1-1,1 1 1,0-1 0,1-1-1,-1 1 1,1-1-1,0 1 1,0-1-1,0 0 1,-2-6 0,1 1-124,0 1 1,1-1-1,0 0 0,0 0 1,1 0-1,1-1 1,-1 1-1,2-1 0,0 0 1,0 1-1,1-1 1,1-15-1,2 11-71,2 1-1,-1 0 1,2 0-1,0 0 1,0 1 0,2 0-1,-1 0 1,2 0-1,17-20 1,5-4-345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3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19756,'-30'123'3990,"18"-63"-3404,-5 65-1,12-64-418,4 68-1,3-105-143,0 0 0,2 0 0,0-1 0,2 1 0,15 40 0,-20-60-17,1 0 0,0 0 0,1 0 0,-1-1 0,6 7 0,-8-10-4,0 1 0,0-1 0,1 1 0,-1-1 0,1 1 0,-1-1 0,0 0 0,1 1 0,-1-1 0,1 0 0,-1 1 0,1-1 0,-1 0 0,1 0 0,-1 1 0,1-1 0,0 0 0,-1 0 0,1 0 0,-1 0 0,1 0 0,-1 0 0,1 0 0,-1 0 0,1 0 0,0 0 0,-1 0 0,1 0 0,-1 0 0,1 0 0,-1-1 0,1 1 0,-1 0 0,1 0 0,-1-1 0,1 1 0,-1 0 0,1-1 0,-1 1 0,1 0 0,-1-1 0,1 1 0,-1-1 0,0 1 0,1 0 0,-1-1 0,0 1 0,0-1 0,1 1 0,-1-1 0,0 1-1,1-2 1,5-13 25,-1-1 0,-1 0 0,0-1-1,0 1 1,1-30 0,1-5-24,-2 30-7,15-93-205,41-141 0,-58 250 174,0 0 0,0 0 0,0 0 0,0 0 0,1 0 0,0 0 0,0 0 0,7-7 0,-9 11 23,0 0 0,0 1 0,-1-1 0,1 1 0,0-1 0,0 1-1,0-1 1,0 1 0,0-1 0,0 1 0,-1 0 0,1-1-1,0 1 1,0 0 0,0 0 0,0 0 0,0 0 0,0 0 0,0 0-1,0 0 1,1 0 0,0 1-3,0 0 0,-1-1-1,1 1 1,-1 0 0,1 0 0,-1 1-1,1-1 1,-1 0 0,0 0 0,0 1-1,0-1 1,1 0 0,-1 1 0,0-1-1,1 4 1,-1-2 9,1 1-1,-1 0 0,0-1 0,0 1 1,0 0-1,-1-1 0,1 1 1,-1 0-1,0 0 0,0 0 1,0-1-1,0 1 0,-1 0 0,0 0 1,0-1-1,0 1 0,0 0 1,0-1-1,-1 1 0,1-1 1,-1 0-1,0 1 0,-3 3 0,-3 4 24,0 0 0,-1 0-1,0-1 1,-1 0-1,-12 9 1,18-15-19,0 0-45,-1 0-1,1 0 1,-1-1-1,0 1 1,0-1 0,0 0-1,-1 0 1,1-1-1,-1 0 1,0 0-1,-7 2 1,12-4 45,1 0-1,-1 1 1,1-1-1,-1 0 1,1 0 0,-1 0-1,1 0 1,-1 0-1,1 0 1,-1 0-1,1 0 1,-1 0 0,1 0-1,-1-1 1,1 1-1,-1 0 1,1 0-1,-1 0 1,1-1-1,-1 1 1,1 0 0,0 0-1,-1-1 1,1 1-1,-1 0 1,1-1-1,0 1 1,-1 0 0,1-1-1,0 1 1,0-1-1,-1 1 1,1-1-1,0 1 1,0 0 0,0-1-1,-1 1 1,1-1-1,0 1 1,0-1-1,0 1 1,0-1 0,0 1-1,0-1 1,0 1-1,0-1 1,0 1-1,0-1 1,0 1 0,0-1-1,1 1 1,-1-1-1,0 1 1,0-1-1,1 0 1,6-18-174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4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62 16900,'0'-1'96,"0"1"0,0-1 0,-1 0 1,1 0-1,-1 1 0,1-1 1,0 0-1,-1 0 0,1 1 0,-1-1 1,1 0-1,-1 1 0,0-1 0,1 1 1,-1-1-1,0 0 0,1 1 0,-1 0 1,0-1-1,0 1 0,1-1 1,-1 1-1,0 0 0,0 0 0,0-1 1,1 1-1,-1 0 0,0 0 0,0 0 1,0 0-1,0 0 0,1 0 1,-1 0-1,0 0 0,0 0 0,0 0 1,0 1-1,1-1 0,-1 0 0,0 1 1,0-1-1,-1 1 0,-2 1 192,0 1 1,0-1-1,0 1 0,1 0 0,-1 0 1,-5 6-1,2-2 4,1 1 0,0 1 0,1-1 1,0 1-1,0 0 0,-4 12 0,7-16-213,0 1 0,0 0 0,0 0 0,1 0 0,0 0 0,0 0 0,1 0 0,0 0 0,0 0 0,0 0 0,2 10 0,-2-14-63,1-1 0,-1 1 0,1 0 0,-1-1 0,1 1 0,-1-1 1,1 1-1,0-1 0,0 1 0,0-1 0,0 1 0,0-1 1,0 0-1,0 0 0,0 0 0,0 1 0,0-1 0,1 0 0,-1 0 1,1-1-1,-1 1 0,1 0 0,-1 0 0,1-1 0,-1 1 1,1-1-1,-1 1 0,1-1 0,0 0 0,-1 1 0,1-1 0,0 0 1,-1 0-1,1 0 0,0 0 0,-1-1 0,1 1 0,0 0 1,-1-1-1,1 1 0,-1-1 0,1 1 0,1-2 0,6-2 38,-1 0-1,0-1 0,0 1 0,0-1 0,-1-1 0,11-9 0,-6 3 89,0-1 0,0 0 0,18-28 0,-27 36-95,1-1 0,-1 1 0,0-1 0,-1 0 1,1 0-1,-1 0 0,0 0 0,-1-1 1,0 1-1,0 0 0,0-1 0,-1 1 1,0-11-1,0 15-35,0 0 0,-1 0 0,1 0 0,-1 1 0,1-1 0,-1 0 0,0 0 0,0 1 0,0-1 0,0 1 0,0-1-1,0 1 1,0-1 0,0 1 0,0-1 0,-1 1 0,1 0 0,-1 0 0,1 0 0,-1 0 0,1 0 0,-1 0 0,0 0 0,1 0 0,-1 1 0,0-1 0,0 1 0,0-1 0,1 1 0,-1 0 0,0-1 0,0 1 0,0 0 0,0 0 0,0 1 0,1-1 0,-5 1 0,0 0-85,0 0 0,-1 1 0,1 0-1,0 0 1,0 0 0,0 1 0,0 0 0,1 0 0,-9 6 0,10-6-84,1-1-1,0 2 1,0-1 0,0 0 0,0 0 0,1 1 0,-1 0 0,1-1 0,0 1-1,-3 5 1,3 1-305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29 18900,'9'-19'1904,"1"11"-1255,-7 6-265,-2 14 888,-1 7-248,-3 15-400,-3 12-208,1 17-280,-2 7-40,-2 9-40,0 0 0,2-5-128,0-3-144,4-14-576,3-10-312,4-24 888,5-11-208,10-27-120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17356,'6'15'451,"-2"1"0,0 0 0,0 0 0,-2 0 1,0 0-1,-1 1 0,-1-1 0,-1 18 0,1 10 243,2 45-8,19 120 0,-20-201-620,-1-6-47,0 0 0,0 0-1,0 0 1,0 0 0,1-1 0,-1 1 0,0 0-1,1 0 1,0 0 0,-1-1 0,1 1-1,0 0 1,0-1 0,0 1 0,0 0 0,0-1-1,0 1 1,0-1 0,1 0 0,1 2-1,-3-3-11,1 1 0,-1-1 0,1 0 0,-1 0 0,1-1-1,-1 1 1,0 0 0,1 0 0,-1 0 0,0 0 0,1 0 0,-1 0-1,1 0 1,-1-1 0,0 1 0,1 0 0,-1 0 0,0 0-1,1-1 1,-1 1 0,0 0 0,0-1 0,1 1 0,-1 0-1,0-1 1,0 1 0,1 0 0,-1-1 0,0 1 0,0-1-1,5-8 47,-2 1 0,1-1 0,-1 0 0,0 0 0,-1-1-1,2-14 1,3-65 106,-6 73-126,4-102 45,-5 99-131,-1 0-1,0 0 1,-7-31 0,8 53 45,1 0 0,0 0 0,0 0 0,0-1 0,1 1-1,-1 0 1,1 0 0,-1-1 0,1 1 0,0 0 0,0-1 0,0 0 0,0 1-1,1-1 1,-1 0 0,1 0 0,-1-1 0,1 1 0,0 0 0,-1-1-1,1 0 1,0 1 0,0-1 0,0 0 0,0-1 0,0 1 0,5 0 0,-3-1 29,0 0 0,0 0 1,0 0-1,0-1 1,0 0-1,0 0 0,0-1 1,0 1-1,-1-1 0,1 0 1,0 0-1,-1-1 1,0 1-1,1-1 0,-1 0 1,6-5-1,-2-1 80,0 0 0,0 0 0,0 0 0,-1-1 0,-1 0 0,0-1 0,9-19 0,-12 23-27,0 0 0,-1 0 0,0 0-1,0-1 1,0 1 0,-1-1 0,0 1-1,-1 0 1,0-1 0,0 0-1,0 1 1,-1 0 0,-3-13 0,4 19-69,0 0 1,0 0-1,0 0 1,-1 0 0,1 0-1,0 0 1,0 1 0,-1-1-1,1 0 1,-1 0-1,1 0 1,-1 1 0,1-1-1,-1 0 1,0 0-1,1 1 1,-1-1 0,0 1-1,1-1 1,-1 0-1,0 1 1,0 0 0,0-1-1,1 1 1,-1-1 0,0 1-1,0 0 1,0 0-1,0-1 1,0 1 0,0 0-1,0 0 1,1 0-1,-1 0 1,0 0 0,0 0-1,0 0 1,0 0-1,0 1 1,0-1 0,0 0-1,0 0 1,1 1-1,-1-1 1,0 1 0,0-1-1,-1 1 1,-2 2-8,1 0-1,-1 0 1,0 0-1,1 0 1,0 0 0,0 1-1,0-1 1,-3 6 0,-7 13-29,2 1 0,1 0 1,1 1-1,0-1 0,2 2 1,1-1-1,1 1 0,1 0 1,1 0-1,1 49 0,2-69 28,1 0-1,-1 0 0,1 0 1,0 0-1,1 0 0,2 8 0,-3-11 4,-1-1 0,1 0-1,0 1 1,0-1-1,0 0 1,0 1-1,0-1 1,0 0-1,0 0 1,0 0-1,1 0 1,-1 0-1,0 0 1,0 0-1,1-1 1,-1 1-1,1 0 1,-1-1-1,1 1 1,-1-1-1,1 1 1,-1-1 0,1 0-1,0 0 1,-1 0-1,2 0 1,3 0 1,-1-1 1,1 0-1,-1 0 1,0 0-1,1-1 1,-1 0 0,0 0-1,0 0 1,0-1-1,5-3 1,49-37-25,-35 25-37,-10 6 16,-10 9 21,0-1-1,0 0 1,1 1 0,-1 0 0,1 0 0,0 0 0,0 1 0,0-1 0,0 1 0,0 1 0,1-1 0,7-1 0,-13 3 18,1 0-1,0 0 1,-1 0 0,1 0-1,0 0 1,-1 1-1,1-1 1,-1 0-1,1 0 1,-1 0 0,1 1-1,-1-1 1,1 0-1,0 1 1,-1-1 0,0 0-1,1 1 1,-1-1-1,1 1 1,-1-1 0,1 1-1,-1-1 1,0 1-1,1-1 1,-1 1-1,0-1 1,0 1 0,1-1-1,-1 2 1,2 22-129,-13 24-334,11-48 468,-27 78-1855,23-73 1531,-2-8-92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5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95 17812,'1'0'200,"-1"1"1,0-1 0,0 0-1,0 0 1,1 0 0,-1 0-1,0 0 1,1 0 0,-1 1-1,0-1 1,0 0 0,1 0-1,-1 0 1,0 0 0,1 0-1,-1 0 1,0 0 0,0 0-1,1 0 1,-1 0 0,0-1-1,0 1 1,1 0 0,-1 0-1,0 0 1,0 0 0,1 0-1,-1 0 1,1-1 0,9-8 2082,10-16-1664,-19 23-287,22-36 194,-22 37-517,-1 0 0,0 0 1,1 1-1,-1-1 0,0 0 0,1 1 0,-1-1 1,0 0-1,0 0 0,0 0 0,0 1 1,0-1-1,0 0 0,0 0 0,0 0 1,0 1-1,0-1 0,-1 0 0,1 0 0,-1 0 1,1 0-3,-1 1 1,0-1-1,0 1 1,0 0-1,0-1 1,0 1 0,1 0-1,-1 0 1,0 0-1,0 0 1,0 0-1,0 0 1,0 0 0,0 0-1,0 0 1,0 0-1,0 0 1,1 1-1,-1-1 1,0 0 0,0 1-1,0-1 1,-1 1-1,-5 3 23,0-1 0,1 1 1,-1 0-1,1 1 0,0 0 0,0 0 0,0 0 0,1 0 0,0 1 0,0 0 0,0 0 0,-6 12 0,2-4-7,1 1 0,1 1-1,0-1 1,-8 30-1,13-38-22,0 1 0,0-1-1,1 1 1,0-1 0,1 1-1,-1-1 1,1 1-1,1-1 1,-1 1 0,1-1-1,1 1 1,-1-1-1,4 10 1,-4-16-23,-1 0 1,1 1-1,0-1 1,0 0-1,0 1 0,0-1 1,0 0-1,0 0 1,0 0-1,0 0 0,0 0 1,0 0-1,1 0 1,-1 0-1,0 0 0,1 0 1,-1-1-1,0 1 1,1-1-1,-1 1 0,1-1 1,-1 1-1,1-1 1,-1 0-1,1 0 0,-1 0 1,1 0-1,0 0 1,-1 0-1,1 0 0,-1 0 1,1-1-1,-1 1 1,1-1-1,2 0 0,2-2-283,1 0 0,0 0 1,-1-1-1,1 0 0,-1 0 0,7-7 0,11-11-1024,-2-1-1,39-52 1,-55 67 1105,33-43-1098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18324,'-5'10'568,"1"-1"-1,-2 0 1,1 0 0,-1-1-1,-1 0 1,0 0 0,0 0 0,-14 11-1,-13 16 1297,28-28-1646,-2 2-13,1 0 1,0 0 0,0 1-1,1-1 1,-8 18-1,14-27-215,0 0 0,-1 1 0,1-1 0,0 1 0,0-1 0,-1 1-1,1-1 1,0 1 0,0-1 0,0 1 0,0-1 0,0 1 0,0 0-1,0-1 1,0 1 0,0-1 0,0 1 0,0-1 0,0 1 0,0-1 0,0 1-1,0-1 1,0 1 0,1-1 0,-1 1 0,0-1 0,0 1 0,1-1-1,-1 1 1,0-1 0,1 1 0,0-1-16,0 1 1,0-1-1,1 0 0,-1 0 1,0 1-1,0-1 0,0 0 1,0 0-1,0 0 0,0-1 0,0 1 1,1 0-1,-1 0 0,1-1 1,41-17-697,-41 17 674,1 0-9,16-9-239,0 2 1,1 0 0,35-9 0,-50 15 294,0 1 1,0 1 0,0-1-1,0 0 1,0 1 0,0 0-1,1 1 1,-1-1-1,0 1 1,0 0 0,0 0-1,0 0 1,0 1-1,-1-1 1,1 1 0,0 1-1,-1-1 1,1 1 0,-1-1-1,0 1 1,6 6-1,-8-7 37,0-1-1,-1 1 0,1 0 0,-1 0 0,0 1 0,1-1 1,-1 0-1,0 0 0,0 1 0,0-1 0,-1 0 0,1 1 1,0-1-1,-1 1 0,0-1 0,1 1 0,-1 3 0,-1-2 57,1 1 1,-1 0-1,0 0 0,-1 0 0,1-1 0,-1 1 0,0-1 0,-3 7 0,-4 4 329,-1-1 0,0 0-1,-24 24 1,-12 6 527,42-40-905,0-1-1,-1 0 0,0 0 0,1 0 0,-1 0 0,0-1 0,-1 0 0,1 0 1,-6 2-1,10-4-95,0 0 1,-1 0 0,1 0-1,0 0 1,0 0 0,-1 0-1,1 0 1,0 0 0,0 0-1,0 0 1,-1-1 0,1 1-1,0 0 1,0-1 0,0 1 0,0-1-1,0 1 1,0-1 0,0 0-1,0 0 1,0 1 0,-2-2-1,2 0-21,0 0 0,-1 0-1,1 0 1,0 0 0,0 0 0,0 0-1,0-1 1,1 1 0,-1 0 0,1 0-1,-1-3 1,0-4-99,0 0 0,1 0 0,1 0 0,-1 0 0,3-11 0,4-7-442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6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25 104 20740,'13'16'3760,"-12"-14"-3608,0 0 0,0-1 0,0 1 0,0 0 0,1-1 0,-1 1 0,1-1 0,-1 0 0,3 2 0,-1-1-93,-1-1-1,1 0 1,0 0-1,-1 0 1,1 0-1,0 0 1,0 0-1,0-1 0,0 0 1,0 1-1,0-1 1,0 0-1,0-1 1,0 1-1,4-1 1,-2-1-28,0 1 1,1-1-1,-1 0 1,0-1-1,0 1 1,-1-1-1,10-7 1,-8 5-28,0 0 1,0 0-1,0-1 0,-1 0 0,0 0 1,0 0-1,-1-1 0,1 0 0,-1 0 1,-1 0-1,5-11 0,-8 17-3,1-1 0,-1 1-1,0 0 1,1 0 0,-1-1-1,0 1 1,0-1 0,0 1 0,0 0-1,0-1 1,0 1 0,0 0-1,0-1 1,-1 1 0,1 0 0,-1-1-1,1 1 1,-2-2 0,2 2 0,-1 0-1,0 1 1,0-1 0,1 0 0,-1 1 0,0-1 0,0 1 0,0-1 0,0 1-1,0 0 1,0-1 0,0 1 0,1 0 0,-1 0 0,0-1 0,0 1-1,0 0 1,0 0 0,-2 0 0,-2 1 0,0 0-1,0 0 1,0 0-1,0 0 1,1 1-1,-1 0 1,0 0 0,-6 4-1,-1 2 4,1 0-1,-1 1 1,2 1-1,-1 0 1,1 0-1,1 1 1,0 0-1,0 1 1,-7 14-1,11-17 12,0-1-1,1 1 0,0 0 1,0 0-1,1 0 0,1 0 1,-1 1-1,1-1 1,1 1-1,0 0 0,0-1 1,1 1-1,0 0 0,3 14 1,-3-20-34,1-1 0,0 0 0,0 1 0,0-1 0,0 0 0,1 0 0,-1 0 0,1 0 0,0 0 0,0 0 0,0 0 0,0-1 0,0 1 0,1-1 0,-1 1 0,1-1 0,-1 0 0,1 0 0,0 0 0,0 0 0,0-1 0,0 1 0,0-1 0,0 0 0,1 0 0,-1 0 0,7 1 0,-3-1-52,-1-1-1,1 0 1,0-1-1,-1 1 1,1-1-1,0 0 1,-1-1-1,1 0 1,-1 0 0,0 0-1,1-1 1,-1 0-1,6-4 1,19-15-274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06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1 340 9738,'2'2'109,"0"1"-1,0-1 1,1 0-1,-1 0 1,1 0 0,0 0-1,-1-1 1,1 1-1,0-1 1,0 1-1,0-1 1,0 0 0,0 0-1,0-1 1,0 1-1,1-1 1,-1 1 0,0-1-1,5 0 1,11 0 338,-1-1 0,22-4 0,-28 4-26,215-30 2567,260-25-241,102 48-2761,-99 4-462,209-39 1026,88-3 429,-358 41-650,38-1 201,-385 3-562,132-23 0,-176 19-97,0-3 0,-1-1 1,0-1-1,-1-2 0,55-30 0,-36 11-167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4:1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7524 398 10914,'-224'-82'2657,"183"63"-2481,0-1 0,2-2 0,-47-33 0,-52-39-100,113 80-39,0 1 0,-1 2 0,-53-17 0,26 15 53,-1 3-1,0 2 0,0 3 1,-88 2-1,-218 32 322,-711 118-30,139 19-541,661-102 80,-367 135 1,42 70 78,555-249 2,-533 308 127,413-216-101,5 7-1,-196 193 0,-34 90-158,24 21 88,283-324 101,-133 218-1,172-244-37,3 2 0,3 2 0,3 1 0,-20 87 0,33-96-19,4 0 0,3 0 0,2 1 0,4 1 0,3-1 0,3 1 0,3-1 0,22 113 0,6-35-41,98 272 1,-100-351 15,70 117 0,59 52 8,-112-177 43,2-1 0,3-3 0,3-2 0,76 60 0,-48-52 7,2-4 0,153 80 0,-156-100-26,2-4 0,2-4 0,97 23 1,273 39-3,256 5 1,-319-51 17,421 37 34,216-67-121,-56-1 119,332 5-328,-777-44 145,-1-23 33,50-32 49,104-12 81,-325 38 14,-247 30-2,127-44 0,-176 43-30,-2-3 0,0-2 1,-2-3-1,-1-2 0,-2-3 0,-2-1 0,-1-4 1,-1-1-1,-3-3 0,78-94 0,-114 124-1,0 1 0,-1-2 0,-1 0 0,0 0 0,-2 0-1,1-1 1,-2 0 0,0-1 0,-1 1 0,-1-1 0,-1 0-1,0 0 1,-1 0 0,-1-1 0,-2-26 0,-3-24 4,-3 0 1,-2 1 0,-4 0-1,-2 0 1,-4 2 0,-2 0-1,-4 1 1,-2 2 0,-2 0-1,-4 2 1,-50-71 0,-118-130 107,34 49 97,115 140-122,-43-81 0,-27-92 78,-15-29-96,74 167-77,-4 3 0,-5 3 0,-108-119 0,-109-75-48,100 106 12,-331-381 136,-97-109-58,234 349-430,109 103 878,163 125-478,1 2 18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59 9994,'0'-39'3535,"-2"20"5027,-1 23-7855,-2 9-388,6 15-194,2 0 0,2 1 0,10 38 0,-7-35-142,-2 0-1,3 35 1,-7-48 30,1-1 1,1 0-1,9 27 0,-6-23-45,6 35-1,8 111 117,-17-146-68,0-1 0,10 28-1,-8-29 0,-1-1 0,0 1 0,2 24 0,1 30-79,1 37 22,-8-85-15,8 42-1,-5-41 40,2 43 1,-11 62-57,-24 148 1,16-133 47,7-52 12,4-63 58,4 40 0,0-43 16,-4 50 1,5-42 1177,-6-39-540,1 0-680,8 6-674,-5-4 481,-1 0 104,0 0 1,0 0-1,0 0 1,0 0-1,0-1 1,0 1-1,0 0 1,0 0-1,0 0 1,0 0-1,0 0 1,0 0-1,0 0 1,0-1 0,0 1-1,0 0 1,0 0-1,0 0 1,1 0-1,-1 0 1,0 0-1,0 0 1,0 0-1,0 0 1,0 0-1,0-1 1,0 1-1,1 0 1,-1 0-1,0 0 1,0 0 0,0 0-1,0 0 1,0 0-1,0 0 1,1 0-1,-1 0 1,0 0-1,0 0 1,0 0-1,-7-9-636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15 375 13075,'-7'24'2058,"5"-21"-1650,1 0 0,0-1 0,0 1 0,0 0 0,1 0 0,-1 0 0,1 0 0,-1 0 0,1 0 0,0 0-1,0 0 1,1 3 0,7-14 1599,16-32-875,-3-1 0,33-85 0,-37 84-812,8-32 2,-15 44-176,17-38-1,-18 57-85,-4 17-38,-1 24-29,-4-26 6,19 299-2772,-14-269 1918,0-22 370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5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20836,'-4'6'1657,"2"5"-1273,1 2-208,1 9 688,1 4-256,2 4-384,1 3-216,-1 2-224,0-3-96,1-5-248,-2-2-160,-1-14 1696,-1-9-1152,5 0-24,0-9 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 18236,'0'0'57,"0"0"1,0-1-1,0 1 0,0 0 1,0 0-1,0-1 0,0 1 1,0 0-1,0 0 0,0 0 1,-1-1-1,1 1 1,0 0-1,0 0 0,0 0 1,0 0-1,-1-1 0,1 1 1,0 0-1,0 0 0,0 0 1,-1 0-1,1 0 0,0 0 1,0-1-1,0 1 0,-1 0 1,1 0-1,0 0 1,0 0-1,-1 0 0,1 0 1,0 0-1,0 0 0,-1 0 1,1 0-1,0 0 0,0 0 1,0 0-1,-1 0 0,1 0 1,0 1-1,0-1 1,-1 0-1,1 0 0,0 0 1,0 0-1,0 0 0,-1 0 1,1 1-1,0-1 0,0 0 1,0 0-1,0 0 0,-1 0 1,1 1-1,0-1 1,0 0-1,-9 16 1205,4 3-855,1 0-1,1 0 0,0 0 1,1 23-1,7 79-389,-4-117-17,0 12-3,7 30-1,-7-43 2,0 0-1,-1 0 1,1 0-1,0 0 1,1 0-1,-1 0 1,0 0-1,1-1 0,0 1 1,0-1-1,-1 1 1,1-1-1,1 0 1,-1 1-1,0-1 1,0 0-1,4 1 1,-5-2 11,1-1 0,-1 1 0,1-1 1,-1 0-1,1 0 0,-1 0 0,1 0 1,-1 0-1,1 0 0,-1 0 1,1 0-1,-1-1 0,1 1 0,-1-1 1,1 1-1,-1-1 0,1 1 0,-1-1 1,0 0-1,1 0 0,-1 1 0,0-1 1,0 0-1,0 0 0,0-1 0,0 1 1,0 0-1,0 0 0,0 0 0,0-1 1,0 1-1,0 0 0,0-3 1,3-3 96,-1 0 0,1 0 1,-1 0-1,-1 0 1,3-10-1,-4 9 32,0 0 0,0 0 0,-1 0 0,0 0 0,0 0 0,-1 0 0,0 0 0,-3-8 0,4 14-117,0 0 1,-1-1-1,1 1 1,-1 0-1,0 0 1,0 0-1,0 1 1,0-1-1,0 0 0,0 0 1,0 0-1,0 1 1,-1-1-1,1 1 1,-1-1-1,1 1 1,-1-1-1,0 1 0,1 0 1,-1 0-1,0 0 1,0 0-1,0 0 1,0 0-1,0 1 1,0-1-1,0 0 0,0 1 1,0 0-1,0-1 1,0 1-1,0 0 1,-1 0-1,1 0 1,-3 1-1,2 0-156,0 0 0,0 0-1,1 1 1,-1-1 0,0 1 0,0 0 0,1 0-1,-1 0 1,1 0 0,0 0 0,-1 0 0,1 1 0,0-1-1,0 1 1,0-1 0,1 1 0,-1 0 0,1 0-1,-1 0 1,1 0 0,0 0 0,0 0 0,1 0 0,-1 0-1,0 0 1,1 0 0,0 0 0,0 1 0,0 5-1,4-3-593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16580,'-16'41'3048,"-3"17"-1239,-22 117 0,34-133-1648,2 1-1,3-1 1,3 73 0,1-99-266,1 0 0,1-1 0,5 16 1,5 23-1793,-14-54 1883,0 1 0,0-1 0,0 0 1,0 0-1,0 1 0,0-1 0,0 0 0,0 1 1,0-1-1,-1 0 0,1 0 0,0 1 1,0-1-1,0 0 0,0 0 0,-1 0 1,1 1-1,0-1 0,0 0 0,0 0 1,-1 0-1,1 1 0,0-1 0,0 0 0,0 0 1,-1 0-1,1 0 0,0 0 0,-1 0 1,1 0-1,0 0 0,0 1 0,-1-1 1,1 0-1,0 0 0,0 0 0,-1 0 1,1 0-1,0 0 0,-1-1 0,1 1 0,0 0 1,0 0-1,-1 0 0,1 0 0,0 0 1,0 0-1,-1 0 0,1 0 0,0-1 1,0 1-1,-1 0 0,1 0 0,0 0 1,0-1-1,-15-5-624</inkml:trace>
  <inkml:trace contextRef="#ctx0" brushRef="#br0" timeOffset="1">21 452 14635,'-13'-13'2273,"6"7"-1089,7 3-440,7-1 2177,6 0-1457,13-3-416,4 0-248,13-2-416,4-1-272,7 0-632,4-3-440,-4 2 824,1 0-168,-11 0-144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55 18500,'-2'1'75,"1"-1"-1,0 1 1,-1 0 0,1 0-1,0 0 1,0 0 0,-1 0-1,1 0 1,0 1 0,0-1-1,0 0 1,0 1-1,0-1 1,1 0 0,-1 1-1,0-1 1,1 1 0,-1-1-1,1 1 1,-1-1 0,1 1-1,0 0 1,0-1 0,0 1-1,0-1 1,0 1 0,0 0-1,0-1 1,0 1 0,0-1-1,1 1 1,-1 0 0,1-1-1,-1 1 1,1-1 0,0 1-1,-1-1 1,1 0 0,0 1-1,0-1 1,0 0 0,0 0-1,0 1 1,1-1-1,-1 0 1,0 0 0,0 0-1,2 1 1,8 6 189,0-1 0,1 0 0,-1-1-1,15 6 1,-14-7-152,-1 1 0,0 0-1,0 1 1,11 8 0,-19-12-105,1 0 0,-1 0 1,0 1-1,0-1 0,0 1 1,-1 0-1,1 0 0,-1 0 1,0 0-1,0 0 0,0 0 1,-1 1-1,1-1 0,-1 1 1,1 5-1,-2 0 15,1-1 0,-1 0-1,0 0 1,-1 1 0,0-1 0,-1 0-1,0 0 1,0 0 0,-1 0-1,0-1 1,-4 9 0,5-13-6,-1 0 1,1 0-1,0 0 1,-1-1-1,0 1 1,0-1-1,0 0 1,0 0-1,0 0 0,-1 0 1,-3 2-1,4-4-2,0 1-1,1-1 0,-1 0 1,0 0-1,0 0 0,0 0 0,0-1 1,0 1-1,0-1 0,-1 0 1,1 0-1,0 0 0,0 0 0,0-1 1,0 1-1,0-1 0,-4 0 1,4-1-8,0 1 0,-1 0 1,1-1-1,0 1 1,0-1-1,-1 0 0,1 0 1,1 0-1,-1-1 1,0 1-1,1-1 0,-1 1 1,1-1-1,0 0 1,-1 0-1,1 0 0,1 0 1,-1 0-1,0-1 0,1 1 1,0 0-1,-2-6 1,2 4-5,0 0 0,1 0 1,-1-1-1,1 1 0,0 0 1,0-1-1,0 1 0,1 0 0,0 0 1,0 0-1,1 0 0,-1 0 1,1 0-1,0 0 0,3-5 1,57-85 547,-44 70-21,0-1 0,-2-1 1,17-38-1,-32 63-492,0 1-1,0-1 1,-1 1 0,1 0-1,-1-1 1,0 1-1,1-1 1,-1 1 0,0-1-1,0 0 1,0 1 0,0-1-1,0 1 1,0-1 0,0 1-1,0-1 1,-1 1 0,1-1-1,-1 1 1,1-1 0,-2-2-1,1 3-3,0 0 0,-1 0 0,1 0 0,0 0 0,0 0-1,-1 1 1,1-1 0,-1 0 0,1 1 0,-1-1 0,1 1 0,-1-1-1,1 1 1,-1-1 0,1 1 0,-1 0 0,-2 0 0,-2 0-184,-1 0 1,1 1 0,-1 0 0,1 0 0,-1 0 0,1 1-1,0 0 1,0 0 0,-7 4 0,-31 20-224,27-17-4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7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 16988,'-12'9'1796,"6"-5"-840,0 0 0,1 0-1,0 0 1,-7 8 0,11-11-836,0 1-1,0-1 1,0 0-1,1 0 1,-1 0-1,0 1 1,1-1 0,-1 0-1,1 1 1,-1-1-1,1 0 1,0 1-1,-1-1 1,1 0 0,0 1-1,0-1 1,0 1-1,0-1 1,0 1-1,1-1 1,-1 0 0,0 1-1,1-1 1,-1 1-1,0-1 1,1 0 0,0 2-1,0-2-107,-1 0 0,1 0 0,0 0 0,-1 0 0,1 0 0,0 0 0,0-1 0,0 1 0,0 0 0,-1 0 0,1-1 0,0 1 0,0 0 0,0-1 0,0 1 0,1-1 0,-1 1 0,0-1 0,0 0 0,0 1 0,0-1 0,2 0 0,-1 0-11,1 0-1,-1 0 1,1 0-1,-1-1 1,1 1-1,-1-1 1,1 0-1,-1 0 1,5-2-1,2-2-152,0 0 0,0-1 0,15-13 0,-19 14 12,1 0-1,-1-1 1,0 1 0,0-1-1,-1 0 1,0-1-1,0 1 1,0-1-1,3-9 1,5-16-195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6 162 12467,'-1'-5'495,"-1"0"0,1-1 0,0 1 0,1-1 0,-1 1 0,1 0 0,0-1 0,0 1 1,1-1-1,0 1 0,0-1 0,0 1 0,0 0 0,1 0 0,0-1 0,4-7 0,-4 9-272,0 0 0,0 0-1,1 0 1,0 0 0,0 0 0,0 0-1,0 1 1,0 0 0,0 0-1,1 0 1,0 0 0,0 0 0,0 0-1,0 1 1,0 0 0,0 0-1,0 0 1,1 1 0,8-3-1,-11 4-190,-1 0 0,1 0 0,-1 0 0,1 0 0,-1 0-1,1 0 1,-1 1 0,1-1 0,-1 0 0,1 1 0,-1-1-1,1 1 1,-1 0 0,0-1 0,1 1 0,-1 0-1,0 0 1,0 0 0,0 0 0,0 0 0,1 0 0,-1 0-1,-1 0 1,1 1 0,0-1 0,0 0 0,0 1 0,-1-1-1,1 0 1,0 1 0,-1-1 0,0 1 0,1-1 0,-1 1-1,0-1 1,1 4 0,0 6 2,0 0 1,0 0-1,-2 20 0,0-25-23,-17 131-69,11-104 10,2-1 1,2 1-1,0 0 1,5 60-1,-2-89 33,1 0 1,-1 0-1,1 0 0,0 0 1,1 0-1,-1 0 0,1-1 1,0 1-1,0 0 0,0-1 0,0 1 1,5 4-1,-6-6 0,1-1 1,-1 0-1,1 0 0,-1 0 1,1 0-1,0 0 0,-1-1 1,1 1-1,0 0 0,0-1 1,0 1-1,-1-1 0,1 0 1,0 1-1,0-1 0,0 0 1,0 0-1,0 0 0,0 0 1,0-1-1,-1 1 0,1-1 1,0 1-1,0-1 0,0 1 1,-1-1-1,1 0 0,0 0 1,2-2-1,5-2-177,0-1 0,0-1-1,-1 0 1,0 0 0,0 0 0,12-17-1,-7 7-880,-1-1 0,14-27 0,-24 42 937,-1 1 0,0-1 1,0 0-1,0 0 0,0 0 0,0 0 0,-1 0 0,1 0 0,-1-6 0,-1-7-712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3 141 15427,'-3'7'1617,"4"-5"-841,8-2-216,1-7 1080,2 0-383,6-6-369,1 1-152,5-4-392,2 1-312,0-3-776,-2 4-288,-2-2 776,-1 1-241,-4-1-207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39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18 200 16428,'1'1'164,"1"0"1,-1 0 0,0 0 0,0 0-1,1-1 1,-1 1 0,0 0 0,1-1-1,-1 1 1,1-1 0,-1 1 0,1-1 0,-1 0-1,1 1 1,-1-1 0,1 0 0,-1 0-1,1 0 1,-1 0 0,1-1 0,-1 1 0,1 0-1,1-1 1,0 0 71,-1-1 1,1 1-1,-1-1 0,0 0 0,1 1 0,-1-1 0,0 0 1,0-1-1,0 1 0,0 0 0,2-4 0,2-4 226,0-1 0,-1 0-1,0 0 1,6-23-1,-9 25-329,0 0 1,-1 0-1,0 0 0,0-1 1,-2-10-1,1 17-100,0 1 1,0 0-1,-1-1 1,1 1 0,-1 0-1,0-1 1,1 1-1,-1 0 1,0 0-1,0 0 1,-3-3-1,4 4-16,-1 0 0,0 0 0,0 1 0,0-1 0,0 0 0,0 1 0,0-1 0,0 1 0,0-1 0,0 1 0,0-1 0,0 1 0,0 0 0,0 0 0,0-1 0,0 1 0,0 0 0,-1 0 0,1 0 0,0 0 0,0 0 0,0 0 0,0 1 0,0-1 0,-2 1 0,-1 0-8,1 1 0,0 0 0,-1 0 0,1 0 0,0 0 0,0 1 0,0-1 0,0 1 0,1 0-1,-1-1 1,1 1 0,-1 1 0,1-1 0,0 0 0,0 0 0,0 1 0,-1 3 0,-3 7-47,1 0 1,0 0-1,-2 16 0,3-14-9,1 1-1,2-1 1,-1 24-1,2-34 33,0 1 0,0-1 0,1 0 1,0 1-1,1-1 0,-1 0 0,1 0 0,0 0 0,0 0 0,1 0 0,6 10 0,-7-14 13,0 1 1,0-1-1,0 0 0,0 0 0,0 0 1,0 0-1,1 0 0,-1-1 0,1 1 1,-1-1-1,1 0 0,0 1 1,-1-1-1,1 0 0,0-1 0,0 1 1,4 0-1,-3 0-68,1-1 0,0-1 0,0 1 0,-1-1 0,1 1 0,0-1 0,-1-1 0,1 1 0,-1-1 0,5-1 1,2-3-323,-1 0 1,0 0 0,0-1 0,0 0-1,-1-1 1,0 0 0,14-16 0,-17 16 150,-1 0 0,1 0 1,-1 0-1,6-17 0,3-6-601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0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14771,'3'62'6812,"1"-1"-3344,9-39-2819,-8 0-631,-4-18-14,0 1 0,0 0 0,1-1 0,-1 0 0,1 1 0,4 5-1,-6-9-3,0-1-1,0 0 1,0 0-1,1 0 1,-1 0-1,0 0 1,0 0-1,1 1 1,-1-1-1,0 0 1,0 0-1,1 0 1,-1 0-1,0 0 1,1 0-1,-1 0 1,0 0-1,0 0 0,1 0 1,-1 0-1,0 0 1,0-1-1,1 1 1,-1 0-1,0 0 1,0 0-1,0 0 1,1 0-1,-1 0 1,0 0-1,0-1 1,1 1-1,-1 0 1,0 0-1,0 0 1,0-1-1,0 1 0,1 0 1,-1 0-1,0-1 1,0 1-1,0 0 1,0 0-1,0 0 1,0-1-1,0 1 1,0-1-1,9-15-9,-8 14 8,20-47-5,-7 18 160,31-56 0,-29 69 29,-9 17-45,-2 11-5,-4 4-97,-1-1 1,0 0 0,-3 19-1,1-20-38,1 0-1,1 0 1,0 0 0,3 20-1,0-31 15,3-8 13,5-9 45,41-64 249,-45 70-269,0 1 0,1 1 1,0 0-1,0 0 0,0 0 1,14-8-1,-21 15-46,0 1 1,0-1 0,0 0-1,0 1 1,1-1-1,-1 0 1,0 1 0,0 0-1,1-1 1,-1 1-1,0 0 1,0-1 0,1 1-1,-1 0 1,0 0-1,1 0 1,-1 0-1,0 0 1,3 1 0,-3 0-4,-1-1 1,1 1 0,0-1 0,0 1-1,-1 0 1,1-1 0,0 1-1,-1 0 1,1-1 0,-1 1 0,1 0-1,-1 0 1,1 0 0,-1 0-1,0 0 1,1 0 0,-1-1 0,0 1-1,0 0 1,1 1 0,-1 4 0,1 0-1,-1 0 1,0 0 0,-1 0 0,0 0 0,1-1-1,-3 7 1,-22 60-41,49-122-3205,-12 29 2775,0-3-237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3:40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38 19388,'-13'24'3103,"9"-8"-2691,1 0 1,1 0-1,1 0 0,0 0 0,1 0 0,1 0 0,4 28 0,-2-17-254,20 129-30,-23-155-122,0 0 0,0 0 0,0 1 0,0-1 0,0 0 0,1 0 0,-1 0 0,0 0 0,1 0 0,-1 0 1,1 0-1,-1 0 0,1-1 0,-1 1 0,1 0 0,0 0 0,1 1 0,-2-2-3,1 0 0,-1 0 1,1 0-1,-1-1 0,1 1 0,-1 0 0,1 0 0,-1-1 0,0 1 0,1 0 0,-1-1 1,1 1-1,-1-1 0,0 1 0,1 0 0,-1-1 0,0 1 0,0-1 0,1 1 0,-1-1 1,0 1-1,0-1 0,0 1 0,1-2 0,14-47 77,-13 40-71,15-56 67,3 1 1,55-118-1,-73 179-65,0-1 0,0 1 0,1 0 1,-1-1-1,1 1 0,-1 0 0,1 1 0,0-1 0,0 0 1,0 1-1,5-3 0,-7 5-7,0-1-1,-1 1 1,1-1 0,0 1-1,0 0 1,0 0 0,0 0-1,0 0 1,0-1 0,-1 1-1,1 0 1,0 0 0,0 0-1,0 1 1,0-1 0,0 0-1,0 0 1,-1 0 0,1 1-1,1 0 1,0 0-2,-1 0-1,0 0 1,0 0 0,1 0 0,-1 1-1,0-1 1,0 0 0,-1 1 0,1-1-1,0 1 1,0-1 0,-1 1 0,1-1-1,-1 1 1,1 1 0,1 5 20,-1-1 0,0 1 0,0 0 0,-1-1 0,0 1 0,-1 0 0,1-1-1,-1 1 1,-1-1 0,1 1 0,-1-1 0,-5 11 0,3-8 25,0-1-1,-1 0 0,1-1 0,-2 1 1,1-1-1,-1 0 0,-1 0 0,1-1 1,-9 7-1,13-12-97,-1 0-1,0 0 1,0 0 0,1-1 0,-1 1-1,0-1 1,0 0 0,0 0-1,-1 0 1,1-1 0,0 1 0,0-1-1,0 1 1,-5-1 0,8 0-7,-1 0-1,0 0 1,0-1-1,0 1 1,0 0 0,1 0-1,-1 0 1,0-1-1,0 1 1,0 0 0,1-1-1,-1 1 1,0-1-1,0 1 1,1-1 0,-1 1-1,1-1 1,-1 0-1,0 1 1,1-1 0,-1-1-1,0 1 12,1-1-1,-1 1 1,1 0-1,0-1 1,0 1-1,0-1 1,0 1-1,0-1 1,0 1-1,0 0 1,0-1-1,1 1 1,-1-1-1,0 1 1,1 0-1,-1-1 1,2-1-1,8-15-532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5:2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2447 336 13611,'-303'52'971,"84"-18"-945,164-21-71,1 1 0,1 4 0,-97 44 0,-137 101-420,201-105-440,-104 91-1,-66 85-2201,142-121 839,-159 203 0,59 4 3295,182-263-313,3 1 1,2 2-1,3 1 0,-27 105 1,42-124-361,1 0 0,2 0 1,2 1-1,2 0 0,1-1 0,3 1 0,1 0 1,11 49-1,-8-67-322,1-1 1,1-1-1,2 1 1,0-2-1,1 1 1,1-1-1,1-1 1,1 0-1,1-1 1,24 25-1,-5-11-42,2-2 1,1-1-1,1-2 1,62 35-1,-37-29-60,104 42-1,74 11-9,-190-70 81,132 43 459,2-8 0,308 46 0,-367-84-247,1-5 0,0-6 0,0-5 0,249-36 0,-260 15-196,0-5-1,-2-4 1,-1-6 0,-2-5-1,141-74 1,-132 50-30,157-114 0,-210 129-4,-3-3-1,-2-3 0,86-100 1,-78 71-11,-4-4 0,-5-2 0,-3-3 0,-4-2 0,-5-2 0,51-148 0,-63 133 9,31-169 1,-58 224 56,-2-1 0,-4 1 1,-2-1-1,-10-110 0,3 136 34,-1 0 0,-2 0 0,-2 1 0,0 0-1,-3 1 1,0 0 0,-33-53 0,25 52 31,-2 1-1,-1 1 1,-2 1 0,-1 2 0,-1 0-1,-50-38 1,-2 10 5,-3 3-1,-1 4 1,-171-71-1,-294-62-501,307 120 249,-1 2-61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17324,'0'5'2208,"1"-5"-1928,4-2 424,-2-1-440,1-8 33,7-8-145,0-10-337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15603,'0'11'4763,"-6"23"-3443,-14 53-880,-16 165 0,34-230-404,-1 16-99,2-22-457,0 0 1,-4 19-1,4-35 498,1 0-1,0 1 0,0-1 0,0 0 0,0 0 0,0 0 0,-1 0 0,1 0 0,0 0 0,0 0 0,0 0 0,0 0 0,-1 0 0,1 0 0,0 0 0,0 0 0,0 0 0,-1 0 1,1 0-1,0 0 0,0 0 0,0 0 0,-1 0 0,1 0 0,0 0 0,0 0 0,0 0 0,0 0 0,-1 0 0,1 0 0,0 0 0,0 0 0,0 0 0,0-1 0,0 1 0,-1 0 1,1 0-1,0 0 0,0 0 0,0 0 0,0-1 0,0 1 0,0 0 0,0 0 0,0 0 0,-1 0 0,1-1 0,0 1 0,0 0 0,0 0 0,0 0 0,0-1 0,0 1 0,0 0 1,0 0-1,-7-14-338,-1-10-258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20564,'0'1'50,"0"-1"-1,-1 0 0,1 0 0,0 0 1,0 1-1,0-1 0,0 0 0,0 0 1,0 0-1,0 1 0,0-1 0,1 0 1,-1 0-1,0 0 0,0 1 1,0-1-1,0 0 0,0 0 0,0 0 1,0 1-1,0-1 0,0 0 0,1 0 1,-1 0-1,0 0 0,0 1 0,0-1 1,0 0-1,1 0 0,-1 0 0,0 0 1,0 0-1,0 0 0,0 0 0,1 0 1,-1 0-1,0 1 0,0-1 0,0 0 1,1 0-1,-1 0 0,0 0 0,12-6 799,13-17-349,-21 20-156,100-106 1285,-64 64-1724,69-59 0,-108 103 83,0 0-1,0 0 1,1 0 0,-1 0-1,0 0 1,1 0 0,-1 1-1,1-1 1,-1 0 0,1 1-1,2-1 1,-4 1 9,0 0 0,1 0-1,-1 0 1,0 0 0,1 0-1,-1 0 1,0 0 0,0 1 0,1-1-1,-1 0 1,0 0 0,0 0 0,0 0-1,1 1 1,-1-1 0,0 0-1,0 0 1,0 0 0,1 1 0,-1-1-1,0 0 1,0 0 0,0 1-1,0-1 1,0 0 0,0 0 0,1 1-1,-1-1 1,0 0 0,0 1 0,0-1-1,0 0 1,0 0 0,0 1-1,0 0 1,-1 4-25,0 1-1,0 0 1,0 0 0,-3 8-1,3-11 35,-22 66-98,-11 43 232,29-93-283,1 0 0,1 1 0,-1 33-1,4-52 119,0-1-1,-1 1 0,1 0 0,0-1 1,0 1-1,0-1 0,0 1 0,0 0 1,0-1-1,0 1 0,0-1 0,1 1 1,-1 0-1,0-1 0,0 1 0,0-1 1,1 1-1,-1-1 0,0 1 0,1 0 1,-1-1-1,0 0 0,1 1 1,-1-1-1,1 1 0,-1-1 0,1 1 1,-1-1-1,0 0 0,1 1 0,0-1 1,0 1-1,1-2-2,-1 1 0,1 0 0,-1-1 0,1 1 0,0-1 0,-1 0 0,1 1 0,-1-1 0,1 0 0,-1 0 0,0 0 0,3-2 0,21-18-312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16291,'3'-5'1489,"4"3"-889,7 2-192,5 0 784,8 0-128,10 0-327,1 0-145,8 0-128,2-1-32,-3-4-144,-2 0-160,0-3-592,-7 0-352,-7-3 688,-7 6-144,-7 5-120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37 140 16884,'1'2'187,"1"-1"1,-1 1-1,1-1 1,0 0-1,0 0 1,0 0 0,0 0-1,0 0 1,0 0-1,0 0 1,0-1-1,0 1 1,0-1-1,1 1 1,-1-1 0,0 0-1,0 0 1,0 0-1,0 0 1,1-1-1,2 0 1,1-1 32,0 0 1,0-1-1,0 0 1,-1 0-1,1 0 0,5-6 1,-1 3-70,0-2 0,-1 1 0,1-1 1,-2-1-1,1 1 0,-1-2 0,13-18 0,-21 27-141,0 1-1,1 0 0,-1-1 0,0 1 0,0 0 1,0-1-1,1 1 0,-1 0 0,0-1 0,0 1 0,0-1 1,0 1-1,1-1 0,-1 1 0,0 0 0,0-1 1,0 1-1,0-1 0,0 1 0,0-1 0,0 1 1,0 0-1,-1-1 0,1 1 0,0-1 0,0 1 1,0-1-1,0 1 0,-1-1 0,-11 0 190,-21 13 19,21-5-192,1 1 1,-1 0-1,2 0 1,-1 1-1,1 1 1,0 0-1,1 0 1,0 1-1,1 0 1,-12 20-1,13-19-41,0 2 0,1-1 0,0 1-1,1 0 1,1 0 0,0 0 0,1 0 0,0 1 0,-1 26 0,4-36-67,0-1 0,1 0 0,-1 1 1,1-1-1,0 0 0,0 1 0,0-1 1,0 0-1,1 0 0,-1 0 0,1 0 1,0 0-1,1-1 0,-1 1 0,4 4 1,-4-6 37,0 0 0,0-1 0,1 1 0,-1-1 0,0 1 0,1-1 0,-1 0 0,1 0 0,-1 0 0,1 0 0,-1-1 1,1 1-1,0-1 0,-1 1 0,1-1 0,0 0 0,-1 0 0,1 0 0,0 0 0,0-1 0,-1 1 0,1-1 0,-1 1 1,1-1-1,0 0 0,2-1 0,31-20-383,5-7-162</inkml:trace>
  <inkml:trace contextRef="#ctx0" brushRef="#br0" timeOffset="0.99">489 0 16203,'-28'23'2510,"-32"33"0,51-47-2310,1 1 1,1-1 0,-1 1-1,2 1 1,-1-1-1,1 1 1,-6 16 0,11-25-206,1-1 0,-1 1 1,1-1-1,-1 1 0,1-1 1,-1 1-1,1 0 0,0-1 1,0 1-1,0 0 0,0-1 1,0 1-1,0 0 1,0-1-1,1 1 0,-1-1 1,0 1-1,1-1 0,0 1 1,-1 0-1,1-1 0,0 0 1,1 2-1,-1-1-19,1-1 0,-1 0 0,1 0 0,0 0 0,0 0-1,0 0 1,0 0 0,0 0 0,0 0 0,0-1 0,0 1 0,0-1 0,0 0 0,0 1-1,3-1 1,7-1-121,1 1 0,-1-2-1,0 1 1,22-8-1,6-4-19,-26 8 96,0 0 1,1 1-1,-1 1 1,31-4-1,-44 7 74,0 0 0,-1 0 0,1 0 0,0 0 0,0 0 0,0 0 0,-1 0 0,1 0 0,0 0 0,0 0 0,0 1 0,-1-1 0,1 0 0,0 1 0,0-1 0,-1 1 0,1-1 0,0 0 0,-1 1 0,1-1 0,0 1 0,-1 0 0,1-1 0,-1 1 0,1 0 0,-1-1 0,1 1 0,-1 0 0,0-1 0,1 1 0,-1 0 0,0 0 0,0-1 0,1 1 0,-1 0 0,0 0 0,0 0 0,0-1 0,0 1 0,0 0 0,0 0 0,0 0 0,0-1 0,0 1 0,0 0 0,-1 0 0,1 0 0,0-1 0,-1 2 0,-2 6 78,0-1 1,0 1-1,-1-1 1,-4 7-1,5-9-26,-10 19 440,-33 41 0,41-58-419,-1-1-1,0 1 1,0-1-1,-1 0 0,0 0 1,0-1-1,0 0 1,0-1-1,-17 8 1,23-11-120,-1 0 1,1-1 0,-1 1-1,1-1 1,-1 0-1,1 1 1,-1-1 0,1 0-1,-1 0 1,1 0 0,-1 0-1,0 0 1,1 0-1,-3-1 1,3 0-19,0 0 1,0 1-1,0-1 0,0 0 0,1 0 1,-1 0-1,0 1 0,0-1 0,1 0 0,-1 0 1,1 0-1,-1 0 0,1 0 0,-1-1 1,1 1-1,-1 0 0,1 0 0,0 0 1,0 0-1,0 0 0,0-1 0,0 0 1,-1-9-96,1 1 1,0-1 0,1 1 0,0-1-1,3-14 1,12-25-533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15611,'-27'94'2786,"19"-72"-2263,1 0 0,1 1 0,-7 45 1,13-48-570,0 0 1,1-1-1,1 1 1,1-1-1,0 1 1,2-1-1,0 0 1,1 0 0,1-1-1,13 26 1,-43-77-206,-1 1 1,-1 1 0,-56-52 0,53 56 1475,27 27-1203,1-1 0,0 1 0,0 0 1,0 0-1,0 0 0,0 0 0,0-1 0,-1 1 1,1 0-1,0 0 0,0 0 0,0 0 1,0-1-1,0 1 0,0 0 0,0 0 0,0 0 1,0-1-1,0 1 0,0 0 0,0 0 1,0 0-1,0-1 0,0 1 0,0 0 1,0 0-1,0 0 0,0-1 0,0 1 0,0 0 1,0 0-1,0 0 0,0-1 0,0 1 1,1 0-1,-1 0 0,0 0 0,0 0 0,0-1 1,0 1-1,0 0 0,1 0 0,-1 0 1,0 0-1,0 0 0,0 0 0,0 0 0,1 0 1,-1-1-1,0 1 0,0 0 0,0 0 1,1 0-1,-1 0 0,0 0 0,0 0 1,0 0-1,1 0 0,-1 0 0,0 0 0,0 0 1,0 0-1,1 0 0,13 0 272,64 1 780,82-8 0,-111 1-819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242 245 14115,'4'-4'275,"-2"0"0,1 0 0,0 0 0,-1 0 1,0-1-1,0 1 0,0-1 0,-1 0 0,1 1 0,-1-1 0,0 0 0,0-8 0,-1 11-169,0 0 0,0 1 0,0-1-1,-1 0 1,1 0 0,-1 0 0,1 0-1,-1 0 1,0 1 0,0-1-1,0 0 1,0 1 0,0-1 0,0 1-1,0-1 1,0 1 0,-1-1 0,1 1-1,-1 0 1,1-1 0,-1 1 0,1 0-1,-1 0 1,0 0 0,1 0 0,-1 1-1,0-1 1,0 0 0,1 1-1,-1-1 1,0 1 0,0 0 0,0 0-1,0-1 1,-2 1 0,-4 0 27,0 0 1,0 1-1,1-1 1,-1 2-1,0-1 0,0 1 1,1 0-1,-1 0 1,1 1-1,0 0 0,0 0 1,0 1-1,0 0 1,0 0-1,1 1 0,0 0 1,0 0-1,-10 10 1,8-6-113,1 0 0,-1 0 1,1 0-1,1 1 0,0 0 1,0 0-1,1 1 1,0-1-1,1 1 0,0 0 1,1 0-1,-2 13 1,4-19-14,1 0 0,0 0 0,0-1 0,0 1 0,0 0 0,1 0 0,0 0 1,0 0-1,2 7 0,-2-11-5,-1 1 0,1 0 0,0-1 0,0 1 0,0 0 0,0-1 0,0 1 0,1-1 0,-1 0 0,0 1 0,1-1 0,-1 0 0,0 0 0,1 0 0,0 0 0,-1 0 0,1 0 0,0 0 0,-1-1 0,1 1 0,0 0 0,0-1 0,-1 1 0,1-1 0,0 0 0,0 0 0,2 0 0,3-1 8,0 0 1,-1 0-1,1-1 0,0 0 1,-1 0-1,0-1 1,0 0-1,1 0 0,-2 0 1,1-1-1,0 1 1,10-10-1,3-5 76,35-38 1,-44 45-41,-1 0 0,-1 0 0,0-1 0,0 0 0,-1-1 0,9-21 0,-26 45 25,-6 14-67,13-17-10,1-1-1,-1 1 0,1 0 0,1 0 0,0 0 0,0 0 0,0 11 1,1-17 5,0 0 0,0-1 0,0 1 0,0 0 0,1-1 0,-1 1 0,0 0 0,1-1 0,-1 1 0,1 0 0,0-1 0,-1 1 1,1-1-1,0 1 0,0-1 0,0 1 0,0-1 0,0 0 0,0 1 0,1-1 0,-1 0 0,0 0 0,1 0 0,-1 0 0,1 0 0,-1 0 0,1-1 1,-1 1-1,1 0 0,-1-1 0,1 1 0,0-1 0,-1 1 0,1-1 0,0 0 0,0 0 0,-1 0 0,1 0 0,2 0 0,5-1 16,1-1-1,-1 0 0,0-1 0,0 0 0,0 0 0,0-1 0,-1 0 0,1-1 1,-1 0-1,0 0 0,9-8 0,6-6 75,-1-1-1,25-29 1,11-27 229,-60 81-308,0 0-1,1 0 1,-1-1 0,1 1-1,0 0 1,1 0 0,-1 0-1,1 0 1,0 9 0,0-13-12,0 0 1,0 1 0,1-1-1,-1 0 1,0 0-1,1 0 1,-1 0 0,0 0-1,1 0 1,-1 0 0,1-1-1,-1 1 1,1 0 0,0 0-1,-1 0 1,1 0 0,0-1-1,0 1 1,-1 0 0,1 0-1,0-1 1,0 1 0,0-1-1,1 1 1,1 0-1,-1 0 0,1-1 1,-1 1-1,1-1 0,-1 0 0,1 0 0,-1 0 1,1 0-1,0 0 0,2-1 0,4-1-5,1 0-1,-1-1 1,0 0 0,14-7-1,46-36-134,-69 51 81,0-1-1,-1 1 1,0-1 0,0 1 0,-3 7-1,1-2 18,1 0-1,0 1 1,0-1-1,1 1 0,0 17 1,1-26 40,-1 0 0,1 0 0,1-1 0,-1 1 0,0 0 0,0-1-1,1 1 1,-1 0 0,1 0 0,-1-1 0,1 1 0,0-1 0,-1 1 0,1 0 0,0-1 0,0 0 0,0 1 0,1-1 0,-1 0 0,0 1 0,0-1 0,1 0 0,-1 0 0,0 0 0,1 0 0,-1 0 0,1 0 0,0-1 0,-1 1 0,1 0 0,0-1 0,-1 1 0,1-1 0,0 0 0,-1 1 0,1-1 0,0 0 0,0 0-1,0 0 1,-1 0 0,1-1 0,3 0 0,4-1-1,0 0 0,0-1-1,0-1 1,-1 1 0,1-1-1,-1-1 1,0 0-1,0 0 1,0 0 0,-1-1-1,9-8 1,1-3 7,-1-1 0,0 0-1,15-25 1,-15 19-3,14-27 0,-26 43-16,0 0 0,-1 1 1,0-2-1,0 1 0,-1 0 0,0 0 0,-1-1 0,1-11 0,-2 17-48,-1 4 18,-2 10-9,-1 17-9,12 160-59,0-18 123,-7-131 18,-3 116-25,1-133 79,-2 1-1,0-1 1,-2 0-1,-12 37 0,17-57-35,-1 0-1,0 0 1,0 1-1,0-1 0,0-1 1,0 1-1,-1 0 1,1 0-1,0 0 0,-1-1 1,0 1-1,1-1 1,-1 1-1,0-1 0,0 1 1,1-1-1,-1 0 1,-3 1-1,3-2-7,1 0-1,0 1 1,-1-1-1,1-1 1,0 1-1,-1 0 1,1 0-1,-1 0 0,1-1 1,0 1-1,-1-1 1,1 1-1,0-1 1,0 1-1,-1-1 1,1 0-1,0 0 1,0 0-1,0 1 1,0-1-1,0 0 1,0 0-1,0 0 1,0-1-1,0 1 1,1 0-1,-1 0 1,0 0-1,1-1 1,-1 1-1,0-2 1,-5-10 57,1 0 1,1-1 0,0 1-1,0-1 1,1 0 0,1 0 0,1 0-1,0 0 1,1-25 0,1 21-110,1 0 0,1 0 0,0 1 0,2-1 0,0 1 0,0 0 0,11-21 0,-10 28-157,0-1 0,0 1 0,1 1 0,1 0 0,-1 0 0,1 0 0,1 1 0,18-14 0,-5 7-284,1 1 0,45-20-1,-17 11-119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86 203 16516,'-6'11'6647,"-9"27"-5313,4-12-875,1-2-410,0 1-1,1 0 1,2 0 0,1 1-1,-5 41 1,11-59-40,4-8 5,4-15 24,3-29 84,-2 0-1,7-89 0,-11-14 40,2 160-187,1 0 0,0 0 0,1-1-1,0-1 1,13 14 0,-18-21 23,0-1 0,1 0 0,-1 0 0,0 0 0,1 0 0,0-1 0,0 1 0,0-1 0,0 0 0,0-1 0,0 1 0,0-1 0,0 0 0,1-1 0,-1 1 0,0-1 0,1 0 0,-1 0 0,0-1 0,0 1 0,1-1 0,-1 0 0,0-1 0,6-2 0,-2 1 11,-1-1 0,-1 0 1,1-1-1,0 0 0,-1 0 1,0 0-1,0-1 1,-1 0-1,0-1 0,0 1 1,0-1-1,-1 0 0,8-14 1,-5 7 20,0 0 1,-2-1 0,0 0-1,0 0 1,5-25-1,-12 38-34,-4 6-9,-4 13-17,-4 19 28,1 1 0,2 0 0,1 1 0,2 0 0,-2 46 0,9-79-10,0-1-1,0 0 1,0 1-1,1-1 1,0 0 0,0 0-1,0 1 1,0-1-1,0 0 1,1 0-1,0 0 1,0 0 0,0-1-1,0 1 1,1 0-1,-1-1 1,1 0-1,6 6 1,-6-7-148,0 0-1,0 0 1,0 0 0,1 0-1,-1-1 1,1 1 0,-1-1-1,1 0 1,0 0-1,0 0 1,-1-1 0,1 1-1,0-1 1,0 0 0,0 0-1,-1 0 1,1 0 0,0-1-1,0 0 1,-1 0 0,6-1-1,-4-1-96,1 1 0,-1-1 0,0 0-1,1 0 1,-2-1 0,1 1-1,0-1 1,-1 0 0,1 0 0,-1-1-1,3-4 1,10-12-798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13139,'-1'6'668,"0"1"0,0-1-1,1 1 1,0-1 0,0 1 0,0-1 0,1 1 0,0-1 0,3 9 0,-5 3-787,-1 10-219,2-27 328,0 0 0,0-1 0,1 1 0,-1 0 0,0-1 1,0 1-1,1 0 0,-1-1 0,0 1 0,1 0 0,-1-1 0,0 1 0,1-1 0,-1 1 1,1-1-1,-1 1 0,1-1 0,-1 1 0,1-1 0,0 0 0,-1 1 0,1-1 0,-1 0 1,1 1-1,0-1 0,-1 0 0,1 0 0,0 0 0,-1 1 0,1-1 0,0 0 0,0 0 1,-1 0-1,2 0 0,-1 0-78,-1-1 1,1 1 0,0 0 0,0 0-1,-1-1 1,1 1 0,0 0 0,0-1-1,-1 1 1,1-1 0,0 1 0,-1-1-1,1 1 1,-1-1 0,1 1-1,-1-1 1,1 0 0,-1 1 0,1-1-1,-1 0 1,1 1 0,-1-1 0,0 0-1,1-1 1,6-21-1135,-6 18 1105,1-4-158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17684,'1'-1'142,"-1"1"1,0-1-1,0 1 1,1-1-1,-1 0 1,0 1-1,1-1 1,-1 1-1,1-1 1,-1 1-1,0-1 1,1 1-1,-1-1 1,1 1-1,0 0 1,-1-1-1,1 1 1,-1 0-1,1-1 1,0 1-1,-1 0 1,1 0-1,0-1 1,-1 1-1,1 0 1,-1 0-1,1 0 1,1 0-1,-2 1-21,1-1 0,0 1 0,0 0 0,-1-1 0,1 1 0,-1 0 1,1 0-1,-1-1 0,1 1 0,-1 0 0,0 0 0,1 0 0,-1 0 0,0 0 0,0 0 0,1 1 0,2 42 565,-4-28-631,-1-1-1,0 1 1,-1-1 0,-1 0-1,-7 18 1,-3 15-751,21-52-1723,4-11 2024,-4-3-299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 15747,'9'-11'2736,"-12"26"-696,1-8-1877,-28 98 2460,-21 87-1720,46-163-827,-12 88 248,15-100-258,1-1 0,1 0 0,1 1-1,5 31 1,-22-121-840,-8-92 0,24 164 756,0-1-1,0 1 1,0 0-1,-1 0 1,1-1-1,1 1 1,-1 0-1,0 0 1,0-1-1,0 1 1,1 0-1,-1 0 1,0 0-1,1 0 1,-1 0 0,1-1-1,0 1 1,-1 0-1,1 0 1,0 0-1,0 0 1,-1 0-1,1 1 1,0-1-1,0 0 1,0 0-1,0 1 1,0-1-1,0 0 1,3 0 0,0 0-13,1 0 0,0 0 1,0 0-1,0 1 1,0 0-1,7 1 1,10-1 20,-7-2 2,0 0-1,0-1 1,0 0 0,0-2-1,-1 0 1,0 0 0,0-1 0,0-1-1,-1 0 1,0-1 0,0-1-1,21-19 1,-20 17 19,-2-2 0,0 0-1,0 0 1,-1-1 0,-1 0 0,0-1-1,-1 0 1,0-1 0,-2 0 0,11-31-1,-14 27 50,-5 11 6,-5 13 59,-1 7-39,0 1-1,0 0 1,2 0 0,-1 1-1,-3 15 1,-17 70 328,24-89-379,-5 24 146,1 1 0,-1 46 0,6-63-132,1-1 0,1 1 0,1-1 0,0 0 0,1 1 0,10 29 0,-12-44-43,-1 0 0,1 0 0,0-1 0,0 1 1,0 0-1,0-1 0,0 1 0,0-1 0,0 1 1,3 1-1,1-3 62,-1-12-12,-1-16-59,-2 1 1,-1 0 0,-6-46-1,6 72-5,1 1-1,-1 0 1,0-1-1,0 1 1,1 0-1,-1-1 1,0 1-1,1 0 0,-1 0 1,0-1-1,1 1 1,-1 0-1,0 0 1,1 0-1,-1 0 1,0-1-1,1 1 1,-1 0-1,1 0 1,-1 0-1,0 0 1,1 0-1,-1 0 0,1 0 1,-1 0-1,0 0 1,1 0-1,-1 0 1,0 0-1,1 0 1,-1 1-1,1-1 1,-1 0-1,1 0 1,28 6-311,-2-1-33,-15-5 222,1 0 1,-1 0-1,0-1 1,0-1-1,0 0 1,0-1-1,0 0 1,-1-1 0,1 0-1,-1-1 1,20-12-1,-79 61 586,52-58 696,-4 12-1091,0 1 1,1-1 0,-1 0 0,0 1-1,1-1 1,-1 0 0,1 1-1,-1-1 1,1 1 0,0-1-1,0 1 1,0 0 0,1-2-1,1 0 29,4-4-16,-1 0 0,1 0 1,5-9-1,-12 16-73,0 0 1,0-1-1,0 1 0,0 0 0,0 0 1,0 0-1,0 0 0,0-1 0,0 1 1,0 0-1,0 0 0,0 0 0,-1 0 1,1-1-1,0 1 0,0 0 1,0 0-1,0 0 0,0 0 0,0 0 1,-1 0-1,1-1 0,0 1 0,0 0 1,0 0-1,0 0 0,-1 0 0,1 0 1,0 0-1,0 0 0,0 0 0,0 0 1,-1 0-1,1 0 0,0 0 1,0 0-1,0 0 0,0 0 0,-1 0 1,1 0-1,0 0 0,0 0 0,0 0 1,-1 0-1,1 0 0,0 0 0,0 0 1,0 0-1,0 0 0,0 1 0,-1-1 1,1 0-1,0 0 0,0 0 1,0 0-1,0 0 0,-13 4 4,2 1 3,0 0-1,0 1 1,1 0-1,0 1 0,0 0 1,-9 8-1,14-11 4,1-1 0,1 1 1,-1 0-1,0 0 0,1 1 0,0-1 0,0 1 1,0-1-1,0 1 0,1 0 0,0 0 0,0 0 1,0 0-1,1 1 0,-2 9 0,3-14-7,0 1 0,0-1 0,0 1 0,0-1 0,0 1 0,1-1 0,-1 1 0,1-1 0,-1 1 0,1-1 0,-1 1 0,1-1 0,0 0-1,-1 1 1,1-1 0,0 0 0,0 0 0,0 0 0,0 1 0,0-1 0,2 1 0,0 0-1,0 0 0,0-1 0,0 1 1,1-1-1,-1 0 0,0 0 0,0 0 0,1 0 0,3 0 0,6 0 7,0 0-1,0-1 1,-1 0-1,17-3 1,-9-1-9,0-1 1,0 0-1,-1-1 1,1-1-1,-2-1 1,1-1-1,-1-1 1,-1 0-1,1-1 1,21-19 0,-29 21-12,0 0 1,0-1-1,-2 0 1,1-1-1,-1 1 1,-1-2-1,9-14 1,-12 17 3,-1 0 1,1 1 0,-2-2-1,1 1 1,-1 0 0,0-1-1,-1 1 1,0 0 0,-1-1-1,-1-18 1,1 23 0,-1 1 0,1 0 0,-1 0 0,0 0 0,-1 0 0,1 0 0,-1 0 0,0 0 1,0 1-1,-2-5 0,3 7 2,0 0 1,0 0 0,0 0 0,0 1-1,1-1 1,-1 0 0,0 1 0,0-1-1,0 0 1,-1 1 0,1-1 0,0 1 0,0 0-1,0-1 1,0 1 0,0 0 0,0 0-1,-1 0 1,1 0 0,0 0 0,0 0-1,0 0 1,0 0 0,-1 0 0,1 0-1,0 1 1,0-1 0,0 0 0,0 1-1,0-1 1,0 1 0,0-1 0,0 1 0,0 0-1,0-1 1,0 1 0,0 0 0,0 0-1,-1 1 1,-4 4-8,1-1 0,0 1 0,0 1 0,0-1 0,1 0 0,-1 1 0,-2 8 0,-22 54-1,26-60 13,-3 5 15,2 1 1,0 0 0,0 0-1,1 0 1,1 0-1,1 0 1,0 25 0,1-35-26,1-1 1,-1 0 0,1 1-1,-1-1 1,1 1 0,1-1-1,-1 0 1,1 0 0,-1 0-1,1 0 1,0 0-1,1 0 1,-1 0 0,1-1-1,-1 1 1,1-1 0,0 1-1,1-1 1,-1 0 0,0-1-1,1 1 1,0 0 0,-1-1-1,1 0 1,0 0 0,0 0-1,0 0 1,1-1 0,-1 0-1,6 2 1,-6-2-90,0-1 0,1 1 0,-1-1 0,0 1 0,1-1 0,-1-1 0,0 1 0,0 0 0,1-1 0,-1 0-1,0 0 1,0 0 0,0-1 0,0 0 0,0 1 0,0-1 0,0-1 0,0 1 0,-1 0 0,1-1 0,4-5 0,6-9-375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16468,'-9'0'2152,"10"0"-2376,6-7 1496,1 1-600,3-2-304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16259,'-1'-1'2136,"1"1"-2082,-7 6 625,-9 15 395,10-11-778,0 1 1,1 0 0,-7 21 0,11-27-291,-1 1 0,1-1 0,0 0 0,1 1 0,-1-1 1,1 1-1,0 0 0,1-1 0,-1 1 0,3 9 1,-3-13-9,1-1 0,0 1 0,-1 0 1,1-1-1,0 1 0,-1-1 1,1 1-1,0-1 0,0 1 0,0-1 1,1 0-1,-1 1 0,0-1 1,0 0-1,1 0 0,-1 0 0,0 0 1,1 0-1,-1 0 0,1 0 1,2 0-1,-1 0 5,-1 0 0,1-1 0,0 0 0,0 0 0,0 0 0,0 0 0,0 0 0,0 0 0,0-1 0,0 1 0,4-2 0,3-2 28,-1 0 1,1 0 0,-1-1-1,0 0 1,-1 0 0,11-9 0,-5 1 147,0-1 0,-1 0 0,0-1 0,-1 0 0,17-31 1,-27 131 184,-1-79-368,0 0 0,0 0 1,1 0-1,0-1 0,0 1 0,0 0 1,1-1-1,-1 0 0,2 1 1,-1-1-1,0 0 0,1 0 1,5 4-1,-7-7 12,0 0 0,0 0 1,0-1-1,0 1 0,1-1 0,-1 0 0,1 0 1,-1 0-1,1 0 0,-1 0 0,1 0 0,0 0 1,-1-1-1,1 0 0,0 1 0,0-1 0,-1 0 1,1 0-1,0-1 0,-1 1 0,1 0 0,0-1 1,-1 0-1,1 0 0,0 0 0,-1 0 0,1 0 1,-1 0-1,0 0 0,5-4 0,-1 0 30,0 0 0,0 0 0,0-1 0,-1 0 0,1 0 0,-2 0 0,1-1-1,-1 0 1,0 1 0,0-2 0,-1 1 0,5-12 0,-4 8-15,-1-1 0,0 1 0,-1-1 0,0 0 0,-1 1 0,0-1 0,-1-23-1,-3 25-111,2 11-103,1 1 172,0-1 0,0 1-1,0 0 1,0-1 0,1 1 0,-1 0 0,1-1 0,-1 1 0,1 0 0,-1-1 0,2 2 0,2 3-25,0-1 1,0 0-1,0-1 1,0 1-1,1-1 1,0 0-1,0 0 1,0 0-1,0-1 1,0 0-1,1 0 1,0 0 0,-1 0-1,1-1 1,0 0-1,9 1 1,-10-1 37,-1-1 0,0-1 0,0 1 0,1-1 0,-1 0 0,0 0 0,1 0 0,-1 0 0,0-1 0,1 0 0,-1 0 0,0 0 0,0 0 1,0-1-1,0 1 0,0-1 0,0 0 0,0 0 0,-1-1 0,1 1 0,-1-1 0,1 0 0,-1 0 0,5-6 0,-7 9 14,-1-1-1,1 0 1,0 1-1,-1-1 1,1 0-1,-1 1 1,1-1 0,-1 0-1,1 0 1,-1 0-1,1 0 1,-1 1-1,0-1 1,0 0-1,1 0 1,-1 0 0,0 0-1,0 0 1,0 0-1,0 0 1,0 0-1,0 1 1,0-1-1,0 0 1,0 0 0,-1 0-1,1 0 1,0 0-1,-1 0 1,1 0-1,0 1 1,-1-1-1,1 0 1,-1 0-1,1 1 1,-1-1 0,0 0-1,1 1 1,-1-1-1,0 0 1,1 1-1,-1-1 1,-1 0-1,0 0 6,0 0-1,-1 0 0,1 1 0,0-1 0,-1 1 0,1-1 0,-1 1 0,1 0 1,0 0-1,-1 0 0,1 0 0,-1 1 0,1-1 0,0 0 0,-1 1 0,-2 1 1,-3 2 5,-1 0 1,1 0 0,0 1 0,0 0 0,1 1 0,-8 7-1,12-11-8,0 0 0,0 1 0,1-1 1,0 1-1,-1 0 0,1-1 0,0 1 0,1 0 0,-1 0 0,0 0 0,1 1 0,-1-1 0,1 0 0,0 1 0,0-1 0,1 1 0,-1-1 0,1 0 0,-1 6 0,2-8-5,-1 0 1,0 1-1,1-1 1,0 0-1,-1 0 1,1 0-1,-1 0 0,1 0 1,0 1-1,0-1 1,0-1-1,0 1 1,0 0-1,0 0 1,0 0-1,0 0 0,0-1 1,0 1-1,0 0 1,0-1-1,1 1 1,-1-1-1,0 1 0,0-1 1,3 1-1,34 3 44,-33-4-43,62-1 11,111-15-1,41-1 134,-219 17-122,0 0 0,1-1-1,-1 1 1,0 0 0,0 0 0,0 0 0,1 0-1,-1 0 1,0 0 0,0 0 0,0 0 0,1-1-1,-1 1 1,0 0 0,0 0 0,0 0 0,0 0-1,1-1 1,-1 1 0,0 0 0,0 0 0,0 0-1,0 0 1,0-1 0,0 1 0,0 0 0,0 0-1,0-1 1,0 1 0,0 0 0,0 0 0,1 0 0,-1-1-1,-1 1 1,1 0 0,0 0 0,0-1 0,-2-15 598,-13-24-52,9 23-351,-2-6-110,4 15-212,1 0-1,0 0 1,1-1-1,0 1 1,-1-12-1,3 20 29,1-1 0,-1 1-1,0-1 1,1 1-1,-1-1 1,0 1 0,1-1-1,-1 1 1,1-1-1,-1 1 1,1 0 0,-1-1-1,1 1 1,0 0-1,-1 0 1,1-1 0,-1 1-1,1 0 1,-1 0-1,1 0 1,0-1 0,-1 1-1,1 0 1,0 0-1,-1 0 1,1 0 0,-1 0-1,1 0 1,0 1-1,-1-1 1,2 0 0,27 3-1204,-25-2 1176,22 3-594,3-1-145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0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20228,'-1'14'2137,"-2"-1"-1529,-1-3-352,1-1 1440,3-2-1992,3-4-480,1-8 720,0-2-264,1-1-192</inkml:trace>
  <inkml:trace contextRef="#ctx0" brushRef="#br0" timeOffset="1">21 385 18436,'0'18'2256,"0"-7"-1319,0-7-417,3-8 1872,1-4-1296,2-5-1608,-1-1 784,-5-12-368,0-5-168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15707,'2'95'2766,"-2"-43"-1294,2-1-1,15 88 1,-5-87-1169,-5-29-456,-2 1 0,0 1 0,-2-1 0,1 36 0,-4-59 77,0 1-1,0-1 1,0 0 0,0 0-1,0 0 1,0 1 0,0-1-1,-1 0 1,1 0-1,0 0 1,-1 1 0,1-1-1,-1 0 1,1 0 0,-1 0-1,1 0 1,-1 0 0,0 0-1,-1 1 1,1-1 1,0-1 1,1 0 0,-1 0-1,0 0 1,0 0-1,1 0 1,-1 0-1,0 0 1,0 0 0,1 0-1,-1 0 1,0-1-1,1 1 1,-1 0-1,0 0 1,1-1 0,-1 1-1,0 0 1,1-1-1,-1 1 1,1-1-1,-1 1 1,0-1 0,-6-6-457,1 1 1,-1-1 0,-8-12 0,-57-84-623,4-5 4035,68 107-2786,-1 0 0,0 0 0,1 1 0,-1-1 0,1 0 0,0 0 0,-1 0 0,1 0 0,0 0 0,-1 0 0,1 0 0,0 0 0,0 0 0,0 0 0,0 0-1,0-1 1,0 0 0,0 2-48,1-1-1,-1 1 0,0 0 0,1-1 0,-1 1 0,0 0 1,1-1-1,-1 1 0,0 0 0,1-1 0,-1 1 1,1 0-1,-1 0 0,0 0 0,1-1 0,-1 1 1,1 0-1,-1 0 0,1 0 0,-1 0 0,1 0 0,-1 0 1,1 0-1,-1 0 0,1 0 0,7 0 206,-1 1 0,0 1-1,0-1 1,7 4 0,-1-2-90,116 23-68,-107-23-168,1-1 1,-1-1-1,42-3 0,-4-9-68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17052,'3'14'2821,"0"13"-1687,-3-21-832,2 18 603,6 30-1,-7-49-867,0 1 0,1-1-1,-1 1 1,1-1 0,0 0-1,1 0 1,-1 0 0,1 0-1,0 0 1,1 0 0,4 5-1,-5-8-35,0 0-1,-1 0 0,2-1 0,-1 1 1,0-1-1,0 1 0,0-1 0,1 0 1,-1 0-1,0 0 0,1-1 0,-1 1 1,1-1-1,-1 0 0,1 0 1,-1 0-1,1 0 0,-1-1 0,0 1 1,1-1-1,-1 0 0,1 0 0,-1 0 1,3-2-1,10-4 16,0-1 0,-1 0 0,20-13 0,-11 2 19,-19 14-12,1 1 0,-1-1-1,1 1 1,0 1 0,0-1 0,0 1 0,0 0-1,9-3 1,-15 6-20,1 0-1,-1 0 1,0 0 0,1 0 0,-1 0-1,0 0 1,1 0 0,-1 0-1,0 1 1,1-1 0,-1 0-1,0 0 1,1 0 0,-1 0-1,0 0 1,0 1 0,1-1-1,-1 0 1,0 0 0,0 1 0,1-1-1,-1 0 1,0 0 0,0 1-1,0-1 1,1 0 0,-1 0-1,0 1 1,0-1 0,0 0-1,0 1 1,0-1 0,0 0-1,0 1 1,0-1 0,1 0 0,-1 1-1,0-1 1,-1 0 0,1 1-1,0-1 1,0 0 0,0 1-1,0-1 1,0 0 0,0 1-1,0-1 1,0 0 0,-1 1-1,-6 23 59,5-15-41,-5 14 20,4-13-22,0-1 0,0 1 0,0 13 0,2-22-41,1-1 0,0 0 1,0 1-1,0-1 0,0 1 0,0-1 1,0 0-1,0 1 0,0-1 0,0 0 1,0 1-1,0-1 0,0 1 0,0-1 1,0 0-1,0 1 0,0-1 0,0 0 1,0 1-1,1-1 0,-1 0 0,0 1 1,0-1-1,0 0 0,1 1 0,-1-1 1,0 0-1,0 1 0,1-1 0,-1 0 1,0 0-1,1 1 0,-1-1 0,0 0 1,1 0-1,-1 0 0,0 0 0,1 1 1,-1-1-1,0 0 0,1 0 0,-1 0 1,1 0-1,-1 0 0,0 0 0,1 0 1,-1 0-1,0 0 0,1 0 0,-1 0 1,1 0-1,-1 0 0,0-1 0,1 1 1,-1 0-1,0 0 0,1 0 0,-1 0 1,0-1-1,1 1 0,-1 0 0,27-18-939,-21 13 930,16-9-442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15635,'1'-1'215,"-1"-1"-1,1 1 0,-1 0 0,1 0 0,0 0 0,-1 0 1,1 0-1,0 0 0,0 0 0,0 0 0,0 0 0,0 0 1,0 0-1,0 1 0,0-1 0,0 0 0,0 1 1,0-1-1,0 1 0,1-1 0,-1 1 0,0-1 0,0 1 1,1 0-1,-1 0 0,0-1 0,0 1 0,1 0 1,1 1-1,42-3 2014,-45 2-2222,22 1 378,34 6 1,-50-6-383,-1 0 0,1 0 0,0 1 0,0 0 0,-1 0 0,1 1-1,-1-1 1,0 1 0,1 0 0,7 7 0,-12-9-3,-1-1-1,1 1 1,0 0-1,-1 0 1,1 0-1,0 0 0,-1 0 1,0 0-1,1 0 1,-1 0-1,1 0 1,-1 0-1,0 0 1,0 0-1,1 0 0,-1 0 1,0 0-1,0 0 1,0 1-1,0-1 1,-1 1-1,1 1-1,-1-1 0,0 1 0,0-1 0,0 0-1,0 1 1,-1-1 0,1 0 0,-3 4 0,-4 3-6,-1 0 0,0 0 0,-10 7 0,12-10 6,-10 9-73,-13 10-156,0-1 0,-42 25 0,63-47-908,9-2 1133,0 0 0,0-1 0,0 1 0,0 0 1,0 0-1,0 0 0,0 0 0,0 0 0,0 0 0,0-1 0,0 1 1,0 0-1,0 0 0,0 0 0,0 0 0,0 0 0,0-1 0,0 1 1,0 0-1,0 0 0,0 0 0,0 0 0,0 0 0,0-1 0,0 1 1,0 0-1,0 0 0,0 0 0,0 0 0,1 0 0,-1 0 0,0-1 1,0 1-1,0 0 0,0 0 0,0 0 0,0 0 0,0 0 0,1 0 0,-1 0 1,0 0-1,0 0 0,10-7-405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13595,'4'-2'4168,"-4"2"-4092,8 6 2622,14 15-209,-12-12-1739,-4-3-522,1-1-1,-1 2 1,0-1 0,0 1 0,-1 0 0,0 0-1,5 9 1,-9-14-227,0 1-1,0-1 0,-1 0 1,1 0-1,-1 1 1,1-1-1,-1 0 0,0 1 1,0-1-1,0 1 1,0-1-1,0 0 0,-1 1 1,1-1-1,-1 0 1,0 0-1,1 1 0,-1-1 1,0 0-1,0 0 0,0 0 1,-1 0-1,1 0 1,0 0-1,-1 0 0,1 0 1,-1-1-1,0 1 1,0 0-1,1-1 0,-4 2 1,-81 56-1213,85-59 1195,1 0 1,0 0-1,0 1 1,-1-1-1,1 0 1,0 0-1,0 1 1,0-1-1,-1 0 1,1 1-1,0-1 1,0 0-1,0 1 1,0-1-1,0 0 1,0 1-1,0-1 1,-1 0-1,1 1 1,0-1-1,0 0 1,1 1-1,-1-1 1,0 0-1,0 1 1,0-1-1,0 1 1,0-1-1,0 0 1,0 0-1,0 1 1,1-1-1,-1 0 1,0 1-1,0-1 1,0 0-1,1 1 1,-1-1-1,0 0 1,0 0-1,1 0 1,-1 1-1,0-1 1,1 0-1,-1 0 1,0 0-1,1 0 1,-1 1-1,0-1 1,1 0-1,-1 0 1,0 0-1,1 0 1,-1 0-1,0 0 1,1 0-1,22 7-309,27 2-141,-33-7 341,0 0 1,-1 1-1,0 1 1,0 1-1,0 0 1,0 1-1,18 11 1,-32-17 119,-1 1 0,0 0 0,0-1 0,0 1 1,-1 0-1,1 0 0,0-1 0,0 1 1,0 0-1,0 0 0,-1 0 0,1 0 0,0 0 1,-1 0-1,1 0 0,-1 0 0,1 0 0,-1 1 1,0-1-1,1 0 0,-1 0 0,0 0 0,0 0 1,0 1-1,0 0 0,0 0 22,-1 0-1,0 0 1,1 0-1,-1-1 1,0 1-1,0 0 0,0 0 1,0-1-1,-1 1 1,1-1-1,0 1 1,-1-1-1,-2 3 1,-6 3 186,0 0-1,0 0 1,-20 8 0,30-15-193,-13 7 149,0-1 0,-1-1 0,0 0 0,0-1 0,0 0 0,-22 2 0,35-6-237,-1 0-1,1 0 1,0 0-1,0 0 1,0 0-1,-1 0 1,1 0-1,0 0 1,0 0-1,0-1 1,0 1 0,0 0-1,-1-1 1,0 0-1,1 0 29,1 1 0,0 0 0,0 0 0,0-1 1,-1 1-1,1 0 0,0-1 0,0 1 0,0 0 0,0-1 0,0 1 0,0 0 0,-1-1 0,1 1 0,0 0 0,0-1 0,0 1 0,0-1 0,0 1 0,1 0 1,-1-1-1,0 1 0,0 0 0,0-1 0,0 1 0,0 0 0,0-1 0,0 1 0,1 0 0,-1-1 0,2-1-85,0-1 0,0 1 0,0-1-1,0 1 1,0 0 0,0 0 0,1 0 0,-1 0-1,5-2 1,26-12-792</inkml:trace>
  <inkml:trace contextRef="#ctx0" brushRef="#br0" timeOffset="1">583 147 16580,'-28'20'1198,"-53"40"506,71-51-1378,0-1 0,1 1 0,1 1 0,0 0 0,-12 17 0,19-25-266,0-1 1,0 1-1,0 0 0,0 0 1,0 1-1,0-1 1,0 0-1,0 0 0,1 0 1,-1 0-1,1 1 1,0-1-1,0 0 0,0 1 1,0-1-1,0 0 1,0 0-1,0 1 0,1-1 1,-1 0-1,1 0 0,1 3 1,0-3-26,-1 0 0,1 0 0,0 0 0,0 0-1,0 0 1,0 0 0,0-1 0,0 1 0,0-1 0,1 0 0,-1 1 0,1-1 0,-1 0 0,1-1 0,-1 1 0,1 0-1,-1-1 1,6 1 0,7 1 5,0-1 0,0-1-1,0-1 1,0 0-1,0 0 1,-1-2 0,1 0-1,-1-1 1,1 0 0,-1-1-1,0 0 1,-1-2-1,1 1 1,-1-2 0,0 1-1,20-18 1,-30 22-64,0 0 0,0 0-1,0-1 1,-1 1 0,1-1 0,-1 1 0,0-1 0,0 0-1,0 0 1,0 0 0,-1 0 0,0 0 0,0 0 0,0-1 0,0 1-1,0 0 1,-1 0 0,0-1 0,0 1 0,0 0 0,-1-1 0,1 1-1,-1 0 1,0-1 0,0 1 0,0 0 0,-1 0 0,0 0-1,1 0 1,-1 0 0,-1 0 0,1 1 0,0-1 0,-1 1 0,0 0-1,0-1 1,0 1 0,0 0 0,-1 1 0,1-1 0,-1 1 0,1-1-1,-1 1 1,0 0 0,-5-2 0,1 1-234,1 1 0,-1-1 0,0 1-1,1 1 1,-1-1 0,-8 1 0,12 1 151,-1-1 0,1 1 0,0 1 0,0-1 0,0 1 0,0-1 0,-1 1 0,1 1 0,0-1 0,1 0 0,-1 1 0,-7 4 0,-8 13-584</inkml:trace>
  <inkml:trace contextRef="#ctx0" brushRef="#br0" timeOffset="2">999 219 15395,'8'0'2289,"13"3"-1313,12-3-456,7-5 2273,14-1-1937,3 3-104,4-1-768,-5 3-584,-13 1-2265,-8-2 2521,-26 5-384,-14 4-280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11514,'17'3'1505,"9"-3"-777,4 0-312,10-3 1376,0-2-1408,1-3-31,0 0-1,-1 2-256</inkml:trace>
  <inkml:trace contextRef="#ctx0" brushRef="#br0" timeOffset="1">424 1 15219,'13'6'349,"0"0"0,0 0-1,0-1 1,1-1 0,-1 0-1,1-1 1,0 0 0,20 0-1,-14 0 120,0 0-1,36 10 0,-54-12-451,-1 0 1,1-1 0,0 1-1,0 0 1,-1 0 0,1 0-1,0 0 1,-1 0-1,1 0 1,-1 0 0,1 0-1,-1 1 1,0-1-1,0 1 1,0-1 0,1 1-1,-1-1 1,0 1-1,-1 0 1,2 2 0,-1-1-6,-1 0 0,1-1 0,-1 1 0,0 0 0,0-1 1,-1 1-1,1 0 0,0-1 0,-1 1 0,1-1 0,-1 1 0,0-1 1,-1 4-1,-5 6 7,0 1 0,0-1 0,-1-1 0,-13 16 0,17-23-6,-13 17-29,-1 0 0,-1-1 0,-1-2 0,-1 0 0,-1-1 1,0-1-1,-1 0 0,0-2 0,-1-1 0,-30 11 0,11-11-31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18628,'2'10'1448,"-5"12"-1144,-5 5-136,-6 14 569,-1 4-193,-5 9-400,0 7-120,1-6-152,2-4-112,7-16-256,7-9-137,14-20-311,8-9 592,4-23 8,-1-9-176,-1-20 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10618,'0'32'995,"-1"-4"57,1 1 1,1-1 0,2 1 0,10 44 0,-11-66-941,0 0 1,0 0 0,1 0 0,0 0 0,1-1 0,-1 1 0,1-1 0,0 0-1,1 0 1,0-1 0,0 1 0,0-1 0,0 0 0,1 0 0,0-1 0,0 0-1,0 0 1,0 0 0,1-1 0,-1 1 0,1-2 0,0 1 0,8 1 0,-10-2-29,1 0 1,0-1 0,0 0 0,0 0 0,1-1 0,-1 0 0,0 0 0,0 0 0,0-1 0,0 1 0,6-3 0,-9 2 2,1-1 1,-1 1 0,0-1-1,0 0 1,0 0 0,0 0-1,0 0 1,-1 0 0,1-1 0,-1 1-1,1-1 1,-1 1 0,0-1-1,0 0 1,0 0 0,-1 0-1,1 0 1,-1 0 0,1-1-1,0-3 1,2-6 85,-2 1-1,1-1 1,-1 1-1,-1-1 1,-1 0-1,1 1 1,-4-26-1,-1 11-277,-1 0 0,-14-41-1,19 66 51,-1-1-92,0 0-1,1 0 1,-1 0-1,-1 0 1,1 0-1,0 1 1,-1-1-1,1 0 1,-1 1-1,0-1 0,0 1 1,0-1-1,-3-1 1,2 7-297,1 12-138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87 12891,'1'-1'126,"0"0"1,0-1 0,0 1-1,0 0 1,-1 0 0,1-1-1,0 1 1,-1-1 0,1 1-1,-1 0 1,1-1 0,-1 1-1,0-1 1,0 1 0,0-1-1,0 1 1,0-1 0,0 1-1,0-1 1,0 1 0,0-1-1,-1 1 1,1-1 0,0 1-1,-1-1 1,0 1 0,1 0-1,-1-1 1,0 1 0,1 0-1,-1-1 1,-2-1 0,1 2 2,0 0 1,0-1 0,0 1-1,0 0 1,-1 0 0,1 0-1,0 0 1,-1 0 0,1 1-1,-1-1 1,1 1 0,-1 0-1,1 0 1,-1-1 0,1 2-1,-1-1 1,1 0 0,0 0-1,-1 1 1,-2 0 0,-3 2-34,-1 0 0,0 0 1,1 1-1,0 0 1,0 0-1,0 1 0,1 0 1,0 0-1,-1 1 1,2 0-1,-9 9 1,10-9-86,0-1 1,1 1 0,-1 0 0,1 0 0,1 1 0,-1-1 0,1 1-1,0 0 1,1 0 0,0 0 0,0 0 0,0 0 0,1 0 0,-1 12 0,2-17 0,0 0 1,0 1 0,0-1 0,0 0-1,0 0 1,1 0 0,-1 0 0,1 0 0,0 0-1,-1 0 1,1 0 0,0 0 0,0 0-1,0 0 1,0 0 0,1 0 0,-1-1 0,0 1-1,1-1 1,0 1 0,1 1 0,0-2 31,-1 1 1,1-1 0,0 0-1,0 0 1,0 0-1,0 0 1,0-1 0,0 1-1,0-1 1,0 1 0,0-1-1,0 0 1,4-1-1,1 0 89,0-1-1,1 1 0,-2-1 0,1-1 1,0 0-1,0 0 0,-1 0 0,0-1 1,0 0-1,11-8 0,-11 5-7,-1 1-1,1-1 1,-2 0-1,1-1 1,-1 1-1,0-1 1,0 0-1,-1-1 1,3-8-1,-4 10-84,-1 0 0,0 0-1,0 0 1,0 0-1,-1 0 1,0 0 0,-1 0-1,0-1 1,0 1 0,0 0-1,-1 0 1,-1-8-1,1 13-38,1 1-1,-1-1 0,1 0 1,-1 0-1,0 0 1,0 0-1,0 1 0,0-1 1,0 0-1,0 1 0,0-1 1,0 1-1,-1-1 0,1 1 1,0 0-1,-1-1 1,-2 0-1,3 1-5,0 1 1,0-1-1,-1 1 1,1 0-1,0-1 1,-1 1-1,1 0 1,0 0-1,-1 0 0,1 0 1,0 0-1,-1 0 1,1 1-1,0-1 1,-1 0-1,1 1 1,0-1-1,-1 1 0,0 0 1,-1 1-9,0-1 0,0 1-1,0 1 1,0-1 0,1 0 0,-1 1 0,1-1 0,-1 1-1,1 0 1,0-1 0,0 1 0,1 0 0,-1 0 0,0 1-1,1-1 1,0 0 0,-2 6 0,3-6 6,-1-1 0,1 0 0,0 0-1,-1 0 1,1 0 0,0 0 0,1 1 0,-1-1 0,0 0-1,1 0 1,-1 0 0,1 0 0,-1 0 0,1 0 0,0 0-1,0 0 1,0 0 0,0 0 0,0-1 0,3 4 0,-1-2-4,0-1 0,-1 0 1,1 0-1,0 0 1,0-1-1,0 1 0,1-1 1,-1 0-1,0 1 1,1-2-1,5 2 0,6 0-59,0-1-1,0 0 0,-1-1 1,30-5-1,15-5-202,-30 4-35,40-3 0,-67 9 298,-1 0 1,1 0 0,0 0-1,-1 1 1,1-1-1,0 0 1,-1 1 0,1-1-1,-1 1 1,1-1 0,-1 1-1,1 0 1,-1 0 0,0 0-1,1 0 1,-1 0 0,0 0-1,1 0 1,-1 0-1,0 0 1,0 0 0,0 1-1,0-1 1,0 0 0,-1 1-1,1-1 1,0 1 0,0-1-1,0 4 1,6 7 86,-6-11-63,-1 0 0,1 0 0,0 0 0,0 0 1,0 0-1,0-1 0,1 1 0,-1 0 0,0-1 1,0 1-1,0-1 0,0 1 0,1-1 0,-1 0 1,0 1-1,0-1 0,1 0 0,-1 0 0,0 0 1,0 0-1,3 0 0,30-5 200,-29 4-182,52-12 243,-26 5-164,34-4-1,-57 11-116,0 0 0,1 1 1,-1 0-1,0 0 0,0 1 1,1 0-1,-1 1 0,0-1 1,9 5-1,-15-6 0,1 2 0,-1-1 0,0 0-1,0 0 1,0 1 0,1-1 0,-1 1 0,-1 0-1,1 0 1,0-1 0,0 1 0,-1 0-1,1 1 1,-1-1 0,2 3 0,0 2-19,0-1 0,-1 1 0,-1-1 0,3 10 0,-4-15 27,0 0 0,0 0 0,0 0 0,0 0 0,1-1 1,-1 1-1,0 0 0,1 0 0,-1-1 0,1 1 0,-1 0 0,1-1 0,-1 1 0,1 0 0,-1-1 0,1 1 0,0-1 0,-1 1 0,1-1 0,0 1 1,-1-1-1,1 1 0,1 0 0,0-1 5,0 1 0,0-1 1,0 0-1,-1 0 0,1 0 1,0 0-1,0 0 0,0 0 1,-1-1-1,4 0 0,5-2 16,-1-1-1,1 0 0,10-7 0,-14 8-38,39-24-320,-34 19-320,0 1 0,0 0-1,1 1 1,0 0 0,19-6 0,-30 12 480,0 0 0,0 0 0,-1 0 0,1-1-1,0 1 1,0 0 0,0 0 0,-1 0 0,1 0 0,0 0 0,0 0 0,0 0 0,-1 1-1,1-1 1,0 0 0,0 0 0,0 1 0,-1-1 0,2 1 0,3 2-726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140 378 15923,'-37'27'1740,"19"-14"-780,-26 23 0,40-32-769,0 1 0,0-1 0,1 0-1,-1 1 1,1 0 0,0 0 0,0 0 0,0 0-1,1 0 1,-3 11 0,4-15-167,1 0-1,0-1 1,-1 1-1,1 0 1,0 0 0,0-1-1,0 1 1,0 0-1,0 0 1,0 0 0,0-1-1,0 1 1,0 0 0,0 0-1,1-1 1,-1 1-1,0 0 1,0 0 0,1-1-1,-1 1 1,0 0-1,1-1 1,-1 1 0,1 0-1,-1-1 1,1 1 0,-1-1-1,1 1 1,-1-1-1,1 1 1,0-1 0,-1 1-1,1-1 1,0 1-1,-1-1 1,1 0 0,0 0-1,0 1 1,-1-1-1,1 0 1,0 0 0,0 0-1,-1 0 1,1 0 0,0 0-1,0 0 1,0 0-1,-1 0 1,1 0 0,0 0-1,0 0 1,-1 0-1,2-1 1,5 0 58,-1-1-1,1 0 1,-1 0-1,12-5 1,-3-1 27,0 0-1,0-2 1,-1 1 0,18-17-1,-24 18-81,0 0 0,0 0 0,-1 0 0,0-1 0,-1 0 0,0 0 0,9-19 0,-13 17-11,-6 10-9,-12 15-2,13-9-4,0 1 1,0 0-1,0-1 0,1 1 1,0 0-1,0 0 1,0 1-1,1-1 1,0 0-1,0 0 0,1 1 1,0 9-1,0-13-1,0 0 0,1 0 0,-1 0-1,1 0 1,0 0 0,0 0 0,0 0-1,0 0 1,0 0 0,1-1 0,-1 1-1,1-1 1,0 1 0,0-1 0,0 1 0,0-1-1,0 0 1,1 0 0,-1 0 0,0 0-1,1 0 1,0-1 0,-1 1 0,1-1 0,0 0-1,0 0 1,4 2 0,3-1-2,1 0-1,0-1 1,0 0 0,1 0 0,-1-1-1,0-1 1,0 0 0,0 0 0,0-1-1,-1-1 1,1 0 0,19-7 0,-11 1-1,0 0 0,0-1 1,-1 0-1,0-2 0,29-24 0,-27 17 5,0-1 0,-1-1 0,-1-1 0,-1 0-1,22-40 1,-28 43 10,-2 0 0,0 0 0,-1-1 0,-1 0-1,-1-1 1,-1 1 0,-1-1 0,2-22 0,-5 36-2,-1 0 1,0-1-1,-1 1 0,-1-8 1,2 14-10,0 0 1,0 0 0,0 0 0,0 0 0,0 0 0,0 0 0,-1 1 0,1-1-1,0 0 1,-1 0 0,1 0 0,0 0 0,-1 0 0,1 1 0,-1-1 0,0 0 0,1 0-1,-1 1 1,0-1 0,1 0 0,-1 1 0,0-1 0,0 1 0,1-1 0,-1 1 0,0-1-1,0 1 1,0-1 0,0 1 0,0 0 0,0 0 0,0-1 0,0 1 0,0 0 0,0 0-1,1 0 1,-1 0 0,0 0 0,0 0 0,0 0 0,0 1 0,0-1 0,-1 1 0,-2 0 6,0 1 0,1 1 0,-1-1 0,1 0 0,0 1 1,0 0-1,0 0 0,0 0 0,0 0 0,0 0 1,1 0-1,-3 5 0,-24 48 76,20-35-55,0 0-1,2 1 1,0 0-1,2 1 1,0-1-1,-1 25 1,6-35-101,-1 0 1,2 0-1,0-1 1,0 1-1,6 22 1,-5-27-95,1 0 0,-1 0 0,1-1 0,1 1 1,-1-1-1,1 0 0,0 0 0,0 0 0,1-1 0,8 9 0,7 1-187,-1-6-132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41 12059,'0'-1'267,"1"0"1,0 1 0,-1-1 0,1 1-1,0-1 1,-1 0 0,1 0-1,-1 1 1,1-1 0,-1 0 0,1 0-1,-1 0 1,0 1 0,1-1 0,-3-3 2398,-5 10-996,-4 6-667,0 2 0,1-1 0,-12 24 0,19-32-953,0 1 0,0-1 0,1 1 1,-1 0-1,1 0 0,1 0 0,-1 1 0,1-1 0,0 0 0,1 0 0,-1 1 1,2 8-1,-1-13-40,0-1 1,1 1 0,-1 0 0,1-1 0,-1 1-1,1 0 1,0-1 0,-1 1 0,1-1-1,0 1 1,0-1 0,0 0 0,1 1 0,-1-1-1,0 0 1,0 0 0,1 0 0,-1 0-1,0 0 1,4 2 0,-2-2 11,0 0 1,0 0-1,1 0 0,-1 0 0,0-1 0,1 0 1,-1 1-1,1-1 0,-1 0 0,4-1 1,4-1 52,-1 0 0,1 0 0,-1-1 0,0 0 0,19-10 0,-15 5 18,0-2 0,0 0 1,-1-1-1,0 0 0,-1-1 0,21-26 0,-23 27-70,-12 74-199,3-61 174,-1 0 0,0 0-1,0 0 1,1 0 0,-1-1 0,1 1-1,-1 0 1,1 0 0,0 0 0,0-1-1,0 1 1,0 0 0,0-1 0,0 1-1,0-1 1,0 1 0,1-1 0,-1 0-1,2 2 1,-1-2 4,-1-1 0,1 1-1,-1-1 1,1 1 0,0-1 0,0 1-1,-1-1 1,1 0 0,0 0 0,0 0-1,-1 0 1,1 0 0,0 0-1,0 0 1,-1-1 0,4 0 0,2-1 12,-1-1 1,0 0 0,0 0-1,0 0 1,0-1-1,0 0 1,-1 0-1,1 0 1,6-8 0,-7 6-7,-1 1 0,1-1 1,-1 0-1,0 0 1,-1 0-1,1-1 0,-1 1 1,-1-1-1,1 0 0,-1 0 1,0 0-1,-1 0 1,1 0-1,-1 0 0,-1 0 1,1-1-1,-2-11 0,1 18-12,0 0 0,-1 0 0,1 0-1,0 0 1,0 0 0,0 0 0,-1 0-1,1 0 1,-1 1 0,1-1 0,-1 0-1,1 0 1,-1 0 0,1 1 0,-1-1-1,0 0 1,1 1 0,-1-1 0,0 0-1,1 1 1,-1-1 0,0 1 0,0-1-1,0 1 1,0 0 0,1-1 0,-1 1-1,0 0 1,0-1 0,0 1 0,0 0-1,0 0 1,0 0 0,0 0 0,0 0-1,0 0 1,0 0 0,0 0 0,0 0-1,1 1 1,-1-1 0,0 0 0,0 1-1,0-1 1,0 0 0,0 1 0,0-1-1,1 1 1,-1-1 0,0 1 0,0 0-1,-4 2-22,0 1 1,0-1-1,1 1 0,-1 0 0,1 0 0,-6 8 0,3-1-17,0 0 1,1 0-1,1 0 1,-6 17-1,9-22 26,0 0-1,0 0 1,1 0-1,0 0 1,0 0 0,1 0-1,0 1 1,0-1 0,0 0-1,2 10 1,-1-13 1,0-1-1,0 0 1,0 0 0,0 0-1,0 0 1,1 1 0,-1-2-1,1 1 1,0 0 0,-1 0 0,1 0-1,0-1 1,0 1 0,0-1-1,0 0 1,0 1 0,1-1-1,-1 0 1,0 0 0,0 0 0,1-1-1,-1 1 1,0 0 0,4-1-1,7 2-122,0 0 0,0-1-1,16-1 1,-21 0 48,0 0 28,19 1-203,1-2 0,-1 0-1,0-2 1,30-7 0,-56 9 277,0 1 0,0 0 0,0 0-1,0-1 1,-1 1 0,1-1 0,0 1 0,0-1 0,-1 1-1,1-1 1,0 1 0,0-1 0,-1 0 0,1 1 0,-1-1-1,1 0 1,-1 0 0,1 1 0,-1-1 0,1 0 0,-1 0 0,0 0-1,1 0 1,-1 1 0,0-1 0,0 0 0,1 0 0,-1 0-1,0 0 1,0 0 0,0 0 0,0 0 0,0 0 0,-1-1-1,0-4-20,-1-1 0,0 1 0,0-1 0,-4-7 0,4 11-273,0-1-1,1 0 0,-1-1 1,1 1-1,0 0 1,-1-9-1,2 11 233,0 0 0,1 0 0,-1 0 0,0 1 0,1-1 0,0 0 0,-1 0 0,1 0 0,0 1 0,0-1 0,0 0 0,0 1 0,1-1 0,-1 1 0,3-4 0,9-4-462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2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136 139 14155,'18'-36'1805,"-12"24"-1125,0 0-1,0 0 1,1 1-1,0 0 0,1 0 1,15-16-1,-22 26-637,-1 1 0,0-1-1,1 1 1,-1-1-1,0 1 1,1 0-1,-1-1 1,0 1-1,1 0 1,-1 0 0,1-1-1,-1 1 1,1 0-1,-1 0 1,1 0-1,-1-1 1,1 1-1,-1 0 1,1 0 0,-1 0-1,1 0 1,-1 0-1,1 0 1,-1 0-1,1 0 1,-1 0-1,1 0 1,-1 0 0,1 0-1,-1 1 1,1-1-1,-1 0 1,0 0-1,2 1 1,-2 0 5,1 0 1,0 0-1,-1 1 0,1-1 0,0 0 1,-1 0-1,0 1 0,1-1 0,-1 0 1,0 1-1,0-1 0,1 3 0,-4 43 377,-3-17-289,0 0-1,-2-1 1,-19 45-1,-47 83 62,14-33-113,55-111-77,-8 16 13,-16 50-1,27-72-19,0 0-1,1 0 1,0 0 0,0 0 0,0 0 0,1 0-1,0 0 1,0 0 0,1 1 0,0-1-1,0 0 1,1 0 0,3 10 0,-3-13-1,1 0-1,0 1 1,0-1 0,0 0 0,1-1-1,-1 1 1,1-1 0,0 1 0,0-1-1,0 0 1,0 0 0,1-1 0,-1 1-1,1-1 1,-1 0 0,1-1 0,0 1-1,0-1 1,0 0 0,0 0 0,0 0 0,0 0-1,8-1 1,-3 0-3,0 0 1,0-1-1,-1 0 0,1 0 0,0-1 1,-1-1-1,1 1 0,-1-1 0,1-1 1,-1 0-1,11-7 0,-11 5 16,-1 0 0,1-1 0,-2-1 0,1 1 0,-1-1 0,0 0 0,-1-1 0,1 0 0,-2 0 0,1 0 0,-1 0 0,3-12 0,-4 12 53,-1 0 0,0 0 0,-1 0 0,0 0 1,-1-1-1,0 1 0,0 0 0,-1-1 0,0 1 0,-1-1 0,0 1 0,0 0 0,-6-18 0,6 23-13,0 1 0,-1-1 0,0 1 0,1 0 0,-1 0 0,0 0 0,-1-1 0,1 2 0,0-1 0,-1 0 0,0 0 0,1 1 0,-1 0 0,0-1 0,0 1 0,-1 0 0,1 1 0,0-1 0,-1 0 0,1 1 0,-1 0 0,1 0 0,-1 0 0,-6-1 0,4 2-94,0-1 1,0 1-1,0 1 1,0-1 0,-1 1-1,1 0 1,0 1 0,0-1-1,0 1 1,1 0 0,-1 0-1,0 1 1,1 0 0,-6 4-1,11-8 13,0 1 0,0 0 0,0 0 0,0 0-1,0 0 1,0 0 0,0 0 0,0 0 0,0 0 0,0 0 0,0 0-1,0 0 1,0 0 0,0 0 0,0 0 0,0 0 0,0 0 0,0-1-1,-1 1 1,1 0 0,0 0 0,0 0 0,0 0 0,0 0 0,0 0-1,0 0 1,0 0 0,0 0 0,0 0 0,0 0 0,0 0 0,0 0-1,0 0 1,0 0 0,9-11-322,14-15 0,5-4-224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15067,'0'-1'38,"0"1"1,0 0-1,-1-1 0,1 1 0,0-1 1,0 1-1,0 0 0,-1-1 0,1 1 0,0 0 1,-1-1-1,1 1 0,0 0 0,-1-1 0,1 1 1,-1 0-1,1 0 0,0 0 0,-1-1 1,1 1-1,-1 0 0,1 0 0,0 0 0,-1 0 1,1 0-1,-1 0 0,1 0 0,-1 0 1,1 0-1,-1 0 0,1 0 0,0 0 0,-1 0 1,1 0-1,-1 0 0,1 0 0,-1 0 0,1 1 1,0-1-1,-1 0 0,1 0 0,-1 1 1,1-1-1,0 0 0,-1 0 0,1 1 0,0-1 1,0 0-1,-1 1 0,1-1 0,0 0 1,0 1-1,-1-1 0,1 1 0,0-1 0,0 0 1,-1 2-1,-13 26 747,-3 30-453,4 0-1,2 0 1,2 1 0,3 0-1,2 67 1,8-65-165,-4-56-119,1 1 0,0 0 0,1-1-1,0 1 1,0-1 0,0 1 0,6 9-1,-8-14-21,1-1 0,-1 1 0,0 0-1,1 0 1,0-1 0,-1 1-1,1-1 1,-1 1 0,1 0 0,0-1-1,-1 1 1,1-1 0,0 0-1,0 1 1,-1-1 0,1 1 0,0-1-1,0 0 1,-1 0 0,1 1-1,0-1 1,0 0 0,0 0 0,0 0-1,0 0 1,-1 0 0,1 0-1,0 0 1,0 0 0,0-1-1,0 1 1,-1 0 0,1 0 0,0-1-1,0 1 1,0 0 0,-1-1-1,1 1 1,0-1 0,-1 1 0,1-1-1,0 1 1,0-2 0,1 0 64,1 0 1,-1-1 0,0 1-1,0-1 1,0 0 0,0 0-1,-1 0 1,1 0 0,1-5-1,2-16 178,0 0-1,-2-1 1,-1 0-1,-1 0 1,-1 0-1,-6-49 1,6 74-270,0 0 0,0 0 0,0-1 0,0 1 1,0 0-1,0 0 0,0 0 0,1 0 0,-1 0 1,0-1-1,0 1 0,0 0 0,0 0 0,0 0 1,0 0-1,0 0 0,1 0 0,-1-1 0,0 1 1,0 0-1,0 0 0,0 0 0,1 0 0,-1 0 1,0 0-1,0 0 0,0 0 0,0 0 0,1 0 1,-1 0-1,0 0 0,0 0 0,0 0 0,1 0 1,-1 0-1,0 0 0,0 0 0,0 0 0,0 0 1,1 0-1,-1 0 0,0 0 0,0 1 0,0-1 1,0 0-1,0 0 0,1 0 0,-1 0 0,0 0 1,0 0-1,0 0 0,0 1 0,0-1 0,0 0 1,0 0-1,1 0 0,-1 0 0,0 1 0,0-1 1,0 0-1,10 9-56,-1-2 2,-1-1 0,1 1 1,0-1-1,0-1 1,1 0-1,0 0 1,0-1-1,0 0 1,0-1-1,0 0 0,1 0 1,0-1-1,-1-1 1,1 0-1,15 0 1,-20-1 43,1-1 0,0 0 0,0 0 0,0-1 0,-1 1 0,1-1 0,-1-1 0,1 1 0,-1-1 0,0 0 0,0-1 0,0 0 0,-1 0 0,1 0 0,-1 0 0,0-1 0,0 0 0,0 0 0,-1 0 0,0 0 0,0-1 0,0 0 0,-1 0 0,1 0 0,2-8 0,-5 10 19,0 0-1,1 0 1,-1 1 0,-1-2-1,1 1 1,-1 0-1,1-7 1,-1 10-6,0 0 0,0 1 0,0-1 0,0 0 1,-1 0-1,1 1 0,0-1 0,0 0 0,0 1 1,-1-1-1,1 0 0,0 1 0,0-1 0,-1 0 1,1 1-1,-1-1 0,1 1 0,-1-1 0,1 1 1,-1-1-1,1 1 0,-1-1 0,1 1 0,-1-1 1,1 1-1,-1 0 0,0-1 0,1 1 0,-1 0 0,0 0 1,1-1-1,-1 1 0,0 0 0,0 0 0,1 0 1,-1 0-1,0 0 0,1 0 0,-1 0 0,0 0 1,0 0-1,1 0 0,-1 0 0,0 1 0,1-1 1,-1 0-1,0 0 0,1 1 0,-2-1 0,-2 2 1,0 1 0,0-1 0,0 1 0,1-1 0,-1 1 0,1 0-1,-1 0 1,1 1 0,0-1 0,0 1 0,1-1 0,-4 6 0,-2 4 2,1 0 1,-8 21 0,11-26 1,1 0-1,1 1 1,-1-1 0,2 1 0,-1-1-1,1 1 1,0 0 0,1 14 0,0-20 3,1-1 1,-1 1-1,1-1 1,-1 1-1,1-1 1,0 1-1,0-1 1,0 1 0,0-1-1,1 0 1,-1 0-1,1 0 1,-1 0-1,1 0 1,0 0-1,0 0 1,0 0-1,0-1 1,0 1-1,0-1 1,0 1 0,0-1-1,1 0 1,-1 0-1,0 0 1,1 0-1,-1 0 1,1-1-1,-1 1 1,1-1-1,-1 1 1,1-1 0,3 0-1,4 0 31,0-1 0,0 0 1,0 0-1,0-1 0,0 0 0,0 0 0,-1-1 0,1-1 0,-1 0 1,0 0-1,0-1 0,0 0 0,0 0 0,-1-1 0,0 0 0,9-9 1,5-6 3,-1-1 1,-1-1 0,-1 0 0,17-29 0,-43 69-97,1 0 0,1 0 1,0 1-1,-4 32 0,8-44 57,0 0-1,1 0 1,0 1-1,0-1 0,1 0 1,0 0-1,0 0 1,0 0-1,0-1 1,1 1-1,5 11 0,-6-15-24,1 0-1,-1 0 1,0 0-1,1 0 1,0 0-1,-1 0 1,1 0-1,0-1 1,0 1-1,0-1 1,0 1-1,0-1 1,0 0-1,0 0 1,1 0-1,-1 0 1,0 0-1,1 0 1,-1-1-1,1 1 1,-1-1-1,0 0 1,1 0-1,-1 1 1,1-2-1,-1 1 1,1 0-1,-1 0 1,1-1-1,-1 1 1,4-3-1,0 1-99,-2 0-1,1-1 0,0 0 0,0 0 1,-1 0-1,0 0 0,1-1 0,-1 0 1,-1 0-1,5-5 0,8-10-260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21277,'0'4'1464,"3"6"-1208,2 0-192,3 4-112,1 2-440,1-2 416,4-1-104,-1-5-120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14371,'-1'0'85,"0"0"1,0 1-1,1-1 0,-1 0 0,0 1 0,0-1 1,1 0-1,-1 1 0,1-1 0,-1 1 1,0-1-1,1 1 0,-1 0 0,1-1 0,-1 1 1,1-1-1,-1 1 0,1 0 0,0 0 1,-1-1-1,1 1 0,0 0 0,0 0 1,-1-1-1,1 2 0,-2 2 232,-19 45 675,2 0 0,2 2 0,3-1 0,2 2 1,-7 60-1,18-109-956,-1 14 182,0 0-1,0 0 1,2 0-1,0 0 1,3 18-1,-3-32-196,0 0-1,1 0 1,-1 0-1,1 0 0,0-1 1,0 1-1,0 0 0,1-1 1,-1 1-1,0-1 0,1 1 1,0-1-1,-1 1 0,1-1 1,0 0-1,0 0 1,1 0-1,-1 0 0,0 0 1,0-1-1,1 1 0,-1-1 1,1 1-1,0-1 0,-1 0 1,1 0-1,0 0 0,0-1 1,0 1-1,-1 0 0,1-1 1,0 0-1,0 0 1,0 0-1,0 0 0,0 0 1,5-2-1,1 0-31,0 0 0,0-1-1,1 0 1,-2-1 0,1 0 0,0 0 0,-1-1-1,0 0 1,0 0 0,0-1 0,7-7-1,0-1-107,-1 0-1,0-1 1,-1 0-1,14-22 1,-25 56-403,-3-9 527,1-1 1,1 0 0,0 1-1,0-1 1,5 17 0,-4-23 4,0 0 1,-1 0-1,2 0 1,-1 0 0,0 0-1,1 0 1,-1-1-1,1 1 1,0-1 0,0 1-1,0-1 1,0 0-1,5 2 1,-2-1-5,1-1-1,-1 1 1,1-2 0,0 1-1,0 0 1,11 0 0,1-2-87,1 0 1,-1-1-1,1-1 1,21-5-1,50-17-526,20-3-529,-109 27 1131,-1 0 0,0 0 0,0 0 0,0 0-1,1 0 1,-1 0 0,0 0 0,0 0 0,0 0 0,1 1 0,-1-1 0,0 0 0,0 1-1,0-1 1,0 1 0,0-1 0,0 1 0,0 0 0,0-1 0,0 1 0,0 0 0,0 0 0,0 0-1,0 0 1,0 0 0,-1 0 0,1 0 0,0 0 0,-1 0 0,1 0 0,-1 0 0,1 0-1,-1 0 1,1 3 0,1 4 134,-1 0-1,0 1 1,0-1 0,-1 12-1,1 5 93,36 137 707,-25-119-887,-2 1 0,-1 0 0,2 48 0,-10-78 7,-1 0 0,-1 0 0,0-1 0,-1 1 0,0 0 0,-1-1-1,-1 0 1,0 1 0,-1-1 0,0-1 0,-1 1 0,0-1 0,-1 0-1,-10 14 1,9-17 84,0 1 1,0-2-1,-1 1 0,0-1 0,-11 7 0,16-12-53,0 0 0,0-1-1,0 0 1,0 0 0,0 0-1,0 0 1,0 0 0,-1-1 0,1 0-1,0 0 1,-1 0 0,1 0-1,-1-1 1,1 0 0,-1 0 0,-7-1-1,9 0-38,0 0 0,1 0 0,-1 0 0,0-1-1,0 1 1,1-1 0,-1 0 0,1 0 0,0 0 0,-1 0 0,1 0-1,0 0 1,0-1 0,1 1 0,-1-1 0,0 1 0,1-1-1,-1 0 1,-1-4 0,0-3 10,-1 0-1,2 0 1,-1 0-1,-1-16 1,2 0-93,1 1 1,1-1 0,1 0-1,1 0 1,2 1-1,0 0 1,2-1 0,0 2-1,2-1 1,21-45 0,-20 51-6,2 0 1,0 1-1,1 0 0,0 1 1,2 0-1,0 1 1,1 0-1,0 2 0,1-1 1,1 2-1,1 0 1,-1 1-1,29-13 0,14 1-82,3 2 22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 15443,'1'-3'297,"-1"1"-1,1-1 0,0 0 1,-1 0-1,1 1 0,0-1 0,1 0 1,-1 1-1,0-1 0,3-2 1,-4 5-226,1 0 1,-1 0-1,0 0 1,0 0-1,1 1 1,-1-1-1,0 0 1,0 0-1,1 0 0,-1 1 1,0-1-1,0 0 1,0 0-1,1 1 1,-1-1-1,0 0 1,0 0-1,0 1 1,0-1-1,0 0 1,0 1-1,0-1 1,1 0-1,-1 0 1,0 1-1,0-1 1,0 0-1,0 1 1,0-1-1,0 0 1,0 1-1,-1-1 1,1 0-1,0 0 1,0 1-1,0-1 0,0 16 499,-29 210 1335,7-79-1621,10 8-1736,16-132 1876,-4-22-423,0-1 1,0 0 0,0 0 0,0 0 0,0 0 0,0 0 0,0 0 0,0 0 0,0 1 0,0-1 0,1 0 0,-1 0-1,0 0 1,0 0 0,0 0 0,0 0 0,0 0 0,0 0 0,1 0 0,-1 0 0,0 0 0,0 0 0,0 0 0,0 0-1,0 0 1,1 0 0,-1 0 0,0 0 0,0 0 0,0 0 0,0 0 0,0 0 0,1 0 0,-1 0 0,0 0 0,0 0 0,0 0-1,0 0 1,0 0 0,0 0 0,1 0 0,-1 0 0,0-1 0,0 1 0,9-14-208,5-20-131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16980,'-7'30'1616,"-9"8"-976,2 7-264,-3 8 656,4 5-135,0-2-241,2 0-152,9-4-200,2-1-112,2-4-248,3-6-152,1-6-352,-1-3-176,-2-8-305,-3-4 769,-5-8-264,-7-6-160</inkml:trace>
  <inkml:trace contextRef="#ctx0" brushRef="#br0" timeOffset="1">0 445 16636,'7'0'1576,"5"0"-1008,6 3-232,7 1 752,6-3-240,9 2-623,1-1-329,4 1 1432,2 0-1200,0-3-24,-1 0 16</inkml:trace>
  <inkml:trace contextRef="#ctx0" brushRef="#br0" timeOffset="2">580 514 16508,'-10'11'493,"-13"14"610,-29 43-1,47-60-920,0 0-1,0 0 0,1 0 0,1 0 1,-1 1-1,1 0 0,1-1 1,-1 1-1,2 0 0,-2 15 1,2-21-140,1-1 0,0 0 0,0 1 0,0-1 0,0 0 1,1 1-1,-1-1 0,1 0 0,-1 0 0,1 1 1,0-1-1,0 0 0,0 0 0,0 0 0,0 0 1,0 0-1,1 0 0,-1 0 0,1-1 0,-1 1 1,1 0-1,0-1 0,0 1 0,-1-1 0,1 1 0,0-1 1,0 0-1,0 0 0,1 0 0,-1 0 0,0 0 1,0-1-1,0 1 0,1-1 0,-1 1 0,0-1 1,1 0-1,-1 0 0,3 0 0,4 0 63,-1-1 1,0 0-1,1 0 0,-1-1 1,0 0-1,0-1 0,0 0 1,0 0-1,-1 0 0,9-6 0,-6 3 37,1-2 0,-1 0-1,0 0 1,-1-1-1,0 0 1,0 0-1,-1-1 1,8-12-1,-12 15-77,0 1 0,-1-1 0,1 1 0,-1-1 0,-1 0 0,1-1 0,-1 1 0,0 0 0,-1-1 0,0 1 0,0-1 0,-1 1 0,0-1 0,0 1 0,-1-10 0,0 15-76,1-1-1,0 1 0,-1 0 0,0-1 1,1 1-1,-1 0 0,0-1 0,0 1 1,0 0-1,0 0 0,-1 0 0,1 0 1,-1 0-1,1 0 0,-1 0 0,0 1 1,1-1-1,-1 0 0,0 1 1,0-1-1,0 1 0,0 0 0,0 0 1,-1 0-1,1 0 0,0 0 0,-1 0 1,1 1-1,0-1 0,-1 1 0,1-1 1,-1 1-1,-2 0 0,0 0-194,0 1 0,1 0 0,-1 0 0,0 0 0,1 0 0,-1 1 0,1 0 0,-1 0 0,1 0 0,0 0 0,0 1 0,0-1 0,0 1 0,0 0 0,1 0-1,-4 5 1,6-8 155,0 1-1,1-1 1,-1 1-1,0 0 1,1-1-1,-1 1 1,1 0-1,-1-1 1,1 1-1,-1 0 1,1 0-1,0-1 1,-1 1-1,1 0 1,0 0-1,0 0 1,-1 0-1,1-1 1,0 1-1,0 0 1,0 0-1,0 0 1,0 0-1,0 0 1,1 0-1,-1 1 1,11-2-726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17324,'-7'0'1880,"6"5"-1160,1-2 1081,1-1-1401,4-2 24,5 0-80,2 0-376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18044,'-3'16'1696,"2"-14"-872,4-13-199,5-2-497,1-11 136,4-1-160,4-2-280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14787,'2'12'1296,"6"12"-879,1 3-153,6 10 448,0 3-120,8 4-184,1 4-104,3-3-272,0-1-128,0-2-328,-2-9-96,-4-6-1193,-3-3 1417,-9-9-248,-4-7-240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5 198 14339,'-4'6'1120,"4"1"-864,0 1-88,9-3 433,4-1-65,4-4-160,4-6-40,8-10-32,6-3-8,1-7-40,3-4-136,0-3 664,3-6-648,-9 8 24,-1 4-32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16227,'9'4'1665,"15"0"-1073,3-3-256,8-2 632,5-3-584,5-2 1073,-1-2-1121,-7 2-184,-3-1-48</inkml:trace>
  <inkml:trace contextRef="#ctx0" brushRef="#br0" timeOffset="1">98 172 14379,'11'10'1640,"15"-9"-863,4-1-281,8-3 1104,7-2-720,3 2-640,-1-2-376,-4 1 288,-9-4-144,-14 1-208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2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7 121 15731,'-1'-3'278,"0"-1"0,0 1 0,0-1 0,0 1 0,1-1 0,-1 1 0,1-1 0,0 1 0,0-1 0,0 0 0,1 1 0,-1-1 0,1 1 0,0-1 0,0 1 0,0-1 0,0 1 0,0 0 0,1-1 0,0 1 0,0 0-1,0 0 1,0 0 0,4-4 0,-3 4-178,1-1-1,0 1 1,0 1-1,0-1 1,0 0 0,1 1-1,-1 0 1,1 0-1,-1 0 1,1 1-1,0 0 1,-1-1-1,1 2 1,0-1-1,0 0 1,0 1-1,9 1 1,-10-1-98,0 0 0,0 0 0,0 1 0,0 0 0,0 0-1,-1 0 1,1 0 0,0 0 0,-1 1 0,1 0 0,-1 0 0,1 0 0,-1 0 0,0 0 0,0 1 0,0-1 0,0 1 0,0 0 0,0 0-1,-1 0 1,0 0 0,1 1 0,-1-1 0,0 0 0,-1 1 0,1 0 0,-1-1 0,1 1 0,-1 0 0,1 7 0,-1 0 17,0-1-1,0 1 1,-1 0 0,-1 0 0,0 0 0,0 0-1,-1-1 1,-1 1 0,0-1 0,-5 13 0,-33 60 308,6-13 11,34-69-327,1 1 0,-1 0 0,0-1-1,0 1 1,1 0 0,-1 0 0,1 0 0,0 0-1,-1 0 1,1-1 0,0 1 0,0 0 0,0 0-1,0 0 1,1 0 0,-1 0 0,1 0 0,-1 0-1,1 2 1,1-3-30,-1 0-1,0 0 0,0 0 1,1 1-1,-1-1 0,0 0 1,1-1-1,-1 1 0,1 0 1,-1 0-1,1-1 1,0 1-1,-1 0 0,1-1 1,0 0-1,-1 1 0,1-1 1,0 0-1,0 0 0,-1 0 1,4 0-1,14-2-368,1-1 1,-1 0-1,0-1 0,0-1 1,-1-1-1,26-11 0,7-9-185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 18836,'-1'0'53,"1"-1"-1,-1 1 1,1-1-1,-1 1 1,1-1 0,-1 1-1,1-1 1,-1 1-1,1 0 1,-1-1 0,0 1-1,1 0 1,-1-1-1,0 1 1,1 0 0,-1 0-1,0 0 1,1-1-1,-1 1 1,0 0 0,0 0-1,1 0 1,-1 0-1,0 0 1,1 0 0,-1 1-1,0-1 1,1 0-1,-1 0 1,0 0 0,1 1-1,-1-1 1,0 0-1,1 1 1,-2 0-1,-26 14 357,26-14-233,-3 3-111,0-1 0,0 1 1,1-1-1,-1 1 0,1 1 0,0-1 1,0 0-1,1 1 0,-1 0 0,-3 8 1,6-11-73,0 0 0,0-1 1,0 1-1,1 0 0,-1 0 1,1 0-1,0 0 1,-1 0-1,1 0 0,0 0 1,0 0-1,0-1 0,0 1 1,1 0-1,-1 0 0,0 0 1,1 0-1,0 0 1,-1 0-1,1 0 0,0-1 1,0 1-1,0 0 0,0-1 1,0 1-1,0-1 0,0 1 1,1-1-1,-1 1 1,0-1-1,1 0 0,-1 1 1,1-1-1,2 1 0,19 11-285,32 14 0,-36-19 74,-1 1 1,0 1-1,0 0 1,19 16-1,-32-22 171,-1 0 0,0 0 1,0 0-1,0 1 0,0-1 0,-1 1 0,0 0 0,0 1 0,0-1 0,0 0 0,-1 1 0,0-1 1,0 1-1,-1 0 0,1 0 0,-1-1 0,-1 1 0,1 12 0,-1-11 56,0 0 0,-1-1 0,0 1 0,0 0 0,-1 0 0,0-1 0,0 1-1,-1-1 1,1 0 0,-1 0 0,-1 0 0,1 0 0,-1 0 0,-7 8 0,5-7 109,-1-1 0,0 1 0,0-1 0,0-1 0,-1 0 1,0 0-1,0 0 0,0-1 0,-1 0 0,-9 3 0,8-4 14,-1 0-1,1 0 1,-1-1-1,0-1 1,1 0-1,-1 0 1,0-1-1,-18-3 1,21 2-149,0 0 1,1-1 0,-1 0-1,1-1 1,-1 0 0,1 0 0,0 0-1,0-1 1,0 0 0,1 0-1,-1-1 1,-6-6 0,-16-24-48,6-3-116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17084,'29'-13'1888,"-5"5"-1152,1 2-352,1 1 1177,1 0-857,3 5-960,-4 0-424,2 2 520,3 6-217,-3 3-191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14827,'-6'13'8007,"-23"25"-7087,24-30-361,-1 0-475,-1 0-104,1 0 0,1 0-1,-1 0 1,1 1 0,1 0 0,0 0 0,-6 17 0,10-25-7,0 0 0,0 0 0,0 0 0,0 0 0,0 0 0,0 0 0,0 0 0,0 0 0,1 0 1,-1 0-1,0 0 0,1 0 0,-1 0 0,1 0 0,-1 0 0,1 0 0,-1 0 0,1 0 0,-1-1 0,1 1 0,0 0 0,0 0 0,-1-1 1,1 1-1,0-1 0,0 1 0,0-1 0,0 1 0,0-1 0,0 1 0,0-1 0,0 0 0,0 1 0,1-1 0,6 2-181,-1-1 0,1 1-1,13-1 1,-10 0 10,16 1-217,1 1-84,36 7 0,-56-8 451,-1 0 0,0 0 0,0 1 0,-1-1-1,1 2 1,0-1 0,-1 1 0,0 0 0,0 0 0,6 6 0,-9-8 52,-1 0 0,0 0 0,0 0 0,0 1 0,0-1 0,-1 1 0,1 0 0,0-1 0,-1 1 0,0 0 0,0 0 0,0 0 0,0 0 0,0 0 0,-1 0 0,1 0 0,-1 0 0,0 6 0,0-5 30,-1 0-1,0 0 0,0 0 1,0 0-1,-1 0 0,1 0 1,-1 0-1,0 0 0,0-1 1,-1 1-1,1-1 0,-5 5 1,1 0 72,-2-1 0,1 0 0,-1-1 0,0 0 0,-1 0 0,1-1 0,-1 0 0,0 0-1,0-1 1,-17 6 0,21-9-119,0 0 0,-1 0 0,1 0 0,0 0 0,-1-1 0,1 0 0,-1 0 0,1-1 0,-1 1 0,1-1 0,0 0 0,-1-1 0,1 1 0,0-1 0,-8-4 0,7 2-26,1 1-1,-1-1 0,1 0 0,0-1 0,1 1 1,-1-1-1,1 0 0,0 0 0,0-1 0,0 1 0,1-1 1,-5-9-1,-8-29-250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13747,'29'16'1440,"-8"-2"-888,4-1-328,2-3 2001,2-2-1585,6-5-72,0 2-80</inkml:trace>
  <inkml:trace contextRef="#ctx0" brushRef="#br0" timeOffset="1">527 77 14723,'-4'5'266,"-18"23"1090,2 0 1,-22 40-1,37-59-1177,1-1 0,0 1 0,1-1 0,0 1 0,0 0 0,1 0 0,0 0 0,1 0 0,0 1 0,0-1 0,1 0 1,0 1-1,3 15 0,-2-20-135,0 0 0,0 0 0,1-1 0,0 1 0,0-1 0,0 0 0,0 1 0,1-1 1,-1 0-1,1 0 0,0 0 0,0-1 0,1 1 0,-1-1 0,7 5 0,-4-4-2,-1-1-1,1 0 0,-1-1 0,1 0 1,0 1-1,0-2 0,0 1 0,0-1 1,0 0-1,13 1 0,-5-3 28,0 1 1,0-2-1,-1 0 0,1 0 1,0-1-1,-1-1 0,1-1 0,-1 1 1,0-2-1,14-8 0,-12 5 62,-1 0 0,0-1-1,-1 0 1,0-2-1,-1 1 1,15-18 0,-23 24-71,0-1 0,-1 1 1,1-1-1,-1 0 1,0 1-1,-1-1 0,0-1 1,3-9-1,-4 12-22,-1 0 0,1 0 0,-1 0 0,0 0 0,0-1 0,-1 1 0,1 0 0,-1 0 0,0 0 1,0 0-1,0 0 0,-1 0 0,1 0 0,-4-5 0,2 3-5,-1 1 0,0 0 0,0 0 1,-1 1-1,1-1 0,-1 1 0,0 0 1,0 0-1,-1 1 0,1 0 0,-1-1 1,0 2-1,1-1 0,-12-3 0,-1 1-134,-1 0 0,1 2-1,-34-4 1,44 7-172,-1-1-1,1 1 1,-1 0-1,1 1 1,-1 0-1,1 0 1,0 0-1,0 1 1,0 1-1,0 0 1,0 0-1,0 0 1,0 1-1,-7 5 1,-4 4-589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17508,'6'0'1920,"-4"10"-1336,-8 11-304,-4 4 1281,1 10-889,-4 6-176,-2 9-384,4 2-80,0-2-216,2-6-160,9-12-320,1-6-192,17-20 1056,1-8-424,8-20-153,2-8-127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12387,'0'0'1704,"-8"10"-1024,-5 15-264,0 7 1865,1 5-1521,0 1-88,6 0-224,1-1-72,7-2-80,6-3-56,0-7-240,0 0-248,1-5-368,1-3-232,-8-6 616,-2-9-144,-7 3-200</inkml:trace>
  <inkml:trace contextRef="#ctx0" brushRef="#br0" timeOffset="1">2 285 15595,'-2'0'1881,"12"0"-945,7 0-352,10-1 1392,10-3-695,7-4-385,4 2-256,3-4-752,2 2-432,-7-1 528,-5-1-136,-2 7-176</inkml:trace>
  <inkml:trace contextRef="#ctx0" brushRef="#br0" timeOffset="2">570 573 18668,'3'0'143,"-1"0"0,0 0 1,0 0-1,1-1 0,-1 1 0,0-1 1,0 1-1,0-1 0,1 0 0,-1 0 1,0 0-1,0 0 0,0 0 0,0-1 0,1-1 1,28-26 162,-19 16-7,75-74 1077,86-115 0,-165 191-2089,-19 28 239,0 7 428,0 0-1,2 1 1,0 0-1,2 1 1,1-1-1,1 1 1,1 1-1,0 27 1,4-52 97,0-1-32,-1 0 0,1 0 1,0 1-1,0-1 0,0 0 0,0 0 1,0 1-1,0-1 0,1 0 0,-1 0 1,0 1-1,1-1 0,-1 0 0,1 0 0,-1 0 1,1 0-1,-1 1 0,1-1 0,1 1 1,6-6 173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20900,'5'4'1609,"-5"1"-1233,2-2-336,4 0-72,4 1-448,1-4 472,0 0-288,3 0-200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11907,'-3'22'1576,"0"-1"-672,0-3-312,3-4 1569,-4-3-1161,4-3-152,2-3-160,4-7-656,-1-4 232,3-1-176,0-2-64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18292,'-16'8'1616,"-5"13"-1144,-3 2-224,-5 11 801,-2 4-465,-8 5-232,6 3-128,-4 2-216,5-5-152,5-3-448,4-7-248,2-9 672,2-8-121,4-11-127</inkml:trace>
  <inkml:trace contextRef="#ctx0" brushRef="#br0" timeOffset="1">35 130 16708,'20'8'1496,"0"11"-976,1-2-184,9 6 616,2 1-264,6 0-175,0-2-361,4-1-689,-5-6 569,-4 0-136,0-2-104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18964,'18'0'1728,"4"0"-1151,5 0-265,10 3 664,4-1-128,2 1-688,2 0-384,-6 0-640,-7-3 768,-6 2-248,-5 3-88</inkml:trace>
  <inkml:trace contextRef="#ctx0" brushRef="#br0" timeOffset="1">21 124 18132,'19'2'1648,"5"-2"-1112,6 0-272,5-3 681,2 1-353,3-1-768,-4 0-488,-4-2 560,-2 2-169,-4 0-183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30 117 17612,'-19'9'2978,"8"-4"-1416,19-5 982,191-46-565,-96 20-1699,108-16-2678,-207 41 2355,-3 1 17,1 0 1,-1 0-1,0 0 1,1 0-1,-1 0 1,1-1-1,-1 1 1,1 0-1,-1-1 1,0 1-1,1-1 1,-1 0-1,0 1 1,0-1-1,0 0 1,1 0-1,-1 0 1,2-2-1,-3-1-478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15835,'0'0'1753,"0"12"-1081,-10 4-344,-3 13 1752,-4 8-1399,-5 9-337,-4 6-120,-6 9-176,0 4-24,-1 2-8,1 2-136,0-4-544,2-6-1865,6-19 2225,5-12-288,19-26-240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16788,'-1'0'162,"0"0"1,0 0 0,0 0 0,0 0-1,0 0 1,0 0 0,0 0-1,0 0 1,0 0 0,0 0 0,0 1-1,0-1 1,1 0 0,-1 1 0,0-1-1,0 0 1,0 1 0,0-1-1,0 1 1,1-1 0,-1 1 0,0 0-1,0-1 1,0 2 0,-19 21 1442,17-19-1328,-5 5-207,1-1 1,1 1-1,0 1 0,0-1 0,1 1 0,0 0 0,-6 19 1,11-29-67,0 0 1,0 0-1,0 1 1,0-1-1,0 0 0,0 0 1,0 0-1,0 0 1,0 0-1,0 1 1,0-1-1,0 0 1,0 0-1,0 0 1,0 0-1,0 0 1,0 1-1,0-1 1,0 0-1,0 0 1,1 0-1,-1 0 1,0 0-1,0 0 0,0 1 1,0-1-1,0 0 1,0 0-1,0 0 1,1 0-1,-1 0 1,0 0-1,0 0 1,0 0-1,0 0 1,0 0-1,1 0 1,-1 0-1,0 1 1,0-1-1,0 0 0,0 0 1,0 0-1,1 0 1,-1 0-1,0-1 1,0 1-1,0 0 1,0 0-1,1 0 1,12-2 312,3 0 169,-15 2-475,-1 1 0,1-1 1,0 1-1,-1 0 1,1 0-1,0-1 1,-1 1-1,1 0 1,-1 0-1,1 0 0,-1-1 1,0 1-1,1 0 1,-1 0-1,0 0 1,1 0-1,-1 0 1,0 0-1,0 0 1,0 2-1,-2 24 674,1 4-396,1-29-288,0 0 0,1 0 0,-1 0 0,1 0 0,-1 0 0,1 0 0,0 0 0,0 0 0,0 0 0,0-1 0,0 1 0,1 0 0,-1-1 0,3 4 0,0-3-3,0 1-1,0-1 1,0 0-1,0-1 1,0 1-1,6 1 1,21 6 0,-20-7 4,0 1 0,-1 0 0,1 1-1,-1 0 1,0 0 0,0 1 0,0 1 0,10 7-1,-18-12-1,-1 0-1,0 1 0,1-1 0,-1 0 0,0 1 0,0-1 0,0 1 1,0-1-1,0 1 0,-1-1 0,1 1 0,0 0 0,-1-1 0,1 1 0,-1 0 1,0-1-1,1 1 0,-1 0 0,0 0 0,0-1 0,0 4 0,-1-2 3,0 0 0,0-1-1,0 1 1,0 0-1,0 0 1,-1-1 0,1 1-1,-1-1 1,0 1-1,0-1 1,-3 4 0,-2 1 40,-1-1 1,0 0 0,0 0 0,0-1 0,0 0 0,-16 7 0,15-9-46,0 0 1,0-1 0,0 0 0,0 0-1,0-1 1,0 0 0,0 0 0,0-1-1,-1-1 1,1 0 0,0 0 0,-14-4-1,19 4-89,0 0 1,0 0-1,0-1 0,1 1 0,-1-1 0,0 0 0,1 0 0,-1-1 0,1 1 0,0-1 1,0 0-1,0 1 0,0-1 0,0-1 0,1 1 0,-1 0 0,1-1 0,0 1 0,0-1 0,0 0 1,0 1-1,1-1 0,0 0 0,-1 0 0,1 0 0,1 0 0,-1-1 0,1 1 0,-1-7 1,5-15-576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17700,'10'-9'2152,"1"-1"-1440,5 5-320,3-1 1425,5 0-961,3 4-280,3 2-752,2-1-384,0 1 1376,-2-2-856,-4-6-48,-4-2-16</inkml:trace>
  <inkml:trace contextRef="#ctx0" brushRef="#br0" timeOffset="1">566 4 17588,'-8'17'1287,"-1"-1"1,0 0-1,-16 20 0,14-20-599,0 0-1,1 0 0,-8 21 1,17-36-697,1 1 0,-1-1 0,1 0 0,-1 0 0,1 1 0,0-1 0,-1 0 0,1 1 0,0-1 0,0 1 0,0-1 0,0 0 0,0 1 0,1-1 0,-1 0 0,0 1 0,1-1 0,-1 0 0,0 1 0,1-1 0,0 0 0,-1 0 0,1 1 0,0-1 0,0 0 0,-1 0 0,1 0 0,0 0 0,0 0 0,0 0 0,0 0 0,0 0 0,1-1 0,-1 1 0,0 0 0,0-1 0,1 1 0,0 0 0,7 2-245,1 0-1,-1 0 1,1-1-1,14 2 0,-7-2-64,-2 1 35,-2-1 56,0 0 1,-1 1 0,1 0 0,-1 1 0,1 0-1,-1 1 1,16 9 0,-27-13 225,0 0-1,1-1 1,-1 1 0,0 0-1,0 1 1,1-1 0,-1 0-1,0 0 1,0 0 0,0 1-1,-1-1 1,1 0 0,0 1-1,0-1 1,-1 1 0,1-1-1,-1 1 1,1-1 0,-1 1 0,0-1-1,1 1 1,-1-1 0,0 3-1,-1-1 46,1-1 1,-1 1-1,0-1 0,0 1 0,0-1 0,0 1 0,0-1 1,-1 0-1,1 0 0,-1 0 0,1 1 0,-5 2 1,-3 4 214,-1-1 0,0 0 1,-1-1-1,-18 10 1,9-7 242,0 0 0,-43 14 0,58-22-535,-1-1 0,1 1 0,-1-1 0,1 0 0,-1-1 0,1 1 0,-1-1 0,0 0 0,1 0 0,-1-1 0,0 0 0,1 0 0,-1 0 0,1-1 0,-1 0 0,1 0 0,-7-3-1,9 3 4,1 0-1,0 0 0,0 0 0,0-1 0,0 1 0,0 0 1,0-1-1,0 1 0,1-1 0,-1 0 0,1 0 0,0 1 1,0-1-1,0 0 0,-1-6 0,-2-23-344</inkml:trace>
  <inkml:trace contextRef="#ctx0" brushRef="#br0" timeOffset="2">574 48 17092,'17'0'2016,"1"-1"-1352,4 1-288,4 3 1145,5 2-873,4-2-392,8-3-968,2 1-40,3-1 519,1-1-191,-1-9-208</inkml:trace>
  <inkml:trace contextRef="#ctx0" brushRef="#br0" timeOffset="3">1232 8 17596,'-75'74'3564,"55"-56"-3027,2-1-1,0 2 1,1 0 0,1 2 0,-16 25 0,27-39-434,1 1 0,0 1-1,0-1 1,1 0 0,0 1-1,1 0 1,-3 17 0,5-23-90,0-1 1,0 1-1,0 0 1,0-1 0,0 1-1,1 0 1,-1-1-1,1 1 1,0-1 0,0 1-1,0-1 1,0 1-1,0-1 1,0 1 0,1-1-1,-1 0 1,1 0-1,0 0 1,-1 0 0,1 0-1,0 0 1,0 0-1,0-1 1,1 1 0,-1-1-1,0 1 1,1-1-1,-1 0 1,0 0 0,5 1-1,4 1 18,-1-1 0,1 0-1,0 0 1,0-1 0,0-1-1,0 0 1,0 0 0,0-1-1,0-1 1,-1 0 0,1 0-1,0-1 1,-1 0 0,0-1-1,1 0 1,14-9 0,-16 8 27,0 0 0,0 0 0,-1-1 1,0 0-1,0-1 0,0 0 0,-1 0 1,0 0-1,0-1 0,-1 0 0,0 0 0,-1-1 1,0 1-1,0-1 0,0-1 0,-1 1 1,5-20-1,-8 25-57,0 0 0,0-1 1,-1 1-1,0 0 0,0-1 1,0 1-1,0 0 0,-1-1 1,1 1-1,-1 0 0,0-1 1,0 1-1,-1 0 0,1 0 1,-1 0-1,0 0 0,0 0 1,0 1-1,-1-1 0,1 0 0,-1 1 1,0 0-1,-4-4 0,1 3-133,1 0-1,0 1 0,-1 0 0,0 0 1,0 1-1,0 0 0,0 0 0,0 0 1,0 0-1,0 1 0,-1 0 0,1 1 1,0-1-1,-1 1 0,-8 1 0,4 1 6,1-1 0,0 1-1,0 1 1,0 0 0,0 1-1,0 0 1,-9 5-1,-25 17-541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16139,'5'-4'312,"1"0"0,0 0 0,0 1 0,0-1 0,0 2 0,1-1 0,-1 1 0,1-1 0,0 2 0,8-2-1,-5 1 14,0 1 0,-1 0 0,1 1-1,0 0 1,0 1 0,16 2-1,-24-2-293,0-1 0,0 0 0,0 1 0,1 0 0,-1-1 0,0 1 0,0 0-1,0 0 1,0 0 0,0 1 0,0-1 0,0 0 0,-1 1 0,1-1 0,0 1 0,-1 0-1,1-1 1,-1 1 0,0 0 0,1 0 0,-1 0 0,0 0 0,0 0 0,0 0-1,-1 0 1,2 3 0,-2-1-27,0-1 1,0 0-1,0 1 0,0-1 0,-1 0 0,1 1 1,-1-1-1,0 0 0,0 0 0,0 1 0,-1-1 1,1 0-1,-1 0 0,1 0 0,-1-1 0,0 1 1,-4 4-1,-19 20-30,-1-2-1,-42 32 1,-6 6 190,70-59-129,0 0-1,1-1 1,-1 2 0,1-1-1,-6 9 1,9-12-29,0-1 1,-1 1 0,1 0 0,0 0 0,-1-1 0,1 1-1,0 0 1,0 0 0,-1 0 0,1 0 0,0 0 0,0-1-1,0 1 1,0 0 0,0 0 0,0 0 0,1 0 0,-1 0-1,0-1 1,0 1 0,1 0 0,-1 0 0,0 0 0,1-1-1,-1 1 1,1 0 0,-1 0 0,1-1 0,-1 1 0,1-1-1,-1 1 1,1 0 0,0-1 0,-1 1 0,1-1 0,0 1-1,0-1 1,-1 1 0,1-1 0,0 0 0,0 1 0,0-1-1,1 0 1,9 4 11,0-1 0,1-1 0,0 0 0,-1-1 0,1 0 0,15-1 0,76-8-496,-74 4 438,32-2-62,-1 0-49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18244,'-5'0'1936,"12"5"-1176,5 0-311,6-4 1231,3 3-656,6-4-576,1 0-416,3-7-1008,0 1-1577,-2-5 2153,-5-5-376,-2-5-296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17884,'-10'0'695,"1"1"-1,-1 1 1,1-1 0,-1 2 0,1-1 0,0 1 0,0 1-1,-14 7 1,16-8-584,0 2 0,0-1 1,0 1-1,0 0 0,1 0 0,0 1 0,0 0 0,0 0 0,-9 13 0,14-17-126,0-1 0,1 0 0,-1 0 0,1 0 0,-1 1 0,1-1 0,-1 0 0,1 1 0,0-1 0,0 0 0,0 1 0,0-1 0,0 1 0,0-1 0,0 0 0,0 1 0,0-1 0,1 0 0,-1 1 0,0-1 0,1 0 0,-1 1 0,1-1 0,0 0 0,-1 0 0,1 0 0,0 0 0,0 0 0,0 1 0,0-1 0,0-1 0,0 1 0,0 0 0,0 0 0,1 1 0,6 3-116,-1-1-1,1 0 1,-1 0 0,13 4-1,-12-4 26,10 3-128,58 29-680,-69-32 813,0 0-1,0 1 1,-1 0 0,1 0 0,-1 0 0,0 1 0,9 11-1,-14-16 84,0 1-1,1 0 1,-1 0-1,0-1 1,0 1-1,0 0 1,-1 0-1,1 0 1,0 0-1,-1 0 1,1 1-1,-1-1 1,0 0-1,1 0 1,-1 0-1,0 0 1,-1 0-1,1 1 1,-1 2-1,0-2 20,0 0-1,0-1 0,-1 1 1,1 0-1,-1-1 0,1 0 1,-1 1-1,0-1 0,0 0 1,0 0-1,-1 0 0,-3 3 1,-4 1 38,1 0 1,-2-1 0,1 0-1,0-1 1,-1 0 0,-13 3-1,23-7-54,-13 4 44,0-1 0,-17 1 1,29-3 4,0-1-1,-1 0 1,1 1 0,0-1 0,-1 0 0,1-1-1,0 1 1,-1 0 0,1-1 0,0 1-1,0-1 1,-1 1 0,1-1 0,0 0 0,0 0-1,0 0 1,0-1 0,0 1 0,0 0 0,0-1-1,1 1 1,-4-4 0,1-6 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15659,'2'3'286,"0"-1"-1,0 0 1,0 1-1,0-1 1,0 0-1,1-1 1,-1 1-1,1 0 1,-1-1-1,1 1 0,0-1 1,0 0-1,0 0 1,-1 0-1,1 0 1,0 0-1,6 0 1,-6-1-179,-1-1 0,0 1 0,0-1 0,0 1-1,1-1 1,-1 0 0,0 1 0,0-1 0,0 0 0,0-1 0,0 1 0,0 0 0,0 0 0,-1-1 0,1 1 0,0-1 0,-1 0 0,1 1 0,-1-1 0,0 0 0,1 0 0,-1 0 0,0 0 0,1-4 0,-1 4-44,0-1 1,0 1 0,0 0 0,-1-1 0,1 1 0,-1 0-1,1-1 1,-1 1 0,0-1 0,0 1 0,0 0-1,0-1 1,-1 1 0,1-1 0,-2-3 0,2 5-51,0 0 1,-1 0 0,1 1 0,-1-1 0,0 0-1,1 0 1,-1 0 0,0 0 0,0 1 0,1-1-1,-1 0 1,0 0 0,0 1 0,0-1-1,0 1 1,0-1 0,0 1 0,0-1 0,0 1-1,0 0 1,0-1 0,0 1 0,0 0-1,0 0 1,0 0 0,0 0 0,0 0 0,0 0-1,0 0 1,0 0 0,0 0 0,0 0 0,0 1-1,0-1 1,0 0 0,-2 2 0,-3 0-15,0 1 0,0 0 0,0 0 0,1 1 0,-1 0 0,1 0 0,0 0 0,0 0 1,0 1-1,1 0 0,0 0 0,0 0 0,-4 7 0,2-3-22,1-1-1,1 1 1,-1 0-1,2 0 1,-1 1-1,1-1 1,1 1-1,-2 11 1,3-19 13,1 1 0,-1-1 0,1 1 0,0 0 0,0-1 0,1 1 0,-1-1 0,0 1 0,1-1 0,-1 1 0,1-1 0,0 1 0,0-1 1,0 1-1,0-1 0,0 0 0,1 0 0,1 3 0,-1-4-53,-1 1 1,1-1 0,0 1-1,0-1 1,0 0 0,0 1-1,1-1 1,-1 0-1,0-1 1,0 1 0,1 0-1,-1-1 1,0 1 0,1-1-1,4 1 1,-1-1-238,1-1 0,-1 1 0,1-1 1,-1 0-1,1-1 0,-1 0 0,0 0 1,0 0-1,0 0 0,0-1 0,0 0 1,10-8-1,16-18-1144,-22 16 669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64 303 16852,'3'-3'3024,"-3"4"-2480,-8 9 1409,-3 4-657,2 8-480,-1 2-256,1 5-352,1 0-104,3-1-232,-1-2-128,6-9-456,0-2-304,4-11 800,1-1-208,-2-3-144</inkml:trace>
  <inkml:trace contextRef="#ctx0" brushRef="#br0" timeOffset="1">82 10 18708,'3'-2'2128,"2"-1"-1447,1 0-337,0 1 1144,1 2-920,-1 0-520,-3 2 80,-1-1-208,-2 1-128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15139,'6'-11'1998,"-6"11"-1929,0 0 0,0 0 0,0 0 1,0 0-1,0 0 0,0 1 0,0-1 0,0 0 1,0 0-1,0 0 0,0 0 0,0 0 0,1 0 0,-1 1 1,0-1-1,0 0 0,0 0 0,0 0 0,0 0 1,0 0-1,0 0 0,0 0 0,0 0 0,0 0 1,1 1-1,-1-1 0,0 0 0,0 0 0,0 0 0,0 0 1,0 0-1,0 0 0,0 0 0,1 0 0,-1 0 1,0 0-1,0 0 0,0 0 0,0 0 0,0 0 1,0 0-1,1 0 0,-1 0 0,0 0 0,0 0 0,0 0 1,0 0-1,1 0 0,-42 202 1816,26-144-1814,3 1 0,3 0 0,-3 78 0,12-134-60,0-1 1,0 1 0,0 0 0,1-1-1,-1 1 1,1-1 0,-1 1 0,1-1 0,0 1-1,0-1 1,0 1 0,0-1 0,1 0 0,2 4-1,-4-6-5,1 1-1,0-1 0,-1 1 1,1-1-1,0 1 0,-1-1 1,1 1-1,0-1 0,-1 0 1,1 0-1,0 1 1,0-1-1,-1 0 0,1 0 1,0 0-1,0 0 0,-1 0 1,1 0-1,0 0 0,1 0 1,0 0 1,-1-1 1,1 1-1,0-1 1,-1 0-1,1 0 1,0 0-1,-1 0 1,1 0-1,-1 0 1,1 0-1,-1 0 1,2-2-1,7-10 33,0 0 0,0-1 1,-2 0-1,0-1 0,0 1 0,6-20 0,6-11 33,-16 43-90,-2 7 2,1 17-19,-1-5-8,-1-14 39,-1-1 0,1 1 1,0 0-1,0 0 1,0 0-1,1 0 0,-1-1 1,1 1-1,-1-1 0,1 1 1,0-1-1,0 0 1,0 1-1,0-1 0,0 0 1,1 0-1,-1-1 0,0 1 1,1 0-1,0-1 1,4 3-1,-2-3 8,-1 0 1,1 0-1,-1-1 1,1 1-1,0-1 1,0 0-1,-1 0 1,1-1-1,0 1 1,-1-1-1,1 0 0,-1 0 1,8-3-1,13-7 82,0-1-1,0-1 0,-2-1 1,1-1-1,-2-1 0,0 0 1,26-28-1,-31 23 73,-12 14-23,-10 12 147,-6 7-183,1 1 1,1 0 0,0 0 0,1 1 0,1 0 0,0 0-1,0 0 1,2 1 0,-6 21 0,11-35-85,-1 1-1,1-1 1,0 1 0,0-1 0,-1 1 0,1 0-1,1-1 1,-1 1 0,0-1 0,0 1 0,0-1-1,1 1 1,-1 0 0,1-1 0,-1 1-1,1-1 1,0 0 0,1 3 0,-1-3-26,0 0 0,0-1 0,0 1 0,0 0 1,0-1-1,0 1 0,0-1 0,0 1 0,0-1 0,0 0 1,0 1-1,0-1 0,0 0 0,1 0 0,-1 0 0,0 0 0,0 0 1,0 0-1,2 0 0,2-1-173,0 0 1,0 0 0,-1-1-1,1 0 1,0 0 0,-1 0-1,0 0 1,1-1-1,-1 1 1,7-7 0,-4 1-147,1 0 0,-1-1 0,-1 0 0,0 0 0,0-1 1,-1 0-1,0 0 0,-1 0 0,6-20 0,5-25-730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16844,'-5'13'1792,"2"-6"-1152,-2 3-248,5 0 776,-1-2-199,2 0-577,3-4-344,0-2-400,1-2-128,1-3-33,2-2-7,-3-3-80,0 0 0,-2 0 16,-3 0-16,2 0 488,-2 3-48,0 4-32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8 148 18084,'-8'23'1584,"13"-15"-944,9-2-176,22-7 745,4-8-209,10-5-232,3-3-240,3-2-352,-1-3-400,-5 1-768,-7-2 904,-16-6-272,-6-1-144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191 117 17636,'1'-4'463,"-1"0"0,0 0 1,-1-1-1,1 1 0,-1 0 1,0 0-1,0 0 1,0 0-1,-2-5 0,2 8-362,0 0-1,0 0 0,0 0 1,0 0-1,0 0 0,0 0 1,0 0-1,0 0 0,0 1 1,0-1-1,-1 0 0,1 1 1,0-1-1,0 1 0,-1-1 1,1 1-1,0 0 0,-1-1 1,1 1-1,-1 0 0,1 0 1,0 0-1,-1 0 0,1 0 1,-1 0-1,1 0 0,0 1 1,-1-1-1,1 0 0,0 1 1,-2 0-1,-4 2-26,1-1 1,0 1-1,0 0 0,0 1 1,1 0-1,-1 0 0,1 0 1,0 0-1,0 1 0,-5 5 1,-1 2-58,1 1 0,0 1 1,-9 15-1,19-29-16,-5 8 2,1-1 1,1 1-1,-1 0 0,-3 12 0,7-19-2,-1 0 0,1 0-1,0 0 1,0 0-1,-1 0 1,1 0-1,0 0 1,0 0-1,0 0 1,0 0-1,0 0 1,0 0 0,0 0-1,0 0 1,1 0-1,-1 0 1,0 0-1,1 0 1,-1 0-1,1 0 1,-1 0-1,1 0 1,-1-1 0,1 1-1,-1 0 1,1 0-1,0 0 1,-1-1-1,1 1 1,0 0-1,0-1 1,0 1 0,0-1-1,-1 1 1,1-1-1,0 1 1,0-1-1,0 0 1,0 1-1,0-1 1,0 0-1,0 0 1,0 0 0,0 1-1,0-1 1,0 0-1,0-1 1,0 1-1,0 0 1,2 0-1,6-2-33,0 1-1,0-2 1,0 1 0,-1-1-1,1-1 1,0 1-1,-1-1 1,0-1-1,8-5 1,-5 3-75,1 1 0,-1 0 1,18-6-1,-28 12 93,0 0 0,-1-1 0,1 1 0,0 0 1,-1 0-1,1 0 0,0 0 0,0 0 0,-1 0 0,1 0 1,0 0-1,-1 0 0,1 0 0,0 0 0,0 0 0,-1 0 1,1 0-1,0 1 0,-1-1 0,1 0 0,0 1 0,-1-1 1,1 0-1,0 1 0,-1-1 0,1 1 0,-1-1 0,1 1 0,0 0 1,0 1-5,0 0 1,-1-1 0,1 1 0,-1 0-1,1 0 1,-1-1 0,0 1 0,0 0-1,0 0 1,0 0 0,0 3 0,-2 8-24,0 0 1,-8 22 0,9-29 21,-30 104 133,-48 152 929,77-253-999,1-5-26,0 0 0,0 0 0,-1 0 0,1 0 0,-1-1 1,1 1-1,-1-1 0,0 1 0,-1-1 0,1 1 0,-1-1 0,1 0 0,-5 4 0,6-7-16,1 0-1,-1 0 0,1 0 1,-1 0-1,1 0 0,-1 0 1,0 0-1,1 0 0,-1 0 1,1 0-1,-1 0 0,1 0 1,-1 0-1,1 0 0,-1-1 1,1 1-1,-1 0 0,1 0 1,-1-1-1,1 1 0,-1 0 1,1-1-1,0 1 0,-1 0 1,1-1-1,-1 1 0,1-1 1,0 1-1,-1 0 0,1-1 1,0 1-1,0-1 0,-1 1 0,1-1 1,0 1-1,0-1 0,0 1 1,0-1-1,0 0 0,0 1 1,-1-1-1,1 1 0,0-1 1,1 0-1,-5-27-70,4 28 69,0-17-85,1 1-1,1 0 0,0-1 0,1 1 1,1 0-1,0 0 0,1 0 0,1 1 1,1 0-1,15-26 0,-2 8-132,1 1 0,2 1-1,41-43 1,-21 30-17,-13 14-506,43-55 0,-78 89-88,-21 19 232,26-22 603,-1-1 0,0 1 0,1 0 0,-1-1 0,1 1 0,-1 0 0,1 0 0,-1 0 0,1 0-1,0-1 1,-1 1 0,1 0 0,0 0 0,0 0 0,0 0 0,0 0 0,-1 0 0,1 0 0,0 0-1,1 0 1,-1 0 0,0 0 0,0-1 0,0 1 0,0 0 0,1 0 0,-1 0 0,0 0 0,1 0 0,-1 0-1,1-1 1,-1 1 0,1 0 0,-1 0 0,2 0 0,8 7 112,1-1-1,1 0 1,-1 0 0,1-1 0,1-1 0,-1 0-1,23 5 1,-25-7-51,7 4 148,0-2 0,1 0 0,0-1 0,-1-1 0,1-1-1,0 0 1,24-2 0,-41 0-191,0 0 0,0 0 0,0 0 1,-1 0-1,1 0 0,0 0 0,0 0 0,0-1 0,-1 1 0,1 0 0,0 0 1,-1-1-1,1 1 0,0-1 0,0 1 0,-1 0 0,1-1 0,-1 0 0,1 1 0,-1-1 1,1 1-1,0-1 0,-1 0 0,0 1 0,1-1 0,-1 0 0,1 1 0,-1-1 0,0 0 1,0 0-1,1 1 0,-1-1 0,0 0 0,0 0 0,0 1 0,0-1 0,0 0 0,0 0 1,0 0-1,0 1 0,0-1 0,0 0 0,0 0 0,-1 0 0,1 1 0,0-1 0,-1 0 1,1 0-1,0 1 0,-1-2 0,-3-5 103,0 1-1,0-1 1,0 1-1,-6-7 1,8 10-96,-17-20 96,2-1 0,1-1 0,1 0 0,-22-54 0,36 77-127,0 0 0,0 0 0,0 1 0,1-1 0,-1 0 0,1 0 0,-1 0 0,1 0 0,0 0 0,0 0 0,0 0 0,0 0 0,0 0-1,0 0 1,1 0 0,-1 0 0,0 0 0,2-2 0,-1 3-8,0 0 0,0 0 1,1 1-1,-1-1 0,0 0 0,1 1 0,-1-1 0,0 1 0,1 0 0,-1-1 1,1 1-1,-1 0 0,1 0 0,-1 0 0,0 0 0,1 0 0,-1 0 1,1 0-1,-1 0 0,1 1 0,-1-1 0,0 0 0,1 1 0,-1-1 0,2 2 1,5 0-166,9 4-23,0-2-1,1 0 1,-1-1 0,1-1-1,0 0 1,18-1 0,16-7-125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17964,'1'6'181,"1"-1"0,-1 0 0,-1 0 0,1 1 0,-1-1 0,0 0-1,0 1 1,-1-1 0,1 0 0,-1 1 0,0-1 0,-1 0 0,1 0 0,-3 6 0,-5 21 510,-19 140 502,26-151-1193,1 0-1,1 0 1,1 0 0,1 0 0,0 0 0,8 27 0,-2-26-134,-8-21 85,0-1-1,0 1 1,0 0-1,1 0 1,-1-1-1,0 1 1,1 0 0,-1 0-1,0-1 1,1 1-1,-1 0 1,1-1-1,-1 1 1,1-1 0,-1 1-1,1-1 1,-1 1-1,1-1 1,0 1-1,-1-1 1,1 1 0,0-1-1,-1 0 1,2 1-1,-1-1-20,-1-1-1,1 0 1,-1 1-1,1-1 1,-1 0 0,1 1-1,-1-1 1,0 0-1,0 1 1,1-1-1,-1 0 1,0 0-1,0 1 1,0-1 0,0 0-1,0 0 1,0 1-1,0-1 1,0 0-1,0 0 1,0 0-1,0 1 1,0-1 0,0 0-1,-1-1 1,-7-24-469,5 20 423,-10-34-504,-5-13-133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15883,'-1'-2'2689,"7"7"-2105,4 0 1136,10 1-535,6 0-193,12-2-280,3-1-120,9-3-128,-1-3-136,1-2-632,-4-3-368,-8 0 608,-3 3-120,-10 2-136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165 180 16908,'1'-9'611,"0"0"1,1 0 0,0 0 0,0 0-1,1 0 1,6-13 0,7-22 974,-13 32-1271,-1 9-238,-1-1-1,0 1 0,0-1 1,0 0-1,0 1 1,-1-1-1,0 0 0,1 1 1,-1-1-1,-1 0 0,1-3 1,-32 21 291,16-6-315,1 0 0,0 1 1,0 1-1,1 1 0,0 0 0,-18 18 1,26-23-4,1 0 1,0 1 0,0-1-1,0 1 1,1 0 0,-1 0 0,2 0-1,-1 1 1,1-1 0,0 1-1,1 0 1,0 0 0,0 0 0,0 0-1,0 16 1,2-21-37,1 0-1,-1 1 1,1-1 0,-1 0-1,1 0 1,0 0 0,0 0-1,0 0 1,1 0-1,-1 0 1,1-1 0,-1 1-1,1 0 1,0-1 0,0 1-1,4 2 1,-2-1 12,0-1 1,1 1-1,0-1 1,-1-1-1,1 1 1,0-1-1,1 0 1,9 3-1,-3-2-196,1 0 0,-1-2 0,1 1 0,0-2 0,-1 1 0,1-2 1,22-3-1,-26 2 217,0-1 1,-1 0 0,14-6-1,-19 7-153,6-2-156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 18220,'0'-1'76,"0"1"1,0-1-1,1 1 0,-1-1 1,0 1-1,0-1 0,0 1 1,0-1-1,0 1 0,1-1 0,-1 1 1,0-1-1,0 1 0,0-1 1,0 1-1,-1-1 0,1 1 1,0-1-1,0 1 0,0-1 1,0 1-1,0-1 0,-1 1 1,1-1-1,0 1 0,0-1 1,-1 1-1,1-1 0,0 1 1,-1 0-1,1-1 0,0 1 1,-1-1-1,1 1 0,-1 0 1,1 0-1,-1-1 0,1 1 1,-1 0-1,1 0 0,-1-1 1,1 1-1,-1 0 0,1 0 1,-1 0-1,1 0 0,-1 0 1,0 0-1,-1 0 113,0-1 1,0 1-1,-1 1 1,1-1-1,0 0 1,0 0-1,0 1 0,0 0 1,0-1-1,0 1 1,-3 1-1,-2 3-110,0 0 0,0 0-1,1 1 1,-1 0 0,1 0 0,1 0 0,-1 1-1,1 0 1,0 0 0,1 0 0,0 1-1,0 0 1,0-1 0,-2 10 0,6-15-88,0-1 0,0 0 0,-1 1 0,1 0 0,0-1 0,1 1 0,-1-1 0,0 0 0,0 1 0,1-1 0,-1 1 0,1-1 1,-1 1-1,1-1 0,-1 0 0,1 1 0,0-1 0,0 0 0,0 0 0,0 1 0,0-1 0,0 0 0,0 0 0,0 0 0,0 0 0,0 0 0,1 0 0,-1-1 0,0 1 1,0 0-1,1-1 0,-1 1 0,1-1 0,2 1 0,6 2-108,1 0 0,0-1 1,20 2-1,-14-2-38,1 0 3,49 9-460,-62-9 542,1-1 0,-1 1-1,0 0 1,0 0 0,1 0-1,-2 1 1,1 0 0,0 0-1,5 5 1,-8-7 55,-1 0 0,0 0 0,0 0 0,0 0-1,0 0 1,0 1 0,-1-1 0,1 0 0,0 1 0,0-1 0,-1 0 0,1 1 0,-1-1 0,1 1-1,-1-1 1,0 1 0,0-1 0,1 1 0,-1-1 0,0 1 0,-1 1 0,1 0 5,-1-1 1,0 0 0,0 1-1,0-1 1,0 0-1,0 0 1,0 0 0,-1 0-1,1 0 1,-1 0 0,-3 4-1,-3 1 30,0-1 0,0 1 0,-1-1 0,0-1 0,-10 5 0,0 0 34,-1-1 1,0-1 0,-1-1 0,0-1 0,0-1 0,0 0-1,-27 1 1,46-6-40,1 1-1,-1-1 1,0 0 0,0 0-1,1 0 1,-1-1-1,0 1 1,0 0-1,1-1 1,-1 1-1,0-1 1,1 1 0,-1-1-1,1 0 1,-1 1-1,0-1 1,1 0-1,0 0 1,-1 0-1,1-1 1,0 1 0,-2-2-1,2 1 10,0 0 0,1 0-1,-1-1 1,1 1 0,-1 0-1,1 0 1,0-1 0,0 1-1,0 0 1,0-1 0,0 1 0,1 0-1,-1 0 1,1-1 0,-1 1-1,1 0 1,2-4 0,13-33 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18148,'-8'15'531,"0"-1"0,1 2 0,1-1 0,1 1 0,0 0-1,1 0 1,0 0 0,-2 33 0,5-11-58,0-1 0,10 70 0,12-4-355,-12-68-1288,7 66-1,-16-100 1105,0-1 0,0 0 0,0 0 0,0 1 0,0-1 0,0 0 0,0 1 0,0-1 0,0 0 0,0 1 0,0-1 0,0 0 0,0 0 0,0 1 0,0-1 0,0 0 0,0 1 0,0-1 0,-1 0 0,1 0 0,0 1 0,0-1 0,0 0 0,0 0 0,-1 1 0,1-1 0,0 0 0,0 0 0,0 0 0,-1 1 0,1-1 0,-1 0 0,-8-5-1437,-11-18-375,17 20 1537,-102-128-2832,10-8 6313,94 138-3090,-2-5 473,-1 0 0,1 0 0,0 0 0,-3-12 0,5 17-432,1 0 0,0 0 0,-1 0 0,1 0 0,0-1 1,0 1-1,0 0 0,0 0 0,0 0 0,0 0 0,0 0 0,0 0 0,1 0 0,-1 0 0,0 0 0,0 0 1,1 0-1,-1 0 0,1 0 0,-1 0 0,1 0 0,-1 1 0,1-1 0,0 0 0,-1 0 0,1 0 1,0 1-1,0-1 0,0 0 0,-1 1 0,1-1 0,0 1 0,0-1 0,0 1 0,0-1 0,0 1 0,0 0 1,0-1-1,0 1 0,1 0 0,17-3 430,-1 1 0,0 1 0,30 3 0,13-2-637,-24-2 88,35-7-1,-19-3-130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18300,'3'2'3465,"-3"-2"-3406,-3 12 1783,-9 29-1134,0-3-534,-15 76-319,-13 129 1,39-239 95,0 5-1313,1-12-667,-1-15 1338,-5-17-65,-2-5-252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17292,'0'-9'1672,"6"7"-896,4 2-272,4 5 889,7 3-105,6 0-528,5 1-168,9-4-128,4-2-40,1-1-240,0-5-208,-3-2-640,-3-3-456,-7 5 936,-2 3-192,-15 1-144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21 150 16756,'12'-2'4699,"7"3"-2231,6 0-1314,-8-3-1006,-1 0-1,0-1 1,0-1-1,0-1 1,0 0-1,-1-1 1,0 0 0,0-1-1,0-1 1,-1-1-1,0 0 1,22-19-1,-33 25-133,-1 0 0,1 0 0,-1 0 0,0 0 0,1 0 0,1-5 0,-3 7-12,-1 0 0,0 1 1,0-1-1,1 1 0,-1-1 0,0 0 1,0 1-1,1-1 0,-1 0 1,0 1-1,0-1 0,0 0 1,0 0-1,0 1 0,0-1 1,0 0-1,-1 1 0,1-1 1,0 0-1,0 1 0,0-1 1,-1 0-1,1 1 0,0-1 1,-1 1-1,1-1 0,0 0 1,-1 1-1,1-1 0,-1 1 1,1-1-1,-1 1 0,1-1 1,-1 1-1,1 0 0,-1-1 1,0 1-1,1 0 0,-1-1 1,1 1-1,-1 0 0,-1-1 0,-4 0 4,-1 0-1,0 0 0,0 0 0,1 1 1,-1 0-1,0 0 0,0 1 0,1-1 1,-1 2-1,-7 1 0,-4 2-19,-1 1 0,-22 11 0,26-10 0,0 0 0,1 1-1,0 1 1,-24 19 0,33-24-8,1 0 0,0 1 0,0-1 1,0 1-1,0 0 0,0 0 0,1 0 1,0 1-1,0-1 0,1 1 1,-1-1-1,1 1 0,0 0 0,1 0 1,0 0-1,-1 7 0,2-11-34,0 0 0,0 0 0,0 0 0,0 0 0,0 0 0,1 0 0,-1 0 0,1 0 0,0 0 0,-1 0 0,1 0 1,0 0-1,0 0 0,0 0 0,0-1 0,1 1 0,-1 0 0,0-1 0,1 1 0,-1-1 0,1 1 0,0-1 0,-1 0 0,1 0 0,0 0 0,0 0 0,0 0 0,-1 0 0,1 0 0,0-1 0,4 2 0,2-1-75,-1 1 0,1-1-1,0 0 1,0-1-1,0 0 1,0 0 0,12-3-1,24-7-412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17580,'-8'0'582,"0"0"0,0 0 1,0 1-1,0 0 0,0 1 1,0 0-1,-11 4 0,14-4-352,-1 0 0,1 0-1,-1 1 1,1 0-1,0 0 1,0 0 0,0 1-1,1 0 1,-1-1-1,-6 9 1,11-12-250,-1 1 0,0 0 0,1-1-1,0 1 1,-1 0 0,1 0 0,-1-1 0,1 1 0,0 0 0,0 0 0,-1 0-1,1-1 1,0 1 0,0 0 0,0 0 0,0 0 0,0 0 0,0 0 0,0-1-1,0 1 1,0 0 0,0 0 0,1 0 0,-1-1 0,0 1 0,0 0-1,1 0 1,-1 0 0,1-1 0,-1 1 0,1 0 0,-1-1 0,1 1 0,-1 0-1,1-1 1,-1 1 0,1-1 0,0 1 0,-1-1 0,1 1 0,0-1 0,0 1-1,-1-1 1,1 0 0,0 1 0,0-1 0,0 0 0,1 0 0,7 3-209,1 0 1,-1-1-1,15 2 1,-13-2 120,6 1-66,55 13-194,-65-15 361,-1 1-1,0 1 1,0-1-1,0 1 1,-1 0 0,1 0-1,-1 1 1,10 8-1,-14-11 15,0 0-1,0 0 0,0 0 0,0 0 0,0 0 1,-1 0-1,1 0 0,0 1 0,-1-1 1,1 0-1,0 0 0,-1 1 0,0-1 0,1 0 1,-1 1-1,0-1 0,0 0 0,0 1 0,0-1 1,0 1-1,0-1 0,0 3 0,-1-2 16,0 1 0,0-1-1,0 0 1,0 1 0,-1-1-1,1 0 1,-1 0 0,1 0 0,-1 0-1,0 0 1,-2 2 0,-5 3 107,0 0 0,-1 0 0,0-1 1,-14 6-1,7-3 59,0-2 0,-1 0 1,0 0-1,0-2 0,-1 0 0,1-1 0,-33 2 1,50-6-231,-1 0 0,1 0 1,0 0-1,0 0 1,-1 0-1,1 0 1,0 0-1,0 0 0,-1-1 1,1 1-1,0 0 1,0-1-1,0 1 1,-1-1-1,1 1 1,0-1-1,0 0 0,0 1 1,0-1-1,0 0 1,0 0-1,0 0 1,0 0-1,1 0 0,-1 0 1,0 0-1,0 0 1,0-2-1,0 0-42,1 1 0,0-1 0,0 1 0,0-1 0,0 1 0,0-1 0,1 0 0,-1 1 0,1-1 0,-1 1 0,1 0 0,0-1 0,0 1 0,2-3 0,15-26-416,7-1-185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18708,'-10'-1'1504,"-3"8"-1088,-1 8-192,1 6 505,0 6-193,0 13-240,0 8-40,-3 13-144,-1 8-40,0 7-56,1 1 24,2-6-376,1-4-344,10-14 608,3-10-112,10-33-56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17300,'0'0'104,"1"1"0,-1-1 0,0 1 1,1 0-1,-1-1 0,0 1 0,1 0 1,-1 0-1,0-1 0,0 1 0,0 0 1,0 0-1,0-1 0,1 1 0,-1 0 1,-1 0-1,1-1 0,0 1 0,0 0 1,0 0-1,0-1 0,-1 3 0,-7 21 132,6-17 101,-13 42 1254,-11 62 0,21-77-1515,1 0 0,1 0 1,2 0-1,2 1 0,5 40 0,-4-65-250,-2-7 25,1-1 0,0 1 0,-1 0 0,0 0 0,0 0 0,0 0 0,0 0 0,0 0 0,0 0-1,-2 4 1,0-8-169,0 0 0,0 0 0,1-1-1,-1 1 1,0-1 0,0 0-1,1 1 1,-1-1 0,1 0-1,0 0 1,-2-2 0,-75-109-3658,32 46 5919,43 63-1715,-9-16 1992,12 20-2170,0 0 1,0-1-1,0 1 1,0 0-1,0-1 1,0 1-1,0 0 1,0 0-1,0-1 1,0 1-1,0 0 1,0-1 0,0 1-1,0 0 1,0-1-1,0 1 1,0 0-1,0-1 1,0 1-1,0 0 1,0-1-1,0 1 1,1 0-1,-1 0 1,0-1-1,0 1 1,0 0-1,1 0 1,-1-1-1,0 1 1,0 0-1,1 0 1,-1 0-1,0 0 1,0-1-1,1 1 1,-1 0-1,0 0 1,1 0-1,-1 0 1,0 0-1,1 0 1,-1 0-1,0 0 1,1 0-1,-1 0 1,0 0 0,1 0-1,-1 0 1,0 0-1,0 0 1,1 0-1,-1 0 1,0 0-1,1 0 1,-1 0-1,1 1 1,69 8 2042,-34-4-2145,50 2 0,-48-7-4,-3 0-21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17668,'0'0'88,"0"0"-1,0-1 1,0 1 0,0-1 0,-1 1 0,1 0 0,0-1 0,0 1-1,0 0 1,-1-1 0,1 1 0,0-1 0,0 1 0,-1 0-1,1 0 1,0-1 0,0 1 0,-1 0 0,1 0 0,0-1-1,-1 1 1,1 0 0,-1 0 0,1 0 0,0-1 0,-1 1-1,1 0 1,-1 0 0,-18-2 1090,-16 6 405,18 0-1088,0 1 0,-30 14 0,40-16-495,0 1 0,0 0 1,0 0-1,0 1 0,1 0 1,0 0-1,0 1 1,-8 8-1,14-14-12,-1 1 1,1-1 0,-1 1-1,1 0 1,-1-1-1,1 1 1,0 0 0,-1-1-1,1 1 1,0 0-1,-1 0 1,1-1 0,0 1-1,0 0 1,0-1-1,0 1 1,0 0 0,0 0-1,0 0 1,0-1-1,0 1 1,0 0 0,0 0-1,0-1 1,1 2-1,0-1-8,0 0 0,-1 0 0,1 0 0,0 0 0,0 0 0,0 0 0,0 0-1,0-1 1,0 1 0,1 0 0,-1-1 0,0 1 0,0-1 0,2 1 0,6 1-110,1 1 0,-1-2 0,14 1 0,-15-1 33,-1 0 32,3 0-32,0 0 1,-1 1-1,1 0 0,15 6 0,-23-8 94,-1 1-1,0-1 1,1 1-1,-1-1 1,0 1-1,0 0 1,0-1-1,1 1 1,-1 0 0,0 0-1,0 0 1,0 0-1,0 0 1,0 0-1,-1 0 1,1 1 0,0-1-1,0 0 1,-1 0-1,1 1 1,-1-1-1,1 0 1,-1 1-1,1-1 1,-1 0 0,0 1-1,0-1 1,0 1-1,0-1 1,0 0-1,0 1 1,0-1-1,0 1 1,0-1 0,-1 0-1,1 1 1,-1-1-1,1 0 1,-1 1-1,1-1 1,-2 1-1,-2 6 55,-1-1 0,1-1 0,-1 1 0,-1-1 0,1 0 0,-1 0 0,0-1 0,-1 1 0,1-2 0,-10 6 0,11-6 34,-1 0 1,0-1-1,0 0 1,0-1 0,0 1-1,-1-1 1,1 0-1,-1-1 1,1 0-1,-1 0 1,0 0-1,-13-1 1,19 0-117,0 0 0,0 0 0,0 0 0,0 0 0,0 0 0,0-1 0,0 1 0,0-1 0,0 1 0,0 0 0,0-1 0,0 1 0,0-1 0,1 0 0,-1 1 0,0-1 1,0 0-1,0 0 0,1 1 0,-1-1 0,0 0 0,1 0 0,-1 0 0,1 0 0,-1 0 0,1 0 0,0 0 0,-1 0 0,1 0 0,0 0 0,0 0 0,-1 0 0,1 0 0,0 0 0,0 0 0,0 0 0,0 0 0,0 0 0,1-2 0,0-2-77,0-1 0,1 1-1,0 0 1,0 0-1,0 0 1,4-6-1,9-15-372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18516,'-6'33'1998,"-20"59"0,-2 10-656,22-70-1196,1 1 0,1-1 1,3 1-1,0 0 0,7 55 0,-16-102-259,-6-14-8,-32-78-192,65 110 229,-5 1-256,1-1 0,-1 0 0,1-1 0,-1-1-1,1 0 1,0 0 0,0-2 0,0 1 0,13-3 0,14 0-299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 18548,'-20'21'1850,"11"-12"-1195,-1 1 0,2 0 1,-10 14-1,17-22-607,-1 1 0,1-1 0,-1 1 0,1 0 0,0 0 0,0 0 0,0 0 0,0 0 0,0-1 0,1 2 0,0-1 0,-1 0 1,1 0-1,0 0 0,0 0 0,1 0 0,-1 0 0,1 0 0,0 3 0,0-4-45,-1-1 1,1 0-1,0 1 1,-1-1-1,1 0 0,0 1 1,0-1-1,0 0 1,0 0-1,0 0 0,0 0 1,0 0-1,0 0 1,1 0-1,-1 0 1,0 0-1,0 0 0,1-1 1,-1 1-1,1-1 1,-1 1-1,1-1 1,-1 1-1,0-1 0,1 0 1,-1 0-1,1 0 1,0 0-1,-1 0 1,1 0-1,-1 0 0,1 0 1,-1 0-1,0-1 1,1 1-1,-1-1 1,1 1-1,1-2 0,3 0 29,0-1-1,0 0 0,0 0 0,0-1 0,0 1 0,-1-1 0,7-6 1,-3 0 66,0 0 0,0 0 0,-1 0 0,8-14 1,-14 19-40,1 1 0,0-1 1,-1 0-1,0 0 0,0 0 1,-1-1-1,1 1 1,-1 0-1,0-1 0,-1 1 1,1 0-1,-1-11 0,0 16-53,0 0 0,0-1 0,0 1-1,0-1 1,0 1 0,0 0 0,0-1-1,0 1 1,0 0 0,0-1 0,0 1-1,-1-1 1,1 1 0,0 0-1,0-1 1,0 1 0,0 0 0,-1-1-1,1 1 1,0 0 0,0 0 0,-1-1-1,1 1 1,0 0 0,-1 0 0,1-1-1,0 1 1,-1 0 0,1 0-1,0 0 1,-1-1 0,1 1 0,0 0-1,-1 0 1,1 0 0,0 0 0,-1 0-1,1 0 1,-1 0 0,1 0-1,0 0 1,-1 0 0,1 0 0,0 0-1,-1 0 1,1 0 0,-1 0 0,1 0-1,0 1 1,-1-1 0,1 0 0,0 0-1,-1 0 1,1 1 0,0-1-1,-1 0 1,1 0 0,0 1 0,0-1-1,-1 0 1,1 1 0,-16 18-8,13-14-31,1 1 0,0 1 0,0-1 0,1 0 0,-1 0 0,2 1 0,-1-1 0,1 1 0,-1-1 0,2 0 0,-1 1 0,1-1 0,0 1 0,0-1 0,1 0 0,0 0 0,0 0 0,0 0 0,1 0 0,0 0 0,0 0 0,1-1 0,-1 0 0,1 1 0,0-1 0,8 7 0,-12-12 14,1 1 0,-1-1-1,0 1 1,1-1 0,-1 1 0,0-1 0,1 0 0,-1 1-1,1-1 1,-1 0 0,1 1 0,-1-1 0,1 0-1,-1 0 1,1 1 0,-1-1 0,1 0 0,-1 0 0,1 0-1,0 0 1,-1 0 0,1 0 0,-1 0 0,1 0-1,-1 0 1,1 0 0,-1 0 0,1 0 0,0 0 0,-1 0-1,1-1 1,-1 1 0,1 0 0,-1 0 0,1 0-1,-1-1 1,1 1 0,0-1 0,5-6-260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15939,'0'9'2485,"-39"200"2317,20-121-4028,19-87-769,-39 216 1630,60-313-1247,-19 83-424,-1 6-30,1 0-1,-1 0 1,1 0-1,0 1 1,0-1-1,6-11 1,-8 18 59,1 0 0,-1 0-1,0 0 1,0-1 0,0 1 0,0 0 0,1 0 0,-1 0 0,0 0 0,0 0 0,0 0-1,1 0 1,-1 0 0,0 0 0,0 0 0,0 0 0,1 0 0,-1 0 0,0 0-1,0 0 1,0 0 0,1 1 0,-1-1 0,0 0 0,0 0 0,0 0 0,0 0 0,1 0-1,-1 0 1,0 0 0,0 1 0,0-1 0,0 0 0,0 0 0,0 0 0,1 0 0,-1 0-1,0 1 1,0-1 0,0 0 0,0 0 0,0 0 0,0 1 0,6 9-89,-5-8 65,1 1 17,-1 0 1,2 0-1,-1 1 1,0-1-1,0-1 1,1 1-1,0 0 0,-1 0 1,1-1-1,0 0 1,0 1-1,1-1 1,-1-1-1,0 1 1,1 0-1,-1-1 1,1 1-1,-1-1 1,8 1-1,-5-1 17,0-1-1,-1 0 0,1-1 1,0 1-1,-1-1 0,1 0 1,0 0-1,-1-1 0,1 0 1,-1 0-1,0 0 0,9-5 1,6-6 27,-1 0 0,28-26 1,-32 27-38,-18 25-80,-8 14 93,8-18-9,2-7-3,-4 10 10,0-1-1,1 1 0,0-1 0,1 1 1,0 0-1,1 1 0,1-1 0,-1 21 1,2-32-47,0-1 0,0 1 1,0 0-1,1 0 0,-1 0 0,0 0 1,0-1-1,0 1 0,1 0 1,-1 0-1,0 0 0,1-1 1,-1 1-1,1 0 0,-1 0 0,1-1 1,-1 1-1,1 0 0,0-1 1,-1 1-1,1-1 0,0 1 0,-1-1 1,1 1-1,0-1 0,1 1 1,-1-1 10,0 0 1,0 0-1,0 0 1,0 0-1,0 0 1,1 0-1,-1-1 1,0 1-1,0 0 1,0-1-1,0 1 1,0-1-1,0 1 1,0-1-1,0 1 1,-1-1-1,1 0 1,0 1-1,1-3 1,11-10-340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17620,'-2'7'2328,"-5"3"-1320,0-1-407,1 1 1839,0-2-1264,5 0-1176,0-1-656,5 0 592,0-3-288,3 2-136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15395,'-1'5'351,"-1"-1"-1,0 1 0,0-1 1,0 1-1,-1-1 0,0 0 1,1 0-1,-1 0 0,-1-1 1,1 1-1,0-1 0,-1 1 1,0-1-1,-6 4 0,5-4-155,1 1 0,-1 0-1,1 0 1,0 0 0,0 1-1,0 0 1,0 0-1,-5 9 1,9-14-199,0 1 0,0-1 1,0 1-1,0-1 0,0 1 0,0-1 0,0 1 0,0-1 1,0 1-1,0-1 0,1 1 0,-1-1 0,0 0 0,0 1 1,0-1-1,1 1 0,-1-1 0,0 1 0,0-1 0,1 0 1,-1 1-1,0-1 0,1 0 0,-1 1 0,0-1 0,1 0 1,-1 0-1,1 1 0,-1-1 0,0 0 0,1 0 0,-1 1 1,1-1-1,-1 0 0,1 0 0,-1 0 0,1 0 0,-1 0 1,0 0-1,1 0 0,0 0 0,24 2-353,-22-2 308,4 1-40,5-1-63,0 0 0,-1 1 0,1 0 0,0 1 0,0 1 0,-1-1 0,19 9 0,-29-11 162,0 0 1,0 1-1,0-1 1,0 1-1,-1-1 1,1 1-1,0-1 1,0 1-1,0 0 1,-1-1-1,1 1 1,0 0-1,-1-1 1,1 1-1,-1 0 0,1 0 1,-1 0-1,1 0 1,-1-1-1,0 1 1,1 0-1,-1 0 1,0 0-1,0 0 1,0 0-1,1 0 1,-1 0-1,0 1 1,-1 1 42,0-2 1,1 1-1,-1 0 1,0 0 0,0 0-1,0 0 1,-1 0-1,1-1 1,0 1-1,-1-1 1,1 1 0,-3 1-1,-5 5 404,-1-1 0,0-1-1,-17 10 1,17-11-45,-1-1-1,0 0 1,0 0 0,-19 3 0,27-7-391,1 1 1,-1-1 0,0 0-1,0 0 1,1 0 0,-1 0-1,0-1 1,1 1 0,-1-1 0,0 1-1,-3-3 1,4 3-64,1-1 0,0 0-1,0 0 1,0 0 0,0 0 0,0 0-1,0 0 1,0 0 0,1 0 0,-1 0-1,0 0 1,0 0 0,1 0 0,-1-1-1,1 1 1,-1 0 0,1-1 0,0 1-1,-1 0 1,1-1 0,0 1 0,0 0-1,0-1 1,0-1 0,1-9-381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91 17852,'8'-35'1379,"4"-17"942,-10 48-1811,-2 8-69,-2 29 160,-27 158 170,-6 68 1278,37-234-1784,2-20-130,4-14-28,0-17-24,-1-1-1,-1 0 1,3-31 0,-8 55-161,0 5 69,1 1 0,-1-1 0,1 0 0,0 1 0,0-1 0,0 0 0,0 0-1,0 0 1,1 0 0,-1-1 0,0 1 0,1-1 0,0 1 0,-1-1 0,1 0 0,0 0-1,3 1 1,-1-1 9,1 0 0,-1-1 1,0 0-1,0 0 0,0 0 0,0 0 0,0-1 0,1 0 0,5-2 0,2-1 34,0-1 0,-1 0 0,1-1 0,-1 0 0,0-1 0,17-14 0,-17 12 49,-1 0 0,0-1 0,-1 0 0,16-21 0,-34 48-63,0 0 0,1 1 0,1 0 0,0 1 0,-4 25 0,9-39-22,-5 38-74,6-41 65,0 0 0,0 0 1,0 0-1,0 0 0,0 0 0,0-1 1,0 1-1,1 0 0,-1 0 0,1 0 0,-1-1 1,1 1-1,0 0 0,0 0 0,0-1 0,0 1 1,0-1-1,2 3 0,-2-3-49,0-1 0,0 1 0,1-1-1,-1 1 1,0-1 0,0 0 0,1 0 0,-1 0-1,0 1 1,0-1 0,1 0 0,-1-1 0,0 1 0,0 0-1,0 0 1,1 0 0,-1-1 0,0 1 0,0-1-1,0 1 1,1-1 0,-1 1 0,0-1 0,0 0 0,0 1-1,0-1 1,0 0 0,1-1 0,25-26-883,-9 2 462,4-7-140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18972,'-1'20'1152,"-1"0"1,-1 0-1,-7 25 0,0-5 36,-8 63 208,9-42-885,-30 98 0,39-159-509,0 0 1,0 0-1,0 0 0,0 1 1,0-1-1,-1 0 0,1 0 0,0 0 1,0 0-1,0 1 0,0-1 0,0 0 1,0 0-1,0 0 0,0 0 0,0 1 1,-1-1-1,1 0 0,0 0 1,0 0-1,0 1 0,0-1 0,0 0 1,0 0-1,0 0 0,0 1 0,1-1 1,-1 0-1,0 0 0,0 0 1,0 1-1,0-1 0,0 0 0,0 0 1,0 0-1,0 1 0,0-1 0,1 0 1,-1 0-1,0 0 0,0 0 0,0 0 1,0 1-1,0-1 0,1 0 1,-1 0-1,0 0 0,0 0 0,0 0 1,1 0-1,-1 0 0,0 0 0,0 0 1,0 0-1,1 0 0,-1 0 1,0 0-1,0 0 0,1 0 0,16-9 99,18-20 60,-14 8-105,-1 0 0,-1-1 0,-1-1 1,-1 0-1,0-2 0,-2 0 1,-1 0-1,18-49 0,-46 109-2886,-24 68-1679,20-5 1087,17-97 3152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283 403 17748,'0'5'2104,"4"6"-1096,0-1-343,3 1 1087,2 2-336,4 0-351,0 1-233,1-1-448,2 0-200,-2-2-504,1-1-320,-4 0-641,-1-1 873,-6-5 72,-2 1-248,-2-2-128</inkml:trace>
  <inkml:trace contextRef="#ctx0" brushRef="#br0" timeOffset="1">0 10 17132,'8'-1'2248,"-6"-1"-1392,4 1 1833,-3-1-2705,0 1 472,5-1-416,1 1-224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17220,'12'-10'328,"1"0"0,1 1 0,-1 1 0,2 0 1,-1 1-1,1 0 0,0 1 0,0 1 0,0 0 0,1 1 1,0 1-1,0 0 0,30 0 0,-44 3-309,0 0-1,1 0 1,-1 0 0,1 0-1,-1 1 1,0-1 0,1 1-1,-1-1 1,0 1 0,0 0-1,1 0 1,-1 0-1,0 0 1,0 1 0,2 1-1,-3-2-6,0 0 0,0 0-1,0 1 1,0-1 0,0 0-1,-1 0 1,1 1-1,-1-1 1,1 0 0,-1 1-1,1-1 1,-1 1 0,0-1-1,0 1 1,0-1-1,1 1 1,-1-1 0,-1 3-1,0 2 23,-1 0-1,1 1 1,-2-2-1,1 1 0,0 0 1,-1 0-1,0-1 1,-1 1-1,-6 8 1,-63 71 506,49-60-280,1 1-1,1 1 1,2 1 0,-23 42 0,39-63-207,1 0 1,0 0 0,1 1-1,-1-1 1,2 1 0,-1-1 0,1 1-1,-1 9 1,2-14-46,0 0-1,1 0 1,-1 0-1,0 0 1,1 0 0,0 0-1,-1 0 1,1 0-1,1-1 1,-1 1 0,0 0-1,1 0 1,-1-1-1,1 1 1,0-1 0,-1 0-1,1 1 1,0-1-1,1 0 1,-1 0 0,0 0-1,1 0 1,-1-1-1,4 3 1,4 0-149,-1 0-1,1-1 1,0 0-1,0 0 1,0-1 0,0 0-1,0-1 1,1 0-1,15-1 1,-12-1 17,0 0 0,0-1 1,0-1-1,0 0 0,0-1 0,18-7 1,27-18-300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21837,'-17'13'2312,"0"2"-1656,2-4-336,4 0 1513,8-3-1665,3-3-536,10-6 376,3-2-224,4-4-112</inkml:trace>
  <inkml:trace contextRef="#ctx0" brushRef="#br0" timeOffset="1">69 197 15979,'-6'8'2345,"3"1"-1169,-1-2 3785,8-11-5041,3 1 176,1 1-240,0 2-208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16596,'6'-8'446,"0"0"1,1 1 0,0 0 0,0 0-1,0 0 1,1 1 0,0 0 0,0 1-1,1 0 1,15-7 0,-17 9-269,-1 1 0,1 0-1,0 0 1,0 0 0,0 1 0,-1 0 0,1 1 0,0 0 0,0 0-1,0 0 1,0 1 0,0 0 0,0 0 0,0 0 0,0 1-1,6 3 1,-10-4-149,0 1 0,0-1 0,-1 0 1,1 1-1,0 0 0,-1 0 0,1-1 0,-1 2 0,0-1 0,0 0 0,0 0 0,0 1 0,0-1 0,0 1 0,-1-1 0,1 1 1,-1 0-1,1 0 0,-1 0 0,0 0 0,0 0 0,-1 0 0,1 0 0,-1 0 0,1 0 0,-1 0 0,0 0 0,0 0 0,0 0 1,-1 0-1,1 0 0,-1 0 0,-1 4 0,-1 7 23,-2 0 0,0-1 0,-1 0 0,0 0 0,-15 23 0,-44 54 259,47-67-211,0 1-1,1 1 1,2 0 0,1 0-1,-13 33 1,25-55-84,1 0-1,0 0 1,1 1 0,-1-1-1,0 1 1,1-1 0,0 0-1,0 1 1,0-1 0,0 1-1,0-1 1,2 6 0,-1-7 0,0 1 0,0-1-1,0 0 1,0-1 0,0 1 0,1 0 0,-1 0 0,0 0 0,1-1 0,0 1 0,-1-1-1,1 1 1,0-1 0,0 0 0,0 0 0,0 0 0,0 0 0,0 0 0,0 0 0,2 1-1,6 1 53,1-1-1,0 0 0,0 0 0,-1-1 0,1-1 0,0 0 1,0 0-1,12-2 0,7-3-403,49-13 1,-78 17 307,35-12-1280,-35 12 1248,0 0 0,1 1 0,-1-1 0,0 0 0,0 1 0,-1-1 1,1 0-1,0 0 0,0 0 0,0 0 0,0 0 0,0-1 0,-1 1 36,0 1 0,0-1 0,0 1 0,1-1 0,-1 1 0,0-1 0,0 1 0,0-1 0,0 1 0,-1-1 0,1 1 0,0-1 0,0 1 0,0-1 0,0 1 0,0-1 0,-1 1 0,1-1 0,0 1 0,0-1 0,-1 1 0,1 0 0,0-1 0,-1 1 0,1-1 0,-1 1 0,1 0 0,0-1 0,-2 1 0,-14-11-758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16468,'-4'3'1584,"5"-1"-888,7-2-216,4 0 776,6 0-175,5-1-337,5-2-240,9 0-576,4 0-384,-1 2 456,4 1-136,-1 4-176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85 135 17588,'-10'11'3125,"18"-12"-260,20-14-369,-18 6-2119,1 0 1,-2-1 0,10-12 0,-16 19-349,-1 0-1,1-1 1,-1 0 0,0 0 0,0 0-1,0 0 1,0 0 0,-1 0 0,1 0-1,-1 0 1,0-1 0,0 1 0,0-8-1,-1 11-28,0 1-1,0-1 1,0 0-1,0 1 1,-1-1-1,1 0 1,0 1-1,0-1 1,0 0-1,0 1 0,-1-1 1,1 0-1,0 1 1,-1-1-1,1 1 1,0-1-1,-1 1 1,1-1-1,-1 1 1,1-1-1,-1 1 1,1-1-1,-1 1 1,1 0-1,-1-1 1,0 1-1,1 0 0,-1-1 1,1 1-1,-2 0 1,0-1-5,0 1-1,0 0 1,0 0 0,0 0-1,0 1 1,0-1-1,0 0 1,0 1 0,0-1-1,-3 2 1,-3 1-26,1 1 0,-1 0 1,1 0-1,-9 6 0,6-1-8,-1 0 1,2 1 0,-1 0-1,1 0 1,1 1-1,-7 12 1,10-16 13,2-1-1,-1 1 1,1-1 0,0 1 0,1 0 0,-1 0 0,1 1 0,1-1-1,-1 0 1,1 1 0,1-1 0,-1 12 0,2-16-19,-1 0 0,0-1 0,1 1 0,-1-1 0,1 1 0,0-1 0,0 0 0,0 1 0,0-1 0,1 0 0,-1 0 1,0 0-1,1 0 0,-1 0 0,1 0 0,0 0 0,0 0 0,0 0 0,0-1 0,0 1 0,0-1 0,0 0 0,1 1 0,-1-1 0,0 0 0,1 0 0,-1-1 0,0 1 0,1 0 1,-1-1-1,5 1 0,0-1-273,0 0 0,0 0 0,-1 0 0,1-1 0,0 0-1,-1 0 1,1-1 0,0 0 0,-1 0 0,0 0 0,7-4 0,3-3-262,0-1 0,16-13 0,-7 0-479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17788,'-24'34'2883,"-8"12"-713,30-43-1990,0 1-1,0-1 1,1 1 0,0 0 0,-1-1 0,1 1-1,0 0 1,1 0 0,-1 0 0,0 7 0,2-11-154,-1 1 1,0 0-1,0 0 0,0 0 1,1-1-1,-1 1 1,0 0-1,1 0 1,-1-1-1,1 1 1,-1 0-1,1-1 1,-1 1-1,1-1 1,-1 1-1,1 0 1,0-1-1,-1 0 0,1 1 1,0-1-1,-1 1 1,1-1-1,0 0 1,-1 1-1,1-1 1,0 0-1,0 0 1,0 1-1,-1-1 1,1 0-1,0 0 0,0 0 1,0 0-1,-1 0 1,1 0-1,0 0 1,0 0-1,0-1 1,-1 1-1,2 0 1,37-11 285,-35 10-280,74-31 276,27-8-177,-99 39-156,-1-1-1,1 1 1,0 0 0,0 0-1,7 0 1,-12 1 20,0 0 1,0 0-1,-1 0 0,1 0 0,0 0 1,0 1-1,0-1 0,0 0 0,0 1 1,0-1-1,-1 0 0,1 1 0,0-1 1,0 1-1,-1-1 0,1 1 1,0-1-1,-1 1 0,1 0 0,0-1 1,-1 1-1,1 0 0,-1 0 0,1-1 1,-1 1-1,0 0 0,1 0 0,-1 0 1,0 0-1,1-1 0,-1 1 1,0 0-1,0 0 0,0 0 0,0 0 1,0 0-1,0 0 0,0 0 0,0 1 1,-8 48 298,8-50-285,0 0-1,0 0 1,0 1-1,0-1 1,0 0-1,0 0 1,0 0 0,0 1-1,0-1 1,0 0-1,0 0 1,0 0-1,0 1 1,0-1-1,0 0 1,0 0-1,1 0 1,-1 0-1,0 0 1,0 1-1,0-1 1,0 0-1,0 0 1,1 0-1,-1 0 1,0 0-1,0 0 1,0 1-1,0-1 1,1 0-1,-1 0 1,0 0-1,0 0 1,0 0 0,1 0-1,-1 0 1,0 0-1,0 0 1,0 0-1,0 0 1,1 0-1,-1 0 1,0 0-1,0 0 1,0 0-1,1 0 1,14-5 212,14-9 32,-12 4-128,54-28 137,-63 34-297,0 0 1,1 1-1,-1 1 0,1-1 1,0 1-1,14-1 0,-21 3 25,-1 0-1,0 0 1,1 0-1,-1 0 1,0 1-1,1-1 1,-1 0-1,0 1 1,1-1 0,-1 1-1,0-1 1,0 1-1,1 0 1,-1-1-1,0 1 1,0 0-1,0 0 1,0 0-1,0 0 1,0 0-1,0 0 1,0 0-1,-1 0 1,1 0-1,0 0 1,-1 0-1,1 0 1,-1 1-1,1-1 1,-1 0 0,1 1-1,-1-1 1,0 0-1,0 1 1,1-1-1,-1 0 1,0 1-1,-1 1 1,1 4-7,0-1 1,-1 1-1,1-1 1,-2 1-1,1-1 1,-5 12-1,9-34-2013,5 4 1626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18340,'-17'24'2763,"-26"49"1,37-60-2412,0 0 0,1 0 0,1 1 0,1-1 0,0 1 0,-2 15 0,1 67-3,5-72-342,-2-1 0,0 1 1,-2-1-1,0 0 0,-13 44 0,11-57 56,7-23-5,16-45-367,2 1 0,3 1-1,2 2 1,40-64-1,-58 107 214,1 0 0,0 0 0,1 1 0,0 0 1,0 0-1,1 1 0,0 0 0,17-10 0,-21 16 89,-1-1 0,1 1 1,-1 1-1,1-1 0,0 1 1,0 0-1,0 0 1,0 1-1,1 0 0,-1 0 1,0 0-1,1 1 1,-1 0-1,0 0 0,0 1 1,1 0-1,-1 0 0,0 0 1,0 1-1,8 2 1,-13-4 15,0 1 0,-1-1 0,1 0 0,0 1 0,0-1 0,0 0 0,-1 1 1,1-1-1,0 1 0,-1-1 0,1 1 0,0 0 0,-1-1 0,1 1 1,0-1-1,-1 1 0,1 0 0,-1 0 0,0-1 0,1 1 0,-1 0 0,0 0 1,1 0-1,-1-1 0,0 1 0,0 0 0,0 0 0,1 0 0,-1 0 1,0 0-1,0 0 0,0-1 0,0 1 0,-1 0 0,1 0 0,0 0 1,0 0-1,-1 0 0,1-1 0,0 1 0,-1 0 0,1 0 0,0-1 0,-1 1 1,1 0-1,-1 0 0,0-1 0,1 1 0,-1-1 0,0 2 0,-5 4 91,1-1 0,-1 0-1,0 1 1,-10 5 0,-5 3 73,-1 0-1,-1-2 1,0 0 0,-1-1 0,0-2 0,-28 8-1,49-16-257,0-1 0,0 1 0,0-1 0,0 0-1,0 0 1,1 0 0,-1 0 0,0 0 0,0 0-1,0-1 1,0 0 0,-3 0 0,5 0 48,0 1 0,1 0 0,-1-1 0,1 1 0,-1-1 0,1 1-1,-1-1 1,1 1 0,-1-1 0,1 1 0,-1-1 0,1 0 0,-1 1 0,1-1 0,0 1 0,-1-1 0,1 0 0,0 1 0,-1-2 0,1 0 15,0 0-1,0 1 1,0-1 0,0 1 0,1-1 0,-1 1 0,0-1 0,1 1-1,-1-1 1,1 1 0,-1-1 0,2-1 0,11-20-473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20292,'2'10'2097,"6"-3"-1249,5-2-344,7-1 896,5-2-175,3-1-449,5-1-336,0 0-768,-3 0-432,-7 0 624,-3 1-152,-7 7-105</inkml:trace>
  <inkml:trace contextRef="#ctx0" brushRef="#br0" timeOffset="1">1 162 19068,'17'3'2017,"15"0"-1177,5-2-344,9-1 848,2-2-344,1-4-1032,0-3 464,-2 2-344,-4 1-144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26 18564,'12'-6'990,"-8"5"-705,0-1 0,0 0 0,-1 0 0,1 0-1,-1 0 1,1 0 0,3-4 0,-49 35 2926,-43 46-3168,4 3 0,-84 105 0,162-180 96,-19 19-1327,21-22 1152,1 1-1,0-1 1,0 0 0,-1 0-1,1 0 1,0 0 0,-1 0-1,1 1 1,0-1 0,-1 0-1,1 0 1,0 0 0,-1 0-1,1 0 1,0 0 0,-1 0-1,1 0 1,0 0 0,0 0-1,-1-1 1,1 1 0,0 0-1,-1 0 1,1 0 0,0 0-1,-1 0 1,1 0-1,-1-1 1,-4-15-525,4-10 77,-1-9-152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38 175 12611,'3'-1'1840,"1"6"-728,2 5-352,4 8 1737,3 2-929,7 4-383,6 2-177,5 1-232,4 0-152,3-4-384,2-1-232,1-7-600,-1-3-352,-6-11 752,-2-1-184,-4-13-136</inkml:trace>
  <inkml:trace contextRef="#ctx0" brushRef="#br0" timeOffset="1">1 35 16428,'0'-5'1960,"7"5"-1024,6-3-328,8 1 1201,8-3-441,13 1-368,5 0-168,6-1-520,1 2-288,-1 2-864,-4-2-600,-2 5 1176,-7-1-272,-9 3-200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16884,'3'8'2112,"13"-3"-1072,4-4-360,7-1 1441,5-1-705,3-4-448,4 0-247,3 0-721,-2-2-505,-6 1-911,-5-2 1200,-8 1-288,-2-2-208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17428,'0'-2'170,"1"0"-1,0 1 1,0-1 0,0 1 0,0 0 0,0-1-1,0 1 1,0 0 0,0 0 0,1 0 0,-1-1 0,1 1-1,-1 1 1,0-1 0,1 0 0,-1 0 0,1 0-1,0 1 1,-1-1 0,1 1 0,0-1 0,-1 1 0,1 0-1,0 0 1,-1 0 0,1 0 0,2 0 0,-2 0-128,0-1 0,0 1 0,0 1 0,0-1 1,0 0-1,0 0 0,0 1 0,0-1 0,0 1 1,0-1-1,-1 1 0,1 0 0,0 0 1,0 0-1,0 0 0,-1 0 0,1 0 0,-1 1 1,1-1-1,-1 0 0,1 1 0,-1-1 0,2 3 1,-3-1-31,1-1 0,0 1 1,-1-1-1,1 1 1,-1 0-1,0-1 0,0 1 1,0 0-1,-1-1 1,1 1-1,0-1 1,-1 1-1,0 0 0,1-1 1,-1 1-1,-2 3 1,-25 42 249,19-34-141,-3 5 18,-3 3 65,2 2 0,-13 27 0,24-45-172,-1 0 0,1 0 0,0 0 0,1 1 0,-1-1 0,1 1 0,0-1 0,1 1 0,0-1 0,0 1 0,0-1 0,1 1 0,0-1 0,2 9 0,-2-13-71,0 0-1,0 1 0,0-1 0,0 0 1,0 1-1,1-1 0,-1 0 0,1 0 1,0 0-1,0 0 0,0 0 0,-1-1 1,2 1-1,-1-1 0,0 1 0,0-1 1,0 0-1,1 1 0,-1-1 0,0-1 1,1 1-1,-1 0 0,1 0 0,0-1 1,-1 1-1,1-1 0,-1 0 0,1 0 1,-1 0-1,1 0 0,0-1 1,-1 1-1,4-1 0,3-1-179,0 0-1,0-1 1,1 0 0,-2-1-1,1 1 1,0-2 0,13-8-1,17-15-296,5-5-183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 20732,'1'-3'1761,"-2"6"-1305,-6 5-216,-5 7 752,-4 4-304,-2 8-288,-5 3-240,-3 6-176,0 1-40,-1 1-264,3-4-176,-1-5-480,4-5-248,1-14 880,5-7-232,1-12-193</inkml:trace>
  <inkml:trace contextRef="#ctx0" brushRef="#br0" timeOffset="1">0 48 15851,'10'0'2041,"3"6"-1225,6 4-200,2 2 1401,7 6-897,0 2-200,5 1-288,0 2-272,-3 1-688,-2-1-368,-8-4 584,-3-9-144,-6-6-152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18092,'485'-51'7161,"242"22"-5907,-341 42-1810,48 0-324,-411-13 697,1-1 0,36-5 1,-60 6 151,0 0 1,0 0-1,0 0 1,0 0 0,1 0-1,-1 0 1,0 0 0,0 0-1,0 0 1,0 0 0,1 0-1,-1-1 1,0 1-1,0 0 1,0 0 0,0 0-1,0 0 1,0 0 0,1 0-1,-1 0 1,0-1 0,0 1-1,0 0 1,0 0-1,0 0 1,0 0 0,0 0-1,0-1 1,0 1 0,0 0-1,0 0 1,0 0 0,0 0-1,0-1 1,0 1-1,0 0 1,0 0 0,0 0-1,0 0 1,0-1 0,0 1-1,0 0 1,0 0 0,0 0-1,0 0 1,0 0-1,0-1 1,0 1 0,0 0-1,0 0 1,0 0 0,0 0-1,-1 0 1,1 0 0,0-1-1,0 1 1,0 0-1,0 0 1,0 0 0,-1 0-1,-6-6-242,-4 1-158,-3 1-154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 15331,'16'-8'1066,"0"0"0,0 1 0,1 1-1,21-5 1,-31 9-818,0 1-1,1 0 1,-1 0 0,0 1-1,1-1 1,-1 2 0,1-1-1,-1 1 1,0 0 0,1 1-1,-1 0 1,12 4 0,-18-6-236,1 1 0,-1-1 1,1 1-1,-1 0 1,1-1-1,-1 1 0,0 0 1,1 0-1,-1 0 0,0 0 1,1 0-1,-1 0 0,0 0 1,0 1-1,0-1 0,0 0 1,0 1-1,-1-1 0,1 0 1,0 1-1,0-1 0,-1 1 1,1-1-1,-1 1 1,0 0-1,1-1 0,-1 1 1,0-1-1,0 1 0,0 0 1,0-1-1,0 1 0,0 0 1,0-1-1,-1 1 0,1-1 1,-1 1-1,1-1 0,-1 1 1,0-1-1,0 2 0,-3 4-13,-1 0-1,1-1 0,-1 0 0,0 0 0,0 0 1,-1 0-1,-7 5 0,-55 40 114,44-34 67,1 0-1,0 2 1,-36 40 0,56-55-141,0-1 0,0 1 0,0 0 0,1 1 0,0-1 1,0 0-1,0 1 0,0-1 0,1 1 0,-1-1 0,1 1 0,1 0 1,-1 0-1,0-1 0,1 1 0,0 0 0,1 7 0,0-8-15,0 0 0,0 0 0,0 0-1,1 0 1,0 0 0,0 0 0,0-1 0,0 1 0,0-1-1,1 1 1,-1-1 0,1 0 0,0 0 0,0 0-1,0-1 1,0 1 0,1-1 0,-1 1 0,1-1-1,4 2 1,2 1 43,1-1-1,-1-1 1,1 0-1,0 0 0,0-1 1,1 0-1,-1-1 1,0 0-1,1-1 0,-1-1 1,16-1-1,-15 0 48,1 0 0,-1-1 0,0-1 0,0 0 0,-1 0 1,1-1-1,-1 0 0,0-1 0,0 0 0,11-10 0,-19 14-61,0 0 0,-1-1 0,1 1 0,-1-1 0,1 0 0,-1 0 0,0 0 0,0 0 0,0 0 0,0 0 0,-1 0 0,1-1 0,0-3 0,-2 6-36,1-1 1,-1 1-1,0-1 1,0 1-1,0-1 0,-1 1 1,1 0-1,0-1 0,0 1 1,-1-1-1,1 1 1,-1 0-1,1-1 0,-1 1 1,0 0-1,1 0 0,-1-1 1,0 1-1,0 0 1,0 0-1,0 0 0,0 0 1,0 0-1,0 0 1,0 0-1,0 0 0,-1 1 1,1-1-1,0 0 0,0 1 1,-1-1-1,1 1 1,0-1-1,-3 1 0,-7-4-169,1 2 0,-1-1-1,0 2 1,0-1 0,0 2-1,0-1 1,0 1-1,0 1 1,0 0 0,0 1-1,1 0 1,-1 0 0,-11 5-1,11 1-700,11-8 835,0 0-1,0 1 1,0-1-1,0 0 1,0 1-1,0-1 1,0 0 0,0 0-1,0 1 1,0-1-1,0 0 1,0 1-1,0-1 1,0 0-1,0 1 1,0-1 0,0 0-1,1 0 1,-1 1-1,0-1 1,0 0-1,0 0 1,0 1-1,1-1 1,-1 0 0,0 0-1,0 1 1,0-1-1,1 0 1,-1 0-1,0 0 1,0 0 0,1 1-1,-1-1 1,0 0-1,1 0 1,-1 0-1,1 0 1,14 6-627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20 421 16003,'-6'7'1267,"4"-6"-1087,1 0-1,0 0 0,0 0 1,0 0-1,0 1 1,0-1-1,0 0 0,0 1 1,0-1-1,1 1 0,-1-1 1,1 1-1,-1 1 1,1-2-102,0-1 0,0 0 0,0 0 0,0 1 1,0-1-1,0 0 0,1 0 0,-1 1 1,0-1-1,0 0 0,0 0 0,1 0 1,-1 1-1,0-1 0,0 0 0,1 0 1,-1 0-1,0 0 0,1 0 0,-1 1 0,0-1 1,0 0-1,1 0 0,-1 0 0,0 0 1,1 0-1,-1 0 0,0 0 0,0 0 1,1 0-1,-1 0 0,0 0 0,1 0 0,-1 0 1,0-1-1,0 1 0,1 0 0,-1 0 1,14-4 1101,1-5-818,-1-1-1,0-1 0,0 0 1,-1-1-1,0 0 1,-1-1-1,12-16 1,-7 9-163,103-132 259,-2 4-403,-115 146-54,13-15 13,-16 17-14,0 0 0,0 0 0,0 0 0,0 0 0,1-1 1,-1 1-1,0 0 0,0 0 0,1 0 0,-1 0 0,0 0 0,0 0 1,0 0-1,1-1 0,-1 1 0,0 0 0,0 0 0,1 0 0,-1 0 0,0 0 1,0 0-1,1 0 0,-1 0 0,0 0 0,0 0 0,1 1 0,-1-1 0,0 0 1,0 0-1,0 0 0,1 0 0,-1 0 0,0 0 0,0 0 0,1 1 0,-1-1 1,0 0-1,0 0 0,0 0 0,0 0 0,1 1 0,-1-1 0,0 0 1,0 0-1,0 0 0,0 1 0,0-1 0,0 0 0,0 0 0,0 1 0,1-1 1,-1 0-1,0 0 0,0 1 0,0-1 0,0 0 0,0 0 0,0 1 0,0-1 1,0 0-1,-1 0 0,1 0 0,0 1 0,0-1 0,0 0 0,0 0 0,0 1 1,0 32 6,1 0 1,2 0 0,1 0 0,12 44-1,-12-64-3,-1-1 0,2 0-1,0-1 1,0 1-1,1-1 1,0 0 0,1 0-1,0-1 1,1 0 0,0 0-1,1-1 1,0 0 0,0 0-1,17 11 1,-23-18-66,-1 0 1,1-1 0,-1 1-1,1-1 1,0 0-1,0 0 1,-1 0-1,1 0 1,0 0 0,0-1-1,0 1 1,0-1-1,0 0 1,0 0-1,3 0 1,-4-1 15,0 1 0,1-1 0,-1 0 0,0 0-1,0 0 1,0 0 0,-1-1 0,1 1 0,0 0 0,0-1 0,-1 1 0,1-1 0,-1 0 0,1 1-1,-1-1 1,0 0 0,1 0 0,-1 0 0,0 0 0,1-4 0,12-29-316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16908,'8'-6'408,"-1"1"0,1 0-1,0 0 1,1 1 0,-1 0 0,1 1 0,0 0 0,-1 0 0,1 1 0,12-2 0,-2 1 103,1 1 0,-1 1 1,35 3-1,-45-1-418,0 0 0,0 1 0,-1-1 0,1 2 0,-1-1 0,1 1 0,-1 0 0,0 1 0,11 7 0,-16-9-73,0 0 1,0 0 0,-1 1 0,1-1-1,0 1 1,-1 0 0,0 0 0,1 0-1,-1 0 1,0 0 0,0 0 0,-1 0-1,1 1 1,-1-1 0,0 1-1,0-1 1,0 1 0,0 0 0,0-1-1,-1 1 1,0 0 0,0 0 0,0-1-1,-1 6 1,0 1 22,-2 0-1,1 0 1,-1-1 0,-1 0 0,0 0-1,0 0 1,-1 0 0,0 0 0,0-1-1,-1 0 1,-9 10 0,-11 10 249,-47 40 1,49-48-136,4-3-26,-1 1 82,-19 22-1,35-35-165,1 0-1,-1 0 0,1 1 0,1 0 0,-1 0 0,1 0 0,0 0 0,0 1 0,-2 9 0,4-14-35,1 0 1,-1 0-1,1 0 0,0 0 0,0 0 0,0 0 0,0 0 0,0 0 0,0 0 0,0 0 0,1 0 0,-1 0 0,1 0 0,0 0 0,-1 0 0,1 0 0,0 0 0,0-1 0,0 1 0,3 3 0,-1-3 0,-1 1 0,1-1 1,0 0-1,0 0 0,1 0 0,-1 0 1,0 0-1,0-1 0,1 0 0,6 2 1,4 0 26,0 0 0,1-2 0,-1 0 0,0 0 0,15-2 1,-9-1 103,-1 0 0,36-10 0,-48 10-77,-1 1 1,0-1-1,0-1 1,0 1-1,-1-1 1,1 0-1,0-1 1,-1 1-1,0-1 1,0 0-1,0 0 1,7-9-1,-10 11-30,-1 0 0,0 0 0,0 1-1,0-1 1,0 0 0,0-1 0,0 1-1,-1 0 1,1 0 0,-1 0 0,1 0 0,-1 0-1,0-1 1,0 1 0,0 0 0,0 0 0,0-1-1,0 1 1,-1-4 0,-1 3-1,1 0 1,-1-1-1,0 1 1,1 0-1,-1 0 1,-1 0-1,1 0 1,0 0-1,-1 1 1,1-1-1,-4-2 0,-5-2-195,0-1-1,0 2 1,0-1-1,-1 1 1,-19-6-1,15 8-612,-10-4-844,25 7 1552,0 1 0,0-1 1,0 1-1,0-1 0,0 0 0,0 1 0,0-1 0,0 0 1,0 0-1,0 1 0,1-1 0,-1 0 0,0 0 0,1 0 1,-1 0-1,0 0 0,1 0 0,-1 0 0,1-2 0,-1-10-790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17412,'2'-1'1953,"14"-5"-874,-1-2 0,0 0 0,-1 0 0,21-17 0,53-48 1234,-88 73-2307,41-38 315,-1-2-1,-3-2 1,-1-2-1,-2 0 1,40-72-1,-74 116-320,0 0-1,0 0 0,0 0 1,0 0-1,0 0 1,0 0-1,0 0 1,0 0-1,0 0 0,0 0 1,1-1-1,-1 1 1,0 0-1,0 0 1,0 0-1,0 0 1,0 0-1,0 0 0,0 0 1,0 0-1,0 0 1,0 0-1,0 0 1,0 0-1,0 0 0,0 0 1,0 0-1,0 0 1,0 0-1,1 0 1,-1 0-1,0 0 0,0 0 1,0 0-1,0 0 1,0 0-1,0 0 1,0 0-1,0 0 0,0 0 1,0 0-1,0 0 1,0 0-1,0 0 1,0 0-1,1 0 0,-1 0 1,0 0-1,0 0 1,0 0-1,0 0 1,0 0-1,0 0 0,0 1 1,0-1-1,0 0 1,0 0-1,0 0 1,0 0-1,0 0 0,0 0 1,0 0-1,0 0 1,0 0-1,0 0 1,0 0-1,0 0 0,0 0 1,0 1-1,2 7-26,0 11-12,-4 20-1,3-1 1,8 60 0,-7-87-111,0 0 0,0 0 0,1 0 1,1 0-1,0 0 0,1-1 0,0 0 0,0 0 0,1 0 1,0 0-1,1-1 0,0 0 0,10 10 0,-10-14-333,0 0-1,0 0 0,1 0 1,0-1-1,-1 0 0,2-1 1,-1 0-1,14 4 0,8 0-646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19932,'-14'12'2001,"9"2"-1241,5-4-296,16 0 952,7 2-215,16-6-497,7 1-184,7-4-304,0-1-168,-3-3-344,0 1-192,-13-3-457,-7 2-255,-15-2 856,-14 3-240,-1-3-200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18116,'12'12'1864,"19"-6"-1016,8-3-287,12-2 847,4 0-184,2-1-344,1-1-328,-8-2-928,-6-1 960,-14 2-552,-5-1-80,-11 1-104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15 392 14635,'-3'5'1095,"-8"16"2279,12-15-1216,9-11 388,44-35-1122,62-60-1,-86 73-1246,211-209 110,-223 221-315,-18 15 26,0 0 1,1 0 0,-1 0 0,0 0 0,0 0-1,0-1 1,0 2 0,1-1 0,-1 0 0,0 0 0,0 0-1,0 0 1,0 0 0,1 0 0,-1 0 0,0 0-1,0 0 1,0 0 0,0 0 0,0 0 0,1 0-1,-1 0 1,0 0 0,0 1 0,0-1 0,0 0 0,0 0-1,0 0 1,0 0 0,0 0 0,1 1 0,-1-1-1,0 0 1,0 0 0,0 0 0,0 0 0,0 0-1,0 1 1,0-1 0,0 0 0,0 0 0,0 0-1,0 0 1,0 1 0,0-1 0,0 0 0,0 0 0,0 0-1,0 0 1,0 1 0,0-1 0,0 0 0,-1 0-1,-11 39-105,-27 44 31,22-50 108,2 1 0,1 0 0,-14 54 0,27-84-289,0 1-1,0 0 1,0 0 0,1 0-1,0 0 1,0 0-1,1 6 1,-1-11 236,0 0 0,0 0 1,0 0-1,1 1 0,-1-1 0,0 0 1,0 0-1,1 0 0,-1 0 0,0 0 1,0 0-1,1 1 0,-1-1 0,0 0 1,0 0-1,1 0 0,-1 0 0,0 0 1,1 0-1,-1 0 0,0 0 0,0 0 1,1 0-1,-1 0 0,0-1 0,0 1 1,1 0-1,-1 0 0,0 0 0,0 0 1,1 0-1,-1 0 0,0-1 0,0 1 0,0 0 1,1 0-1,-1 0 0,0 0 0,0-1 1,1 1-1,-1 0 4,9-8-534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17980,'-5'3'252,"0"-1"1,1 1-1,-1 0 1,1 0-1,-1 0 1,1 1-1,0-1 0,0 1 1,-4 7-1,-8 5 426,-7 7-471,1 1 1,1 0 0,1 2-1,-17 28 1,28-38-161,0 0 0,1 1 1,0 0-1,1 0 0,1 0 0,1 1 0,1 0 1,-4 28-1,8-41-2,-1 1 0,1-1 0,1 1 0,-1-1 0,1 1 0,0-1 0,0 1 0,1-1 0,-1 0 0,1 1 0,0-1 0,1 0 1,-1 0-1,6 7 0,-6-10 6,0 1 0,0-1 0,1 0 0,-1 0 0,1 0 0,-1 0 0,1 0 0,0-1 0,0 1 0,-1-1 1,1 1-1,0-1 0,0 0 0,1 0 0,-1-1 0,0 1 0,0-1 0,0 1 0,0-1 0,1 0 0,-1 0 1,0-1-1,0 1 0,0 0 0,0-1 0,5-1 0,-2-1 98,1 1 1,-1-1-1,0 0 0,0-1 1,0 0-1,0 0 0,-1 0 1,1 0-1,-1-1 0,0 0 1,0 0-1,-1-1 0,0 1 1,0-1-1,0 0 0,0 0 1,3-10-1,-5 12-82,0 1 0,-1-1 0,1 1 0,-1-1 0,0 0 0,0 0 1,-1 0-1,1 1 0,-1-1 0,0 0 0,0 0 0,0 0 0,0 0 0,-1 0 0,1 0 1,-1 1-1,0-1 0,-1 0 0,1 0 0,0 1 0,-1-1 0,0 1 0,0-1 0,0 1 0,0 0 1,-1 0-1,1 0 0,-1 0 0,1 0 0,-1 1 0,0-1 0,-5-2 0,4 2-59,-1 1-1,0 0 1,-1 0 0,1 0-1,0 1 1,0-1-1,-1 1 1,1 1-1,-8-1 1,11 1-94,0-1 0,0 1 0,0 0-1,0 0 1,0 0 0,0 1 0,0-1 0,0 0 0,0 1 0,0-1-1,0 1 1,0 0 0,0 0 0,0-1 0,0 1 0,1 1-1,-1-1 1,0 0 0,1 0 0,-1 0 0,1 1 0,-1-1 0,1 1-1,0 0 1,-1-1 0,1 1 0,-1 3 0,1-5 79,1 1 0,0-1-1,0 1 1,0-1 0,-1 1 0,1-1 0,0 1 0,0-1 0,0 1 0,0-1-1,0 1 1,0-1 0,0 1 0,0-1 0,0 1 0,1-1 0,-1 1 0,0-1-1,0 1 1,0-1 0,0 1 0,1-1 0,-1 1 0,0-1 0,0 0 0,1 1 0,-1-1-1,0 1 1,1-1 0,-1 0 0,1 1 0,-1-1 0,1 1 0,17 2-434,4-2-64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16740,'-10'13'486,"0"1"-1,1-1 1,1 1 0,1 1 0,0 0 0,1 0 0,-9 29 0,15-42-463,-1 0-1,1 0 1,-1 0 0,1 0-1,0 0 1,0 0 0,0-1-1,0 1 1,0 0 0,0 0-1,0 0 1,1 0 0,-1 0-1,1 0 1,-1-1 0,1 1-1,0 0 1,0 0 0,0-1-1,0 1 1,0 0 0,0-1-1,0 1 1,2 1 0,0-1-21,0 0 1,1-1-1,-1 1 1,0-1 0,0 0-1,1 1 1,-1-2-1,1 1 1,-1 0-1,1-1 1,-1 1 0,7-1-1,11-1-14,33-5 0,-41 4 19,0 0 1,0 1-1,1 0 0,-1 1 0,0 1 0,0 0 0,14 3 1,-25-4-5,0 1 0,1 0 0,-1 0 0,0 0 0,0 0 0,0 0 0,0 0 0,0 1 0,0-1 0,0 1 0,0 0 0,0-1 1,-1 1-1,1 0 0,-1 0 0,1 0 0,1 3 0,-2-1 23,1 0-1,-1 0 1,0 0 0,0 0 0,0 0-1,0 0 1,-1 0 0,0 0 0,0 6-1,-2 6 151,0-1-1,-1-1 0,-1 1 0,-7 20 0,2-7 290,-2-1 1,0-1-1,-2 0 1,-1 0-1,0-1 0,-2-1 1,-28 31-1,43-53-451,-1 0-1,0 0 0,1-1 0,-1 1 0,0-1 1,0 1-1,0-1 0,0 0 0,0 0 1,-1 0-1,1 0 0,0 0 0,-1 0 1,1-1-1,-5 1 0,6-1-67,-1 0 0,1 0 1,-1-1-1,1 1 0,-1-1 0,1 1 0,0-1 1,-1 0-1,1 0 0,0 1 0,-1-1 0,1 0 1,0 0-1,0 0 0,0 0 0,0 0 0,0 0 0,0-1 1,0 1-1,0 0 0,0-1 0,1 1 0,-1 0 1,0-1-1,1 1 0,-1-1 0,1-1 0,-4-8-83,1-1 0,1 1 0,0-1 0,1 0 0,0-22-1,2-26-423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20092,'-14'0'320,"1"2"0,-1 0-1,0 0 1,1 2 0,0-1-1,0 2 1,0 0-1,0 0 1,1 1 0,-1 0-1,2 1 1,-1 1 0,1 0-1,0 1 1,1 0 0,0 0-1,0 1 1,-14 18 0,23-26-314,0 0 1,-1 0-1,1 0 1,0 0 0,0 0-1,0 0 1,0 0-1,1 0 1,-1 0-1,0 0 1,1 1 0,0-1-1,-1 0 1,1 0-1,0 1 1,0-1 0,0 0-1,1 0 1,-1 0-1,0 1 1,1-1-1,0 0 1,-1 0 0,1 0-1,0 0 1,0 0-1,0 0 1,0 0 0,1 0-1,-1 0 1,0 0-1,1-1 1,-1 1-1,1-1 1,0 1 0,-1-1-1,1 1 1,0-1-1,0 0 1,0 0 0,0 0-1,0 0 1,0 0-1,0 0 1,0-1-1,4 2 1,4 0 64,0 0-1,1-1 1,-1 0-1,0-1 1,0 0-1,1 0 1,-1-1-1,0-1 1,0 1 0,0-2-1,12-3 1,-11 2 61,-1 1 1,0-2 0,0 1-1,0-1 1,-1-1 0,0 0-1,0 0 1,0-1 0,-1 0-1,11-12 1,-17 18-102,-1-1 1,1 1-1,-1-1 0,0 1 1,0-1-1,1 0 0,-1 0 1,0 0-1,-1 0 1,1 0-1,0 0 0,0 0 1,-1 0-1,1 0 0,-1 0 1,0 0-1,0 0 1,1 0-1,-1 0 0,-1-1 1,1 1-1,0 0 1,0 0-1,-1 0 0,1 0 1,-1 0-1,0 0 0,-1-2 1,0 1-21,0 1 0,0-1 0,-1 1 0,1 0 1,-1 0-1,1 0 0,-1 0 0,0 0 0,1 1 0,-1-1 1,0 1-1,0 0 0,0 0 0,-1 0 0,1 0 0,0 0 1,-6 0-1,-6-1-296,0 0 0,0 1 1,0 1-1,1 0 0,-1 1 1,0 0-1,0 2 0,-19 4 1,33-7 269,1 0 1,0 1 0,-1-1-1,1 0 1,0 0 0,-1 0-1,1 0 1,0 1-1,0-1 1,-1 0 0,1 0-1,0 1 1,0-1-1,-1 0 1,1 0 0,0 1-1,0-1 1,-1 0 0,1 1-1,0-1 1,0 0-1,0 1 1,0-1 0,0 0-1,0 1 1,0-1-1,0 0 1,0 1 0,-1-1-1,1 1 1,1-1 0,-1 0-1,0 1 1,0-1-1,0 0 1,0 1 0,0-1-1,0 0 1,0 1-1,0-1 1,1 1 0,6 6-410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15963,'2'1'169,"-1"1"0,0-1 0,0 0 0,1 0 0,-1 1 0,1-1 0,-1 0 0,1 0 0,-1 0 0,1-1 0,-1 1-1,1 0 1,0-1 0,0 1 0,-1-1 0,1 1 0,0-1 0,3 0 0,39 2 932,-33-2-508,443-32 5144,-348 20-5299,708-58 185,-581 66-847,-195 11 68,-37-6 109,1-1 0,-1 0 0,1 1 0,-1-1 1,0 1-1,1-1 0,-1 1 0,0 0 0,0-1 0,1 1 0,-1 0 0,0 0 1,0 0-1,0 0 0,0 0 0,0 0 0,0 0 0,0 1 0,-1-1 1,1 0-1,0 0 0,0 2 0,-1-3 28,0 1 1,0-1 0,-1 0-1,1 0 1,0 1-1,0-1 1,0 0-1,-1 0 1,1 1 0,0-1-1,0 0 1,-1 0-1,1 1 1,0-1-1,0 0 1,-1 0-1,1 0 1,0 0 0,0 0-1,-1 1 1,1-1-1,0 0 1,-1 0-1,1 0 1,0 0 0,-1 0-1,1 0 1,0 0-1,-1 0 1,1 0-1,0 0 1,-1 0-1,1 0 1,0 0 0,-1 0-1,1-1 1,0 1-1,0 0 1,-1 0-1,1 0 1,0 0 0,-1-1-1,1 1 1,0 0-1,0 0 1,-1 0-1,1-1 1,0 1-1,0 0 1,0 0 0,-1-1-1,-5-13-225,0-10-75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17996,'51'151'5777,"-16"-49"-4770,-16-37-491,-10-32 7,1-1 0,18 39-1,-27-70-484,-1 0-1,0 0 1,0-1-1,0 1 1,1 0-1,-1 0 0,0-1 1,1 1-1,-1 0 1,1-1-1,-1 1 1,1-1-1,-1 1 0,1-1 1,-1 1-1,1-1 1,-1 1-1,1-1 1,0 1-1,-1-1 1,1 1-1,0-1 0,-1 0 1,1 0-1,0 1 1,0-1-1,-1 0 1,1 0-1,0 0 0,1 0 1,-1 0 3,0-1 1,0 0-1,0 0 1,0 0-1,0 0 1,0 0-1,0 0 1,0 0-1,0 0 0,0 0 1,-1-1-1,1 1 1,0 0-1,-1 0 1,1-2-1,3-9 153,0 0 0,3-20 0,-3 8-129,-2-1-1,-1 1 0,0-1 0,-4-24 1,-18-98-60,2 23-92,19 124 84,0-1-1,-1 0 1,1 1-1,0-1 1,0 0-1,0 0 1,0 1-1,-1-1 1,1 0-1,0 1 1,0-1-1,1 0 0,-1 1 1,0-1-1,0 0 1,0 0-1,0 1 1,1-1-1,-1 0 1,0 1-1,0-1 1,1 1-1,-1-1 1,1 0-1,-1 1 1,0-1-1,1 1 1,-1-1-1,1 1 0,0-1 1,-1 1-1,2-1 1,0 1-8,0 0 0,0 0-1,0 0 1,0 1 0,0-1 0,0 1-1,0 0 1,-1-1 0,4 3 0,4 0 13,10 3-17,1 0 1,0-1-1,1-2 1,-1 0-1,0-1 1,1-1-1,32-2 1,145-27 40,-159 21-23,762-91-903,-795 97 892,512-52-295,-514 53 301,13-2-61,-13 6 35,-9 5 32,-6 7 167,1 0 1,-13 27 0,19-34-285,0-1-1,1 1 0,1-1 1,-1 1-1,1 0 0,1 0 1,-2 13-1,5-27-338,1-7 183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15659,'-1'-2'329,"1"-1"-1,-1 1 1,1 0-1,0 0 1,0-1-1,0 1 1,1 0-1,-1-1 1,0 1-1,1 0 0,0 0 1,-1 0-1,1 0 1,0-1-1,0 1 1,0 0-1,0 0 1,1 1-1,-1-1 1,0 0-1,1 0 1,0 1-1,-1-1 1,1 1-1,0-1 1,3-2-1,0 2-24,0-1-1,0 1 1,0 0-1,0 0 1,0 0-1,0 1 1,0 0-1,1 0 1,-1 0-1,1 1 1,8 0-1,-10 0-245,1 0-1,-1 0 0,1 1 1,-1 0-1,1 0 0,-1 0 1,0 1-1,0-1 0,1 1 1,-1 0-1,0 0 0,-1 0 1,8 6-1,-9-7-44,-1 1-1,1 0 0,-1 0 1,1 0-1,-1 0 1,0 0-1,0 0 1,0 1-1,0-1 1,0 0-1,0 0 1,0 1-1,-1-1 1,0 0-1,1 1 1,-1-1-1,0 1 1,0-1-1,0 1 1,0-1-1,-1 0 0,1 1 1,0-1-1,-1 1 1,0-1-1,0 0 1,-1 3-1,0 1-5,-1-1 1,0 1-1,0-1 0,-1 0 0,1 1 0,-1-2 0,0 1 0,-1 0 0,-7 6 1,-5 2 30,-28 16 1,2-1-8,43-28-31,-1 0 1,0 1-1,0-1 0,0 1 0,1-1 0,-1 1 1,0 0-1,0-1 0,1 1 0,-1 0 0,1-1 1,-1 1-1,1 0 0,-1 0 0,1 0 0,-1-1 1,1 1-1,0 0 0,-1 0 0,1 0 0,0 0 1,0 0-1,0 0 0,-1 0 0,1 0 0,0 1 1,1-1-1,0 0 1,-1 0 0,1 0 0,0 0 0,-1 0-1,1 0 1,0 0 0,0 0 0,0-1 0,0 1-1,0 0 1,0 0 0,0-1 0,0 1 0,0-1 0,2 2-1,6 1-2,-1 0 0,1-1 1,-1 0-1,13 1 0,2-1-631,0-2 0,0-1 0,0-1 0,0 0 1,33-10-1,-34 8-93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19284,'8'-6'893,"0"1"0,1 0 0,0 0 0,0 1-1,0 0 1,1 1 0,17-5 0,-22 7-767,0 0 0,-1 1-1,1-1 1,-1 1 0,1 0 0,0 0-1,-1 0 1,1 1 0,0-1 0,-1 1 0,1 0-1,-1 1 1,1-1 0,-1 1 0,0 0-1,1 0 1,-1 0 0,6 5 0,-9-6-116,1 0 1,-1 0-1,0 1 1,1-1 0,-1 0-1,0 1 1,0 0-1,0-1 1,0 1-1,0-1 1,-1 1-1,1 0 1,0 0 0,-1-1-1,1 1 1,-1 0-1,0 0 1,1 0-1,-1 0 1,0 3-1,-1-1-3,0 0 1,0-1-1,0 1 0,0-1 0,0 1 0,-1-1 0,0 0 0,1 0 0,-1 1 0,-3 2 0,-4 5 4,-1 0-1,-1 0 0,0-1 0,-14 11 1,-10 3 23,-15 13 0,49-36-34,1-1 1,-1 1 0,0-1 0,1 1 0,-1-1 0,1 1-1,-1-1 1,1 1 0,0-1 0,-1 1 0,1 0 0,-1-1-1,1 1 1,0 0 0,0-1 0,-1 1 0,1 0 0,0-1-1,0 1 1,0 0 0,0-1 0,0 1 0,0 0-1,0 1 1,0-2 0,1 1-1,-1 0 1,1-1-1,-1 1 1,1-1-1,-1 1 1,1-1-1,-1 1 1,1-1-1,0 1 1,-1-1-1,1 1 1,0-1-1,-1 0 1,1 1-1,0-1 1,0 0-1,0 0 1,36 5-109,-1-7-479,-1 0-1,0-3 1,51-12-1,-45 7 130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21221,'1'3'637,"-1"0"0,1-1 0,-1 1 1,1 0-1,-1 0 0,0 0 0,-1 5 1,-4 20 764,3-23-1367,1 1-1,0-1 0,0 1 0,1-1 1,-1 0-1,1 1 0,1 6 0,-1-11-32,0 0-1,1-1 1,-1 1-1,0 0 1,1 0-1,-1-1 1,1 1-1,-1 0 1,1-1-1,0 1 0,-1-1 1,1 1-1,0 0 1,-1-1-1,1 1 1,0-1-1,-1 0 1,1 1-1,0-1 1,0 0-1,0 1 1,-1-1-1,1 0 1,0 0-1,0 0 1,0 1-1,1-1 1,29 0 11,-20-1-33,-1 1-17,0 1-1,0 0 1,-1 0-1,18 6 1,-25-7 18,0 1 1,1 0-1,-1 0 1,1 0-1,-1 1 1,0-1-1,0 1 1,0-1-1,0 1 1,3 3-1,-4-4 9,-1 0 1,1 0-1,0 0 0,-1 0 0,1 0 1,-1 0-1,1 0 0,-1 0 1,0 1-1,1-1 0,-1 0 0,0 0 1,0 0-1,0 1 0,0-1 1,0 0-1,0 0 0,0 1 0,-1-1 1,1 0-1,0 0 0,-1 0 1,0 2-1,0 1 19,-2-1 0,1 1 0,0-1 0,-1 0 0,1 1 0,-1-1 1,0 0-1,0-1 0,0 1 0,-1-1 0,1 1 0,-8 3 0,-1 1 84,0-2 0,-21 8 0,28-11-281,0-1 0,0 0 0,0 0 0,0 0 0,-1 0-1,1-1 1,-10-1 0,13 1 26,0 0 0,0 0 0,0-1 0,0 1-1,0-1 1,0 0 0,0 0 0,0 1 0,0-1 0,0-1 0,1 1 0,-1 0 0,0 0-1,1 0 1,-1-1 0,1 1 0,-1-1 0,1 0 0,0 1 0,-1-1 0,0-2 0,-3-8-829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20188,'0'-3'2561,"3"3"-1617,5 0-440,5-1 1921,7 4-1233,5 0-328,9 2-680,3-2-248,5-3-1032,-1-4 1000,-1-15-152,-5-2-104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17572,'0'-3'313,"0"0"1,0 0-1,0-1 0,0 1 1,0 0-1,1 0 1,-1 0-1,1 0 0,0 0 1,0 0-1,0 0 1,1 0-1,-1 0 0,1 0 1,-1 1-1,1-1 1,0 1-1,0-1 0,3-2 1,2-3 214,0 1 0,1 0 1,0 0-1,13-8 1,-17 12-449,0 1 0,-1 0 1,1 0-1,0 0 0,0 0 0,0 1 1,0 0-1,0-1 0,0 2 0,1-1 1,-1 0-1,0 1 0,0 0 1,9 0-1,-10 1-66,0 0 0,1 0 0,-1 0 0,0 1 0,0-1 0,0 1 0,0 0 0,0 0 0,0 0 0,0 0 0,-1 0 0,1 1 0,-1-1 0,1 1 0,-1-1 1,0 1-1,0 0 0,2 4 0,10 25-107,-13-27 53,1-1 1,-1 1-1,1-1 1,0 1-1,0-1 1,1 0-1,-1 0 1,1 0-1,0 0 1,0-1-1,7 7 1,-8-9 17,-1 0 1,1-1-1,0 0 1,0 1-1,0-1 0,-1 0 1,1 0-1,0 0 1,0 0-1,0 0 1,0 0-1,-1-1 1,1 1-1,0-1 0,0 1 1,-1-1-1,1 0 1,0 1-1,-1-1 1,1 0-1,-1 0 0,1 0 1,-1 0-1,1-1 1,-1 1-1,0 0 1,2-3-1,6-5-470,0 0 0,11-17 0,-19 24 350,0 0 21,2 0-21,-1-1 0,-1 0 0,1 1-1,0-1 1,0 0 0,-1 0 0,0 0-1,1 0 1,-1 0 0,0 0 0,-1 0 0,2-5-1,-6 1-526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16708,'2'-3'366,"0"0"1,0 0-1,0 0 0,1 0 1,-1 1-1,1-1 1,0 1-1,0 0 1,0 0-1,0 0 1,0 0-1,0 0 1,5-1-1,-1-1 585,1-1-421,1 1 0,0 0 0,0 0 1,0 1-1,1 0 0,12-3 0,-19 6-499,0-1 0,-1 1 0,1 0 0,0 0 0,-1 0 0,1 0 0,0 0 0,-1 1 0,1-1 0,0 1 0,-1-1 0,1 1 0,-1 0 0,1 0 0,-1 0 0,1 1 0,-1-1 0,0 1 0,0-1-1,0 1 1,0 0 0,0-1 0,0 1 0,0 0 0,0 0 0,-1 1 0,3 2 0,-3-2-31,1 0 0,-1-1 0,1 1 0,0-1 0,0 1 0,0-1 1,0 0-1,0 0 0,1 0 0,-1 0 0,0 0 0,1 0 0,0-1 0,-1 1 0,4 0 0,-1 0 6,-1-1 1,1-1-1,-1 1 1,1-1-1,0 1 1,-1-1-1,1-1 1,-1 1-1,7-2 1,9-2-137,0-1 0,35-15 1,-31 11-759,28-7 0,-41 13 465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3 426 18548,'0'-1'127,"-1"1"0,1-1 0,0 1 0,0 0 0,-1-1-1,1 1 1,0-1 0,0 1 0,0-1 0,0 1 0,0-1 0,-1 1 0,1-1 0,0 1 0,0-1 0,0 1-1,0-1 1,1 1 0,-1-1 0,0 1 0,0-1 0,0 1 0,0-1 0,0 1 0,1-1 0,-1 1 0,0 0 0,0-1-1,1 1 1,-1-1 0,0 1 0,1 0 0,-1-1 0,0 1 0,1-1 0,20-26 903,-8 10-529,30-54 1120,66-152 0,-80 157-806,-24 61-562,-5 14-134,-4 20-44,-16 72-125,-20 116-250,40-214 212,-1 0 0,1 0-1,0 0 1,0 1 0,0-1-1,0 0 1,0 0 0,1 0-1,-1 0 1,1 0 0,1 4-1,-2-7 48,1 0 0,-1 1 0,0-1 0,1 1 0,-1-1 0,0 1 0,1-1 0,-1 0 0,1 1 0,-1-1 0,1 0 0,-1 0 0,1 1 0,-1-1 0,1 0 0,-1 0 0,1 0-1,-1 1 1,1-1 0,-1 0 0,1 0 0,-1 0 0,2 0 0,0-1 2,0 1 0,0 0-1,1-1 1,-1 0 0,0 1-1,0-1 1,0 0 0,0 0 0,2-2-1,18-11-398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3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19532,'-1'10'1769,"5"0"-1193,3-3-264,9-1 976,6-1-560,6-3-528,7-2-336,5-7-768,-1-6 824,-8-9-208,1-6-96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21541,'-17'18'388,"0"1"0,2 1 1,0 0-1,2 1 1,0 1-1,1 0 1,1 1-1,2 0 0,0 0 1,1 1-1,-6 35 1,12-51-383,-5 44-51,6-49 45,1 1 0,0 0 0,0-1 0,1 1 0,-1-1 0,1 1 0,-1-1 0,1 1 0,0-1 0,1 1 0,1 4 0,-2-7 11,0 0 1,-1 0-1,1 0 0,0 0 1,0 0-1,0 0 1,0 0-1,0 0 0,0-1 1,0 1-1,0 0 1,0-1-1,0 1 0,0 0 1,1-1-1,-1 0 1,0 1-1,0-1 0,1 0 1,1 1-1,0-1 20,0 0 1,0 0-1,-1-1 0,1 1 0,0-1 0,-1 0 1,1 1-1,-1-1 0,5-3 0,1 0 84,-1 0-1,0-1 1,0 0 0,0-1-1,8-8 1,0-2 102,-2-1 0,0 0 0,-1 0-1,-1-1 1,0-1 0,-1 0 0,-2 0 0,0-1 0,-1 0 0,0-1 0,-2 1 0,-1-1 0,3-31 0,-6 45-189,-1 1 1,0-1-1,-1 0 1,1 1-1,-3-9 1,3 14-52,0 0 0,0 0 0,0 0-1,-1 0 1,1 0 0,0 1 0,-1-1 0,1 0 0,0 0 0,-1 0 0,1 0 0,-1 1-1,1-1 1,-1 0 0,0 1 0,1-1 0,-1 0 0,0 1 0,1-1 0,-1 1 0,0-1 0,0 1-1,0-1 1,1 1 0,-1 0 0,0-1 0,0 1 0,0 0 0,0-1 0,0 1 0,0 0 0,0 0-1,1 0 1,-1 0 0,0 0 0,0 0 0,0 0 0,0 0 0,0 1 0,0-1 0,0 0 0,0 1-1,1-1 1,-1 0 0,0 1 0,0-1 0,0 1 0,-6 4-310,1 0 0,0 0 0,1 1 0,-1-1 0,1 1 0,0 1 0,0-1 0,1 1 0,0-1 0,0 1 0,-4 12 0,0 2-631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19 442 18068,'-5'38'2008,"-1"-5"-1288,2-2-311,2-5 1271,1-2-720,1-7-1112,3-4-512,-1-7 552,3-6-216,0-4-104</inkml:trace>
  <inkml:trace contextRef="#ctx0" brushRef="#br0" timeOffset="1">425 1 16468,'-10'7'533,"0"1"1,1 1 0,0 0 0,1 0-1,0 0 1,0 1 0,1 0 0,-9 16 0,13-20-221,-18 27 309,1 0 1,1 2 0,3 0 0,1 2 0,-17 57-1,31-88-565,-1-1-1,2 1 0,-1 0 0,0-1 0,1 1 1,0-1-1,1 1 0,-1 0 0,1-1 1,2 8-1,-2-11-29,0 1 1,0-1-1,0 0 0,0 0 1,0 0-1,1 0 0,-1 0 1,1 0-1,0 0 1,-1 0-1,1 0 0,0-1 1,0 1-1,0-1 1,0 1-1,0-1 0,0 0 1,1 0-1,-1 0 0,0 0 1,1 0-1,-1-1 1,1 1-1,4 0 0,9 0 70,0-1 1,0-1-1,0 0 0,0-1 0,0-1 0,0 0 0,-1-1 0,1-1 0,-1 0 0,19-10 1,-29 13-41,0-1-1,0 0 1,-1 0 0,8-7 0,-11 10-48,-1 0-1,1-1 1,-1 1-1,1 0 0,-1-1 1,1 1-1,-1 0 1,1-1-1,-1 1 1,1-1-1,-1 1 1,0-1-1,1 0 1,-1 1-1,0-1 0,1 1 1,-1-1-1,0 1 1,0-1-1,0 0 1,1 1-1,-1-1 1,0 0-1,0 1 1,0-1-1,0 0 0,0 1 1,0-1-1,0 1 1,0-1-1,-1 0 1,1 1-1,0-1 1,0 0-1,0 1 1,-1-1-1,1 1 0,0-1 1,-1 1-1,1-1 1,0 1-1,-1-1 1,1 1-1,-1-1 1,1 1-1,-1-1 0,1 1 1,-1-1-1,1 1 1,-1 0-1,0-1 1,-9-2 32,0 0 1,0 1-1,-1 0 1,1 1-1,0 0 1,-1 1-1,1 0 1,-11 1-1,7-1-62,-47 7-545,-3 1-2221,64-10 2210,12-5-137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18292,'4'0'2384,"16"0"-1231,7 0-457,18-1 2152,5-3-1351,10 1-721,3-3-384,2 3-976,-5-3 1248,-7 6-672,-10 0-104,-13 2-32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14803,'-12'12'1529,"5"-8"-623,6-4-869,1 0 0,0 0 0,0 0 0,0 0 0,0 0 0,0 0 1,0 0-1,-1 0 0,1 0 0,0 0 0,0 0 0,0 0 0,0 0 0,0 0 0,0 0 0,-1 0 1,1 0-1,0-1 0,0 1 0,0 0 0,0 0 0,0 0 0,0 0 0,0 0 0,0 0 0,0 0 1,0 0-1,-1 0 0,1 0 0,0-1 0,0 1 0,0 0 0,0 0 0,0 0 0,0 0 1,0 0-1,0 0 0,0-1 0,0 1 0,0 0 0,0 0 0,0 0 0,0 0 0,0 0 0,0 0 1,0-1-1,0 1 0,0 0 70,1-1 1,-1 0 0,0 1 0,1-1-1,-1 0 1,0 1 0,1-1-1,-1 1 1,1-1 0,-1 1 0,1-1-1,-1 1 1,1-1 0,-1 1-1,1-1 1,-1 1 0,1 0 0,0-1-1,-1 1 1,1 0 0,-1-1-1,1 1 1,0 0 0,0 0-1,-1 0 1,1 0 0,0 0 0,-1-1-1,1 1 1,0 1 0,1-1-1,24 1 777,-8 3-539,-1 0 0,20 8-1,-19-6-144,35 8 0,-37-11-140,0-1 1,0-1-1,0-1 1,0 0-1,1-1 1,-1 0-1,0-2 1,0 0 0,25-8-1,0-3 48,0 3 1,1 1-1,0 1 0,0 3 0,1 1 0,49 2 1,-17 4 59,0-4 1,119-19-1,-185 20-160,1 1 0,-1-1-1,0 2 1,1-1 0,-1 2 0,12 0-1,-15 1 7,0-1 0,0 1 0,1 0 0,-1 1 1,0 0-1,-1 0 0,1 0 0,0 0 0,6 7 0,-5-6 4,-1 1 0,1-1 0,0-1 0,-1 1 1,2-1-1,-1 0 0,0-1 0,1 0 0,-1 0 0,14 2 0,-3-3 40,0-1-1,0-1 1,25-3-1,-43 4-85,1 0 0,-1 0-1,1 0 1,-1 0 0,1 0 0,-1-1-1,1 1 1,-1 0 0,1 0-1,-1 0 1,0 0 0,1-1 0,-1 1-1,1 0 1,-1-1 0,0 1 0,1 0-1,-1-1 1,0 1 0,1 0-1,-1-1 1,0 1 0,1 0 0,-1-1-1,0 1 1,0-1 0,0 1 0,1-1-1,-1 1 1,0-1 0,0 1-1,0-1 1,0 1 0,0-1 0,-6-20-2451,-18-17 139,24 37 2410,-20-24-1163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14683,'-2'-16'2583,"-3"25"-737,-6 27-256,0 14-976,-7 85 0,9 54-499,8-176-89,-9 634 236,7-444-39,-11 172 317,8-249 543,15 185 0,-8-290-820,7 62 414,1 34 53,-9-116-735,0 4-14,0 0 0,0 1 0,0-1 0,1 0 0,0 0 0,0 0 0,3 9 0,-3-16-363,-1 0 0,1 0 0,0 0 0,0 0 0,0 0 1,0 1-1,0-1 0,3-3 0,-1 2 97,9-20-402,3-14-234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130 901 7122,'-111'12'11979,"111"-11"-11878,-1-1-1,1 0 1,-1 0-1,0 0 1,1 0-1,-1 0 1,0 0-1,1 0 1,-1 0-1,0 0 1,1-1-1,-1 1 1,0 0-1,1 0 1,-1 0-1,1-1 1,-1 1-1,1 0 1,-1-1-1,0 1 1,1-1-1,-1 1 1,1 0-1,0-1 1,-1 1-1,1-1 1,-1 1-1,1-1 0,0 0 1,-1 1-1,1-1 1,0 1-1,-1-1 1,1 0-1,0 1 1,0-1-1,0 1 1,0-1-1,0 0 1,0 1-1,0-1 1,0 0-1,0 1 1,0-2-1,0-2 133,1 0 0,0 0 0,0 1 0,0-1 0,0 0 0,4-6-1,26-46 239,1 2-1,3 2 0,76-88 0,148-120-350,-186 197-154,2 3 1,3 3 0,90-48-1,-164 102-14,-1 1-1,1 0 0,1 0 1,-1 1-1,0-1 0,0 1 1,6-2-1,-6 6-440,-9 2 103,-6 5-299,-5-2 123,0-1-1,-18 6 1,28-11 426,-22 8-375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 14939,'0'-2'339,"0"0"0,1 0 0,0-1 0,0 1 0,-1 0 0,1 0 0,0 0 0,1 0-1,0-2 1,-2 4-312,0 0-1,1 0 0,-1 0 1,0 0-1,0-1 0,0 1 0,0 0 1,0 0-1,0 0 0,0 0 1,0 0-1,0 0 0,0 0 1,1 0-1,-1 0 0,0 0 0,0 0 1,0 0-1,0 0 0,0 0 1,0 0-1,0 0 0,0 0 1,0 0-1,0 0 0,0 1 0,1-1 1,-1 0-1,0 0 0,0 0 1,0 0-1,0 0 0,0 0 1,0 0-1,0 0 0,0 0 1,0 0-1,0 0 0,0 0 0,0 0 1,0 0-1,0 0 0,0 1 1,0-1-1,0 0 0,0 0 1,1 0-1,-1 0 0,0 0 0,0 0 1,0 0-1,0 0 0,0 0 1,0 0-1,0 1 0,0-1 1,-1 0-1,1 0 0,0 0 0,0 0 1,0 0-1,0 0 0,0 0 1,0 0-1,0 0 0,0 0 1,-3 19 1331,-19 57-510,-3-1 1,-52 106 0,36-89-1176,24-56 98,10-25 70,2 1 0,0-1 0,0 1 1,1 0-1,-5 22 0,9-33 148,0-1-1,0 1 1,0-1 0,0 1-1,0 0 1,0-1-1,0 1 1,0-1 0,0 1-1,0-1 1,0 1 0,1 0-1,-1-1 1,0 1-1,0-1 1,1 1 0,-1-1-1,0 1 1,1-1 0,-1 1-1,0-1 1,1 1-1,-1-1 1,0 1 0,1-1-1,-1 0 1,1 1 0,-1-1-1,1 0 1,-1 1-1,1-1 1,-1 0 0,1 0-1,0 0 1,-1 1-1,1-1 1,-1 0 0,1 0-1,0 0 1,-1 0 0,1 0-1,-1 0 1,1 0-1,-1 0 1,1 0 0,0 0-1,-1 0 1,1-1 0,-1 1-1,1 0 1,29-11-15,-30 11 25,133-78 629,-16 9-47,-44 37-114,-47 21 110,45-24 0,-47 15-433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17700,'4'-2'391,"1"1"0,0 0 0,0 0 0,0 0 1,0 0-1,0 1 0,0 0 0,9 1 0,-12-1-311,0 0 0,-1 1 0,1-1 0,0 1 0,-1-1 0,1 1 0,0 0 0,-1 0 0,1 0 0,-1 0 0,0 0 0,1 0-1,-1 0 1,0 0 0,1 1 0,-1-1 0,0 0 0,0 1 0,0-1 0,0 1 0,-1-1 0,1 1 0,0 0 0,-1-1 0,1 1 0,-1 0 0,1-1-1,-1 4 1,1 2-38,0-1 0,-1 1 0,0 0 0,0-1-1,-1 1 1,0-1 0,0 1 0,-1-1-1,0 1 1,-4 9 0,-4 6-85,-21 34 0,22-43 7,1 1 1,1 0-1,0 0 0,1 1 0,-7 23 0,12-36 8,1 1 1,-1 0-1,1-1 0,0 1 0,0 0 1,0-1-1,0 1 0,0 0 1,1-1-1,-1 1 0,1-1 0,0 1 1,-1 0-1,1-1 0,0 1 0,1-1 1,-1 0-1,0 1 0,1-1 1,-1 0-1,1 0 0,0 0 0,0 0 1,0 0-1,0 0 0,0-1 0,0 1 1,0-1-1,3 2 0,2 0-45,0 0 0,-1 0-1,1-1 1,0 0-1,0 0 1,0-1 0,0 0-1,0 0 1,13-1-1,24-2-188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55 431 20276,'-19'40'1897,"5"-6"-1297,2-2-280,5-4 768,4-6-488,9-12-768,7-6-464,8-18-1056,4-9 1336,6-17-328,2-6-257</inkml:trace>
  <inkml:trace contextRef="#ctx0" brushRef="#br0" timeOffset="1">386 1 16083,'-15'8'931,"0"0"0,1 2 0,-17 13 0,30-22-904,1-1 0,-1 0 0,1 0 1,0 0-1,-1 0 0,1 1 0,0-1 0,-1 0 1,1 0-1,0 1 0,-1-1 0,1 0 0,0 1 0,-1-1 1,1 0-1,0 1 0,0-1 0,0 0 0,-1 1 1,1-1-1,0 1 0,0-1 0,0 0 0,0 1 0,0-1 1,0 1-1,0-1 0,0 1 0,0-1 0,0 0 1,0 1-1,0-1 0,0 1 0,0-1 0,0 0 0,0 1 1,0-1-1,0 1 0,1-1 0,-1 0 0,0 1 1,0-1-1,0 0 0,1 1 0,-1-1 0,0 0 0,1 1 1,-1-1-1,0 0 0,0 1 0,1-1 0,-1 0 1,1 0-1,-1 0 0,0 1 0,1-1 0,-1 0 0,1 0 1,-1 0-1,0 0 0,1 0 0,-1 0 0,1 1 1,0-1-1,36 6 174,-26-5-134,2 1-49,0 0 0,0 1 0,0 1 0,0 0 0,-1 1 0,16 7 0,-25-10-5,0-1 0,-1 1 0,1 0 0,-1-1 0,0 1 0,0 0 0,0 1 0,0-1 0,0 0 0,0 0 0,0 1 0,-1-1 0,1 1 0,-1 0 1,0-1-1,1 1 0,-1 0 0,-1 0 0,1 0 0,0 0 0,-1 0 0,1 0 0,-1 0 0,0 0 0,0 0 0,0 0 0,-1 0 0,1 0 0,0-1 1,-1 1-1,0 0 0,0 0 0,0 0 0,-2 3 0,-1 3 11,-1 1 1,0-1-1,-1 0 0,0 0 1,0-1-1,-1 0 0,0 0 1,-1 0-1,0-1 0,0 0 1,0 0-1,-1-1 0,0-1 1,0 1-1,-1-1 0,1-1 1,-1 0-1,-15 5 1,23-9-54,0 1 0,0-1 0,0 1 1,-1-1-1,1 0 0,0 0 0,-1 0 1,1 0-1,0 0 0,0-1 0,0 1 1,-1-1-1,1 1 0,0-1 0,0 0 1,0 0-1,0 0 0,0 0 0,0 0 1,0 0-1,0-1 0,0 1 0,1-1 1,-1 1-1,1-1 0,-1 1 0,1-1 1,-1 0-1,1 0 0,0 0 0,0 0 1,0 0-1,-1-3 0,-8-25-196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17956,'7'11'1856,"3"2"-1200,0-2-280,7 1 617,5-2-617,9-3-504,4-4 288,6-4-400,4-7-128</inkml:trace>
  <inkml:trace contextRef="#ctx0" brushRef="#br0" timeOffset="1">494 65 16363,'-6'25'1865,"-12"0"-945,-4 3-360,-4 3 945,-4 2-217,3 3-512,1-3-392,9-7-808,3-5-328,9-5-440,5-9 823,6-8-95,6-7-248,0-9-168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4 158 12891,'0'1'51,"0"-1"0,-1 1 0,1 0 0,-1-1 0,1 1 0,0-1 0,0 1 0,-1 0-1,1-1 1,0 1 0,0 0 0,0-1 0,0 1 0,-1 0 0,1-1 0,0 1 0,0 0 0,0-1 0,1 1 0,-1 0 0,0-1 0,0 1 0,0 0 0,0-1 0,1 1 0,-1 0 0,0-1 0,1 1 0,-1-1 0,0 1 0,1-1 0,-1 1 0,1 0 0,-1-1 0,1 0 0,-1 1 0,1-1 0,-1 1 0,1-1 0,0 1 0,3 0 65,0-1 0,-1 1 0,1-1 0,0 1 1,-1-1-1,7-1 0,8 1-92,20 4 48,71 18-1,-76-13 5,0-2 1,68 5-1,307-36 569,-237 8-536,184-10 7,344-32-14,-495 36-52,593-54 111,1 60-90,-416 35-41,336 11-10,-374-29-31,419 11 16,-513 3-10,259 50 0,-404-47 21,200 44 148,-297-60-123,0 1 0,-1 0 0,13 7-1,-18-10-41,-1 1 0,0 0-1,0 0 1,0-1-1,0 1 1,0 0-1,0 0 1,0 0-1,0 0 1,-1 0 0,1 0-1,0 1 1,0-1-1,0 1 1,-1-1-21,0 0 0,0-1 0,0 1 1,0 0-1,0 0 0,0-1 0,0 1 0,-1 0 1,1-1-1,0 1 0,0 0 0,-1 0 0,1-1 1,0 1-1,-1-1 0,1 1 0,0 0 0,-1-1 1,1 1-1,-1-1 0,1 1 0,-1-1 0,0 1 1,1-1-1,-1 1 0,1-1 0,-1 0 0,-1 1 1,-2-3-105,-13-10-48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17820,'21'3'4796,"39"-4"-3878,-14 1-624,-5 0-194,34 3-293,-1-5 0,95-12 0,-162 13 38,-1 0 0,0-1 0,0 0 0,0 0 0,0 0 0,-1 0 0,1-1-1,-1 0 1,1 0 0,6-6 0,-4 0-387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 15675,'-8'1'328,"0"0"1,0 1-1,0 0 0,0 1 0,0 0 0,0 0 0,1 1 0,-10 5 0,13-6-162,-1 0 0,1 0-1,0 1 1,0-1-1,0 1 1,1 0 0,-1 0-1,1 0 1,0 0 0,0 1-1,0-1 1,1 1 0,-4 9-1,6-14-156,-1 0 0,1 1 1,0-1-1,0 0 0,0 1 0,0-1 0,0 0 0,0 1 0,-1-1 0,1 0 1,0 1-1,0-1 0,0 0 0,0 1 0,0-1 0,0 0 0,0 1 1,0-1-1,1 0 0,-1 1 0,0-1 0,0 0 0,0 1 0,0-1 1,0 0-1,0 0 0,1 1 0,-1-1 0,0 0 0,0 1 0,0-1 0,1 0 1,-1 0-1,0 1 0,0-1 0,1 0 0,-1 0 0,0 0 0,1 0 1,-1 1-1,0-1 0,1 0 0,-1 0 0,0 0 0,1 0 0,-1 0 0,0 0 1,1 0-1,-1 0 0,0 0 0,1 0 0,-1 0 0,0 0 0,1 0 1,-1 0-1,0 0 0,1 0 0,-1 0 0,0 0 0,1-1 0,-1 1 0,23-10 267,-15 4-169,1 0 1,0 0-1,-1-1 1,-1 0 0,1-1-1,-1 0 1,0 0-1,-1 0 1,0-1-1,0 0 1,5-11 0,-11 20-110,-1 0 1,1 0-1,0 1 0,0-1 1,-1 0-1,1 0 1,0 0-1,0 0 1,-1 0-1,1 1 1,0-1-1,-1 0 1,1 0-1,0 0 1,-1 0-1,1 0 1,0 0-1,0 0 1,-1 0-1,1 0 0,0 0 1,-1 0-1,1 0 1,0 0-1,-1 0 1,1-1-1,0 1 1,0 0-1,-1 0 1,1 0-1,0 0 1,0 0-1,-1-1 1,1 1-1,0 0 1,0 0-1,-1 0 0,1-1 1,0 1-1,0 0 1,0 0-1,-1-1 1,1 1-1,0 0 1,0 0-1,0-1 1,0 1-1,0 0 1,0-1-1,0 1 1,0 0-1,0-1 1,0 1-1,0 0 0,0-1 1,0 1-1,0 0 1,0 0-1,0-1 1,0 1-1,0 0 1,0-1-1,0 1 1,0 0-1,0 0 1,1-1-1,-24 15-441,15-6 146,-1 1 0,1 0 0,1 0-1,0 1 1,0 0 0,1 0 0,0 1 0,0 0 0,1 0-1,1 0 1,-3 13 0,0 6-339</inkml:trace>
  <inkml:trace contextRef="#ctx0" brushRef="#br0" timeOffset="1">423 467 14611,'0'5'412,"0"0"1,0 0-1,1 0 0,0 0 1,-1 0-1,1-1 0,1 1 0,2 9 1,-3-13-293,1 1-1,-1-1 1,0 1 0,0-1 0,0 0 0,1 1 0,-1-1 0,1 0 0,-1 0 0,1 0 0,-1 0 0,1 0-1,-1 0 1,1 0 0,0-1 0,0 1 0,-1-1 0,1 1 0,0-1 0,0 0 0,0 1 0,0-1 0,0 0 0,-1 0-1,1 0 1,3-1 0,1 0 76,-1 0 0,0 0 0,0-1-1,0 1 1,0-1 0,0-1 0,0 1 0,0 0-1,-1-1 1,1 0 0,-1 0 0,0-1 0,6-5-1,-9 8-148,0 0 1,1-1-1,-1 1 0,0 0 0,0-1 0,0 0 1,0 1-1,0-1 0,0 0 0,0 1 0,-1-1 1,1 0-1,-1 0 0,1 0 0,-1 0 0,1 1 1,-1-1-1,0 0 0,0 0 0,0 0 0,0 0 1,-1 0-1,1 0 0,0 0 0,-1 1 0,1-1 1,-1 0-1,0 0 0,1 0 0,-1 1 0,0-1 1,0 0-1,0 1 0,0-1 0,-1 1 0,1-1 1,0 1-1,-1 0 0,-2-3 0,-2 0-189,-1 0-1,0 0 1,0 1-1,0 0 1,0 0-1,0 0 0,-1 1 1,1 0-1,-1 0 1,1 1-1,-1 0 1,0 1-1,0-1 1,1 1-1,-1 1 1,-8 1-1,-15 4-465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92 11282,'-7'-92'8162,"7"106"-4609,-6 21-2868,0 7-850,-41 543 256,-4 95 578,42-618-530,-15 136 49,23-163-172,0 0 0,2 0-1,10 59 1,23 59 272,-33-149-152,0 0 1,0 1 0,0-1 0,-1 0 0,0 0 0,0 0-1,0 0 1,0 1 0,-2 7 0,6-63-2538,-1 29 2023,0-9-113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15619,'21'14'1024,"0"0"1,-1 1-1,25 24 0,51 60 720,-48-47-1003,-19-21-363,52 52 695,70 96 1,-129-149-778,-1 1-1,-2 1 1,-1 0-1,-1 2 1,-2 0-1,-2 0 0,14 52 1,-1 43 208,-19-109-2879,-6-17 1945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16428,'0'3'227,"0"-1"0,0 0 0,0 0 1,1 0-1,-1 1 0,0-1 0,1 0 1,0 0-1,-1 0 0,1 0 1,0 0-1,0 0 0,0 0 0,0 0 1,1 0-1,-1 0 0,0-1 1,1 1-1,-1 0 0,1-1 0,0 1 1,-1-1-1,1 0 0,0 0 1,3 2-1,5 3 449,-1 0 0,1-1 0,20 8 0,-28-12-606,1-1-1,0 1 1,0-1 0,0 1-1,0-1 1,-1 0-1,1 0 1,0-1-1,0 1 1,0 0 0,-1-1-1,1 0 1,0 0-1,0 0 1,-1 0-1,1 0 1,-1 0 0,1 0-1,-1-1 1,1 0-1,-1 1 1,0-1-1,0 0 1,4-4 0,4-5 82,-1-1 0,0 1 0,12-22 1,-12 17-12,32-44 156,20-35-1619,-53 79 1106,-3-6-92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 15891,'-1'-3'224,"-1"1"0,2-1-1,-1 1 1,0-1 0,0 1-1,1-1 1,-1 0 0,1 1-1,0-1 1,0 0 0,0 1-1,0-1 1,0 0 0,1 1-1,-1-1 1,1 1 0,-1-1-1,3-3 1,-1 2 30,0-1 1,1 1 0,0 0-1,-1 0 1,2 0-1,-1 0 1,0 0-1,1 1 1,5-5-1,-1 2-83,0 1-1,0 0 0,0 0 0,1 1 0,-1 0 1,1 0-1,0 1 0,0 1 0,1-1 0,11-1 1,-20 4-155,1 0 1,0 0-1,0 0 1,0 0 0,0 0-1,0 0 1,0 0 0,0 1-1,0-1 1,0 1-1,0-1 1,0 1 0,0 0-1,0 0 1,-1-1-1,1 1 1,0 1 0,0-1-1,-1 0 1,1 0 0,-1 1-1,0-1 1,1 1-1,-1-1 1,0 1 0,0-1-1,0 1 1,0 0 0,0 0-1,0-1 1,0 1-1,0 0 1,-1 0 0,1 0-1,-1 0 1,0 0-1,1 3 1,-1 3 4,1 1 1,-2-1-1,1 0 0,-1 1 0,0-1 1,-1 0-1,-4 14 0,-11 22 5,-34 64 0,-12 29-13,61-132-15,0 1-1,1 0 1,-1-1-1,1 1 1,0 0-1,0 9 0,1-14 4,0 0-1,0 1 1,1-1-1,-1 0 0,0 1 1,0-1-1,1 0 1,-1 0-1,1 1 1,-1-1-1,1 0 0,0 0 1,-1 0-1,1 0 1,0 1-1,0-1 0,0 0 1,0-1-1,0 1 1,0 0-1,0 0 0,0 0 1,0 0-1,0-1 1,0 1-1,0-1 1,1 1-1,-1-1 0,0 1 1,0-1-1,1 0 1,-1 1-1,2-1 0,5 1-79,-1-1-1,1 0 0,-1 0 0,1-1 1,-1 0-1,1 0 0,-1-1 0,14-4 0,5-4-291,26-14-1,-23 9 333,15-4-245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17980,'-2'15'1960,"1"5"-1392,-4 9-224,2 3 1097,1 8-753,2 1-272,0-2-520,4-2-328,3-9-504,0-13-1889,2-15 2321,2-11-360,-2-14-448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17764,'2'-1'2278,"-2"4"-626,-1 13 227,-5 24-654,6-37-1064,-4 17-22,2 0 0,0-1 0,2 35 0,0-53-139,0-1 1,0 1-1,0 0 0,0 0 1,1 0-1,-1 0 0,0 0 1,1 0-1,-1 0 1,0 0-1,1 0 0,-1-1 1,1 1-1,0 0 0,-1 0 1,1-1-1,0 1 1,-1 0-1,1-1 0,0 1 1,0-1-1,-1 1 1,1-1-1,0 1 0,0-1 1,0 1-1,0-1 0,0 0 1,0 0-1,-1 1 1,1-1-1,0 0 0,0 0 1,0 0-1,0 0 0,0 0 1,2 0-1,4-1 0,1 0 0,-1-1 0,0 0 0,9-3 0,12-3-17,-26 8 16,0 0 0,0 0 0,0 0 0,0 0 0,1 0 0,-1 0 0,0 1 0,0-1 0,0 1 0,0 0 0,0-1 0,0 1 0,-1 0 0,1 0 0,0 0 0,0 0 0,-1 1 0,1-1 0,2 3 0,-2-2-4,0 1 0,0-1 1,-1 1-1,1 0 0,-1 0 1,0 0-1,0 0 0,0 0 1,0 0-1,0 0 0,0 6 1,0 0-6,-1 0 1,0 0-1,-1 0 1,0 0 0,0-1-1,-1 1 1,0 0-1,-4 12 1,1-12 18,1 0-1,-1 0 1,-1 0 0,1-1 0,-2 0-1,1 0 1,-1 0 0,-15 13 0,18-18-72,1 0 1,0-1-1,-1 1 1,0-1-1,1 1 1,-1-1-1,0 0 1,0-1-1,0 1 1,0-1-1,0 0 0,-1 0 1,1 0-1,0 0 1,-1-1-1,1 0 1,0 0-1,-1 0 1,1 0-1,0-1 1,-1 1-1,1-1 1,-7-2-1,8 1 31,0 0 0,1 1 0,-1-1 0,0 0 0,1 0 0,-1 0 0,1-1 0,0 1 0,0-1 0,0 1 0,0-1 0,0 0 0,0 0 0,1 1 0,-1-1 0,-1-6 0,-8-29-356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14587,'24'-6'1961,"-1"-1"-1225,6-2-384,-2 1 1336,6-4-1120,3-1 48,7 0-368</inkml:trace>
  <inkml:trace contextRef="#ctx0" brushRef="#br0" timeOffset="1">511 0 17292,'-6'20'1872,"1"6"-1160,-3 1-328,1 8 897,-1 3-305,0 4-616,3 1-408,0-6-760,3-3-289,0-6 793,-1-7-216,3-19-248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15603,'-8'2'330,"0"0"-1,0 0 0,0 1 1,1 0-1,-1 1 0,1 0 1,0 0-1,0 1 0,0-1 0,1 1 1,-7 7-1,10-9-240,0 0 0,0 0-1,0 0 1,0 0 0,1 1 0,0-1 0,-1 1-1,1 0 1,1 0 0,-1-1 0,0 1 0,1 0-1,0 0 1,0 1 0,0-1 0,1 0-1,-1 0 1,1 0 0,0 1 0,0-1 0,0 0-1,1 0 1,1 5 0,-2-7-65,0-1 0,1 0 0,-1 0 0,0 1 0,1-1 0,0 0 0,-1 0 1,1 0-1,0 0 0,-1 0 0,1 0 0,0 0 0,0 0 0,0 0 0,0 0 0,0-1 0,0 1 0,0 0 0,0-1 0,0 1 0,0 0 0,0-1 1,1 1-1,-1-1 0,0 0 0,0 1 0,1-1 0,-1 0 0,0 0 0,0 0 0,1 0 0,-1 0 0,0 0 0,1 0 0,-1 0 0,0-1 1,0 1-1,0 0 0,1-1 0,-1 1 0,0-1 0,0 1 0,0-1 0,1 0 0,5-2 114,-1-1 0,0 0 0,-1 0 0,1 0 0,-1 0 0,9-10-1,-9 8 4,0 0 0,0 0 0,-1-1 1,0 0-1,5-13 0,-7 17-115,-1 0 1,0-1 0,0 1-1,0 0 1,0 0 0,-1-1 0,0 1-1,1-1 1,-1 1 0,0 0-1,-1-1 1,1 1 0,0-1 0,-1 1-1,-2-7 1,2 9-38,1 0 1,-1 0-1,0 0 1,1 0-1,-1 0 1,0 0-1,0 0 1,0 0-1,0 1 0,0-1 1,0 0-1,0 0 1,0 1-1,-1-1 1,1 1-1,0-1 1,0 1-1,0-1 1,-1 1-1,1 0 0,0 0 1,0-1-1,-1 1 1,1 0-1,0 0 1,-1 0-1,1 1 1,0-1-1,0 0 0,-1 0 1,1 1-1,0-1 1,0 0-1,-1 1 1,0 0-1,-3 1-129,0 0 0,1 1 0,-1-1 1,1 1-1,0 0 0,-1 0 0,-5 6 0,4-2-199,-1 0 0,2 1 0,-1 0 0,1 0 0,0 0 0,1 1 0,0-1 0,-4 14 0,8-5-299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17932,'-4'13'719,"0"1"-19,0 0 1,0 0 0,1 0-1,-1 28 1,3-38-643,1-1 1,1 0-1,-1 0 1,0 1-1,1-1 1,0 0-1,0 0 1,0 0-1,0 0 0,0 0 1,1 0-1,-1 0 1,1 0-1,0 0 1,-1-1-1,1 1 1,1-1-1,-1 1 0,0-1 1,1 0-1,-1 0 1,1 0-1,-1 0 1,1 0-1,0-1 1,0 1-1,6 1 0,-5-1 4,1-1-1,0 0 0,0-1 0,0 1 0,-1-1 0,1 0 0,0 0 1,0 0-1,0-1 0,0 1 0,0-1 0,-1-1 0,1 1 0,0-1 1,-1 1-1,1-1 0,-1 0 0,0-1 0,1 1 0,-1-1 0,0 0 1,-1 0-1,8-7 0,-6 5 41,0 0 0,-1 0-1,0 0 1,0 0 0,0-1 0,0 0 0,-1 0 0,0 0 0,0 0 0,0 0 0,-1 0-1,0-1 1,0 0 0,-1 1 0,0-1 0,1-13 0,-2 18-137,-1-1 1,1 1 0,0 0-1,-1 0 1,1-1 0,-1 1-1,0 0 1,0 0-1,0 0 1,0 0 0,0 0-1,0 0 1,-1 0 0,1 0-1,0 0 1,-1 0-1,0 1 1,1-1 0,-1 1-1,0-1 1,0 1 0,0 0-1,0-1 1,0 1-1,0 0 1,0 0 0,0 1-1,0-1 1,-1 0 0,1 1-1,0-1 1,-3 1-1,-5-1-228,0 0 0,0 1 0,0 0 0,0 1-1,0 0 1,-11 3 0,-6 2-409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16924,'28'0'2712,"-7"-1"-1754,1 2 0,39 5 0,-57-5-920,29 5 223,47 16 0,-71-19-252,-1 0 1,0 0-1,0 1 0,0 1 1,-1-1-1,0 1 0,1 0 1,-2 0-1,1 1 1,-1 0-1,7 8 0,-11-11-3,1 1 0,-1-1 0,-1 1 0,1-1 0,0 1 0,-1 0 0,0 0 0,0-1-1,0 1 1,0 0 0,0 0 0,-1 0 0,0 0 0,0 0 0,0 0 0,0 0 0,-1 0 0,1 0 0,-1 0 0,0 0-1,-1 0 1,1 0 0,0-1 0,-4 6 0,-3 7 43,-2-1 0,0 0 0,0-1 0,-16 16 0,19-22-20,-229 257-551,220-250 60,12-22 159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16283,'0'8'2545,"0"2"-1313,13-3-376,10-10 2313,12-4-1809,10 0-135,9-4-337,5 1-176,4-2-408,0-1-184,-10 5-528,-5 2-416,-15 3-752,-11 0 1263,-9 2-223,-11 1-256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17532,'14'22'2112,"12"-9"-1040,4-6-375,12-3 1095,1-1-472,6-3-304,1-4-343,-3-3-977,-5-1-537,-8-2 689,-2 0-232,-12-3-96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17812,'0'0'167,"-1"0"0,1 0 0,0 0 0,-1 0-1,1 1 1,0-1 0,0 0 0,-1 0 0,1 0 0,0 0 0,0 0 0,-1 0 0,1 1 0,0-1 0,0 0 0,0 0 0,0 0-1,-1 1 1,1-1 0,0 0 0,0 0 0,0 1 0,0-1 0,0 0 0,-1 0 0,1 1 0,0-1 0,0 0 0,0 1 0,0-1 0,0 1-1,0 13 1060,6 15-1473,-2-16 251,1-1 1,1 0 0,0 0-1,1-1 1,15 20-1,12 23-14,-25-37-14,-1 0 0,-1 0 0,0 0-1,-2 1 1,0 0 0,3 20 0,-7-32 17,-1 0-1,1-1 1,-1 1 0,-1 0-1,1 0 1,-1-1 0,0 1-1,-1 0 1,1-1 0,-4 8-1,3-9 24,0-1 1,0 1-1,0-1 0,-1 1 0,0-1 0,1 0 0,-1 0 0,0 0 0,-1 0 0,1-1 1,0 1-1,-1-1 0,1 0 0,-1 0 0,-7 3 0,3-3 93,-1 0 0,1 0-1,0 0 1,0-1 0,-1 0 0,1-1 0,0 0-1,-1 0 1,-14-3 0,19 3-115,0-1 0,0 0 0,1 0 1,-1-1-1,0 1 0,1-1 0,-1 0 0,1 0 0,0 0 0,-5-4 1,6 5-28,1-1 0,-1 0 0,1 0 0,-1 0 0,1 0 0,-1 0 0,1 0 0,0 0 0,0-1 0,0 1 0,1 0 0,-1-1 0,0 1 0,1-1 0,-1 1 0,1 0 0,0-5 0,4-23-245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19252,'3'-7'2105,"7"-6"-1209,2-1-304,8-1 1064,1 1-335,4 1-457,2 2-256,0 3-592,-1 3-368,-2 3-688,-2 1 855,-6 2-143,-4 2-160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54 15819,'2'-2'248,"-1"0"0,0 0-1,1 0 1,-1 0 0,0 0-1,-1-1 1,1 1 0,0 0-1,-1-1 1,1 1 0,-1 0 0,0-1-1,1 1 1,-1 0 0,-1-1-1,1-2 1,0 4-142,0 0 1,-1 1-1,1-1 1,0 1-1,-1-1 1,1 0-1,0 1 1,-1-1-1,1 1 0,-1-1 1,1 0-1,-1 1 1,1 0-1,-1-1 1,1 1-1,-1-1 1,0 1-1,1 0 1,-1-1-1,1 1 0,-2-1 1,0 1 23,0 0 0,0-1 0,1 1 0,-1 0 1,0 0-1,0 1 0,0-1 0,0 0 0,1 0 0,-1 1 1,0-1-1,-2 2 0,-2 0 16,0 1 1,0 1 0,0-1-1,0 1 1,0 0 0,1 0 0,0 1-1,0 0 1,-8 8 0,0 4-39,-21 33 0,18-24-103,1 2 0,1 0 0,2 0-1,0 1 1,3 1 0,0-1 0,2 2 0,-5 37 0,11-61-6,1 0 1,0 0-1,0 0 1,0 1-1,1-1 0,0 0 1,0 0-1,1 0 1,0 0-1,3 7 0,-4-11 5,1-1 0,-1 1 0,1-1-1,-1 1 1,1-1 0,0 0-1,0 0 1,0 0 0,1 0-1,-1 0 1,0 0 0,1 0-1,-1-1 1,1 1 0,-1-1 0,1 0-1,0 0 1,0 0 0,-1 0-1,1 0 1,0 0 0,0-1-1,0 0 1,0 1 0,0-1 0,4 0-1,1-1 70,-1 0-1,1 0 1,0-1-1,-1 0 1,1 0 0,-1 0-1,1-1 1,-1 0-1,0-1 1,-1 0-1,1 0 1,0 0-1,-1-1 1,9-8 0,-12 10-54,0 1 0,-1-1 0,1 0 0,-1 0 0,0 0 0,0 0 0,0-1 1,0 1-1,-1 0 0,1-1 0,-1 1 0,0-1 0,0 0 0,0 1 0,0-1 1,-1 0-1,1 1 0,-1-1 0,0 0 0,0 0 0,-1 1 0,1-1 0,-1 0 1,0 0-1,0 1 0,0-1 0,0 1 0,0-1 0,-1 1 0,0-1 0,-3-4 1,-14-14-1392,16 18 1111,-1 0-1,1 0 1,-1 0-1,1 0 0,-4-8 1,1-3-426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 18356,'6'-4'559,"0"0"-1,1 0 1,-1 1 0,1 0-1,-1 0 1,1 1 0,0-1 0,0 1-1,0 1 1,0 0 0,11-1-1,-14 1-462,0 1-1,0 1 1,-1-1-1,1 0 1,0 1-1,0 0 1,-1 0-1,1 0 1,0 0-1,-1 0 1,1 1-1,-1 0 1,0-1-1,1 1 1,-1 1-1,0-1 1,0 0-1,0 1 1,-1-1-1,1 1 1,-1 0 0,1 0-1,3 6 1,-4-4-80,0 1 0,0 0 1,0-1-1,-1 1 0,0 0 1,0 0-1,0 0 1,-1 0-1,0 0 0,0 0 1,0 0-1,-1 0 0,0 0 1,0-1-1,0 1 1,-3 7-1,-3 6-13,0-1 0,-1 0 0,-16 28 0,-9 4 20,-71 81-1,54-72 11,50-58-33,-1-1-1,0 1 1,0 0 0,1 0 0,-1-1 0,0 1 0,1 0 0,-1 0 0,1 0 0,-1 0 0,1 0 0,-1 0 0,1 0-1,0 0 1,-1 0 0,1 0 0,0 0 0,0 0 0,0 0 0,0 0 0,0 0 0,0 0 0,0 0 0,0 2 0,1-2-1,0 0 0,1-1 0,-1 1 1,0 0-1,0-1 0,0 1 0,0 0 1,1-1-1,-1 0 0,0 1 0,1-1 1,-1 0-1,0 1 0,1-1 1,-1 0-1,0 0 0,1 0 0,1-1 1,39-1-1267,-1-2 0,58-14 0,-16 3-703,-49 8 896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18092,'7'17'2176,"4"-6"-1359,8-1-241,7 0 1152,7-1-664,4-6-128,2-3-543,-1 0-482,-3-12 218,-2-4-81,-9-5-176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17524,'0'0'60,"0"0"0,0 0 0,0 0 1,0 0-1,0 0 0,1 0 0,-1 0 1,0 0-1,0 0 0,0 0 0,0 0 0,0 0 1,0 0-1,0 0 0,0 0 0,1 0 1,-1 0-1,0 0 0,0 0 0,0 0 1,0 0-1,0 0 0,0 0 0,0 0 0,0 0 1,1 0-1,-1 0 0,0 1 0,0-1 1,0 0-1,0 0 0,0 0 0,0 0 1,0 0-1,0 0 0,0 0 0,0 0 0,0 0 1,0 1-1,0-1 0,0 0 0,0 0 1,0 0-1,0 0 0,0 0 0,0 0 0,0 0 1,0 1-1,0-1 0,0 0 0,0 0 1,0 0-1,0 0 0,0 0 0,0 0 1,0 0-1,0 1 0,-4 12 1977,-15 24-520,10-19-1027,4-7-349,-3 5-67,1 0 0,1 0 0,0 0 0,1 1 0,-6 32-1,11-48-72,0 0-1,0 0 0,0 0 0,0 0 0,0 0 0,1 0 1,-1 0-1,0 0 0,0 0 0,1 0 0,-1 0 0,1 0 0,-1 0 1,1 0-1,0 0 0,-1 0 0,1-1 0,0 1 0,-1 0 0,1 0 1,0-1-1,0 1 0,0-1 0,-1 1 0,1 0 0,0-1 0,0 0 1,0 1-1,0-1 0,0 1 0,0-1 0,0 0 0,0 0 0,0 0 1,2 0-1,7 1 2,-1 0 0,1-1 0,12-1 0,3 0 0,-17 2-4,1 0-1,-1 1 1,0-1-1,0 2 1,0-1-1,0 1 1,-1 0-1,1 1 0,-1 0 1,1 0-1,-1 0 1,-1 1-1,1 0 1,-1 1-1,7 6 0,-10-9 3,0 1-1,-1-1 1,1 1-1,-1 0 0,1-1 1,-1 1-1,0 0 0,-1 1 1,1-1-1,-1 0 1,0 0-1,0 1 0,0-1 1,0 1-1,-1-1 0,0 0 1,0 1-1,0-1 0,0 1 1,-1-1-1,1 1 1,-1-1-1,-1 0 0,1 1 1,0-1-1,-1 0 0,0 0 1,0 0-1,-4 6 0,2-5 33,-1 1 0,1-1 0,-1 1 0,0-1 0,-1-1 0,1 1 0,-1-1 0,0 0 0,0 0 0,0-1 0,-1 1 0,1-1 0,-1-1 0,0 0 0,-8 2 0,8-2-85,0 0-1,0-1 1,-1 0-1,1 0 1,0-1-1,-1 0 1,1 0-1,-1-1 1,1 0-1,0 0 1,0-1-1,0 0 1,-1 0-1,-10-5 1,15 5 23,0 0-1,0-1 1,0 1 0,1 0 0,-1-1 0,1 1-1,-1-1 1,1 0 0,0 0 0,0 0 0,0 0-1,0 0 1,-2-6 0,-7-24-269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19804,'10'-3'1809,"3"3"-1233,3 1-240,7 1 816,0-1-320,10-1-504,1 0-416,3-4-768,1-2 1824,-5-3-1024,-2 1-64,-6 2-72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49 16796,'-1'7'1180,"0"1"0,-1-1 0,1 0 0,-1 0 0,-1-1 1,-5 13-1,-7 25 235,14-41-1400,0 0 0,0 0-1,1 0 1,0 0-1,-1 1 1,1-1-1,0 0 1,1 0 0,-1 1-1,0-1 1,1 0-1,1 4 1,-1-5-41,0 0 1,1-1-1,-1 1 0,0-1 0,1 1 0,-1-1 1,1 0-1,-1 0 0,1 1 0,-1-1 0,1 0 1,0 0-1,0-1 0,0 1 0,-1 0 1,1-1-1,0 1 0,0-1 0,0 1 0,0-1 1,2 0-1,6 2-113,1-1-41,0 1 0,0 0 0,0 0 0,-1 2 0,17 6 1,-25-9 158,1 0 0,-1 1 1,0-1-1,1 1 0,-1 0 1,0 0-1,0 0 0,0 0 1,-1 0-1,1 0 0,0 1 1,-1-1-1,1 0 1,-1 1-1,0-1 0,0 1 1,0 0-1,0-1 0,0 1 1,-1 0-1,1-1 0,-1 1 1,0 0-1,1 0 0,-1 0 1,-1-1-1,1 5 1,-2 1 53,1 1 1,-1-1 0,-1 1 0,1-1 0,-2 0 0,1 0 0,-1 0 0,0 0-1,0-1 1,-1 1 0,0-1 0,-8 8 0,8-10 49,0 1 0,0-1 0,-1 0 0,0 0 0,0-1 0,0 1 0,0-2 0,-1 1 0,0 0 0,0-1 0,0-1 0,0 1 0,0-1 0,-11 2 0,15-4-119,0 0 0,0 1-1,1-2 1,-1 1 0,0 0-1,0-1 1,0 1 0,1-1 0,-1 0-1,0 1 1,1-1 0,-1-1-1,1 1 1,-1 0 0,1-1-1,0 1 1,-1-1 0,1 0 0,0 0-1,0 0 1,0 0 0,0 0-1,0 0 1,1 0 0,-1 0-1,1-1 1,-3-4 0,0-3-84,0 0-1,1 0 1,0-1-1,0 1 1,1-1 0,-1-11-1,0-31-375</inkml:trace>
  <inkml:trace contextRef="#ctx0" brushRef="#br0" timeOffset="1">112 0 18540,'12'8'1680,"1"0"-1192,1 2-168,8 0 385,3-1-561,8-3 128,6-1-144,10-2-200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68 14235,'17'-17'1875,"16"-16"516,-32 32-2019,0 0 0,0 0 1,0-1-1,0 1 0,0 0 1,0 0-1,-1-1 0,1 1 1,-1 0-1,1-1 1,0-1-1,-4 46 245,-1-1 0,-12 50 0,2-13-513,-35 243-633,47-322 491,-1-6 14,-5-13-73,7 15 52,-11-25-141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18348,'-20'18'989,"1"1"1,1 0-1,0 1 0,-24 38 1,37-51-861,1 0 0,0 1 0,0-1 0,1 1 0,0 0 0,0 0 0,1 0 1,0 0-1,0 1 0,1-1 0,0 0 0,0 1 0,1-1 0,0 1 1,1-1-1,0 1 0,0-1 0,5 15 0,-5-19-95,0 0-1,1 0 0,0-1 1,0 1-1,0-1 0,0 1 1,1-1-1,-1 0 0,1 0 1,0 0-1,0 0 1,0 0-1,0-1 0,0 0 1,1 1-1,-1-1 0,1 0 1,-1-1-1,1 1 0,0 0 1,0-1-1,0 0 1,0 0-1,0 0 0,0-1 1,0 1-1,0-1 0,5 0 1,0-1 39,1 0 0,-1 0 0,1-1 1,-1 0-1,0-1 0,0 0 0,0 0 0,0-1 0,0 0 1,-1 0-1,9-7 0,-4 2 53,0-1 0,-1-1 1,0 0-1,0 0 0,-1-1 0,-1-1 1,12-17-1,-19 25-83,0-1 1,0 1 0,-1-1-1,1 0 1,-1 1-1,0-1 1,-1 0-1,0-1 1,1-9 0,-2 12-29,0-1 1,0 1-1,-1 0 1,1 0-1,-1 0 1,0 0-1,-1 1 1,1-1-1,-1 0 1,1 0-1,-1 1 1,0-1-1,0 1 1,-1-1 0,1 1-1,-4-4 1,1 2-74,-1 0 0,0 1 0,0-1 0,0 1 0,0 0 0,-1 1 0,1-1 0,-1 1 0,0 1 0,-13-5 0,4 4-400,1 0 1,-1 1-1,-30-1 0,42 3 382,1 0 1,-1 0-1,0 1 1,1-1-1,-1 1 1,0 0-1,1 0 0,-1 0 1,1 0-1,-1 1 1,-2 1-1,-5 7-519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12795,'10'3'671,"1"-2"-1,-1 1 1,1-1 0,-1-1 0,0 0 0,1 0-1,-1-1 1,1 0 0,18-5 0,10 0 369,661-39 2473,62 13-3561,-460-4-32,430-33 141,-440 58 74,310-15 709,-582 24-695,-15 1-53,0 0 1,1 1-1,-1 0 0,0 0 1,0 0-1,0 0 1,9 3-1,-17-3-81,-1 1 0,1 0 1,0-1-1,-1 0 0,1 1 0,-1-2 0,1 1 0,-5-1 0,-24-17-65,16 6-22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16716,'1'0'116,"0"0"0,0 0 1,0 0-1,0 0 0,0 0 1,0 0-1,0 0 0,1-1 1,-1 1-1,0 0 0,0-1 1,0 1-1,-1-1 0,1 1 1,0-1-1,0 0 1,0 1-1,0-1 0,0 0 1,-1 1-1,3-3 0,-2 2 58,118-111 3160,-67 61-2353,30-30 125,51-47-268,-128 125-796,-3 4-15,-8 14-9,-18 30-45,19-35 23,-6 10-45,-45 91 81,48-92-121,0 0 1,2 0-1,0 0 0,-3 22 0,9-39-35,-1 23 66,1-24 68,0-1 0,1 1 0,-1-1 0,0 1 0,0-1 0,0 1 0,1-1 0,-1 1 0,0-1 0,1 1 0,-1-1 0,0 1-1,1-1 1,-1 0 0,1 1 0,-1-1 0,0 0 0,1 1 0,-1-1 0,1 0 0,-1 1 0,1-1 0,-1 0 0,1 0 0,-1 0-1,1 0 1,0 1 0,-1-1 0,1 0 0,-1 0 0,1 0 0,-1 0 0,1 0 0,0 0 0,-1 0 0,1-1 0,-1 1 0,1 0-1,-1 0 1,1 0 0,-1 0 0,1-1 0,26-11-39,7-7-21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16035,'-1'0'105,"0"0"0,0 0 0,0 1 0,1-1 0,-1 0 0,0 0 0,0 1 0,1-1 0,-1 1 0,0-1-1,1 0 1,-1 1 0,0-1 0,1 1 0,-1-1 0,1 1 0,-1 0 0,1-1 0,-1 1 0,1 0 0,-1 0-1,-14 17 238,0 5 160,1 1-1,1 0 1,1 0-1,-10 33 1,16-42-482,2 1-1,0 0 1,0 0 0,2 1 0,0-1 0,1 0 0,0 1-1,3 21 1,-2-35 4,0-1 0,1 1 0,-1 0-1,1-1 1,0 1 0,0-1 0,0 0-1,0 1 1,0-1 0,0 0 0,1 1 0,-1-1-1,1 0 1,0 0 0,-1 0 0,1 0-1,0 0 1,0-1 0,0 1 0,4 2 0,-3-3 28,-1 0 1,1 0 0,0-1 0,0 1 0,0 0 0,-1-1 0,1 0 0,0 0 0,0 0-1,0 0 1,0 0 0,0 0 0,0-1 0,0 1 0,-1-1 0,1 0 0,0 0 0,4-2 0,4-3 170,0-1 1,0 0-1,0-1 1,-1 0-1,0-1 1,-1 0-1,0-1 1,0 1 0,-1-2-1,0 1 1,-1-1-1,0 0 1,-1-1-1,0 0 1,-1 0-1,0 0 1,-1 0 0,4-19-1,-7 26-168,-1-1 0,1 1 1,-1 0-1,0 0 0,-1 0 0,1-1 0,-1 1 0,0 0 0,0 0 1,0 0-1,-1 0 0,0 0 0,0 1 0,-4-9 0,4 11-96,0-1-1,0 1 1,-1-1-1,1 1 1,-1 0-1,1 0 0,-1 0 1,1 0-1,-1 0 1,0 1-1,0-1 1,0 1-1,0 0 0,0 0 1,0 0-1,-1 0 1,1 1-1,0-1 1,0 1-1,0-1 0,-1 1 1,1 0-1,0 1 1,-5 0-1,3 0-221,0 0-1,0 0 1,1 0-1,-1 1 1,0 0-1,1 0 1,-1 1-1,-4 2 0,6-3 85,1-1 0,0 1 0,0-1-1,-1 1 1,1 0 0,0 0 0,1 0-1,-1 0 1,0 1 0,1-1 0,-1 0-1,1 1 1,-1-1 0,1 1 0,-1 4-1,3-1-775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19796,'1'13'2161,"-1"6"-1329,-3 1-320,-3 3 1320,2 0-679,0 4-617,1-1-304,0-5-992,3-2-505,0-13 1033,4-5-264,11-8-160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71 17316,'-16'17'957,"0"1"0,1 0 0,1 1 0,1 1 0,-17 33 0,23-39-857,0 1 0,2 1 0,0-1-1,0 1 1,1 0 0,1 0-1,1 0 1,-1 29 0,3-42-90,0-1 1,0 1 0,0-1 0,0 0-1,0 1 1,1-1 0,-1 0-1,1 1 1,-1-1 0,1 0-1,0 0 1,0 0 0,0 1-1,0-1 1,0 0 0,0 0-1,1 0 1,-1-1 0,1 1-1,-1 0 1,1 0 0,0-1-1,0 1 1,0-1 0,0 0-1,0 1 1,0-1 0,3 1-1,-1-1 22,0 0-1,0-1 0,0 0 1,0 0-1,0 0 0,0 0 1,0-1-1,0 0 0,0 1 1,0-1-1,0-1 0,0 1 1,0-1-1,-1 1 0,8-5 1,25-17 400,-34 21-374,0 0-1,0 1 1,0-1 0,0 0-1,-1 0 1,1 0-1,0 0 1,-1-1 0,1 1-1,-1 0 1,0-1-1,0 1 1,2-4 0,-3 5-36,0 0 1,0 1-1,0-1 1,0 0-1,0 1 0,0-1 1,0 0-1,0 1 1,0-1-1,-1 0 1,1 1-1,0-1 1,0 1-1,-1-1 1,1 0-1,0 1 1,-1-1-1,1 1 1,0-1-1,-1 1 1,1-1-1,-1 1 1,1-1-1,-1 1 1,1 0-1,-1-1 1,1 1-1,-1 0 1,1-1-1,-1 1 1,0 0-1,1-1 1,-1 1-1,1 0 1,-1 0-1,-1 0 1,-26-3 370,24 3-357,-10 1-261,0 0-1,0 1 1,0 1 0,0 0-1,0 1 1,1 0-1,-1 1 1,-13 7 0,53-40-2109,-9 4 1586</inkml:trace>
  <inkml:trace contextRef="#ctx0" brushRef="#br0" timeOffset="1">9 49 17532,'-8'0'1776,"9"0"-944,6 0-256,13-3 873,6 0-217,8-1-352,4-2-144,6 2-416,6-3-408,0-3 168,3 4-80,3 0-80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19524,'12'-11'592,"0"0"-1,0 1 0,1 0 1,0 1-1,1 0 1,0 1-1,1 1 0,-1 0 1,1 1-1,0 0 1,1 1-1,20-3 0,-22 6-564,0 0-1,0 0 0,0 2 1,22 1-1,-29 0-50,1 0-1,-1 1 1,0 0 0,0 0-1,1 1 1,-1-1 0,-1 2-1,1-1 1,0 1 0,6 5-1,-8-6-24,0 0-1,0 0 0,0-1 1,0 0-1,0 0 0,1 0 1,-1 0-1,0-1 0,1 0 1,-1 0-1,7 0 0,-8-1-182,0 0-1,0 0 1,0 0 0,0 0-1,0-1 1,-1 0-1,1 0 1,0 0-1,0 0 1,-1 0-1,1-1 1,-1 0 0,1 0-1,-1 0 1,0 0-1,6-5 1,-5 1-474,-7 5-201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17324,'26'-17'1082,"0"-1"0,0-2 1,32-33-1,12-8 797,-64 56-1763,10-9 171,0 1-1,2 1 0,-1 1 0,2 0 0,20-8 0,-37 18-271,0 0-1,0 0 0,-1 0 1,1 1-1,1-1 0,-1 1 1,0 0-1,0-1 0,0 1 1,0 0-1,0 0 0,0 1 0,0-1 1,0 0-1,0 1 0,0-1 1,0 1-1,0-1 0,4 3 1,-4-2-21,-1 1 1,1-1-1,-1 1 1,1 0 0,-1-1-1,1 1 1,-1 0 0,0 0-1,0 0 1,0 0-1,0 0 1,0 0 0,0 0-1,-1 1 1,1-1 0,-1 0-1,1 4 1,1 35-357,-2-32 185,0 1 1,1-1-1,2 13 1,-3-21 146,0 0 0,1 0 0,-1-1-1,0 1 1,0 0 0,1 0 0,-1 0 0,1 0 0,-1-1 0,1 1 0,-1 0 0,1 0 0,-1-1 0,1 1 0,0 0 0,-1-1 0,1 1 0,0-1 0,0 1 0,-1-1 0,1 1 0,0-1 0,0 1 0,0-1 0,0 0 0,0 0 0,-1 1 0,1-1 0,0 0 0,0 0 0,0 0 0,0 0 0,0 0 0,0 0 0,0 0 0,0 0 0,0 0 0,0-1 0,-1 1 0,1 0 0,0 0 0,0-1 0,0 1 0,0-1 0,-1 1 0,1-1 0,0 1 0,0-1 0,3-2-67,0 1 0,-1 0 0,1-1 0,-1 0 0,0 0 0,0 0 0,0 0 0,0 0 0,3-5 0,5-16-122,-2-3-51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15611,'0'1'74,"0"-1"-1,0 0 0,0 1 1,0-1-1,0 0 0,0 1 1,0-1-1,-1 0 0,1 1 1,0-1-1,0 0 0,0 1 1,1-1-1,-1 1 0,0-1 1,0 0-1,0 1 0,0-1 1,0 0-1,0 1 0,0-1 1,1 0-1,-1 0 0,0 1 1,0-1-1,0 0 0,1 1 1,-1-1-1,0 0 0,0 0 1,1 1-1,-1-1 0,0 0 1,1 0-1,-1 0 0,0 0 1,1 1-1,-1-1 0,0 0 1,1 0-1,-1 0 0,0 0 1,1 0-1,-1 0 0,0 0 1,1 0-1,-1 0 0,0 0 1,1 0-1,-1 0 0,0 0 1,1 0-1,-1 0 0,0 0 1,1 0-1,-1-1 0,0 1 1,1 0-1,0 0 0,21-18 1328,-17 13-687,134-112 3213,51-46-2625,-136 112-1177,53-45-60,-107 95-67,0 1 0,0 0 0,1 0 1,-1-1-1,0 1 0,0 0 0,1 0 1,-1-1-1,0 1 0,1 0 0,-1 0 1,0 0-1,1-1 0,-1 1 0,0 0 1,1 0-1,-1 0 0,0 0 0,1 0 1,-1 0-1,0 0 0,1 0 0,-1 0 1,0 0-1,1 0 0,-1 0 1,1 0-1,-1 0 0,0 0 0,1 0 1,1 12-25,-8 22 2,4-28 12,-10 49-139,-24 112 282,30-129-653,2 0 1,0 53-1,8-63-1791,-4-28 2285,0 1 0,0-1 0,0 1 0,1-1 0,-1 1 0,0-1 0,1 0 0,-1 1 0,0-1 0,1 0 1,-1 1-1,0-1 0,1 0 0,-1 1 0,0-1 0,1 0 0,-1 0 0,1 1 0,-1-1 0,1 0 0,-1 0 0,1 0 0,-1 0 0,1 0 0,-1 0 1,0 0-1,1 0 0,-1 0 0,1 0 0,-1 0 0,1 0 0,-1 0 0,1 0 0,-1 0 0,1 0 0,-1 0 0,1 0 0,-1-1 0,1 1 0,-1 0 1,0 0-1,1-1 0,-1 1 0,1 0 0,-1-1 0,0 1 0,1 0 0,-1-1 0,17-13-873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19372,'-8'40'2049,"-2"-1"-1489,3-5-232,2 1 944,3-8-1344,2-3 736,2-5-608,-1-3-112,2-12-112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46 18668,'-9'-4'1728,"6"1"-1160,4 2-191,14 1 767,6-2-80,18 1-312,5-1-192,12 0-208,3-3-8,4 2-39,0-1-81,-5 1-408,-5-1-201,-13 1-511,-6 0-328,-11-1 928,-1 2-240,-8 2-240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2 331 15723,'-2'5'2723,"11"-11"-1597,13-11 204,29-32 453,-3-3-1,-2-1 1,65-101 0,-105 150-1609,-5 8-138,-3 15-49,0-1 0,-8 32 0,0-4-68,4-12-58,0-6-236,1 0 0,2 0 0,0 45 0,3-72 281,0 0 0,0 0 0,0 0 0,0 1 0,0-1 0,1 0-1,-1 0 1,0 0 0,0 0 0,1 0 0,-1 0 0,1 0 0,-1 0 0,1 0 0,-1 0-1,1 0 1,0 0 0,-1 0 0,1-1 0,0 1 0,0 0 0,0 0 0,0-1-1,-1 1 1,3 0 0,-2 0 7,1-1 0,-1 0 0,1 0 0,-1 0-1,1 0 1,-1 0 0,1 0 0,-1-1 0,1 1 0,-1 0 0,0-1-1,1 1 1,-1-1 0,0 1 0,1-1 0,-1 0 0,0 0-1,1 1 1,0-2 0,15-11-818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16219,'16'-6'1258,"-1"0"0,1 1 0,0 1-1,27-3 1,-38 6-1075,0 0 0,0 1 0,0 0 0,0 0 0,0 0 0,1 1 0,-1-1 0,0 1 0,0 1 0,0-1-1,0 1 1,-1-1 0,1 1 0,0 1 0,-1-1 0,1 1 0,-1 0 0,8 6 0,-11-7-160,1 0 0,-1 0-1,0 0 1,1 0 0,-1 0-1,0 1 1,0-1 0,0 0-1,-1 1 1,1-1 0,-1 0 0,1 1-1,-1-1 1,0 1 0,0-1-1,0 1 1,0-1 0,0 1-1,0-1 1,-1 0 0,1 1 0,-1-1-1,0 1 1,0-1 0,0 0-1,0 0 1,0 1 0,-2 2-1,-4 6-15,-1 0 0,1 0 0,-18 17-1,25-28-5,-58 56-6,40-41 14,1 1-1,1 1 0,1 0 0,0 1 0,-15 25 0,29-41-5,0 0 1,0-1-1,0 1 0,0 0 1,0 0-1,1 0 1,-1 0-1,1-1 1,-1 1-1,1 0 0,0 0 1,0 0-1,0 0 1,0 0-1,0 3 1,1-4-9,-1 0 0,1 0 0,-1 0 1,1-1-1,0 1 0,-1 0 0,1 0 1,0 0-1,0-1 0,0 1 0,0 0 1,-1-1-1,1 1 0,0-1 0,0 1 1,0-1-1,0 1 0,0-1 0,0 0 1,0 0-1,0 1 0,0-1 0,1 0 1,-1 0-1,0 0 0,0 0 0,0 0 1,1-1-1,7 1-239,-1-1 1,0 0-1,1-1 1,-1 0-1,0 0 1,0-1-1,-1 0 1,11-5-1,56-36-1064,-67 39 1267,29-19-668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229 141 17364,'-1'0'130,"0"0"0,0 0 1,0 0-1,0 0 0,0-1 0,0 1 1,0 1-1,0-1 0,0 0 1,0 0-1,1 0 0,-1 0 1,0 1-1,0-1 0,0 0 0,0 1 1,0-1-1,0 1 0,1-1 1,-3 2-1,-18 13 298,19-13-196,-14 10 254,1 1-1,1 0 0,0 1 0,1 0 0,0 1 0,1 1 0,-12 20 0,24-35-477,-1 0 1,0 0-1,0 1 0,1-1 0,-1 0 0,1 1 1,-1-1-1,1 1 0,-1-1 0,1 1 0,0-1 1,0 1-1,0-1 0,0 1 0,0-1 0,0 1 1,0-1-1,0 1 0,1-1 0,-1 0 0,0 1 1,2 2-1,-1-3-4,0 0 0,1 0 1,-1 1-1,1-1 1,-1 0-1,1 0 0,-1 0 1,1-1-1,0 1 1,-1 0-1,1-1 0,0 1 1,-1-1-1,1 1 0,0-1 1,0 0-1,0 0 1,-1 1-1,3-2 0,90-2 104,-66 1-85,0 1 0,30 3 1,-55-2-25,0 0 0,0 1 1,0-1-1,-1 1 0,1 0 1,0 0-1,0 0 0,0 0 1,-1 0-1,5 3 0,-6-3 1,-1 0-1,1 0 1,0-1-1,0 1 1,-1 0-1,1 0 1,0 0-1,-1 0 1,1 0-1,-1 0 1,0 0-1,1 1 1,-1-1-1,0 0 1,1 0-1,-1 0 1,0 0-1,0 0 1,0 1-1,0-1 1,0 0-1,0 0 1,0 0-1,-1 0 1,1 0-1,0 1 1,-1-1-1,1 0 1,-1 1-1,-3 5 24,1 0 0,-1 0 0,0 0 0,-1-1 0,1 0 0,-10 10 0,-38 32 297,42-39-248,6-6-50,-60 50 469,56-47-439,-1-1-1,1 0 1,-1 0-1,0-1 1,0 0-1,-13 3 1,20-7-29,0 1 0,-1-1 0,1 1 0,0-1 0,-1 0 0,1 0 0,0 0 0,-1 0 0,1-1 0,0 1 0,-1 0 0,1-1 0,0 0 0,-1 0 1,1 0-1,0 1 0,0-2 0,0 1 0,0 0 0,0 0 0,-3-3 0,0-1 16,1-1 1,-1 1 0,1-1-1,0 1 1,0-1 0,-3-8-1,-9-19-4</inkml:trace>
  <inkml:trace contextRef="#ctx0" brushRef="#br0" timeOffset="1">143 84 19124,'28'-3'2225,"4"2"-1505,7-2-320,2-1 1256,8 1-1192,1-6-432,-10-8 104,-1-3-136,-7-3-208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13739,'0'1'43,"0"-1"-1,0 0 1,0 0 0,1 0 0,-1 0 0,0 1-1,0-1 1,0 0 0,1 0 0,-1 0 0,0 1-1,0-1 1,0 0 0,0 0 0,0 1-1,0-1 1,1 0 0,-1 0 0,0 1 0,0-1-1,0 0 1,0 0 0,0 1 0,0-1-1,0 0 1,0 0 0,0 1 0,0-1 0,0 0-1,0 1 1,0-1 0,-1 0 0,1 0-1,0 1 1,-1 16 130,0-17-140,-50 589 4275,24-241-3507,-66 792 93,52-491 756,9-99-1132,-2-27-547,30-449-354,-3 0 0,-24 99 0,15-198 426,5-4-140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11298,'0'-1'70,"0"0"-1,0 0 0,0 0 1,0 0-1,0 0 0,0 0 1,0 0-1,0 0 1,0 0-1,0 0 0,1 1 1,-1-1-1,0 0 0,1 0 1,-1 0-1,1 0 0,-1 0 1,1 1-1,-1-1 0,1 0 1,-1 0-1,2-1 0,0 1 39,0 0-1,0 0 0,-1 0 0,1 1 1,0-1-1,0 0 0,0 1 0,0-1 0,0 1 1,3-1-1,7 1 260,0 0-1,0 1 1,14 2 0,-14-1-117,61 5 106,0-2 1,0-4-1,1-3 0,-1-3 1,121-24-1,65-31-325,122-26 15,7 33-23,63 49-20,-1 28-26,-275-12 19,506 8-4,131 10 8,-518-3-18,286 17 12,355-65 15,-359-1 5,-161 16-7,622-21 363,295-22 239,-588 8-557,42 0 1522,-710 40-1154,224-12 1219,-294 12-1413,10-2-1042,-15 2 778,-1 1 0,0-1 0,0 1 0,1-1 0,-1 1 0,0-1 0,0 1 0,0-1 0,1 1 0,-1-1 0,0 1 1,0-1-1,0 1 0,0-1 0,0 1 0,0-1 0,0 1 0,0-1 0,0 1 0,-1-1 0,1 1 0,0-1 0,0 1 0,0-1 1,-1 1-1,1-1 0,-1 0 0,-2-9-276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17276,'1'-1'108,"0"-1"0,1 1 0,-1 0 0,0-1 1,0 1-1,1 0 0,-1 0 0,0 0 0,1 0 0,-1 0 1,1 0-1,0 0 0,-1 1 0,1-1 0,0 1 0,-1-1 1,1 1-1,0-1 0,0 1 0,-1 0 0,1 0 0,0 0 1,0 0-1,-1 0 0,1 0 0,0 1 0,3 0 0,4 2 104,0 0-1,1 1 1,-1 0-1,9 5 1,4 3 251,3-3-150,0 0 0,0-2 1,1-1-1,0-1 1,48 4-1,-72-9-301,0 0-1,1 0 1,-1 0-1,1 0 1,-1 1-1,0-1 1,1 1-1,-1 0 1,0 0-1,0 0 1,0 0-1,0 0 1,1 0-1,-1 1 1,-1-1-1,3 2 1,-3-1 8,0-1 0,0 1 0,0 0 0,-1-1 0,1 1 0,0 0 0,-1 0 0,1-1 0,-1 1 0,0 0 0,0 0 0,0 0 0,0 0 0,0-1 0,0 1 0,0 0 0,-1 0 0,1 0 0,0-1 0,-1 1 0,-1 2 0,-11 31 433,-2-2 1,-26 44-1,24-46-186,-127 219 888,139-241-1341,4-7 5,0 1 1,0-1 0,0 0-1,-1 0 1,1 0 0,0 0-1,-1 0 1,0-1 0,1 1-1,-1 0 1,0-1 0,0 1-1,-3 1 1,5-3 156,0 0 0,-1 0 1,1 0-1,0 0 0,-1 0 1,1 0-1,0 0 0,-1 0 1,1 0-1,0 0 0,-1 0 0,1 0 1,0 0-1,-1 0 0,1 0 1,0 0-1,-1 0 0,1 0 1,0 0-1,-1-1 0,1 1 0,0 0 1,0 0-1,-1 0 0,1-1 1,0 1-1,0 0 0,-1 0 1,1-1-1,0 1 0,0 0 0,0-1 1,0 1-1,-1 0 0,1 0 1,0-1-1,0 1 0,0 0 0,0-1 1,-4-16-247,4 13 94,-5-29-669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10 662 13707,'-4'12'996,"-1"3"2370,8-14-1575,7-7-370,12-15-401,-1 0 1,25-32-1,-12 13-507,178-221 656,-168 200-1046,-4-2 0,49-101 1,-91 174-114,-1 1 0,2-1 1,-1 0-1,1 13 0,0-10-20,0 10-58,1 0 0,1 1-1,1-1 1,1 0 0,0 0 0,2 0 0,15 42 0,-20-65 55,5 12-408,-2-1-1,4 18 1,-6-22 85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3890 12731,'17'8'4163,"11"0"-2447,7 4-1125,-14-4-131,0 0 0,28 6 0,-41-12-351,-1-1-1,1 0 0,-1 0 0,1-1 0,0 0 0,-1 0 1,1-1-1,0 0 0,-1-1 0,12-2 0,29-16 656,-38 15-611,1 1 0,0-1 0,0 1 0,0 1-1,0 0 1,0 1 0,1 0 0,-1 1 0,22 0 0,27 2-73,1-1 1,115-18 0,-136 13 32,5-4 71,-1-1 1,0-3 0,67-27-1,38-12 130,8 10-88,-52 17-148,138-55-1,-136 35-61,-2-4 1,-2-5-1,-3-5 0,120-91 1,-65 35 9,46-37 16,-152 111-43,83-92 0,-71 62-2,171-183-10,-188 213 18,-3-2 1,-1-2-1,-2-1 0,-3-2 0,-1-1 0,36-73 0,122-256 42,104-106-84,-29 79 23,-260 393 14,17-23 1,1 0 1,1 2-1,2 1 0,41-36 0,-3 11 6,78-50 0,-2 1-7,-75 54-12,131-78 0,-5 37 0,-160 80 6,1 2 0,0 1 0,1 1 0,35-3 0,-50 10 1,0 2 0,0 0 0,0 2 0,0 0 1,0 1-1,27 7 0,115 46-37,-108-36 43,27 13-20,134 76-1,65 64-63,-259-160 71,12 9-16,-1 1-1,0 2 0,-2 1 0,-1 1 0,-1 1 0,-2 2 1,41 59-1,108 219-77,-99-164 86,-53-100 21,203 335 6,-168-295 6,70 140 0,22 58-28,-119-232 17,2-1-1,3-1 0,57 60 0,251 251-3,-312-327 2,0-2 0,2 0 0,74 46 0,-41-36-7,103 43 0,0-6 7,160 67 30,-242-111-3,169 40 0,99-22 58,3-26-8,-167-14-51,576 34-2,-612-32-11,185 9 10,-328-21-227,-1-1-1,0-1 0,1 0 1,-1 0-1,22-6 0,-32 6 100,1 1 0,-1-1-1,1 0 1,-1 0 0,1-1 0,-1 1 0,0 0-1,0-1 1,0 0 0,0 1 0,0-1-1,0 0 1,0 0 0,-1 0 0,1 0-1,0 0 1,-1 0 0,0-1 0,0 1-1,1 0 1,-1-1 0,-1 1 0,1-1-1,0 1 1,-1-1 0,1 1 0,-1-1 0,0 0-1,1 1 1,-1-1 0,-1 1 0,1-1-1,-1-4 1,-7-32-750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261 174 13531,'3'-29'1369,"-1"18"-824,-1-1-1,0 1 1,0-1 0,-1 1-1,-1-1 1,0 1-1,0-1 1,-6-20 0,7 31-467,0 0 1,-1 0 0,1 0 0,-1 0 0,1 0-1,-1 0 1,1 0 0,-1 0 0,0 0 0,1 0 0,-1 0-1,0 0 1,0 0 0,1 0 0,-1 1 0,0-1-1,0 0 1,0 0 0,0 1 0,0-1 0,0 1-1,-2-1 1,2 1-33,0 0 0,0 0-1,0 1 1,0-1-1,0 0 1,0 1 0,0-1-1,0 1 1,0-1 0,0 1-1,1-1 1,-1 1 0,0 0-1,0-1 1,1 1 0,-1 0-1,0 0 1,1-1 0,-1 1-1,0 1 1,-3 5 57,0 1 0,0-1 0,1 1 1,-4 14-1,-2 16 70,2 1 0,-4 68 0,9 81 495,2-176-616,4 66 348,3-1-1,27 125 1,-32-183-684,-2-19 267,0 0 0,-1 0 0,1 0 0,0 0 0,0 0 0,-1 0 0,1 0-1,0 0 1,0 0 0,-1 0 0,1 0 0,0-1 0,0 1 0,0 0 0,-1 0 0,1 0-1,0 0 1,0 0 0,0 0 0,-1-1 0,1 1 0,0 0 0,0 0 0,0 0 0,0 0 0,-1-1-1,1 1 1,0 0 0,0 0 0,0 0 0,0-1 0,0 1 0,0 0 0,0 0 0,0-1 0,-19-31-971,18 30 981,-144-234-2651,105 176 3161,39 59-473,1 1-1,-1-1 1,0 0 0,1 0-1,-1 1 1,1-1 0,-1 0-1,1 0 1,-1 0 0,1 0-1,-1 0 1,1 0 0,0 1 0,0-1-1,0 0 1,-1 0 0,1 0-1,0 0 1,0 0 0,0 0-1,0 0 1,0 0 0,1 0-1,-1 0 1,0 0 0,0 0 0,1 0-1,0-1 1,1 0 26,-1 1 0,1 0 0,0 1 0,0-1 0,0 0 0,0 0 0,0 1 0,0-1 0,0 1 0,0 0 0,0-1 1,0 1-1,3 0 0,62-1-55,-35 1-314,0-2 0,40-6 0,-27-4 36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18740,'-27'10'1488,"-2"14"-1080,1 5-168,3 12 313,1 9-97,8 3-16,2 5-96,12-1-192,4 0-24,12-8-216,1-6-120,8-10-288,1-10-240,5-9 1960,-1-5-1304,-2-12-24,1-4-72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16916,'2'2'177,"0"0"1,0 0 0,0 0-1,1 0 1,-1 0-1,1 0 1,-1-1 0,1 1-1,0-1 1,-1 1 0,1-1-1,0 0 1,0 0-1,6 1 1,-3-2 50,-1 1 1,1-1-1,0 0 0,0-1 0,0 1 1,0-1-1,7-2 0,2-2 218,1 0-1,-2-1 1,1 0 0,26-17-1,-23 11-152,0 0-1,-1-1 0,18-18 0,-31 28-227,0-1-1,0 0 1,-1 0 0,1-1-1,-1 1 1,0-1 0,0 0-1,0 0 1,-1 0 0,0 0-1,0 0 1,0 0 0,0-1-1,-1 1 1,0-1 0,0 1-1,0-9 1,-1 13-52,-1 0 0,1 0 0,0 0 0,0 0 1,-1 0-1,1 0 0,-1 0 0,1 0 0,-1 0 0,1 0 1,-1 0-1,0 1 0,1-1 0,-1 0 0,0 0 0,0 0 0,0 1 1,1-1-1,-1 0 0,0 1 0,0-1 0,0 1 0,0-1 1,0 1-1,0-1 0,0 1 0,0 0 0,0 0 0,0-1 0,0 1 1,-1 0-1,1 0 0,0 0 0,0 0 0,0 0 0,0 0 1,-2 1-1,-2 0 12,-1-1 1,1 1 0,0 1 0,-1-1-1,1 1 1,-7 3 0,-3 3 7,0 1-1,1 0 1,1 1 0,0 0-1,0 1 1,1 1-1,-20 23 1,24-24 4,-1 0 1,2 1-1,-1 0 0,2 0 0,0 0 1,0 1-1,1 0 0,0 0 0,-4 26 1,8-36-31,1-1 0,-1 1 0,1 0 0,0 0 0,0 0 0,0 0 0,0 0 0,1 0 0,-1-1 0,1 1 0,0 0 0,-1 0 0,1 0 0,1-1 0,-1 1 0,0 0 0,1-1 0,-1 0 1,4 4-1,-3-3-57,1-1 1,-1 0 0,1 0 0,0-1 0,0 1 0,0 0 0,0-1 0,1 0-1,-1 0 1,0 0 0,0 0 0,1 0 0,-1-1 0,5 1 0,5-1-333,0 0 0,0-1 0,0-1 0,0 0 1,0-1-1,-1 0 0,17-6 0,-4-1-464,0-2 0,-1 0 0,-1-1 1,0-2-1,-1 0 0,37-33 0,-44 33 453,0 0 0,-1-1 0,-1 0 0,0-1 0,-2 0 0,0-1 0,0-1 0,-2 0 0,9-24 0,-15 35 783,-1-1-1,0 0 1,0 0 0,0-13-1,-1 21-296,-1 0 1,0-1-1,0 1 0,-1 0 0,1 0 0,0 0 0,0-1 0,0 1 0,-1 0 1,1 0-1,-1 0 0,1 0 0,-1 0 0,1 0 0,-1 0 0,1 0 0,-3-2 1,2 2 26,0 1 0,0-1 1,0 1-1,0 0 0,0 0 1,0-1-1,0 1 0,0 0 1,0 0-1,0 0 0,-1 0 1,1 0-1,0 1 1,0-1-1,0 0 0,0 0 1,0 1-1,0-1 0,0 0 1,0 1-1,0-1 0,0 1 1,0 0-1,-1 0 0,-4 3 154,0 1-1,0-1 1,0 1 0,0 0-1,1 1 1,0-1-1,0 1 1,-6 10-1,2-2-88,0 1-1,-11 27 1,18-38-193,1 1 1,-1 0-1,1 0 0,-1 0 1,1 0-1,1 0 1,-1 0-1,1 0 1,0 10-1,1-13-20,-1 1 1,1-1-1,0 0 0,-1 1 0,1-1 1,0 0-1,0 0 0,1 0 0,-1 0 1,0 1-1,1-2 0,-1 1 0,1 0 1,-1 0-1,1 0 0,0-1 0,0 1 1,0-1-1,0 0 0,0 1 0,0-1 1,0 0-1,3 1 0,5 1-118,0-1-1,0 1 1,0-2-1,0 1 1,0-1-1,17-1 0,-17 0 57,0 0-1,0 0 1,0 1 0,0 1-1,-1 0 1,16 5-1,-24-7 101,0 0 0,0 1 0,0-1 1,0 1-1,0-1 0,0 1 0,0 0 0,-1-1 0,1 1 0,0 0 0,-1-1 0,1 1 0,0 0 0,-1 0 1,1 0-1,-1 0 0,1-1 0,-1 1 0,1 0 0,-1 0 0,0 0 0,1 0 0,-1 2 0,0-1 33,0 1 0,0-1-1,0 0 1,-1 0 0,1 1 0,-1-1-1,1 0 1,-1 0 0,0 0-1,-1 3 1,-2 2 118,0 0 0,0-1 1,0 0-1,-1 0 0,-8 9 0,1-5 90,0 0 0,0-1 0,0-1-1,-17 9 1,22-13-262,0-1 0,-1 1 0,1-2 0,-1 1 0,0-1 0,0 0 0,0 0 0,0-1 0,-12 0 0,18-1-16,1 0-1,0 0 0,-1-1 1,1 1-1,0 0 0,0-1 1,-1 1-1,1-1 0,0 1 0,0-1 1,-1 1-1,1-1 0,0 0 1,0 0-1,0 0 0,0 1 1,0-1-1,0 0 0,0 0 1,0-1-1,1 1 0,-1 0 0,0 0 1,1 0-1,-1 0 0,1-1 1,-1 1-1,1 0 0,-1 0 1,1-1-1,0 1 0,0 0 0,-1-1 1,1 1-1,0-1 0,0 1 1,1 0-1,-1-1 0,0 1 1,0 0-1,1-1 0,0-1 1,10-31-348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15699,'1'-4'223,"0"1"-1,1 0 1,0-1-1,0 1 1,0 0-1,0 0 1,0 0-1,0 0 1,1 1-1,0-1 1,-1 1-1,1 0 1,0-1-1,0 1 1,6-3-1,-4 3 20,1-1-1,0 1 0,0 0 0,0 0 0,0 1 0,0 0 0,0 0 0,1 0 0,6 1 0,-7 0-87,1 0 0,-1 1 0,1 0-1,-1 0 1,1 1 0,-1 0-1,0 0 1,10 4 0,-13-4-123,1 0 1,-1 0 0,0 0 0,0 0 0,0 1-1,0-1 1,0 1 0,0 0 0,-1-1-1,0 1 1,1 0 0,-1 1 0,0-1 0,3 6-1,-3-1-4,-1-1-1,1 0 1,-1 1-1,0-1 0,-1 0 1,0 1-1,0-1 1,0 1-1,-1-1 1,0 0-1,-1 1 0,0-1 1,0 0-1,-6 14 1,-5 8 74,-1-1 0,-21 30 0,28-46-47,-13 17 84,14-21-74,0 0 1,1 0-1,0 1 1,0-1-1,1 1 0,0 1 1,-4 10-1,8-19-58,0-1 0,0 1 0,0-1 0,0 0 0,0 1 0,0-1 0,0 1 0,0-1 0,0 1 0,0-1 0,0 0 0,0 1 0,0-1-1,0 1 1,0-1 0,0 1 0,1-1 0,-1 0 0,0 1 0,0-1 0,0 0 0,1 1 0,-1-1 0,0 0 0,1 1 0,-1-1 0,0 0 0,1 1 0,-1-1 0,0 0-1,1 0 1,-1 0 0,0 1 0,1-1 0,-1 0 0,1 0 0,20-1-364,-14-2 86,0 1 0,-1-1 0,1 0 1,6-4-1,-5 1 127,-1 1 0,1-1 0,-2-1 0,8-7 1,2-10-351</inkml:trace>
  <inkml:trace contextRef="#ctx0" brushRef="#br0" timeOffset="1">87 250 19044,'7'10'1448,"12"-9"-1088,5-1-264,15-7-64,5-9-304,9-11 392,0-10-152,-3-9-232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15907,'-10'12'1601,"5"5"-961,2 3-232,4 4 800,6 6-368,11 9-71,0 4-97,4 7-232,-4 3-104,-6 6-72,-6 1-40,-14 2-8,-7-2-32,-17-1-144,-7-3-240,-6-9 184,-3-8 0,7-18-32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20940,'-5'-3'1197,"7"3"-376,13 3 23,24 12-51,-27-9-731,0 0 0,0 1 0,0 0 1,-1 1-1,0 0 0,-1 1 0,16 17 1,-22-21-57,0 0 1,0 1 0,-1-1 0,0 1-1,0 0 1,0 0 0,-1 0 0,0 0 0,0 0-1,-1 0 1,1 1 0,-1-1 0,-1 1-1,1-1 1,-1 0 0,0 1 0,-1-1 0,-1 11-1,-1-3 68,-1-1 0,-1 0 0,0 0 0,0 0 0,-2 0 0,1-1 0,-2 0 0,1 0 0,-18 19 0,9-13 169,-1-1 1,0-1-1,-1-1 1,-1 0-1,-20 12 1,14-15 149,18-9 13,21-5-226,14-2-744,-1-2-1,0-1 1,0-1 0,-1-1 0,46-23 0,-66 28 404,0 0 1,0 0-1,0-1 0,-1 0 1,1 0-1,-1 0 0,5-8 0,11-16-645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19836,'11'13'1889,"8"-7"-1081,1 0-280,14-2 896,4-3-472,6-1-287,-1-5-113,3-5-800,-3-3 1136,-7-9-848,-5-1-48,-8-3-24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14811,'4'-7'798,"3"-2"266,-4 28-680,-7 197 1791,0-138-1756,-8 187 856,-7 510 1312,20-748-2619,-1 2-388,1 1 0,2-1 0,10 50 0,-13-79 413,0 0 0,0 0 0,0 0 0,-1 0 1,1 0-1,0 1 0,0-1 0,0 0 1,0 0-1,0 0 0,0 0 0,0 0 0,0 0 1,0 1-1,0-1 0,0 0 0,0 0 0,0 0 1,0 0-1,0 0 0,0 0 0,0 1 0,1-1 1,-1 0-1,0 0 0,0 0 0,0 0 0,0 0 1,0 0-1,0 0 0,0 1 0,0-1 0,0 0 1,0 0-1,0 0 0,1 0 0,-1 0 0,0 0 1,0 0-1,0 0 0,0 0 0,0 0 0,0 0 1,0 0-1,1 0 0,-1 0 0,0 0 1,0 0-1,0 0 0,0 0 0,0 0 0,0 0 1,1 0-1,-1 0 0,0 0 0,0 0 0,0 0 1,0 0-1,0 0 0,0 0 0,1 0 0,-1 0 1,0 0-1,0 0 0,0 0 0,0 0 0,0 0 1,0-1-1,4-8-251,1-21-220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16852,'1'-1'66,"1"1"1,-1-1 0,0 0-1,0 0 1,1 1 0,-1-1-1,0 1 1,1-1 0,-1 1 0,0 0-1,1-1 1,-1 1 0,1 0-1,-1 0 1,1 0 0,-1 0-1,0 0 1,1 0 0,-1 1-1,1-1 1,-1 0 0,0 1 0,1-1-1,-1 1 1,0-1 0,1 1-1,-1 0 1,0-1 0,0 1-1,0 0 1,0 0 0,2 1-1,6 6 210,1 0-1,15 17 1,-14-13-3,22 22-71,-1 2-1,-2 1 1,-1 1-1,31 56 0,-44-64-23,-1 1 0,-1 1 0,-2 0-1,-1 1 1,-2 0 0,9 62-1,-5 90 774,-14-151-1233,-1-1 0,-1 1 0,-11 46 0,11-74-49,3-9 75,4-11-162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15283,'3'-12'533,"0"0"0,1 0 0,1 0 0,0 1 0,0 0 0,1 0 0,0 0 0,15-18 0,-16 23-271,1-1 1,0 1 0,0 0-1,0 0 1,1 1 0,0 0-1,0 0 1,0 1 0,1-1-1,-1 2 1,1-1 0,0 1-1,13-4 1,-18 7-231,-1-1-1,1 1 1,-1-1 0,1 1-1,0 0 1,-1 0 0,1 0-1,-1 0 1,1 0 0,0 1 0,-1-1-1,1 1 1,-1-1 0,1 1-1,-1 0 1,0 0 0,1 0-1,-1 1 1,0-1 0,0 0-1,0 1 1,0 0 0,0-1-1,0 1 1,0 0 0,0 0-1,-1 0 1,1 0 0,-1 0-1,1 0 1,-1 1 0,0-1-1,0 0 1,0 1 0,0-1-1,0 1 1,0 3 0,1 5-14,0 0 0,-1 1 0,0-1 1,-1 0-1,0 1 0,-1-1 0,-3 15 1,-21 72 70,-1-1 5,24-86-82,0 1 0,1-1 0,1 0 0,0 0 0,0 0-1,4 20 1,-3-25-45,1-1-1,0 0 0,0 0 1,0 1-1,0-2 0,1 1 1,0 0-1,0 0 0,0-1 1,1 0-1,-1 1 0,1-1 1,0-1-1,0 1 0,1 0 1,-1-1-1,1 0 0,0 0 1,-1-1-1,1 1 0,1-1 1,-1 0-1,0 0 0,0-1 1,11 2-1,-6-1-27,0 0-1,1-1 1,-1-1-1,1 0 1,0 0 0,-1-1-1,1 0 1,-1-1-1,0-1 1,1 1 0,-1-1-1,17-9 1,7-9-226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17260,'-3'20'1600,"-5"7"-1104,0 2-208,4 7 736,-2 1-359,6 0-329,3-1-256,4-7-560,1-3-225,4-13-623,-1-6 1024,5-19-200,1-12-256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38 174 19084,'-3'4'262,"-1"0"-1,1 1 1,0-1-1,1 1 1,-1 0-1,1 0 1,0 0-1,0 0 1,1 1-1,0-1 1,-2 9-1,1 3-60,1-1-1,0 27 1,1-42-198,0 0 0,1 0 0,-1 1 1,0-1-1,0 0 0,1 0 0,-1 1 0,1-1 1,-1 0-1,1 0 0,-1 0 0,1 0 1,0 0-1,0 0 0,-1 0 0,1 0 1,0 0-1,0 0 0,0 0 0,0 0 1,0-1-1,0 1 0,0 0 0,0-1 1,1 1-1,-1-1 0,0 1 0,0-1 1,3 1-1,3 1 12,1-1 0,0-1 0,-1 1-1,11-2 1,11 2 26,-24 0-30,1-1 0,-1 1 0,0 1 0,0-1 1,-1 1-1,1-1 0,0 1 0,0 1 1,-1-1-1,0 1 0,1 0 0,-1 0 0,0 0 1,0 0-1,0 1 0,-1-1 0,1 1 1,-1 0-1,0 0 0,0 0 0,-1 1 0,1-1 1,-1 1-1,0 0 0,0-1 0,0 1 0,-1 0 1,1 0-1,-1 0 0,0 0 0,-1 0 1,1 0-1,-1 7 0,0 0 112,-1 0 0,0-1 0,-1 1-1,0 0 1,-5 16 0,5-22-48,0 0 0,0-1 0,-1 1 1,1-1-1,-1 1 0,0-1 0,-1 0 0,1 0 0,-1-1 0,0 1 0,0-1 1,-7 6-1,9-9-111,0 0 1,1 0-1,-1 0 1,1 0 0,-1 0-1,0-1 1,0 1-1,0-1 1,1 1-1,-1-1 1,0 0-1,0 0 1,0 1 0,0-1-1,0 0 1,0-1-1,1 1 1,-1 0-1,0-1 1,0 1 0,0-1-1,0 1 1,1-1-1,-1 0 1,0 0-1,1 1 1,-1-1 0,1-1-1,-1 1 1,1 0-1,-3-2 1,-1-3-85,-1 1 0,1-1 0,1 0 1,-1-1-1,1 1 0,-5-11 0,-10-24-345</inkml:trace>
  <inkml:trace contextRef="#ctx0" brushRef="#br0" timeOffset="1">1 151 18356,'8'-10'1864,"2"0"-1192,3-2-271,9-2 991,-1-1-344,7-2-808,0 1-488,-3-2 264,0-2-96,-2 1-96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350 184 13891,'22'3'1208,"-11"17"-816,-6 7-120,-4 16 457,-1 6-185,-4 12-24,-2 4-80,-4-1-144,0-4-48,0-12-200,1-7-208,-2-18 176,-1-9-32,-1-19-56</inkml:trace>
  <inkml:trace contextRef="#ctx0" brushRef="#br0" timeOffset="1">77 0 16580,'-14'19'1901,"-22"39"0,32-52-1718,1 1 1,0-1-1,1 1 1,0 0-1,0-1 0,0 1 1,1 0-1,0 0 1,0 0-1,1 11 0,0-16-180,0 0 0,0-1 0,0 1 0,0 0 0,0 0 0,1-1 0,-1 1 0,1 0 0,-1-1 0,1 1 0,0 0-1,-1-1 1,1 1 0,0-1 0,0 1 0,0-1 0,0 1 0,0-1 0,1 0 0,-1 0 0,0 1 0,1-1 0,-1 0-1,1 0 1,-1 0 0,1 0 0,-1-1 0,1 1 0,-1 0 0,1-1 0,0 1 0,-1-1 0,1 1 0,0-1 0,0 0 0,-1 0-1,1 0 1,0 0 0,0 0 0,2-1 0,2 0 2,1 0 1,-1-1-1,0 0 0,0 0 0,0-1 1,0 1-1,-1-1 0,1-1 0,-1 1 1,6-5-1,-3 1 85,0-1 0,0 1 0,-1-2-1,0 1 1,6-11 0,-10 16-13,0-1-1,-1 0 0,0-1 1,0 1-1,0 0 0,-1-1 1,1 1-1,-1-1 0,0 1 1,0-1-1,0 1 0,-1-1 1,0 0-1,0-6 0,-1 9-42,1 0 0,0 0 0,-1 1 0,1-1-1,-1 0 1,1 1 0,-1-1 0,0 1 0,0-1 0,0 0 0,0 1-1,0 0 1,0-1 0,0 1 0,0 0 0,-1-1 0,1 1-1,0 0 1,-1 0 0,1 0 0,-1 0 0,1 0 0,-1 1 0,0-1-1,1 0 1,-1 1 0,0-1 0,1 1 0,-1 0 0,0-1-1,0 1 1,1 0 0,-1 0 0,0 0 0,0 0 0,0 1 0,1-1-1,-1 0 1,-2 1 0,-3 1 9,0 0 0,0 0-1,1 0 1,-1 1 0,1 0 0,-1 1 0,1-1-1,-9 8 1,8-5-114,0 0 1,0 1-1,1 0 0,0 0 0,1 1 0,0 0 1,0 0-1,0 0 0,-3 9 0,6-12-61,-1 1 1,2 0-1,-1-1 0,0 1 0,1 0 0,0 0 0,1 0 0,-1-1 0,1 1 1,0 0-1,1 0 0,0 0 0,-1 0 0,2 0 0,1 7 0,-2-11 80,0 0-1,0 1 0,0-1 1,1 0-1,-1 0 1,1 1-1,-1-1 0,3 2 1,17 9-556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20044,'0'0'64,"0"0"-1,1 0 1,-1 1-1,0-1 0,0 0 1,1 0-1,-1 1 1,0-1-1,0 0 1,1 0-1,-1 1 0,0-1 1,0 0-1,0 1 1,1-1-1,-1 0 1,0 1-1,0-1 0,0 1 1,0-1-1,0 0 1,0 1-1,0-1 1,0 0-1,0 1 0,0-1 1,0 1-1,0-1 1,0 0-1,0 1 1,0-1-1,0 0 0,0 1 1,0-1-1,-1 0 1,1 1-1,0-1 1,0 0-1,-1 1 1,-7 25 463,2-10 200,3-2-425,0 1 0,2 0 0,-1 0 0,2 0 0,1 22 0,15 77-22,-10-79-206,6 34-52,-4-32-106,-2 1 0,-1 0 0,-1 40 0,-4-77 60,0 1 1,0-1-1,0 0 1,0 1-1,0-1 0,0 0 1,-1 1-1,1-1 0,0 0 1,-1 0-1,1 1 0,-1-1 1,1 0-1,-1 0 0,0 1 1,1-1-1,-1 0 0,0 0 1,0 0-1,0 0 0,0 0 1,0 0-1,-1 1 0,1-2-8,-1 0-1,1 1 0,0-1 1,-1 0-1,1 0 0,-1 0 1,1 0-1,-1 0 0,1 0 1,0 0-1,-1-1 0,1 1 1,-1 0-1,1-1 0,0 1 1,-1-1-1,-1-1 0,-6-3-102,0-1 0,0-1-1,0 1 1,-10-11 0,-70-73-213,77 76 550,1 0 0,0-1 0,0 0 0,-14-31 1,24 45-164,1 0 0,-1-1 1,0 1-1,1-1 1,0 1-1,-1 0 1,1-1-1,0 1 1,0-1-1,-1 1 0,1-1 1,0 1-1,1-1 1,-1 1-1,0-1 1,1-2-1,-1 3-8,1 0 1,0 0-1,-1 0 0,1 0 0,0 1 1,-1-1-1,1 0 0,0 0 1,0 1-1,0-1 0,0 0 0,0 1 1,0-1-1,0 1 0,0-1 0,0 1 1,1-1-1,6-1 83,0 1 1,0 0-1,0 0 1,-1 1-1,12 1 0,-4-1-49,25 0-292,0-1 0,0-3 0,-1-1 0,0-1 0,45-15 0,-32 4-93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17172,'-5'36'1254,"2"-16"-809,0 0 0,1 0-1,2 0 1,1 23 0,-1-41-397,0-1 0,0 1-1,0-1 1,0 1 0,1-1 0,-1 1 0,0-1 0,1 1 0,-1-1 0,1 0-1,0 1 1,-1-1 0,1 0 0,0 1 0,0-1 0,0 0 0,0 0 0,0 0 0,0 0-1,0 0 1,0 0 0,0 0 0,0 0 0,1 0 0,-1 0 0,0-1 0,1 1-1,-1-1 1,1 1 0,-1-1 0,0 1 0,1-1 0,-1 0 0,1 0 0,-1 1 0,1-1-1,-1 0 1,1-1 0,1 1 0,1-1 25,-1 0-1,1 0 1,0 0 0,0-1 0,-1 1-1,1-1 1,-1 0 0,0 0-1,1 0 1,-1-1 0,0 1 0,0-1-1,-1 1 1,5-6 0,-3 2 71,0 0 0,0 0 0,0-1 0,-1 0 0,0 0 0,0 0 0,-1 0 0,3-12 0,-4 17-128,-1 0 0,1 0 0,-1 0 0,0 0 0,0 0-1,1 0 1,-2 1 0,1-1 0,0 0 0,0 0 0,-1 0 0,1 0 0,-1 0 0,1 0 0,-1 1 0,0-1 0,0 0 0,1 0 0,-1 1 0,-1-1 0,1 1 0,0-1-1,0 1 1,-1-1 0,1 1 0,0 0 0,-1-1 0,1 1 0,-1 0 0,0 0 0,1 0 0,-1 0 0,0 1 0,0-1 0,0 0 0,1 1 0,-1-1 0,-4 0-1,2 1-108,0 0 0,0 1 0,0-1-1,0 1 1,0-1 0,0 1 0,0 0-1,0 0 1,1 1 0,-1-1 0,0 1-1,1 0 1,-1 0 0,1 0 0,-1 1 0,1-1-1,-4 5 1,-11 6-150,1-5-196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16524,'-1'0'82,"1"0"0,-1 1 0,1-1 0,-1 0 1,0 1-1,1-1 0,-1 1 0,1-1 1,-1 1-1,1 0 0,0-1 0,-1 1 1,1-1-1,0 1 0,-1 0 0,1-1 0,0 1 1,0 0-1,-1-1 0,1 1 0,0 0 1,0 1-1,-3 19 167,1 19 432,2 0 1,9 69-1,-2-45-318,48 493 1246,-36-373-1260,-19-184-349,6 67 16,3-1-1,26 98 1,-34-160-67,0-1 0,1 0-1,-1 0 1,1 0 0,-1 0 0,1 0 0,3 5 0,-4-8 34,-1 0 1,0 0-1,0 1 0,1-1 0,-1 0 0,0 0 0,0 1 0,1-1 1,-1 0-1,0 0 0,1 0 0,-1 0 0,0 0 0,1 1 0,-1-1 1,0 0-1,1 0 0,-1 0 0,0 0 0,1 0 0,-1 0 0,0 0 1,1 0-1,-1 0 0,0 0 0,1-1 0,0 1-20,0-1 1,0 1-1,-1-1 0,1 0 1,-1 1-1,1-1 0,0 0 0,-1 0 1,1 1-1,-1-1 0,1 0 1,-1 0-1,0 0 0,1 0 0,-1 0 1,4-14-143,0 1 0,2-25 0,-4 25 71,6-41-324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2 761 17508,'0'-1'140,"-1"-1"1,1 1-1,0 0 1,-1-1 0,1 1-1,0-1 1,0 1-1,0 0 1,0-1-1,0 1 1,1 0 0,-1-1-1,0 1 1,0 0-1,1-1 1,-1 1-1,1 0 1,0-1 0,-1 1-1,1 0 1,0 0-1,1-2 1,-1 1 62,20-31 926,0 2 0,36-39 0,-39 48-904,36-38-46,2 1 0,3 3 0,67-49 0,-28 34-544,142-80-1,-232 147 318,18-11-417,0 1-1,54-20 1,-80 34 408,1 0 0,-1 0 1,1-1-1,-1 1 0,1 0 1,-1 0-1,1 0 0,0-1 0,-1 1 1,1 0-1,-1 0 0,1 0 1,-1 0-1,1 0 0,0 0 0,-1 1 1,1-1-1,-1 0 0,1 0 0,-1 0 1,1 0-1,0 1 0,-4 8-1108,-18 12-152,21-21 1295,-10 8-446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17356,'9'-12'1568,"-4"12"311,-4 2-1635,0 0 0,0 0-1,-1 0 1,1 0 0,-1 0 0,1 0 0,-1 0-1,0 1 1,0 3 0,0 24 224,-2 0 0,-1 0 0,-2 0 0,-13 50 0,-10-1-364,28-79-103,0 0-1,0 1 0,0-1 0,0 0 1,0 0-1,0 0 0,0 1 0,0-1 0,0 0 1,0 0-1,0 0 0,0 1 0,0-1 0,0 0 1,0 0-1,0 1 0,0-1 0,0 0 0,0 0 1,0 0-1,0 1 0,0-1 0,0 0 0,1 0 1,-1 0-1,0 0 0,0 1 0,0-1 0,0 0 1,0 0-1,1 0 0,-1 0 0,0 1 1,0-1-1,0 0 0,0 0 0,1 0 0,-1 0 1,0 0-1,0 0 0,0 0 0,1 0 0,-1 0 1,0 0-1,0 0 0,0 0 0,1 0 0,-1 0 1,12-1 10,-11 1-10,104-12-139,-76 11-495,0-2 0,0-1 0,45-13 0,-65 15 496,-1-2-1,0 1 1,0-1-1,0-1 0,0 1 1,8-8-1,12-13-516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71 21237,'1'-4'164,"-1"1"1,1 0 0,0-1 0,0 1 0,0 0 0,0 0 0,1 0 0,-1 0 0,1 0 0,0 0 0,0 0-1,0 0 1,0 1 0,1-1 0,-1 1 0,1-1 0,-1 1 0,1 0 0,0 0 0,0 0 0,0 1 0,0-1-1,0 1 1,0-1 0,0 1 0,0 0 0,1 0 0,-1 0 0,0 1 0,1-1 0,3 1 0,-6 0-140,0 0 1,0 0 0,0 1-1,0-1 1,0 0 0,0 0-1,0 1 1,0-1 0,-1 1-1,1-1 1,0 1 0,0-1-1,0 1 1,-1-1-1,1 1 1,0 0 0,-1-1-1,1 1 1,0 0 0,-1 0-1,1-1 1,0 2 0,0 0-3,0 1 1,-1-1 0,1 1-1,0-1 1,-1 0-1,1 1 1,-1-1 0,0 5-1,0 4-19,-1 1 1,-5 21-1,5-31 4,-11 43-68,-2-2 1,-38 84 0,-12 32-81,63-155 133,-1 0-1,1 1 0,0-1 1,0 1-1,1-1 1,-1 10-1,1-13 7,0 0 0,1 0 0,-1-1-1,0 1 1,1 0 0,-1 0 0,1 0 0,-1 0 0,1 0-1,-1-1 1,1 1 0,0 0 0,-1 0 0,1-1 0,0 1 0,-1-1-1,1 1 1,0 0 0,0-1 0,0 1 0,0-1 0,-1 0-1,1 1 1,0-1 0,0 0 0,0 1 0,0-1 0,0 0 0,0 0-1,0 0 1,0 0 0,0 0 0,0 0 0,0 0 0,1-1-1,8 1-143,0-1-1,0 0 0,-1-1 1,1 0-1,17-7 0,46-23-2254,-51 22 1175,-12 5 927,0-1 1,0 1-1,0-1 0,0-1 1,8-8-1,10-12-865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16548,'4'29'1704,"-6"0"-1048,0 2-336,-6 1 1384,3 1-911,3 1-553,2-4-208,3-4-704,6-6-249,-1-11 705,4-8-136,2-12-160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21397,'-7'6'194,"-1"-1"0,1 1 0,1 1 0,-1-1 0,1 1 0,0 0 0,0 0 0,-6 13 0,8-14-178,1 0-1,0 0 0,0 1 1,0-1-1,1 1 0,0 0 1,0-1-1,0 1 1,1 0-1,0 0 0,0 11 1,1-17-21,1 1 1,-1-1-1,0 0 1,0 0-1,0 0 1,1 1-1,-1-1 1,1 0 0,-1 0-1,1 0 1,-1 0-1,1 0 1,0 0-1,-1 0 1,1 0-1,0 0 1,0 0-1,0 0 1,0 0 0,0 0-1,0-1 1,0 1-1,0 0 1,0-1-1,0 1 1,0-1-1,0 1 1,0-1 0,1 0-1,-1 1 1,0-1-1,0 0 1,2 0-1,4 1-12,1-1 1,-1-1-1,0 0 0,13-2 0,0 0-26,-14 2 42,0 1-1,0-1 1,0 2 0,0-1 0,-1 1-1,1 0 1,0 0 0,0 0 0,-1 1-1,1 0 1,0 0 0,-1 0 0,9 6-1,-10-5 3,-1-1 1,0 1-1,1 1 0,-1-1 0,-1 0 0,1 1 0,0-1 0,-1 1 1,0 0-1,0 0 0,0 0 0,0 0 0,-1 0 0,1 0 1,-1 0-1,0 1 0,-1-1 0,1 0 0,0 6 0,-1-2 37,0 0 0,-1 0-1,0 0 1,0 0-1,-1-1 1,0 1 0,0 0-1,0-1 1,-1 1 0,-7 11-1,7-13-27,0-1 1,0 0-1,-1 0 0,0 0 1,0-1-1,0 1 0,0-1 0,-1 0 1,0 0-1,0 0 0,0-1 1,0 1-1,0-1 0,-8 3 0,10-5-29,0-1 0,0 1 0,0 0 0,0-1 0,0 0 0,0 0 0,0 0 0,0 0 0,0 0 0,0 0 0,-1-1 0,1 0 0,0 0 0,1 1 0,-1-2 0,0 1 0,0 0 0,0 0 0,1-1 0,-1 0 0,0 1 0,1-1 0,0 0-1,-1 0 1,1-1 0,0 1 0,0 0 0,-2-4 0,-13-27-174</inkml:trace>
  <inkml:trace contextRef="#ctx0" brushRef="#br0" timeOffset="1">139 65 21933,'13'-8'1720,"3"1"-1344,4-1-176,3 0 536,7-1-568,3 1-896,2 2 832,2 0-280,2 5-96,4-2-120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381 306 15915,'-7'27'2289,"-6"1"-1369,-4 2-384,-2 6 1681,0 2-1169,2 1-144,3-2-616,1-4-304,3-3-648,4-7-296,1-13 736,0-8-160,7-15-200</inkml:trace>
  <inkml:trace contextRef="#ctx0" brushRef="#br0" timeOffset="1">146 34 17996,'-12'4'361,"0"1"0,0 0 0,1 1 0,-1 0 0,1 1 0,1 0 0,-18 15 0,25-18-314,-1-1 1,1 1-1,0-1 0,0 1 0,0 0 1,1 0-1,0 0 0,-1 0 1,1 1-1,0-1 0,1 0 1,-1 1-1,1 0 0,0-1 1,0 1-1,1 0 0,-1-1 1,1 1-1,0 0 0,0 0 0,1-1 1,-1 1-1,3 8 0,-2-10-27,-1 0 0,1-1 0,0 1-1,0-1 1,0 1 0,1-1 0,-1 1 0,1-1-1,-1 0 1,1 1 0,0-1 0,0 0-1,0 0 1,0 0 0,0-1 0,0 1 0,0 0-1,1-1 1,-1 1 0,1-1 0,-1 0 0,1 0-1,-1 0 1,1 0 0,0-1 0,0 1-1,-1-1 1,1 1 0,0-1 0,0 0 0,-1 0-1,1 0 1,0 0 0,4-2 0,0 1 86,0 0 1,-1-1 0,1-1-1,0 1 1,-1-1 0,0 0-1,1 0 1,-1-1 0,-1 0-1,1 0 1,0 0 0,9-10-1,-9 6 56,0 0-1,0-1 0,-1 1 0,0-1 0,0 0 0,-1 0 0,0-1 1,-1 1-1,0-1 0,2-10 0,-5 16-102,1-1-1,-1 1 0,1 0 1,-1-1-1,-1 1 1,1-1-1,-1 1 1,1 0-1,-1 0 1,0-1-1,-3-4 1,3 6-42,-1 0 1,1 1 0,-1-1 0,0 1 0,0-1 0,0 1-1,0 0 1,0 0 0,-1 0 0,1 0 0,-1 0 0,1 0 0,-1 1-1,0-1 1,1 1 0,-1 0 0,-5-2 0,4 2-96,0 0 0,0 0 0,0 0 0,0 1 0,0 0 0,0 0 0,0 0 0,0 0 0,-1 1 0,1-1 0,0 1 0,0 0 0,0 0 0,0 1 0,1-1 0,-1 1 0,0 0 0,0 0 0,1 0 0,-1 0 0,1 1 0,0-1 0,0 1 0,0 0 0,-3 4 0,1-2-114,1 0 1,-1 1 0,2 0-1,-1 0 1,0 0-1,1 0 1,1 1-1,-1-1 1,1 1-1,0 0 1,0-1-1,1 1 1,0 0 0,-1 10-1,6 14-605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99 17636,'-3'27'1616,"-2"26"-262,5-50-1209,0-1 1,0 1 0,0 0-1,1-1 1,-1 1-1,1 0 1,-1-1 0,1 1-1,0-1 1,0 1 0,0-1-1,0 0 1,1 1 0,2 3-1,-3-5-94,1 0 1,-1 0-1,1 0 0,0-1 0,-1 1 1,1 0-1,0-1 0,-1 1 0,1-1 0,0 0 1,0 1-1,-1-1 0,1 0 0,0 0 1,0 0-1,0 0 0,-1-1 0,1 1 1,0 0-1,0-1 0,-1 1 0,1-1 0,0 0 1,-1 1-1,3-2 0,4-2 68,0 0 0,0-1 0,11-9 1,-4 2 167,-1 0 0,25-27 1,-36 35-224,1 0 0,-1-1-1,0 1 1,0-1 0,0 0 0,-1 0 0,1 0 0,-1 0 0,0 0 0,-1 0-1,1-1 1,-1 1 0,0 0 0,0-10 0,-1 13-41,0 0-1,0 0 1,-1 0-1,1 0 1,-1 0-1,1 0 1,-1 0-1,1 1 1,-1-1 0,0 0-1,0 0 1,0 0-1,0 1 1,0-1-1,-1 1 1,1-1-1,0 1 1,-1-1 0,1 1-1,-4-2 1,2 1-19,0 0 0,-1 1 0,1 0 0,-1-1 0,1 1 0,-1 1 0,1-1 0,-1 0 0,0 1 0,-6 0 0,-1 0-141,0 1-1,0 1 0,0 0 1,0 0-1,1 1 0,-19 8 1,16-6 165,1 2 1,0 0 0,1 0-1,-1 1 1,-10 10 0,9-5-217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14907,'0'-1'197,"0"0"0,0 0 0,0 0 0,0 0-1,1 0 1,-1 0 0,0 0 0,1 0 0,-1 1-1,0-1 1,1 0 0,-1 0 0,1 0 0,0 0 0,-1 0-1,1 1 1,0-1 0,-1 0 0,1 1 0,0-1 0,1-1-1,1 1 205,0-1-1,0 1 1,0 0-1,1 0 0,-1 0 1,6-1-1,3 0 396,0 1 0,23 1 0,-31 0-742,1 0-1,0 0 1,0 1 0,0 0 0,-1 0 0,1 0-1,0 0 1,-1 1 0,1 0 0,-1 0-1,0 0 1,1 0 0,-1 1 0,0 0 0,-1 0-1,1 0 1,0 0 0,-1 0 0,0 1-1,1-1 1,-1 1 0,-1 0 0,1 0 0,-1 0-1,1 1 1,-1-1 0,0 0 0,-1 1-1,1-1 1,-1 1 0,0 0 0,0 0 0,0-1-1,-1 1 1,0 0 0,0 8 0,-2 4-42,0-1-1,-2 0 1,0 0 0,0 0 0,-2 0 0,0-1 0,-1 0 0,-10 17 0,-76 109 50,91-139-59,-1 6 126,11-7-27,16-10 48,-21 8-115,239-87-1388,-240 88 1266,0-1 0,0 1 0,0-1-1,0 0 1,0 1 0,0-1-1,0 0 1,0 0 0,-1 0-1,1-1 1,0 1 0,-1 0-1,1-1 1,-1 1 0,1-1-1,-1 1 1,0-1 0,2-2-1,-6-6-613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 17956,'0'0'74,"0"-1"0,1 1 0,-1 0 0,0 0 0,0-1 0,0 1 0,0 0 0,0-1 0,0 1 0,1 0-1,-1 0 1,0-1 0,0 1 0,0 0 0,0-1 0,0 1 0,0 0 0,0-1 0,0 1 0,0 0 0,0-1 0,0 1 0,-1 0 0,1 0 0,0-1 0,0 1 0,0 0 0,0-1 0,0 1 0,0 0 0,-1 0 0,1-1 0,0 1 0,0 0 0,-1 0 0,1-1 0,0 1 0,-1 0 0,-14-1 1391,-17 9 182,20-3-1416,0 2-1,1-1 1,0 2-1,1-1 1,0 1-1,-13 12 1,17-14-221,0 1-1,1-1 1,0 1 0,0 0-1,0 0 1,1 0 0,0 0-1,0 1 1,0 0 0,-3 13-1,7-20-12,0 0 0,0 0 0,0 1 0,0-1 0,0 0-1,0 0 1,0 0 0,0 0 0,0 0 0,1 0-1,-1 0 1,0 0 0,1 0 0,-1 0 0,1 0-1,-1 0 1,1 0 0,-1 0 0,1 0 0,0 0-1,-1-1 1,1 1 0,0 0 0,0 0 0,0-1-1,0 1 1,0 0 0,-1-1 0,1 1 0,0-1 0,0 0-1,0 1 1,0-1 0,1 0 0,-1 1 0,0-1-1,0 0 1,0 0 0,1 0 0,8 2-17,1-1 0,-1-1-1,15 0 1,-9-1-8,-1 1 4,-1 0 14,-1 0 0,1 1-1,-1 0 1,18 5-1,-29-6 11,0 0 0,-1 1-1,1-1 1,0 1 0,-1-1-1,1 1 1,0 0 0,-1 0-1,1 0 1,-1-1 0,1 1-1,-1 1 1,0-1 0,1 0-1,-1 0 1,0 0-1,0 1 1,0-1 0,0 1-1,0-1 1,0 1 0,0-1-1,0 1 1,-1-1 0,1 1-1,-1 0 1,1-1 0,-1 1-1,1 0 1,-1-1 0,0 1-1,0 0 1,0 0 0,0-1-1,0 1 1,-1 0-1,1 0 1,0-1 0,-1 1-1,1 0 1,-2 2 0,0 1 8,0 0 0,-1 0 0,0 0 1,0-1-1,-1 1 0,1-1 0,-1 0 1,-6 6-1,-37 29 74,40-34-69,-1 3-118,-1-2-1,-1 1 1,1-1 0,-1 0-1,0-1 1,0 0 0,-1-1-1,-17 6 1,27-10 76,1 0 0,-1 0 0,1 0 0,-1 0-1,1 1 1,-1-1 0,1 0 0,-1 0 0,1 0 0,-1 0 0,1-1 0,-1 1 0,1 0 0,-1 0 0,1 0 0,-1 0-1,1 0 1,-1-1 0,1 1 0,0 0 0,-1 0 0,1-1 0,-1 1 0,1 0 0,0-1 0,-1 1 0,1 0 0,0-1-1,-1 1 1,1 0 0,0-1 0,-1 1 0,1-1 0,0 1 0,0-1 0,0 1 0,-1-1 0,1 1 0,0-1 0,0 1-1,0-1 1,0 1 0,0-1 0,0 0 0,6-23-292,-6 22 271,14-31-481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17124,'-4'-1'2128,"5"1"-1176,5-3-328,11-1 1785,5-4-969,8 0-544,3-1-239,7-2-521,0 2-248,2 1-713,-4 2-367,-3 0 912,-2 3-240,-3 3-200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17524,'1'-2'3032,"2"7"-1490,3 10 180,-2 5-1191,22 118 1506,-5 1-4029,-21-137 1778,0-3-319,-1-9 33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14491,'-1'2'1312,"1"1"-952,0 1-160,3-3 897,0 2-593,0-3-392,-1 2-80,1-2-80,2 0-64,-4 0 816,1-5-696,0 1 80,1 0 16</inkml:trace>
  <inkml:trace contextRef="#ctx0" brushRef="#br0" timeOffset="1">15 101 15931,'-9'18'1569,"7"-5"-985,-1-3-144,6-4 1088,4-5-375,4-2-201,2-5-56,4-4-160,2-1-40,2-2-56,2 0-152,0 0-536,0 0-360,0-1 1321,-1 0-913,-5-2-8,-3-1-48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18044,'-2'1'4328,"2"-1"-4217,2 17 1472,4 22-874,4 34-182,-5-34-308,12 46 0,-17-84-199,0 0 0,0 0 0,0 0-1,1 0 1,-1 0 0,0 0 0,1 0-1,-1 0 1,1 0 0,-1 0 0,1-1 0,-1 1-1,1 0 1,0 0 0,-1-1 0,1 1 0,0 0-1,-1-1 1,1 1 0,1 0 0,-1-1-3,-1 0-1,1 0 1,-1 0 0,1 0 0,0 0 0,-1 0 0,1 0-1,-1-1 1,1 1 0,0 0 0,-1 0 0,1-1 0,-1 1-1,1 0 1,-1-1 0,1 1 0,-1-1 0,1 1 0,-1 0-1,1-1 1,-1 1 0,0-1 0,1 0 0,4-6 149,0-1 0,-1 1 0,5-13 0,-4 11-27,-2 3-36,0 0-1,1 0 0,0 0 1,4-5-1,-7 11-98,-1-1 1,0 0-1,1 1 0,-1-1 0,1 1 1,-1-1-1,1 1 0,-1 0 0,1-1 1,-1 1-1,1-1 0,-1 1 1,1 0-1,0-1 0,-1 1 0,1 0 1,-1 0-1,1 0 0,0-1 0,-1 1 1,1 0-1,0 0 0,-1 0 0,1 0 1,0 0-1,-1 0 0,1 0 1,0 0-1,-1 0 0,1 1 0,0-1 1,-1 0-1,1 0 0,-1 1 0,1-1 1,0 0-1,-1 1 0,1-1 0,-1 0 1,1 1-1,-1-1 0,1 1 1,-1-1-1,1 1 0,-1-1 0,0 1 1,1-1-1,-1 1 0,0 0 0,1-1 1,-1 1-1,0-1 0,0 1 0,1 0 1,-1 0-1,5 15-111,0 0 0,-1 0 0,-1 0 0,0 1 0,0 20 0,-2 1-3595,-1-58 3062,-3-6-141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16964,'0'1'116,"0"0"1,0-1 0,0 1 0,0 0 0,0-1-1,0 1 1,0 0 0,0-1 0,1 1 0,-1 0 0,0-1-1,0 1 1,1 0 0,-1-1 0,0 1 0,1-1-1,-1 1 1,0-1 0,1 1 0,-1-1 0,1 1-1,-1-1 1,1 1 0,-1-1 0,1 0 0,0 1-1,-1-1 1,1 0 0,-1 1 0,1-1 0,0 0 0,0 1-1,2-1 120,-1 0 0,1 0 1,-1 0-1,1 0 0,-1 0 0,0-1 0,1 1 0,-1-1 0,4-1 0,1 0 7,0-1 0,0 0 0,0 0-1,-1-1 1,11-7 0,-16 10-192,0 0 0,0 0 0,0 0 0,0 0 1,0 0-1,0 0 0,0 0 0,-1 0 0,1 0 0,0 0 0,-1-1 0,1 1 0,-1 0 1,1 0-1,-1-1 0,1-1 0,-1 2-18,0 0 0,-1 1 0,1-1 1,0 0-1,0 1 0,0-1 0,0 0 0,-1 1 0,1-1 0,0 1 1,-1-1-1,1 1 0,-1-1 0,1 0 0,0 1 0,-1-1 0,1 1 1,-1 0-1,1-1 0,-1 1 0,0-1 0,1 1 0,-2-1 1,0 0-10,0 1 0,0-1 0,0 0 0,0 1 0,0 0-1,0-1 1,0 1 0,0 0 0,0 0 0,-1 0 0,1 0 0,0 0 0,0 1 0,0-1 0,0 1 0,0-1 0,0 1 0,0 0 0,-3 1 0,0 2-12,1-1-1,0 1 1,-1 0-1,1 0 0,1 1 1,-1-1-1,1 1 1,0 0-1,0 0 0,0 0 1,0 0-1,1 0 1,0 1-1,0-1 0,-1 7 1,2-8 2,1 0 1,-1 0-1,1 0 1,0-1-1,0 1 1,0 0-1,0 0 1,0 0-1,1 0 1,1 5-1,-1-7-14,0 1-1,0-1 1,0 0-1,0 0 1,0 0-1,1 0 1,-1 0-1,1-1 1,-1 1-1,1 0 1,0-1-1,-1 1 1,1-1-1,0 1 1,0-1-1,0 0 1,0 0-1,3 1 0,-2-1-97,-1 0-1,1 0 0,0-1 0,-1 0 0,1 1 0,0-1 1,-1 0-1,1 0 0,0 0 0,0-1 0,-1 1 1,1-1-1,0 1 0,-1-1 0,1 0 0,-1 0 0,5-3 1,0 1-93,-2-1 1,1 0 0,0 0 0,-1 0 0,10-11 0,4-7-406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46 16804,'-2'0'259,"0"0"0,0 0 1,0 0-1,0 1 1,0-1-1,0 1 0,0-1 1,0 1-1,1 0 0,-1 0 1,0 0-1,0 0 1,1 0-1,-1 0 0,1 0 1,-1 0-1,-2 3 1,2-1-70,0 0 1,-1 1 0,1-1-1,0 0 1,0 1 0,1 0-1,-1-1 1,-1 7 0,1-3-100,1 1 0,-1 0 0,1 0 0,1 0 1,-1 1-1,2-1 0,-1 0 0,2 8 0,-2-14-61,0-1 1,0 0-1,0 1 0,1-1 1,-1 1-1,0-1 0,1 0 1,-1 0-1,1 1 0,-1-1 1,1 0-1,0 0 0,-1 1 1,1-1-1,0 0 0,0 0 1,0 0-1,0 0 0,0 0 1,0 0-1,0-1 0,0 1 1,0 0-1,0 0 0,1-1 1,-1 1-1,0-1 0,1 1 1,-1-1-1,0 1 0,1-1 1,-1 0-1,0 0 0,1 0 1,-1 0-1,0 0 0,1 0 1,-1 0-1,1 0 0,-1 0 1,0 0-1,1-1 0,-1 1 1,0-1-1,0 1 0,2-2 1,5-2 150,0 0 0,-1 0-1,1-1 1,-1 0 0,12-12 0,0-1 305,25-30-1,-39 41-434,0 0-1,0 0 1,0-1 0,-1 1 0,0-1-1,0 0 1,-1-1 0,3-8-1,-6 16-77,0 1 0,1-1-1,-1 1 1,0-1-1,0 0 1,0 0 0,0 1-1,0-1 1,0 0 0,0 1-1,0-1 1,0 0-1,0 1 1,0-1 0,0 0-1,0 1 1,-1-1 0,1 0-1,0 1 1,0-1-1,-1 1 1,1-1 0,0 0-1,-1 1 1,1-1 0,-1 1-1,1-1 1,-1 1 0,1-1-1,-1 1 1,1-1-1,-1 1 1,1 0 0,-1-1-1,0 1 1,1 0 0,-1-1-1,0 1 1,1 0-1,-1 0 1,0 0 0,1 0-1,-1 0 1,0-1 0,1 1-1,-1 0 1,0 1-1,1-1 1,-1 0 0,0 0-1,-1 0 1,-4 1-83,0 1 0,0-1 1,-1 1-1,-6 3 0,-13 6-372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20020,'7'-9'431,"0"0"0,1 1 0,0 0 0,0 0 0,1 1 0,0 0 0,14-8 0,-19 13-358,-1-1 1,1 1-1,0 0 1,0 1 0,0-1-1,0 1 1,1 0-1,-1 0 1,0 0 0,1 0-1,-1 1 1,0-1-1,1 1 1,-1 1-1,0-1 1,1 0 0,-1 1-1,0 0 1,1 0-1,-1 0 1,0 1-1,5 1 1,-7-1-66,1 0 0,0 0 1,-1 0-1,1 1 0,-1-1 0,0 1 0,0-1 0,0 1 0,0 0 1,0-1-1,0 1 0,-1 0 0,0 0 0,1 0 0,-1 0 1,0 1-1,0-1 0,-1 0 0,1 0 0,-1 1 0,1-1 1,-1 0-1,0 1 0,-1-1 0,0 5 0,0 4 2,-2 0 0,1 0 0,-2-1 0,1 1 0,-11 19 0,-12 20 105,-37 50-1,-24 45 197,84-139-290,0 0-1,1-1 1,-1 1-1,1 0 0,1 0 1,-1 0-1,1 0 1,0 11-1,1-16-15,0 0 0,0 0-1,0 0 1,0 0 0,1 0 0,-1 0-1,1 0 1,0 0 0,-1 0 0,1 0-1,0 0 1,0-1 0,0 1 0,0 0-1,0-1 1,1 1 0,-1 0 0,0-1-1,1 0 1,-1 1 0,1-1 0,0 0-1,-1 0 1,1 0 0,0 0 0,0 0-1,0 0 1,-1 0 0,1-1 0,0 1-1,0-1 1,0 1 0,3-1 0,3 1 13,0-1 0,0 0 0,0 0-1,0-1 1,0 0 0,0-1 0,0 1 0,-1-1 0,16-7 0,5-3 46,31-19 0,-57 30-62,20-12-534,-1 0-1,0-1 1,-1-1-1,24-22 1,-30 16-2272,-14 20 2734,0 0 0,1 0 0,-1 1 0,0-1 0,0 0-1,0 0 1,0 0 0,0 0 0,0 1 0,0-1 0,0 0 0,0 0 0,0 0 0,0 0 0,0 1 0,-1-1 0,1 0-1,0 0 1,-1 1 0,1-1 0,0 0 0,-1 0 0,1 1 0,-1-1 0,0 0 0,-11-8-1321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14075,'-2'1'2104,"3"5"-1143,8-3-353,4 0 2128,11 0-1711,5-2-153,5-1-336,2-1-280,1-4-800,-3 0-208,-1-1 624,3 3-200,-10 2-121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20180,'3'15'1777,"0"7"-1409,-4 5-184,1 5 640,2 6-544,3 3 0,2 2-104,1-2-88,1 1-56,-2-4-40,0-5-136,-1-5-280,0-13-560,-3-6-1001,-2-13 1649,-1-9-312,-7-12-232</inkml:trace>
  <inkml:trace contextRef="#ctx0" brushRef="#br0" timeOffset="1">2 256 18020,'-2'4'1928,"6"-2"-1168,5-2-263,10-3 1119,5-3-496,5-4-392,2 0-344,5-3-712,1 1-368,-1 0 1664,-3 0-1040,-6 4-24,-4 2-104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18444,'2'0'168,"-1"0"-1,1 0 1,-1 0 0,0 0 0,1 0-1,-1 0 1,0-1 0,1 1 0,-1 0-1,0-1 1,1 1 0,-1-1 0,0 0 0,0 1-1,1-1 1,-1 0 0,0 0 0,1-1-1,22-20 392,-18 16 57,13-15-183,0-1 1,-2-1-1,0-1 0,-1 0 0,21-45 0,-30 54-382,-1 0 0,-1 0 0,0-1 0,-1 1 0,0-1 0,-1 0 0,-1 0 0,-1 0 0,0-1-1,-1 1 1,-3-27 0,2 40-36,1-1-1,-1 0 1,0 1-1,-1-1 1,1 1-1,0 0 1,-1-1-1,0 1 1,0 0 0,0 0-1,0 0 1,0 0-1,-5-4 1,6 6-10,-1 0 0,1 1 1,0-1-1,-1 0 0,1 0 1,-1 1-1,1-1 0,-1 1 0,1-1 1,-1 1-1,1 0 0,-1 0 1,1 0-1,-1-1 0,1 2 1,-1-1-1,0 0 0,1 0 1,-1 0-1,1 1 0,-1-1 1,1 0-1,-1 1 0,1 0 0,-1-1 1,1 1-1,0 0 0,-1 0 1,1 0-1,0 0 0,0 0 1,-2 1-1,-5 6 3,0 0 0,1 0 0,1 1 0,-1 0 0,1 0 0,1 1 0,-1-1 0,2 1 0,-6 15 0,-4 15 22,-7 43 0,19-77-23,-15 79 62,16-77-50,1-1 0,-1 0 1,1 1-1,0-1 0,1 1 1,0-1-1,0 0 1,0 1-1,3 6 0,-3-12-10,0-1 0,-1 1-1,1-1 1,0 0 0,0 1-1,0-1 1,0 0 0,0 0-1,0 1 1,0-1-1,0 0 1,1 0 0,-1 0-1,0 0 1,1-1 0,-1 1-1,0 0 1,1 0 0,2 0-1,-1 0 4,0-1-1,1 1 0,-1-1 1,0 0-1,0 0 0,1 0 1,-1 0-1,0-1 0,4 0 1,5-3 20,0 0 1,0 0-1,19-11 0,-4-1 12,-18 11-47,-1-1-1,1 2 1,0-1-1,0 1 1,0 1-1,1-1 1,18-3-1,-26 7 2,-1 0 0,0 0 0,0 0-1,1 0 1,-1 1 0,0-1-1,0 0 1,0 0 0,1 1-1,-1-1 1,0 1 0,0-1-1,0 1 1,0-1 0,0 1-1,0 0 1,0-1 0,0 1 0,0 0-1,0 0 1,1 1 0,0 1 0,-1-1 0,1 1 1,-1-1-1,0 1 1,0 0-1,0-1 0,0 1 1,-1 0-1,2 3 1,-1 9 4,0-1 1,-1 1 0,-2 14-1,1-16 0,-6 49-2189,2-103 1394,2 14 228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 16924,'-2'-3'2447,"-3"7"-1660,-5 11 393,5-2-908,0 0-1,2 0 1,0 1 0,0-1-1,1 1 1,0 0 0,1 15 0,8 99 156,3-48-60,36 130 1,-41-190-359,-10-33-17,0 1 0,0-1 0,-1 1 1,-9-12-1,-4-9 23,-1-5 73,-37-73 356,57 111-451,0 0 0,-1-1 0,1 1-1,0-1 1,0 1 0,0-1 0,-1 1 0,1-1 0,0 1 0,0-1 0,0 1 0,0-1 0,0 0 0,0 1 0,0-1 0,0 1 0,0-1-1,0 1 1,0-1 0,1 1 0,-1-1 0,0 1 0,0-1 0,0 1 0,1-1 0,-1 1 0,0 0 0,1-1 0,-1 1 0,0-1 0,1 1 0,-1 0-1,0-1 1,1 1 0,-1 0 0,1-1 0,-1 1 0,1 0 0,-1 0 0,1-1 0,-1 1 0,0 0 0,1 0 0,0 0 0,-1 0 0,1 0 0,-1 0-1,1 0 1,-1 0 0,1 0 0,-1 0 0,1 0 0,-1 0 0,1 0 0,-1 0 0,1 0 0,0 1 0,44 7-1169,-30-5 641,131 15-4589,-124-17 4045,1-1 1,-1-2 0,0 1-1,36-9 1,-41 4 623,-9 1 1132,-8 5-617,0 0 0,1 0 1,-1 0-1,0 0 0,0 0 0,0 0 0,0-1 0,0 1 1,0 0-1,0 0 0,0 0 0,0 0 0,0 0 0,0 0 1,0 0-1,1 0 0,-1 0 0,0 0 0,0-1 0,0 1 1,0 0-1,0 0 0,0 0 0,0 0 0,0 0 0,0 0 1,0 0-1,0 0 0,0 0 0,0-1 0,0 1 0,0 0 1,0 0-1,0 0 0,0 0 0,0 0 0,0 0 0,0 0 1,0 0-1,-1-1 0,1 1 0,0 0 0,0 0 0,0 0 1,0 0-1,0 0 0,0 0 0,0 0 0,0 0 0,0 0 1,0 0-1,-1-1 38,0 1 0,0 0 0,0 0 0,1 0 0,-1 0 0,0 0 0,0 0 0,0 0 0,1 0 0,-1 0 0,0 0 0,0 1 0,1-1 0,-1 0 0,0 0 0,0 1 0,1-1 0,-1 1 0,0-1 0,-1 1 0,-14 12 336,15-12-299,-7 5 105,1 1 0,0 1 0,0-1 1,1 1-1,0 0 0,0 1 0,1-1 0,0 1 1,1 0-1,-1 0 0,2 1 0,0-1 1,0 1-1,0 0 0,1 0 0,-1 11 1,3-20-228,0 0 0,0 1 0,0-1-1,0 0 1,0 1 0,0-1 0,0 0 0,0 0 0,0 1 0,0-1 0,1 0 0,-1 0 0,1 1 0,-1-1 0,1 0 0,-1 0 0,1 0 0,0 0 0,-1 0 0,1 0 0,0 0 0,0 0 0,0 0 0,0 0 0,0 0 0,0 0 0,0-1 0,0 1 0,0 0 0,0-1 0,0 1 0,0-1 0,1 1 0,-1-1 0,0 0 0,0 1 0,0-1 0,1 0 0,-1 0 0,0 0 0,2 0 0,1 0 15,0-1 0,0 0 0,0 0 0,0 0 0,0 0 1,0-1-1,-1 1 0,1-1 0,0 0 0,-1 0 0,1 0 0,3-4 0,7-9 29,0 1 1,-1-2-1,0 0 1,-2-1-1,0 0 1,-1 0-1,0-1 0,-2-1 1,9-26-1,-21 60-91,-11 59-93,14-68 118,0 0-1,1-1 1,0 1-1,0 0 1,0 0-1,1 0 1,0 0-1,0 0 1,4 11-1,-5-16 9,1 0 0,-1 0-1,1 0 1,-1 0 0,1 0-1,0 0 1,0-1 0,-1 1 0,1 0-1,0 0 1,0-1 0,0 1-1,0-1 1,0 1 0,0 0 0,0-1-1,0 0 1,0 1 0,0-1-1,0 0 1,0 1 0,0-1 0,0 0-1,0 0 1,0 0 0,1 0 0,-1 0-1,0 0 1,0 0 0,0 0-1,0-1 1,0 1 0,0 0 0,0-1-1,0 1 1,0 0 0,0-1-1,0 0 1,0 1 0,0-1 0,1-1-1,6-3 12,0 0-1,0-1 1,11-11-1,-18 16-8,21-21 95,-1-2 0,0 0 0,-2-1 0,-1-1 0,18-36 0,-15 22 122,-3 0-1,-1-2 1,14-50-1,-29 83-181,-1 6-23,0 1 1,0-1-1,0 0 0,-1 0 0,1 0 0,-1 0 0,0 0 1,1 0-1,-1 0 0,-1 0 0,0-6 0,1 9-13,0-1-1,0 1 1,0 0-1,0 0 1,0-1 0,0 1-1,-1 0 1,1 0-1,0-1 1,0 1-1,0 0 1,0 0 0,-1-1-1,1 1 1,0 0-1,0 0 1,0 0-1,-1 0 1,1-1 0,0 1-1,0 0 1,-1 0-1,1 0 1,0 0-1,0 0 1,-1 0-1,1 0 1,0 0 0,0-1-1,-1 1 1,1 0-1,0 0 1,-1 0-1,1 1 1,-11 5 9,-7 17-6,7-7 8,2 1 0,0 1 0,1 0 0,1 0 1,1 1-1,1-1 0,0 1 0,1 0 1,-2 33-1,5-41-5,1 1 0,0 0 0,0 0 0,1-1-1,1 1 1,0 0 0,1-1 0,0 0 0,0 1 0,1-1 0,1-1 0,0 1 0,1-1 0,-1 0-1,2 0 1,0 0 0,11 12 0,-17-21-4,0 0-1,0 0 1,0 0-1,0 1 1,0-1-1,1-1 1,-1 1-1,0 0 1,1 0-1,-1 0 1,1-1-1,-1 1 1,1 0-1,-1-1 1,1 0-1,-1 1 1,1-1-1,0 0 1,2 0-1,-2 0 2,-1-1-1,1 1 1,-1-1-1,0 1 1,0-1-1,1 0 0,-1 0 1,0 1-1,0-1 1,0 0-1,0 0 1,0 0-1,0-1 1,0 1-1,0 0 1,0 0-1,1-3 1,2-6 18,1 0 1,-2-1-1,1 1 0,2-19 1,-4 21-13,5-23 37,1-3-15,-1-2 0,-1 1 1,0-38-1,-5 90-42,0 1-1,1-1 1,1 0-1,0 0 1,1-1-1,1 1 1,1-1 0,0 0-1,1 0 1,17 27-1,-23-40 10,1-1-1,-1 0 0,1 0 0,0-1 1,0 1-1,-1 0 0,1-1 1,0 1-1,1-1 0,-1 1 0,0-1 1,0 0-1,4 1 0,-5-1 2,1-1 0,0 0 0,-1 0-1,1 1 1,0-2 0,0 1 0,-1 0 0,1 0 0,0 0-1,-1-1 1,1 1 0,-1-1 0,1 1 0,0-1 0,-1 0-1,1 1 1,-1-1 0,0 0 0,1 0 0,-1 0-1,2-2 1,5-4 6,-1-1 0,0 0 0,0 0 0,-1-1 0,0 0 0,-1 0 0,5-10 0,27-70 41,-35 82-37,-1 5-6,0 1-1,0-1 1,-1 0 0,1 0 0,-1 1-1,0-1 1,1 0 0,-1 0-1,0 0 1,0 0 0,0-2 0,-15 33 177,9-7-82,0-1 1,-2 24-1,7-38-94,0 1 1,1 0-1,0 0 0,0 0 0,0-1 1,1 1-1,1 0 0,-1 0 1,4 9-1,-5-16-51,0 0 1,1 0 0,-1 0-1,1 0 1,-1-1-1,0 1 1,1 0-1,0 0 1,-1 0 0,1 0-1,-1 0 1,1-1-1,0 1 1,0 0 0,-1-1-1,1 1 1,0 0-1,0-1 1,0 1 0,0-1-1,0 1 1,1 0-1,-1-2 4,0 1 0,0 0 0,0 0-1,0 0 1,0-1 0,0 1 0,0 0 0,-1-1 0,1 1-1,0-1 1,0 1 0,0-1 0,-1 1 0,1-1-1,0 0 1,-1 1 0,1-1 0,0 0 0,0-1-1,3-3-87,0-2-1,-1 1 0,0 0 1,0-1-1,2-6 0,7-23-433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34 182 14667,'7'0'400,"0"0"-1,0-1 1,0 0-1,0 0 1,0-1-1,0 0 1,-1 0-1,1-1 1,-1 1-1,1-1 1,-1-1-1,0 1 1,0-1-1,-1 0 1,1 0-1,-1-1 1,0 0-1,0 0 1,0 0-1,5-8 1,-5 6-204,0-1 0,-1 1 0,-1 0 0,1-1 0,-1 0 0,3-10 0,-5 16-147,-1-1 1,1 1 0,-1 0-1,0 0 1,0-1 0,0 1-1,0 0 1,0 0-1,0-1 1,-1 1 0,1 0-1,-2-4 1,1 5-23,1 0 1,-1 0-1,0 0 1,0 0-1,1 0 1,-1 0-1,0 0 1,0 0-1,0 0 1,0 0-1,0 1 1,-1-1-1,1 0 1,0 1-1,0-1 1,0 1-1,-1-1 1,1 1-1,0 0 1,0-1-1,-1 1 1,1 0-1,0 0 1,-2 0-1,-2 0 12,0 1-1,1 0 0,-1 0 0,0 0 0,0 0 0,1 1 0,-1-1 0,1 1 0,0 0 0,-1 1 0,1-1 0,0 1 0,0 0 0,0 0 0,1 0 0,-5 4 0,-3 4 14,1 1 1,0 0-1,-15 23 1,20-26-37,0 0 1,1 0-1,0 0 1,0 0-1,1 1 0,1-1 1,-1 1-1,-1 19 1,4-26-38,-1 0-1,1-1 1,0 1 0,1-1 0,-1 1 0,0 0 0,1-1-1,-1 1 1,1-1 0,0 1 0,0-1 0,0 1 0,0-1-1,0 1 1,0-1 0,1 0 0,-1 0 0,1 0 0,-1 0-1,1 0 1,0 0 0,0 0 0,0 0 0,0-1 0,0 1-1,1-1 1,-1 0 0,0 1 0,1-1 0,-1 0 0,0 0-1,1-1 1,-1 1 0,1 0 0,0-1 0,-1 0 0,1 1-1,2-1 1,5-1-213,-1 1-1,0-1 0,0-1 1,0 1-1,0-2 0,-1 1 1,1-1-1,0 0 1,-1-1-1,0 0 0,0-1 1,0 1-1,0-2 0,8-7 1,20-14-566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17900,'-2'2'1950,"-6"8"-864,0 1 1,0 0 0,1 1 0,-9 20 0,13-27-965,1 0 0,0 0 0,1 0 0,-1 0 0,1 1 0,0-1 1,0 1-1,0-1 0,1 0 0,0 1 0,0-1 0,1 1 0,-1-1 0,3 9 0,-3-12-119,1-1 0,-1 0 0,1 1 0,-1-1 0,1 0-1,0 0 1,-1 1 0,1-1 0,0 0 0,0 0 0,0 0 0,0 0 0,0 0 0,0 0-1,0 0 1,0 0 0,0-1 0,1 1 0,-1 0 0,0-1 0,0 1 0,1 0 0,-1-1-1,2 1 1,0-1 3,-1 0-1,1 0 0,-1 0 1,1-1-1,-1 1 0,1-1 1,-1 1-1,1-1 1,-1 0-1,0 0 0,1 0 1,2-2-1,2-1 22,0 0 0,0-1 0,-1 0 0,1-1 0,-1 1 0,0-1 0,5-8 0,-8 10 0,0-1 1,0 1 0,-1-1 0,1 0 0,-1 0 0,0 0-1,-1 0 1,1-1 0,-1 1 0,0 0 0,-1-1 0,1 1 0,-1-9-1,0 12-49,-1 0 0,1 0 0,-1-1 0,1 1 0,-1 0-1,0 0 1,0 0 0,0 0 0,0 0 0,0 0-1,0 0 1,0 0 0,-1 0 0,1 0 0,-1 1 0,0-1-1,1 0 1,-1 1 0,0 0 0,0-1 0,0 1 0,0 0-1,0 0 1,0 0 0,0 0 0,0 0 0,-1 1-1,1-1 1,0 1 0,0-1 0,-1 1 0,1 0 0,-5 0-1,3 0-84,-1 0 0,0 0-1,0 0 1,0 1-1,0 0 1,0 0-1,0 0 1,1 1-1,-1-1 1,1 1-1,-1 0 1,1 1 0,-7 3-1,-7 8-363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19772,'28'0'3057,"108"3"1562,-114-1-4555,0 0 0,0 2 0,0 1 0,26 9 1,-45-13-17,1 0-195,0 0 0,-1 1 0,1-1 1,-1 1-1,1-1 0,-1 1 0,0 0 0,1 0 0,-1 1 1,0-1-1,2 4 0,-4-6 135,-1 0 0,0 1-1,0-1 1,0 0 0,0 0 0,0 1 0,0-1 0,0 0-1,0 1 1,0-1 0,0 0 0,0 0 0,0 1 0,0-1-1,-1 0 1,1 0 0,0 1 0,0-1 0,0 0 0,0 0 0,0 1-1,0-1 1,-1 0 0,1 0 0,0 0 0,0 1 0,0-1-1,-1 0 1,1 0 0,0 0 0,0 0 0,-1 0 0,1 1-1,0-1 1,0 0 0,-1 0 0,1 0 0,0 0 0,0 0-1,-1 0 1,1 0 0,-10 3-479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6265 16155,'2'8'2273,"1"-3"-1241,11-3-136,3-2 1433,8-2-761,2 1-200,6-1-343,-5 0-145,7 0-304,1 2-200,-6 4-672,-2 2-368,-2 3-256,-4 2 728,-7-12-224,-2-5-121</inkml:trace>
  <inkml:trace contextRef="#ctx0" brushRef="#br0" timeOffset="1">538 6293 16620,'1'0'212,"0"0"1,0 1-1,1-1 1,-1 0-1,0 1 1,0-1-1,0 0 1,1 0-1,-1 0 1,0 0-1,0 0 1,1 0-1,-1-1 1,0 1-1,0 0 1,0-1-1,1 1 1,-1-1-1,0 1 1,0-1-1,0 1 1,0-1-1,0 0 1,0 0-1,0 1 1,0-1-1,0 0 1,1-2-1,27-30 1982,-27 30-1907,13-19 469,0-1 0,-2 0 0,-1-1 1,15-39-1,-14 25-173,-2 0 0,9-55 0,-20 92-576,0 0-1,0 0 0,0 0 0,0 0 1,0 1-1,1-1 0,-1 0 0,0 0 1,0 0-1,1 0 0,-1 1 1,0-1-1,1 0 0,-1 0 0,1 1 1,-1-1-1,1 0 0,0 0 1,5 11-1,4 35-113,-9-39 96,57 304-2503,-57-303 2180,1 0 0,0 0 1,0 0-1,4 8 0,-6-14 315,0-1 0,0 0 0,1 0-1,-1 0 1,0 1 0,1-1 0,-1 0 0,0 0 0,1 0 0,-1 0 0,0 0 0,1 0 0,-1 0 0,0 1 0,1-1 0,-1 0 0,0 0 0,1 0 0,-1 0 0,0 0 0,1-1 0,-1 1 0,0 0 0,1 0-1,-1 0 1,0 0 0,1 0 0,-1 0 0,0 0 0,1-1 0,-1 1 0,0 0 0,0 0 0,1-1 0,-1 1 0,0 0 0,0 0 0,1-1 0,-1 1 0,0 0 0,0 0 0,0-1 0,0 1 0,1 0 0,-1-1-1,0 1 1,0 0 0,0-1 0,0 1 0,0 0 0,0-1 0,0 0 0,10-21-736</inkml:trace>
  <inkml:trace contextRef="#ctx0" brushRef="#br0" timeOffset="2">946 6145 18540,'7'32'1968,"-1"5"-1199,0 1-345,0 1 1008,-1-3-296,3-6-712,-3-7-328,0-17-640,-1-6-352,-1-16 1792,0-8-1080,-2-14-96,3 0-128</inkml:trace>
  <inkml:trace contextRef="#ctx0" brushRef="#br0" timeOffset="3">1211 5686 19644,'-3'-4'441,"0"-1"0,-1 1 0,1 0 0,-1 0 0,0 0-1,-1 1 1,-5-5 0,9 7-284,-1 0 0,1 0 0,-1 0-1,0 0 1,1 0 0,-1 1 0,0-1 0,0 0-1,0 1 1,1-1 0,-1 1 0,0 0 0,0 0-1,0-1 1,0 1 0,0 1 0,0-1 0,0 0-1,0 0 1,0 1 0,1-1 0,-1 1 0,0-1-1,-2 2 1,2-1-124,1 1 0,0-1 0,0 1-1,0-1 1,0 0 0,0 1 0,0 0 0,0-1 0,0 1-1,1-1 1,-1 1 0,0 0 0,1 0 0,0-1-1,-1 1 1,1 0 0,0 0 0,0-1 0,0 1 0,0 0-1,0 2 1,1 3-48,0 0 0,0-1-1,0 1 1,3 8 0,-2-11 15,0 1 1,0-1 0,0 1 0,0-1 0,1 0 0,0 0 0,0 0 0,0 0 0,0 0 0,1-1-1,-1 1 1,1-1 0,5 4 0,-6-6 2,-1 0 1,0 1-1,1-1 0,-1 0 1,1 0-1,-1-1 1,1 1-1,-1-1 0,1 1 1,-1-1-1,1 0 0,0 0 1,-1 0-1,1 0 0,-1 0 1,1 0-1,0-1 0,-1 0 1,1 1-1,-1-1 0,1 0 1,-1 0-1,0 0 0,1-1 1,-1 1-1,3-3 0,0 1 7,-1 0-1,0-1 1,0 0-1,0 0 1,0 0-1,0 0 1,-1-1-1,0 1 1,0-1 0,0 0-1,0 0 1,-1 0-1,3-10 1,-5 23-38,-1 1 1,1 0-1,1 0 0,-1-1 1,4 14-1,12 47-205,-12-54 155,1 1 0,1-1 1,10 20-1,-14-32 75,0 1 1,0-1-1,0 0 1,0 1 0,1-1-1,-1-1 1,1 1-1,0 0 1,0 0-1,0-1 1,0 0-1,0 0 1,0 0-1,1 0 1,-1 0 0,1 0-1,0-1 1,-1 0-1,7 1 1,-9-2 38,0 0 0,1 0-1,-1 1 1,0-1 0,1 0 0,-1 0 0,1 1 0,-1-1 0,0 1-1,0-1 1,1 1 0,-1-1 0,0 1 0,0 0 0,0 0 0,0 0-1,0-1 1,0 1 0,0 0 0,0 0 0,0 0 0,0 1-1,0-1 1,0 0 0,-1 0 0,1 0 0,-1 1 0,1-1 0,-1 0-1,1 0 1,-1 1 0,1 1 0,-2-1 32,1 0 0,0 0 0,-1 0 0,1 0 0,-1 0 0,0 0 0,0 0 1,0 0-1,0 0 0,0-1 0,0 1 0,0 0 0,-1-1 0,1 1 0,-1 0 0,1-1 0,-1 0 0,0 1 0,1-1 0,-1 0 0,-2 1 0,-3 2 65,0-1 0,-1 1 0,1-2 0,-1 1 0,0-1 0,0 0 0,0-1 0,0 0 0,-14 0 0,7 0-259,-1-2 0,1 0 0,0-1-1,-18-4 1,13-3-1800,19 3 68,12 0 1000,8 0 8,7-2-182</inkml:trace>
  <inkml:trace contextRef="#ctx0" brushRef="#br0" timeOffset="4">1573 5630 16668,'1'-6'670,"0"3"-442,0 1 0,-1 0 0,1-1 1,-1 1-1,0-1 0,0 1 1,0-1-1,0 1 0,0-1 0,0 1 1,0-1-1,-1 1 0,0-1 1,0-2-1,1 5-165,-1 0 0,1 0 0,0 0 0,0 0 0,-1-1 0,1 1 0,0 0 0,0 0 0,-1 0 1,1 0-1,0 0 0,0 0 0,-1 0 0,1 0 0,0 0 0,0 0 0,-1 0 0,1 0 0,0 0 0,-1 0 0,1 0 0,0 0 0,0 0 1,-1 0-1,1 0 0,0 1 0,0-1 0,-1 0 0,1 0 0,0 0 0,0 0 0,0 0 0,-1 1 0,1-1 0,0 0 0,0 0 1,0 1-1,0-1 0,-1 0 0,1 0 0,0 0 0,0 1 0,0-1 0,0 0 0,0 0 0,0 1 0,0-1 0,0 0 0,0 1 0,0-1 1,-7 15 746,1 9-645,1 0-1,1 0 0,1 0 1,2 0-1,0 1 0,1-1 0,1 0 1,2 0-1,5 25 0,-7-45-144,0 1-1,0-1 0,0 1 1,1-1-1,0 0 0,0 1 1,0-1-1,0 0 1,1 0-1,-1-1 0,1 1 1,0 0-1,6 5 0,-7-8 4,0 0-1,1 1 1,-1-1-1,0 0 0,1 0 1,-1 0-1,1-1 1,-1 1-1,1-1 0,-1 1 1,1-1-1,0 0 1,-1 0-1,1 0 0,-1 0 1,1 0-1,0-1 1,-1 1-1,1-1 0,-1 1 1,1-1-1,-1 0 1,0 0-1,1 0 0,2-2 1,-5 3-17,41-23 619,-39 21-529,1 1-1,-1-1 1,0 0-1,0 0 1,1 0-1,-1 0 1,-1 0-1,1 0 1,0-1-1,0 1 1,-1-1-1,1 1 1,1-5-1,-3 7-69,0 0-1,0 0 1,0-1 0,0 1-1,0 0 1,0-1-1,0 1 1,0 0-1,0-1 1,0 1-1,0 0 1,-1-1 0,1 1-1,0 0 1,0 0-1,0-1 1,0 1-1,0 0 1,-1 0 0,1-1-1,0 1 1,0 0-1,0 0 1,-1-1-1,1 1 1,0 0 0,0 0-1,-1 0 1,1-1-1,0 1 1,0 0-1,-1 0 1,1 0-1,0 0 1,-1 0 0,-16-3 470,-17 7-148,26-2-628,1-1 1,0 1-1,0 1 1,0-1-1,0 1 0,0 0 1,1 1-1,-1 0 1,-8 6-1,11-3-240,4-4-153</inkml:trace>
  <inkml:trace contextRef="#ctx0" brushRef="#br0" timeOffset="5">2732 38 20116,'0'0'2217,"7"1"-1473,5 2-352,6 2 1384,8-3-831,6 0-289,9-2-376,4-3-88,2-6-272,-1-1-232,-7-1-656,-2 2-289,-17 1 977,-17 8-248,-7 0-176</inkml:trace>
  <inkml:trace contextRef="#ctx0" brushRef="#br0" timeOffset="6">2800 239 19676,'5'4'2417,"8"0"-1505,7-4-384,6-1 1544,8-2-983,8 2-257,1-1-904,-1 1-608,-1 1 648,-8 5-176,-10 0-144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2 571 16516,'-1'5'811,"0"19"1011,5-18-773,7-11 579,16-23-503,-1-1 1,39-59-1,35-74-59,-84 135-784,8-13 19,-1 4 204,-2-1 0,-1-1-1,28-77 1,-66 164 225,2 24-734,3 0 1,4 1 0,-1 114-1,10-173-63,0-2-64,0 0 1,0 0-1,1 0 0,1 0 0,0-1 0,1 1 1,6 16-1,-9-28 52,0 0 1,0-1-1,1 1 1,-1 0-1,1 0 1,-1 0 0,0 0-1,1-1 1,-1 1-1,1 0 1,0 0-1,-1-1 1,1 1-1,0 0 1,-1-1-1,1 1 1,0-1-1,0 1 1,-1-1 0,1 1-1,0-1 1,0 0-1,0 1 1,0-1-1,0 0 1,-1 0-1,1 1 1,0-1-1,0 0 1,0 0-1,0 0 1,0 0 0,0 0-1,0 0 1,0-1-1,0 1 1,-1 0-1,1 0 1,0-1-1,0 1 1,0 0-1,0-1 1,0 1-1,-1-1 1,1 1 0,0-1-1,0 0 1,-1 1-1,1-1 1,0-1-1,4-2-288,0-1-1,-1 0 1,1 0-1,-1-1 1,6-10-1,7-18-733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19108,'-5'32'2065,"4"-4"-1465,-2 2-272,2-1 1144,2-2-856,2-2-272,1-10-744,2-2-488,0-13 720,1 0-144,1-5-168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76 17772,'-1'-2'162,"0"0"0,0 1 0,0-1 0,0 1 0,0-1 0,0 0 0,0 1 0,-1 0 0,1-1 1,-1 1-1,1 0 0,-1 0 0,1 0 0,-1 0 0,0 0 0,0 0 0,1 0 0,-4-1 0,1 1 53,0 1-1,1-1 1,-1 1 0,0 0-1,0 0 1,0 0 0,0 0-1,-7 2 1,1 0 11,1 1 1,0 0 0,0 0-1,0 1 1,1 0 0,-1 0-1,-7 7 1,1-1-71,2 2 0,0-1 0,0 2 1,-13 15-1,20-21-104,1 1 1,-1 0 0,1 0-1,1 1 1,0-1-1,0 1 1,0 0 0,1 0-1,-3 12 1,6-19-36,-1 1 1,1-1 0,0 0-1,0 1 1,0-1-1,0 1 1,0-1 0,1 0-1,-1 1 1,0-1-1,1 0 1,1 4-1,-1-5-10,-1 0 0,1-1 0,0 1 0,0 0 0,-1 0 0,1 0 0,0-1 0,0 1 0,0 0 0,0-1 0,0 1 0,0-1 1,0 1-1,0-1 0,0 1 0,1-1 0,-1 0 0,0 1 0,0-1 0,0 0 0,0 0 0,0 0 0,1 0 0,-1 0 0,0 0 0,0-1 0,0 1 0,0 0 0,2-1 0,7-2 0,0 0 0,1-1 1,-1 0-1,-1-1 1,1 0-1,-1-1 0,0 1 1,0-2-1,0 1 0,7-9 1,9-9 9,41-52 1,-58 65-14,35-46 35,-39 50-41,0 1 0,0-1 0,-1 0 0,0 0 0,0 0 0,3-13 0,-6 15-57,-4 10 16,-6 13-15,2 7 31,0 0-1,1 1 1,2-1-1,1 1 1,1 1 0,0-1-1,3 0 1,0 1-1,1-1 1,9 43 0,-7-57 61,0-1 0,1 1 0,0-1 1,1 0-1,1 0 0,0-1 1,0 1-1,1-1 0,0-1 0,1 1 1,0-1-1,0-1 0,1 1 1,0-2-1,1 1 0,18 11 0,-27-19-9,0 1-1,0-1 0,-1 1 0,1-1 0,0 1 0,0 0 0,0-1 1,-1 1-1,1 0 0,-1 0 0,1 0 0,0-1 0,-1 1 1,1 0-1,-1 0 0,1 2 0,-1-3-5,0 1 0,0-1 0,0 1 0,0-1 0,0 1 0,0-1 0,-1 1 1,1-1-1,0 1 0,0-1 0,0 0 0,-1 1 0,1-1 0,0 1 0,-1-1 0,1 0 0,0 1 0,-1-1 0,1 0 0,0 1 0,-1-1 0,1 0 0,-1 0 1,0 1-1,-4 1 126,0 0 0,0 0 1,0 0-1,-10 1 0,11-2-102,-25 4 121,0-1 0,0-1 0,0-2 0,0-1 0,-50-6 0,77 6-279,0 0 0,0-1 0,0 1 0,0 0 0,0-1 0,0 1 0,0-1 0,1 0 0,-1 1 0,0-1 0,0 0 0,1 0 0,-1 0 0,1-1 0,-4-1 0,5 2 33,0-1 0,-1 1 0,1 0 0,0 0-1,0 0 1,0 0 0,0-1 0,0 1 0,0 0 0,0 0 0,1 0 0,-1 0-1,0 0 1,1-1 0,-1 1 0,0 0 0,1 0 0,-1 0 0,1 0-1,0 0 1,-1 0 0,1 0 0,0 0 0,0 1 0,0-1 0,-1 0-1,3-1 1,21-23-695,12-10-190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19524,'0'0'70,"0"-1"0,-1 1 0,1 0 1,0-1-1,0 1 0,-1 0 0,1 0 0,0-1 0,0 1 0,-1 0 0,1 0 0,0 0 0,-1 0 0,1-1 1,0 1-1,-1 0 0,1 0 0,0 0 0,-1 0 0,1 0 0,-1 0 0,1 0 0,0 0 0,-1 0 0,1 0 1,0 0-1,-1 0 0,1 0 0,0 0 0,-1 0 0,1 0 0,0 0 0,-1 0 0,1 1 0,0-1 0,-1 0 0,1 0 1,0 0-1,-1 1 0,1-1 0,0 0 0,-1 0 0,1 1 0,0-1 0,-17 14 114,15-13 43,-8 10 101,0 0 1,0 0 0,1 1-1,1 1 1,0-1-1,1 1 1,0 1-1,1-1 1,0 1-1,-6 25 1,6-16-225,1 1 0,1 1-1,1-1 1,2 0 0,1 44 0,1-58-57,0 0 0,1 0-1,0 0 1,0-1 0,1 1 0,0-1 0,1 1 0,0-1 0,0 0 0,1-1-1,0 1 1,7 8 0,-9-14-14,0 1 1,1-1-1,0 1 0,-1-1 0,1 0 0,0-1 1,0 1-1,1-1 0,-1 1 0,0-1 0,1-1 1,0 1-1,-1-1 0,1 1 0,0-1 0,0-1 1,-1 1-1,1-1 0,0 1 0,0-1 0,0-1 0,0 1 1,0-1-1,-1 0 0,1 0 0,5-2 0,1-1 49,0 0-1,-1-1 0,0 0 0,0 0 1,0-1-1,0-1 0,8-7 0,-13 11-42,-1-1-1,0 0 1,0 0-1,0 0 1,0-1-1,0 1 1,-1-1-1,0 0 1,0 0-1,0 0 1,-1-1-1,0 1 1,0 0-1,0-1 1,1-8-1,-3 12-28,0 0 0,0 0-1,0 0 1,0 1 0,-1-1 0,1 0 0,-1 0-1,1 0 1,-1 0 0,0 1 0,1-1-1,-1 0 1,0 1 0,0-1 0,0 0-1,-1 1 1,1 0 0,0-1 0,0 1 0,-1 0-1,1-1 1,-1 1 0,1 0 0,-1 0-1,0 0 1,1 0 0,-1 1 0,0-1 0,0 0-1,0 1 1,-2-1 0,-4-1-14,-1 0 1,1 1-1,0 0 1,0 0-1,-1 1 1,-9 1-1,2 1-178,-1 2 1,0 0-1,1 0 0,0 2 0,0 0 0,0 1 1,1 1-1,0 0 0,0 1 0,1 0 1,0 1-1,-16 16 0,13-9-330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4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7858,'2'-12'-224,"18"-140"-1329,-3 52 4899,-13 86-3625,0 0 0,1 1 0,13-26 0,5-17-2046,-15 15 3991,-7 37-1282,-1-26 2688,0 29-2783,0 0 0,0 0 0,0 0 0,0-1 0,0 1-1,-1 0 1,1 0 0,0 0 0,-1-1 0,1 1 0,-1 0 0,0 0 0,1 0 0,-1 0 0,0 0 0,1 0 0,-1 0-1,0 0 1,-1-1 0,1 2-163,0 0 0,1 0 0,-1 0 0,0 0 0,0 0 0,1 0 0,-1 0 0,0 0 0,0 0 0,1 0 0,-1 1 0,0-1 0,1 0 0,-1 0 0,0 1 0,1-1 0,-1 0 0,0 1-1,1-1 1,-1 1 0,1-1 0,-1 1 0,1-1 0,-1 1 0,1-1 0,-1 1 0,1 0 0,-1-1 0,1 1 0,0-1 0,-1 1 0,1 0 0,0-1 0,0 1 0,-1 0 0,1 1 0,-11 29 1397,4 11-984,2 1 0,1-1 0,2 1 0,5 47 1,-3-66-426,33 443 607,-13-242-658,36 331 10,-32-400-91,67 232-1,-83-367 12,-5-13-27,-1-1 1,0 1-1,0 0 0,2 12 0,-4-19 24,0-1 0,-1 0 0,1 0 0,0 0 0,0 0 0,0 0 0,0 0 0,0 0 0,0 0 0,0 0 0,0 0 0,-1 0 0,1 0 0,0 0 0,0 0 0,0 0 0,0 0 0,0 0 0,0 0 0,0 0 0,-1 0 0,1 0 0,0 0-1,0 0 1,0 0 0,0 0 0,0 0 0,0 0 0,0 0 0,-1 0 0,1 0 0,0 0 0,0 0 0,0 0 0,0 0 0,0 0 0,0-1 0,0 1 0,0 0 0,0 0 0,-1 0 0,1 0 0,0 0 0,0 0 0,0 0 0,0 0 0,0-1 0,0 1 0,0 0 0,0 0 0,0 0 0,0 0-1,0 0 1,0 0 0,0 0 0,0-1 0,0 1 0,-5-8-368,-25-59-967,14 36 955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7 323 16388,'-1'3'532,"-1"1"1,1 0-1,0 0 1,1-1-1,-1 1 1,0 7 0,1-10-429,0 0 0,0-1 1,0 1-1,0 0 0,0-1 0,1 1 1,-1-1-1,0 1 0,0 0 1,0-1-1,0 1 0,1-1 1,-1 1-1,0-1 0,1 1 1,-1 0-1,0-1 0,1 0 1,-1 1-1,1 0 0,0-1-19,0 0 0,-1 0 0,1 0 1,0 0-1,-1 0 0,1 0 0,0 0 0,0 0 0,-1 0 0,1 0 0,0 0 0,-1 0 0,1-1 0,0 1 0,-1 0 0,1-1 0,0 1 0,-1 0 1,1-1-1,-1 1 0,1-1 0,-1 1 0,2-1 0,6-8 261,0 0 0,0-1 1,-1 0-1,0 0 0,-1 0 0,0-1 0,7-20 1,0 6 25,75-167 1056,-86 187-1417,0 0 0,0 0 0,1 0 0,0 1 0,0-1 0,0 1 0,7-8 0,-10 12-10,0 0-1,0 0 1,1 0 0,-1 0-1,0-1 1,0 1-1,0 0 1,1 0-1,-1 0 1,0 0 0,0 0-1,0 0 1,1 0-1,-1 0 1,0 0-1,0 0 1,1 0 0,-1 0-1,0 0 1,0 0-1,1 0 1,-1 0 0,0 0-1,0 0 1,0 0-1,1 0 1,-1 0-1,0 0 1,0 1 0,0-1-1,1 0 1,-1 0-1,0 0 1,0 0 0,0 0-1,0 1 1,1-1-1,-1 0 1,0 0-1,0 0 1,0 0 0,0 1-1,0-1 1,0 0-1,1 1 1,2 12 15,4 41 1,0 102 0,-5-56-3,-1-73-31,1 15-976,11 72 0,-7-101 617,-6-13 365,0 1 0,0-1 0,1 0 0,-1 0 0,0 0 0,0 1 0,1-1 0,-1 0 0,0 0 0,0 0 0,1 0 0,-1 0 0,0 0 0,1 0 0,-1 1 0,0-1 0,1 0 0,-1 0-1,0 0 1,0 0 0,1 0 0,-1 0 0,0-1 0,1 1 0,-1 0 0,0 0 0,0 0 0,1 0 0,-1 0 0,0 0 0,1 0 0,-1-1 0,0 1 0,0 0 0,1 0 0,-1-1 0,12-14-501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16628,'-7'3'1984,"1"3"-1304,5 2-376,1 1 1641,8-2-2105,5 2-457,7-2 553,3-1-288,6-1-152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21645,'-5'48'1736,"0"-7"-1360,2 1-160,3-5 560,4-3-344,2-6-800,1-8-520,0-10 744,0 0-192,-1-6-104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0 316 17532,'2'-2'192,"-1"1"0,0-1 0,1 1 0,-1-1 0,0 0-1,0 1 1,0-1 0,0 0 0,0 0 0,-1 0 0,1 1 0,-1-1 0,1 0 0,-1 0 0,1 0 0,-1 0 0,0-3 0,1-2 302,2-5 195,16-74 2910,8-89 1,-26 195-3336,1 0 0,7 26 0,-6-29-229,0-3-70,5 34-183,3 0 1,1-1-1,23 57 0,-35-103 176,1 0-1,-1 0 1,1 1-1,-1-1 1,1 0-1,0 0 0,-1 0 1,1 0-1,0 0 1,0 0-1,-1 0 1,1 0-1,0 0 1,0 0-1,0 0 1,0 0-1,1-1 0,-1 1 1,2 1-1,-2-3 6,0 1 0,-1 0-1,1 0 1,0 0-1,-1-1 1,1 1-1,0 0 1,-1-1 0,1 1-1,0-1 1,-1 1-1,1-1 1,-1 1-1,1-1 1,0 1-1,-1-1 1,1 1 0,-1-1-1,0 0 1,1 1-1,-1-1 1,0 0-1,1-1 1,3-8-146,0 0 0,-1-1 0,3-14 0,-5 20 294,6-25-413,1-1-54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8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19084,'0'-2'162,"1"0"0,-1 1 1,1-1-1,0 0 0,0 0 0,0 0 1,0 0-1,0 0 0,0 1 0,0-1 0,0 0 1,1 1-1,-1-1 0,1 1 0,-1 0 0,1-1 1,-1 1-1,1 0 0,0 0 0,0 0 0,-1 0 1,1 0-1,0 0 0,0 1 0,0-1 1,0 1-1,0-1 0,0 1 0,0 0 0,0 0 1,3 0-1,-2 0-61,0 1-1,0-1 1,-1 1 0,1 0 0,0 0 0,-1 0 0,1 1-1,-1-1 1,1 1 0,-1-1 0,0 1 0,1 0-1,-1 0 1,0-1 0,0 2 0,0-1 0,-1 0 0,1 0-1,0 1 1,-1-1 0,1 1 0,0 2 0,0 0-5,0 0 1,-1 0 0,1 0-1,-1 0 1,-1 1 0,1-1 0,-1 6-1,1-9 1,-1 1 0,-1 0 0,1 0 0,0 0-1,-1 0 1,1-1 0,-1 1 0,0 0 0,0 0-1,0-1 1,0 1 0,-1-1 0,1 1 0,-3 3-1,3-6-35,0 1 0,0-1 0,0 1 0,1-1-1,-1 1 1,0-1 0,0 0 0,0 1-1,0-1 1,0 0 0,0 0 0,0 0-1,0 0 1,0 0 0,0 0 0,0 0 0,0 0-1,0 0 1,0 0 0,0 0 0,0-1-1,1 1 1,-1 0 0,0-1 0,0 1 0,0-1-1,0 1 1,0-1 0,1 1 0,-1-1-1,0 0 1,0 1 0,1-1 0,-1 0-1,0-1 1,0 2-44,1-1-1,-1 1 1,1-1-1,-1 1 1,1-1-1,-1 1 1,1-1 0,-1 1-1,1-1 1,0 0-1,-1 1 1,1-1-1,0 0 1,0 1-1,0-1 1,-1 0-1,1 1 1,0-1-1,0 0 1,0 0 0,0 1-1,0-1 1,0 0-1,0 0 1,0 1-1,1-1 1,-1 0-1,0 1 1,0-1-1,1 0 1,-1 1 0,0-1-1,1 0 1,-1 1-1,0-1 1,1 1-1,-1-1 1,1 1-1,-1-1 1,1 1-1,-1-1 1,1 1 0,0-1-1,-1 1 1,1 0-1,-1-1 1,1 1-1,0 0 1,-1 0-1,2-1 1,30-12 1,-32 13-21,1 0-1,0-1 1,0 1-1,0 0 0,0 0 1,0 0-1,0 0 0,0 0 1,0 0-1,0 0 0,0 0 1,0 0-1,0 0 1,0 1-1,0-1 0,0 0 1,0 1-1,0-1 0,-1 0 1,1 1-1,0-1 1,0 1-1,0 0 0,-1-1 1,1 1-1,0-1 0,0 1 1,-1 0-1,2 1 0,16 23-24,-15-16 25,1 0-1,-2 1 1,1-1 0,-1 1-1,-1-1 1,0 1 0,0 0-1,-1 0 1,0 0-1,-3 15 1,-3 12 4,-14 50 0,16-71-2,-5 15 3,-9 43-7,18-74 7,0 0-1,1 0 1,-1-1-1,0 1 1,0 0-1,0 0 1,0 0-1,1 0 0,-1-1 1,0 1-1,0 0 1,0 0-1,1 0 1,-1 0-1,0 0 0,0 0 1,1 0-1,-1 0 1,0 0-1,0-1 1,1 1-1,-1 0 1,0 0-1,0 0 0,1 0 1,-1 0-1,0 1 1,0-1-1,1 0 1,-1 0-1,0 0 1,0 0-1,0 0 0,1 0 1,-1 0-1,0 0 1,0 0-1,1 1 1,-1-1-1,0 0 1,0 0-1,0 0 0,0 0 1,1 1-1,-1-1 1,0 0-1,0 0 1,0 1-1,0-1 0,0 0 1,0 0-1,0 0 1,1 1-1,-1-1 1,0 0-1,0 0 1,0 1-1,0-1 0,0 0 1,0 0-1,0 1 1,35-26 276,-22 15-636,1 0 1,17-17-1,-27 23-99,0 0 0,-1-1 0,0 1 0,0 0 0,0-1 0,0 0 0,-1 0 0,0 0 0,0 0 0,0 0 0,2-10 0,0-7-558,-3-6-181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9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14931,'0'-7'1059,"0"-3"1601,2 16 881,0 4-2600,-2 1-1,0 18 0,0 20-189,1-49-746,-1 1 0,0-1 0,0 1 0,0 0 1,0-1-1,1 1 0,-1-1 0,0 1 0,1-1 0,-1 1 0,0-1 1,1 1-1,-1-1 0,1 1 0,-1-1 0,1 0 0,-1 1 0,1-1 1,-1 0-1,1 1 0,-1-1 0,1 0 0,-1 1 0,1-1 0,0 0 0,-1 0 1,1 0-1,-1 0 0,1 0 0,0 0 0,-1 0 0,1 0 0,-1 0 1,1 0-1,0 0 0,0 0 0,30-8 221,-11 3-146,-18 5-80,-1 0 0,1 0 0,0 0 0,0 0 0,0 0 0,0 1 0,-1-1 1,1 1-1,0-1 0,0 1 0,-1 0 0,1 0 0,-1 0 0,1 0 0,0 0 0,-1 0 0,0 0 0,3 2 0,-1 0 2,-1 0-1,0 1 0,0-1 0,0 0 0,0 1 0,0 0 0,-1-1 0,2 6 0,0 4 17,0 1 0,-1-1 1,1 28-1,-3-36 3,-1 57 358,0-58-339,1 1 0,-1-1 0,0 1 0,0-1 0,0 1 0,-1-1 0,0 0 0,1 0 0,-2 1 0,-3 6 0,5-11-67,1 1 0,-1 0 0,0-1 0,1 1 0,-1 0 0,0-1-1,1 1 1,-1-1 0,0 1 0,1-1 0,-1 1 0,0-1 0,0 0 0,0 1 0,0-1 0,1 0-1,-1 0 1,0 0 0,0 1 0,0-1 0,0 0 0,0 0 0,0 0 0,0 0 0,1 0-1,-1-1 1,0 1 0,0 0 0,0 0 0,0-1 0,0 1 0,1 0 0,-1-1 0,0 1 0,0-1-1,-1 0 1,0-1-15,-1-1-1,0 1 1,1-1-1,0 1 1,-1-1-1,1 0 1,0 0-1,-2-4 1,-9-24-303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3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20948,'8'-3'2089,"3"-3"-1385,-1 1-288,3-1 1160,1-4-479,-1 1-1297,-1-1-993,-5-7 1097,-1-2-248,-4-8-168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3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12 363 19956,'-6'9'2041,"0"1"-1505,8-3 1128,9-20-1032,5-4-48,7-13-199,6-6-81,5-7-96,0-3 16,1-3-64,-2 3-96,-6 8-448,-4 6-329,-6 12-679,-3 4 1096,-6 14-208,-7 3-224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3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1 246 15731,'1'12'2153,"2"0"-1297,3-10-336,4-4 2441,10-12-2049,4-6-224,8-11-216,3-5-136,1-4-136,-1-2-88,-4 8-376,-2 5-240,-8 13-552,-3 9-1609,-10 14 2177,-2 12-424,0 8-240</inkml:trace>
  <inkml:trace contextRef="#ctx0" brushRef="#br0" timeOffset="1">322 299 18700,'1'-4'2144,"11"-18"-1207,3-5-369,8-7 1304,3-4-568,3-2-567,2 4-209,-1 12-696,-1 5-392,-5 15-721,-6 6 1033,-10 10-168,-4 7-184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4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17732,'10'7'2304,"-3"2"-1392,0-3-415,3-2 1815,5-5-1392,-3-5-160,8-8-295,-1-5-201,5-5-376,1-5-168,2 0-553,-3 2-199,-2 10-408,-1 7-793,-9 13 1513,-2 8-416,-6 11-96</inkml:trace>
  <inkml:trace contextRef="#ctx0" brushRef="#br0" timeOffset="1">260 250 15043,'2'4'364,"0"-1"0,0 0 0,0 0 0,0 0 0,1 0 0,-1 0 0,1 0 0,0 0 0,0-1 0,0 1 0,5 2 0,-7-4-330,1 0 0,0 0 0,0 0 0,0 0 0,0 0 0,-1 0 0,1 0 0,0-1 0,1 1 0,-1-1 0,0 0 0,0 1 0,0-1 0,0 0 0,0 0 0,0 0 1,0-1-1,0 1 0,0 0 0,0-1 0,0 0 0,4-1 0,3-4 78,0-1 0,0 0 0,-1-1 0,0 0 0,8-9 0,20-19 411,-21 29-327,-14 7-153,-1 0 0,1 0 0,0-1 0,0 1 0,-1 0 0,1 0-1,0 0 1,0-1 0,-1 1 0,1 0 0,0-1 0,-1 1 0,1-1 0,-1 1 0,1-1 0,0 1-1,-1-1 1,1 1 0,-1-1 0,1 0 0,-1 1 0,0-1 0,1 1 0,-1-1 0,0 0 0,1 0-1,-1 1 1,0-1 0,0 0 0,1 0 0,-1 1 0,0-2 0,0-8 185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15139,'4'3'266,"0"-1"-1,-1 1 1,1 0 0,0 0-1,-1 1 1,0-1-1,0 1 1,0-1 0,0 1-1,0 0 1,-1 0-1,4 8 1,2 8 834,10 32 1,-12-32-652,16 52 93,-4 2 0,-2 0 0,-4 0 0,4 117 0,-15-76-1,-21 174 1,18-277-536,2-3-125,-1 0 0,0-1 0,-1 1 0,0 0 0,0-1 0,-1 1 1,0-1-1,0 0 0,-7 12 0,10-20 107,-1 1 0,1-1 0,-1 0 0,1 1 0,-1-1 0,1 0 0,-1 1 0,1-1 0,-1 0 0,1 0 0,-1 1 0,1-1 0,-1 0 0,1 0 0,-1 0 0,1 0 0,-1 0 0,1 0 0,-1 0 0,0 0 0,1 0 0,-1 0 0,1 0 0,-1 0 0,1 0 0,-1 0 0,1 0 0,-1-1 0,0 1 0,1 0 0,-1 0 0,1-1 0,0 1 0,-1 0 0,1-1 0,-1 1 0,1 0 0,-1-1 0,1 1 0,0-1 0,-1 1 0,1-1 0,0 1 0,-1-1 0,1 0 0,-8-19-363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2 184 15243,'-1'18'593,"0"0"0,2 0 0,0 0-1,2 0 1,0 0 0,0 0 0,2-1 0,0 0-1,1 1 1,1-2 0,17 31 0,-22-44-470,-1 0 0,1 0 0,1 0 0,-1-1 0,0 1 0,1-1 0,-1 1 0,1-1 0,0 0 0,0 0 0,0 0 0,0-1 0,0 1 0,0-1 0,0 0 0,1 0 0,-1 0 0,5 1 0,-4-2-9,0 0 0,1 0 0,-1 0 0,0-1 0,0 1 0,0-1 0,0 0 0,0 0 0,0-1 0,0 1 0,0-1 0,-1 0 0,1 0 0,-1 0 0,5-3 0,8-8 212,0-1 1,-1-1-1,-1 0 1,0 0 0,16-26-1,52-91-137,-80 128-221,9-13-400,-2-1 1,0 0-1,-1-1 0,-1 0 1,-1 0-1,5-25 0,-5 3-287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15187,'-4'9'1006,"-1"0"0,0-1-1,-1 1 1,-12 14 0,12-16-338,0 1-1,0-1 1,1 1 0,0 0 0,-7 17 0,12-24-656,-1 0 1,1-1 0,0 1 0,0-1 0,-1 1 0,1 0 0,0-1-1,0 1 1,0 0 0,0-1 0,0 1 0,0-1 0,0 1 0,0 0 0,0-1-1,0 1 1,0 0 0,0-1 0,0 1 0,0 0 0,1-1 0,-1 1-1,0-1 1,1 1 0,-1 0 0,0-1 0,1 1 0,-1-1 0,0 1 0,1-1-1,-1 1 1,1-1 0,-1 0 0,1 1 0,-1-1 0,1 1 0,0-1-1,-1 0 1,1 0 0,-1 1 0,1-1 0,0 0 0,-1 0 0,1 0 0,0 0-1,0 1 1,5-1-123,0 0 0,-1 0 1,1 0-1,9-2 0,0 1 5,2 1-74,0 0-1,0 2 1,0 0 0,-1 0-1,26 9 1,-37-10 174,1 1-1,-1 0 1,0 0-1,0 0 1,0 0 0,0 1-1,-1 0 1,1 0-1,-1 0 1,1 1 0,-1 0-1,0-1 1,0 1-1,-1 1 1,1-1 0,-1 0-1,0 1 1,0 0-1,-1 0 1,4 8 0,-5-10 49,-1 0 1,0 0 0,1 1 0,-1-1 0,0 0 0,-1 1 0,1-1 0,0 0 0,-1 1-1,0-1 1,0 0 0,0 0 0,0 0 0,0 0 0,-1 0 0,1 0 0,-1 0 0,0 0-1,0 0 1,0-1 0,0 1 0,-1-1 0,1 0 0,-1 1 0,-4 2 0,-3 3 135,-1-1 1,-1 0 0,1 0-1,-1-1 1,-14 4 0,15-6-168,1 0 1,-1-1-1,0 0 1,-19 2-1,28-5-88,-1 0 0,1 1 0,0-1-1,0 0 1,0 0 0,0 0-1,-1-1 1,1 1 0,0 0-1,0-1 1,0 1 0,0-1 0,0 0-1,0 0 1,0 0 0,0 0-1,0 0 1,0 0 0,1-1-1,-1 1 1,0 0 0,1-1 0,-1 1-1,1-1 1,-1 0 0,1 0-1,0 1 1,0-1 0,0 0 0,0 0-1,-2-4 1,2-1-38,0-1-1,1 1 1,0 0 0,0-1 0,0 1 0,1 0-1,0 0 1,0-1 0,3-6 0,14-38-716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43 185 15011,'46'-168'7198,"-39"151"-5298,-4 26-89,-6 32-517,-52 230-454,17-97-2872,38-173 1961,-1 0 0,1 0 0,0-1-1,-1 1 1,1 0 0,0 0 0,0 0 0,0 0 0,0 0 0,0 0 0,0 0 0,0-1 0,0 1 0,0 0 0,0 0 0,1 0 0,-1 0 0,0 0 0,1 1 0,0-3 9,0 0 0,0 0 0,0 0-1,0 0 1,0 0 0,0 0 0,0 0-1,0 0 1,-1-1 0,1 1 0,-1 0-1,1-1 1,-1 1 0,1-2 0,12-32-657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5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16780,'2'18'1760,"-1"12"-1208,-1 15-256,0 3 1080,0 10-799,0 2-185,6-4-72,0-3-120,2-10-296,2-7-128,0-12-208,2-5-145,-4-12-319,1-4 632,-7-10-192,-5-3-160</inkml:trace>
  <inkml:trace contextRef="#ctx0" brushRef="#br0" timeOffset="1">6 365 18124,'-6'-6'1760,"6"-3"-1208,8 1-224,6-5 833,4-2-377,8-7-984,0-3 184,1-9-32,1-2-128,-6-10-64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6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51 17628,'-18'129'3766,"17"-107"-3186,1-1 0,0 1 0,8 41 0,-8-61-545,0 1 1,1-1-1,-1 0 0,1 0 0,-1 1 0,1-1 0,0 0 0,0 0 0,0 0 0,0 0 0,0 0 0,0 0 1,1 0-1,-1-1 0,1 1 0,-1 0 0,1-1 0,0 1 0,-1-1 0,1 1 0,4 1 0,-3-2-12,1-1 0,0 1 0,-1-1 0,1 0 0,0 0 0,-1 0 0,1 0 0,0-1 0,-1 0 0,1 1 0,-1-1 0,7-3 0,0 0-12,0 1 0,0 1-1,0 0 1,0 0-1,0 0 1,20 1 0,-28 1-8,1 1 0,0-1 0,0 1 0,0 0 0,-1-1 0,1 1 0,0 1 0,-1-1 0,1 0 1,-1 1-1,1-1 0,-1 1 0,0-1 0,0 1 0,1 0 0,-1 0 0,-1 0 0,1 1 0,0-1 0,0 0 0,-1 1 0,1-1 0,-1 1 1,0-1-1,0 1 0,0 0 0,0-1 0,0 1 0,0 3 0,0 0 60,0 0 1,0-1-1,-1 1 1,0 0-1,0-1 1,0 1-1,-1 0 0,0 0 1,0-1-1,0 1 1,0-1-1,-1 1 1,0-1-1,-1 0 0,1 0 1,-1 0-1,0 0 1,0 0-1,0 0 1,-1-1-1,0 1 0,1-1 1,-2 0-1,1 0 1,0-1-1,-8 5 1,8-5-70,-1 0 0,0 0 0,0-1 0,0 1 0,0-1 0,0 0 0,0-1 0,-1 1 0,1-1 0,0 0 0,-1-1 0,1 1 0,-1-1 0,1 0 0,-1 0 0,1-1 0,-1 1 0,1-1 0,-1-1 0,1 1 0,0-1 0,-1 0 0,1 0 1,0 0-1,1-1 0,-1 0 0,-6-4 0,8 5-94,1-1 1,-1 1-1,1-1 1,0 1-1,0-1 1,0 0 0,0 1-1,0-1 1,1 0-1,-1 0 1,1 0-1,0-1 1,0 1-1,0 0 1,0 0-1,0-1 1,1 1 0,0 0-1,-1-1 1,2-4-1,2-21-648</inkml:trace>
  <inkml:trace contextRef="#ctx0" brushRef="#br0" timeOffset="1">239 15 18452,'7'-13'2296,"-1"11"-1295,-3 7-385,-2 16 1792,3 8-839,-2 12-785,-2 7-256,0 6-312,0 1-40,1-2-112,2-3-112,1-10-280,2-6-288,3-15-640,1-9-353,1-10 1201,2-7-352,4-12-192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6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18284,'2'2'185,"0"0"0,0 0 0,0-1 0,0 1 0,1 0 0,-1-1 1,0 0-1,1 0 0,-1 0 0,1 0 0,-1 0 0,1 0 0,-1 0 0,1-1 0,-1 1 0,1-1 0,0 0 1,-1 0-1,1 0 0,0 0 0,-1-1 0,1 1 0,0 0 0,-1-1 0,1 0 0,-1 0 0,5-2 0,2 0 79,-1-1-1,0 0 1,0-1-1,0 1 0,-1-1 1,1-1-1,6-7 0,-7 7-188,-2-1-1,1 0 0,-1 0 0,0-1 0,0 0 0,-1 0 0,5-10 0,-8 15-36,0 0 0,1 0 0,-1 0 0,0 0 0,-1 0 0,1 0-1,0-1 1,-1 1 0,0 0 0,0 0 0,0-1 0,0 1 0,0 0 0,-1 0 0,0-1-1,1 1 1,-1 0 0,0 0 0,0 0 0,-1 0 0,1 0 0,-4-5 0,4 7-19,0 0 0,1 0 0,-1 0 0,0 0 0,0 0 0,0 0 0,0 1 0,-1-1 0,1 0 1,0 1-1,0-1 0,0 1 0,-1-1 0,1 1 0,0-1 0,0 1 0,-1 0 0,1 0 0,0-1 0,-1 1 0,-1 1 1,0-1 3,1 1 1,0-1 0,0 1 0,-1 0-1,1 0 1,0 0 0,0 0 0,0 0 0,0 1-1,0-1 1,-2 3 0,-2 2 15,0 0 0,1 0 1,-1 1-1,1 0 0,-6 13 0,3-4-28,0 1-1,2 0 1,0 1-1,1-1 1,-3 26-1,6-33-11,1 0-1,0 0 1,1 0-1,0 0 0,0 0 1,1 0-1,1 0 0,-1 0 1,2-1-1,-1 1 1,7 13-1,-9-21-3,1 0 0,0 0 0,0-1 0,0 1 0,0 0 0,1 0 0,-1 0 1,0-1-1,1 1 0,-1-1 0,1 1 0,0-1 0,-1 0 0,1 0 0,0 1 0,0-1 0,0 0 0,0-1 0,0 1 0,0 0 0,0 0 1,3 0-1,-2-1-77,1 0 0,-1-1 0,0 1 0,0-1 1,0 1-1,1-1 0,-1 0 0,0 0 0,0-1 1,0 1-1,0-1 0,-1 1 0,5-4 0,3-2-187,-1-1 0,1 0 0,-1-1 0,-1 0 0,0-1 0,12-18 0,6-19-232,-6-4-145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7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19748,'2'-9'2017,"2"11"-1022,6 18 329,0 32-477,-2 0-1,2 62 1,-8-62-547,4-1 0,14 66 1,-19-113-276,-1-1 1,1 0 0,0 0 0,1 0 0,-1 0 0,0-1-1,1 1 1,-1 0 0,1 0 0,0-1 0,2 3 0,-3-4-18,0-1 0,0 1 0,0-1 1,0 1-1,0-1 0,0 1 0,0-1 0,0 0 1,0 0-1,0 1 0,0-1 0,0 0 1,0 0-1,0 0 0,0 0 0,0 0 0,0 0 1,1 0-1,-1-1 0,0 1 0,0 0 1,0-1-1,0 1 0,0 0 0,0-1 0,-1 1 1,1-1-1,0 0 0,0 1 0,0-1 1,0 0-1,0 0 0,9-8 22,-1 0 0,-1-1 1,1 1-1,-2-2 0,1 1 0,9-20 1,-1 3 21,14-25 32,-20 33-58,1 1 1,1 0 0,0 0 0,16-16-1,-28 33-26,1 1 1,-1-1-1,1 0 0,0 1 0,-1-1 0,1 0 0,0 1 0,-1-1 0,1 1 0,0 0 0,0-1 0,-1 1 0,1-1 0,0 1 0,0 0 0,0 0 0,0 0 0,0-1 0,-1 1 0,3 0 0,-3 0 1,1 1-1,-1-1 1,1 0-1,-1 1 0,1-1 1,-1 0-1,1 1 1,-1-1-1,1 1 0,-1-1 1,0 1-1,1-1 0,-1 1 1,0-1-1,1 1 1,-1-1-1,0 1 0,0 0 1,1-1-1,-1 1 1,0 0-1,1 6 1,0-1-1,0 0 1,-1 1 0,0 6 0,0-12-3,-1 21-115,2-8-482,-1-1-1,-1 1 1,0-1 0,-1 0 0,-5 20 0,7-33 571,0 1 0,-1-1 0,1 0 0,0 1 1,0-1-1,0 0 0,-1 1 0,1-1 0,0 0 0,0 1 1,-1-1-1,1 0 0,0 0 0,-1 1 0,1-1 1,0 0-1,-1 0 0,1 0 0,0 1 0,-1-1 1,1 0-1,0 0 0,-1 0 0,1 0 0,-1 0 0,1 0 1,0 0-1,-1 0 0,1 0 0,-1 0 0,1 0 1,0 0-1,-1 0 0,1 0 0,-1 0 0,1 0 0,0 0 1,-1-1-1,1 1 0,0 0 0,-1 0 0,1 0 1,0-1-1,-1 1 0,1 0 0,0 0 0,-1-1 1,1 1-1,0 0 0,0-1 0,-1 1 0,1 0 0,0-1 1,0 1-1,-1-1 0,-13-19-920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8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19508,'8'62'5845,"-2"-24"-5050,-3-13-664,1 0 0,1 0-1,0-1 1,13 30 0,-18-53-128,0 0 0,1 1 0,-1-1 0,1 0 0,-1 0 0,1 0 1,-1 0-1,1 0 0,0 0 0,-1 0 0,1 0 0,0 0 0,0 0 0,0 0 1,0 0-1,0 0 0,0-1 0,0 1 0,0 0 0,0-1 0,0 1 0,0-1 1,0 1-1,1-1 0,-1 0 0,0 1 0,0-1 0,0 0 0,1 0 0,-1 0 1,0 0-1,0 0 0,1 0 0,-1 0 0,0 0 0,0 0 0,1-1 0,-1 1 1,0 0-1,0-1 0,0 1 0,0-1 0,1 0 0,-1 1 0,0-1 0,0 0 1,1-1-1,5-4 32,0 0 0,0-1 1,-1 0-1,11-15 1,-15 18-25,34-51 164,-25 37-91,1 0 0,0 1 0,29-31 0,-40 47-82,-1 1-1,1-1 0,-1 0 0,1 1 1,0-1-1,-1 0 0,1 1 1,0-1-1,-1 1 0,1-1 0,0 1 1,0-1-1,0 1 0,-1 0 1,1 0-1,0-1 0,0 1 0,0 0 1,0 0-1,0 0 0,-1 0 1,1 0-1,0 0 0,0 0 0,0 0 1,0 0-1,0 0 0,0 0 1,0 0-1,-1 1 0,1-1 0,0 0 1,0 1-1,0-1 0,1 2 1,0 1-7,1 0 0,-1 0 0,0 0 0,0 1 0,0-1 0,0 1 1,1 4-1,11 19-46,-14-26 49,1 0 0,-1 0 0,1-1 0,0 1 0,0 0 0,-1 0 0,1 0 0,0-1 0,0 1 0,0 0 0,0-1 0,0 1 0,0-1 0,0 1-1,0-1 1,0 1 0,0-1 0,0 0 0,2 1 0,0-2 1,0 1 1,0-1-1,0 1 0,0-1 0,0 0 1,0 0-1,0-1 0,0 1 0,0-1 1,-1 1-1,1-1 0,0 0 0,-1 0 1,0 0-1,3-3 0,34-37 16,-38 40-14,25-32-42,-11 14-130,30-31 0,-45 50 162,0 1 0,0-1 0,1 1-1,-1 0 1,0-1 0,1 1-1,-1 0 1,0-1 0,1 1-1,-1 0 1,0-1 0,1 1-1,-1 0 1,1 0 0,-1 0-1,0-1 1,1 1 0,-1 0-1,1 0 1,-1 0 0,1 0-1,-1 0 1,1 0 0,-1 0-1,1 0 1,-1 0 0,0 0-1,1 0 1,-1 0 0,1 0-1,-1 0 1,1 0 0,-1 0-1,1 1 1,-1-1 0,0 0-1,1 0 1,-1 1 0,1-1 0,-1 0-1,0 0 1,1 1 0,-1-1-1,0 0 1,1 1 0,-1-1-1,0 1 1,0-1 0,1 0-1,-1 1 1,0-1 0,0 1-1,0-1 1,1 1 0,-1-1-1,0 0 1,0 1 0,0-1-1,0 1 1,0-1 0,0 1-1,0-1 1,0 2 0,2 39-220,-2-33 182,1 29-31,6 93 283,-5-115-121,1 0 0,1 0-1,0 0 1,1 0 0,1-1 0,11 22 0,-13-29-30,6 10-13,-2-1 0,9 22 0,-16-35-26,0 1 1,1-1-1,-1 0 1,-1 1-1,1-1 1,0 1-1,-1-1 1,0 1-1,0 0 1,0-1 0,0 1-1,0-1 1,-1 1-1,0-1 1,1 1-1,-1-1 1,-1 1-1,-1 4 1,3-8 0,-1 1 0,1 0 1,-1 0-1,1-1 0,-1 1 0,1 0 0,-1-1 1,0 1-1,1-1 0,-1 1 0,0-1 1,1 1-1,-1-1 0,0 1 0,0-1 1,1 0-1,-1 1 0,0-1 0,0 0 0,0 0 1,0 0-1,1 1 0,-1-1 0,0 0 1,0 0-1,0 0 0,-1-1 0,0 1 12,0-1 0,0 0 0,-1 0 0,1 0 0,0 0 0,1 0 0,-1-1 0,0 1 0,0 0 0,-2-3 0,-3-4 62,-1-1-1,2 1 0,-9-14 0,3 1-171,1 0 0,1 0 0,1-1 1,-10-38-1,15 49-214,2-2-1,-1 1 1,2 0 0,0 0-1,0-1 1,1 1-1,0-1 1,1 1 0,1 0-1,5-21 1,8 0-365,7 5-97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8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21077,'-1'0'168,"0"0"0,0 1 1,0-1-1,0 0 0,0 1 1,0 0-1,1-1 0,-1 1 1,0-1-1,0 1 0,0 0 1,0 0-1,1 0 0,-1-1 1,0 1-1,1 0 0,-1 0 1,0 2-1,-10 19 830,10-21-778,0 2-119,-3 4-34,2 0 0,-1 0 0,1 0 0,-3 10 0,5-16-89,0 0 0,0 0 0,0 0 0,-1 0 0,1 0 0,0-1 0,0 1 0,0 0 0,0 0 0,1 0 0,-1 0 1,0 0-1,0 0 0,1 0 0,-1 0 0,0 0 0,1 0 0,-1 0 0,1-1 0,-1 1 0,1 0 0,-1 0 0,1 0 0,0-1 0,-1 1 0,1 0 0,0-1 0,-1 1 1,1-1-1,0 1 0,0-1 0,0 1 0,0-1 0,0 1 0,-1-1 0,1 0 0,0 0 0,0 1 0,0-1 0,0 0 0,0 0 0,2 0 0,7 0-218,-1-1 1,1 0-1,0-1 0,13-3 0,-17 3 150,1 0 0,-1 0 0,1 1 0,0 0 0,0 1 0,-1-1 0,1 1 1,0 0-1,0 1 0,8 1 0,-14-1 90,0-1-1,0 0 1,0 0-1,0 1 1,0-1 0,0 1-1,0-1 1,0 1 0,0-1-1,-1 1 1,1-1 0,0 1-1,0 0 1,-1 0 0,1-1-1,0 1 1,-1 0-1,1 0 1,-1 0 0,1 0-1,-1-1 1,1 1 0,-1 0-1,0 0 1,1 2 0,-1-1 17,0 0 0,0 0 1,0 0-1,-1 0 1,1 0-1,0 0 1,-1-1-1,0 1 0,1 0 1,-1 0-1,0 0 1,-1 2-1,-3 4 106,-1 0 0,0 0-1,-14 13 1,20-20-111,-13 12 118,-24 18 0,33-28-202,1 0 0,-1-1 1,1 0-1,-1 0 1,0 0-1,0 0 1,0 0-1,-1-1 0,1 0 1,0 0-1,0 0 1,-9 0-1,0-5-168,11-7-89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17428,'3'28'2287,"12"87"3062,-11-97-5056,0 1 0,1-1 0,1-1 0,9 20 1,-13-33-261,0-1 1,0 1-1,1 0 1,-1 0-1,1-1 1,-1 0-1,1 1 1,0-1-1,1 0 1,-1 0-1,7 4 1,-7-6-21,-1 0 1,1 0 0,0 0-1,-1 0 1,1 0-1,0-1 1,0 1-1,0-1 1,0 0 0,-1 0-1,1 0 1,0 0-1,0 0 1,0-1 0,0 1-1,-1-1 1,1 0-1,5-2 1,2-2 15,0 0 0,0-1 1,-1 0-1,0-1 0,0 0 0,8-9 0,-7 7 6,0 0 0,1 1 0,15-9 0,-26 17-33,1-1 0,0 1 0,-1-1-1,1 1 1,0 0 0,-1-1 0,1 1 0,0 0 0,0 0 0,-1-1 0,1 1-1,0 0 1,0 0 0,-1 0 0,1 0 0,0 0 0,0 0 0,-1 0 0,1 0-1,0 0 1,0 1 0,-1-1 0,1 0 0,0 0 0,-1 1 0,1-1 0,0 0-1,0 1 1,0 0-1,0 1-1,0-1 1,-1 0-1,1 0 1,0 1 0,-1-1-1,1 0 1,-1 0-1,0 1 1,1-1-1,-1 1 1,0-1-1,1 3 1,-1 6-7,-1 0 1,0 0-1,-2 13 1,0-8 30,0 0-1,-2 1 1,1-2 0,-2 1 0,-12 24-1,15-34-9,0 0-1,0-1 1,-1 1-1,0-1 1,0 1-1,0-1 1,0 0-1,-7 4 1,8-6-31,1 0 1,-1-1-1,0 0 1,0 1-1,0-1 1,0 0-1,0 0 1,-1-1-1,1 1 1,0-1-1,0 1 1,0-1-1,-1 0 1,1 0-1,-7-1 1,8 0-74,0 0 1,-1 0-1,1 1 1,0-1-1,0-1 1,-1 1-1,1 0 1,0-1-1,0 1 1,0-1-1,0 1 1,1-1-1,-1 0 1,0 0-1,1 0 1,-1 0-1,1 0 1,0 0-1,-1 0 1,1 0-1,0 0 1,1-1-1,-1 1 1,0-1-1,1 1 1,-1 0-1,1-1 1,-1 1-1,1-1 1,0-4-1,2-14-567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49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37 355 19508,'8'-4'631,"-1"-1"-1,1 0 0,-1-1 1,0 0-1,-1 0 1,1-1-1,-1 1 1,-1-2-1,9-12 0,-10 14-404,0-1 0,0 0-1,-1 0 1,0-1-1,-1 1 1,1-1 0,-2 1-1,1-1 1,-1 0-1,0 1 1,0-12-1,-1 18-207,0-1-1,0 1 1,0-1 0,0 1-1,-1 0 1,1-1-1,0 1 1,-1 0-1,1-1 1,-1 1-1,0 0 1,1-1-1,-1 1 1,0 0-1,-1-2 1,1 3-7,1-1 0,-1 1-1,0-1 1,1 1 0,-1-1 0,0 1 0,0 0 0,0-1 0,1 1 0,-1 0 0,0 0 0,0-1-1,0 1 1,0 0 0,0 0 0,1 0 0,-1 0 0,0 0 0,-1 1 0,-1-1 7,0 1 1,0 0 0,0 0-1,0 0 1,1 1-1,-1-1 1,0 1 0,1 0-1,-1-1 1,1 1-1,-1 0 1,-1 3 0,-5 6-10,0-1 1,1 1-1,0 0 0,1 1 1,1 0-1,0 0 1,0 1-1,1-1 1,1 1-1,-4 19 1,7-31-13,1 1 1,-1-1-1,1 1 0,0-1 1,0 1-1,0 0 1,0-1-1,0 1 1,0 0-1,0-1 1,0 1-1,0-1 1,1 1-1,-1-1 1,1 1-1,-1-1 1,1 1-1,0-1 1,0 1-1,1 1 1,-1-2-1,0-1 1,0 1-1,0 0 1,0-1 0,0 0-1,0 1 1,0-1-1,0 1 1,1-1 0,-1 0-1,0 0 1,0 0 0,1 0-1,-1 0 1,0 0-1,0 0 1,0 0 0,1 0-1,-1 0 1,1-1 0,9-2-9,-1-1 0,0 0 0,-1-1 0,14-8 0,-23 13 11,20-12-35,-4 2-23,0 1 0,23-10 1,-36 17 33,1 1 0,0 0 0,0-1 0,0 1 1,0 1-1,0-1 0,0 1 0,0-1 0,0 1 0,0 0 1,0 1-1,0-1 0,0 1 0,0-1 0,0 1 1,5 2-1,-6-1-7,0 1 1,-1-1-1,1 1 1,-1-1-1,1 1 0,-1 0 1,0 0-1,0 0 1,0 0-1,0 0 1,-1 0-1,2 5 0,0-1 131,-1-8 259,-1-37-11,-1 1 0,-2-1 0,-7-45 0,10 87-466,0 1 0,1-1 0,0 1 0,0-1 0,0 0-1,1 0 1,-1 0 0,1 0 0,4 5 0,-6-8 89,0 1 1,1-1-1,-1 1 1,1-1-1,-1 0 1,1 0-1,0 0 1,-1 1-1,1-1 1,0-1-1,0 1 1,0 0 0,0 0-1,0-1 1,0 1-1,0-1 1,0 0-1,0 1 1,0-1-1,0 0 1,0 0-1,0 0 1,0-1-1,0 1 1,0 0-1,0-1 1,0 1-1,0-1 1,0 0-1,3-1 1,0-2 22,0 1 0,-1-1 0,0 0 0,1 0 0,-1 0 0,-1-1 0,1 1 0,-1-1 0,0 0 0,0 0 0,0 0 0,0 0 0,2-10 0,-2 9 44,-1 1 0,-1-1 0,1 0-1,-1 0 1,0 0 0,-1 0 0,1 0 0,-1 0-1,0 0 1,0 0 0,-1 0 0,0 0 0,-2-7-1,3 13-34,0-1 0,0 1 0,0-1 0,0 1 0,0 0 0,0-1-1,0 1 1,-1-1 0,1 1 0,0 0 0,0-1 0,0 1 0,0 0-1,-1-1 1,1 1 0,0 0 0,0-1 0,-1 1 0,1 0 0,0-1 0,0 1-1,-1 0 1,1 0 0,0 0 0,-1-1 0,1 1 0,-1 0 0,1 0-1,0 0 1,-1 0 0,1-1 0,0 1 0,-1 0 0,1 0 0,-1 0-1,1 0 1,0 0 0,-1 0 0,1 0 0,-1 0 0,1 0 0,0 0 0,-1 1-1,1-1 1,-1 0 0,1 0 0,0 0 0,-1 0 0,1 1 0,0-1-1,-1 0 1,1 0 0,0 1 0,-1-1 0,1 0 0,0 0 0,0 1-1,-1-1 1,1 0 0,0 1 0,0-1 0,0 0 0,-1 1 0,1-1 0,0 0-1,0 2 1,-13 25 4,10-14-26,0-1 0,1 0 0,0 1 1,1 20-1,0-25 11,2-1 1,-1 0 0,1 0 0,0 1 0,1-1-1,0 0 1,0 0 0,0 0 0,5 9-1,-6-14 10,1 0-1,-1 0 0,0 0 1,1-1-1,0 1 0,-1 0 1,1-1-1,0 1 0,0-1 1,0 1-1,0-1 0,0 0 1,0 0-1,0 0 0,0 0 1,1 0-1,-1 0 0,0 0 1,1-1-1,-1 0 0,0 1 1,1-1-1,-1 0 0,1 0 1,-1 0-1,0 0 0,1-1 1,-1 1-1,0 0 0,1-1 1,3-1-1,3-2 10,-1 1 1,1-1-1,-1-1 1,0 1-1,-1-1 1,15-12-1,-5 1 24,1-2 0,-2 0 0,-1-1 0,0 0 0,-1-1 0,-1-1 0,-1 0 0,11-28 0,-21 81-26,-2 32-53,-1-56 43,1-8 0,0 16-109,0-1-1,0 0 1,2 0 0,3 18 0,-5-32 47,0 0 0,0 0 1,1 0-1,-1 0 0,0 0 1,1 0-1,-1 0 1,1 0-1,-1 0 0,1-1 1,-1 1-1,1 0 0,0 0 1,0-1-1,-1 1 0,1 0 1,1 0-1,-2-1 33,1 0 0,-1 0 0,1 1 0,-1-1 0,1 0 0,-1 0 0,1-1-1,-1 1 1,1 0 0,-1 0 0,0 0 0,1 0 0,-1 0 0,1 0 0,-1-1 0,1 1 0,-1 0 0,0 0 0,1-1 0,-1 1-1,1 0 1,-1 0 0,0-1 0,1 1 0,-1-1 0,3-2-72,-1-1 0,1 1 0,-1-1 0,0 1-1,0-1 1,2-7 0,6-24-481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 17068,'-6'-3'2304,"1"3"-1400,3 7-448,2 2 2201,1 1-2041,5 0-600,2-3 96,2 0-200,8-4-120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6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13475,'-19'12'1992,"17"-11"-1894,0-1 0,0 1 0,0 0-1,1 0 1,-1 1 0,0-1 0,1 0 0,-1 1-1,1-1 1,-1 1 0,-2 2 0,24 3 863,-3 0-893,1-1-1,-1-1 0,1 0 0,21 2 0,74 5-96,-84-10 52,615 41 38,-110-18-93,1-24-116,-254-3 41,744-34-56,-590 14 137,179 2 30,0 37-11,826 66-22,-595-106 92,-699 14-68,377-36-14,-471 38-31,-21 4-44,-1-1 0,37-11 0,-63 14 61,-3 0 27,0 1 0,0 0 0,-1 0 1,1-1-1,0 1 0,0 0 0,0-1 0,0 1 0,0-1 0,0 1 0,-1-1 0,1 0 0,0 1 0,1-2 0,-2-2-76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16227,'0'12'872,"1"-1"0,-2 0-1,0 0 1,0 1-1,-1-1 1,-5 19-1,-2 11 230,0 20-595,3 1 0,2 0 0,4 0 0,2 1 0,2-1 0,17 78 0,-14-111-283,-3-23-16,-3-21 69,-8-55-54,-2 0 0,-21-78 0,25 129-207,0 3 6,4 12-13,3 5-5,2 5-5,0 0-1,1-1 1,0 0-1,0 0 0,1 0 1,-1 0-1,1-1 1,0 0-1,0 0 1,0 0-1,1-1 1,-1 0-1,1 0 1,0-1-1,-1 0 1,1 0-1,0 0 1,1-1-1,10 0 1,-8 0-1,0-1 0,0 0 0,-1 0 0,1-2 0,0 1 0,-1-1 0,1 0 0,-1-1 0,0 0 0,1 0 0,-2-1 0,1-1 0,0 1 0,7-7 0,-7 4 15,0 0-1,-1-1 0,0 0 0,8-12 0,-13 16-6,0 0-1,0-1 1,0 1-1,-1-1 1,0 1 0,0-1-1,0 0 1,0 1-1,-1-1 1,1 0 0,0-10-1,-4 14-18,-2 6 3,-3 10-1,-1 7 60,1 1 0,2-1 1,0 1-1,1 0 0,0 35 1,3-46-6,1 1 0,1 0-1,0 0 1,0 0 0,1-1 0,1 1 0,1-1 0,-1 0 0,2 0 0,0 0 0,9 18 0,-11-27-106,-1 1 0,1-1 0,0 1 0,0-1 0,0 0 0,1 0 0,-1 0 0,1-1 0,7 5 0,-10-6 24,0-1 0,1 1 0,-1-1 0,0 1 1,0-1-1,1 0 0,-1 0 0,1 1 0,-1-1 0,0 0 1,1 0-1,-1 0 0,0 0 0,1-1 0,-1 1 0,0 0 1,1-1-1,-1 1 0,0-1 0,1 1 0,-1-1 0,0 1 1,0-1-1,0 0 0,1 0 0,-1 1 0,0-1 0,0 0 1,0 0-1,0 0 0,-1 0 0,1 0 0,0-1 0,0 1 1,1-2-1,4-11-97,0 1 0,0-1 0,4-18 0,4-19-332</inkml:trace>
  <inkml:trace contextRef="#ctx0" brushRef="#br0" timeOffset="1">483 152 20300,'-8'-3'2425,"5"2"-1585,-1 1 1673,8 1-1977,7-1-624,3 2-160,4-2 208,14 3-240,1 2-169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0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38 358 18532,'-12'59'2237,"7"-41"-1710,0-1-1,2 1 1,1 0 0,0-1-1,1 1 1,2 33 0,-1-50-506,0 0-1,0 0 1,0 0-1,0-1 1,0 1 0,0 0-1,1 0 1,-1 0-1,0 0 1,0 0 0,1 0-1,-1 0 1,1 0 0,-1-1-1,1 1 1,-1 0-1,1 0 1,-1 0 0,1-1-1,0 1 1,-1 0-1,1-1 1,0 1 0,0-1-1,-1 1 1,1-1 0,0 1-1,0-1 1,0 0-1,0 1 1,0-1 0,0 0-1,0 1 1,-1-1 0,1 0-1,0 0 1,0 0-1,0 0 1,0 0 0,0 0-1,0 0 1,0 0-1,0-1 1,1 1 0,3-2 6,-1 0 0,0 0 0,0-1 0,0 1 0,0-1 0,0 0 0,-1 0 0,6-5 0,12-16 83,-1-2 1,-1 0-1,-1-1 0,-1 0 1,-1-2-1,-2 0 0,13-36 1,-18 41 13,-2 0 1,-1-1-1,5-36 0,-10 50-82,0 1 0,-1 0-1,0 0 1,0 0-1,-1-1 1,0 1-1,-1 0 1,0 0-1,-1 0 1,0 1-1,-6-15 1,7 21-36,0 0-1,0 0 1,0 0 0,0 0 0,0 0 0,0 0-1,-1 1 1,1 0 0,-1-1 0,0 1-1,1 0 1,-1 0 0,0 0 0,0 1 0,-1-1-1,1 1 1,0-1 0,0 1 0,-1 0-1,1 1 1,-1-1 0,1 0 0,-6 1 0,4 0-6,-1 1 1,1-1 0,-1 1 0,1 1 0,-1-1-1,1 1 1,0 0 0,0 0 0,0 0 0,0 1-1,0 0 1,0 0 0,1 0 0,-7 6 0,0 1-12,0 1 0,0 0 1,1 1-1,-10 16 0,16-23 4,1 0 1,0 0-1,1 0 0,-1 0 0,1 0 1,0 1-1,0-1 0,1 1 0,-1-1 1,1 1-1,0 0 0,1-1 0,0 1 1,0 9-1,1-13 2,-1 1 1,1-1-1,0 1 1,0-1-1,0 0 0,1 1 1,-1-1-1,0 0 1,1 0-1,0 0 1,-1 0-1,1 0 0,0 0 1,0-1-1,0 1 1,0-1-1,0 1 0,0-1 1,1 0-1,-1 1 1,0-1-1,1-1 1,-1 1-1,5 1 0,7 1-12,0 0 0,0-2 0,20 1 0,-17-1 0,4 0 8,-1 0 12,0 1-1,0 0 1,-1 1 0,21 7 0,-35-9 9,0 1 1,0 0-1,0 0 1,0 1-1,0-1 1,-1 1-1,1 0 1,-1 1-1,0-1 1,0 1-1,0 0 1,0 0-1,-1 0 1,1 0-1,-1 1 1,0-1-1,0 1 1,-1 0-1,4 9 1,-3-5-93,-1 1 1,0 0 0,0 0 0,-1 0 0,-1 20-1,1 8-414,2-26 337,3-10-83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1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20004,'4'0'1937,"1"2"-1473,18-2-192,11-6 808,16-1-656,5-5-216,8 1-528,-2-1-224,-6 1-520,-4 2-609,-16-2 1185,-8 7-320,-14 2-208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2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2 465 17676,'-1'13'2208,"10"-3"-1192,9-3-463,17-7 2543,8-1-1992,12-9-863,6-2-305,3-6-937,-1-2 937,-4 0-240,-6-1-120</inkml:trace>
  <inkml:trace contextRef="#ctx0" brushRef="#br0" timeOffset="1">607 1 18004,'16'11'2072,"7"-2"-1352,10-3-287,4 2 1255,3 5-992,3 4-72,-5 11-64,-4 3-200,-15 12-144,-12 6-72,-22 11-32,-9 3-8,-13 7-95,-6-1-154,-2-7-735,1-9 824,7-26-152,4-8-64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18164,'27'-73'3135,"-27"72"-3100,0 1 0,0-1 0,1 0 0,-1 1 0,0-1 0,0 1 1,1-1-1,-1 1 0,0-1 0,1 1 0,-1-1 0,1 1 0,-1-1 0,1 1 0,-1-1 0,1 1 0,-1 0 0,1-1 0,-1 1 0,1 0 0,-1-1 0,1 1 0,0 0 0,0 0 62,0 1 0,0-1-1,-1 1 1,1 0 0,0-1-1,-1 1 1,1 0 0,-1 0-1,1 0 1,-1-1 0,1 1-1,-1 0 1,0 0 0,1 0-1,-1 0 1,1 2 0,24 85 1137,22 148 1,-29-132-1262,21 101-1192,-37-195 1029,-2-7 118,0 0 0,1-1 0,-1 1-1,0-1 1,1 0 0,0 1 0,0-1 0,-1 1-1,1-1 1,1 0 0,-1 0 0,0 1-1,0-1 1,1 0 0,-1 0 0,1 0-1,0 0 1,2 2 0,-3-4 44,-1 0 0,1 0 0,-1 0 0,0 0 0,1 0 0,-1 0 1,1 0-1,-1 0 0,1 0 0,-1 0 0,1 0 0,-1 0 0,1 0 0,-1 0 0,0-1 0,1 1 0,-1 0 0,1 0 0,-1 0 1,0-1-1,1 1 0,-1 0 0,1-1 0,-1 1 0,0 0 0,1 0 0,-1-1 0,0 1 0,0-1 0,1 1 0,-1 0 0,0-1 0,8-14-311,-1 0-1,0-1 0,-2 1 0,1-1 0,-2 0 0,4-30 0,-4 30 184,16-104-340,-6 1 0,0-172 0,1 429 1065,-12-84-391,4 53-222,31 166 0,-33-254-31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68 15003,'-20'-20'2337,"3"1"-1161,4 6-544,6 3 1921,7 7-1329,6 3-208,4 3-360,4 3-256,6-2-608,2-1-464,5-3 608,2-1-120,1-2-48</inkml:trace>
  <inkml:trace contextRef="#ctx0" brushRef="#br0" timeOffset="1">489 32 18676,'-10'13'408,"2"1"0,-1 0 0,2 1 0,0 0 0,1 0 0,0 1-1,1-1 1,1 1 0,0 0 0,2 0 0,-1 1 0,2-1 0,0 0 0,1 1 0,4 25 0,-3-38-385,-1 0-1,2 1 1,-1-1 0,0 0 0,1 0 0,0 0 0,0 0 0,0 0 0,0-1 0,1 1-1,0 0 1,-1-1 0,5 4 0,-5-5-11,0-1 1,0 0-1,0 0 0,0 1 0,0-1 1,0-1-1,0 1 0,0 0 1,0 0-1,0-1 0,0 1 0,1-1 1,-1 0-1,0 0 0,0 0 1,0 0-1,1 0 0,-1 0 0,0 0 1,0-1-1,0 1 0,1-1 0,-1 0 1,0 1-1,0-1 0,0 0 1,3-2-1,3-3 97,0 0-1,0 0 1,-1 0 0,0-1 0,0 0 0,-1-1 0,0 1-1,0-1 1,-1-1 0,9-15 0,-4 4 253,-1-1 0,-1 0 1,9-37-1,-14 43-56,0-1 0,1-25 1,-3 37-292,-1 0 1,0-1-1,-1 1 1,1-1-1,-1 1 1,0 0-1,0-1 1,0 1-1,0 0 1,-1 0-1,0 0 1,1 0-1,-6-7 1,6 10-114,0 0 0,-1-1 0,0 1 0,1 0 0,-1 0 0,0 0-1,0 0 1,1 0 0,-1 0 0,0 0 0,-3 0 0,4 0 53,0 1-1,0 0 1,0 0 0,0-1-1,0 1 1,0 0-1,0 0 1,0 0 0,0 0-1,0 0 1,0 1 0,0-1-1,0 0 1,0 0 0,0 1-1,0-1 1,0 0-1,0 1 1,0-1 0,0 1-1,0-1 1,1 1 0,-1-1-1,-1 2 1,0 6-503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40 379 17092,'-1'-24'1296,"1"17"-993,0 1 0,-1-1 0,0 0 0,0 0 0,0 1 0,-1-1 0,-3-7 0,5 13-271,0 1 0,0 0-1,0 0 1,0 0 0,0 0-1,0 0 1,0-1 0,0 1-1,0 0 1,0 0 0,-1 0-1,1 0 1,0 0 0,0-1-1,0 1 1,0 0-1,0 0 1,0 0 0,-1 0-1,1 0 1,0 0 0,0 0-1,0 0 1,0 0 0,-1 0-1,1 0 1,0 0 0,0 0-1,0 0 1,0 0 0,-1 0-1,1 0 1,0 0-1,0 0 1,0 0 0,0 0-1,-1 0 1,1 0 0,0 0-1,0 0 1,0 0 0,0 0-1,-1 0 1,1 0 0,0 0-1,0 1 1,0-1 0,0 0-1,-1 0 1,-4 10 1051,-1 18-802,2 0-1,1-1 1,1 1-1,1 0 1,2 0-1,3 29 0,-2-41-299,0 0-1,0-1 0,2 1 0,6 19 0,-8-32 16,-1 1 1,1-1-1,-1 1 0,1-1 0,0 0 1,1 0-1,-1 0 0,0 0 1,1 0-1,5 4 0,-6-6 9,-1 0 0,1 0 1,0 0-1,0 0 0,0 0 0,0-1 0,0 1 0,0-1 0,0 1 0,0-1 0,1 0 0,-1 0 0,0 0 0,0 0 0,0 0 0,0 0 0,0 0 0,0-1 0,0 1 0,4-2 0,3-2 45,-1-1 0,0 1 0,1-1 0,-2-1 0,1 1 0,-1-1 0,1-1 0,-2 1 0,1-1 0,8-12-1,9-14 274,21-37 0,-43 66-299,71-130 912,-62 111-658,-1 0-1,-2-1 0,12-49 0,-19 59-90,-3 19-69,-7 24-50,1 12-132,2 0 0,1 0 0,2 1 1,3 58-1,1-89 33,0-1 0,1 0 0,0 1 0,1-1 0,-1 0 0,6 9-1,-7-16 27,0-1 0,0 0-1,0 0 1,0 0 0,1 0-1,-1 0 1,1-1 0,-1 1-1,1 0 1,0-1 0,0 1-1,-1-1 1,1 1 0,3 0-1,-4-1 10,1-1 0,0 1 0,0-1 0,-1 0 0,1 0 0,0 0 0,-1 0-1,1 0 1,0 0 0,0 0 0,-1 0 0,1-1 0,0 1 0,-1-1 0,1 1 0,0-1-1,-1 0 1,1 0 0,-1 1 0,1-1 0,-1 0 0,2-2 0,5-3 53,0-2 0,0 1 1,-1-1-1,0 0 1,-1 0-1,1-1 0,-2 0 1,1 0-1,-1 0 0,5-14 1,1-6 181,0-1 1,7-38-1,-13 46-112,-1 0 1,0-1-1,-2 1 0,-1-1 0,0 1 0,-5-33 0,-3 34-83,1 16-57,5 5 11,1 0-1,0 0 1,-1 1 0,1-1-1,-1 0 1,1 1 0,0-1-1,-1 0 1,1 0 0,0 1-1,0-1 1,-1 1-1,1-1 1,0 0 0,0 1-1,-1-1 1,1 0 0,0 1-1,0-1 1,0 1 0,0-1-1,0 1 1,0 0 0,-3 8-37,2 1-1,-1-1 1,2 1 0,-1 0 0,1 0 0,0-1 0,1 1 0,4 16 0,-4-18 2,1-1 1,0 1-1,0 0 1,1-1-1,0 1 1,1-1 0,-1 0-1,1 0 1,1 0-1,-1-1 1,7 7-1,-9-11 26,0 0-1,-1-1 1,1 1 0,1 0-1,-1-1 1,0 0-1,0 1 1,0-1 0,1 0-1,-1 0 1,1 0 0,-1-1-1,1 1 1,-1-1-1,1 1 1,-1-1 0,1 0-1,4 0 1,-3-1 6,0 1 0,-1-1 0,1-1 0,0 1 0,-1 0-1,1-1 1,-1 0 0,1 0 0,-1 0 0,0 0 0,4-4 0,2-2 24,0-2 0,0 1-1,-1-1 1,-1 0 0,1-1 0,7-16 0,-9 16 23,-1-1 0,0 1 1,-1-1-1,0 0 0,-1 0 0,-1 0 1,0-1-1,0 1 0,-1-13 0,-1 24-42,0 0 0,1 0 0,-1 1 0,0-1 0,0 0 0,0 0 0,-1 0 0,1 1-1,0-1 1,0 0 0,0 0 0,0 1 0,-1-1 0,1 0 0,0 0 0,-1 1 0,1-1-1,-1 0 1,1 1 0,-1-1 0,1 0 0,-1 1 0,1-1 0,-2 0 0,1 1-3,1 0 0,-1 0-1,0 0 1,0 0 0,0 1 0,1-1 0,-1 0 0,0 0 0,1 1 0,-1-1 0,0 1 0,1-1 0,-1 0 0,0 1 0,1-1 0,-1 1 0,1 0-1,-1-1 1,0 2 0,-4 3-27,1 1-1,0 0 0,-7 12 1,5-4-13,1 0 1,0 0 0,-3 20 0,6-27 12,1 1 0,0-1 1,1 1-1,-1 0 0,1-1 1,1 1-1,0-1 0,2 10 1,-3-16 20,0 1 1,1-1-1,-1 0 1,1 0-1,-1 0 0,1 0 1,-1 0-1,1 0 1,0 0-1,0 0 1,-1 0-1,1 0 1,0 0-1,0-1 1,0 1-1,0 0 1,0-1-1,0 1 1,0 0-1,0-1 1,0 1-1,0-1 0,1 0 1,-1 1-1,0-1 1,0 0-1,0 0 1,0 0-1,1 1 1,-1-1-1,0 0 1,0-1-1,0 1 1,1 0-1,-1 0 1,2-1-1,5-1-37,0-1 0,-1 0-1,1 0 1,9-6 0,-8 4-30,-1 1-4,0 1 0,1-1 0,-1 1 0,1 0 0,0 1 0,14-2 0,-20 4 47,0 0 0,0 0 0,0 0 0,0 0 0,0 1 0,0-1 0,0 1 0,0 0 0,0 0 0,0 0 0,0 0 0,0 0 0,-1 1 0,1-1 0,0 1 0,-1 0 0,1-1 0,-1 1 0,0 1 0,0-1 0,0 0 0,4 5 0,-1 2-49,1 0 0,-1 0-1,-1 1 1,6 18 0,-7-59 870,-14-109 748,2 53-910,9 86-625,0 0 0,0 0 1,-1 0-1,1 0 0,0 0 0,0 0 0,1-1 0,-1 1 1,0 0-1,0 0 0,0 0 0,1 0 0,-1 0 1,0 0-1,1 0 0,-1 0 0,1 0 0,1-1 0,-1 1-19,0 1-1,0-1 0,0 1 1,0-1-1,1 1 0,-1-1 1,0 1-1,1 0 1,-1 0-1,0 0 0,0 0 1,1 0-1,-1 0 0,0 0 1,3 0-1,14 2-514,-1-1-1,1-1 1,0-1 0,22-4-1,-34 4 376,0 0 0,0-1-1,0 0 1,0 0 0,0 0 0,-1-1 0,1 0-1,0 0 1,-1 0 0,0-1 0,0 0-1,0 0 1,0 0 0,-1 0 0,7-10 0,8-23-596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5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19260,'-7'19'1768,"4"1"-1343,9-1-369,5-1 664,11-3 872,2-1-1248,12-5-168,1-6-16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6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82 431 16620,'-12'17'1253,"0"1"1,1 0 0,-10 24 0,16-32-746,1 1 0,0-1 1,1 1-1,0 0 0,1 0 0,0 0 0,-1 19 0,3-28-455,0 0 0,0 0 0,1 0 0,-1 1-1,0-1 1,1 0 0,-1 0 0,1 0 0,0 0 0,0 0 0,0 0-1,0 0 1,0 0 0,0-1 0,0 1 0,1 0 0,-1 0 0,0-1-1,1 1 1,0-1 0,2 2 0,-2-2-31,0 0 1,1 0-1,-1 0 0,0 0 0,1-1 1,-1 1-1,0-1 0,1 1 0,-1-1 1,1 0-1,-1 0 0,1 0 0,-1-1 1,1 1-1,-1 0 0,0-1 0,1 0 1,3-1-1,3-2 23,0-1-1,-1 1 1,1-2 0,-1 1-1,0-1 1,-1 0 0,0-1 0,0 0-1,8-9 1,2-5 123,-2-1 1,16-28-1,-14 21 1,-2-1 0,-1 0 0,-2-1 0,-1-1 0,-1 0 0,-2 0 0,-1-1-1,-2 0 1,-1 0 0,-1-1 0,-3-43 0,0 69-141,-2-1-1,1 0 1,-1 1-1,-1-1 1,1 1-1,-5-10 1,6 17-26,0-1 1,0 1-1,1-1 1,-1 1 0,0-1-1,-1 1 1,1 0-1,0-1 1,0 1-1,0 0 1,-1 0-1,1 0 1,-1 0-1,1 0 1,-3-1-1,3 2-3,-1 0 0,1 0 0,-1-1 0,1 1 0,0 1-1,-1-1 1,1 0 0,0 0 0,-1 0 0,1 1 0,0-1 0,-1 1-1,1-1 1,0 1 0,0-1 0,-1 1 0,1 0 0,0-1-1,0 1 1,0 0 0,0 0 0,-2 2 0,-3 3-4,1 1 1,-1 0-1,1 0 1,0 0-1,1 0 0,0 1 1,0 0-1,0 0 1,-3 15-1,0 0-40,2-1 1,-3 36-1,6-42-41,1-1 0,1 1 0,0 0 1,1-1-1,1 1 0,7 26 0,-8-36-17,2 1 0,-1-1 0,1 1 0,0-1 0,0 0 0,0 0 0,1 0 0,0 0 0,0-1 0,1 0 0,0 0 0,0 0 0,0 0 0,0-1 0,0 0 0,1 0 0,9 5 0,-4-4-30,1-1 0,-1-1 0,1 0 0,-1 0 0,1-1 0,18 1 0,26-2-407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6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17276,'-3'-16'2837,"5"19"-429,6 29 11,24 207 498,-12-70-2637,-19-163-273,-1 0 6,1 0-1,0 0 0,0 0 0,1 0 0,-1 0 1,2 0-1,3 9 0,-6-15-8,0 0 1,1 0-1,-1 1 0,0-1 0,0 0 1,1 0-1,-1 0 0,0 1 0,1-1 1,-1 0-1,0 0 0,0 0 0,1 0 0,-1 0 1,0 0-1,1 0 0,-1 0 0,0 0 1,1 0-1,-1 0 0,0 0 0,1 0 1,-1 0-1,0 0 0,1 0 0,-1 0 1,0 0-1,1 0 0,-1 0 0,0 0 1,1 0-1,-1-1 0,0 1 0,1 0 1,-1 0-1,0 0 0,0-1 0,1 1 1,-1 0-1,0 0 0,0-1 0,11-14 151,3-19 87,-1 0-1,14-60 0,-18 58-93,2 1 0,25-58 1,-36 92-152,1-1-1,0 0 1,0 0 0,0 1 0,0-1 0,0 1-1,1-1 1,-1 1 0,3-2 0,-4 2 0,1 1-1,-1 0 1,1 0-1,-1-1 1,0 1 0,1 0-1,-1 0 1,1 0-1,-1 0 1,1 0 0,-1 0-1,0 0 1,1 0-1,-1 0 1,1 0 0,-1 0-1,1 0 1,-1 0-1,1 0 1,-1 0 0,0 0-1,1 0 1,-1 0-1,1 1 1,-1-1 0,1 0-1,1 2-11,0 0 1,-1 0-1,1 1 0,0-1 0,-1 0 0,0 0 0,1 1 1,-1-1-1,0 1 0,0-1 0,-1 1 0,2 2 1,9 39-183,-7-27 113,0 0 0,1 0 0,1-1 0,0 1-1,14 23 1,-19-39 85,-1 0 0,1 0 0,0 0 0,-1 0-1,1 0 1,0 0 0,-1-1 0,1 1 0,0 0 0,0 0 0,0-1-1,0 1 1,0-1 0,0 1 0,0-1 0,0 1 0,0-1 0,0 1-1,0-1 1,0 0 0,0 0 0,0 1 0,0-1 0,0 0 0,0 0-1,0 0 1,0 0 0,1 0 0,-1-1 0,0 1 0,0 0 0,0 0-1,0-1 1,0 1 0,0-1 0,0 1 0,0-1 0,0 1 0,0-1 0,1 0-1,2-3 29,0 1 0,-1-1 0,1 0-1,-1 0 1,1 0 0,-1 0 0,3-7 0,5-11 150,0 0 1,-2 0-1,-1-1 1,9-39 0,-7 11 250,3-54 1,-13 136-470,1-1 0,2 0 0,0 1 0,3-1 0,10 34 0,-14-53-23,1-1 1,1 0-1,6 14 0,-8-21 12,-1-1 0,1 1-1,-1-1 1,1 0-1,0 0 1,-1 0-1,1 0 1,4 3-1,-5-4 0,0-1 0,0 1-1,0-1 1,0 1-1,0-1 1,0 0-1,0 1 1,0-1-1,0 0 1,0 0 0,0 1-1,1-1 1,-1 0-1,0 0 1,0 0-1,0 0 1,0-1 0,0 1-1,0 0 1,1 0-1,0-1 1,0 0-49,0-1 1,0 1-1,0 0 1,0-1-1,0 1 0,0-1 1,0 0-1,-1 0 1,1 0-1,-1 0 1,1 0-1,-1 0 0,0 0 1,0 0-1,2-5 1,11-39-436,-13 41 426,9-45-589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18668,'-3'20'1400,"3"8"-1128,3 0-272,3 1 128,5 0-576,2-9 432,6 0-144,2-10-176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19452,'-63'51'4205,"45"-37"-3477,-1 0-1,2 1 1,0 1-1,1 1 1,-15 19-1,27-31-715,1 1-1,0-1 1,0 1-1,0 0 1,1-1-1,-1 1 1,2 0 0,-1 1-1,1-1 1,0 0-1,0 0 1,0 1-1,1-1 1,0 0-1,0 1 1,1-1 0,0 0-1,0 0 1,0 1-1,1-1 1,0 0-1,0 0 1,4 7-1,-3-6-20,1-1 0,-1 0 0,1 0 0,0 0 0,1 0-1,0-1 1,-1 0 0,2 0 0,-1 0 0,0 0 0,1-1-1,0 0 1,0 0 0,0-1 0,1 0 0,-1 0 0,1 0-1,0-1 1,-1 0 0,1 0 0,0 0 0,0-1 0,0 0-1,9-1 1,-3 0-168,-1 0 1,1-1-1,-1-1 0,0 0 1,1 0-1,-1-2 0,0 1 0,-1-1 1,1-1-1,-1 0 0,0-1 1,0 0-1,11-9 0,20-19-272,2-5-149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84 551 16788,'-2'4'347,"0"-1"0,0 0 0,0 0 0,0 0 1,-1 0-1,1 0 0,-1 0 0,1-1 0,-4 3 1,-14 15 1273,15-12-1259,0 1 0,1-1 0,-1 1-1,2-1 1,-1 1 0,2 0 0,-1 1 0,1-1 0,-2 14 0,4-20-329,-1-1-1,1 1 1,0 0-1,0 0 1,0 0-1,0 0 0,1 0 1,-1 0-1,1 0 1,0 0-1,0 0 1,0 0-1,0-1 1,0 1-1,0 0 1,1-1-1,-1 1 1,1-1-1,0 0 1,0 1-1,0-1 1,0 0-1,0 0 1,0 0-1,1 0 1,-1-1-1,1 1 0,-1 0 1,1-1-1,0 0 1,-1 0-1,1 0 1,4 1-1,2 0-25,0-1 0,-1 0 0,1-1 0,0 0-1,0-1 1,0 0 0,0 0 0,0 0-1,0-1 1,9-4 0,-3 1-5,0-1 1,0-1-1,0 0 1,23-16-1,-30 17 2,0-1 1,0-1-1,0 0 1,-1 0-1,-1 0 1,1-1-1,-1 0 0,-1 0 1,1 0-1,-2-1 1,1 0-1,-1 0 1,-1 0-1,0 0 0,0-1 1,-1 1-1,1-16 1,-1 3 7,-1-1 0,0 0 0,-2 0 0,-1 1 0,-1-1 0,-11-40 0,12 56-19,-1 0 1,0 0-1,0 0 0,-7-10 1,10 17 3,-1 0 0,0 0 0,0-1 0,0 1 0,0 0 0,0 0 0,0 0 0,0 0 0,0 1 0,0-1 0,0 0 0,0 0 0,0 1 1,-1-1-1,0 0 0,1 1 0,0 0 1,0 0 0,0 0 0,0 0 0,0 0 0,0 0 0,0 1-1,1-1 1,-1 0 0,0 1 0,0-1 0,0 0 0,1 1-1,-1-1 1,0 1 0,0-1 0,1 1 0,-1 0 0,0-1-1,1 1 1,-1 0 0,1-1 0,-1 1 0,1 0 0,-1 0 0,0 1-1,-2 4-5,0 1 0,0-1 0,1 1 0,0 0 0,0 0 0,1 0 0,0 0 0,0 0 0,0 1 0,1 11 0,1 4-18,1 0 1,5 25-1,-3-28 19,1 0 0,14 36 0,-16-49 10,0-1 1,0 1-1,1-1 1,0 1-1,0-1 0,0 0 1,1-1-1,0 1 1,0-1-1,0 0 1,8 6-1,-10-10 16,-1 1-1,0-1 0,1 0 1,-1 1-1,0-1 1,1-1-1,-1 1 1,1 0-1,0-1 1,-1 1-1,1-1 1,0 0-1,-1 1 1,1-1-1,0-1 1,-1 1-1,1 0 1,2-1-1,-1-1 19,0 1 0,0-1-1,-1 0 1,1 0-1,-1 0 1,1 0 0,-1 0-1,0-1 1,0 0-1,5-5 1,1-3 81,0-1 0,-1-1 0,0 1 1,-1-1-1,7-19 0,6-23 218,-2-1 0,-3 0 0,-2-2 0,-3 1 0,5-111 0,-14 155-304,0 5-12,-1 1 0,0-1 0,0 0 0,0 1 0,-1-1 0,-3-10 0,4 18-19,0-1 0,0 1 0,0 0 0,0-1-1,0 1 1,0 0 0,0 0 0,0-1 0,0 1-1,0 0 1,0-1 0,0 1 0,-1 0 0,1 0-1,0-1 1,0 1 0,0 0 0,0 0 0,-1-1-1,1 1 1,0 0 0,0 0 0,-1 0 0,1 0-1,0-1 1,0 1 0,-1 0 0,1 0 0,0 0-1,0 0 1,-1 0 0,1 0 0,0 0 0,-1-1-1,1 1 1,-7 10-11,-3 22-19,4 3 19,1 0 1,2 0-1,2 1 1,1-1-1,2 1 1,1-1-1,2 0 1,16 63-1,-15-81 10,0-1-1,1 0 1,1 0-1,11 17 1,-17-29-3,1 1 1,-1-1 0,1-1 0,0 1 0,1 0-1,-1-1 1,1 1 0,-1-1 0,1 0 0,0-1 0,0 1-1,0 0 1,0-1 0,1 0 0,-1 0 0,1 0-1,-1-1 1,1 0 0,8 2 0,-12-3-4,0 0 0,0 0 0,0 0 0,0 0 0,0 0 0,0 0 0,0 0 0,0 0 0,0 0 0,0-1 0,0 1 0,0 0 0,0-1 0,0 1 0,0-1 0,0 1 0,0-1 0,-1 1 0,1-1 0,0 0 0,0 1 0,0-1 0,-1 0 0,1 0 0,1-1 0,-2 0-11,1 1-1,-1-1 0,0 0 1,1 1-1,-1-1 1,0 0-1,0 0 1,0 1-1,0-1 1,0 0-1,-1 0 0,1 1 1,-1-4-1,-2-3-79,0 0 0,0 0-1,-1 1 1,0 0 0,-8-12-1,-17-14-193,-1 1 0,-2 1 0,-1 2 0,-1 1-1,-40-24 1,74 52 301,-1 0-1,1 0 0,0 0 0,0 0 1,-1-1-1,1 1 0,0 0 1,0 0-1,-1 0 0,1 0 1,0 0-1,0 0 0,-1-1 1,1 1-1,0 0 0,0 0 1,0 0-1,0-1 0,-1 1 1,1 0-1,0 0 0,0-1 1,0 1-1,0 0 0,0 0 1,0-1-1,0 1 0,-1 0 1,1 0-1,0-1 0,0 1 1,0 0-1,0 0 0,0-1 1,0 1-1,0 0 0,0-1 1,0 1-1,1 0 0,-1 0 1,0-1-1,0 1 0,0 0 1,0 0-1,0-1 0,0 1 0,0 0 1,1 0-1,-1 0 0,0-1 1,0 1-1,0 0 0,1 0 1,-1 0-1,0-1 0,1 1 1,12-4 236,94-15 26,132-28-2621,-186 34 1826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8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0 435 19428,'0'7'2081,"16"-7"-1017,10-6-320,21-9 1200,15-7-311,21-8-345,9-1-184,21-5-336,7-2-135,7-3-369,-1-1-224,-15 5-568,-4 0-481,-17 4 793,-10-4-144,-24 1-136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8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74 19260,'-2'-1'96,"0"0"0,1 0 1,-1 0-1,0 0 0,0 1 0,1-1 0,-1 1 0,0 0 1,0-1-1,0 1 0,0 0 0,1 0 0,-1 0 0,0 0 1,0 0-1,0 0 0,0 1 0,1-1 0,-1 1 0,0-1 0,0 1 1,1 0-1,-1 0 0,0-1 0,-2 3 0,-2 1 72,0 1 0,0-1 0,0 1 0,1 0 0,-7 8 0,4-3-109,1 0 1,0 0 0,1 1 0,0 0 0,1 0 0,0 1-1,0 0 1,2 0 0,-5 18 0,6-20-127,0 1 0,1 0 0,0-1 0,1 1-1,0-1 1,1 1 0,0 0 0,0-1 0,2 1 0,-1-1 0,6 14 0,-8-22 70,1 0 1,0 0-1,-1 0 0,1 0 1,0 0-1,0 0 0,1-1 1,-1 1-1,0 0 0,1-1 1,-1 1-1,1-1 0,-1 1 1,1-1-1,-1 0 0,1 1 1,0-1-1,0 0 0,0 0 1,0 0-1,0-1 1,0 1-1,0 0 0,0-1 1,0 1-1,0-1 0,0 0 1,0 0-1,0 0 0,0 0 1,1 0-1,-1 0 0,0 0 1,0-1-1,0 1 0,0-1 1,0 0-1,0 1 0,0-1 1,3-2-1,3-2 108,-1 0 0,0-1-1,1 0 1,-2 0 0,1 0-1,-1-1 1,0 0 0,0-1 0,-1 1-1,5-10 1,7-14 552,17-42 1,-16 27 89,-2-2 0,14-67 0,-25 99-623,-3 20-178,-2 30-345,0-19 157,2 24-1618,1 0 0,15 73 0,-6-85 931,2-14-287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17052,'-4'9'280,"0"1"1,1 0 0,0-1 0,1 1 0,0 0 0,0 0-1,1 1 1,0-1 0,1 17 0,0-4 318,0-21-564,-1 92 870,1-80-813,1 0-1,1-1 1,1 1-1,7 23 1,-10-35-60,0 0 1,1-1 0,-1 1 0,1 0-1,0-1 1,0 1 0,-1-1 0,1 1-1,0-1 1,0 1 0,1-1-1,-1 1 1,0-1 0,0 0 0,1 0-1,-1 0 1,0 0 0,1 0 0,-1 0-1,1 0 1,0 0 0,-1 0 0,1-1-1,0 1 1,-1-1 0,1 1-1,0-1 1,-1 0 0,1 1 0,0-1-1,0 0 1,0 0 0,-1-1 0,1 1-1,3-1 1,3-1 142,0-2 1,1 1-1,-1-1 1,0 0-1,13-11 0,-2 4 29,-12 6-132,0 2 1,0-1 0,0 1 0,1 0 0,0 0-1,-1 1 1,1 0 0,11-2 0,-17 4-73,0 0-1,1 0 1,-1 0 0,0 0-1,1 1 1,-1-1 0,0 1-1,0-1 1,1 1 0,-1 0-1,0 0 1,0-1 0,0 2-1,0-1 1,0 0 0,0 0-1,0 1 1,0-1 0,0 1-1,-1-1 1,1 1 0,-1 0-1,1 0 1,-1 0 0,0 0-1,1 0 1,-1 0 0,0 0-1,0 0 1,-1 0 0,1 0-1,0 1 1,0 1 0,0 2 64,0 0 0,-1 0 1,1 0-1,-1 1 0,-1-1 1,1 0-1,-1 0 0,0 0 1,0 0-1,-1 0 1,1-1-1,-1 1 0,-1 0 1,1-1-1,-1 1 0,0-1 1,0 0-1,-1 0 0,1 0 1,-1 0-1,0-1 0,-1 0 1,1 0-1,-10 7 0,10-7-53,0-1 0,-1 0 0,1 0 0,-1 0 0,0-1 0,0 0-1,0 0 1,0 0 0,0 0 0,0-1 0,-1 0 0,1 0-1,0 0 1,-1-1 0,1 1 0,-1-1 0,1-1 0,0 1-1,-1-1 1,1 0 0,-1 0 0,1 0 0,0-1 0,0 0 0,0 0-1,0 0 1,-9-6 0,11 5-28,0 0 0,0 0 0,0 1 0,1-2 0,-1 1 1,1 0-1,0 0 0,0-1 0,0 1 0,0-1 0,0 0 0,-1-4 0,-2-19-316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59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219 206 21613,'-6'-5'362,"0"-1"0,-1 1 0,1 0 0,-1 1 0,0 0 1,-1 0-1,1 0 0,-1 1 0,1 0 0,-16-3 1,19 5-282,0 0 0,0 1 1,0 0-1,0 0 1,-1 0-1,1 0 1,0 1-1,0 0 1,0 0-1,0 0 0,0 0 1,0 0-1,1 1 1,-1 0-1,0 0 1,1 0-1,-1 0 1,1 0-1,0 1 0,0-1 1,0 1-1,0 0 1,-4 5-1,3-2-65,0-1 0,0 1 0,1 1 0,0-1 1,0 1-1,0-1 0,1 1 0,-2 8 0,3-11-27,0 0 0,0 0 0,1 0 0,0-1 0,-1 1 1,1 0-1,1 0 0,-1 0 0,0 0 0,1 0 0,0-1 0,0 1 1,0 0-1,0 0 0,1-1 0,2 6 0,-2-8 2,-1 1-1,1 0 1,0-1-1,0 0 1,-1 1-1,1-1 1,0 0 0,0 0-1,1 0 1,-1 0-1,0 0 1,0 0-1,0-1 1,1 1-1,-1-1 1,0 1 0,0-1-1,1 0 1,-1 0-1,0 0 1,1 0-1,-1 0 1,3-1-1,7-1-104,1-1 0,23-8 0,-23 7-2,-6 1 42,1 1 0,-1 0 0,1 0 0,0 0 0,0 1 0,-1 1 0,1-1 0,0 1 0,14 2 0,-18-1 38,0 1 1,-1-1-1,1 1 1,0-1-1,-1 1 1,1 0-1,-1 0 1,0 1-1,1-1 1,-1 1-1,0 0 0,0-1 1,-1 1-1,1 1 1,-1-1-1,1 0 1,-1 0-1,0 1 1,0 0-1,-1-1 1,2 6-1,5 10 48,-2 1-1,-1 0 0,0 0 1,-2 1-1,0-1 1,-1 1-1,-2 28 1,-1-25 222,-1 1-1,-1-1 1,-1 0 0,-1 0 0,-16 45 0,17-58-67,-2 0 1,1 0-1,-13 18 1,17-27-159,0 0 0,-1 0-1,1 0 1,-1 0 0,0 0 0,1 0 0,-1 0 0,0-1 0,0 1 0,0-1 0,0 1 0,0-1-1,-1 0 1,1 0 0,0 0 0,0 0 0,-1 0 0,1-1 0,-1 1 0,1 0 0,-1-1 0,1 0-1,-1 0 1,-4 0 0,6 0-18,0-1-1,-1 0 1,1 1 0,0-1-1,0 0 1,0 1-1,0-1 1,0 0 0,0 0-1,0 0 1,0 0 0,0 0-1,0 0 1,0 0-1,0 0 1,1-1 0,-1 1-1,1 0 1,-1 0-1,1-1 1,-1 1 0,1 0-1,-1-2 1,-3-35-162,5 13 124,1-1 0,1 1 0,1 0 0,2 1 0,0-1 0,1 1 0,2 1 0,11-24 0,103-176 93,-53 116-16,16-27-8,-83 129-24,-1 2-8,1-1-1,-1 0 1,0 0-1,0 0 1,0 0 0,-1-1-1,1 1 1,-1 0-1,0-1 1,0 1-1,0-7 1,-1 10 7,0 0 0,0 1 0,0-1 0,0 1 0,0-1 0,-1 1 0,1-1 0,0 0 0,0 1 0,0-1 0,-1 1 0,1-1 0,0 1 0,0-1 0,-1 1 0,1-1 0,-1 1 0,1 0 0,0-1 0,-1 1 0,1-1 0,-1 1 0,1 0 0,-1-1 0,1 1 0,-1 0 0,1 0 1,-1-1-1,1 1 0,-1 0 0,0 0 0,1 0 0,-1 0 0,1 0 0,-1 0 0,1 0 0,-1 0 0,0 0 0,1 0 0,-1 0 0,1 0 0,-1 0 0,1 0 0,-1 1 0,0-1 0,0 0 0,-3 2-3,0-1-1,1 1 1,-1 0 0,0 0 0,-6 4 0,-1 4 12,-1 0 0,1 0 0,0 1 0,1 1 0,1 0 0,-17 25 0,20-26 25,0 0 0,0 0 0,1 1 0,1 0 0,0 0 0,0 0 0,1 0 0,-3 25 0,6-34-52,0-1-1,0 1 1,0 0 0,0-1-1,0 1 1,1 0-1,-1-1 1,1 1 0,-1-1-1,1 1 1,0-1-1,0 1 1,0-1 0,0 0-1,1 1 1,-1-1-1,1 0 1,-1 0 0,1 0-1,0 0 1,0 0 0,0 0-1,0-1 1,0 1-1,0-1 1,0 1 0,0-1-1,1 0 1,-1 0-1,1 0 1,-1 0 0,1 0-1,-1 0 1,1-1-1,-1 1 1,1-1 0,0 0-1,3 0 1,6 0-128,1 0-1,0-1 1,0-1 0,-1 0 0,1 0-1,19-8 1,23-10-218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0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22237,'1'9'919,"1"1"-1,-2-1 1,1 15 0,-29 220 1483,-1 17-1450,29-252-909,0 1 0,0 0-1,1 0 1,0 0 0,1-1 0,4 17-1,-5-24-48,0 0 0,0 0-1,0 0 1,0 0 0,0 0-1,0 0 1,1 0 0,-1 0-1,1 0 1,-1-1 0,1 1-1,0 0 1,0-1 0,0 0-1,-1 1 1,1-1 0,0 0-1,1 0 1,-1 0 0,0 0-1,0 0 1,0-1 0,1 1 0,-1-1-1,0 1 1,0-1 0,1 0-1,-1 0 1,0 0 0,1 0-1,-1 0 1,0-1 0,4 0-1,3-1-160,1-1 1,-1-1-1,-1 0 0,1 0 0,-1 0 1,1-1-1,-1 0 0,0-1 0,-1 0 0,0 0 1,0-1-1,0 0 0,0 0 0,8-14 0,7-15-371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0 302 20820,'0'3'233,"0"0"0,0 0 0,1 1 0,-1-1 0,1 0 0,-1 0 0,1 0-1,0 0 1,0 0 0,3 5 0,-3-7-153,0 0 1,0 1-1,0-1 0,0 0 1,0 0-1,1 0 1,-1 0-1,0 0 0,1 0 1,-1 0-1,1-1 0,-1 1 1,1 0-1,-1-1 0,1 1 1,-1-1-1,1 0 1,-1 1-1,1-1 0,0 0 1,-1 0-1,1 0 0,2 0 1,4-1 27,0-1-1,1 1 1,-1-1 0,0-1 0,0 1 0,-1-2 0,1 1 0,0-1 0,-1 0-1,0 0 1,0-1 0,0 0 0,-1 0 0,12-12 0,-12 10-92,1 0-1,-1-1 1,0 1 0,0-1 0,-1 0-1,0-1 1,-1 1 0,0-1 0,0 0-1,-1 0 1,0 0 0,3-17 0,-5 23-8,-1-1 0,0 1 1,0-1-1,0 1 0,-1-1 0,1 1 1,-1-1-1,1 1 0,-1-1 1,0 1-1,-1 0 0,1 0 0,-1-1 1,1 1-1,-1 0 0,0 0 1,-4-4-1,5 5-5,0 1 0,0 0 0,-1 0-1,1 0 1,0 1 0,-1-1 0,1 0 0,-1 0 0,1 1 0,-1-1 0,1 1 0,-1-1 0,1 1-1,-1 0 1,0 0 0,-2-1 0,2 2 0,-1-1-1,0 0 0,1 1 1,-1 0-1,1 0 1,-1 0-1,1 0 0,-1 0 1,1 0-1,0 0 1,0 1-1,-1-1 0,-1 3 1,-5 4 0,0 1 1,0 1 0,1-1-1,0 1 1,1 1-1,0-1 1,1 1 0,0 1-1,-7 17 1,6-9 0,0 1 0,1 0 0,1 1 0,-4 35 0,8-52 0,1 1 1,0-1-1,0 0 0,0 1 1,1-1-1,0 0 0,2 10 1,-3-14-4,1 0 0,-1 0 1,1 0-1,0 0 0,-1 0 0,1 0 1,0 0-1,0 0 0,-1 0 0,1 0 1,0 0-1,0 0 0,0-1 0,0 1 1,0 0-1,0-1 0,0 1 0,1-1 1,-1 1-1,0-1 0,0 0 1,0 1-1,0-1 0,1 0 0,-1 0 1,0 0-1,0 0 0,0 0 0,1 0 1,-1 0-1,0 0 0,0 0 0,1-1 1,-1 1-1,0 0 0,0-1 0,0 1 1,2-2-1,7-2 9,0 0 0,0-2 0,-1 1 0,1-1 0,-1 0 0,-1-1 0,12-11 0,55-62 124,-61 65-104,3-6 11,-13 15-33,1 0 0,-1 0 0,1 1 0,1-1 0,-1 1 0,1 0 0,11-7 0,-17 12-4,0 0-1,1 0 0,-1 0 1,1 0-1,-1 0 1,1 0-1,-1 0 0,0 0 1,1 0-1,-1 0 1,1 0-1,-1 0 0,1 0 1,-1 0-1,0 0 1,1 0-1,-1 1 0,1-1 1,-1 0-1,0 0 1,1 0-1,-1 1 0,0-1 1,1 0-1,-1 1 0,0-1 1,1 0-1,-1 1 1,0-1-1,0 0 0,1 1 1,-1-1-1,0 0 1,0 1-1,0-1 0,0 1 1,0-1-1,1 0 1,-1 1-1,0-1 0,0 1 1,0-1-1,0 1 1,0-1-1,0 0 0,0 2 1,1 23 88,-1-22-77,-9 132 696,13-114-470,-4-21-226,0 0 0,0 1 1,0-1-1,1 1 0,-1-1 1,0 0-1,0 1 0,1-1 0,-1 0 1,0 1-1,1-1 0,-1 0 1,1 1-1,-1-1 0,0 0 0,1 0 1,-1 0-1,1 1 0,-1-1 1,1 0-1,-1 0 0,0 0 0,2 0 1,-1 0 10,1 0 1,0-1-1,-1 0 1,1 1-1,-1-1 1,1 0-1,-1 1 1,1-1-1,-1 0 0,0 0 1,1 0-1,-1-1 1,0 1-1,0 0 1,0 0-1,0-1 1,0 1-1,2-3 1,51-77 440,-27 38-357,42-49 1,-68 90-121,1 0 1,-1 1-1,1-1 1,0 0-1,-1 1 1,1 0-1,0-1 1,4-1-1,-5 3 7,-1 0 0,1 0 0,0 0 0,-1 0-1,1 0 1,-1 0 0,1 0 0,0 0-1,-1 0 1,1 0 0,-1 0 0,1 0 0,-1 1-1,1-1 1,0 0 0,-1 0 0,1 1-1,-1-1 1,1 0 0,-1 1 0,0-1 0,1 1-1,-1-1 1,1 0 0,-1 1 0,1-1 0,-1 1-1,0-1 1,0 1 0,1-1 0,-1 1-1,0 0 1,0-1 0,1 1 0,-1-1 0,0 1-1,0-1 1,0 1 0,0 0 0,0 0-1,3 14-26,-1 0-1,-1 0 0,0 0 1,-1 0-1,-2 23 0,0 11-13,1-48 44,1 0 1,0 0-1,0 0 0,0 0 0,0 0 0,0 1 0,0-1 0,0 0 0,0 0 0,1 0 0,-1 0 0,0 0 0,1 0 0,-1 0 0,1 0 0,-1 0 0,1 0 0,-1 0 0,2 1 0,-1-2 1,-1 0 1,1 0-1,-1 0 0,1 0 0,0 0 1,-1-1-1,1 1 0,-1 0 0,1 0 1,0 0-1,-1-1 0,1 1 1,-1 0-1,1 0 0,-1-1 0,1 1 1,-1-1-1,1 1 0,-1 0 0,0-1 1,1 1-1,-1-1 0,0 1 0,1-1 1,26-40-14,-26 39 2,15-28-146,6-8-1707,-1-1-1,28-78 1,-38 59-134,-8 29 812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1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19612,'-3'9'407,"0"0"-1,0 1 0,1-1 1,1 1-1,0-1 1,0 1-1,1 12 1,-1 2 319,-3 49 612,6 79 0,1-112-1188,1 1-1,3-1 1,18 60-1,-23-93-209,8 23-345,-9-28 313,0-1 1,-1 1-1,1-1 0,0 1 0,0-1 0,0 0 0,0 1 0,0-1 0,0 0 1,0 0-1,0 0 0,0 1 0,1-1 0,-1 0 0,2 0 0,-3-1 27,1 0-1,-1-1 1,0 1 0,1 0-1,-1-1 1,0 1-1,1 0 1,-1-1-1,0 1 1,0-1 0,1 1-1,-1-1 1,0 1-1,0 0 1,0-1 0,0 1-1,0-1 1,0 1-1,0-1 1,0 1-1,0-1 1,0 1 0,0-1-1,0 1 1,0-1-1,0 1 1,0-1-1,0 1 1,0-1 0,0 1-1,-1-1 1,1 1-1,0-1 1,-5-14-452,0 1 0,-1-1 0,-1 1 0,-15-25 0,-42-50 1720,58 82-967,-7-10 565,-16-21 1085,27 35-1642,1 1 1,-1-1-1,1 1 0,0-1 1,0 0-1,0 1 1,0-1-1,0 0 1,0 0-1,1 0 0,0 0 1,-1-4-1,2 6-153,-1-1 0,0 1 0,1 0-1,-1 0 1,1 0 0,-1-1 0,1 1 0,0 0 0,0 0-1,-1 0 1,1 0 0,0 0 0,0 0 0,0 1-1,0-1 1,0 0 0,0 0 0,0 1 0,0-1 0,0 0-1,0 1 1,2-1 0,30-9 657,-27 9-600,268-64-230,-215 52-70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17196,'0'0'56,"0"-1"1,0 1 0,0 0 0,0 0-1,0 0 1,0 0 0,0 0 0,0-1 0,0 1-1,0 0 1,0 0 0,0 0 0,0 0-1,0 0 1,0-1 0,0 1 0,0 0-1,0 0 1,0 0 0,1 0 0,-1 0-1,0 0 1,0 0 0,0 0 0,0-1-1,0 1 1,0 0 0,1 0 0,-1 0 0,0 0-1,0 0 1,0 0 0,0 0 0,0 0-1,1 0 1,-1 0 0,0 0 0,0 0-1,0 0 1,0 0 0,0 0 0,1 0-1,-1 0 1,0 0 0,0 0 0,0 0-1,3 9 1224,-1 20-205,-2-23-524,9 184 2763,24 94-2966,-31-274-348,-2-6 0,0 0 0,1 0 0,0 0 1,0 0-1,0-1 0,0 1 1,1 0-1,0-1 0,-1 1 0,4 4 1,-4-8 0,-1 1 1,0-1-1,1 1 1,-1-1-1,0 0 1,1 1-1,-1-1 1,1 0 0,-1 0-1,0 1 1,1-1-1,-1 0 1,1 0-1,-1 0 1,1 1-1,-1-1 1,1 0-1,-1 0 1,1 0-1,-1 0 1,1 0 0,-1 0-1,1 0 1,-1 0-1,1 0 1,-1 0-1,1 0 1,-1 0-1,2-1 1,13-11 65,9-26 73,-23 35-125,6-10 35,17-30 103,-23 41-140,1 0-1,-1 0 1,0 1-1,1-1 1,-1 1-1,1-1 1,-1 1-1,1-1 1,0 1 0,-1 0-1,1-1 1,0 1-1,0 0 1,0 0-1,0 1 1,0-1 0,3-1-1,-4 3-7,0-1 0,0 0 0,1 1-1,-1-1 1,0 1 0,0-1 0,0 1 0,0 0 0,0-1-1,0 1 1,-1 0 0,1 0 0,0-1 0,0 1 0,0 0 0,-1 0-1,1 0 1,0 0 0,-1 0 0,1 0 0,-1 0 0,1 0-1,-1 1 1,0-1 0,0 0 0,1 0 0,-1 0 0,0 0-1,0 3 1,4 41 14,-3-41-9,-1 24 122,0-1 0,-2 0 1,-5 29-1,16-74 320,-8 15-449,13-39-944,26-58 0,-25 71 516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14547,'2'5'4391,"9"26"-1619,4 45-112,8 117 0,-12-86-1852,-10-94-727,-1-9-57,0 0 1,0 0 0,1 0 0,-1-1-1,1 1 1,0 0 0,0-1 0,0 1 0,1 0-1,-1-1 1,1 1 0,2 2 0,-4-5-21,0-1 0,1 0 0,-1 1 0,1-1 1,-1 0-1,0 1 0,1-1 0,-1 0 0,1 1 1,-1-1-1,1 0 0,-1 0 0,1 0 0,-1 0 0,1 1 1,-1-1-1,1 0 0,-1 0 0,1 0 0,-1 0 1,1 0-1,-1 0 0,1 0 0,-1 0 0,1-1 0,-1 1 1,1 0-1,-1 0 0,1 0 0,-1 0 0,1-1 1,-1 1-1,1 0 0,-1 0 0,1-1 0,14-15 62,-15 16-65,24-34 138,-3-1 0,0 0 1,28-73-1,-21 46 28,-9 18-59,-14 28-70,2 1-1,0 0 1,1 0 0,0 0 0,16-19 0,-24 34-39,0-1 0,0 1 0,0 0 0,0 0 0,0 0 0,0 0 0,0 0 0,0 0 0,0 0 0,1 0 0,-1 0 0,0-1 0,0 1 0,0 0 0,0 0 0,0 0 0,0 0 0,0 0 0,0 0 0,1 0 0,-1 0 0,0 0 0,0 0 0,0 0 0,0 0 0,0 0 0,0 0 0,0 0 0,1 0 1,-1 0-1,0 0 0,0 0 0,0 0 0,0 0 0,0 0 0,0 0 0,0 0 0,0 0 0,1 0 0,-1 0 0,0 0 0,0 0 0,0 1 0,0-1 0,0 0 0,0 0 0,0 0 0,0 0 0,0 0 0,0 0 0,1 0 0,-1 0 0,0 0 0,0 0 0,0 1 0,0-1 0,0 0 0,0 0 0,0 0 0,1 12-42,-2 12-19,-12 52-75,4-34 58,-3 64-1,12-105 72,0 0 0,0 0 0,-1-1 0,1 1 0,0 0 0,0 0 0,0 0 0,0 0 0,0 0 0,1 0 0,-1 0 0,0-1 0,0 1 0,0 0 0,1 0 0,-1 0 0,0 0 0,1-1 0,-1 1 0,1 0 0,-1 0 0,1-1 0,-1 1 0,1 0 0,0-1 0,-1 1 0,1-1 0,0 1 0,-1-1 0,1 1 0,0-1 0,1 1 0,0-1-33,-1 0 0,1 0 0,0-1 0,0 1-1,0-1 1,0 1 0,-1-1 0,1 1 0,0-1 0,-1 0 0,1 0 0,-1 0 0,1 0 0,-1 0-1,2-2 1,16-13-736,-2-1 0,0 0 0,-1-2 0,-1 0 0,18-28 0,-30 41 732,22-31-850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19540,'0'9'1697,"4"5"-1129,5 3-224,4 3 648,4 7-280,6 8-136,0-1-40,3 5-240,0-2-104,-1-2-96,0-4-120,1-7-512,-1-8-312,3-16-616,-4-7 1176,5-19-264,-2-7-184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3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20740,'-2'1'147,"1"0"0,0-1-1,-1 1 1,1 0 0,0 0-1,-1 0 1,1 0 0,0 0-1,0 0 1,0 1 0,0-1-1,0 0 1,0 1 0,0-1-1,1 0 1,-1 1 0,-1 1-1,-5 29 63,5-23 92,-6 46 38,2-1-1,3 1 0,2 0 0,2 0 1,3 0-1,2-1 0,15 61 0,-18-104-329,12 51 34,-13-57-53,0 0 0,0 1 0,1-1-1,-1 0 1,1 0 0,0 0 0,1 0 0,4 5-1,-8-9 4,0-1 1,1 0-1,-1 0 0,0 1 0,0-1 0,0 0 0,1 0 0,-1 1 0,0-1 0,0 0 0,1 0 0,-1 0 0,0 1 1,1-1-1,-1 0 0,0 0 0,0 0 0,1 0 0,-1 0 0,0 0 0,1 1 0,-1-1 0,0 0 0,1 0 1,-1 0-1,1 0 0,-1 0 0,0 0 0,1-1 0,-1 1 0,0 0 0,1 0 0,-1 0 0,0 0 0,0 0 1,1-1-1,4-12-272,-6-21-215,-2 15 290,-2 0 0,0 1 0,-1 0 0,-1-1 0,0 2 0,-11-19 0,-4 0 870,-43-58-1,63 92-626,-13-23 1291,15 25-1289,0-1-1,-1 0 1,1 1 0,0-1 0,0 0 0,0 1 0,0-1 0,0 0 0,1 1 0,-1-1 0,0 0 0,0 1 0,0-1 0,0 0 0,1 1-1,-1-1 1,0 0 0,1 1 0,-1-1 0,0 1 0,1-1 0,-1 1 0,1-1 0,-1 1 0,1-1 0,-1 1 0,1-1 0,-1 1 0,1 0 0,0-1-1,-1 1 1,1 0 0,-1-1 0,1 1 0,0 0 0,1 0 0,24-9 243,50-9-1,-7 1-259,-61 15 1,3-1-37,0 0 0,-1-1-1,1 0 1,17-10 0,1-13-99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14 283 17228,'-2'-2'195,"1"0"-1,-1 0 1,1-1 0,0 1 0,0 0 0,0 0 0,0-1-1,0 1 1,0 0 0,1-1 0,-1 1 0,1-1 0,0 1-1,0-1 1,-1 1 0,2-1 0,-1 0 0,1-4 0,0-1 236,1-1 1,1 1 0,-1-1 0,6-10 0,1 0 496,0 1-1,2 0 1,19-24-1,-25 35-698,1 0 0,-1 0 0,2 1 0,-1 0 0,1 0 0,0 1 0,0-1 0,0 2 0,1-1 0,13-5 0,-20 9-208,1 0 0,-1 1 0,0-1 0,1 1 0,-1 0 0,0-1 0,1 1 0,-1 0 0,0 0 0,1 0 0,-1 0 0,0 0 0,1 0 0,-1 0-1,1 1 1,-1-1 0,0 0 0,1 1 0,-1-1 0,0 1 0,0-1 0,1 1 0,-1 0 0,0 0 0,0-1 0,0 1 0,0 0 0,0 0 0,0 0 0,0 0 0,0 0 0,0 0 0,0 1-1,-1-1 1,1 0 0,0 0 0,-1 0 0,1 1 0,-1-1 0,0 0 0,1 1 0,-1 1 0,2 7-5,-1 0 0,0 0 0,0-1-1,-3 19 1,2-21-16,-18 138-401,11-106 86,2 1-1,1-1 0,4 73 0,0-109 276,0 1 1,1-1-1,-1 0 0,1 1 0,0-1 1,0 1-1,0-1 0,1 0 0,-1 0 0,1 0 1,0 0-1,-1 0 0,1 0 0,5 5 1,-6-7 26,1 0-1,-1 0 1,1-1 0,0 1 0,-1 0 0,1 0 0,0-1 0,0 1 0,0-1 0,-1 0 0,1 1 0,0-1-1,0 0 1,0 0 0,0 0 0,0 0 0,0-1 0,-1 1 0,1 0 0,0-1 0,0 0 0,0 1-1,-1-1 1,1 0 0,0 0 0,-1 1 0,1-2 0,2-1 0,10-6 8,0-2 0,-1 1 0,-1-2 1,0 0-1,20-25 0,47-76 39,-15 7 62,-55 95-122,-9 11 26,1 0-1,-1 0 1,0 0-1,0 0 1,1 0-1,-1 0 0,0 0 1,0 1-1,0-1 1,1 0-1,-1 0 1,0 0-1,0 0 1,0 0-1,1 0 1,-1 0-1,0 0 1,0 1-1,0-1 1,1 0-1,-1 0 1,0 0-1,0 0 1,0 1-1,0-1 1,0 0-1,0 0 1,1 0-1,-1 1 1,0-1-1,0 0 1,0 0-1,0 1 1,4 28-20,-3-19 13,3 27-25,-3-22 12,1 0 0,0 0 0,1 0 0,0-1 0,1 1 0,1-1 0,8 19 0,-12-32 26,-1 0 1,0 0 0,1 0-1,-1-1 1,1 1 0,-1 0-1,1 0 1,0-1 0,-1 1-1,1 0 1,0-1 0,-1 1 0,1-1-1,0 1 1,0-1 0,-1 1-1,1-1 1,0 1 0,0-1-1,0 0 1,0 0 0,0 1-1,0-1 1,-1 0 0,1 0 0,0 0-1,0 0 1,0 0 0,0 0-1,0 0 1,0 0 0,0 0-1,0-1 1,0 1 0,-1 0-1,1-1 1,0 1 0,0 0-1,0-1 1,0 1 0,-1-1 0,1 1-1,0-1 1,-1 0 0,1 1-1,0-1 1,-1 0 0,1 1-1,-1-1 1,2-1 0,4-6 89,0 0 0,-1 0 0,9-16 1,-12 19-73,31-65 586,-4-1 1,37-141-1,-57 183-543,-10 34-118,0 1 0,1-1-1,0 1 1,1 9 0,-1 2-81,7 111-1340,-5-110 1126,1-1 0,1 0-1,0 0 1,1 0-1,10 22 1,-14-36 275,1 1 0,-1-1-1,1 0 1,0 0 0,0-1 0,0 1 0,5 4-1,-5-6-2,0 1-1,0-1 0,0 0 1,1 0-1,-1 0 0,0 0 1,1-1-1,4 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4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0 20412,'1'0'116,"1"1"0,-1-1 0,1 1 0,-1-1 0,1 1 0,-1 0 0,1-1 0,-1 1 0,0 0 0,0 0 0,1 0 0,-1 0 0,0 0 0,0 0 0,0 1 0,0-1 0,0 0 0,0 0 0,0 1-1,-1-1 1,1 1 0,0-1 0,-1 0 0,1 1 0,-1-1 0,0 1 0,1-1 0,-1 4 0,1 4 224,0 1-1,-1-1 1,-2 17 0,1-19 54,-2 27 200,-1 0 0,-2 0-1,-2 0 1,-14 40 0,17-60-555,0-1 0,-1 1 0,-1-1 0,0-1 0,-1 1 0,0-1 0,-1 0 0,0-1 0,-1 0 0,0-1 0,-1 0 0,-18 14 0,24-21-59,1-1 0,-1 1 0,0-1 0,0 0 0,0 0 0,0-1 0,0 0 0,0 0 0,-1 0 0,1 0 0,0-1 0,0 1 0,-1-1 0,1-1 0,0 1 0,-1-1 0,1 0 0,0 0 0,0-1 0,0 1 0,0-1 0,-5-3 0,6 3-42,0 0 1,0-1 0,0 0 0,1 1 0,-1-1 0,1-1 0,0 1 0,0 0 0,0-1 0,0 1 0,0-1 0,1 0 0,0 0 0,0 0 0,0 0 0,0-1 0,1 1 0,-1 0 0,1-1-1,0 1 1,1-1 0,-1 1 0,1-1 0,0 1 0,0-1 0,1-6 0,-1 9 33,0-1 0,0 0 0,1 0 0,-1 1 0,1-1 0,-1 0 0,1 1-1,0-1 1,0 1 0,1-1 0,-1 1 0,0-1 0,1 1 0,-1 0 0,1-1 0,0 1 0,0 0 0,0 0 0,0 1-1,0-1 1,0 0 0,1 1 0,-1-1 0,0 1 0,1-1 0,-1 1 0,1 0 0,0 0 0,-1 1 0,1-1 0,0 0-1,-1 1 1,5-1 0,1 1 9,-1 1-1,0-1 0,1 1 1,-1 1-1,0-1 0,0 1 1,0 0-1,0 1 0,0 0 1,0 0-1,11 7 0,7 8-7,-1 1 0,30 30 0,-29-25-112,43 32 0,-65-54 85,0 0 1,0 0-1,0 0 0,1-1 0,-1 1 0,0-1 0,1 1 0,-1-1 0,1 0 0,-1-1 0,1 1 0,-1-1 0,1 1 0,0-1 0,-1 0 0,1 0 0,0-1 0,-1 1 0,1-1 1,-1 0-1,1 1 0,-1-2 0,1 1 0,-1 0 0,0-1 0,1 1 0,-1-1 0,3-3 0,21-15-306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24 23869,'3'5'1440,"4"-3"-1336,9-2-112,8 0 40,6 0-336,5 0-480,-2-3-280,-5-4 784,1-3-160,-4 0-200</inkml:trace>
  <inkml:trace contextRef="#ctx0" brushRef="#br0" timeOffset="1">1 336 21789,'36'-6'1888,"5"-9"-1304,2-8-264,13-7 873,2-2-713,5-4-872,-5-2 592,-12-3-296,-8 3-72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5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22189,'2'62'4228,"1"-34"-4097,7 35 0,-10-62-151,0 0 0,0 0 1,1 1-1,-1-1 0,1 0 0,-1 0 0,1 0 0,-1 0 1,1 0-1,0 0 0,-1 0 0,1 0 0,0 0 0,0 0 1,-1 0-1,1-1 0,0 1 0,0 0 0,0-1 0,0 1 1,0 0-1,0-1 0,1 1 0,-1-1 0,0 0 0,0 1 1,0-1-1,0 0 0,0 0 0,1 1 0,-1-1 0,0 0 1,0 0-1,0 0 0,3-1 0,4 0-78,0-1 1,0 0-1,0-1 0,11-5 1,8-2-121,-22 9 171,-1 0 1,0 1 0,1-1 0,-1 1-1,0-1 1,1 1 0,-1 1 0,1-1-1,-1 0 1,0 1 0,1 0-1,-1 0 1,0 1 0,0-1 0,0 1-1,7 3 1,-8-3 9,0 1 0,-1-1 0,1 1 0,0 0 0,-1 0 0,0 0 0,1 0 0,-1 0 0,0 0 0,-1 0 0,1 1 0,-1-1 0,1 1 0,-1 0 0,0-1 0,0 1 0,-1 0 0,1-1 0,-1 8 0,1-3 41,-2 0 0,1 0 1,-1-1-1,0 1 0,-1 0 1,0 0-1,0-1 0,-1 1 1,0-1-1,0 1 0,-1-1 0,0 0 1,0-1-1,0 1 0,-1-1 1,-10 11-1,11-13 39,1-1 0,-1 1 0,1-1 0,-1 0 0,0-1 0,0 1 0,-1-1 0,1 0 0,0 0 0,-1 0 0,1 0 0,-1-1 0,0 1 0,1-1 0,-1-1 0,0 1 0,0-1 0,0 0 0,0 0 0,1 0 0,-1 0 0,0-1 0,0 0 0,1 0 0,-1 0 0,0-1 0,1 1 0,-7-4 0,5 2-17,1-1-1,-1 0 1,0 0-1,-6-6 1,-19-25 63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6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18428,'20'-19'2040,"5"5"-1207,2 1-377,7 0 1216,6 2-456,5 1-608,5 1-416,-1 2-1040,-2 1 808,-4-8-184,-3-3-72</inkml:trace>
  <inkml:trace contextRef="#ctx0" brushRef="#br0" timeOffset="1">801 1 20964,'-5'31'2033,"-2"5"-1545,-2 8-240,-1 5 1144,-3 10-872,3 0-239,0-2-353,0-5-201,3-11-503,2-6-224,3-20 1816,2-13-1024,-2-8-144,8-11-32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31 18316,'-5'-1'164,"1"0"1,-1-1-1,1 2 0,-1-1 0,1 0 1,-1 1-1,0 0 0,1 0 1,-1 0-1,1 1 0,-1-1 0,0 1 1,1 0-1,-1 1 0,1-1 1,-6 4-1,4-2-14,0 1 0,0 0 1,0 0-1,1 0 0,0 1 0,0 0 1,0 0-1,1 0 0,-1 0 0,-3 8 0,0 0-93,1 0 0,1 1 0,0 0-1,0 0 1,2 0 0,-1 1 0,2-1-1,0 1 1,-1 23 0,4-32-61,0-1-1,0 1 1,1-1-1,0 1 1,0-1-1,0 1 1,1-1 0,2 6-1,-3-9 12,-1-1-1,1 0 0,-1 1 1,1-1-1,0 0 0,0 1 1,0-1-1,0 0 0,0 0 0,0 0 1,0 0-1,0 0 0,0 0 1,0 0-1,1 0 0,-1-1 1,0 1-1,1 0 0,-1-1 1,0 1-1,1-1 0,-1 1 1,1-1-1,-1 0 0,1 1 1,-1-1-1,1 0 0,-1 0 1,1 0-1,-1 0 0,0 0 1,1-1-1,-1 1 0,1 0 1,1-1-1,3-2 47,-1 0 1,0 0-1,1-1 1,-1 1-1,-1-1 1,1 0-1,-1 0 0,1-1 1,-1 1-1,0-1 1,-1 0-1,1 0 0,-1 0 1,4-9-1,0 1 95,-1 0-1,-1 0 0,0-1 1,-1 0-1,3-19 1,-6 24-73,0 0 0,0 0 0,-1 0 0,-1 0 0,1 0 0,-2 0 0,1 0 0,-1 0 0,0 0 0,-5-10 0,6 15-103,-1 1 0,1 0 0,-1 0 0,0 0 0,0 0 0,0 0-1,0 0 1,0 1 0,-1-1 0,1 1 0,-1-1 0,0 1 0,1 0 0,-1 0 0,0 0 0,0 1 0,-1-1 0,1 1 0,0-1 0,0 1 0,-1 0 0,1 0 0,-1 1 0,1-1 0,-1 1 0,1-1 0,-1 1 0,-6 1 0,6 0-107,-1 0 1,1 0-1,-1 0 1,1 1-1,0-1 1,0 1-1,0 0 1,0 0 0,0 1-1,0-1 1,0 1-1,1 0 1,-1 0-1,1 0 1,0 1-1,0-1 1,0 1-1,1-1 1,-5 8-1,2-2-88,1 0 0,-1 0 0,1 1-1,1 0 1,0-1 0,0 2-1,-2 17 1,5 17-544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07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88 102 18108,'-1'9'549,"0"-1"0,0 1 0,-1 0 0,-1-1 1,-4 14-1,4-16-181,0 0 1,1 1 0,0-1-1,1 1 1,-1 0-1,1-1 1,1 1 0,-1 0-1,1 0 1,1 9-1,-1-16-334,0 1-1,0 0 1,0 0 0,1-1-1,-1 1 1,0 0-1,0-1 1,1 1-1,-1 0 1,0-1-1,1 1 1,-1 0-1,1-1 1,-1 1-1,1-1 1,-1 1-1,1-1 1,-1 1 0,1-1-1,-1 1 1,1-1-1,0 0 1,-1 1-1,1-1 1,0 0-1,-1 1 1,1-1-1,1 0 1,0 0 0,0 0 0,0 0 0,0 0 0,0 0 0,0-1 0,0 1 0,-1-1 0,1 0 0,0 1 1,0-1-1,1-1 0,4-2 19,-1 0 0,1 0 0,-1-1 0,11-10 0,-6 3 52,-1 0 0,-1-1 0,16-27 0,-22 34-74,0 0 0,0 0 0,0-1 0,-1 0 0,0 1 0,0-1 0,-1 0 0,0 0 0,0 0-1,-1 0 1,0-11 0,0 15-59,0 1-1,-1-1 0,1 1 1,-1-1-1,1 1 0,-1 0 1,0-1-1,0 1 0,0 0 1,0-1-1,0 1 0,0 0 1,-1 0-1,1 0 0,-1 0 1,0 0-1,1 0 0,-1 1 1,0-1-1,0 0 0,0 1 1,0 0-1,0-1 0,0 1 1,-1 0-1,1 0 0,0 0 1,-1 0-1,1 1 0,-1-1 1,1 1-1,-1-1 0,1 1 1,-1 0-1,1 0 0,-4 0 1,-1 1-142,0 0 1,0 0 0,0 1 0,0 0 0,0 0-1,0 0 1,1 1 0,-1 0 0,1 1-1,0-1 1,-11 9 0,-15 18-395,4 2-159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3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55 16428,'1'-1'87,"-1"0"0,0 0 0,0 0 0,0 0 0,0 0 0,0 0 0,0 0 0,0 0 0,0 0 0,-1 0 0,1-1 0,0 1 1,-1 0-1,1 0 0,-1 0 0,1 0 0,-1 1 0,1-1 0,-1 0 0,0 0 0,1 0 0,-1 0 0,0 1 0,0-1 0,1 0 1,-1 0-1,0 1 0,0-1 0,0 1 0,0-1 0,0 1 0,0-1 0,0 1 0,0 0 0,0-1 0,0 1 0,0 0 0,0 0 1,0 0-1,-2 0 0,-7-1 230,0 0-1,1 1 1,-17 1 0,20 0-48,-11 0-102,1 2-1,0 0 1,0 0-1,0 2 1,1 0 0,0 0-1,-1 2 1,2 0 0,-1 1-1,1 0 1,0 1-1,1 0 1,0 1 0,1 1-1,-16 16 1,18-16-129,1 1-1,0-1 1,1 2 0,0-1-1,1 1 1,0 0-1,1 0 1,1 1 0,0 0-1,1 0 1,0 0 0,1 0-1,1 1 1,0-1-1,1 1 1,0 0 0,2 19-1,0-28-18,0-1 1,0 1-1,0 0 0,1 0 0,0-1 0,0 1 0,0-1 0,6 10 0,-6-12 0,0 0-1,0 0 0,0-1 1,1 1-1,-1 0 0,1-1 1,0 0-1,0 0 0,0 0 1,0 0-1,0 0 0,0-1 1,0 1-1,1-1 0,6 2 1,-1-1 24,0-2 1,0 1 0,0-1-1,0 0 1,0-1-1,0 0 1,0 0 0,-1-1-1,1 0 1,0-1 0,-1 0-1,1 0 1,-1-1-1,0 0 1,13-8 0,2-3 116,-1-1 1,0-1-1,37-38 1,-42 37-54,1-2 1,-2 0-1,-1-1 1,0-1-1,11-23 1,-20 33-59,0-1 0,-1 0 0,0 0 1,-1 0-1,-1-1 0,0 1 1,-1-1-1,-1 0 0,0 1 1,0-1-1,-2-16 0,0 27-35,1 0 0,-1 1 0,1-1 0,-1 0-1,0 0 1,0 1 0,0-1 0,0 0 0,-1 1-1,1-1 1,-1 1 0,1 0 0,-3-3 0,3 5-11,1-1 1,-1 1-1,0-1 1,0 1-1,0-1 1,1 1-1,-1-1 1,0 1-1,0 0 1,0 0-1,0-1 1,0 1-1,0 0 1,1 0 0,-1 0-1,0 0 1,0 0-1,0 0 1,0 0-1,0 0 1,0 0-1,0 1 1,0-1-1,0 0 1,1 1-1,-1-1 1,0 0-1,0 1 1,0-1-1,1 1 1,-1-1-1,0 1 1,0 0 0,1-1-1,-1 1 1,0 0-1,1-1 1,-1 1-1,1 0 1,-1 0-1,0 1 1,-3 4 2,1 0 0,0 0-1,0 0 1,0 1 0,1-1 0,-1 1 0,1-1 0,1 1 0,0 0 0,-1 11 0,0 4-6,2 0 1,3 24-1,-1-26-9,1 0-1,0 0 0,2 0 0,1 0 1,0-1-1,1 0 0,1 0 0,1-1 1,1 0-1,0 0 0,1-1 0,1-1 1,1 0-1,0-1 0,31 28 0,-38-37-96,0 0 0,-1 1 0,0 0 1,0 0-1,0 0 0,4 9 0,-6-10 65,0-2-118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4:3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17228,'15'18'1648,"8"15"-976,0 3-216,13 11 665,4 5-201,4 10-32,1 1-88,-4 7-296,-4 6-80,-12 7-152,-8 7-40,-21 6-32,-15 5-96,-20 10-408,-8 8-384,-15-1 624,-1-2-112,-6-11-56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18356,'-10'25'2064,"-6"9"-1375,-10 14-217,-4 7 1024,-7 10-616,-6 5-144,0 6-248,0 0-136,3-1-135,2-4-97,10-13-513,8-5-391,10-20 664,7-13-80,7-26-112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17324,'0'5'2208,"1"-5"-1928,4-2 424,-2-1-440,1-8 33,7-8-145,0-10-337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15603,'0'11'4763,"-6"23"-3443,-14 53-880,-16 165 0,34-230-404,-1 16-99,2-22-457,0 0 1,-4 19-1,4-35 498,1 0-1,0 1 0,0-1 0,0 0 0,0 0 0,0 0 0,-1 0 0,1 0 0,0 0 0,0 0 0,0 0 0,0 0 0,-1 0 0,1 0 0,0 0 0,0 0 0,0 0 0,-1 0 1,1 0-1,0 0 0,0 0 0,0 0 0,-1 0 0,1 0 0,0 0 0,0 0 0,0 0 0,0 0 0,-1 0 0,1 0 0,0 0 0,0 0 0,0 0 0,0-1 0,0 1 0,-1 0 1,1 0-1,0 0 0,0 0 0,0 0 0,0-1 0,0 1 0,0 0 0,0 0 0,0 0 0,-1 0 0,1-1 0,0 1 0,0 0 0,0 0 0,0 0 0,0-1 0,0 1 0,0 0 1,0 0-1,-7-14-338,-1-10-258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16291,'3'-5'1489,"4"3"-889,7 2-192,5 0 784,8 0-128,10 0-327,1 0-145,8 0-128,2-1-32,-3-4-144,-2 0-160,0-3-592,-7 0-352,-7-3 688,-7 6-144,-7 5-120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37 140 16884,'1'2'187,"1"-1"1,-1 1-1,1-1 1,0 0-1,0 0 1,0 0 0,0 0-1,0 0 1,0 0-1,0 0 1,0-1-1,0 1 1,0-1-1,1 1 1,-1-1 0,0 0-1,0 0 1,0 0-1,0 0 1,1-1-1,2 0 1,1-1 32,0 0 1,0-1-1,0 0 1,-1 0-1,1 0 0,5-6 1,-1 3-70,0-2 0,-1 1 0,1-1 1,-2-1-1,1 1 0,-1-2 0,13-18 0,-21 27-141,0 1-1,1 0 0,-1-1 0,0 1 0,0 0 1,0-1-1,1 1 0,-1 0 0,0-1 0,0 1 0,0-1 1,0 1-1,1-1 0,-1 1 0,0 0 0,0-1 1,0 1-1,0-1 0,0 1 0,0-1 0,0 1 1,0 0-1,-1-1 0,1 1 0,0-1 0,0 1 1,0-1-1,0 1 0,-1-1 0,-11 0 190,-21 13 19,21-5-192,1 1 1,-1 0-1,2 0 1,-1 1-1,1 1 1,0 0-1,1 0 1,0 1-1,1 0 1,-12 20-1,13-19-41,0 2 0,1-1 0,0 1-1,1 0 1,1 0 0,0 0 0,1 0 0,0 1 0,-1 26 0,4-36-67,0-1 0,1 0 0,-1 1 1,1-1-1,0 0 0,0 1 0,0-1 1,0 0-1,1 0 0,-1 0 0,1 0 1,0 0-1,1-1 0,-1 1 0,4 4 1,-4-6 37,0 0 0,0-1 0,1 1 0,-1-1 0,0 1 0,1-1 0,-1 0 0,1 0 0,-1 0 0,1 0 0,-1-1 1,1 1-1,0-1 0,-1 1 0,1-1 0,0 0 0,-1 0 0,1 0 0,0 0 0,0-1 0,-1 1 0,1-1 0,-1 1 1,1-1-1,0 0 0,2-1 0,31-20-383,5-7-162</inkml:trace>
  <inkml:trace contextRef="#ctx0" brushRef="#br0" timeOffset="0.99">489 0 16203,'-28'23'2510,"-32"33"0,51-47-2310,1 1 1,1-1 0,-1 1-1,2 1 1,-1-1-1,1 1 1,-6 16 0,11-25-206,1-1 0,-1 1 1,1-1-1,-1 1 0,1-1 1,-1 1-1,1 0 0,0-1 1,0 1-1,0 0 0,0-1 1,0 1-1,0 0 1,0-1-1,1 1 0,-1-1 1,0 1-1,1-1 0,0 1 1,-1 0-1,1-1 0,0 0 1,1 2-1,-1-1-19,1-1 0,-1 0 0,1 0 0,0 0 0,0 0-1,0 0 1,0 0 0,0 0 0,0 0 0,0-1 0,0 1 0,0-1 0,0 0 0,0 1-1,3-1 1,7-1-121,1 1 0,-1-2-1,0 1 1,22-8-1,6-4-19,-26 8 96,0 0 1,1 1-1,-1 1 1,31-4-1,-44 7 74,0 0 0,-1 0 0,1 0 0,0 0 0,0 0 0,0 0 0,-1 0 0,1 0 0,0 0 0,0 0 0,0 1 0,-1-1 0,1 0 0,0 1 0,0-1 0,-1 1 0,1-1 0,0 0 0,-1 1 0,1-1 0,0 1 0,-1 0 0,1-1 0,-1 1 0,1 0 0,-1-1 0,1 1 0,-1 0 0,0-1 0,1 1 0,-1 0 0,0 0 0,0-1 0,1 1 0,-1 0 0,0 0 0,0 0 0,0-1 0,0 1 0,0 0 0,0 0 0,0 0 0,0-1 0,0 1 0,0 0 0,-1 0 0,1 0 0,0-1 0,-1 2 0,-2 6 78,0-1 1,0 1-1,-1-1 1,-4 7-1,5-9-26,-10 19 440,-33 41 0,41-58-419,-1-1-1,0 1 1,0-1-1,-1 0 0,0 0 1,0-1-1,0 0 1,0-1-1,-17 8 1,23-11-120,-1 0 1,1-1 0,-1 1-1,1-1 1,-1 0-1,1 1 1,-1-1 0,1 0-1,-1 0 1,1 0 0,-1 0-1,0 0 1,1 0-1,-3-1 1,3 0-19,0 0 1,0 1-1,0-1 0,0 0 0,1 0 1,-1 0-1,0 1 0,0-1 0,1 0 0,-1 0 1,1 0-1,-1 0 0,1 0 0,-1-1 1,1 1-1,-1 0 0,1 0 0,0 0 1,0 0-1,0 0 0,0-1 0,0 0 1,-1-9-96,1 1 1,0-1 0,1 1 0,0-1-1,3-14 1,12-25-533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15611,'-27'94'2786,"19"-72"-2263,1 0 0,1 1 0,-7 45 1,13-48-570,0 0 1,1-1-1,1 1 1,1-1-1,0 1 1,2-1-1,0 0 1,1 0 0,1-1-1,13 26 1,-43-77-206,-1 1 1,-1 1 0,-56-52 0,53 56 1475,27 27-1203,1-1 0,0 1 0,0 0 1,0 0-1,0 0 0,0 0 0,0-1 0,-1 1 1,1 0-1,0 0 0,0 0 0,0 0 1,0-1-1,0 1 0,0 0 0,0 0 0,0 0 1,0-1-1,0 1 0,0 0 0,0 0 1,0 0-1,0-1 0,0 1 0,0 0 1,0 0-1,0 0 0,0-1 0,0 1 0,0 0 1,0 0-1,0 0 0,0-1 0,0 1 1,1 0-1,-1 0 0,0 0 0,0 0 0,0-1 1,0 1-1,0 0 0,1 0 0,-1 0 1,0 0-1,0 0 0,0 0 0,0 0 0,1 0 1,-1-1-1,0 1 0,0 0 0,0 0 1,1 0-1,-1 0 0,0 0 0,0 0 1,0 0-1,1 0 0,-1 0 0,0 0 0,0 0 1,0 0-1,1 0 0,13 0 272,64 1 780,82-8 0,-111 1-819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242 245 14115,'4'-4'275,"-2"0"0,1 0 0,0 0 0,-1 0 1,0-1-1,0 1 0,0-1 0,-1 0 0,1 1 0,-1-1 0,0 0 0,0-8 0,-1 11-169,0 0 0,0 1 0,0-1-1,-1 0 1,1 0 0,-1 0 0,1 0-1,-1 0 1,0 1 0,0-1-1,0 0 1,0 1 0,0-1 0,0 1-1,0-1 1,0 1 0,-1-1 0,1 1-1,-1 0 1,1-1 0,-1 1 0,1 0-1,-1 0 1,0 0 0,1 0 0,-1 1-1,0-1 1,0 0 0,1 1-1,-1-1 1,0 1 0,0 0 0,0 0-1,0-1 1,-2 1 0,-4 0 27,0 0 1,0 1-1,1-1 1,-1 2-1,0-1 0,0 1 1,1 0-1,-1 0 1,1 1-1,0 0 0,0 0 1,0 1-1,0 0 1,0 0-1,1 1 0,0 0 1,0 0-1,-10 10 1,8-6-113,1 0 0,-1 0 1,1 0-1,1 1 0,0 0 1,0 0-1,1 1 1,0-1-1,1 1 0,0 0 1,1 0-1,-2 13 1,4-19-14,1 0 0,0 0 0,0-1 0,0 1 0,0 0 0,1 0 0,0 0 1,0 0-1,2 7 0,-2-11-5,-1 1 0,1 0 0,0-1 0,0 1 0,0 0 0,0-1 0,0 1 0,1-1 0,-1 0 0,0 1 0,1-1 0,-1 0 0,0 0 0,1 0 0,0 0 0,-1 0 0,1 0 0,0 0 0,-1-1 0,1 1 0,0 0 0,0-1 0,-1 1 0,1-1 0,0 0 0,0 0 0,2 0 0,3-1 8,0 0 1,-1 0-1,1-1 0,0 0 1,-1 0-1,0-1 1,0 0-1,1 0 0,-2 0 1,1-1-1,0 1 1,10-10-1,3-5 76,35-38 1,-44 45-41,-1 0 0,-1 0 0,0-1 0,0 0 0,-1-1 0,9-21 0,-26 45 25,-6 14-67,13-17-10,1-1-1,-1 1 0,1 0 0,1 0 0,0 0 0,0 0 0,0 11 1,1-17 5,0 0 0,0-1 0,0 1 0,0 0 0,1-1 0,-1 1 0,0 0 0,1-1 0,-1 1 0,1 0 0,0-1 0,-1 1 1,1-1-1,0 1 0,0-1 0,0 1 0,0-1 0,0 0 0,0 1 0,1-1 0,-1 0 0,0 0 0,1 0 0,-1 0 0,1 0 0,-1 0 0,1-1 1,-1 1-1,1 0 0,-1-1 0,1 1 0,0-1 0,-1 1 0,1-1 0,0 0 0,0 0 0,-1 0 0,1 0 0,2 0 0,5-1 16,1-1-1,-1 0 0,0-1 0,0 0 0,0 0 0,0-1 0,-1 0 0,1-1 1,-1 0-1,0 0 0,9-8 0,6-6 75,-1-1-1,25-29 1,11-27 229,-60 81-308,0 0-1,1 0 1,-1-1 0,1 1-1,0 0 1,1 0 0,-1 0-1,1 0 1,0 9 0,0-13-12,0 0 1,0 1 0,1-1-1,-1 0 1,0 0-1,1 0 1,-1 0 0,0 0-1,1 0 1,-1 0 0,1-1-1,-1 1 1,1 0 0,0 0-1,-1 0 1,1 0 0,0-1-1,0 1 1,-1 0 0,1 0-1,0-1 1,0 1 0,0-1-1,1 1 1,1 0-1,-1 0 0,1-1 1,-1 1-1,1-1 0,-1 0 0,1 0 0,-1 0 1,1 0-1,0 0 0,2-1 0,4-1-5,1 0-1,-1-1 1,0 0 0,14-7-1,46-36-134,-69 51 81,0-1-1,-1 1 1,0-1 0,0 1 0,-3 7-1,1-2 18,1 0-1,0 1 1,0-1-1,1 1 0,0 17 1,1-26 40,-1 0 0,1 0 0,1-1 0,-1 1 0,0 0 0,0-1-1,1 1 1,-1 0 0,1 0 0,-1-1 0,1 1 0,0-1 0,-1 1 0,1 0 0,0-1 0,0 0 0,0 1 0,1-1 0,-1 0 0,0 1 0,0-1 0,1 0 0,-1 0 0,0 0 0,1 0 0,-1 0 0,1 0 0,0-1 0,-1 1 0,1 0 0,0-1 0,-1 1 0,1-1 0,0 0 0,-1 1 0,1-1 0,0 0 0,0 0-1,0 0 1,-1 0 0,1-1 0,3 0 0,4-1-1,0 0 0,0-1-1,0-1 1,-1 1 0,1-1-1,-1-1 1,0 0-1,0 0 1,0 0 0,-1-1-1,9-8 1,1-3 7,-1-1 0,0 0-1,15-25 1,-15 19-3,14-27 0,-26 43-16,0 0 0,-1 1 1,0-2-1,0 1 0,-1 0 0,0 0 0,-1-1 0,1-11 0,-2 17-48,-1 4 18,-2 10-9,-1 17-9,12 160-59,0-18 123,-7-131 18,-3 116-25,1-133 79,-2 1-1,0-1 1,-2 0-1,-12 37 0,17-57-35,-1 0-1,0 0 1,0 1-1,0-1 0,0-1 1,0 1-1,-1 0 1,1 0-1,0 0 0,-1-1 1,0 1-1,1-1 1,-1 1-1,0-1 0,0 1 1,1-1-1,-1 0 1,-3 1-1,3-2-7,1 0-1,0 1 1,-1-1-1,1-1 1,0 1-1,-1 0 1,1 0-1,-1 0 0,1-1 1,0 1-1,-1-1 1,1 1-1,0-1 1,0 1-1,-1-1 1,1 0-1,0 0 1,0 0-1,0 1 1,0-1-1,0 0 1,0 0-1,0 0 1,0-1-1,0 1 1,1 0-1,-1 0 1,0 0-1,1-1 1,-1 1-1,0-2 1,-5-10 57,1 0 1,1-1 0,0 1-1,0-1 1,1 0 0,1 0 0,1 0-1,0 0 1,1-25 0,1 21-110,1 0 0,1 0 0,0 1 0,2-1 0,0 1 0,0 0 0,11-21 0,-10 28-157,0-1 0,0 1 0,1 1 0,1 0 0,-1 0 0,1 0 0,1 1 0,18-14 0,-5 7-284,1 1 0,45-20-1,-17 11-119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86 203 16516,'-6'11'6647,"-9"27"-5313,4-12-875,1-2-410,0 1-1,1 0 1,2 0 0,1 1-1,-5 41 1,11-59-40,4-8 5,4-15 24,3-29 84,-2 0-1,7-89 0,-11-14 40,2 160-187,1 0 0,0 0 0,1-1-1,0-1 1,13 14 0,-18-21 23,0-1 0,1 0 0,-1 0 0,0 0 0,1 0 0,0-1 0,0 1 0,0-1 0,0 0 0,0-1 0,0 1 0,0-1 0,0 0 0,1-1 0,-1 1 0,0-1 0,1 0 0,-1 0 0,0-1 0,0 1 0,1-1 0,-1 0 0,0-1 0,6-2 0,-2 1 11,-1-1 0,-1 0 1,1-1-1,0 0 0,-1 0 1,0 0-1,0-1 1,-1 0-1,0-1 0,0 1 1,0-1-1,-1 0 0,8-14 1,-5 7 20,0 0 1,-2-1 0,0 0-1,0 0 1,5-25-1,-12 38-34,-4 6-9,-4 13-17,-4 19 28,1 1 0,2 0 0,1 1 0,2 0 0,-2 46 0,9-79-10,0-1-1,0 0 1,0 1-1,1-1 1,0 0 0,0 0-1,0 1 1,0-1-1,0 0 1,1 0-1,0 0 1,0 0 0,0-1-1,0 1 1,1 0-1,-1-1 1,1 0-1,6 6 1,-6-7-148,0 0-1,0 0 1,0 0 0,1 0-1,-1-1 1,1 1 0,-1-1-1,1 0 1,0 0-1,0 0 1,-1-1 0,1 1-1,0-1 1,0 0 0,0 0-1,-1 0 1,1 0 0,0-1-1,0 0 1,-1 0 0,6-1-1,-4-1-96,1 1 0,-1-1 0,0 0-1,1 0 1,-2-1 0,1 1-1,0-1 1,-1 0 0,1 0 0,-1-1-1,3-4 1,10-12-798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13139,'-1'6'668,"0"1"0,0-1-1,1 1 1,0-1 0,0 1 0,0-1 0,1 1 0,0-1 0,3 9 0,-5 3-787,-1 10-219,2-27 328,0 0 0,0-1 0,1 1 0,-1 0 0,0-1 1,0 1-1,1 0 0,-1-1 0,0 1 0,1 0 0,-1-1 0,0 1 0,1-1 0,-1 1 1,1-1-1,-1 1 0,1-1 0,-1 1 0,1-1 0,0 0 0,-1 1 0,1-1 0,-1 0 1,1 1-1,0-1 0,-1 0 0,1 0 0,0 0 0,-1 1 0,1-1 0,0 0 0,0 0 1,-1 0-1,2 0 0,-1 0-78,-1-1 1,1 1 0,0 0 0,0 0-1,-1-1 1,1 1 0,0 0 0,0-1-1,-1 1 1,1-1 0,0 1 0,-1-1-1,1 1 1,-1-1 0,1 1-1,-1-1 1,1 0 0,-1 1 0,1-1-1,-1 0 1,1 1 0,-1-1 0,0 0-1,1-1 1,6-21-1135,-6 18 1105,1-4-158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17684,'1'-1'142,"-1"1"1,0-1-1,0 1 1,1-1-1,-1 0 1,0 1-1,1-1 1,-1 1-1,1-1 1,-1 1-1,0-1 1,1 1-1,-1-1 1,1 1-1,0 0 1,-1-1-1,1 1 1,-1 0-1,1-1 1,0 1-1,-1 0 1,1 0-1,0-1 1,-1 1-1,1 0 1,-1 0-1,1 0 1,1 0-1,-2 1-21,1-1 0,0 1 0,0 0 0,-1-1 0,1 1 0,-1 0 1,1 0-1,-1-1 0,1 1 0,-1 0 0,0 0 0,1 0 0,-1 0 0,0 0 0,0 0 0,1 1 0,2 42 565,-4-28-631,-1-1-1,0 1 1,-1-1 0,-1 0-1,-7 18 1,-3 15-751,21-52-1723,4-11 2024,-4-3-299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 15747,'9'-11'2736,"-12"26"-696,1-8-1877,-28 98 2460,-21 87-1720,46-163-827,-12 88 248,15-100-258,1-1 0,1 0 0,1 1-1,5 31 1,-22-121-840,-8-92 0,24 164 756,0-1-1,0 1 1,0 0-1,-1 0 1,1-1-1,1 1 1,-1 0-1,0 0 1,0-1-1,0 1 1,1 0-1,-1 0 1,0 0-1,1 0 1,-1 0 0,1-1-1,0 1 1,-1 0-1,1 0 1,0 0-1,0 0 1,-1 0-1,1 1 1,0-1-1,0 0 1,0 0-1,0 1 1,0-1-1,0 0 1,3 0 0,0 0-13,1 0 0,0 0 1,0 0-1,0 1 1,0 0-1,7 1 1,10-1 20,-7-2 2,0 0-1,0-1 1,0 0 0,0-2-1,-1 0 1,0 0 0,0-1 0,0-1-1,-1 0 1,0-1 0,0-1-1,21-19 1,-20 17 19,-2-2 0,0 0-1,0 0 1,-1-1 0,-1 0 0,0-1-1,-1 0 1,0-1 0,-2 0 0,11-31-1,-14 27 50,-5 11 6,-5 13 59,-1 7-39,0 1-1,0 0 1,2 0 0,-1 1-1,-3 15 1,-17 70 328,24-89-379,-5 24 146,1 1 0,-1 46 0,6-63-132,1-1 0,1 1 0,1-1 0,0 0 0,1 1 0,10 29 0,-12-44-43,-1 0 0,1 0 0,0-1 0,0 1 1,0 0-1,0-1 0,0 1 0,0-1 0,0 1 1,3 1-1,1-3 62,-1-12-12,-1-16-59,-2 1 1,-1 0 0,-6-46-1,6 72-5,1 1-1,-1 0 1,0-1-1,0 1 1,1 0-1,-1-1 1,0 1-1,1 0 0,-1 0 1,0-1-1,1 1 1,-1 0-1,0 0 1,1 0-1,-1 0 1,0-1-1,1 1 1,-1 0-1,1 0 1,-1 0-1,0 0 1,1 0-1,-1 0 0,1 0 1,-1 0-1,0 0 1,1 0-1,-1 0 1,0 0-1,1 0 1,-1 1-1,1-1 1,-1 0-1,1 0 1,28 6-311,-2-1-33,-15-5 222,1 0 1,-1 0-1,0-1 1,0-1-1,0 0 1,0-1-1,0 0 1,-1-1 0,1 0-1,-1-1 1,20-12-1,-79 61 586,52-58 696,-4 12-1091,0 1 1,1-1 0,-1 0 0,0 1-1,1-1 1,-1 0 0,1 1-1,-1-1 1,1 1 0,0-1-1,0 1 1,0 0 0,1-2-1,1 0 29,4-4-16,-1 0 0,1 0 1,5-9-1,-12 16-73,0 0 1,0-1-1,0 1 0,0 0 0,0 0 1,0 0-1,0 0 0,0-1 0,0 1 1,0 0-1,0 0 0,0 0 0,-1 0 1,1-1-1,0 1 0,0 0 1,0 0-1,0 0 0,0 0 0,0 0 1,-1 0-1,1-1 0,0 1 0,0 0 1,0 0-1,0 0 0,-1 0 0,1 0 1,0 0-1,0 0 0,0 0 0,0 0 1,-1 0-1,1 0 0,0 0 1,0 0-1,0 0 0,0 0 0,-1 0 1,1 0-1,0 0 0,0 0 0,0 0 1,-1 0-1,1 0 0,0 0 0,0 0 1,0 0-1,0 0 0,0 1 0,-1-1 1,1 0-1,0 0 0,0 0 1,0 0-1,0 0 0,-13 4 4,2 1 3,0 0-1,0 1 1,1 0-1,0 1 0,0 0 1,-9 8-1,14-11 4,1-1 0,1 1 1,-1 0-1,0 0 0,1 1 0,0-1 0,0 1 1,0-1-1,0 1 0,1 0 0,0 0 0,0 0 1,0 0-1,1 1 0,-2 9 0,3-14-7,0 1 0,0-1 0,0 1 0,0-1 0,0 1 0,1-1 0,-1 1 0,1-1 0,-1 1 0,1-1 0,-1 1 0,1-1 0,0 0-1,-1 1 1,1-1 0,0 0 0,0 0 0,0 0 0,0 1 0,0-1 0,2 1 0,0 0-1,0 0 0,0-1 0,0 1 1,1-1-1,-1 0 0,0 0 0,0 0 0,1 0 0,3 0 0,6 0 7,0 0-1,0-1 1,-1 0-1,17-3 1,-9-1-9,0-1 1,0 0-1,-1-1 1,1-1-1,-2-1 1,1-1-1,-1-1 1,-1 0-1,1-1 1,21-19 0,-29 21-12,0 0 1,0-1-1,-2 0 1,1-1-1,-1 1 1,-1-2-1,9-14 1,-12 17 3,-1 0 1,1 1 0,-2-2-1,1 1 1,-1 0 0,0-1-1,-1 1 1,0 0 0,-1-1-1,-1-18 1,1 23 0,-1 1 0,1 0 0,-1 0 0,0 0 0,-1 0 0,1 0 0,-1 0 0,0 0 1,0 1-1,-2-5 0,3 7 2,0 0 1,0 0 0,0 0 0,0 1-1,1-1 1,-1 0 0,0 1 0,0-1-1,0 0 1,-1 1 0,1-1 0,0 1 0,0 0-1,0-1 1,0 1 0,0 0 0,0 0-1,-1 0 1,1 0 0,0 0 0,0 0-1,0 0 1,0 0 0,-1 0 0,1 0-1,0 1 1,0-1 0,0 0 0,0 1-1,0-1 1,0 1 0,0-1 0,0 1 0,0 0-1,0-1 1,0 1 0,0 0 0,0 0-1,-1 1 1,-4 4-8,1-1 0,0 1 0,0 1 0,0-1 0,1 0 0,-1 1 0,-2 8 0,-22 54-1,26-60 13,-3 5 15,2 1 1,0 0 0,0 0-1,1 0 1,1 0-1,1 0 1,0 25 0,1-35-26,1-1 1,-1 0 0,1 1-1,-1-1 1,1 1 0,1-1-1,-1 0 1,1 0 0,-1 0-1,1 0 1,0 0-1,1 0 1,-1 0 0,1-1-1,-1 1 1,1-1 0,0 1-1,1-1 1,-1 0 0,0-1-1,1 1 1,0 0 0,-1-1-1,1 0 1,0 0 0,0 0-1,0 0 1,1-1 0,-1 0-1,6 2 1,-6-2-90,0-1 0,1 1 0,-1-1 0,0 1 0,1-1 0,-1-1 0,0 1 0,0 0 0,1-1 0,-1 0-1,0 0 1,0 0 0,0-1 0,0 0 0,0 1 0,0-1 0,0-1 0,0 1 0,-1 0 0,1-1 0,4-5 0,6-9-375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16532,'17'2'1896,"-3"3"-952,2 3-344,1 2 1433,2 1-849,5-2-336,5 2-72,2-2-288,2-4-152,-1-5-360,-2 2-312,-6-4-576,-1 1-328,-10 0 952,-4 1-224,-9 2-248</inkml:trace>
  <inkml:trace contextRef="#ctx0" brushRef="#br0" timeOffset="1">9 221 14115,'-9'8'2080,"10"0"-847,9-1-449,16-3 2089,4-2-1385,9-1-472,3 0-168,5-1-752,0-2-600,-1-1 504,-4 0-152,-8-1-152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16468,'-9'0'2152,"10"0"-2376,6-7 1496,1 1-600,3-2-304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16259,'-1'-1'2136,"1"1"-2082,-7 6 625,-9 15 395,10-11-778,0 1 1,1 0 0,-7 21 0,11-27-291,-1 1 0,1-1 0,0 0 0,1 1 0,-1-1 1,1 1-1,0 0 0,1-1 0,-1 1 0,3 9 1,-3-13-9,1-1 0,0 1 0,-1 0 1,1-1-1,0 1 0,-1-1 1,1 1-1,0-1 0,0 1 0,0-1 1,1 0-1,-1 1 0,0-1 1,0 0-1,1 0 0,-1 0 0,0 0 1,1 0-1,-1 0 0,1 0 1,2 0-1,-1 0 5,-1 0 0,1-1 0,0 0 0,0 0 0,0 0 0,0 0 0,0 0 0,0 0 0,0-1 0,0 1 0,4-2 0,3-2 28,-1 0 1,1 0 0,-1-1-1,0 0 1,-1 0 0,11-9 0,-5 1 147,0-1 0,-1 0 0,0-1 0,-1 0 0,17-31 1,-27 131 184,-1-79-368,0 0 0,0 0 1,1 0-1,0-1 0,0 1 0,0 0 1,1-1-1,-1 0 0,2 1 1,-1-1-1,0 0 0,1 0 1,5 4-1,-7-7 12,0 0 0,0 0 1,0-1-1,0 1 0,1-1 0,-1 0 0,1 0 1,-1 0-1,1 0 0,-1 0 0,1 0 0,0 0 1,-1-1-1,1 0 0,0 1 0,0-1 0,-1 0 1,1 0-1,0-1 0,-1 1 0,1 0 0,0-1 1,-1 0-1,1 0 0,0 0 0,-1 0 0,1 0 1,-1 0-1,0 0 0,5-4 0,-1 0 30,0 0 0,0 0 0,0-1 0,-1 0 0,1 0 0,-2 0 0,1-1-1,-1 0 1,0 1 0,0-2 0,-1 1 0,5-12 0,-4 8-15,-1-1 0,0 1 0,-1-1 0,0 0 0,-1 1 0,0-1 0,-1-23-1,-3 25-111,2 11-103,1 1 172,0-1 0,0 1-1,0 0 1,0-1 0,1 1 0,-1 0 0,1-1 0,-1 1 0,1 0 0,-1-1 0,2 2 0,2 3-25,0-1 1,0 0-1,0-1 1,0 1-1,1-1 1,0 0-1,0 0 1,0 0-1,0-1 1,0 0-1,1 0 1,0 0 0,-1 0-1,1-1 1,0 0-1,9 1 1,-10-1 37,-1-1 0,0-1 0,0 1 0,1-1 0,-1 0 0,0 0 0,1 0 0,-1 0 0,0-1 0,1 0 0,-1 0 0,0 0 0,0 0 1,0-1-1,0 1 0,0-1 0,0 0 0,0 0 0,-1-1 0,1 1 0,-1-1 0,1 0 0,-1 0 0,5-6 0,-7 9 14,-1-1-1,1 0 1,0 1-1,-1-1 1,1 0-1,-1 1 1,1-1 0,-1 0-1,1 0 1,-1 0-1,1 0 1,-1 1-1,0-1 1,0 0-1,1 0 1,-1 0 0,0 0-1,0 0 1,0 0-1,0 0 1,0 0-1,0 1 1,0-1-1,0 0 1,0 0 0,-1 0-1,1 0 1,0 0-1,-1 0 1,1 0-1,0 1 1,-1-1-1,1 0 1,-1 0-1,1 1 1,-1-1 0,0 0-1,1 1 1,-1-1-1,0 0 1,1 1-1,-1-1 1,-1 0-1,0 0 6,0 0-1,-1 0 0,1 1 0,0-1 0,-1 1 0,1-1 0,-1 1 0,1 0 1,0 0-1,-1 0 0,1 0 0,-1 1 0,1-1 0,0 0 0,-1 1 0,-2 1 1,-3 2 5,-1 0 1,1 0 0,0 1 0,0 0 0,1 1 0,-8 7-1,12-11-8,0 0 0,0 1 0,1-1 1,0 1-1,-1 0 0,1-1 0,0 1 0,1 0 0,-1 0 0,0 0 0,1 1 0,-1-1 0,1 0 0,0 1 0,0-1 0,1 1 0,-1-1 0,1 0 0,-1 6 0,2-8-5,-1 0 1,0 1-1,1-1 1,0 0-1,-1 0 1,1 0-1,-1 0 0,1 0 1,0 1-1,0-1 1,0-1-1,0 1 1,0 0-1,0 0 1,0 0-1,0 0 0,0-1 1,0 1-1,0 0 1,0-1-1,1 1 1,-1-1-1,0 1 0,0-1 1,3 1-1,34 3 44,-33-4-43,62-1 11,111-15-1,41-1 134,-219 17-122,0 0 0,1-1-1,-1 1 1,0 0 0,0 0 0,0 0 0,1 0-1,-1 0 1,0 0 0,0 0 0,0 0 0,1-1-1,-1 1 1,0 0 0,0 0 0,0 0 0,0 0-1,1-1 1,-1 1 0,0 0 0,0 0 0,0 0-1,0 0 1,0-1 0,0 1 0,0 0 0,0 0-1,0-1 1,0 1 0,0 0 0,0 0 0,1 0 0,-1-1-1,-1 1 1,1 0 0,0 0 0,0-1 0,-2-15 598,-13-24-52,9 23-351,-2-6-110,4 15-212,1 0-1,0 0 1,1-1-1,0 1 1,-1-12-1,3 20 29,1-1 0,-1 1-1,0-1 1,1 1-1,-1-1 1,0 1 0,1-1-1,-1 1 1,1-1-1,-1 1 1,1 0 0,-1-1-1,1 1 1,0 0-1,-1 0 1,1-1 0,-1 1-1,1 0 1,-1 0-1,1 0 1,0-1 0,-1 1-1,1 0 1,0 0-1,-1 0 1,1 0 0,-1 0-1,1 0 1,0 1-1,-1-1 1,2 0 0,27 3-1204,-25-2 1176,22 3-594,3-1-145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15707,'2'95'2766,"-2"-43"-1294,2-1-1,15 88 1,-5-87-1169,-5-29-456,-2 1 0,0 1 0,-2-1 0,1 36 0,-4-59 77,0 1-1,0-1 1,0 0 0,0 0-1,0 0 1,0 1 0,0-1-1,-1 0 1,1 0-1,0 0 1,-1 1 0,1-1-1,-1 0 1,1 0 0,-1 0-1,1 0 1,-1 0 0,0 0-1,-1 1 1,1-1 1,0-1 1,1 0 0,-1 0-1,0 0 1,0 0-1,1 0 1,-1 0-1,0 0 1,0 0 0,1 0-1,-1 0 1,0-1-1,1 1 1,-1 0-1,0 0 1,1-1 0,-1 1-1,0 0 1,1-1-1,-1 1 1,1-1-1,-1 1 1,0-1 0,-6-6-457,1 1 1,-1-1 0,-8-12 0,-57-84-623,4-5 4035,68 107-2786,-1 0 0,0 0 0,1 1 0,-1-1 0,1 0 0,0 0 0,-1 0 0,1 0 0,0 0 0,-1 0 0,1 0 0,0 0 0,0 0 0,0 0 0,0 0-1,0-1 1,0 0 0,0 2-48,1-1-1,-1 1 0,0 0 0,1-1 0,-1 1 0,0 0 1,1-1-1,-1 1 0,0 0 0,1-1 0,-1 1 1,1 0-1,-1 0 0,0 0 0,1-1 0,-1 1 1,1 0-1,-1 0 0,1 0 0,-1 0 0,1 0 0,-1 0 1,1 0-1,-1 0 0,1 0 0,7 0 206,-1 1 0,0 1-1,0-1 1,7 4 0,-1-2-90,116 23-68,-107-23-168,1-1 1,-1-1-1,42-3 0,-4-9-68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17052,'3'14'2821,"0"13"-1687,-3-21-832,2 18 603,6 30-1,-7-49-867,0 1 0,1-1-1,-1 1 1,1-1 0,0 0-1,1 0 1,-1 0 0,1 0-1,0 0 1,1 0 0,4 5-1,-5-8-35,0 0-1,-1 0 0,2-1 0,-1 1 1,0-1-1,0 1 0,0-1 0,1 0 1,-1 0-1,0 0 0,1-1 0,-1 1 1,1-1-1,-1 0 0,1 0 1,-1 0-1,1 0 0,-1-1 0,0 1 1,1-1-1,-1 0 0,1 0 0,-1 0 1,3-2-1,10-4 16,0-1 0,-1 0 0,20-13 0,-11 2 19,-19 14-12,1 1 0,-1-1-1,1 1 1,0 1 0,0-1 0,0 1 0,0 0-1,9-3 1,-15 6-20,1 0-1,-1 0 1,0 0 0,1 0 0,-1 0-1,0 0 1,1 0 0,-1 0-1,0 1 1,1-1 0,-1 0-1,0 0 1,1 0 0,-1 0-1,0 0 1,0 1 0,1-1-1,-1 0 1,0 0 0,0 1 0,1-1-1,-1 0 1,0 0 0,0 1-1,0-1 1,1 0 0,-1 0-1,0 1 1,0-1 0,0 0-1,0 1 1,0-1 0,0 0-1,0 1 1,0-1 0,1 0 0,-1 1-1,0-1 1,-1 0 0,1 1-1,0-1 1,0 0 0,0 1-1,0-1 1,0 0 0,0 1-1,0-1 1,0 0 0,-1 1-1,-6 23 59,5-15-41,-5 14 20,4-13-22,0-1 0,0 1 0,0 13 0,2-22-41,1-1 0,0 0 1,0 1-1,0-1 0,0 1 0,0-1 1,0 0-1,0 1 0,0-1 0,0 0 1,0 1-1,0-1 0,0 1 0,0-1 1,0 0-1,0 1 0,0-1 0,0 0 1,0 1-1,1-1 0,-1 0 0,0 1 1,0-1-1,0 0 0,1 1 0,-1-1 1,0 0-1,0 1 0,1-1 0,-1 0 1,0 0-1,1 1 0,-1-1 0,0 0 1,1 0-1,-1 0 0,0 0 0,1 1 1,-1-1-1,0 0 0,1 0 0,-1 0 1,1 0-1,-1 0 0,0 0 0,1 0 1,-1 0-1,0 0 0,1 0 0,-1 0 1,1 0-1,-1 0 0,0-1 0,1 1 1,-1 0-1,0 0 0,1 0 0,-1 0 1,0-1-1,1 1 0,-1 0 0,27-18-939,-21 13 930,16-9-442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59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15635,'1'-1'215,"-1"-1"-1,1 1 0,-1 0 0,1 0 0,0 0 0,-1 0 1,1 0-1,0 0 0,0 0 0,0 0 0,0 0 0,0 0 1,0 0-1,0 1 0,0-1 0,0 0 0,0 1 1,0-1-1,0 1 0,1-1 0,-1 1 0,0-1 0,0 1 1,1 0-1,-1 0 0,0-1 0,0 1 0,1 0 1,1 1-1,42-3 2014,-45 2-2222,22 1 378,34 6 1,-50-6-383,-1 0 0,1 0 0,0 1 0,0 0 0,-1 0 0,1 1-1,-1-1 1,0 1 0,1 0 0,7 7 0,-12-9-3,-1-1-1,1 1 1,0 0-1,-1 0 1,1 0-1,0 0 0,-1 0 1,0 0-1,1 0 1,-1 0-1,1 0 1,-1 0-1,0 0 1,0 0-1,1 0 0,-1 0 1,0 0-1,0 0 1,0 1-1,0-1 1,-1 1-1,1 1-1,-1-1 0,0 1 0,0-1 0,0 0-1,0 1 1,-1-1 0,1 0 0,-3 4 0,-4 3-6,-1 0 0,0 0 0,-10 7 0,12-10 6,-10 9-73,-13 10-156,0-1 0,-42 25 0,63-47-908,9-2 1133,0 0 0,0-1 0,0 1 0,0 0 1,0 0-1,0 0 0,0 0 0,0 0 0,0 0 0,0-1 0,0 1 1,0 0-1,0 0 0,0 0 0,0 0 0,0 0 0,0-1 0,0 1 1,0 0-1,0 0 0,0 0 0,0 0 0,0 0 0,0-1 0,0 1 1,0 0-1,0 0 0,0 0 0,0 0 0,1 0 0,-1 0 0,0-1 1,0 1-1,0 0 0,0 0 0,0 0 0,0 0 0,0 0 0,1 0 0,-1 0 1,0 0-1,0 0 0,10-7-405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13595,'4'-2'4168,"-4"2"-4092,8 6 2622,14 15-209,-12-12-1739,-4-3-522,1-1-1,-1 2 1,0-1 0,0 1 0,-1 0 0,0 0-1,5 9 1,-9-14-227,0 1-1,0-1 0,-1 0 1,1 0-1,-1 1 1,1-1-1,-1 0 0,0 1 1,0-1-1,0 1 1,0-1-1,0 0 0,-1 1 1,1-1-1,-1 0 1,0 0-1,1 1 0,-1-1 1,0 0-1,0 0 0,0 0 1,-1 0-1,1 0 1,0 0-1,-1 0 0,1 0 1,-1-1-1,0 1 1,0 0-1,1-1 0,-4 2 1,-81 56-1213,85-59 1195,1 0 1,0 0-1,0 1 1,-1-1-1,1 0 1,0 0-1,0 1 1,0-1-1,-1 0 1,1 1-1,0-1 1,0 0-1,0 1 1,0-1-1,0 0 1,0 1-1,0-1 1,-1 0-1,1 1 1,0-1-1,0 0 1,1 1-1,-1-1 1,0 0-1,0 1 1,0-1-1,0 1 1,0-1-1,0 0 1,0 0-1,0 1 1,1-1-1,-1 0 1,0 1-1,0-1 1,0 0-1,1 1 1,-1-1-1,0 0 1,0 0-1,1 0 1,-1 1-1,0-1 1,1 0-1,-1 0 1,0 0-1,1 0 1,-1 1-1,0-1 1,1 0-1,-1 0 1,0 0-1,1 0 1,-1 0-1,0 0 1,1 0-1,22 7-309,27 2-141,-33-7 341,0 0 1,-1 1-1,0 1 1,0 1-1,0 0 1,0 1-1,18 11 1,-32-17 119,-1 1 0,0 0 0,0-1 0,0 1 1,-1 0-1,1 0 0,0-1 0,0 1 1,0 0-1,0 0 0,-1 0 0,1 0 0,0 0 1,-1 0-1,1 0 0,-1 0 0,1 0 0,-1 1 1,0-1-1,1 0 0,-1 0 0,0 0 0,0 0 1,0 1-1,0 0 0,0 0 22,-1 0-1,0 0 1,1 0-1,-1-1 1,0 1-1,0 0 0,0 0 1,0-1-1,-1 1 1,1-1-1,0 1 1,-1-1-1,-2 3 1,-6 3 186,0 0-1,0 0 1,-20 8 0,30-15-193,-13 7 149,0-1 0,-1-1 0,0 0 0,0-1 0,0 0 0,-22 2 0,35-6-237,-1 0-1,1 0 1,0 0-1,0 0 1,0 0-1,-1 0 1,1 0-1,0 0 1,0 0-1,0-1 1,0 1 0,0 0-1,-1-1 1,0 0-1,1 0 29,1 1 0,0 0 0,0 0 0,0-1 1,-1 1-1,1 0 0,0-1 0,0 1 0,0 0 0,0-1 0,0 1 0,0 0 0,-1-1 0,1 1 0,0 0 0,0-1 0,0 1 0,0-1 0,0 1 0,1 0 1,-1-1-1,0 1 0,0 0 0,0-1 0,0 1 0,0 0 0,0-1 0,0 1 0,1 0 0,-1-1 0,2-1-85,0-1 0,0 1 0,0-1-1,0 1 1,0 0 0,0 0 0,1 0 0,-1 0-1,5-2 1,26-12-792</inkml:trace>
  <inkml:trace contextRef="#ctx0" brushRef="#br0" timeOffset="1">583 147 16580,'-28'20'1198,"-53"40"506,71-51-1378,0-1 0,1 1 0,1 1 0,0 0 0,-12 17 0,19-25-266,0-1 1,0 1-1,0 0 0,0 0 1,0 1-1,0-1 1,0 0-1,0 0 0,1 0 1,-1 0-1,1 1 1,0-1-1,0 0 0,0 1 1,0-1-1,0 0 1,0 0-1,0 1 0,1-1 1,-1 0-1,1 0 0,1 3 1,0-3-26,-1 0 0,1 0 0,0 0 0,0 0-1,0 0 1,0 0 0,0-1 0,0 1 0,0-1 0,1 0 0,-1 1 0,1-1 0,-1 0 0,1-1 0,-1 1 0,1 0-1,-1-1 1,6 1 0,7 1 5,0-1 0,0-1-1,0-1 1,0 0-1,0 0 1,-1-2 0,1 0-1,-1-1 1,1 0 0,-1-1-1,0 0 1,-1-2-1,1 1 1,-1-2 0,0 1-1,20-18 1,-30 22-64,0 0 0,0 0-1,0-1 1,-1 1 0,1-1 0,-1 1 0,0-1 0,0 0-1,0 0 1,0 0 0,-1 0 0,0 0 0,0 0 0,0-1 0,0 1-1,0 0 1,-1 0 0,0-1 0,0 1 0,0 0 0,-1-1 0,1 1-1,-1 0 1,0-1 0,0 1 0,0 0 0,-1 0 0,0 0-1,1 0 1,-1 0 0,-1 0 0,1 1 0,0-1 0,-1 1 0,0 0-1,0-1 1,0 1 0,0 0 0,-1 1 0,1-1 0,-1 1 0,1-1-1,-1 1 1,0 0 0,-5-2 0,1 1-234,1 1 0,-1-1 0,0 1-1,1 1 1,-1-1 0,-8 1 0,12 1 151,-1-1 0,1 1 0,0 1 0,0-1 0,0 1 0,0-1 0,-1 1 0,1 1 0,0-1 0,1 0 0,-1 1 0,-7 4 0,-8 13-584</inkml:trace>
  <inkml:trace contextRef="#ctx0" brushRef="#br0" timeOffset="2">999 219 15395,'8'0'2289,"13"3"-1313,12-3-456,7-5 2273,14-1-1937,3 3-104,4-1-768,-5 3-584,-13 1-2265,-8-2 2521,-26 5-384,-14 4-280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11514,'17'3'1505,"9"-3"-777,4 0-312,10-3 1376,0-2-1408,1-3-31,0 0-1,-1 2-256</inkml:trace>
  <inkml:trace contextRef="#ctx0" brushRef="#br0" timeOffset="1">424 1 15219,'13'6'349,"0"0"0,0 0-1,0-1 1,1-1 0,-1 0-1,1-1 1,0 0 0,20 0-1,-14 0 120,0 0-1,36 10 0,-54-12-451,-1 0 1,1-1 0,0 1-1,0 0 1,-1 0 0,1 0-1,0 0 1,-1 0-1,1 0 1,-1 0 0,1 0-1,-1 1 1,0-1-1,0 1 1,0-1 0,1 1-1,-1-1 1,0 1-1,-1 0 1,2 2 0,-1-1-6,-1 0 0,1-1 0,-1 1 0,0 0 0,0-1 1,-1 1-1,1 0 0,0-1 0,-1 1 0,1-1 0,-1 1 0,0-1 1,-1 4-1,-5 6 7,0 1 0,0-1 0,-1-1 0,-13 16 0,17-23-6,-13 17-29,-1 0 0,-1-1 0,-1-2 0,-1 0 0,-1-1 1,0-1-1,-1 0 0,0-2 0,-1-1 0,-30 11 0,11-11-31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18628,'2'10'1448,"-5"12"-1144,-5 5-136,-6 14 569,-1 4-193,-5 9-400,0 7-120,1-6-152,2-4-112,7-16-256,7-9-137,14-20-311,8-9 592,4-23 8,-1-9-176,-1-20 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10618,'0'32'995,"-1"-4"57,1 1 1,1-1 0,2 1 0,10 44 0,-11-66-941,0 0 1,0 0 0,1 0 0,0 0 0,1-1 0,-1 1 0,1-1 0,0 0-1,1 0 1,0-1 0,0 1 0,0-1 0,0 0 0,1 0 0,0-1 0,0 0-1,0 0 1,0 0 0,1-1 0,-1 1 0,1-2 0,0 1 0,8 1 0,-10-2-29,1 0 1,0-1 0,0 0 0,0 0 0,1-1 0,-1 0 0,0 0 0,0 0 0,0-1 0,0 1 0,6-3 0,-9 2 2,1-1 1,-1 1 0,0-1-1,0 0 1,0 0 0,0 0-1,0 0 1,-1 0 0,1-1 0,-1 1-1,1-1 1,-1 1 0,0-1-1,0 0 1,0 0 0,-1 0-1,1 0 1,-1 0 0,1-1-1,0-3 1,2-6 85,-2 1-1,1-1 1,-1 1-1,-1-1 1,-1 0-1,1 1 1,-4-26-1,-1 11-277,-1 0 0,-14-41-1,19 66 51,-1-1-92,0 0-1,1 0 1,-1 0-1,-1 0 1,1 0-1,0 1 1,-1-1-1,1 0 1,-1 1-1,0-1 0,0 1 1,0-1-1,-3-1 1,2 7-297,1 12-138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87 12891,'1'-1'126,"0"0"1,0-1 0,0 1-1,0 0 1,-1 0 0,1-1-1,0 1 1,-1-1 0,1 1-1,-1 0 1,1-1 0,-1 1-1,0-1 1,0 1 0,0-1-1,0 1 1,0-1 0,0 1-1,0-1 1,0 1 0,0-1-1,-1 1 1,1-1 0,0 1-1,-1-1 1,0 1 0,1 0-1,-1-1 1,0 1 0,1 0-1,-1-1 1,-2-1 0,1 2 2,0 0 1,0-1 0,0 1-1,0 0 1,-1 0 0,1 0-1,0 0 1,-1 0 0,1 1-1,-1-1 1,1 1 0,-1 0-1,1 0 1,-1-1 0,1 2-1,-1-1 1,1 0 0,0 0-1,-1 1 1,-2 0 0,-3 2-34,-1 0 0,0 0 1,1 1-1,0 0 1,0 0-1,0 1 0,1 0 1,0 0-1,-1 1 1,2 0-1,-9 9 1,10-9-86,0-1 1,1 1 0,-1 0 0,1 0 0,1 1 0,-1-1 0,1 1-1,0 0 1,1 0 0,0 0 0,0 0 0,0 0 0,1 0 0,-1 12 0,2-17 0,0 0 1,0 1 0,0-1 0,0 0-1,0 0 1,1 0 0,-1 0 0,1 0 0,0 0-1,-1 0 1,1 0 0,0 0 0,0 0-1,0 0 1,0 0 0,1 0 0,-1-1 0,0 1-1,1-1 1,0 1 0,1 1 0,0-2 31,-1 1 1,1-1 0,0 0-1,0 0 1,0 0-1,0 0 1,0-1 0,0 1-1,0-1 1,0 1 0,0-1-1,0 0 1,4-1-1,1 0 89,0-1-1,1 1 0,-2-1 0,1-1 1,0 0-1,0 0 0,-1 0 0,0-1 1,0 0-1,11-8 0,-11 5-7,-1 1-1,1-1 1,-2 0-1,1-1 1,-1 1-1,0-1 1,0 0-1,-1-1 1,3-8-1,-4 10-84,-1 0 0,0 0-1,0 0 1,0 0-1,-1 0 1,0 0 0,-1 0-1,0-1 1,0 1 0,0 0-1,-1 0 1,-1-8-1,1 13-38,1 1-1,-1-1 0,1 0 1,-1 0-1,0 0 1,0 0-1,0 1 0,0-1 1,0 0-1,0 1 0,0-1 1,0 1-1,-1-1 0,1 1 1,0 0-1,-1-1 1,-2 0-1,3 1-5,0 1 1,0-1-1,-1 1 1,1 0-1,0-1 1,-1 1-1,1 0 1,0 0-1,-1 0 0,1 0 1,0 0-1,-1 0 1,1 1-1,0-1 1,-1 0-1,1 1 1,0-1-1,-1 1 0,0 0 1,-1 1-9,0-1 0,0 1-1,0 1 1,0-1 0,1 0 0,-1 1 0,1-1 0,-1 1-1,1 0 1,0-1 0,0 1 0,1 0 0,-1 0 0,0 1-1,1-1 1,0 0 0,-2 6 0,3-6 6,-1-1 0,1 0 0,0 0-1,-1 0 1,1 0 0,0 0 0,1 1 0,-1-1 0,0 0-1,1 0 1,-1 0 0,1 0 0,-1 0 0,1 0 0,0 0-1,0 0 1,0 0 0,0 0 0,0-1 0,3 4 0,-1-2-4,0-1 0,-1 0 1,1 0-1,0 0 1,0-1-1,0 1 0,1-1 1,-1 0-1,0 1 1,1-2-1,5 2 0,6 0-59,0-1-1,0 0 0,-1-1 1,30-5-1,15-5-202,-30 4-35,40-3 0,-67 9 298,-1 0 1,1 0 0,0 0-1,-1 1 1,1-1-1,0 0 1,-1 1 0,1-1-1,-1 1 1,1-1 0,-1 1-1,1 0 1,-1 0 0,0 0-1,1 0 1,-1 0 0,0 0-1,1 0 1,-1 0-1,0 0 1,0 0 0,0 1-1,0-1 1,0 0 0,-1 1-1,1-1 1,0 1 0,0-1-1,0 4 1,6 7 86,-6-11-63,-1 0 0,1 0 0,0 0 0,0 0 1,0 0-1,0-1 0,1 1 0,-1 0 0,0-1 1,0 1-1,0-1 0,0 1 0,1-1 0,-1 0 1,0 1-1,0-1 0,1 0 0,-1 0 0,0 0 1,0 0-1,3 0 0,30-5 200,-29 4-182,52-12 243,-26 5-164,34-4-1,-57 11-116,0 0 0,1 1 1,-1 0-1,0 0 0,0 1 1,1 0-1,-1 1 0,0-1 1,9 5-1,-15-6 0,1 2 0,-1-1 0,0 0-1,0 0 1,0 1 0,1-1 0,-1 1 0,-1 0-1,1 0 1,0-1 0,0 1 0,-1 0-1,1 1 1,-1-1 0,2 3 0,0 2-19,0-1 0,-1 1 0,-1-1 0,3 10 0,-4-15 27,0 0 0,0 0 0,0 0 0,0 0 0,1-1 1,-1 1-1,0 0 0,1 0 0,-1-1 0,1 1 0,-1 0 0,1-1 0,-1 1 0,1 0 0,-1-1 0,1 1 0,0-1 0,-1 1 0,1-1 0,0 1 1,-1-1-1,1 1 0,1 0 0,0-1 5,0 1 0,0-1 1,0 0-1,-1 0 0,1 0 1,0 0-1,0 0 0,0 0 1,-1-1-1,4 0 0,5-2 16,-1-1-1,1 0 0,10-7 0,-14 8-38,39-24-320,-34 19-320,0 1 0,0 0-1,1 1 1,0 0 0,19-6 0,-30 12 480,0 0 0,0 0 0,-1 0 0,1-1-1,0 1 1,0 0 0,0 0 0,-1 0 0,1 0 0,0 0 0,0 0 0,0 0 0,-1 1-1,1-1 1,0 0 0,0 0 0,0 1 0,-1-1 0,2 1 0,3 2-726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17620,'-1'1'129,"0"0"1,-1 0-1,1 0 1,0 0-1,0 1 1,-1-1-1,1 0 1,0 1-1,1-1 1,-1 1-1,0-1 1,0 1-1,1 0 1,-1-1-1,0 1 1,1 0-1,0-1 1,-1 3-1,-1 2 165,-34 133 2665,31-116-2688,2 1 0,1 1 0,1 46 0,1-69-247,0 0 0,0-1 1,0 1-1,1 0 0,-1 0 0,0 0 0,1-1 0,0 1 0,-1 0 0,1 0 0,0-1 1,0 1-1,0-1 0,2 3 0,-2-3-7,0-1 0,0 1 0,0-1 1,0 1-1,0-1 0,0 1 0,0-1 0,0 0 1,0 1-1,0-1 0,0 0 0,0 0 0,0 0 0,1 0 1,-1 0-1,0 0 0,0 0 0,0 0 0,0-1 1,0 1-1,0 0 0,0-1 0,0 1 0,0 0 1,0-1-1,0 0 0,1 0 0,13-8 97,-1-1 0,-1-1-1,0 0 1,0-1 0,-1 0 0,16-22 0,-11 14-3,7-8 8,-6 7-37,20-19 0,-37 40-82,-1-1 1,1 0-1,0 0 0,0 1 0,0-1 1,0 0-1,-1 1 0,1-1 1,0 1-1,0-1 0,0 1 0,0-1 1,0 1-1,0 0 0,1 0 1,0-1-1,-1 1 0,-1 0 0,1 1 0,-1-1 0,0 0 1,1 0-1,-1 1 0,1-1 0,-1 0 0,0 0 0,1 1 0,-1-1 0,0 0 1,1 1-1,-1-1 0,0 0 0,0 1 0,1-1 0,-1 1 0,0-1 1,0 0-1,0 1 0,0-1 0,1 1 0,-1-1 0,0 1 0,0 0 0,1 4 0,-1 1-1,0-1 0,0 1 0,0-1 0,-2 7 0,-19 97 6,-1 2 143,22-110-143,-1 0-1,1 0 1,0 0 0,-1 0-1,1 0 1,0 0 0,0 0-1,0 0 1,0 0 0,0 0 0,0 0-1,0 0 1,1 0 0,-1 0-1,0 0 1,0 0 0,1 0-1,-1 0 1,1 0 0,-1 0-1,1 0 1,-1 0 0,1-1-1,-1 1 1,1 0 0,0 0-1,-1 0 1,1-1 0,1 2-1,0-2-36,0 0 0,1 0-1,-1 0 1,0 0-1,0 0 1,0 0 0,0-1-1,0 1 1,0-1-1,0 1 1,0-1-1,0 0 1,3-2 0,6-2-430,-3 3 458,-1-1 0,-1 0 0,1-1 0,0 1 1,-1-1-1,0-1 0,0 1 0,8-8 0,-4-4-220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140 378 15923,'-37'27'1740,"19"-14"-780,-26 23 0,40-32-769,0 1 0,0-1 0,1 0-1,-1 1 1,1 0 0,0 0 0,0 0 0,0 0-1,1 0 1,-3 11 0,4-15-167,1 0-1,0-1 1,-1 1-1,1 0 1,0 0 0,0-1-1,0 1 1,0 0-1,0 0 1,0 0 0,0-1-1,0 1 1,0 0 0,0 0-1,1-1 1,-1 1-1,0 0 1,0 0 0,1-1-1,-1 1 1,0 0-1,1-1 1,-1 1 0,1 0-1,-1-1 1,1 1 0,-1-1-1,1 1 1,-1-1-1,1 1 1,0-1 0,-1 1-1,1-1 1,0 1-1,-1-1 1,1 0 0,0 0-1,0 1 1,-1-1-1,1 0 1,0 0 0,0 0-1,-1 0 1,1 0 0,0 0-1,0 0 1,0 0-1,-1 0 1,1 0 0,0 0-1,0 0 1,-1 0-1,2-1 1,5 0 58,-1-1-1,1 0 1,-1 0-1,12-5 1,-3-1 27,0 0-1,0-2 1,-1 1 0,18-17-1,-24 18-81,0 0 0,0 0 0,-1 0 0,0-1 0,-1 0 0,0 0 0,9-19 0,-13 17-11,-6 10-9,-12 15-2,13-9-4,0 1 1,0 0-1,0-1 0,1 1 1,0 0-1,0 0 1,0 1-1,1-1 1,0 0-1,0 0 0,1 1 1,0 9-1,0-13-1,0 0 0,1 0 0,-1 0-1,1 0 1,0 0 0,0 0 0,0 0-1,0 0 1,0 0 0,1-1 0,-1 1-1,1-1 1,0 1 0,0-1 0,0 1 0,0-1-1,0 0 1,1 0 0,-1 0 0,0 0-1,1 0 1,0-1 0,-1 1 0,1-1 0,0 0-1,0 0 1,4 2 0,3-1-2,1 0-1,0-1 1,0 0 0,1 0 0,-1-1-1,0-1 1,0 0 0,0 0 0,0-1-1,-1-1 1,1 0 0,19-7 0,-11 1-1,0 0 0,0-1 1,-1 0-1,0-2 0,29-24 0,-27 17 5,0-1 0,-1-1 0,-1-1 0,-1 0-1,22-40 1,-28 43 10,-2 0 0,0 0 0,-1-1 0,-1 0-1,-1-1 1,-1 1 0,-1-1 0,2-22 0,-5 36-2,-1 0 1,0-1-1,-1 1 0,-1-8 1,2 14-10,0 0 1,0 0 0,0 0 0,0 0 0,0 0 0,0 0 0,-1 1 0,1-1-1,0 0 1,-1 0 0,1 0 0,0 0 0,-1 0 0,1 1 0,-1-1 0,0 0 0,1 0-1,-1 1 1,0-1 0,1 0 0,-1 1 0,0-1 0,0 1 0,1-1 0,-1 1 0,0-1-1,0 1 1,0-1 0,0 1 0,0 0 0,0 0 0,0-1 0,0 1 0,0 0 0,0 0-1,1 0 1,-1 0 0,0 0 0,0 0 0,0 0 0,0 1 0,0-1 0,-1 1 0,-2 0 6,0 1 0,1 1 0,-1-1 0,1 0 0,0 1 1,0 0-1,0 0 0,0 0 0,0 0 0,0 0 1,1 0-1,-3 5 0,-24 48 76,20-35-55,0 0-1,2 1 1,0 0-1,2 1 1,0-1-1,-1 25 1,6-35-101,-1 0 1,2 0-1,0-1 1,0 1-1,6 22 1,-5-27-95,1 0 0,-1 0 0,1-1 0,1 1 1,-1-1-1,1 0 0,0 0 0,0 0 0,1-1 0,8 9 0,7 1-187,-1-6-132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41 12059,'0'-1'267,"1"0"1,0 1 0,-1-1 0,1 1-1,0-1 1,-1 0 0,1 0-1,-1 1 1,1-1 0,-1 0 0,1 0-1,-1 0 1,0 1 0,1-1 0,-3-3 2398,-5 10-996,-4 6-667,0 2 0,1-1 0,-12 24 0,19-32-953,0 1 0,0-1 0,1 1 1,-1 0-1,1 0 0,1 0 0,-1 1 0,1-1 0,0 0 0,1 0 0,-1 1 1,2 8-1,-1-13-40,0-1 1,1 1 0,-1 0 0,1-1 0,-1 1-1,1 0 1,0-1 0,-1 1 0,1-1-1,0 1 1,0-1 0,0 0 0,1 1 0,-1-1-1,0 0 1,0 0 0,1 0 0,-1 0-1,0 0 1,4 2 0,-2-2 11,0 0 1,0 0-1,1 0 0,-1 0 0,0-1 0,1 0 1,-1 1-1,1-1 0,-1 0 0,4-1 1,4-1 52,-1 0 0,1 0 0,-1-1 0,0 0 0,19-10 0,-15 5 18,0-2 0,0 0 1,-1-1-1,0 0 0,-1-1 0,21-26 0,-23 27-70,-12 74-199,3-61 174,-1 0 0,0 0-1,0 0 1,1 0 0,-1-1 0,1 1-1,-1 0 1,1 0 0,0 0 0,0-1-1,0 1 1,0 0 0,0-1 0,0 1-1,0-1 1,0 1 0,1-1 0,-1 0-1,2 2 1,-1-2 4,-1-1 0,1 1-1,-1-1 1,1 1 0,0-1 0,0 1-1,-1-1 1,1 0 0,0 0 0,0 0-1,-1 0 1,1 0 0,0 0-1,0 0 1,-1-1 0,4 0 0,2-1 12,-1-1 1,0 0 0,0 0-1,0 0 1,0-1-1,0 0 1,-1 0-1,1 0 1,6-8 0,-7 6-7,-1 1 0,1-1 1,-1 0-1,0 0 1,-1 0-1,1-1 0,-1 1 1,-1-1-1,1 0 0,-1 0 1,0 0-1,-1 0 1,1 0-1,-1 0 0,-1 0 1,1-1-1,-2-11 0,1 18-12,0 0 0,-1 0 0,1 0-1,0 0 1,0 0 0,0 0 0,-1 0-1,1 0 1,-1 1 0,1-1 0,-1 0-1,1 0 1,-1 0 0,1 1 0,-1-1-1,0 0 1,1 1 0,-1-1 0,0 0-1,1 1 1,-1-1 0,0 1 0,0-1-1,0 1 1,0 0 0,1-1 0,-1 1-1,0 0 1,0-1 0,0 1 0,0 0-1,0 0 1,0 0 0,0 0 0,0 0-1,0 0 1,0 0 0,0 0 0,0 0-1,1 1 1,-1-1 0,0 0 0,0 1-1,0-1 1,0 0 0,0 1 0,0-1-1,1 1 1,-1-1 0,0 1 0,0 0-1,-4 2-22,0 1 1,0-1-1,1 1 0,-1 0 0,1 0 0,-6 8 0,3-1-17,0 0 1,1 0-1,1 0 1,-6 17-1,9-22 26,0 0-1,0 0 1,1 0-1,0 0 1,0 0 0,1 0-1,0 1 1,0-1 0,0 0-1,2 10 1,-1-13 1,0-1-1,0 0 1,0 0 0,0 0-1,0 0 1,1 1 0,-1-2-1,1 1 1,0 0 0,-1 0 0,1 0-1,0-1 1,0 1 0,0-1-1,0 0 1,0 1 0,1-1-1,-1 0 1,0 0 0,0 0 0,1-1-1,-1 1 1,0 0 0,4-1-1,7 2-122,0 0 0,0-1-1,16-1 1,-21 0 48,0 0 28,19 1-203,1-2 0,-1 0-1,0-2 1,30-7 0,-56 9 277,0 1 0,0 0 0,0 0-1,0-1 1,-1 1 0,1-1 0,0 1 0,0-1 0,-1 1-1,1-1 1,0 1 0,0-1 0,-1 0 0,1 1 0,-1-1-1,1 0 1,-1 0 0,1 1 0,-1-1 0,1 0 0,-1 0 0,0 0-1,1 0 1,-1 1 0,0-1 0,0 0 0,1 0 0,-1 0-1,0 0 1,0 0 0,0 0 0,0 0 0,0 0 0,-1-1-1,0-4-20,-1-1 0,0 1 0,0-1 0,-4-7 0,4 11-273,0-1-1,1 0 0,-1-1 1,1 1-1,0 0 1,-1-9-1,2 11 233,0 0 0,1 0 0,-1 0 0,0 1 0,1-1 0,0 0 0,-1 0 0,1 0 0,0 1 0,0-1 0,0 0 0,0 1 0,1-1 0,-1 1 0,3-4 0,9-4-462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15067,'0'-1'38,"0"1"1,0 0-1,-1-1 0,1 1 0,0-1 1,0 1-1,0 0 0,-1-1 0,1 1 0,0 0 1,-1-1-1,1 1 0,0 0 0,-1-1 0,1 1 1,-1 0-1,1 0 0,0 0 0,-1-1 1,1 1-1,-1 0 0,1 0 0,0 0 0,-1 0 1,1 0-1,-1 0 0,1 0 0,-1 0 1,1 0-1,-1 0 0,1 0 0,0 0 0,-1 0 1,1 0-1,-1 0 0,1 0 0,-1 0 0,1 1 1,0-1-1,-1 0 0,1 0 0,-1 1 1,1-1-1,0 0 0,-1 0 0,1 1 0,0-1 1,0 0-1,-1 1 0,1-1 0,0 0 1,0 1-1,-1-1 0,1 1 0,0-1 0,0 0 1,-1 2-1,-13 26 747,-3 30-453,4 0-1,2 0 1,2 1 0,3 0-1,2 67 1,8-65-165,-4-56-119,1 1 0,0 0 0,1-1-1,0 1 1,0-1 0,0 1 0,6 9-1,-8-14-21,1-1 0,-1 1 0,0 0-1,1 0 1,0-1 0,-1 1-1,1-1 1,-1 1 0,1 0 0,0-1-1,-1 1 1,1-1 0,0 0-1,0 1 1,-1-1 0,1 1 0,0-1-1,0 0 1,-1 0 0,1 1-1,0-1 1,0 0 0,0 0 0,0 0-1,0 0 1,-1 0 0,1 0-1,0 0 1,0 0 0,0-1-1,0 1 1,-1 0 0,1 0 0,0-1-1,0 1 1,0 0 0,-1-1-1,1 1 1,0-1 0,-1 1 0,1-1-1,0 1 1,0-2 0,1 0 64,1 0 1,-1-1 0,0 1-1,0-1 1,0 0 0,0 0-1,-1 0 1,1 0 0,1-5-1,2-16 178,0 0-1,-2-1 1,-1 0-1,-1 0 1,-1 0-1,-6-49 1,6 74-270,0 0 0,0 0 0,0-1 0,0 1 1,0 0-1,0 0 0,0 0 0,1 0 0,-1 0 1,0-1-1,0 1 0,0 0 0,0 0 0,0 0 1,0 0-1,0 0 0,1 0 0,-1-1 0,0 1 1,0 0-1,0 0 0,0 0 0,1 0 0,-1 0 1,0 0-1,0 0 0,0 0 0,0 0 0,1 0 1,-1 0-1,0 0 0,0 0 0,0 0 0,1 0 1,-1 0-1,0 0 0,0 0 0,0 0 0,0 0 1,1 0-1,-1 0 0,0 0 0,0 1 0,0-1 1,0 0-1,0 0 0,1 0 0,-1 0 0,0 0 1,0 0-1,0 0 0,0 1 0,0-1 0,0 0 1,0 0-1,1 0 0,-1 0 0,0 1 0,0-1 1,0 0-1,10 9-56,-1-2 2,-1-1 0,1 1 1,0-1-1,0-1 1,1 0-1,0 0 1,0-1-1,0 0 1,0-1-1,0 0 0,1 0 1,0-1-1,-1-1 1,1 0-1,15 0 1,-20-1 43,1-1 0,0 0 0,0 0 0,0-1 0,-1 1 0,1-1 0,-1-1 0,1 1 0,-1-1 0,0 0 0,0-1 0,0 0 0,-1 0 0,1 0 0,-1 0 0,0-1 0,0 0 0,0 0 0,-1 0 0,0 0 0,0-1 0,0 0 0,-1 0 0,1 0 0,2-8 0,-5 10 19,0 0-1,1 0 1,-1 1 0,-1-2-1,1 1 1,-1 0-1,1-7 1,-1 10-6,0 0 0,0 1 0,0-1 0,0 0 1,-1 0-1,1 1 0,0-1 0,0 0 0,0 1 1,-1-1-1,1 0 0,0 1 0,0-1 0,-1 0 1,1 1-1,-1-1 0,1 1 0,-1-1 0,1 1 1,-1-1-1,1 1 0,-1-1 0,1 1 0,-1-1 1,1 1-1,-1 0 0,0-1 0,1 1 0,-1 0 0,0 0 1,1-1-1,-1 1 0,0 0 0,0 0 0,1 0 1,-1 0-1,0 0 0,1 0 0,-1 0 0,0 0 1,0 0-1,1 0 0,-1 0 0,0 1 0,1-1 1,-1 0-1,0 0 0,1 1 0,-2-1 0,-2 2 1,0 1 0,0-1 0,0 1 0,1-1 0,-1 1 0,1 0-1,-1 0 1,1 1 0,0-1 0,0 1 0,1-1 0,-4 6 0,-2 4 2,1 0 1,-8 21 0,11-26 1,1 0-1,1 1 1,-1-1 0,2 1 0,-1-1-1,1 1 1,0 0 0,1 14 0,0-20 3,1-1 1,-1 1-1,1-1 1,-1 1-1,1-1 1,0 1-1,0-1 1,0 1 0,0-1-1,1 0 1,-1 0-1,1 0 1,-1 0-1,1 0 1,0 0-1,0 0 1,0 0-1,0-1 1,0 1-1,0-1 1,0 1 0,0-1-1,1 0 1,-1 0-1,0 0 1,1 0-1,-1 0 1,1-1-1,-1 1 1,1-1-1,-1 1 1,1-1 0,3 0-1,4 0 31,0-1 0,0 0 1,0 0-1,0-1 0,0 0 0,0 0 0,-1-1 0,1-1 0,-1 0 1,0 0-1,0-1 0,0 0 0,0 0 0,-1-1 0,0 0 0,9-9 1,5-6 3,-1-1 1,-1-1 0,-1 0 0,17-29 0,-43 69-97,1 0 0,1 0 1,0 1-1,-4 32 0,8-44 57,0 0-1,1 0 1,0 1-1,0-1 0,1 0 1,0 0-1,0 0 1,0 0-1,0-1 1,1 1-1,5 11 0,-6-15-24,1 0-1,-1 0 1,0 0-1,1 0 1,0 0-1,-1 0 1,1 0-1,0-1 1,0 1-1,0-1 1,0 1-1,0-1 1,0 0-1,0 0 1,1 0-1,-1 0 1,0 0-1,1 0 1,-1-1-1,1 1 1,-1-1-1,0 0 1,1 0-1,-1 1 1,1-2-1,-1 1 1,1 0-1,-1 0 1,1-1-1,-1 1 1,4-3-1,0 1-99,-2 0-1,1-1 0,0 0 0,0 0 1,-1 0-1,0 0 0,1-1 0,-1 0 1,-1 0-1,5-5 0,8-10-260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21277,'0'4'1464,"3"6"-1208,2 0-192,3 4-112,1 2-440,1-2 416,4-1-104,-1-5-120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14371,'-1'0'85,"0"0"1,0 1-1,1-1 0,-1 0 0,0 1 0,0-1 1,1 0-1,-1 1 0,1-1 0,-1 1 1,0-1-1,1 1 0,-1 0 0,1-1 0,-1 1 1,1-1-1,-1 1 0,1 0 0,0 0 1,-1-1-1,1 1 0,0 0 0,0 0 1,-1-1-1,1 2 0,-2 2 232,-19 45 675,2 0 0,2 2 0,3-1 0,2 2 1,-7 60-1,18-109-956,-1 14 182,0 0-1,0 0 1,2 0-1,0 0 1,3 18-1,-3-32-196,0 0-1,1 0 1,-1 0-1,1 0 0,0-1 1,0 1-1,0 0 0,1-1 1,-1 1-1,0-1 0,1 1 1,0-1-1,-1 1 0,1-1 1,0 0-1,0 0 1,1 0-1,-1 0 0,0 0 1,0-1-1,1 1 0,-1-1 1,1 1-1,0-1 0,-1 0 1,1 0-1,0 0 0,0-1 1,0 1-1,-1 0 0,1-1 1,0 0-1,0 0 1,0 0-1,0 0 0,0 0 1,5-2-1,1 0-31,0 0 0,0-1-1,1 0 1,-2-1 0,1 0 0,0 0 0,-1-1-1,0 0 1,0 0 0,0-1 0,7-7-1,0-1-107,-1 0-1,0-1 1,-1 0-1,14-22 1,-25 56-403,-3-9 527,1-1 1,1 0 0,0 1-1,0-1 1,5 17 0,-4-23 4,0 0 1,-1 0-1,2 0 1,-1 0 0,0 0-1,1 0 1,-1-1-1,1 1 1,0-1 0,0 1-1,0-1 1,0 0-1,5 2 1,-2-1-5,1-1-1,-1 1 1,1-2 0,0 1-1,0 0 1,11 0 0,1-2-87,1 0 1,-1-1-1,1-1 1,21-5-1,50-17-526,20-3-529,-109 27 1131,-1 0 0,0 0 0,0 0 0,0 0-1,1 0 1,-1 0 0,0 0 0,0 0 0,0 0 0,1 1 0,-1-1 0,0 0 0,0 1-1,0-1 1,0 1 0,0-1 0,0 1 0,0 0 0,0-1 0,0 1 0,0 0 0,0 0 0,0 0-1,0 0 1,0 0 0,-1 0 0,1 0 0,0 0 0,-1 0 0,1 0 0,-1 0 0,1 0-1,-1 0 1,1 3 0,1 4 134,-1 0-1,0 1 1,0-1 0,-1 12-1,1 5 93,36 137 707,-25-119-887,-2 1 0,-1 0 0,2 48 0,-10-78 7,-1 0 0,-1 0 0,0-1 0,-1 1 0,0 0 0,-1-1-1,-1 0 1,0 1 0,-1-1 0,0-1 0,-1 1 0,0-1 0,-1 0-1,-10 14 1,9-17 84,0 1 1,0-2-1,-1 1 0,0-1 0,-11 7 0,16-12-53,0 0 0,0-1-1,0 0 1,0 0 0,0 0-1,0 0 1,0 0 0,-1-1 0,1 0-1,0 0 1,-1 0 0,1 0-1,-1-1 1,1 0 0,-1 0 0,-7-1-1,9 0-38,0 0 0,1 0 0,-1 0 0,0-1-1,0 1 1,1-1 0,-1 0 0,1 0 0,0 0 0,-1 0 0,1 0-1,0 0 1,0-1 0,1 1 0,-1-1 0,0 1 0,1-1-1,-1 0 1,-1-4 0,0-3 10,-1 0-1,2 0 1,-1 0-1,-1-16 1,2 0-93,1 1 1,1-1 0,1 0-1,1 0 1,2 1-1,0 0 1,2-1 0,0 2-1,2-1 1,21-45 0,-20 51-6,2 0 1,0 1-1,1 0 0,0 1 1,2 0-1,0 1 1,1 0-1,0 2 0,1-1 1,1 2-1,1 0 1,-1 1-1,29-13 0,14 1-82,3 2 22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 15443,'1'-3'297,"-1"1"-1,1-1 0,0 0 1,-1 0-1,1 1 0,0-1 0,1 0 1,-1 1-1,0-1 0,3-2 1,-4 5-226,1 0 1,-1 0-1,0 0 1,0 0-1,1 1 1,-1-1-1,0 0 1,0 0-1,1 0 0,-1 1 1,0-1-1,0 0 1,0 0-1,1 1 1,-1-1-1,0 0 1,0 0-1,0 1 1,0-1-1,0 0 1,0 1-1,0-1 1,1 0-1,-1 0 1,0 1-1,0-1 1,0 0-1,0 1 1,0-1-1,0 0 1,0 1-1,-1-1 1,1 0-1,0 0 1,0 1-1,0-1 0,0 16 499,-29 210 1335,7-79-1621,10 8-1736,16-132 1876,-4-22-423,0-1 1,0 0 0,0 0 0,0 0 0,0 0 0,0 0 0,0 0 0,0 0 0,0 1 0,0-1 0,1 0 0,-1 0-1,0 0 1,0 0 0,0 0 0,0 0 0,0 0 0,0 0 0,1 0 0,-1 0 0,0 0 0,0 0 0,0 0 0,0 0-1,0 0 1,1 0 0,-1 0 0,0 0 0,0 0 0,0 0 0,0 0 0,0 0 0,1 0 0,-1 0 0,0 0 0,0 0 0,0 0-1,0 0 1,0 0 0,0 0 0,1 0 0,-1 0 0,0-1 0,0 1 0,9-14-208,5-20-131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16980,'-7'30'1616,"-9"8"-976,2 7-264,-3 8 656,4 5-135,0-2-241,2 0-152,9-4-200,2-1-112,2-4-248,3-6-152,1-6-352,-1-3-176,-2-8-305,-3-4 769,-5-8-264,-7-6-160</inkml:trace>
  <inkml:trace contextRef="#ctx0" brushRef="#br0" timeOffset="1">0 445 16636,'7'0'1576,"5"0"-1008,6 3-232,7 1 752,6-3-240,9 2-623,1-1-329,4 1 1432,2 0-1200,0-3-24,-1 0 16</inkml:trace>
  <inkml:trace contextRef="#ctx0" brushRef="#br0" timeOffset="2">580 514 16508,'-10'11'493,"-13"14"610,-29 43-1,47-60-920,0 0-1,0 0 0,1 0 0,1 0 1,-1 1-1,1 0 0,1-1 1,-1 1-1,2 0 0,-2 15 1,2-21-140,1-1 0,0 0 0,0 1 0,0-1 0,0 0 1,1 1-1,-1-1 0,1 0 0,-1 0 0,1 1 1,0-1-1,0 0 0,0 0 0,0 0 0,0 0 1,0 0-1,1 0 0,-1 0 0,1-1 0,-1 1 1,1 0-1,0-1 0,0 1 0,-1-1 0,1 1 0,0-1 1,0 0-1,0 0 0,1 0 0,-1 0 0,0 0 1,0-1-1,0 1 0,1-1 0,-1 1 0,0-1 1,1 0-1,-1 0 0,3 0 0,4 0 63,-1-1 1,0 0-1,1 0 0,-1-1 1,0 0-1,0-1 0,0 0 1,0 0-1,-1 0 0,9-6 0,-6 3 37,1-2 0,-1 0-1,0 0 1,-1-1-1,0 0 1,0 0-1,-1-1 1,8-12-1,-12 15-77,0 1 0,-1-1 0,1 1 0,-1-1 0,-1 0 0,1-1 0,-1 1 0,0 0 0,-1-1 0,0 1 0,0-1 0,-1 1 0,0-1 0,0 1 0,-1-10 0,0 15-76,1-1-1,0 1 0,-1 0 0,0-1 1,1 1-1,-1 0 0,0-1 0,0 1 1,0 0-1,0 0 0,-1 0 0,1 0 1,-1 0-1,1 0 0,-1 0 0,0 1 1,1-1-1,-1 0 0,0 1 1,0-1-1,0 1 0,0 0 0,0 0 1,-1 0-1,1 0 0,0 0 0,-1 0 1,1 1-1,0-1 0,-1 1 0,1-1 1,-1 1-1,-2 0 0,0 0-194,0 1 0,1 0 0,-1 0 0,0 0 0,1 0 0,-1 1 0,1 0 0,-1 0 0,1 0 0,0 0 0,0 1 0,0-1 0,0 1 0,0 0 0,1 0-1,-4 5 1,6-8 155,0 1-1,1-1 1,-1 1-1,0 0 1,1-1-1,-1 1 1,1 0-1,-1-1 1,1 1-1,-1 0 1,1 0-1,0-1 1,-1 1-1,1 0 1,0 0-1,0 0 1,-1 0-1,1-1 1,0 1-1,0 0 1,0 0-1,0 0 1,0 0-1,0 0 1,1 0-1,-1 1 1,11-2-726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17324,'-7'0'1880,"6"5"-1160,1-2 1081,1-1-1401,4-2 24,5 0-80,2 0-376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18044,'-3'16'1696,"2"-14"-872,4-13-199,5-2-497,1-11 136,4-1-160,4-2-280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14787,'2'12'1296,"6"12"-879,1 3-153,6 10 448,0 3-120,8 4-184,1 4-104,3-3-272,0-1-128,0-2-328,-2-9-96,-4-6-1193,-3-3 1417,-9-9-248,-4-7-240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18204,'-1'16'2232,"9"-6"-1143,4-8-473,5-4 1608,2-2-904,7-5-423,-1-2-257,0-1-744,0 2-608,-7-3 600,-3 1-88,-6-1-152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5 198 14339,'-4'6'1120,"4"1"-864,0 1-88,9-3 433,4-1-65,4-4-160,4-6-40,8-10-32,6-3-8,1-7-40,3-4-136,0-3 664,3-6-648,-9 8 24,-1 4-32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16227,'9'4'1665,"15"0"-1073,3-3-256,8-2 632,5-3-584,5-2 1073,-1-2-1121,-7 2-184,-3-1-48</inkml:trace>
  <inkml:trace contextRef="#ctx0" brushRef="#br0" timeOffset="1">98 172 14379,'11'10'1640,"15"-9"-863,4-1-281,8-3 1104,7-2-720,3 2-640,-1-2-376,-4 1 288,-9-4-144,-14 1-208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 18836,'-1'0'53,"1"-1"-1,-1 1 1,1-1-1,-1 1 1,1-1 0,-1 1-1,1-1 1,-1 1-1,1 0 1,-1-1 0,0 1-1,1 0 1,-1-1-1,0 1 1,1 0 0,-1 0-1,0 0 1,1-1-1,-1 1 1,0 0 0,0 0-1,1 0 1,-1 0-1,0 0 1,1 0 0,-1 1-1,0-1 1,1 0-1,-1 0 1,0 0 0,1 1-1,-1-1 1,0 0-1,1 1 1,-2 0-1,-26 14 357,26-14-233,-3 3-111,0-1 0,0 1 1,1-1-1,-1 1 0,1 1 0,0-1 1,0 0-1,1 1 0,-1 0 0,-3 8 1,6-11-73,0 0 0,0-1 1,0 1-1,1 0 0,-1 0 1,1 0-1,0 0 1,-1 0-1,1 0 0,0 0 1,0 0-1,0-1 0,0 1 1,1 0-1,-1 0 0,0 0 1,1 0-1,0 0 1,-1 0-1,1 0 0,0-1 1,0 1-1,0 0 0,0-1 1,0 1-1,0-1 0,0 1 1,1-1-1,-1 1 1,0-1-1,1 0 0,-1 1 1,1-1-1,2 1 0,19 11-285,32 14 0,-36-19 74,-1 1 1,0 1-1,0 0 1,19 16-1,-32-22 171,-1 0 0,0 0 1,0 0-1,0 1 0,0-1 0,-1 1 0,0 0 0,0 1 0,0-1 0,0 0 0,-1 1 0,0-1 1,0 1-1,-1 0 0,1 0 0,-1-1 0,-1 1 0,1 12 0,-1-11 56,0 0 0,-1-1 0,0 1 0,0 0 0,-1 0 0,0-1 0,0 1-1,-1-1 1,1 0 0,-1 0 0,-1 0 0,1 0 0,-1 0 0,-7 8 0,5-7 109,-1-1 0,0 1 0,0-1 0,0-1 0,-1 0 1,0 0-1,0 0 0,0-1 0,-1 0 0,-9 3 0,8-4 14,-1 0-1,1 0 1,-1-1-1,0-1 1,1 0-1,-1 0 1,0-1-1,-18-3 1,21 2-149,0 0 1,1-1 0,-1 0-1,1-1 1,-1 0 0,1 0 0,0 0-1,0-1 1,0 0 0,1 0-1,-1-1 1,-6-6 0,-16-24-48,6-3-116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17084,'29'-13'1888,"-5"5"-1152,1 2-352,1 1 1177,1 0-857,3 5-960,-4 0-424,2 2 520,3 6-217,-3 3-191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14827,'-6'13'8007,"-23"25"-7087,24-30-361,-1 0-475,-1 0-104,1 0 0,1 0-1,-1 0 1,1 1 0,1 0 0,0 0 0,-6 17 0,10-25-7,0 0 0,0 0 0,0 0 0,0 0 0,0 0 0,0 0 0,0 0 0,0 0 0,1 0 1,-1 0-1,0 0 0,1 0 0,-1 0 0,1 0 0,-1 0 0,1 0 0,-1 0 0,1 0 0,-1-1 0,1 1 0,0 0 0,0 0 0,-1-1 1,1 1-1,0-1 0,0 1 0,0-1 0,0 1 0,0-1 0,0 1 0,0-1 0,0 0 0,0 1 0,1-1 0,6 2-181,-1-1 0,1 1-1,13-1 1,-10 0 10,16 1-217,1 1-84,36 7 0,-56-8 451,-1 0 0,0 0 0,0 1 0,-1-1-1,1 2 1,0-1 0,-1 1 0,0 0 0,0 0 0,6 6 0,-9-8 52,-1 0 0,0 0 0,0 0 0,0 1 0,0-1 0,-1 1 0,1 0 0,0-1 0,-1 1 0,0 0 0,0 0 0,0 0 0,0 0 0,0 0 0,-1 0 0,1 0 0,-1 0 0,0 6 0,0-5 30,-1 0-1,0 0 0,0 0 1,0 0-1,-1 0 0,1 0 1,-1 0-1,0 0 0,0-1 1,-1 1-1,1-1 0,-5 5 1,1 0 72,-2-1 0,1 0 0,-1-1 0,0 0 0,-1 0 0,1-1 0,-1 0 0,0 0-1,0-1 1,-17 6 0,21-9-119,0 0 0,-1 0 0,1 0 0,0 0 0,-1-1 0,1 0 0,-1 0 0,1-1 0,-1 1 0,1-1 0,0 0 0,-1-1 0,1 1 0,0-1 0,-8-4 0,7 2-26,1 1-1,-1-1 0,1 0 0,0-1 0,1 1 1,-1-1-1,1 0 0,0 0 0,0-1 0,0 1 0,1-1 1,-5-9-1,-8-29-250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13747,'29'16'1440,"-8"-2"-888,4-1-328,2-3 2001,2-2-1585,6-5-72,0 2-80</inkml:trace>
  <inkml:trace contextRef="#ctx0" brushRef="#br0" timeOffset="1">527 77 14723,'-4'5'266,"-18"23"1090,2 0 1,-22 40-1,37-59-1177,1-1 0,0 1 0,1-1 0,0 1 0,0 0 0,1 0 0,0 0 0,1 0 0,0 1 0,0-1 0,1 0 1,0 1-1,3 15 0,-2-20-135,0 0 0,0 0 0,1-1 0,0 1 0,0-1 0,0 0 0,0 1 0,1-1 1,-1 0-1,1 0 0,0 0 0,0-1 0,1 1 0,-1-1 0,7 5 0,-4-4-2,-1-1-1,1 0 0,-1-1 0,1 0 1,0 1-1,0-2 0,0 1 0,0-1 1,0 0-1,13 1 0,-5-3 28,0 1 1,0-2-1,-1 0 0,1 0 1,0-1-1,-1-1 0,1-1 0,-1 1 1,0-2-1,14-8 0,-12 5 62,-1 0 0,0-1-1,-1 0 1,0-2-1,-1 1 1,15-18 0,-23 24-71,0-1 0,-1 1 1,1-1-1,-1 0 1,0 1-1,-1-1 0,0-1 1,3-9-1,-4 12-22,-1 0 0,1 0 0,-1 0 0,0 0 0,0-1 0,-1 1 0,1 0 0,-1 0 0,0 0 1,0 0-1,0 0 0,-1 0 0,1 0 0,-4-5 0,2 3-5,-1 1 0,0 0 0,0 0 1,-1 1-1,1-1 0,-1 1 0,0 0 1,0 0-1,-1 1 0,1 0 0,-1-1 1,0 2-1,1-1 0,-12-3 0,-1 1-134,-1 0 0,1 2-1,-34-4 1,44 7-172,-1-1-1,1 1 1,-1 0-1,1 1 1,-1 0-1,1 0 1,0 0-1,0 1 1,0 1-1,0 0 1,0 0-1,0 0 1,0 1-1,-7 5 1,-4 4-589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17508,'6'0'1920,"-4"10"-1336,-8 11-304,-4 4 1281,1 10-889,-4 6-176,-2 9-384,4 2-80,0-2-216,2-6-160,9-12-320,1-6-192,17-20 1056,1-8-424,8-20-153,2-8-127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12387,'0'0'1704,"-8"10"-1024,-5 15-264,0 7 1865,1 5-1521,0 1-88,6 0-224,1-1-72,7-2-80,6-3-56,0-7-240,0 0-248,1-5-368,1-3-232,-8-6 616,-2-9-144,-7 3-200</inkml:trace>
  <inkml:trace contextRef="#ctx0" brushRef="#br0" timeOffset="1">2 285 15595,'-2'0'1881,"12"0"-945,7 0-352,10-1 1392,10-3-695,7-4-385,4 2-256,3-4-752,2 2-432,-7-1 528,-5-1-136,-2 7-176</inkml:trace>
  <inkml:trace contextRef="#ctx0" brushRef="#br0" timeOffset="2">570 573 18668,'3'0'143,"-1"0"0,0 0 1,0 0-1,1-1 0,-1 1 0,0-1 1,0 1-1,0-1 0,1 0 0,-1 0 1,0 0-1,0 0 0,0 0 0,0-1 0,1-1 1,28-26 162,-19 16-7,75-74 1077,86-115 0,-165 191-2089,-19 28 239,0 7 428,0 0-1,2 1 1,0 0-1,2 1 1,1-1-1,1 1 1,1 1-1,0 27 1,4-52 97,0-1-32,-1 0 0,1 0 1,0 1-1,0-1 0,0 0 0,0 0 1,0 1-1,0-1 0,1 0 0,-1 0 1,0 1-1,1-1 0,-1 0 0,1 0 0,-1 0 1,1 0-1,-1 1 0,1-1 0,1 1 1,6-6 173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20900,'5'4'1609,"-5"1"-1233,2-2-336,4 0-72,4 1-448,1-4 472,0 0-288,3 0-200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11907,'-3'22'1576,"0"-1"-672,0-3-312,3-4 1569,-4-3-1161,4-3-152,2-3-160,4-7-656,-1-4 232,3-1-176,0-2-64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2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10 102 18636,'7'-5'2328,"-4"3"-1519,-3 4-401,-3 6 2304,0 9-2072,-2 3-159,0 11-249,3 2-128,0 5-96,2 2-56,0-1-280,0-6-265,2-7-599,2-3-24,2-16 856,-4-6-280,1-12-232</inkml:trace>
  <inkml:trace contextRef="#ctx0" brushRef="#br0" timeOffset="1">238 1 18476,'0'0'35,"0"0"1,0 0-1,0 0 1,0 0-1,1 0 1,-1 0-1,0 0 1,0 0-1,0 0 1,0 0-1,0 0 1,0 0-1,0 0 1,0 0-1,0 0 1,0 0-1,0 0 1,0 1-1,0-1 1,0 0-1,0 0 1,0 0-1,1 0 1,-1 0-1,0 0 1,0 0-1,0 0 1,0 0-1,0 0 1,0 1-1,0-1 1,0 0-1,0 0 1,0 0-1,0 0 0,0 0 1,0 0-1,0 0 1,-1 0-1,1 0 1,0 0-1,0 1 1,0-1-1,0 0 1,0 0-1,0 0 1,0 0-1,0 0 1,0 0-1,0 0 1,0 0-1,0 0 1,0 0-1,0 0 1,0 0-1,0 0 1,-1 0-1,1 0 1,0 0-1,0 1 1,0-1-1,0 0 1,0 0-1,0 0 1,0 0-1,0 0 1,0 0-1,-1 0 1,1 0-1,6 14 1355,8 14-364,-7-15-965,-1 0 0,0 1 1,-1 0-1,-1-1 1,0 2-1,-1-1 1,-1 0-1,0 1 0,-1-1 1,0 1-1,-1 0 1,-1-1-1,0 1 0,-1-1 1,-5 19-1,0-6-85,-1-2 1,-1 1-1,-1-1 0,-1 0 0,-2-1 0,0-1 1,-24 32-1,29-44 3,-2 0 1,1 0-1,-1-1 1,-1 0 0,-18 14-1,-17 5-99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18292,'-16'8'1616,"-5"13"-1144,-3 2-224,-5 11 801,-2 4-465,-8 5-232,6 3-128,-4 2-216,5-5-152,5-3-448,4-7-248,2-9 672,2-8-121,4-11-127</inkml:trace>
  <inkml:trace contextRef="#ctx0" brushRef="#br0" timeOffset="1">35 130 16708,'20'8'1496,"0"11"-976,1-2-184,9 6 616,2 1-264,6 0-175,0-2-361,4-1-689,-5-6 569,-4 0-136,0-2-104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18964,'18'0'1728,"4"0"-1151,5 0-265,10 3 664,4-1-128,2 1-688,2 0-384,-6 0-640,-7-3 768,-6 2-248,-5 3-88</inkml:trace>
  <inkml:trace contextRef="#ctx0" brushRef="#br0" timeOffset="1">21 124 18132,'19'2'1648,"5"-2"-1112,6 0-272,5-3 681,2 1-353,3-1-768,-4 0-488,-4-2 560,-2 2-169,-4 0-183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2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15835,'0'0'1753,"0"12"-1081,-10 4-344,-3 13 1752,-4 8-1399,-5 9-337,-4 6-120,-6 9-176,0 4-24,-1 2-8,1 2-136,0-4-544,2-6-1865,6-19 2225,5-12-288,19-26-240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16788,'-1'0'162,"0"0"1,0 0 0,0 0 0,0 0-1,0 0 1,0 0 0,0 0-1,0 0 1,0 0 0,0 0 0,0 1-1,0-1 1,1 0 0,-1 1 0,0-1-1,0 0 1,0 1 0,0-1-1,0 1 1,1-1 0,-1 1 0,0 0-1,0-1 1,0 2 0,-19 21 1442,17-19-1328,-5 5-207,1-1 1,1 1-1,0 1 0,0-1 0,1 1 0,0 0 0,-6 19 1,11-29-67,0 0 1,0 0-1,0 1 1,0-1-1,0 0 0,0 0 1,0 0-1,0 0 1,0 0-1,0 1 1,0-1-1,0 0 1,0 0-1,0 0 1,0 0-1,0 0 1,0 1-1,0-1 1,0 0-1,0 0 1,1 0-1,-1 0 1,0 0-1,0 0 0,0 1 1,0-1-1,0 0 1,0 0-1,0 0 1,1 0-1,-1 0 1,0 0-1,0 0 1,0 0-1,0 0 1,0 0-1,1 0 1,-1 0-1,0 1 1,0-1-1,0 0 0,0 0 1,0 0-1,1 0 1,-1 0-1,0-1 1,0 1-1,0 0 1,0 0-1,1 0 1,12-2 312,3 0 169,-15 2-475,-1 1 0,1-1 1,0 1-1,-1 0 1,1 0-1,0-1 1,-1 1-1,1 0 1,-1 0-1,1 0 0,-1-1 1,0 1-1,1 0 1,-1 0-1,0 0 1,1 0-1,-1 0 1,0 0-1,0 0 1,0 2-1,-2 24 674,1 4-396,1-29-288,0 0 0,1 0 0,-1 0 0,1 0 0,-1 0 0,1 0 0,0 0 0,0 0 0,0 0 0,0-1 0,0 1 0,1 0 0,-1-1 0,3 4 0,0-3-3,0 1-1,0-1 1,0 0-1,0-1 1,0 1-1,6 1 1,21 6 0,-20-7 4,0 1 0,-1 0 0,1 1-1,-1 0 1,0 0 0,0 1 0,0 1 0,10 7-1,-18-12-1,-1 0-1,0 1 0,1-1 0,-1 0 0,0 1 0,0-1 0,0 1 1,0-1-1,0 1 0,-1-1 0,1 1 0,0 0 0,-1-1 0,1 1 0,-1 0 1,0-1-1,1 1 0,-1 0 0,0 0 0,0-1 0,0 4 0,-1-2 3,0 0 0,0-1-1,0 1 1,0 0-1,0 0 1,-1-1 0,1 1-1,-1-1 1,0 1-1,0-1 1,-3 4 0,-2 1 40,-1-1 1,0 0 0,0 0 0,0-1 0,0 0 0,-16 7 0,15-9-46,0 0 1,0-1 0,0 0 0,0 0-1,0-1 1,0 0 0,0 0 0,0-1-1,-1-1 1,1 0 0,0 0 0,-14-4-1,19 4-89,0 0 1,0 0-1,0-1 0,1 1 0,-1-1 0,0 0 0,1 0 0,-1-1 0,1 1 0,0-1 1,0 0-1,0 1 0,0-1 0,0-1 0,1 1 0,-1 0 0,1-1 0,0 1 0,0-1 0,0 0 1,0 1-1,1-1 0,0 0 0,-1 0 0,1 0 0,1 0 0,-1-1 0,1 1 0,-1-7 1,5-15-576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17700,'10'-9'2152,"1"-1"-1440,5 5-320,3-1 1425,5 0-961,3 4-280,3 2-752,2-1-384,0 1 1376,-2-2-856,-4-6-48,-4-2-16</inkml:trace>
  <inkml:trace contextRef="#ctx0" brushRef="#br0" timeOffset="1">566 4 17588,'-8'17'1287,"-1"-1"1,0 0-1,-16 20 0,14-20-599,0 0-1,1 0 0,-8 21 1,17-36-697,1 1 0,-1-1 0,1 0 0,-1 0 0,1 1 0,0-1 0,-1 0 0,1 1 0,0-1 0,0 1 0,0-1 0,0 0 0,0 1 0,1-1 0,-1 0 0,0 1 0,1-1 0,-1 0 0,0 1 0,1-1 0,0 0 0,-1 0 0,1 1 0,0-1 0,0 0 0,-1 0 0,1 0 0,0 0 0,0 0 0,0 0 0,0 0 0,0 0 0,1-1 0,-1 1 0,0 0 0,0-1 0,1 1 0,0 0 0,7 2-245,1 0-1,-1 0 1,1-1-1,14 2 0,-7-2-64,-2 1 35,-2-1 56,0 0 1,-1 1 0,1 0 0,-1 1 0,1 0-1,-1 1 1,16 9 0,-27-13 225,0 0-1,1-1 1,-1 1 0,0 0-1,0 1 1,1-1 0,-1 0-1,0 0 1,0 0 0,0 1-1,-1-1 1,1 0 0,0 1-1,0-1 1,-1 1 0,1-1-1,-1 1 1,1-1 0,-1 1 0,0-1-1,1 1 1,-1-1 0,0 3-1,-1-1 46,1-1 1,-1 1-1,0-1 0,0 1 0,0-1 0,0 1 0,0-1 1,-1 0-1,1 0 0,-1 0 0,1 1 0,-5 2 1,-3 4 214,-1-1 0,0 0 1,-1-1-1,-18 10 1,9-7 242,0 0 0,-43 14 0,58-22-535,-1-1 0,1 1 0,-1-1 0,1 0 0,-1-1 0,1 1 0,-1-1 0,0 0 0,1 0 0,-1-1 0,0 0 0,1 0 0,-1 0 0,1-1 0,-1 0 0,1 0 0,-7-3-1,9 3 4,1 0-1,0 0 0,0 0 0,0-1 0,0 1 0,0 0 1,0-1-1,0 1 0,1-1 0,-1 0 0,1 0 0,0 1 1,0-1-1,0 0 0,-1-6 0,-2-23-344</inkml:trace>
  <inkml:trace contextRef="#ctx0" brushRef="#br0" timeOffset="2">574 48 17092,'17'0'2016,"1"-1"-1352,4 1-288,4 3 1145,5 2-873,4-2-392,8-3-968,2 1-40,3-1 519,1-1-191,-1-9-208</inkml:trace>
  <inkml:trace contextRef="#ctx0" brushRef="#br0" timeOffset="3">1232 8 17596,'-75'74'3564,"55"-56"-3027,2-1-1,0 2 1,1 0 0,1 2 0,-16 25 0,27-39-434,1 1 0,0 1-1,0-1 1,1 0 0,0 1-1,1 0 1,-3 17 0,5-23-90,0-1 1,0 1-1,0 0 1,0-1 0,0 1-1,1 0 1,-1-1-1,1 1 1,0-1 0,0 1-1,0-1 1,0 1-1,0-1 1,0 1 0,1-1-1,-1 0 1,1 0-1,0 0 1,-1 0 0,1 0-1,0 0 1,0 0-1,0-1 1,1 1 0,-1-1-1,0 1 1,1-1-1,-1 0 1,0 0 0,5 1-1,4 1 18,-1-1 0,1 0-1,0 0 1,0-1 0,0-1-1,0 0 1,0 0 0,0-1-1,0-1 1,-1 0 0,1 0-1,0-1 1,-1 0 0,0-1-1,1 0 1,14-9 0,-16 8 27,0 0 0,0 0 0,-1-1 1,0 0-1,0-1 0,0 0 0,-1 0 1,0 0-1,0-1 0,-1 0 0,0 0 0,-1-1 1,0 1-1,0-1 0,0-1 0,-1 1 1,5-20-1,-8 25-57,0 0 0,0-1 1,-1 1-1,0 0 0,0-1 1,0 1-1,0 0 0,-1-1 1,1 1-1,-1 0 0,0-1 1,0 1-1,-1 0 0,1 0 1,-1 0-1,0 0 0,0 0 1,0 1-1,-1-1 0,1 0 0,-1 1 1,0 0-1,-4-4 0,1 3-133,1 0-1,0 1 0,-1 0 0,0 0 1,0 1-1,0 0 0,0 0 0,0 0 1,0 0-1,0 1 0,-1 0 0,1 1 1,0-1-1,-1 1 0,-8 1 0,4 1 6,1-1 0,0 1-1,0 1 1,0 0 0,0 1-1,0 0 1,-9 5-1,-25 17-541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16139,'5'-4'312,"1"0"0,0 0 0,0 1 0,0-1 0,0 2 0,1-1 0,-1 1 0,1-1 0,0 2 0,8-2-1,-5 1 14,0 1 0,-1 0 0,1 1-1,0 0 1,0 1 0,16 2-1,-24-2-293,0-1 0,0 0 0,0 1 0,1 0 0,-1-1 0,0 1 0,0 0-1,0 0 1,0 0 0,0 1 0,0-1 0,0 0 0,-1 1 0,1-1 0,0 1 0,-1 0-1,1-1 1,-1 1 0,0 0 0,1 0 0,-1 0 0,0 0 0,0 0 0,0 0-1,-1 0 1,2 3 0,-2-1-27,0-1 1,0 0-1,0 1 0,0-1 0,-1 0 0,1 1 1,-1-1-1,0 0 0,0 0 0,0 1 0,-1-1 1,1 0-1,-1 0 0,1 0 0,-1-1 0,0 1 1,-4 4-1,-19 20-30,-1-2-1,-42 32 1,-6 6 190,70-59-129,0 0-1,1-1 1,-1 2 0,1-1-1,-6 9 1,9-12-29,0-1 1,-1 1 0,1 0 0,0 0 0,-1-1 0,1 1-1,0 0 1,0 0 0,-1 0 0,1 0 0,0 0 0,0-1-1,0 1 1,0 0 0,0 0 0,0 0 0,1 0 0,-1 0-1,0-1 1,0 1 0,1 0 0,-1 0 0,0 0 0,1-1-1,-1 1 1,1 0 0,-1 0 0,1-1 0,-1 1 0,1-1-1,-1 1 1,1 0 0,0-1 0,-1 1 0,1-1 0,0 1-1,0-1 1,-1 1 0,1-1 0,0 0 0,0 1 0,0-1-1,1 0 1,9 4 11,0-1 0,1-1 0,0 0 0,-1-1 0,1 0 0,15-1 0,76-8-496,-74 4 438,32-2-62,-1 0-49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18244,'-5'0'1936,"12"5"-1176,5 0-311,6-4 1231,3 3-656,6-4-576,1 0-416,3-7-1008,0 1-1577,-2-5 2153,-5-5-376,-2-5-296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17884,'-10'0'695,"1"1"-1,-1 1 1,1-1 0,-1 2 0,1-1 0,0 1 0,0 1-1,-14 7 1,16-8-584,0 2 0,0-1 1,0 1-1,0 0 0,1 0 0,0 1 0,0 0 0,0 0 0,-9 13 0,14-17-126,0-1 0,1 0 0,-1 0 0,1 0 0,-1 1 0,1-1 0,-1 0 0,1 1 0,0-1 0,0 0 0,0 1 0,0-1 0,0 1 0,0-1 0,0 0 0,0 1 0,0-1 0,1 0 0,-1 1 0,0-1 0,1 0 0,-1 1 0,1-1 0,0 0 0,-1 0 0,1 0 0,0 0 0,0 0 0,0 1 0,0-1 0,0-1 0,0 1 0,0 0 0,0 0 0,1 1 0,6 3-116,-1-1-1,1 0 1,-1 0 0,13 4-1,-12-4 26,10 3-128,58 29-680,-69-32 813,0 0-1,0 1 1,-1 0 0,1 0 0,-1 0 0,0 1 0,9 11-1,-14-16 84,0 1-1,1 0 1,-1 0-1,0-1 1,0 1-1,0 0 1,-1 0-1,1 0 1,0 0-1,-1 0 1,1 1-1,-1-1 1,0 0-1,1 0 1,-1 0-1,0 0 1,-1 0-1,1 1 1,-1 2-1,0-2 20,0 0-1,0-1 0,-1 1 1,1 0-1,-1-1 0,1 0 1,-1 1-1,0-1 0,0 0 1,0 0-1,-1 0 0,-3 3 1,-4 1 38,1 0 1,-2-1 0,1 0-1,0-1 1,-1 0 0,-13 3-1,23-7-54,-13 4 44,0-1 0,-17 1 1,29-3 4,0-1-1,-1 0 1,1 1 0,0-1 0,-1 0 0,1-1-1,0 1 1,-1 0 0,1-1 0,0 1-1,0-1 1,-1 1 0,1-1 0,0 0 0,0 0-1,0 0 1,0-1 0,0 1 0,0 0 0,0-1-1,1 1 1,-4-4 0,1-6 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15659,'2'3'286,"0"-1"-1,0 0 1,0 1-1,0-1 1,0 0-1,1-1 1,-1 1-1,1 0 1,-1-1-1,1 1 0,0-1 1,0 0-1,0 0 1,-1 0-1,1 0 1,0 0-1,6 0 1,-6-1-179,-1-1 0,0 1 0,0-1 0,0 1-1,1-1 1,-1 0 0,0 1 0,0-1 0,0 0 0,0-1 0,0 1 0,0 0 0,0 0 0,-1-1 0,1 1 0,0-1 0,-1 0 0,1 1 0,-1-1 0,0 0 0,1 0 0,-1 0 0,0 0 0,1-4 0,-1 4-44,0-1 1,0 1 0,0 0 0,-1-1 0,1 1 0,-1 0-1,1-1 1,-1 1 0,0-1 0,0 1 0,0 0-1,0-1 1,-1 1 0,1-1 0,-2-3 0,2 5-51,0 0 1,-1 0 0,1 1 0,-1-1 0,0 0-1,1 0 1,-1 0 0,0 0 0,0 1 0,1-1-1,-1 0 1,0 0 0,0 1 0,0-1-1,0 1 1,0-1 0,0 1 0,0-1 0,0 1-1,0 0 1,0-1 0,0 1 0,0 0-1,0 0 1,0 0 0,0 0 0,0 0 0,0 0-1,0 0 1,0 0 0,0 0 0,0 0 0,0 1-1,0-1 1,0 0 0,-2 2 0,-3 0-15,0 1 0,0 0 0,0 0 0,1 1 0,-1 0 0,1 0 0,0 0 0,0 0 1,0 1-1,1 0 0,0 0 0,0 0 0,-4 7 0,2-3-22,1-1-1,1 1 1,-1 0-1,2 0 1,-1 1-1,1-1 1,1 1-1,-2 11 1,3-19 13,1 1 0,-1-1 0,1 1 0,0 0 0,0-1 0,1 1 0,-1-1 0,0 1 0,1-1 0,-1 1 0,1-1 0,0 1 0,0-1 1,0 1-1,0-1 0,0 0 0,1 0 0,1 3 0,-1-4-53,-1 1 1,1-1 0,0 1-1,0-1 1,0 0 0,0 1-1,1-1 1,-1 0-1,0-1 1,0 1 0,1 0-1,-1-1 1,0 1 0,1-1-1,4 1 1,-1-1-238,1-1 0,-1 1 0,1-1 1,-1 0-1,1-1 0,-1 0 0,0 0 1,0 0-1,0 0 0,0-1 0,0 0 1,10-8-1,16-18-1144,-22 16 669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64 303 16852,'3'-3'3024,"-3"4"-2480,-8 9 1409,-3 4-657,2 8-480,-1 2-256,1 5-352,1 0-104,3-1-232,-1-2-128,6-9-456,0-2-304,4-11 800,1-1-208,-2-3-144</inkml:trace>
  <inkml:trace contextRef="#ctx0" brushRef="#br0" timeOffset="1">82 10 18708,'3'-2'2128,"2"-1"-1447,1 0-337,0 1 1144,1 2-920,-1 0-520,-3 2 80,-1-1-208,-2 1-128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 13915,'0'-1'64,"0"1"0,-1 0 0,1-1 0,0 1 1,-1 0-1,1-1 0,0 1 0,-1 0 0,1 0 0,-1-1 0,1 1 1,0 0-1,-1 0 0,1 0 0,-1 0 0,1 0 0,-1 0 0,1 0 0,-1 0 1,1 0-1,0 0 0,-1 0 0,1 0 0,-1 0 0,1 0 0,-1 0 0,1 0 1,-1 0-1,1 0 0,0 1 0,-1-1 0,-17 7 409,6 0-160,0 0 1,0 1 0,1 1 0,0 0 0,0 0 0,1 1 0,0 1-1,1 0 1,1 0 0,-1 0 0,2 1 0,-10 19 0,5-7-126,2-1 0,1 2 0,1-1-1,0 1 1,2 0 0,-2 27 0,6-35-117,0 0 0,2 0-1,0 1 1,1-1-1,1 0 1,1 0 0,0 0-1,1-1 1,7 19-1,-7-25-112,0 0 0,0-1-1,1 0 1,1 0-1,0 0 1,0-1 0,0 0-1,1 0 1,0 0-1,1-1 1,0 0 0,0 0-1,0-1 1,1 0-1,0-1 1,11 5 0,-1-2-45,0-2 0,0 0 0,36 6 0,0-6-165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15139,'6'-11'1998,"-6"11"-1929,0 0 0,0 0 0,0 0 1,0 0-1,0 0 0,0 1 0,0-1 0,0 0 1,0 0-1,0 0 0,0 0 0,0 0 0,1 0 0,-1 1 1,0-1-1,0 0 0,0 0 0,0 0 0,0 0 1,0 0-1,0 0 0,0 0 0,0 0 0,0 0 1,1 1-1,-1-1 0,0 0 0,0 0 0,0 0 0,0 0 1,0 0-1,0 0 0,0 0 0,1 0 0,-1 0 1,0 0-1,0 0 0,0 0 0,0 0 0,0 0 1,0 0-1,1 0 0,-1 0 0,0 0 0,0 0 0,0 0 1,0 0-1,1 0 0,-42 202 1816,26-144-1814,3 1 0,3 0 0,-3 78 0,12-134-60,0-1 1,0 1 0,0 0 0,1-1-1,-1 1 1,1-1 0,-1 1 0,1-1 0,0 1-1,0-1 1,0 1 0,0-1 0,1 0 0,2 4-1,-4-6-5,1 1-1,0-1 0,-1 1 1,1-1-1,0 1 0,-1-1 1,1 1-1,0-1 0,-1 0 1,1 0-1,0 1 1,0-1-1,-1 0 0,1 0 1,0 0-1,0 0 0,-1 0 1,1 0-1,0 0 0,1 0 1,0 0 1,-1-1 1,1 1-1,0-1 1,-1 0-1,1 0 1,0 0-1,-1 0 1,1 0-1,-1 0 1,1 0-1,-1 0 1,2-2-1,7-10 33,0 0 0,0-1 1,-2 0-1,0-1 0,0 1 0,6-20 0,6-11 33,-16 43-90,-2 7 2,1 17-19,-1-5-8,-1-14 39,-1-1 0,1 1 1,0 0-1,0 0 1,0 0-1,1 0 0,-1-1 1,1 1-1,-1-1 0,1 1 1,0-1-1,0 0 1,0 1-1,0-1 0,0 0 1,1 0-1,-1-1 0,0 1 1,1 0-1,0-1 1,4 3-1,-2-3 8,-1 0 1,1 0-1,-1-1 1,1 1-1,0-1 1,0 0-1,-1 0 1,1-1-1,0 1 1,-1-1-1,1 0 0,-1 0 1,8-3-1,13-7 82,0-1-1,0-1 0,-2-1 1,1-1-1,-2-1 0,0 0 1,26-28-1,-31 23 73,-12 14-23,-10 12 147,-6 7-183,1 1 1,1 0 0,0 0 0,1 1 0,1 0 0,0 0-1,0 0 1,2 1 0,-6 21 0,11-35-85,-1 1-1,1-1 1,0 1 0,0-1 0,-1 1 0,1 0-1,1-1 1,-1 1 0,0-1 0,0 1 0,0-1-1,1 1 1,-1 0 0,1-1 0,-1 1-1,1-1 1,0 0 0,1 3 0,-1-3-26,0 0 0,0-1 0,0 1 0,0 0 1,0-1-1,0 1 0,0-1 0,0 1 0,0-1 0,0 0 1,0 1-1,0-1 0,0 0 0,1 0 0,-1 0 0,0 0 0,0 0 1,0 0-1,2 0 0,2-1-173,0 0 1,0 0 0,-1-1-1,1 0 1,0 0 0,-1 0-1,0 0 1,1-1-1,-1 1 1,7-7 0,-4 1-147,1 0 0,-1-1 0,-1 0 0,0 0 0,0-1 1,-1 0-1,0 0 0,-1 0 0,6-20 0,5-25-730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16844,'-5'13'1792,"2"-6"-1152,-2 3-248,5 0 776,-1-2-199,2 0-577,3-4-344,0-2-400,1-2-128,1-3-33,2-2-7,-3-3-80,0 0 0,-2 0 16,-3 0-16,2 0 488,-2 3-48,0 4-32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191 117 17636,'1'-4'463,"-1"0"0,0 0 1,-1-1-1,1 1 0,-1 0 1,0 0-1,0 0 1,0 0-1,-2-5 0,2 8-362,0 0-1,0 0 0,0 0 1,0 0-1,0 0 0,0 0 1,0 0-1,0 0 0,0 1 1,0-1-1,-1 0 0,1 1 1,0-1-1,0 1 0,-1-1 1,1 1-1,0 0 0,-1-1 1,1 1-1,-1 0 0,1 0 1,0 0-1,-1 0 0,1 0 1,-1 0-1,1 0 0,0 1 1,-1-1-1,1 0 0,0 1 1,-2 0-1,-4 2-26,1-1 1,0 1-1,0 0 0,0 1 1,1 0-1,-1 0 0,1 0 1,0 0-1,0 1 0,-5 5 1,-1 2-58,1 1 0,0 1 1,-9 15-1,19-29-16,-5 8 2,1-1 1,1 1-1,-1 0 0,-3 12 0,7-19-2,-1 0 0,1 0-1,0 0 1,0 0-1,-1 0 1,1 0-1,0 0 1,0 0-1,0 0 1,0 0-1,0 0 1,0 0 0,0 0-1,0 0 1,1 0-1,-1 0 1,0 0-1,1 0 1,-1 0-1,1 0 1,-1 0-1,1 0 1,-1-1 0,1 1-1,-1 0 1,1 0-1,0 0 1,-1-1-1,1 1 1,0 0-1,0-1 1,0 1 0,0-1-1,-1 1 1,1-1-1,0 1 1,0-1-1,0 0 1,0 1-1,0-1 1,0 0-1,0 0 1,0 0 0,0 1-1,0-1 1,0 0-1,0-1 1,0 1-1,0 0 1,2 0-1,6-2-33,0 1-1,0-2 1,0 1 0,-1-1-1,1-1 1,0 1-1,-1-1 1,0-1-1,8-5 1,-5 3-75,1 1 0,-1 0 1,18-6-1,-28 12 93,0 0 0,-1-1 0,1 1 0,0 0 1,-1 0-1,1 0 0,0 0 0,0 0 0,-1 0 0,1 0 1,0 0-1,-1 0 0,1 0 0,0 0 0,0 0 0,-1 0 1,1 0-1,0 1 0,-1-1 0,1 0 0,0 1 0,-1-1 1,1 0-1,0 1 0,-1-1 0,1 1 0,-1-1 0,1 1 0,0 0 1,0 1-5,0 0 1,-1-1 0,1 1 0,-1 0-1,1 0 1,-1-1 0,0 1 0,0 0-1,0 0 1,0 0 0,0 3 0,-2 8-24,0 0 1,-8 22 0,9-29 21,-30 104 133,-48 152 929,77-253-999,1-5-26,0 0 0,0 0 0,-1 0 0,1 0 0,-1-1 1,1 1-1,-1-1 0,0 1 0,-1-1 0,1 1 0,-1-1 0,1 0 0,-5 4 0,6-7-16,1 0-1,-1 0 0,1 0 1,-1 0-1,1 0 0,-1 0 1,0 0-1,1 0 0,-1 0 1,1 0-1,-1 0 0,1 0 1,-1 0-1,1 0 0,-1-1 1,1 1-1,-1 0 0,1 0 1,-1-1-1,1 1 0,-1 0 1,1-1-1,0 1 0,-1 0 1,1-1-1,-1 1 0,1-1 1,0 1-1,-1 0 0,1-1 1,0 1-1,0-1 0,-1 1 0,1-1 1,0 1-1,0-1 0,0 1 1,0-1-1,0 0 0,0 1 1,-1-1-1,1 1 0,0-1 1,1 0-1,-5-27-70,4 28 69,0-17-85,1 1-1,1 0 0,0-1 0,1 1 1,1 0-1,0 0 0,1 0 0,1 1 1,1 0-1,15-26 0,-2 8-132,1 1 0,2 1-1,41-43 1,-21 30-17,-13 14-506,43-55 0,-78 89-88,-21 19 232,26-22 603,-1-1 0,0 1 0,1 0 0,-1-1 0,1 1 0,-1 0 0,1 0 0,-1 0 0,1 0-1,0-1 1,-1 1 0,1 0 0,0 0 0,0 0 0,0 0 0,0 0 0,-1 0 0,1 0 0,0 0-1,1 0 1,-1 0 0,0 0 0,0-1 0,0 1 0,0 0 0,1 0 0,-1 0 0,0 0 0,1 0 0,-1 0-1,1-1 1,-1 1 0,1 0 0,-1 0 0,2 0 0,8 7 112,1-1-1,1 0 1,-1 0 0,1-1 0,1-1 0,-1 0-1,23 5 1,-25-7-51,7 4 148,0-2 0,1 0 0,0-1 0,-1-1 0,1-1-1,0 0 1,24-2 0,-41 0-191,0 0 0,0 0 0,0 0 1,-1 0-1,1 0 0,0 0 0,0 0 0,0-1 0,-1 1 0,1 0 0,0 0 1,-1-1-1,1 1 0,0-1 0,0 1 0,-1 0 0,1-1 0,-1 0 0,1 1 0,-1-1 1,1 1-1,0-1 0,-1 0 0,0 1 0,1-1 0,-1 0 0,1 1 0,-1-1 0,0 0 1,0 0-1,1 1 0,-1-1 0,0 0 0,0 0 0,0 1 0,0-1 0,0 0 0,0 0 1,0 0-1,0 1 0,0-1 0,0 0 0,0 0 0,-1 0 0,1 1 0,0-1 0,-1 0 1,1 0-1,0 1 0,-1-2 0,-3-5 103,0 1-1,0-1 1,0 1-1,-6-7 1,8 10-96,-17-20 96,2-1 0,1-1 0,1 0 0,-22-54 0,36 77-127,0 0 0,0 0 0,0 1 0,1-1 0,-1 0 0,1 0 0,-1 0 0,1 0 0,0 0 0,0 0 0,0 0 0,0 0 0,0 0-1,0 0 1,1 0 0,-1 0 0,0 0 0,2-2 0,-1 3-8,0 0 0,0 0 1,1 1-1,-1-1 0,0 0 0,1 1 0,-1-1 0,0 1 0,1 0 0,-1-1 1,1 1-1,-1 0 0,1 0 0,-1 0 0,0 0 0,1 0 0,-1 0 1,1 0-1,-1 0 0,1 1 0,-1-1 0,0 0 0,1 1 0,-1-1 0,2 2 1,5 0-166,9 4-23,0-2-1,1 0 1,-1-1 0,1-1-1,0 0 1,18-1 0,16-7-125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17964,'1'6'181,"1"-1"0,-1 0 0,-1 0 0,1 1 0,-1-1 0,0 0-1,0 1 1,-1-1 0,1 0 0,-1 1 0,0-1 0,-1 0 0,1 0 0,-3 6 0,-5 21 510,-19 140 502,26-151-1193,1 0-1,1 0 1,1 0 0,1 0 0,0 0 0,8 27 0,-2-26-134,-8-21 85,0-1-1,0 1 1,0 0-1,1 0 1,-1-1-1,0 1 1,1 0 0,-1 0-1,0-1 1,1 1-1,-1 0 1,1-1-1,-1 1 1,1-1 0,-1 1-1,1-1 1,-1 1-1,1-1 1,0 1-1,-1-1 1,1 1 0,0-1-1,-1 0 1,2 1-1,-1-1-20,-1-1-1,1 0 1,-1 1-1,1-1 1,-1 0 0,1 1-1,-1-1 1,0 0-1,0 1 1,1-1-1,-1 0 1,0 0-1,0 1 1,0-1 0,0 0-1,0 0 1,0 1-1,0-1 1,0 0-1,0 0 1,0 0-1,0 1 1,0-1 0,0 0-1,-1-1 1,-7-24-469,5 20 423,-10-34-504,-5-13-133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15883,'-1'-2'2689,"7"7"-2105,4 0 1136,10 1-535,6 0-193,12-2-280,3-1-120,9-3-128,-1-3-136,1-2-632,-4-3-368,-8 0 608,-3 3-120,-10 2-136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165 180 16908,'1'-9'611,"0"0"1,1 0 0,0 0 0,0 0-1,1 0 1,6-13 0,7-22 974,-13 32-1271,-1 9-238,-1-1-1,0 1 0,0-1 1,0 0-1,0 1 1,-1-1-1,0 0 0,1 1 1,-1-1-1,-1 0 0,1-3 1,-32 21 291,16-6-315,1 0 0,0 1 1,0 1-1,1 1 0,0 0 0,-18 18 1,26-23-4,1 0 1,0 1 0,0-1-1,0 1 1,1 0 0,-1 0 0,2 0-1,-1 1 1,1-1 0,0 1-1,1 0 1,0 0 0,0 0 0,0 0-1,0 16 1,2-21-37,1 0-1,-1 1 1,1-1 0,-1 0-1,1 0 1,0 0 0,0 0-1,0 0 1,1 0-1,-1 0 1,1-1 0,-1 1-1,1 0 1,0-1 0,0 1-1,4 2 1,-2-1 12,0-1 1,1 1-1,0-1 1,-1-1-1,1 1 1,0-1-1,1 0 1,9 3-1,-3-2-196,1 0 0,-1-2 0,1 1 0,0-2 0,-1 1 0,1-2 1,22-3-1,-26 2 217,0-1 1,-1 0 0,14-6-1,-19 7-153,6-2-156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 18220,'0'-1'76,"0"1"1,0-1-1,1 1 0,-1-1 1,0 1-1,0-1 0,0 1 1,0-1-1,0 1 0,1-1 0,-1 1 1,0-1-1,0 1 0,0-1 1,0 1-1,-1-1 0,1 1 1,0-1-1,0 1 0,0-1 1,0 1-1,0-1 0,-1 1 1,1-1-1,0 1 0,0-1 1,-1 1-1,1-1 0,0 1 1,-1 0-1,1-1 0,0 1 1,-1-1-1,1 1 0,-1 0 1,1 0-1,-1-1 0,1 1 1,-1 0-1,1 0 0,-1-1 1,1 1-1,-1 0 0,1 0 1,-1 0-1,1 0 0,-1 0 1,0 0-1,-1 0 113,0-1 1,0 1-1,-1 1 1,1-1-1,0 0 1,0 0-1,0 1 0,0 0 1,0-1-1,0 1 1,-3 1-1,-2 3-110,0 0 0,0 0-1,1 1 1,-1 0 0,1 0 0,1 0 0,-1 1-1,1 0 1,0 0 0,1 0 0,0 1-1,0 0 1,0-1 0,-2 10 0,6-15-88,0-1 0,0 0 0,-1 1 0,1 0 0,0-1 0,1 1 0,-1-1 0,0 0 0,0 1 0,1-1 0,-1 1 0,1-1 1,-1 1-1,1-1 0,-1 0 0,1 1 0,0-1 0,0 0 0,0 0 0,0 1 0,0-1 0,0 0 0,0 0 0,0 0 0,0 0 0,0 0 0,1 0 0,-1-1 0,0 1 1,0 0-1,1-1 0,-1 1 0,1-1 0,2 1 0,6 2-108,1 0 0,0-1 1,20 2-1,-14-2-38,1 0 3,49 9-460,-62-9 542,1-1 0,-1 1-1,0 0 1,0 0 0,1 0-1,-2 1 1,1 0 0,0 0-1,5 5 1,-8-7 55,-1 0 0,0 0 0,0 0 0,0 0-1,0 0 1,0 1 0,-1-1 0,1 0 0,0 1 0,0-1 0,-1 0 0,1 1 0,-1-1 0,1 1-1,-1-1 1,0 1 0,0-1 0,1 1 0,-1-1 0,0 1 0,-1 1 0,1 0 5,-1-1 1,0 0 0,0 1-1,0-1 1,0 0-1,0 0 1,0 0 0,-1 0-1,1 0 1,-1 0 0,-3 4-1,-3 1 30,0-1 0,0 1 0,-1-1 0,0-1 0,-10 5 0,0 0 34,-1-1 1,0-1 0,-1-1 0,0-1 0,0-1 0,0 0-1,-27 1 1,46-6-40,1 1-1,-1-1 1,0 0 0,0 0-1,1 0 1,-1-1-1,0 1 1,0 0-1,1-1 1,-1 1-1,0-1 1,1 1 0,-1-1-1,1 0 1,-1 1-1,0-1 1,1 0-1,0 0 1,-1 0-1,1-1 1,0 1 0,-2-2-1,2 1 10,0 0 0,1 0-1,-1-1 1,1 1 0,-1 0-1,1 0 1,0-1 0,0 1-1,0 0 1,0-1 0,0 1 0,1 0-1,-1 0 1,1-1 0,-1 1-1,1 0 1,2-4 0,13-33 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18148,'-8'15'531,"0"-1"0,1 2 0,1-1 0,1 1 0,0 0-1,1 0 1,0 0 0,-2 33 0,5-11-58,0-1 0,10 70 0,12-4-355,-12-68-1288,7 66-1,-16-100 1105,0-1 0,0 0 0,0 0 0,0 1 0,0-1 0,0 0 0,0 1 0,0-1 0,0 0 0,0 1 0,0-1 0,0 0 0,0 0 0,0 1 0,0-1 0,0 0 0,0 1 0,0-1 0,-1 0 0,1 0 0,0 1 0,0-1 0,0 0 0,0 0 0,-1 1 0,1-1 0,0 0 0,0 0 0,0 0 0,-1 1 0,1-1 0,-1 0 0,-8-5-1437,-11-18-375,17 20 1537,-102-128-2832,10-8 6313,94 138-3090,-2-5 473,-1 0 0,1 0 0,0 0 0,-3-12 0,5 17-432,1 0 0,0 0 0,-1 0 0,1 0 0,0-1 1,0 1-1,0 0 0,0 0 0,0 0 0,0 0 0,0 0 0,0 0 0,1 0 0,-1 0 0,0 0 0,0 0 1,1 0-1,-1 0 0,1 0 0,-1 0 0,1 0 0,-1 1 0,1-1 0,0 0 0,-1 0 0,1 0 1,0 1-1,0-1 0,0 0 0,-1 1 0,1-1 0,0 1 0,0-1 0,0 1 0,0-1 0,0 1 0,0 0 1,0-1-1,0 1 0,1 0 0,17-3 430,-1 1 0,0 1 0,30 3 0,13-2-637,-24-2 88,35-7-1,-19-3-130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18300,'3'2'3465,"-3"-2"-3406,-3 12 1783,-9 29-1134,0-3-534,-15 76-319,-13 129 1,39-239 95,0 5-1313,1-12-667,-1-15 1338,-5-17-65,-2-5-252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17292,'0'-9'1672,"6"7"-896,4 2-272,4 5 889,7 3-105,6 0-528,5 1-168,9-4-128,4-2-40,1-1-240,0-5-208,-3-2-640,-3-3-456,-7 5 936,-2 3-192,-15 1-144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47 16371,'0'-2'196,"0"0"0,0 1 0,0-1-1,-1 1 1,1-1 0,0 0-1,-1 1 1,1-1 0,-1 1-1,0-1 1,0 1 0,1-1-1,-1 1 1,0 0 0,0-1-1,0 1 1,0 0 0,0 0-1,-1 0 1,-1-2 0,0 1 77,0 0 0,-1 1 0,1-1 0,-1 1 0,1-1 0,-1 1 0,1 0 0,-8 0 0,0 0 11,-1 0-1,1 1 0,-1 1 0,1 0 0,-13 2 0,11 0-205,0 0-1,1 1 1,-18 8 0,25-10-77,1 0 0,0 0 0,0 1 0,0-1 0,0 1 1,0 0-1,1 0 0,-1 1 0,1-1 0,0 1 0,0-1 1,-5 9-1,7-10-18,1 0 0,-1 0 0,1 0 0,-1 0 0,1 0 1,0 0-1,0 0 0,0 0 0,0 0 0,0 0 0,0 1 0,0-1 1,1 0-1,-1 0 0,1 0 0,0 0 0,-1 0 0,1 0 0,0 0 1,0-1-1,0 1 0,1 0 0,-1 0 0,0-1 0,1 1 0,-1-1 1,1 1-1,-1-1 0,3 2 0,8 7-133,0-1 0,1 0 0,14 8 0,-8-5-29,-5-3 43,1 2 0,-2 0 0,1 0 1,-2 1-1,13 15 0,-22-23 122,0 0 0,0 0 0,-1 1 1,1-1-1,-1 0 0,0 1 0,0-1 0,-1 1 1,0 0-1,2 6 0,-3-8 27,0 0-1,0 0 0,0 0 0,0-1 1,-1 1-1,1 0 0,-1 0 1,0 0-1,0 0 0,0 0 1,0-1-1,0 1 0,-1 0 0,1-1 1,-1 1-1,1-1 0,-1 0 1,-3 4-1,0-2 30,0 0 1,-1 0-1,1 0 0,-1 0 1,0-1-1,0 0 1,0-1-1,0 1 0,-1-1 1,1 0-1,-1-1 1,1 1-1,-1-1 0,1 0 1,-1-1-1,0 0 0,1 0 1,-1-1-1,0 1 1,-10-4-1,12 3-16,1 0 1,-1 0-1,1-1 1,0 0-1,-1 1 1,1-2-1,0 1 0,0 0 1,0-1-1,1 0 1,-1 0-1,1 0 1,-5-5-1,6 5-8,0 0 0,0 0 0,0 0 1,1-1-1,-1 1 0,1-1 0,0 1 0,0-1 0,0 0 0,0 1 0,0-1 0,1 0 1,0 1-1,0-1 0,0 0 0,0 0 0,1 1 0,0-6 0,12-31 30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0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21 150 16756,'12'-2'4699,"7"3"-2231,6 0-1314,-8-3-1006,-1 0-1,0-1 1,0-1-1,0-1 1,0 0-1,-1-1 1,0 0 0,0-1-1,0-1 1,-1-1-1,0 0 1,22-19-1,-33 25-133,-1 0 0,1 0 0,-1 0 0,0 0 0,1 0 0,1-5 0,-3 7-12,-1 0 0,0 1 1,0-1-1,1 1 0,-1-1 0,0 0 1,0 1-1,1-1 0,-1 0 1,0 1-1,0-1 0,0 0 1,0 0-1,0 1 0,0-1 1,0 0-1,-1 1 0,1-1 1,0 0-1,0 1 0,0-1 1,-1 0-1,1 1 0,0-1 1,-1 1-1,1-1 0,0 0 1,-1 1-1,1-1 0,-1 1 1,1-1-1,-1 1 0,1-1 1,-1 1-1,1 0 0,-1-1 1,0 1-1,1 0 0,-1-1 1,1 1-1,-1 0 0,-1-1 0,-4 0 4,-1 0-1,0 0 0,0 0 0,1 1 1,-1 0-1,0 0 0,0 1 0,1-1 1,-1 2-1,-7 1 0,-4 2-19,-1 1 0,-22 11 0,26-10 0,0 0 0,1 1-1,0 1 1,-24 19 0,33-24-8,1 0 0,0 1 0,0-1 1,0 1-1,0 0 0,0 0 0,1 0 1,0 1-1,0-1 0,1 1 1,-1-1-1,1 1 0,0 0 0,1 0 1,0 0-1,-1 7 0,2-11-34,0 0 0,0 0 0,0 0 0,0 0 0,0 0 0,1 0 0,-1 0 0,1 0 0,0 0 0,-1 0 0,1 0 1,0 0-1,0 0 0,0 0 0,0-1 0,1 1 0,-1 0 0,0-1 0,1 1 0,-1-1 0,1 1 0,0-1 0,-1 0 0,1 0 0,0 0 0,0 0 0,0 0 0,-1 0 0,1 0 0,0-1 0,4 2 0,2-1-75,-1 1 0,1-1-1,0 0 1,0-1-1,0 0 1,0 0 0,12-3-1,24-7-412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17580,'-8'0'582,"0"0"0,0 0 1,0 1-1,0 0 0,0 1 1,0 0-1,-11 4 0,14-4-352,-1 0 0,1 0-1,-1 1 1,1 0-1,0 0 1,0 0 0,0 1-1,1 0 1,-1-1-1,-6 9 1,11-12-250,-1 1 0,0 0 0,1-1-1,0 1 1,-1 0 0,1 0 0,-1-1 0,1 1 0,0 0 0,0 0 0,-1 0-1,1-1 1,0 1 0,0 0 0,0 0 0,0 0 0,0 0 0,0 0 0,0-1-1,0 1 1,0 0 0,0 0 0,1 0 0,-1-1 0,0 1 0,0 0-1,1 0 1,-1 0 0,1-1 0,-1 1 0,1 0 0,-1-1 0,1 1 0,-1 0-1,1-1 1,-1 1 0,1-1 0,0 1 0,-1-1 0,1 1 0,0-1 0,0 1-1,-1-1 1,1 0 0,0 1 0,0-1 0,0 0 0,1 0 0,7 3-209,1 0 1,-1-1-1,15 2 1,-13-2 120,6 1-66,55 13-194,-65-15 361,-1 1-1,0 1 1,0-1-1,0 1 1,-1 0 0,1 0-1,-1 1 1,10 8-1,-14-11 15,0 0-1,0 0 0,0 0 0,0 0 0,0 0 1,-1 0-1,1 0 0,0 1 0,-1-1 1,1 0-1,0 0 0,-1 1 0,0-1 0,1 0 1,-1 1-1,0-1 0,0 0 0,0 1 0,0-1 1,0 1-1,0-1 0,0 3 0,-1-2 16,0 1 0,0-1-1,0 0 1,0 1 0,-1-1-1,1 0 1,-1 0 0,1 0 0,-1 0-1,0 0 1,-2 2 0,-5 3 107,0 0 0,-1 0 0,0-1 1,-14 6-1,7-3 59,0-2 0,-1 0 1,0 0-1,0-2 0,-1 0 0,1-1 0,-33 2 1,50-6-231,-1 0 0,1 0 1,0 0-1,0 0 1,-1 0-1,1 0 1,0 0-1,0 0 0,-1-1 1,1 1-1,0 0 1,0-1-1,0 1 1,-1-1-1,1 1 1,0-1-1,0 0 0,0 1 1,0-1-1,0 0 1,0 0-1,0 0 1,0 0-1,1 0 0,-1 0 1,0 0-1,0 0 1,0-2-1,0 0-42,1 1 0,0-1 0,0 1 0,0-1 0,0 1 0,0-1 0,1 0 0,-1 1 0,1-1 0,-1 1 0,1 0 0,0-1 0,0 1 0,2-3 0,15-26-416,7-1-185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17300,'0'0'104,"1"1"0,-1-1 0,0 1 1,1 0-1,-1-1 0,0 1 0,1 0 1,-1 0-1,0-1 0,0 1 0,0 0 1,0 0-1,0-1 0,1 1 0,-1 0 1,-1 0-1,1-1 0,0 1 0,0 0 1,0 0-1,0-1 0,-1 3 0,-7 21 132,6-17 101,-13 42 1254,-11 62 0,21-77-1515,1 0 0,1 0 1,2 0-1,2 1 0,5 40 0,-4-65-250,-2-7 25,1-1 0,0 1 0,-1 0 0,0 0 0,0 0 0,0 0 0,0 0 0,0 0 0,0 0-1,-2 4 1,0-8-169,0 0 0,0 0 0,1-1-1,-1 1 1,0-1 0,0 0-1,1 1 1,-1-1 0,1 0-1,0 0 1,-2-2 0,-75-109-3658,32 46 5919,43 63-1715,-9-16 1992,12 20-2170,0 0 1,0-1-1,0 1 1,0 0-1,0-1 1,0 1-1,0 0 1,0 0-1,0-1 1,0 1-1,0 0 1,0-1 0,0 1-1,0 0 1,0-1-1,0 1 1,0 0-1,0-1 1,0 1-1,0 0 1,0-1-1,0 1 1,1 0-1,-1 0 1,0-1-1,0 1 1,0 0-1,1 0 1,-1-1-1,0 1 1,0 0-1,1 0 1,-1 0-1,0 0 1,0-1-1,1 1 1,-1 0-1,0 0 1,1 0-1,-1 0 1,0 0-1,1 0 1,-1 0-1,0 0 1,1 0-1,-1 0 1,0 0 0,1 0-1,-1 0 1,0 0-1,0 0 1,1 0-1,-1 0 1,0 0-1,1 0 1,-1 0-1,1 1 1,69 8 2042,-34-4-2145,50 2 0,-48-7-4,-3 0-21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17668,'0'0'88,"0"0"-1,0-1 1,0 1 0,0-1 0,-1 1 0,1 0 0,0-1 0,0 1-1,0 0 1,-1-1 0,1 1 0,0-1 0,0 1 0,-1 0-1,1 0 1,0-1 0,0 1 0,-1 0 0,1 0 0,0-1-1,-1 1 1,1 0 0,-1 0 0,1 0 0,0-1 0,-1 1-1,1 0 1,-1 0 0,-18-2 1090,-16 6 405,18 0-1088,0 1 0,-30 14 0,40-16-495,0 1 0,0 0 1,0 0-1,0 1 0,1 0 1,0 0-1,0 1 1,-8 8-1,14-14-12,-1 1 1,1-1 0,-1 1-1,1 0 1,-1-1-1,1 1 1,0 0 0,-1-1-1,1 1 1,0 0-1,-1 0 1,1-1 0,0 1-1,0 0 1,0-1-1,0 1 1,0 0 0,0 0-1,0 0 1,0-1-1,0 1 1,0 0 0,0 0-1,0-1 1,1 2-1,0-1-8,0 0 0,-1 0 0,1 0 0,0 0 0,0 0 0,0 0 0,0 0-1,0-1 1,0 1 0,1 0 0,-1-1 0,0 1 0,0-1 0,2 1 0,6 1-110,1 1 0,-1-2 0,14 1 0,-15-1 33,-1 0 32,3 0-32,0 0 1,-1 1-1,1 0 0,15 6 0,-23-8 94,-1 1-1,0-1 1,1 1-1,-1-1 1,0 1-1,0 0 1,0-1-1,1 1 1,-1 0 0,0 0-1,0 0 1,0 0-1,0 0 1,0 0-1,-1 0 1,1 1 0,0-1-1,0 0 1,-1 0-1,1 1 1,-1-1-1,1 0 1,-1 1-1,1-1 1,-1 0 0,0 1-1,0-1 1,0 1-1,0-1 1,0 0-1,0 1 1,0-1-1,0 1 1,0-1 0,-1 0-1,1 1 1,-1-1-1,1 0 1,-1 1-1,1-1 1,-2 1-1,-2 6 55,-1-1 0,1-1 0,-1 1 0,-1-1 0,1 0 0,-1 0 0,0-1 0,-1 1 0,1-2 0,-10 6 0,11-6 34,-1 0 1,0-1-1,0 0 1,0-1 0,0 1-1,-1-1 1,1 0-1,-1-1 1,1 0-1,-1 0 1,0 0-1,-13-1 1,19 0-117,0 0 0,0 0 0,0 0 0,0 0 0,0 0 0,0-1 0,0 1 0,0-1 0,0 1 0,0 0 0,0-1 0,0 1 0,0-1 0,1 0 0,-1 1 0,0-1 1,0 0-1,0 0 0,1 1 0,-1-1 0,0 0 0,1 0 0,-1 0 0,1 0 0,-1 0 0,1 0 0,0 0 0,-1 0 0,1 0 0,0 0 0,0 0 0,-1 0 0,1 0 0,0 0 0,0 0 0,0 0 0,0 0 0,0 0 0,1-2 0,0-2-77,0-1 0,1 1-1,0 0 1,0 0-1,0 0 1,4-6-1,9-15-372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18516,'-6'33'1998,"-20"59"0,-2 10-656,22-70-1196,1 1 0,1-1 1,3 1-1,0 0 0,7 55 0,-16-102-259,-6-14-8,-32-78-192,65 110 229,-5 1-256,1-1 0,-1 0 0,1-1 0,-1-1-1,1 0 1,0 0 0,0-2 0,0 1 0,13-3 0,14 0-299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 18548,'-20'21'1850,"11"-12"-1195,-1 1 0,2 0 1,-10 14-1,17-22-607,-1 1 0,1-1 0,-1 1 0,1 0 0,0 0 0,0 0 0,0 0 0,0 0 0,0-1 0,1 2 0,0-1 0,-1 0 1,1 0-1,0 0 0,0 0 0,1 0 0,-1 0 0,1 0 0,0 3 0,0-4-45,-1-1 1,1 0-1,0 1 1,-1-1-1,1 0 0,0 1 1,0-1-1,0 0 1,0 0-1,0 0 0,0 0 1,0 0-1,0 0 1,1 0-1,-1 0 1,0 0-1,0 0 0,1-1 1,-1 1-1,1-1 1,-1 1-1,1-1 1,-1 1-1,0-1 0,1 0 1,-1 0-1,1 0 1,0 0-1,-1 0 1,1 0-1,-1 0 0,1 0 1,-1 0-1,0-1 1,1 1-1,-1-1 1,1 1-1,1-2 0,3 0 29,0-1-1,0 0 0,0 0 0,0-1 0,0 1 0,-1-1 0,7-6 1,-3 0 66,0 0 0,0 0 0,-1 0 0,8-14 1,-14 19-40,1 1 0,0-1 1,-1 0-1,0 0 0,0 0 1,-1-1-1,1 1 1,-1 0-1,0-1 0,-1 1 1,1 0-1,-1-11 0,0 16-53,0 0 0,0-1 0,0 1-1,0-1 1,0 1 0,0 0 0,0-1-1,0 1 1,0 0 0,0-1 0,0 1-1,-1-1 1,1 1 0,0 0-1,0-1 1,0 1 0,0 0 0,-1-1-1,1 1 1,0 0 0,0 0 0,-1-1-1,1 1 1,0 0 0,-1 0 0,1-1-1,0 1 1,-1 0 0,1 0-1,0 0 1,-1-1 0,1 1 0,0 0-1,-1 0 1,1 0 0,0 0 0,-1 0-1,1 0 1,-1 0 0,1 0-1,0 0 1,-1 0 0,1 0 0,0 0-1,-1 0 1,1 0 0,-1 0 0,1 0-1,0 1 1,-1-1 0,1 0 0,0 0-1,-1 0 1,1 1 0,0-1-1,-1 0 1,1 0 0,0 1 0,0-1-1,-1 0 1,1 1 0,-16 18-8,13-14-31,1 1 0,0 1 0,0-1 0,1 0 0,-1 0 0,2 1 0,-1-1 0,1 1 0,-1-1 0,2 0 0,-1 1 0,1-1 0,0 1 0,0-1 0,1 0 0,0 0 0,0 0 0,0 0 0,1 0 0,0 0 0,0 0 0,1-1 0,-1 0 0,1 1 0,0-1 0,8 7 0,-12-12 14,1 1 0,-1-1-1,0 1 1,1-1 0,-1 1 0,0-1 0,1 0 0,-1 1-1,1-1 1,-1 0 0,1 1 0,-1-1 0,1 0-1,-1 0 1,1 1 0,-1-1 0,1 0 0,-1 0 0,1 0-1,0 0 1,-1 0 0,1 0 0,-1 0 0,1 0-1,-1 0 1,1 0 0,-1 0 0,1 0 0,0 0 0,-1 0-1,1-1 1,-1 1 0,1 0 0,-1 0 0,1 0-1,-1-1 1,1 1 0,0-1 0,5-6-260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15939,'0'9'2485,"-39"200"2317,20-121-4028,19-87-769,-39 216 1630,60-313-1247,-19 83-424,-1 6-30,1 0-1,-1 0 1,1 0-1,0 1 1,0-1-1,6-11 1,-8 18 59,1 0 0,-1 0-1,0 0 1,0-1 0,0 1 0,0 0 0,1 0 0,-1 0 0,0 0 0,0 0 0,0 0-1,1 0 1,-1 0 0,0 0 0,0 0 0,0 0 0,1 0 0,-1 0 0,0 0-1,0 0 1,0 0 0,1 1 0,-1-1 0,0 0 0,0 0 0,0 0 0,0 0 0,1 0-1,-1 0 1,0 0 0,0 1 0,0-1 0,0 0 0,0 0 0,0 0 0,1 0 0,-1 0-1,0 1 1,0-1 0,0 0 0,0 0 0,0 0 0,0 1 0,6 9-89,-5-8 65,1 1 17,-1 0 1,2 0-1,-1 1 1,0-1-1,0-1 1,1 1-1,0 0 0,-1 0 1,1-1-1,0 0 1,0 1-1,1-1 1,-1-1-1,0 1 1,1 0-1,-1-1 1,1 1-1,-1-1 1,8 1-1,-5-1 17,0-1-1,-1 0 0,1-1 1,0 1-1,-1-1 0,1 0 1,0 0-1,-1-1 0,1 0 1,-1 0-1,0 0 0,9-5 1,6-6 27,-1 0 0,28-26 1,-32 27-38,-18 25-80,-8 14 93,8-18-9,2-7-3,-4 10 10,0-1-1,1 1 0,0-1 0,1 1 1,0 0-1,1 1 0,1-1 0,-1 21 1,2-32-47,0-1 0,0 1 1,0 0-1,1 0 0,-1 0 0,0 0 1,0-1-1,0 1 0,1 0 1,-1 0-1,0 0 0,1-1 1,-1 1-1,1 0 0,-1 0 0,1-1 1,-1 1-1,1 0 0,0-1 1,-1 1-1,1-1 0,0 1 0,-1-1 1,1 1-1,0-1 0,1 1 1,-1-1 10,0 0 1,0 0-1,0 0 1,0 0-1,0 0 1,1 0-1,-1-1 1,0 1-1,0 0 1,0-1-1,0 1 1,0-1-1,0 1 1,0-1-1,0 1 1,-1-1-1,1 0 1,0 1-1,1-3 1,11-10-340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17620,'-2'7'2328,"-5"3"-1320,0-1-407,1 1 1839,0-2-1264,5 0-1176,0-1-656,5 0 592,0-3-288,3 2-136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15395,'-1'5'351,"-1"-1"-1,0 1 0,0-1 1,0 1-1,-1-1 0,0 0 1,1 0-1,-1 0 0,-1-1 1,1 1-1,0-1 0,-1 1 1,0-1-1,-6 4 0,5-4-155,1 1 0,-1 0-1,1 0 1,0 0 0,0 1-1,0 0 1,0 0-1,-5 9 1,9-14-199,0 1 0,0-1 1,0 1-1,0-1 0,0 1 0,0-1 0,0 1 0,0-1 1,0 1-1,0-1 0,1 1 0,-1-1 0,0 0 0,0 1 1,0-1-1,1 1 0,-1-1 0,0 1 0,0-1 0,1 0 1,-1 1-1,0-1 0,1 0 0,-1 1 0,0-1 0,1 0 1,-1 0-1,1 1 0,-1-1 0,0 0 0,1 0 0,-1 1 1,1-1-1,-1 0 0,1 0 0,-1 0 0,1 0 0,-1 0 1,0 0-1,1 0 0,0 0 0,24 2-353,-22-2 308,4 1-40,5-1-63,0 0 0,-1 1 0,1 0 0,0 1 0,0 1 0,-1-1 0,19 9 0,-29-11 162,0 0 1,0 1-1,0-1 1,0 1-1,-1-1 1,1 1-1,0-1 1,0 1-1,0 0 1,-1-1-1,1 1 1,0 0-1,-1-1 1,1 1-1,-1 0 0,1 0 1,-1 0-1,1 0 1,-1-1-1,0 1 1,1 0-1,-1 0 1,0 0-1,0 0 1,0 0-1,1 0 1,-1 0-1,0 1 1,-1 1 42,0-2 1,1 1-1,-1 0 1,0 0 0,0 0-1,0 0 1,-1 0-1,1-1 1,0 1-1,-1-1 1,1 1 0,-3 1-1,-5 5 404,-1-1 0,0-1-1,-17 10 1,17-11-45,-1-1-1,0 0 1,0 0 0,-19 3 0,27-7-391,1 1 1,-1-1 0,0 0-1,0 0 1,1 0 0,-1 0-1,0-1 1,1 1 0,-1-1 0,0 1-1,-3-3 1,4 3-64,1-1 0,0 0-1,0 0 1,0 0 0,0 0 0,0 0-1,0 0 1,0 0 0,1 0 0,-1 0-1,0 0 1,0 0 0,1 0 0,-1-1-1,1 1 1,-1 0 0,1-1 0,0 1-1,-1 0 1,1-1 0,0 1 0,0 0-1,0-1 1,0-1 0,1-9-381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91 17852,'8'-35'1379,"4"-17"942,-10 48-1811,-2 8-69,-2 29 160,-27 158 170,-6 68 1278,37-234-1784,2-20-130,4-14-28,0-17-24,-1-1-1,-1 0 1,3-31 0,-8 55-161,0 5 69,1 1 0,-1-1 0,1 0 0,0 1 0,0-1 0,0 0 0,0 0-1,0 0 1,1 0 0,-1-1 0,0 1 0,1-1 0,0 1 0,-1-1 0,1 0 0,0 0-1,3 1 1,-1-1 9,1 0 0,-1-1 1,0 0-1,0 0 0,0 0 0,0 0 0,0-1 0,1 0 0,5-2 0,2-1 34,0-1 0,-1 0 0,1-1 0,-1 0 0,0-1 0,17-14 0,-17 12 49,-1 0 0,0-1 0,-1 0 0,16-21 0,-34 48-63,0 0 0,1 1 0,1 0 0,0 1 0,-4 25 0,9-39-22,-5 38-74,6-41 65,0 0 0,0 0 1,0 0-1,0 0 0,0 0 0,0-1 1,0 1-1,1 0 0,-1 0 0,1 0 0,-1-1 1,1 1-1,0 0 0,0 0 0,0-1 0,0 1 1,0-1-1,2 3 0,-2-3-49,0-1 0,0 1 0,1-1-1,-1 1 1,0-1 0,0 0 0,1 0 0,-1 0-1,0 1 1,0-1 0,1 0 0,-1-1 0,0 1 0,0 0-1,0 0 1,1 0 0,-1-1 0,0 1 0,0-1-1,0 1 1,1-1 0,-1 1 0,0-1 0,0 0 0,0 1-1,0-1 1,0 0 0,1-1 0,25-26-883,-9 2 462,4-7-140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7:1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7015 268 5081,'-29'-6'1132,"-44"-4"0,48 7-477,0 0-1,-45-14 1,-106-40 137,-2 8 1,-366-52-1,287 81-430,-327 18-1,-254 64-147,-338 116 371,15 79-409,1159-257-176,-544 148 198,456-117-106,2 4 0,2 3 0,-159 98 0,133-60 8,-168 150 0,221-171-96,3 3-1,3 2 1,2 2 0,-48 79-1,82-115-11,2 2-1,1 0 1,1 1-1,2 0 0,1 1 1,-13 60-1,20-67 3,0 1-1,2-1 1,0 1 0,1 0-1,2-1 1,1 1-1,0 0 1,2-1 0,14 42-1,-6-31 3,2-1 0,1-1-1,1-1 1,2 0 0,1-1-1,2-1 1,0-1 0,2-1 0,54 47-1,-29-35 4,1-3 0,1-2 0,2-2 0,2-2 0,57 21 0,38 8 6,2-8 0,2-6 0,2-6 0,255 28 0,607 10 0,-725-61-10,579 19 33,-3-55-24,4-70-14,-617 48 71,342-104 0,371-195 281,-893 307-329,-2-2 1,-1-4-1,-3-2 1,-1-4 0,107-93-1,-157 121 21,0-1-1,-1-1 0,-1 0 1,-1-1-1,-1-1 1,-1-1-1,0 0 1,-2 0-1,-1-1 0,-1-1 1,-1 0-1,-1 0 1,-1-1-1,-2 0 0,5-48 1,-8 36-14,-1 0 1,-3 0-1,0 0 1,-3 1 0,-1-1-1,-2 1 1,-1 0-1,-2 1 1,-1 0-1,-3 0 1,0 2-1,-2 0 1,-2 1-1,-1 0 1,-1 2-1,-2 0 1,-46-46-1,26 33-43,-2 2 0,-2 3-1,-1 1 1,-3 3 0,0 2-1,-2 2 1,-58-25 0,-19 5-296,-224-56 0,213 72 175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19116,'6'-2'370,"1"1"-1,0 0 0,0 0 1,0 1-1,0 0 1,0 0-1,0 0 1,0 1-1,0 0 1,7 2-1,-7-1-269,-1 0-1,0 0 0,1 1 1,-1 0-1,0 0 1,-1 1-1,1 0 1,-1 0-1,1 0 1,-1 0-1,0 1 0,-1 0 1,1 0-1,-1 0 1,0 0-1,6 12 1,-8-13-90,0 0 1,0 0 0,-1 1-1,1-1 1,-1 0-1,0 1 1,-1-1 0,1 1-1,-1-1 1,0 1 0,0 0-1,0-1 1,0 1 0,-1-1-1,0 1 1,0-1-1,0 0 1,0 1 0,-1-1-1,0 0 1,-2 4 0,-6 9 56,0-1 0,-2-1 0,-24 27 1,23-28-5,2-1 0,0 1-1,-11 19 1,21-32-73,0 0 0,1 0-1,-1 1 1,0-1 0,1 0-1,-1 1 1,1-1 0,0 0-1,-1 1 1,1-1 0,0 0-1,0 1 1,0-1 0,0 1-1,0-1 1,0 0-1,1 1 1,-1-1 0,0 1-1,1-1 1,-1 0 0,1 1-1,-1-1 1,1 0 0,0 0-1,-1 1 1,1-1 0,0 0-1,0 0 1,0 0 0,0 0-1,0 0 1,0 0 0,0 0-1,0 0 1,0-1-1,0 1 1,1 0 0,-1-1-1,0 1 1,1-1 0,-1 1-1,0-1 1,2 1 0,9 2-49,-1 0 1,0-1 0,1 0 0,13 0 0,-21-1 208,66 7-198,-38-1-94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18972,'-1'20'1152,"-1"0"1,-1 0-1,-7 25 0,0-5 36,-8 63 208,9-42-885,-30 98 0,39-159-509,0 0 1,0 0-1,0 0 0,0 1 1,0-1-1,-1 0 0,1 0 0,0 0 1,0 0-1,0 1 0,0-1 0,0 0 1,0 0-1,0 0 0,0 0 0,0 1 1,-1-1-1,1 0 0,0 0 1,0 0-1,0 1 0,0-1 0,0 0 1,0 0-1,0 0 0,0 1 0,1-1 1,-1 0-1,0 0 0,0 0 1,0 1-1,0-1 0,0 0 0,0 0 1,0 0-1,0 1 0,0-1 0,1 0 1,-1 0-1,0 0 0,0 0 0,0 0 1,0 1-1,0-1 0,1 0 1,-1 0-1,0 0 0,0 0 0,0 0 1,1 0-1,-1 0 0,0 0 0,0 0 1,0 0-1,1 0 0,-1 0 1,0 0-1,0 0 0,1 0 0,16-9 99,18-20 60,-14 8-105,-1 0 0,-1-1 0,-1-1 1,-1 0-1,0-2 0,-2 0 1,-1 0-1,18-49 0,-46 109-2886,-24 68-1679,20-5 1087,17-97 3152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283 403 17748,'0'5'2104,"4"6"-1096,0-1-343,3 1 1087,2 2-336,4 0-351,0 1-233,1-1-448,2 0-200,-2-2-504,1-1-320,-4 0-641,-1-1 873,-6-5 72,-2 1-248,-2-2-128</inkml:trace>
  <inkml:trace contextRef="#ctx0" brushRef="#br0" timeOffset="1">0 10 17132,'8'-1'2248,"-6"-1"-1392,4 1 1833,-3-1-2705,0 1 472,5-1-416,1 1-224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21837,'-17'13'2312,"0"2"-1656,2-4-336,4 0 1513,8-3-1665,3-3-536,10-6 376,3-2-224,4-4-112</inkml:trace>
  <inkml:trace contextRef="#ctx0" brushRef="#br0" timeOffset="1">69 197 15979,'-6'8'2345,"3"1"-1169,-1-2 3785,8-11-5041,3 1 176,1 1-240,0 2-208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16596,'6'-8'446,"0"0"1,1 1 0,0 0 0,0 0-1,0 0 1,1 1 0,0 0 0,0 1-1,1 0 1,15-7 0,-17 9-269,-1 1 0,1 0-1,0 0 1,0 0 0,0 1 0,-1 0 0,1 1 0,0 0 0,0 0-1,0 0 1,0 1 0,0 0 0,0 0 0,0 0 0,0 1-1,6 3 1,-10-4-149,0 1 0,0-1 0,-1 0 1,1 1-1,0 0 0,-1 0 0,1-1 0,-1 2 0,0-1 0,0 0 0,0 0 0,0 1 0,0-1 0,0 1 0,-1-1 0,1 1 1,-1 0-1,1 0 0,-1 0 0,0 0 0,0 0 0,-1 0 0,1 0 0,-1 0 0,1 0 0,-1 0 0,0 0 0,0 0 0,0 0 1,-1 0-1,1 0 0,-1 0 0,-1 4 0,-1 7 23,-2 0 0,0-1 0,-1 0 0,0 0 0,-15 23 0,-44 54 259,47-67-211,0 1-1,1 1 1,2 0 0,1 0-1,-13 33 1,25-55-84,1 0-1,0 0 1,1 1 0,-1-1-1,0 1 1,1-1 0,0 0-1,0 1 1,0-1 0,0 1-1,0-1 1,2 6 0,-1-7 0,0 1 0,0-1-1,0 0 1,0-1 0,0 1 0,1 0 0,-1 0 0,0 0 0,1-1 0,0 1 0,-1-1-1,1 1 1,0-1 0,0 0 0,0 0 0,0 0 0,0 0 0,0 0 0,0 0 0,2 1-1,6 1 53,1-1-1,0 0 0,0 0 0,-1-1 0,1-1 0,0 0 1,0 0-1,12-2 0,7-3-403,49-13 1,-78 17 307,35-12-1280,-35 12 1248,0 0 0,1 1 0,-1-1 0,0 0 0,0 1 0,-1-1 1,1 0-1,0 0 0,0 0 0,0 0 0,0 0 0,0-1 0,-1 1 36,0 1 0,0-1 0,0 1 0,1-1 0,-1 1 0,0-1 0,0 1 0,0-1 0,0 1 0,-1-1 0,1 1 0,0-1 0,0 1 0,0-1 0,0 1 0,0-1 0,-1 1 0,1-1 0,0 1 0,0-1 0,-1 1 0,1 0 0,0-1 0,-1 1 0,1-1 0,-1 1 0,1 0 0,0-1 0,-2 1 0,-14-11-758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16468,'-4'3'1584,"5"-1"-888,7-2-216,4 0 776,6 0-175,5-1-337,5-2-240,9 0-576,4 0-384,-1 2 456,4 1-136,-1 4-176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85 135 17588,'-10'11'3125,"18"-12"-260,20-14-369,-18 6-2119,1 0 1,-2-1 0,10-12 0,-16 19-349,-1 0-1,1-1 1,-1 0 0,0 0 0,0 0-1,0 0 1,0 0 0,-1 0 0,1 0-1,-1 0 1,0-1 0,0 1 0,0-8-1,-1 11-28,0 1-1,0-1 1,0 0-1,0 1 1,-1-1-1,1 0 1,0 1-1,0-1 1,0 0-1,0 1 0,-1-1 1,1 0-1,0 1 1,-1-1-1,1 1 1,0-1-1,-1 1 1,1-1-1,-1 1 1,1-1-1,-1 1 1,1-1-1,-1 1 1,1 0-1,-1-1 1,0 1-1,1 0 0,-1-1 1,1 1-1,-2 0 1,0-1-5,0 1-1,0 0 1,0 0 0,0 0-1,0 1 1,0-1-1,0 0 1,0 1 0,0-1-1,-3 2 1,-3 1-26,1 1 0,-1 0 1,1 0-1,-9 6 0,6-1-8,-1 0 1,2 1 0,-1 0-1,1 0 1,1 1-1,-7 12 1,10-16 13,2-1-1,-1 1 1,1-1 0,0 1 0,1 0 0,-1 0 0,1 1 0,1-1-1,-1 0 1,1 1 0,1-1 0,-1 12 0,2-16-19,-1 0 0,0-1 0,1 1 0,-1-1 0,1 1 0,0-1 0,0 0 0,0 1 0,0-1 0,1 0 0,-1 0 1,0 0-1,1 0 0,-1 0 0,1 0 0,0 0 0,0 0 0,0 0 0,0-1 0,0 1 0,0-1 0,0 0 0,1 1 0,-1-1 0,0 0 0,1 0 0,-1-1 0,0 1 0,1 0 1,-1-1-1,5 1 0,0-1-273,0 0 0,0 0 0,-1 0 0,1-1 0,0 0-1,-1 0 1,1-1 0,0 0 0,-1 0 0,0 0 0,7-4 0,3-3-262,0-1 0,16-13 0,-7 0-479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17788,'-24'34'2883,"-8"12"-713,30-43-1990,0 1-1,0-1 1,1 1 0,0 0 0,-1-1 0,1 1-1,0 0 1,1 0 0,-1 0 0,0 7 0,2-11-154,-1 1 1,0 0-1,0 0 0,0 0 1,1-1-1,-1 1 1,0 0-1,1 0 1,-1-1-1,1 1 1,-1 0-1,1-1 1,-1 1-1,1-1 1,-1 1-1,1 0 1,0-1-1,-1 0 0,1 1 1,0-1-1,-1 1 1,1-1-1,0 0 1,-1 1-1,1-1 1,0 0-1,0 0 1,0 1-1,-1-1 1,1 0-1,0 0 0,0 0 1,0 0-1,-1 0 1,1 0-1,0 0 1,0 0-1,0-1 1,-1 1-1,2 0 1,37-11 285,-35 10-280,74-31 276,27-8-177,-99 39-156,-1-1-1,1 1 1,0 0 0,0 0-1,7 0 1,-12 1 20,0 0 1,0 0-1,-1 0 0,1 0 0,0 0 1,0 1-1,0-1 0,0 0 0,0 1 1,0-1-1,-1 0 0,1 1 0,0-1 1,0 1-1,-1-1 0,1 1 1,0-1-1,-1 1 0,1 0 0,0-1 1,-1 1-1,1 0 0,-1 0 0,1-1 1,-1 1-1,0 0 0,1 0 0,-1 0 1,0 0-1,1-1 0,-1 1 1,0 0-1,0 0 0,0 0 0,0 0 1,0 0-1,0 0 0,0 0 0,0 1 1,-8 48 298,8-50-285,0 0-1,0 0 1,0 1-1,0-1 1,0 0-1,0 0 1,0 0 0,0 1-1,0-1 1,0 0-1,0 0 1,0 0-1,0 1 1,0-1-1,0 0 1,0 0-1,1 0 1,-1 0-1,0 0 1,0 1-1,0-1 1,0 0-1,0 0 1,1 0-1,-1 0 1,0 0-1,0 0 1,0 1-1,0-1 1,1 0-1,-1 0 1,0 0-1,0 0 1,0 0 0,1 0-1,-1 0 1,0 0-1,0 0 1,0 0-1,0 0 1,1 0-1,-1 0 1,0 0-1,0 0 1,0 0-1,1 0 1,14-5 212,14-9 32,-12 4-128,54-28 137,-63 34-297,0 0 1,1 1-1,-1 1 0,1-1 1,0 1-1,14-1 0,-21 3 25,-1 0-1,0 0 1,1 0-1,-1 0 1,0 1-1,1-1 1,-1 0-1,0 1 1,1-1 0,-1 1-1,0-1 1,0 1-1,1 0 1,-1-1-1,0 1 1,0 0-1,0 0 1,0 0-1,0 0 1,0 0-1,0 0 1,0 0-1,-1 0 1,1 0-1,0 0 1,-1 0-1,1 0 1,-1 1-1,1-1 1,-1 0 0,1 1-1,-1-1 1,0 0-1,0 1 1,1-1-1,-1 0 1,0 1-1,-1 1 1,1 4-7,0-1 1,-1 1-1,1-1 1,-2 1-1,1-1 1,-5 12-1,9-34-2013,5 4 1626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18340,'-17'24'2763,"-26"49"1,37-60-2412,0 0 0,1 0 0,1 1 0,1-1 0,0 1 0,-2 15 0,1 67-3,5-72-342,-2-1 0,0 1 1,-2-1-1,0 0 0,-13 44 0,11-57 56,7-23-5,16-45-367,2 1 0,3 1-1,2 2 1,40-64-1,-58 107 214,1 0 0,0 0 0,1 1 0,0 0 1,0 0-1,1 1 0,0 0 0,17-10 0,-21 16 89,-1-1 0,1 1 1,-1 1-1,1-1 0,0 1 1,0 0-1,0 0 1,0 1-1,1 0 0,-1 0 1,0 0-1,1 1 1,-1 0-1,0 0 0,0 1 1,1 0-1,-1 0 0,0 0 1,0 1-1,8 2 1,-13-4 15,0 1 0,-1-1 0,1 0 0,0 1 0,0-1 0,0 0 0,-1 1 1,1-1-1,0 1 0,-1-1 0,1 1 0,0 0 0,-1-1 0,1 1 1,0-1-1,-1 1 0,1 0 0,-1 0 0,0-1 0,1 1 0,-1 0 0,0 0 1,1 0-1,-1-1 0,0 1 0,0 0 0,0 0 0,1 0 0,-1 0 1,0 0-1,0 0 0,0-1 0,0 1 0,-1 0 0,1 0 0,0 0 1,0 0-1,-1 0 0,1-1 0,0 1 0,-1 0 0,1 0 0,0-1 0,-1 1 1,1 0-1,-1 0 0,0-1 0,1 1 0,-1-1 0,0 2 0,-5 4 91,1-1 0,-1 0-1,0 1 1,-10 5 0,-5 3 73,-1 0-1,-1-2 1,0 0 0,-1-1 0,0-2 0,-28 8-1,49-16-257,0-1 0,0 1 0,0-1 0,0 0-1,0 0 1,1 0 0,-1 0 0,0 0 0,0 0-1,0-1 1,0 0 0,-3 0 0,5 0 48,0 1 0,1 0 0,-1-1 0,1 1 0,-1-1 0,1 1-1,-1-1 1,1 1 0,-1-1 0,1 1 0,-1-1 0,1 0 0,-1 1 0,1-1 0,0 1 0,-1-1 0,1 0 0,0 1 0,-1-2 0,1 0 15,0 0-1,0 1 1,0-1 0,0 1 0,1-1 0,-1 1 0,0-1 0,1 1-1,-1-1 1,1 1 0,-1-1 0,2-1 0,11-20-473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20292,'2'10'2097,"6"-3"-1249,5-2-344,7-1 896,5-2-175,3-1-449,5-1-336,0 0-768,-3 0-432,-7 0 624,-3 1-152,-7 7-105</inkml:trace>
  <inkml:trace contextRef="#ctx0" brushRef="#br0" timeOffset="1">1 162 19068,'17'3'2017,"15"0"-1177,5-2-344,9-1 848,2-2-344,1-4-1032,0-3 464,-2 2-344,-4 1-144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26 18564,'12'-6'990,"-8"5"-705,0-1 0,0 0 0,-1 0 0,1 0-1,-1 0 1,1 0 0,3-4 0,-49 35 2926,-43 46-3168,4 3 0,-84 105 0,162-180 96,-19 19-1327,21-22 1152,1 1-1,0-1 1,0 0 0,-1 0-1,1 0 1,0 0 0,-1 0-1,1 1 1,0-1 0,-1 0-1,1 0 1,0 0 0,-1 0-1,1 0 1,0 0 0,-1 0-1,1 0 1,0 0 0,0 0-1,-1-1 1,1 1 0,0 0-1,-1 0 1,1 0 0,0 0-1,-1 0 1,1 0-1,-1-1 1,-4-15-525,4-10 77,-1-9-152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15211,'34'-6'2001,"13"0"-1001,6-4-424,12 0 1841,4-1-1289,7 2-760,3 0-336,-3 5-760,-6 1 688,-9 6-264,-3 6-136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38 175 12611,'3'-1'1840,"1"6"-728,2 5-352,4 8 1737,3 2-929,7 4-383,6 2-177,5 1-232,4 0-152,3-4-384,2-1-232,1-7-600,-1-3-352,-6-11 752,-2-1-184,-4-13-136</inkml:trace>
  <inkml:trace contextRef="#ctx0" brushRef="#br0" timeOffset="1">1 35 16428,'0'-5'1960,"7"5"-1024,6-3-328,8 1 1201,8-3-441,13 1-368,5 0-168,6-1-520,1 2-288,-1 2-864,-4-2-600,-2 5 1176,-7-1-272,-9 3-200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16884,'3'8'2112,"13"-3"-1072,4-4-360,7-1 1441,5-1-705,3-4-448,4 0-247,3 0-721,-2-2-505,-6 1-911,-5-2 1200,-8 1-288,-2-2-208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 20732,'1'-3'1761,"-2"6"-1305,-6 5-216,-5 7 752,-4 4-304,-2 8-288,-5 3-240,-3 6-176,0 1-40,-1 1-264,3-4-176,-1-5-480,4-5-248,1-14 880,5-7-232,1-12-193</inkml:trace>
  <inkml:trace contextRef="#ctx0" brushRef="#br0" timeOffset="1">0 48 15851,'10'0'2041,"3"6"-1225,6 4-200,2 2 1401,7 6-897,0 2-200,5 1-288,0 2-272,-3 1-688,-2-1-368,-8-4 584,-3-9-144,-6-6-152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18092,'485'-51'7161,"242"22"-5907,-341 42-1810,48 0-324,-411-13 697,1-1 0,36-5 1,-60 6 151,0 0 1,0 0-1,0 0 1,0 0 0,1 0-1,-1 0 1,0 0 0,0 0-1,0 0 1,0 0 0,1 0-1,-1-1 1,0 1-1,0 0 1,0 0 0,0 0-1,0 0 1,0 0 0,1 0-1,-1 0 1,0-1 0,0 1-1,0 0 1,0 0-1,0 0 1,0 0 0,0 0-1,0-1 1,0 1 0,0 0-1,0 0 1,0 0 0,0 0-1,0-1 1,0 1-1,0 0 1,0 0 0,0 0-1,0 0 1,0-1 0,0 1-1,0 0 1,0 0 0,0 0-1,0 0 1,0 0-1,0-1 1,0 1 0,0 0-1,0 0 1,0 0 0,0 0-1,-1 0 1,1 0 0,0-1-1,0 1 1,0 0-1,0 0 1,0 0 0,-1 0-1,-6-6-242,-4 1-158,-3 1-154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 15331,'16'-8'1066,"0"0"0,0 1 0,1 1-1,21-5 1,-31 9-818,0 1-1,1 0 1,-1 0 0,0 1-1,1-1 1,-1 2 0,1-1-1,-1 1 1,0 0 0,1 1-1,-1 0 1,12 4 0,-18-6-236,1 1 0,-1-1 1,1 1-1,-1 0 1,1-1-1,-1 1 0,0 0 1,1 0-1,-1 0 0,0 0 1,1 0-1,-1 0 0,0 0 1,0 1-1,0-1 0,0 0 1,0 1-1,-1-1 0,1 0 1,0 1-1,0-1 0,-1 1 1,1-1-1,-1 1 1,0 0-1,1-1 0,-1 1 1,0-1-1,0 1 0,0 0 1,0-1-1,0 1 0,0 0 1,0-1-1,-1 1 0,1-1 1,-1 1-1,1-1 0,-1 1 1,0-1-1,0 2 0,-3 4-13,-1 0-1,1-1 0,-1 0 0,0 0 0,0 0 1,-1 0-1,-7 5 0,-55 40 114,44-34 67,1 0-1,0 2 1,-36 40 0,56-55-141,0-1 0,0 1 0,0 0 0,1 1 0,0-1 1,0 0-1,0 1 0,0-1 0,1 1 0,-1-1 0,1 1 0,1 0 1,-1 0-1,0-1 0,1 1 0,0 0 0,1 7 0,0-8-15,0 0 0,0 0 0,0 0-1,1 0 1,0 0 0,0 0 0,0-1 0,0 1 0,0-1-1,1 1 1,-1-1 0,1 0 0,0 0 0,0 0-1,0-1 1,0 1 0,1-1 0,-1 1 0,1-1-1,4 2 1,2 1 43,1-1-1,-1-1 1,1 0-1,0 0 0,0-1 1,1 0-1,-1-1 1,0 0-1,1-1 0,-1-1 1,16-1-1,-15 0 48,1 0 0,-1-1 0,0-1 0,0 0 0,-1 0 1,1-1-1,-1 0 0,0-1 0,0 0 0,11-10 0,-19 14-61,0 0 0,-1-1 0,1 1 0,-1-1 0,1 0 0,-1 0 0,0 0 0,0 0 0,0 0 0,0 0 0,-1 0 0,1-1 0,0-3 0,-2 6-36,1-1 1,-1 1-1,0-1 1,0 1-1,0-1 0,-1 1 1,1 0-1,0-1 0,0 1 1,-1-1-1,1 1 1,-1 0-1,1-1 0,-1 1 1,0 0-1,1 0 0,-1-1 1,0 1-1,0 0 1,0 0-1,0 0 0,0 0 1,0 0-1,0 0 1,0 0-1,0 0 0,-1 1 1,1-1-1,0 0 0,0 1 1,-1-1-1,1 1 1,0-1-1,-3 1 0,-7-4-169,1 2 0,-1-1-1,0 2 1,0-1 0,0 2-1,0-1 1,0 1-1,0 1 1,0 0 0,0 1-1,1 0 1,-1 0 0,-11 5-1,11 1-700,11-8 835,0 0-1,0 1 1,0-1-1,0 0 1,0 1-1,0-1 1,0 0 0,0 0-1,0 1 1,0-1-1,0 0 1,0 1-1,0-1 1,0 0-1,0 1 1,0-1 0,0 0-1,1 0 1,-1 1-1,0-1 1,0 0-1,0 0 1,0 1-1,1-1 1,-1 0 0,0 0-1,0 1 1,0-1-1,1 0 1,-1 0-1,0 0 1,0 0 0,1 1-1,-1-1 1,0 0-1,1 0 1,-1 0-1,1 0 1,14 6-627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20 421 16003,'-6'7'1267,"4"-6"-1087,1 0-1,0 0 0,0 0 1,0 0-1,0 1 1,0-1-1,0 0 0,0 1 1,0-1-1,1 1 0,-1-1 1,1 1-1,-1 1 1,1-2-102,0-1 0,0 0 0,0 0 0,0 1 1,0-1-1,0 0 0,1 0 0,-1 1 1,0-1-1,0 0 0,0 0 0,1 0 1,-1 1-1,0-1 0,0 0 0,1 0 1,-1 0-1,0 0 0,1 0 0,-1 1 0,0-1 1,0 0-1,1 0 0,-1 0 0,0 0 1,1 0-1,-1 0 0,0 0 0,0 0 1,1 0-1,-1 0 0,0 0 0,1 0 0,-1 0 1,0-1-1,0 1 0,1 0 0,-1 0 1,14-4 1101,1-5-818,-1-1-1,0-1 0,0 0 1,-1-1-1,0 0 1,-1-1-1,12-16 1,-7 9-163,103-132 259,-2 4-403,-115 146-54,13-15 13,-16 17-14,0 0 0,0 0 0,0 0 0,0 0 0,1-1 1,-1 1-1,0 0 0,0 0 0,1 0 0,-1 0 0,0 0 0,0 0 1,0 0-1,1-1 0,-1 1 0,0 0 0,0 0 0,1 0 0,-1 0 0,0 0 1,0 0-1,1 0 0,-1 0 0,0 0 0,0 0 0,1 1 0,-1-1 0,0 0 1,0 0-1,0 0 0,1 0 0,-1 0 0,0 0 0,0 0 0,1 1 0,-1-1 1,0 0-1,0 0 0,0 0 0,0 0 0,1 1 0,-1-1 0,0 0 1,0 0-1,0 0 0,0 1 0,0-1 0,0 0 0,0 0 0,0 1 0,1-1 1,-1 0-1,0 0 0,0 1 0,0-1 0,0 0 0,0 0 0,0 1 0,0-1 1,0 0-1,-1 0 0,1 0 0,0 1 0,0-1 0,0 0 0,0 0 0,0 1 1,0 32 6,1 0 1,2 0 0,1 0 0,12 44-1,-12-64-3,-1-1 0,2 0-1,0-1 1,0 1-1,1-1 1,0 0 0,1 0-1,0-1 1,1 0 0,0 0-1,1-1 1,0 0 0,0 0-1,17 11 1,-23-18-66,-1 0 1,1-1 0,-1 1-1,1-1 1,0 0-1,0 0 1,-1 0-1,1 0 1,0 0 0,0-1-1,0 1 1,0-1-1,0 0 1,0 0-1,3 0 1,-4-1 15,0 1 0,1-1 0,-1 0 0,0 0-1,0 0 1,0 0 0,-1-1 0,1 1 0,0 0 0,0-1 0,-1 1 0,1-1 0,-1 0 0,1 1-1,-1-1 1,0 0 0,1 0 0,-1 0 0,0 0 0,1-4 0,12-29-316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16908,'8'-6'408,"-1"1"0,1 0-1,0 0 1,1 1 0,-1 0 0,1 1 0,0 0 0,-1 0 0,1 1 0,12-2 0,-2 1 103,1 1 0,-1 1 1,35 3-1,-45-1-418,0 0 0,0 1 0,-1-1 0,1 2 0,-1-1 0,1 1 0,-1 0 0,0 1 0,11 7 0,-16-9-73,0 0 1,0 0 0,-1 1 0,1-1-1,0 1 1,-1 0 0,0 0 0,1 0-1,-1 0 1,0 0 0,0 0 0,-1 0-1,1 1 1,-1-1 0,0 1-1,0-1 1,0 1 0,0 0 0,0-1-1,-1 1 1,0 0 0,0 0 0,0-1-1,-1 6 1,0 1 22,-2 0-1,1 0 1,-1-1 0,-1 0 0,0 0-1,0 0 1,-1 0 0,0 0 0,0-1-1,-1 0 1,-9 10 0,-11 10 249,-47 40 1,49-48-136,4-3-26,-1 1 82,-19 22-1,35-35-165,1 0-1,-1 0 0,1 1 0,1 0 0,-1 0 0,1 0 0,0 0 0,0 1 0,-2 9 0,4-14-35,1 0 1,-1 0-1,1 0 0,0 0 0,0 0 0,0 0 0,0 0 0,0 0 0,0 0 0,0 0 0,1 0 0,-1 0 0,1 0 0,0 0 0,-1 0 0,1 0 0,0 0 0,0-1 0,0 1 0,3 3 0,-1-3 0,-1 1 0,1-1 1,0 0-1,0 0 0,1 0 0,-1 0 1,0 0-1,0-1 0,1 0 0,6 2 1,4 0 26,0 0 0,1-2 0,-1 0 0,0 0 0,15-2 1,-9-1 103,-1 0 0,36-10 0,-48 10-77,-1 1 1,0-1-1,0-1 1,0 1-1,-1-1 1,1 0-1,0-1 1,-1 1-1,0-1 1,0 0-1,0 0 1,7-9-1,-10 11-30,-1 0 0,0 0 0,0 1-1,0-1 1,0 0 0,0-1 0,0 1-1,-1 0 1,1 0 0,-1 0 0,1 0 0,-1 0-1,0-1 1,0 1 0,0 0 0,0 0 0,0-1-1,0 1 1,-1-4 0,-1 3-1,1 0 1,-1-1-1,0 1 1,1 0-1,-1 0 1,-1 0-1,1 0 1,0 0-1,-1 1 1,1-1-1,-4-2 0,-5-2-195,0-1-1,0 2 1,0-1-1,-1 1 1,-19-6-1,15 8-612,-10-4-844,25 7 1552,0 1 0,0-1 1,0 1-1,0-1 0,0 0 0,0 1 0,0-1 0,0 0 1,0 0-1,0 1 0,1-1 0,-1 0 0,0 0 0,1 0 1,-1 0-1,0 0 0,1 0 0,-1 0 0,1-2 0,-1-10-790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17412,'2'-1'1953,"14"-5"-874,-1-2 0,0 0 0,-1 0 0,21-17 0,53-48 1234,-88 73-2307,41-38 315,-1-2-1,-3-2 1,-1-2-1,-2 0 1,40-72-1,-74 116-320,0 0-1,0 0 0,0 0 1,0 0-1,0 0 1,0 0-1,0 0 1,0 0-1,0 0 0,0 0 1,1-1-1,-1 1 1,0 0-1,0 0 1,0 0-1,0 0 1,0 0-1,0 0 0,0 0 1,0 0-1,0 0 1,0 0-1,0 0 1,0 0-1,0 0 0,0 0 1,0 0-1,0 0 1,0 0-1,1 0 1,-1 0-1,0 0 0,0 0 1,0 0-1,0 0 1,0 0-1,0 0 1,0 0-1,0 0 0,0 0 1,0 0-1,0 0 1,0 0-1,0 0 1,0 0-1,1 0 0,-1 0 1,0 0-1,0 0 1,0 0-1,0 0 1,0 0-1,0 0 0,0 1 1,0-1-1,0 0 1,0 0-1,0 0 1,0 0-1,0 0 0,0 0 1,0 0-1,0 0 1,0 0-1,0 0 1,0 0-1,0 0 0,0 0 1,0 1-1,2 7-26,0 11-12,-4 20-1,3-1 1,8 60 0,-7-87-111,0 0 0,0 0 0,1 0 1,1 0-1,0 0 0,1-1 0,0 0 0,0 0 0,1 0 1,0 0-1,1-1 0,0 0 0,10 10 0,-10-14-333,0 0-1,0 0 0,1 0 1,0-1-1,-1 0 0,2-1 1,-1 0-1,14 4 0,8 0-646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19932,'-14'12'2001,"9"2"-1241,5-4-296,16 0 952,7 2-215,16-6-497,7 1-184,7-4-304,0-1-168,-3-3-344,0 1-192,-13-3-457,-7 2-255,-15-2 856,-14 3-240,-1-3-200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18116,'12'12'1864,"19"-6"-1016,8-3-287,12-2 847,4 0-184,2-1-344,1-1-328,-8-2-928,-6-1 960,-14 2-552,-5-1-80,-11 1-104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91 15683,'11'-11'822,"5"-4"305,31-25 0,-43 37-908,0 0 0,1 1 0,-1-1 0,1 1 0,-1 0 0,1 0 0,-1 0 0,1 1 0,0-1 0,0 1 0,0 0 0,0 1 0,9-1 0,-13 1-197,1 0 0,0 1 0,0-1 1,-1 0-1,1 1 0,0-1 1,-1 1-1,1 0 0,0-1 0,-1 1 1,1 0-1,-1 0 0,1 0 1,-1 0-1,0 0 0,1 1 0,-1-1 1,0 0-1,0 0 0,2 3 0,-2-2 15,0 1 0,0 0-1,0 0 1,0 0-1,0 0 1,0 0-1,-1 0 1,1 0-1,-1 0 1,0 0 0,0 3-1,-1 3 29,0 1-1,-1-1 1,0 1 0,0-1-1,-1 0 1,-6 13 0,-1-3-55,0 0 0,-2-1 0,0 0 0,-26 29 0,-67 57 92,9-9-28,89-88-56,1 0-1,1 0 0,-1 1 0,1-1 0,1 1 1,-1 1-1,1-1 0,1 0 0,-1 1 0,-3 16 1,7-22-17,0 1 0,-1-1 1,1 1-1,0-1 1,1 1-1,-1-1 0,0 0 1,1 1-1,0-1 0,0 1 1,0-1-1,0 0 1,1 0-1,-1 0 0,1 0 1,0 0-1,0 0 0,0 0 1,0 0-1,0-1 1,1 1-1,-1-1 0,1 1 1,-1-1-1,1 0 0,0 0 1,0 0-1,0-1 1,0 1-1,0-1 0,5 2 1,2 1-8,1-1 0,0-1 0,-1 0 0,1 0 0,0-1 0,0 0 0,0-1 0,0 0 0,0 0 0,0-2 0,19-3 0,-13 0 73,0 1 0,0-2 1,0 0-1,-1-1 1,0-1-1,23-15 1,-33 19 58,1-1 0,-1 0-1,-1 0 1,1-1 0,-1 0 0,9-10 0,-13 14-80,0 1 0,0-1 0,0 1 0,0-1 0,0 1 0,-1-1 0,1 0 0,0 1 0,-1-1 0,0 0 0,1 0 0,-1 1 0,0-1 0,0 0 0,1 0 0,-2 0 0,1 1 0,0-1 0,0 0 0,0 0 0,-1 1 0,1-1 0,-1 0 0,1 0 0,-1 1 0,0-1 0,0 1 0,0-1 0,0 1 0,0-1 0,0 1 0,0-1 0,0 1 0,-2-2 0,-7-3 16,1-1 0,-1 2-1,-1-1 1,1 1 0,-1 1 0,0 0-1,0 1 1,0 0 0,-21-3 0,-20-7-2526,45 10 2079,7 3 374,0 0-1,0 0 0,0 0 0,0 0 0,0 0 0,-1 0 0,1 0 0,0 0 1,0 0-1,0 0 0,0 0 0,0 0 0,0 0 0,0 0 0,0 0 0,0 0 1,0 0-1,-1 0 0,1 0 0,0 0 0,0-1 0,0 1 0,0 0 0,0 0 1,0 0-1,0 0 0,0 0 0,0 0 0,0 0 0,0 0 0,0 0 1,0-1-1,0 1 0,0 0 0,0 0 0,0 0 0,0 0 0,0 0 0,0 0 1,0 0-1,0 0 0,0 0 0,0-1 0,0 1 0,0 0 0,0 0 0,0 0 1,0 0-1,0 0 0,0 0 0,0 0 0,0 0 0,1 0 0,-1 0 0,0 0 1,0-1-1,0 1 0,0 0 0,0 0 0,0 0 0,0 0 0,0 0 0,0 0 1,0 0-1,1 0 0,-1 0 0,0 0 0,14-4-752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15 392 14635,'-3'5'1095,"-8"16"2279,12-15-1216,9-11 388,44-35-1122,62-60-1,-86 73-1246,211-209 110,-223 221-315,-18 15 26,0 0 1,1 0 0,-1 0 0,0 0 0,0 0-1,0-1 1,0 2 0,1-1 0,-1 0 0,0 0 0,0 0-1,0 0 1,0 0 0,1 0 0,-1 0 0,0 0-1,0 0 1,0 0 0,0 0 0,0 0 0,1 0-1,-1 0 1,0 0 0,0 1 0,0-1 0,0 0 0,0 0-1,0 0 1,0 0 0,0 0 0,1 1 0,-1-1-1,0 0 1,0 0 0,0 0 0,0 0 0,0 0-1,0 1 1,0-1 0,0 0 0,0 0 0,0 0-1,0 0 1,0 1 0,0-1 0,0 0 0,0 0 0,0 0-1,0 0 1,0 1 0,0-1 0,0 0 0,-1 0-1,-11 39-105,-27 44 31,22-50 108,2 1 0,1 0 0,-14 54 0,27-84-289,0 1-1,0 0 1,0 0 0,1 0-1,0 0 1,0 0-1,1 6 1,-1-11 236,0 0 0,0 0 1,0 0-1,1 1 0,-1-1 0,0 0 1,0 0-1,1 0 0,-1 0 0,0 0 1,0 0-1,1 1 0,-1-1 0,0 0 1,0 0-1,1 0 0,-1 0 0,0 0 1,1 0-1,-1 0 0,0 0 0,0 0 1,1 0-1,-1 0 0,0-1 0,0 1 1,1 0-1,-1 0 0,0 0 0,0 0 1,1 0-1,-1 0 0,0-1 0,0 1 0,0 0 1,1 0-1,-1 0 0,0 0 0,0-1 1,1 1-1,-1 0 4,9-8-534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17980,'-5'3'252,"0"-1"1,1 1-1,-1 0 1,1 0-1,-1 0 1,1 1-1,0-1 0,0 1 1,-4 7-1,-8 5 426,-7 7-471,1 1 1,1 0 0,1 2-1,-17 28 1,28-38-161,0 0 0,1 1 1,0 0-1,1 0 0,1 0 0,1 1 0,1 0 1,-4 28-1,8-41-2,-1 1 0,1-1 0,1 1 0,-1-1 0,1 1 0,0-1 0,0 1 0,1-1 0,-1 0 0,1 1 0,0-1 0,1 0 1,-1 0-1,6 7 0,-6-10 6,0 1 0,0-1 0,1 0 0,-1 0 0,1 0 0,-1 0 0,1 0 0,0-1 0,0 1 0,-1-1 1,1 1-1,0-1 0,0 0 0,1 0 0,-1-1 0,0 1 0,0-1 0,0 1 0,0-1 0,1 0 0,-1 0 1,0-1-1,0 1 0,0 0 0,0-1 0,5-1 0,-2-1 98,1 1 1,-1-1-1,0 0 0,0-1 1,0 0-1,0 0 0,-1 0 1,1 0-1,-1-1 0,0 0 1,0 0-1,-1-1 0,0 1 1,0-1-1,0 0 0,0 0 1,3-10-1,-5 12-82,0 1 0,-1-1 0,1 1 0,-1-1 0,0 0 0,0 0 1,-1 0-1,1 1 0,-1-1 0,0 0 0,0 0 0,0 0 0,0 0 0,-1 0 0,1 0 1,-1 1-1,0-1 0,-1 0 0,1 0 0,0 1 0,-1-1 0,0 1 0,0-1 0,0 1 0,0 0 1,-1 0-1,1 0 0,-1 0 0,1 0 0,-1 1 0,0-1 0,-5-2 0,4 2-59,-1 1-1,0 0 1,-1 0 0,1 0-1,0 1 1,0-1-1,-1 1 1,1 1-1,-8-1 1,11 1-94,0-1 0,0 1 0,0 0-1,0 0 1,0 0 0,0 1 0,0-1 0,0 0 0,0 1 0,0-1-1,0 1 1,0 0 0,0 0 0,0-1 0,0 1 0,1 1-1,-1-1 1,0 0 0,1 0 0,-1 0 0,1 1 0,-1-1 0,1 1-1,0 0 1,-1-1 0,1 1 0,-1 3 0,1-5 79,1 1 0,0-1-1,0 1 1,0-1 0,-1 1 0,1-1 0,0 1 0,0-1 0,0 1 0,0-1-1,0 1 1,0-1 0,0 1 0,0-1 0,0 1 0,1-1 0,-1 1 0,0-1-1,0 1 1,0-1 0,0 1 0,1-1 0,-1 1 0,0-1 0,0 0 0,1 1 0,-1-1-1,0 1 1,1-1 0,-1 0 0,1 1 0,-1-1 0,1 1 0,17 2-434,4-2-64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20092,'-14'0'320,"1"2"0,-1 0-1,0 0 1,1 2 0,0-1-1,0 2 1,0 0-1,0 0 1,1 1 0,-1 0-1,2 1 1,-1 1 0,1 0-1,0 1 1,1 0 0,0 0-1,0 1 1,-14 18 0,23-26-314,0 0 1,-1 0-1,1 0 1,0 0 0,0 0-1,0 0 1,0 0-1,1 0 1,-1 0-1,0 0 1,1 1 0,0-1-1,-1 0 1,1 0-1,0 1 1,0-1 0,0 0-1,1 0 1,-1 0-1,0 1 1,1-1-1,0 0 1,-1 0 0,1 0-1,0 0 1,0 0-1,0 0 1,0 0 0,1 0-1,-1 0 1,0 0-1,1-1 1,-1 1-1,1-1 1,0 1 0,-1-1-1,1 1 1,0-1-1,0 0 1,0 0 0,0 0-1,0 0 1,0 0-1,0 0 1,0-1-1,4 2 1,4 0 64,0 0-1,1-1 1,-1 0-1,0-1 1,0 0-1,1 0 1,-1-1-1,0-1 1,0 1 0,0-2-1,12-3 1,-11 2 61,-1 1 1,0-2 0,0 1-1,0-1 1,-1-1 0,0 0-1,0 0 1,0-1 0,-1 0-1,11-12 1,-17 18-102,-1-1 1,1 1-1,-1-1 0,0 1 1,0-1-1,1 0 0,-1 0 1,0 0-1,-1 0 1,1 0-1,0 0 0,0 0 1,-1 0-1,1 0 0,-1 0 1,0 0-1,0 0 1,1 0-1,-1 0 0,-1-1 1,1 1-1,0 0 1,0 0-1,-1 0 0,1 0 1,-1 0-1,0 0 0,-1-2 1,0 1-21,0 1 0,0-1 0,-1 1 0,1 0 1,-1 0-1,1 0 0,-1 0 0,0 0 0,1 1 0,-1-1 1,0 1-1,0 0 0,0 0 0,-1 0 0,1 0 0,0 0 1,-6 0-1,-6-1-296,0 0 0,0 1 1,0 1-1,1 0 0,-1 1 1,0 0-1,0 2 0,-19 4 1,33-7 269,1 0 1,0 1 0,-1-1-1,1 0 1,0 0 0,-1 0-1,1 0 1,0 1-1,0-1 1,-1 0 0,1 0-1,0 1 1,0-1-1,-1 0 1,1 0 0,0 1-1,0-1 1,-1 0 0,1 1-1,0-1 1,0 0-1,0 1 1,0-1 0,0 0-1,0 1 1,0-1-1,0 0 1,0 1 0,-1-1-1,1 1 1,1-1 0,-1 0-1,0 1 1,0-1-1,0 0 1,0 1 0,0-1-1,0 0 1,0 1-1,0-1 1,1 1 0,6 6-410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15963,'2'1'169,"-1"1"0,0-1 0,0 0 0,1 0 0,-1 1 0,1-1 0,-1 0 0,1 0 0,-1 0 0,1-1 0,-1 1-1,1 0 1,0-1 0,0 1 0,-1-1 0,1 1 0,0-1 0,3 0 0,39 2 932,-33-2-508,443-32 5144,-348 20-5299,708-58 185,-581 66-847,-195 11 68,-37-6 109,1-1 0,-1 0 0,1 1 0,-1-1 1,0 1-1,1-1 0,-1 1 0,0 0 0,0-1 0,1 1 0,-1 0 0,0 0 1,0 0-1,0 0 0,0 0 0,0 0 0,0 0 0,0 1 0,-1-1 1,1 0-1,0 0 0,0 2 0,-1-3 28,0 1 1,0-1 0,-1 0-1,1 0 1,0 1-1,0-1 1,0 0-1,-1 0 1,1 1 0,0-1-1,0 0 1,-1 0-1,1 1 1,0-1-1,0 0 1,-1 0-1,1 0 1,0 0 0,0 0-1,-1 1 1,1-1-1,0 0 1,-1 0-1,1 0 1,0 0 0,-1 0-1,1 0 1,0 0-1,-1 0 1,1 0-1,0 0 1,-1 0-1,1 0 1,0 0 0,-1 0-1,1-1 1,0 1-1,0 0 1,-1 0-1,1 0 1,0 0 0,-1-1-1,1 1 1,0 0-1,0 0 1,-1 0-1,1-1 1,0 1-1,0 0 1,0 0 0,-1-1-1,-5-13-225,0-10-75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17996,'51'151'5777,"-16"-49"-4770,-16-37-491,-10-32 7,1-1 0,18 39-1,-27-70-484,-1 0-1,0 0 1,0-1-1,0 1 1,1 0-1,-1 0 0,0-1 1,1 1-1,-1 0 1,1-1-1,-1 1 1,1-1-1,-1 1 0,1-1 1,-1 1-1,1-1 1,-1 1-1,1-1 1,0 1-1,-1-1 1,1 1-1,0-1 0,-1 0 1,1 0-1,0 1 1,0-1-1,-1 0 1,1 0-1,0 0 0,1 0 1,-1 0 3,0-1 1,0 0-1,0 0 1,0 0-1,0 0 1,0 0-1,0 0 1,0 0-1,0 0 0,0 0 1,-1-1-1,1 1 1,0 0-1,-1 0 1,1-2-1,3-9 153,0 0 0,3-20 0,-3 8-129,-2-1-1,-1 1 0,0-1 0,-4-24 1,-18-98-60,2 23-92,19 124 84,0-1-1,-1 0 1,1 1-1,0-1 1,0 0-1,0 0 1,0 1-1,-1-1 1,1 0-1,0 1 1,0-1-1,1 0 0,-1 1 1,0-1-1,0 0 1,0 0-1,0 1 1,1-1-1,-1 0 1,0 1-1,0-1 1,1 1-1,-1-1 1,1 0-1,-1 1 1,0-1-1,1 1 1,-1-1-1,1 1 0,0-1 1,-1 1-1,2-1 1,0 1-8,0 0 0,0 0-1,0 0 1,0 1 0,0-1 0,0 1-1,0 0 1,-1-1 0,4 3 0,4 0 13,10 3-17,1 0 1,0-1-1,1-2 1,-1 0-1,0-1 1,1-1-1,32-2 1,145-27 40,-159 21-23,762-91-903,-795 97 892,512-52-295,-514 53 301,13-2-61,-13 6 35,-9 5 32,-6 7 167,1 0 1,-13 27 0,19-34-285,0-1-1,1 1 0,1-1 1,-1 1-1,1 0 0,1 0 1,-2 13-1,5-27-338,1-7 183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15659,'-1'-2'329,"1"-1"-1,-1 1 1,1 0-1,0 0 1,0-1-1,0 1 1,1 0-1,-1-1 1,0 1-1,1 0 0,0 0 1,-1 0-1,1 0 1,0-1-1,0 1 1,0 0-1,0 0 1,1 1-1,-1-1 1,0 0-1,1 0 1,0 1-1,-1-1 1,1 1-1,0-1 1,3-2-1,0 2-24,0-1-1,0 1 1,0 0-1,0 0 1,0 0-1,0 1 1,0 0-1,1 0 1,-1 0-1,1 1 1,8 0-1,-10 0-245,1 0-1,-1 0 0,1 1 1,-1 0-1,1 0 0,-1 0 1,0 1-1,0-1 0,1 1 1,-1 0-1,0 0 0,-1 0 1,8 6-1,-9-7-44,-1 1-1,1 0 0,-1 0 1,1 0-1,-1 0 1,0 0-1,0 0 1,0 1-1,0-1 1,0 0-1,0 0 1,0 1-1,-1-1 1,0 0-1,1 1 1,-1-1-1,0 1 1,0-1-1,0 1 1,0-1-1,-1 0 0,1 1 1,0-1-1,-1 1 1,0-1-1,0 0 1,-1 3-1,0 1-5,-1-1 1,0 1-1,0-1 0,-1 0 0,1 1 0,-1-2 0,0 1 0,-1 0 0,-7 6 1,-5 2 30,-28 16 1,2-1-8,43-28-31,-1 0 1,0 1-1,0-1 0,0 1 0,1-1 0,-1 1 1,0 0-1,0-1 0,1 1 0,-1 0 0,1-1 1,-1 1-1,1 0 0,-1 0 0,1 0 0,-1-1 1,1 1-1,0 0 0,-1 0 0,1 0 0,0 0 1,0 0-1,0 0 0,-1 0 0,1 0 0,0 1 1,1-1-1,0 0 1,-1 0 0,1 0 0,0 0 0,-1 0-1,1 0 1,0 0 0,0 0 0,0-1 0,0 1-1,0 0 1,0 0 0,0-1 0,0 1 0,0-1 0,2 2-1,6 1-2,-1 0 0,1-1 1,-1 0-1,13 1 0,2-1-631,0-2 0,0-1 0,0-1 0,0 0 1,33-10-1,-34 8-93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19284,'8'-6'893,"0"1"0,1 0 0,0 0 0,0 1-1,0 0 1,1 1 0,17-5 0,-22 7-767,0 0 0,-1 1-1,1-1 1,-1 1 0,1 0 0,0 0-1,-1 0 1,1 1 0,0-1 0,-1 1 0,1 0-1,-1 1 1,1-1 0,-1 1 0,0 0-1,1 0 1,-1 0 0,6 5 0,-9-6-116,1 0 1,-1 0-1,0 1 1,1-1 0,-1 0-1,0 1 1,0 0-1,0-1 1,0 1-1,0-1 1,-1 1-1,1 0 1,0 0 0,-1-1-1,1 1 1,-1 0-1,0 0 1,1 0-1,-1 0 1,0 3-1,-1-1-3,0 0 1,0-1-1,0 1 0,0-1 0,0 1 0,-1-1 0,0 0 0,1 0 0,-1 1 0,-3 2 0,-4 5 4,-1 0-1,-1 0 0,0-1 0,-14 11 1,-10 3 23,-15 13 0,49-36-34,1-1 1,-1 1 0,0-1 0,1 1 0,-1-1 0,1 1-1,-1-1 1,1 1 0,0-1 0,-1 1 0,1 0 0,-1-1-1,1 1 1,0 0 0,0-1 0,-1 1 0,1 0 0,0-1-1,0 1 1,0 0 0,0-1 0,0 1 0,0 0-1,0 1 1,0-2 0,1 1-1,-1 0 1,1-1-1,-1 1 1,1-1-1,-1 1 1,1-1-1,-1 1 1,1-1-1,0 1 1,-1-1-1,1 1 1,0-1-1,-1 0 1,1 1-1,0-1 1,0 0-1,0 0 1,36 5-109,-1-7-479,-1 0-1,0-3 1,51-12-1,-45 7 130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21221,'1'3'637,"-1"0"0,1-1 0,-1 1 1,1 0-1,-1 0 0,0 0 0,-1 5 1,-4 20 764,3-23-1367,1 1-1,0-1 0,0 1 0,1-1 1,-1 0-1,1 1 0,1 6 0,-1-11-32,0 0-1,1-1 1,-1 1-1,0 0 1,1 0-1,-1-1 1,1 1-1,-1 0 1,1-1-1,0 1 0,-1-1 1,1 1-1,0 0 1,-1-1-1,1 1 1,0-1-1,-1 0 1,1 1-1,0-1 1,0 0-1,0 1 1,-1-1-1,1 0 1,0 0-1,0 0 1,0 1-1,1-1 1,29 0 11,-20-1-33,-1 1-17,0 1-1,0 0 1,-1 0-1,18 6 1,-25-7 18,0 1 1,1 0-1,-1 0 1,1 0-1,-1 1 1,0-1-1,0 1 1,0-1-1,0 1 1,3 3-1,-4-4 9,-1 0 1,1 0-1,0 0 0,-1 0 0,1 0 1,-1 0-1,1 0 0,-1 0 1,0 1-1,1-1 0,-1 0 0,0 0 1,0 0-1,0 1 0,0-1 1,0 0-1,0 0 0,0 1 0,-1-1 1,1 0-1,0 0 0,-1 0 1,0 2-1,0 1 19,-2-1 0,1 1 0,0-1 0,-1 0 0,1 1 0,-1-1 1,0 0-1,0-1 0,0 1 0,-1-1 0,1 1 0,-8 3 0,-1 1 84,0-2 0,-21 8 0,28-11-281,0-1 0,0 0 0,0 0 0,0 0 0,-1 0-1,1-1 1,-10-1 0,13 1 26,0 0 0,0 0 0,0-1 0,0 1-1,0-1 1,0 0 0,0 0 0,0 1 0,0-1 0,0-1 0,1 1 0,-1 0 0,0 0-1,1 0 1,-1-1 0,1 1 0,-1-1 0,1 0 0,0 1 0,-1-1 0,0-2 0,-3-8-829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20188,'0'-3'2561,"3"3"-1617,5 0-440,5-1 1921,7 4-1233,5 0-328,9 2-680,3-2-248,5-3-1032,-1-4 1000,-1-15-152,-5-2-104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17572,'0'-3'313,"0"0"1,0 0-1,0-1 0,0 1 1,0 0-1,1 0 1,-1 0-1,1 0 0,0 0 1,0 0-1,0 0 1,1 0-1,-1 0 0,1 0 1,-1 1-1,1-1 1,0 1-1,0-1 0,3-2 1,2-3 214,0 1 0,1 0 1,0 0-1,13-8 1,-17 12-449,0 1 0,-1 0 1,1 0-1,0 0 0,0 0 0,0 1 1,0 0-1,0-1 0,0 2 0,1-1 1,-1 0-1,0 1 0,0 0 1,9 0-1,-10 1-66,0 0 0,1 0 0,-1 0 0,0 1 0,0-1 0,0 1 0,0 0 0,0 0 0,0 0 0,0 0 0,-1 0 0,1 1 0,-1-1 0,1 1 0,-1-1 1,0 1-1,0 0 0,2 4 0,10 25-107,-13-27 53,1-1 1,-1 1-1,1-1 1,0 1-1,0-1 1,1 0-1,-1 0 1,1 0-1,0 0 1,0-1-1,7 7 1,-8-9 17,-1 0 1,1-1-1,0 0 1,0 1-1,0-1 0,-1 0 1,1 0-1,0 0 1,0 0-1,0 0 1,0 0-1,-1-1 1,1 1-1,0-1 0,0 1 1,-1-1-1,1 0 1,0 1-1,-1-1 1,1 0-1,-1 0 0,1 0 1,-1 0-1,1-1 1,-1 1-1,0 0 1,2-3-1,6-5-470,0 0 0,11-17 0,-19 24 350,0 0 21,2 0-21,-1-1 0,-1 0 0,1 1-1,0-1 1,0 0 0,-1 0 0,0 0-1,1 0 1,-1 0 0,0 0 0,-1 0 0,2-5-1,-6 1-526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0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18580,'10'-6'500,"21"-13"1457,61-27-1,-83 42-1785,1 1 0,0 0-1,0 0 1,0 1 0,0 0-1,0 0 1,0 2 0,0-1-1,1 1 1,-1 0 0,13 3-1,-21-3-161,0 1-1,0-1 0,0 0 1,0 1-1,1 0 0,-1 0 1,0-1-1,-1 1 0,1 0 1,0 1-1,0-1 0,0 0 1,0 0-1,-1 1 0,1-1 1,-1 1-1,1-1 0,-1 1 1,0 0-1,1 0 0,-1 0 1,0-1-1,0 1 1,0 0-1,-1 0 0,1 0 1,0 1-1,-1-1 0,1 0 1,-1 0-1,0 0 0,0 0 1,1 0-1,-1 1 0,-1-1 1,1 0-1,0 0 0,-1 3 1,-1 4-3,-1 0 0,0 1 0,0-1 0,-1-1 1,0 1-1,-1 0 0,-7 11 0,-17 17 126,-2 0-1,-1-2 0,-65 53 1,60-54 8,23-17-36,13-17-104,1 0 1,0 0-1,0 1 1,0-1-1,0 0 1,0 0-1,0 1 0,0-1 1,0 0-1,0 0 1,0 0-1,0 1 1,0-1-1,0 0 0,0 0 1,0 1-1,0-1 1,0 0-1,0 0 1,0 0-1,0 1 1,0-1-1,1 0 0,-1 0 1,0 0-1,0 0 1,0 1-1,0-1 1,0 0-1,1 0 1,-1 0-1,0 0 0,0 1 1,0-1-1,0 0 1,1 0-1,-1 0 1,0 0-1,0 0 1,1 0-1,-1 0 0,4 1-42,1-1-1,-1 0 1,1 0-1,-1 0 1,0-1-1,8-1 1,21-4-431,0-2 0,0-1-1,-1-2 1,40-19 0,-16-1-63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16708,'2'-3'366,"0"0"1,0 0-1,0 0 0,1 0 1,-1 1-1,1-1 1,0 1-1,0 0 1,0 0-1,0 0 1,0 0-1,0 0 1,5-1-1,-1-1 585,1-1-421,1 1 0,0 0 0,0 0 1,0 1-1,1 0 0,12-3 0,-19 6-499,0-1 0,-1 1 0,1 0 0,0 0 0,-1 0 0,1 0 0,0 0 0,-1 1 0,1-1 0,0 1 0,-1-1 0,1 1 0,-1 0 0,1 0 0,-1 0 0,1 1 0,-1-1 0,0 1 0,0-1-1,0 1 1,0 0 0,0-1 0,0 1 0,0 0 0,0 0 0,-1 1 0,3 2 0,-3-2-31,1 0 0,-1-1 0,1 1 0,0-1 0,0 1 0,0-1 1,0 0-1,0 0 0,1 0 0,-1 0 0,0 0 0,1 0 0,0-1 0,-1 1 0,4 0 0,-1 0 6,-1-1 1,1-1-1,-1 1 1,1-1-1,0 1 1,-1-1-1,1-1 1,-1 1-1,7-2 1,9-2-137,0-1 0,35-15 1,-31 11-759,28-7 0,-41 13 465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3 426 18548,'0'-1'127,"-1"1"0,1-1 0,0 1 0,0 0 0,-1-1-1,1 1 1,0-1 0,0 1 0,0-1 0,0 1 0,0-1 0,-1 1 0,1-1 0,0 1 0,0-1 0,0 1-1,0-1 1,1 1 0,-1-1 0,0 1 0,0-1 0,0 1 0,0-1 0,0 1 0,1-1 0,-1 1 0,0 0 0,0-1-1,1 1 1,-1-1 0,0 1 0,1 0 0,-1-1 0,0 1 0,1-1 0,20-26 903,-8 10-529,30-54 1120,66-152 0,-80 157-806,-24 61-562,-5 14-134,-4 20-44,-16 72-125,-20 116-250,40-214 212,-1 0 0,1 0-1,0 0 1,0 1 0,0-1-1,0 0 1,0 0 0,1 0-1,-1 0 1,1 0 0,1 4-1,-2-7 48,1 0 0,-1 1 0,0-1 0,1 1 0,-1-1 0,0 1 0,1-1 0,-1 0 0,1 1 0,-1-1 0,1 0 0,-1 0 0,1 1 0,-1-1 0,1 0 0,-1 0 0,1 0-1,-1 1 1,1-1 0,-1 0 0,1 0 0,-1 0 0,2 0 0,0-1 2,0 1 0,0 0-1,1-1 1,-1 0 0,0 1-1,0-1 1,0 0 0,0 0 0,2-2-1,18-11-398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21541,'-17'18'388,"0"1"0,2 1 1,0 0-1,2 1 1,0 1-1,1 0 1,1 1-1,2 0 0,0 0 1,1 1-1,-6 35 1,12-51-383,-5 44-51,6-49 45,1 1 0,0 0 0,0-1 0,1 1 0,-1-1 0,1 1 0,-1-1 0,1 1 0,0-1 0,1 1 0,1 4 0,-2-7 11,0 0 1,-1 0-1,1 0 0,0 0 1,0 0-1,0 0 1,0 0-1,0 0 0,0-1 1,0 1-1,0 0 1,0-1-1,0 1 0,0 0 1,1-1-1,-1 0 1,0 1-1,0-1 0,1 0 1,1 1-1,0-1 20,0 0 1,0 0-1,-1-1 0,1 1 0,0-1 0,-1 0 1,1 1-1,-1-1 0,5-3 0,1 0 84,-1 0-1,0-1 1,0 0 0,0-1-1,8-8 1,0-2 102,-2-1 0,0 0 0,-1 0-1,-1-1 1,0-1 0,-1 0 0,-2 0 0,0-1 0,-1 0 0,0-1 0,-2 1 0,-1-1 0,3-31 0,-6 45-189,-1 1 1,0-1-1,-1 0 1,1 1-1,-3-9 1,3 14-52,0 0 0,0 0 0,0 0-1,-1 0 1,1 0 0,0 1 0,-1-1 0,1 0 0,0 0 0,-1 0 0,1 0 0,-1 1-1,1-1 1,-1 0 0,0 1 0,1-1 0,-1 0 0,0 1 0,1-1 0,-1 1 0,0-1 0,0 1-1,0-1 1,1 1 0,-1 0 0,0-1 0,0 1 0,0 0 0,0-1 0,0 1 0,0 0 0,0 0-1,1 0 1,-1 0 0,0 0 0,0 0 0,0 0 0,0 0 0,0 1 0,0-1 0,0 0 0,0 1-1,1-1 1,-1 0 0,0 1 0,0-1 0,0 1 0,-6 4-310,1 0 0,0 0 0,1 1 0,-1-1 0,1 1 0,0 1 0,0-1 0,1 1 0,0-1 0,0 1 0,-4 12 0,0 2-631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19 442 18068,'-5'38'2008,"-1"-5"-1288,2-2-311,2-5 1271,1-2-720,1-7-1112,3-4-512,-1-7 552,3-6-216,0-4-104</inkml:trace>
  <inkml:trace contextRef="#ctx0" brushRef="#br0" timeOffset="1">425 1 16468,'-10'7'533,"0"1"1,1 1 0,0 0 0,1 0-1,0 0 1,0 1 0,1 0 0,-9 16 0,13-20-221,-18 27 309,1 0 1,1 2 0,3 0 0,1 2 0,-17 57-1,31-88-565,-1-1-1,2 1 0,-1 0 0,0-1 0,1 1 1,0-1-1,1 1 0,-1 0 0,1-1 1,2 8-1,-2-11-29,0 1 1,0-1-1,0 0 0,0 0 1,0 0-1,1 0 0,-1 0 1,1 0-1,0 0 1,-1 0-1,1 0 0,0-1 1,0 1-1,0-1 1,0 1-1,0-1 0,0 0 1,1 0-1,-1 0 0,0 0 1,1 0-1,-1-1 1,1 1-1,4 0 0,9 0 70,0-1 1,0-1-1,0 0 0,0-1 0,0-1 0,0 0 0,-1-1 0,1-1 0,-1 0 0,19-10 1,-29 13-41,0-1-1,0 0 1,-1 0 0,8-7 0,-11 10-48,-1 0-1,1-1 1,-1 1-1,1 0 0,-1-1 1,1 1-1,-1 0 1,1-1-1,-1 1 1,1-1-1,-1 1 1,0-1-1,1 0 1,-1 1-1,0-1 0,1 1 1,-1-1-1,0 1 1,0-1-1,0 0 1,1 1-1,-1-1 1,0 0-1,0 1 1,0-1-1,0 0 0,0 1 1,0-1-1,0 1 1,0-1-1,-1 0 1,1 1-1,0-1 1,0 0-1,0 1 1,-1-1-1,1 1 0,0-1 1,-1 1-1,1-1 1,0 1-1,-1-1 1,1 1-1,-1-1 1,1 1-1,-1-1 0,1 1 1,-1-1-1,1 1 1,-1 0-1,0-1 1,-9-2 32,0 0 1,0 1-1,-1 0 1,1 1-1,0 0 1,-1 1-1,1 0 1,-11 1-1,7-1-62,-47 7-545,-3 1-2221,64-10 2210,12-5-137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1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18292,'4'0'2384,"16"0"-1231,7 0-457,18-1 2152,5-3-1351,10 1-721,3-3-384,2 3-976,-5-3 1248,-7 6-672,-10 0-104,-13 2-32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14803,'-12'12'1529,"5"-8"-623,6-4-869,1 0 0,0 0 0,0 0 0,0 0 0,0 0 0,0 0 1,0 0-1,-1 0 0,1 0 0,0 0 0,0 0 0,0 0 0,0 0 0,0 0 0,0 0 0,-1 0 1,1 0-1,0-1 0,0 1 0,0 0 0,0 0 0,0 0 0,0 0 0,0 0 0,0 0 0,0 0 1,0 0-1,-1 0 0,1 0 0,0-1 0,0 1 0,0 0 0,0 0 0,0 0 0,0 0 1,0 0-1,0 0 0,0-1 0,0 1 0,0 0 0,0 0 0,0 0 0,0 0 0,0 0 0,0 0 1,0-1-1,0 1 0,0 0 70,1-1 1,-1 0 0,0 1 0,1-1-1,-1 0 1,0 1 0,1-1-1,-1 1 1,1-1 0,-1 1 0,1-1-1,-1 1 1,1-1 0,-1 1-1,1-1 1,-1 1 0,1 0 0,0-1-1,-1 1 1,1 0 0,-1-1-1,1 1 1,0 0 0,0 0-1,-1 0 1,1 0 0,0 0 0,-1-1-1,1 1 1,0 1 0,1-1-1,24 1 777,-8 3-539,-1 0 0,20 8-1,-19-6-144,35 8 0,-37-11-140,0-1 1,0-1-1,0-1 1,0 0-1,1-1 1,-1 0-1,0-2 1,0 0 0,25-8-1,0-3 48,0 3 1,1 1-1,0 1 0,0 3 0,1 1 0,49 2 1,-17 4 59,0-4 1,119-19-1,-185 20-160,1 1 0,-1-1-1,0 2 1,1-1 0,-1 2 0,12 0-1,-15 1 7,0-1 0,0 1 0,1 0 0,-1 1 1,0 0-1,-1 0 0,1 0 0,0 0 0,6 7 0,-5-6 4,-1 1 0,1-1 0,0-1 0,-1 1 1,2-1-1,-1 0 0,0-1 0,1 0 0,-1 0 0,14 2 0,-3-3 40,0-1-1,0-1 1,25-3-1,-43 4-85,1 0 0,-1 0-1,1 0 1,-1 0 0,1 0 0,-1-1-1,1 1 1,-1 0 0,1 0-1,-1 0 1,0 0 0,1-1 0,-1 1-1,1 0 1,-1-1 0,0 1 0,1 0-1,-1-1 1,0 1 0,1 0-1,-1-1 1,0 1 0,1 0 0,-1-1-1,0 1 1,0-1 0,0 1 0,1-1-1,-1 1 1,0-1 0,0 1-1,0-1 1,0 1 0,0-1 0,-6-20-2451,-18-17 139,24 37 2410,-20-24-1163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14683,'-2'-16'2583,"-3"25"-737,-6 27-256,0 14-976,-7 85 0,9 54-499,8-176-89,-9 634 236,7-444-39,-11 172 317,8-249 543,15 185 0,-8-290-820,7 62 414,1 34 53,-9-116-735,0 4-14,0 0 0,0 1 0,0-1 0,1 0 0,0 0 0,0 0 0,3 9 0,-3-16-363,-1 0 0,1 0 0,0 0 0,0 0 0,0 0 1,0 1-1,0-1 0,3-3 0,-1 2 97,9-20-402,3-14-234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130 901 7122,'-111'12'11979,"111"-11"-11878,-1-1-1,1 0 1,-1 0-1,0 0 1,1 0-1,-1 0 1,0 0-1,1 0 1,-1 0-1,0 0 1,1-1-1,-1 1 1,0 0-1,1 0 1,-1 0-1,1-1 1,-1 1-1,1 0 1,-1-1-1,0 1 1,1-1-1,-1 1 1,1 0-1,0-1 1,-1 1-1,1-1 1,-1 1-1,1-1 0,0 0 1,-1 1-1,1-1 1,0 1-1,-1-1 1,1 0-1,0 1 1,0-1-1,0 1 1,0-1-1,0 0 1,0 1-1,0-1 1,0 0-1,0 1 1,0-2-1,0-2 133,1 0 0,0 0 0,0 1 0,0-1 0,0 0 0,4-6-1,26-46 239,1 2-1,3 2 0,76-88 0,148-120-350,-186 197-154,2 3 1,3 3 0,90-48-1,-164 102-14,-1 1-1,1 0 0,1 0 1,-1 1-1,0-1 0,0 1 1,6-2-1,-6 6-440,-9 2 103,-6 5-299,-5-2 123,0-1-1,-18 6 1,28-11 426,-22 8-375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 14939,'0'-2'339,"0"0"0,1 0 0,0-1 0,0 1 0,-1 0 0,1 0 0,0 0 0,1 0-1,0-2 1,-2 4-312,0 0-1,1 0 0,-1 0 1,0 0-1,0-1 0,0 1 0,0 0 1,0 0-1,0 0 0,0 0 1,0 0-1,0 0 0,0 0 1,1 0-1,-1 0 0,0 0 0,0 0 1,0 0-1,0 0 0,0 0 1,0 0-1,0 0 0,0 0 1,0 0-1,0 0 0,0 1 0,1-1 1,-1 0-1,0 0 0,0 0 1,0 0-1,0 0 0,0 0 1,0 0-1,0 0 0,0 0 1,0 0-1,0 0 0,0 0 0,0 0 1,0 0-1,0 0 0,0 1 1,0-1-1,0 0 0,0 0 1,1 0-1,-1 0 0,0 0 0,0 0 1,0 0-1,0 0 0,0 0 1,0 0-1,0 1 0,0-1 1,-1 0-1,1 0 0,0 0 0,0 0 1,0 0-1,0 0 0,0 0 1,0 0-1,0 0 0,0 0 1,-3 19 1331,-19 57-510,-3-1 1,-52 106 0,36-89-1176,24-56 98,10-25 70,2 1 0,0-1 0,0 1 1,1 0-1,-5 22 0,9-33 148,0-1-1,0 1 1,0-1 0,0 1-1,0 0 1,0-1-1,0 1 1,0-1 0,0 1-1,0-1 1,0 1 0,1 0-1,-1-1 1,0 1-1,0-1 1,1 1 0,-1-1-1,0 1 1,1-1 0,-1 1-1,0-1 1,1 1-1,-1-1 1,0 1 0,1-1-1,-1 0 1,1 1 0,-1-1-1,1 0 1,-1 1-1,1-1 1,-1 0 0,1 0-1,0 0 1,-1 1-1,1-1 1,-1 0 0,1 0-1,0 0 1,-1 0 0,1 0-1,-1 0 1,1 0-1,-1 0 1,1 0 0,0 0-1,-1 0 1,1-1 0,-1 1-1,1 0 1,29-11-15,-30 11 25,133-78 629,-16 9-47,-44 37-114,-47 21 110,45-24 0,-47 15-433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17700,'4'-2'391,"1"1"0,0 0 0,0 0 0,0 0 1,0 0-1,0 1 0,0 0 0,9 1 0,-12-1-311,0 0 0,-1 1 0,1-1 0,0 1 0,-1-1 0,1 1 0,0 0 0,-1 0 0,1 0 0,-1 0 0,0 0 0,1 0-1,-1 0 1,0 0 0,1 1 0,-1-1 0,0 0 0,0 1 0,0-1 0,0 1 0,-1-1 0,1 1 0,0 0 0,-1-1 0,1 1 0,-1 0 0,1-1-1,-1 4 1,1 2-38,0-1 0,-1 1 0,0 0 0,0-1-1,-1 1 1,0-1 0,0 1 0,-1-1-1,0 1 1,-4 9 0,-4 6-85,-21 34 0,22-43 7,1 1 1,1 0-1,0 0 0,1 1 0,-7 23 0,12-36 8,1 1 1,-1 0-1,1-1 0,0 1 0,0 0 1,0-1-1,0 1 0,0 0 1,1-1-1,-1 1 0,1-1 0,0 1 1,-1 0-1,1-1 0,0 1 0,1-1 1,-1 0-1,0 1 0,1-1 1,-1 0-1,1 0 0,0 0 0,0 0 1,0 0-1,0 0 0,0-1 0,0 1 1,0-1-1,3 2 0,2 0-45,0 0 0,-1 0-1,1-1 1,0 0-1,0 0 1,0-1 0,0 0-1,0 0 1,13-1-1,24-2-188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1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 18876,'8'-11'2283,"-6"11"-641,-7 19-57,3-12-1502,-12 44 408,1-1-1,3 2 1,-7 94-1,17-142-478,0 1-1,0 0 1,0 0 0,1 0 0,0-1-1,0 1 1,0 0 0,3 5-1,-4-8-7,1 0 0,0-1 0,0 1 0,0-1 0,1 1 0,-1-1 0,0 0 0,0 1 0,1-1 0,-1 0 0,1 0 0,-1 0 0,1 0 0,0 0 0,-1 0 0,1-1-1,0 1 1,-1 0 0,1-1 0,0 1 0,0-1 0,0 0 0,-1 0 0,1 0 0,2 0 0,3 0 4,0-1 0,0 0-1,0 0 1,0-1 0,0 0 0,0 0 0,-1 0 0,1-1-1,-1 0 1,12-8 0,6-6 13,29-24 0,-34 25 0,77-70 80,-70 62-74,-24 23-24,21-18 17,-10 14-9,-13 5-10,1 0-1,-1 0 0,0 0 0,1 0 1,-1 0-1,0 1 0,1-1 1,-1 0-1,0 0 0,0 0 1,1 0-1,-1 0 0,0 1 1,1-1-1,-1 0 0,0 0 1,0 1-1,1-1 0,-1 0 1,0 0-1,0 1 0,1-1 1,-1 0-1,0 1 0,0-1 1,0 0-1,0 0 0,0 1 0,0-1 1,1 0-1,-1 1 0,1 11 3,-1-1-1,0 0 1,0 0-1,-1 0 1,-1 1-1,-3 13 1,0 5-14,2-10-42,1-7-297,0 0 0,1 25 0,1-37 294,0-1 0,-1 1 0,2 0 0,-1 0 0,0-1 1,0 1-1,0 0 0,0-1 0,0 1 0,0 0 0,1-1 0,-1 1 0,0 0 0,1-1 0,-1 1 0,0 0 0,1-1 0,0 2 0,0-2 30,0 0 0,-1 0 0,1 0 1,-1 0-1,1 0 0,0 0 0,-1 0 0,1-1 0,0 1 0,-1 0 0,1 0 0,0 0 0,-1-1 0,1 1 0,-1 0 0,1-1 1,-1 1-1,1 0 0,-1-1 0,1 1 0,-1-1 0,1 1 0,-1-1 0,1 0 0,15-15-522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55 431 20276,'-19'40'1897,"5"-6"-1297,2-2-280,5-4 768,4-6-488,9-12-768,7-6-464,8-18-1056,4-9 1336,6-17-328,2-6-257</inkml:trace>
  <inkml:trace contextRef="#ctx0" brushRef="#br0" timeOffset="1">386 1 16083,'-15'8'931,"0"0"0,1 2 0,-17 13 0,30-22-904,1-1 0,-1 0 0,1 0 1,0 0-1,-1 0 0,1 1 0,0-1 0,-1 0 1,1 0-1,0 1 0,-1-1 0,1 0 0,0 1 0,-1-1 1,1 0-1,0 1 0,0-1 0,0 0 0,-1 1 1,1-1-1,0 1 0,0-1 0,0 0 0,0 1 0,0-1 1,0 1-1,0-1 0,0 1 0,0-1 0,0 0 1,0 1-1,0-1 0,0 1 0,0-1 0,0 0 0,0 1 1,0-1-1,0 1 0,1-1 0,-1 0 0,0 1 1,0-1-1,0 0 0,1 1 0,-1-1 0,0 0 0,1 1 1,-1-1-1,0 0 0,0 1 0,1-1 0,-1 0 1,1 0-1,-1 0 0,0 1 0,1-1 0,-1 0 0,1 0 1,-1 0-1,0 0 0,1 0 0,-1 0 0,1 1 1,0-1-1,36 6 174,-26-5-134,2 1-49,0 0 0,0 1 0,0 1 0,0 0 0,-1 1 0,16 7 0,-25-10-5,0-1 0,-1 1 0,1 0 0,-1-1 0,0 1 0,0 0 0,0 1 0,0-1 0,0 0 0,0 0 0,0 1 0,-1-1 0,1 1 0,-1 0 1,0-1-1,1 1 0,-1 0 0,-1 0 0,1 0 0,0 0 0,-1 0 0,1 0 0,-1 0 0,0 0 0,0 0 0,0 0 0,-1 0 0,1 0 0,0-1 1,-1 1-1,0 0 0,0 0 0,0 0 0,-2 3 0,-1 3 11,-1 1 1,0-1-1,-1 0 0,0 0 1,0-1-1,-1 0 0,0 0 1,-1 0-1,0-1 0,0 0 1,0 0-1,-1-1 0,0-1 1,0 1-1,-1-1 0,1-1 1,-1 0-1,-15 5 1,23-9-54,0 1 0,0-1 0,0 1 1,-1-1-1,1 0 0,0 0 0,-1 0 1,1 0-1,0 0 0,0-1 0,0 1 1,-1-1-1,1 1 0,0-1 0,0 0 1,0 0-1,0 0 0,0 0 0,0 0 1,0 0-1,0-1 0,0 1 0,1-1 1,-1 1-1,1-1 0,-1 1 0,1-1 1,-1 0-1,1 0 0,0 0 0,0 0 1,0 0-1,-1-3 0,-8-25-196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17956,'7'11'1856,"3"2"-1200,0-2-280,7 1 617,5-2-617,9-3-504,4-4 288,6-4-400,4-7-128</inkml:trace>
  <inkml:trace contextRef="#ctx0" brushRef="#br0" timeOffset="1">494 65 16363,'-6'25'1865,"-12"0"-945,-4 3-360,-4 3 945,-4 2-217,3 3-512,1-3-392,9-7-808,3-5-328,9-5-440,5-9 823,6-8-95,6-7-248,0-9-168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 15675,'-8'1'328,"0"0"1,0 1-1,0 0 0,0 1 0,0 0 0,0 0 0,1 1 0,-10 5 0,13-6-162,-1 0 0,1 0-1,0 1 1,0-1-1,0 1 1,1 0 0,-1 0-1,1 0 1,0 0 0,0 1-1,0-1 1,1 1 0,-4 9-1,6-14-156,-1 0 0,1 1 1,0-1-1,0 0 0,0 1 0,0-1 0,0 0 0,0 1 0,-1-1 0,1 0 1,0 1-1,0-1 0,0 0 0,0 1 0,0-1 0,0 0 0,0 1 1,0-1-1,1 0 0,-1 1 0,0-1 0,0 0 0,0 1 0,0-1 1,0 0-1,0 0 0,1 1 0,-1-1 0,0 0 0,0 1 0,0-1 0,1 0 1,-1 0-1,0 1 0,0-1 0,1 0 0,-1 0 0,0 0 0,1 0 1,-1 1-1,0-1 0,1 0 0,-1 0 0,0 0 0,1 0 0,-1 0 0,0 0 1,1 0-1,-1 0 0,0 0 0,1 0 0,-1 0 0,0 0 0,1 0 1,-1 0-1,0 0 0,1 0 0,-1 0 0,0 0 0,1-1 0,-1 1 0,23-10 267,-15 4-169,1 0 1,0 0-1,-1-1 1,-1 0 0,1-1-1,-1 0 1,0 0-1,-1 0 1,0-1-1,0 0 1,5-11 0,-11 20-110,-1 0 1,1 0-1,0 1 0,0-1 1,-1 0-1,1 0 1,0 0-1,0 0 1,-1 0-1,1 1 1,0-1-1,-1 0 1,1 0-1,0 0 1,-1 0-1,1 0 1,0 0-1,0 0 1,-1 0-1,1 0 0,0 0 1,-1 0-1,1 0 1,0 0-1,-1 0 1,1-1-1,0 1 1,0 0-1,-1 0 1,1 0-1,0 0 1,0 0-1,-1-1 1,1 1-1,0 0 1,0 0-1,-1 0 0,1-1 1,0 1-1,0 0 1,0 0-1,-1-1 1,1 1-1,0 0 1,0 0-1,0-1 1,0 1-1,0 0 1,0-1-1,0 1 1,0 0-1,0-1 1,0 1-1,0 0 0,0-1 1,0 1-1,0 0 1,0 0-1,0-1 1,0 1-1,0 0 1,0-1-1,0 1 1,0 0-1,0 0 1,1-1-1,-24 15-441,15-6 146,-1 1 0,1 0 0,1 0-1,0 1 1,0 0 0,1 0 0,0 1 0,0 0 0,1 0-1,1 0 1,-3 13 0,0 6-339</inkml:trace>
  <inkml:trace contextRef="#ctx0" brushRef="#br0" timeOffset="1">423 467 14611,'0'5'412,"0"0"1,0 0-1,1 0 0,0 0 1,-1 0-1,1-1 0,1 1 0,2 9 1,-3-13-293,1 1-1,-1-1 1,0 1 0,0-1 0,0 0 0,1 1 0,-1-1 0,1 0 0,-1 0 0,1 0 0,-1 0 0,1 0-1,-1 0 1,1 0 0,0-1 0,0 1 0,-1-1 0,1 1 0,0-1 0,0 0 0,0 1 0,0-1 0,0 0 0,-1 0-1,1 0 1,3-1 0,1 0 76,-1 0 0,0 0 0,0-1-1,0 1 1,0-1 0,0-1 0,0 1 0,0 0-1,-1-1 1,1 0 0,-1 0 0,0-1 0,6-5-1,-9 8-148,0 0 1,1-1-1,-1 1 0,0 0 0,0-1 0,0 0 1,0 1-1,0-1 0,0 0 0,0 1 0,-1-1 1,1 0-1,-1 0 0,1 0 0,-1 0 0,1 1 1,-1-1-1,0 0 0,0 0 0,0 0 0,0 0 1,-1 0-1,1 0 0,0 0 0,-1 1 0,1-1 1,-1 0-1,0 0 0,1 0 0,-1 1 0,0-1 1,0 0-1,0 1 0,0-1 0,-1 1 0,1-1 1,0 1-1,-1 0 0,-2-3 0,-2 0-189,-1 0-1,0 0 1,0 1-1,0 0 1,0 0-1,0 0 0,-1 1 1,1 0-1,-1 0 1,1 1-1,-1 0 1,0 1-1,0-1 1,1 1-1,-1 1 1,-8 1-1,-15 4-465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92 11282,'-7'-92'8162,"7"106"-4609,-6 21-2868,0 7-850,-41 543 256,-4 95 578,42-618-530,-15 136 49,23-163-172,0 0 0,2 0-1,10 59 1,23 59 272,-33-149-152,0 0 1,0 1 0,0-1 0,-1 0 0,0 0 0,0 0-1,0 0 1,0 1 0,-2 7 0,6-63-2538,-1 29 2023,0-9-113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15619,'21'14'1024,"0"0"1,-1 1-1,25 24 0,51 60 720,-48-47-1003,-19-21-363,52 52 695,70 96 1,-129-149-778,-1 1-1,-2 1 1,-1 0-1,-1 2 1,-2 0-1,-2 0 0,14 52 1,-1 43 208,-19-109-2879,-6-17 1945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16428,'0'3'227,"0"-1"0,0 0 0,0 0 1,1 0-1,-1 1 0,0-1 0,1 0 1,0 0-1,-1 0 0,1 0 1,0 0-1,0 0 0,0 0 0,0 0 1,1 0-1,-1 0 0,0-1 1,1 1-1,-1 0 0,1-1 0,0 1 1,-1-1-1,1 0 0,0 0 1,3 2-1,5 3 449,-1 0 0,1-1 0,20 8 0,-28-12-606,1-1-1,0 1 1,0-1 0,0 1-1,0-1 1,-1 0-1,1 0 1,0-1-1,0 1 1,0 0 0,-1-1-1,1 0 1,0 0-1,0 0 1,-1 0-1,1 0 1,-1 0 0,1 0-1,-1-1 1,1 0-1,-1 1 1,0-1-1,0 0 1,4-4 0,4-5 82,-1-1 0,0 1 0,12-22 1,-12 17-12,32-44 156,20-35-1619,-53 79 1106,-3-6-92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 15891,'-1'-3'224,"-1"1"0,2-1-1,-1 1 1,0-1 0,0 1-1,1-1 1,-1 0 0,1 1-1,0-1 1,0 0 0,0 1-1,0-1 1,0 0 0,1 1-1,-1-1 1,1 1 0,-1-1-1,3-3 1,-1 2 30,0-1 1,1 1 0,0 0-1,-1 0 1,2 0-1,-1 0 1,0 0-1,1 1 1,5-5-1,-1 2-83,0 1-1,0 0 0,0 0 0,1 1 0,-1 0 1,1 0-1,0 1 0,0 1 0,1-1 0,11-1 1,-20 4-155,1 0 1,0 0-1,0 0 1,0 0 0,0 0-1,0 0 1,0 0 0,0 1-1,0-1 1,0 1-1,0-1 1,0 1 0,0 0-1,0 0 1,-1-1-1,1 1 1,0 1 0,0-1-1,-1 0 1,1 0 0,-1 1-1,0-1 1,1 1-1,-1-1 1,0 1 0,0-1-1,0 1 1,0 0 0,0 0-1,0-1 1,0 1-1,0 0 1,-1 0 0,1 0-1,-1 0 1,0 0-1,1 3 1,-1 3 4,1 1 1,-2-1-1,1 0 0,-1 1 0,0-1 1,-1 0-1,-4 14 0,-11 22 5,-34 64 0,-12 29-13,61-132-15,0 1-1,1 0 1,-1-1-1,1 1 1,0 0-1,0 9 0,1-14 4,0 0-1,0 1 1,1-1-1,-1 0 0,0 1 1,0-1-1,1 0 1,-1 0-1,1 1 1,-1-1-1,1 0 0,0 0 1,-1 0-1,1 0 1,0 1-1,0-1 0,0 0 1,0-1-1,0 1 1,0 0-1,0 0 0,0 0 1,0 0-1,0-1 1,0 1-1,0-1 1,1 1-1,-1-1 0,0 1 1,0-1-1,1 0 1,-1 1-1,2-1 0,5 1-79,-1-1-1,1 0 0,-1 0 0,1-1 1,-1 0-1,1 0 0,-1-1 0,14-4 0,5-4-291,26-14-1,-23 9 333,15-4-245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17980,'-2'15'1960,"1"5"-1392,-4 9-224,2 3 1097,1 8-753,2 1-272,0-2-520,4-2-328,3-9-504,0-13-1889,2-15 2321,2-11-360,-2-14-448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17764,'2'-1'2278,"-2"4"-626,-1 13 227,-5 24-654,6-37-1064,-4 17-22,2 0 0,0-1 0,2 35 0,0-53-139,0-1 1,0 1-1,0 0 0,0 0 1,1 0-1,-1 0 0,0 0 1,1 0-1,-1 0 1,0 0-1,1 0 0,-1-1 1,1 1-1,0 0 0,-1 0 1,1-1-1,0 1 1,-1 0-1,1-1 0,0 1 1,0-1-1,-1 1 1,1-1-1,0 1 0,0-1 1,0 1-1,0-1 0,0 0 1,0 0-1,-1 1 1,1-1-1,0 0 0,0 0 1,0 0-1,0 0 0,0 0 1,2 0-1,4-1 0,1 0 0,-1-1 0,0 0 0,9-3 0,12-3-17,-26 8 16,0 0 0,0 0 0,0 0 0,0 0 0,1 0 0,-1 0 0,0 1 0,0-1 0,0 1 0,0 0 0,0-1 0,0 1 0,-1 0 0,1 0 0,0 0 0,0 0 0,-1 1 0,1-1 0,2 3 0,-2-2-4,0 1 0,0-1 1,-1 1-1,1 0 0,-1 0 1,0 0-1,0 0 0,0 0 1,0 0-1,0 0 0,0 6 1,0 0-6,-1 0 1,0 0-1,-1 0 1,0 0 0,0-1-1,-1 1 1,0 0-1,-4 12 1,1-12 18,1 0-1,-1 0 1,-1 0 0,1-1 0,-2 0-1,1 0 1,-1 0 0,-15 13 0,18-18-72,1 0 1,0-1-1,-1 1 1,0-1-1,1 1 1,-1-1-1,0 0 1,0-1-1,0 1 1,0-1-1,0 0 0,-1 0 1,1 0-1,0 0 1,-1-1-1,1 0 1,0 0-1,-1 0 1,1 0-1,0-1 1,-1 1-1,1-1 1,-7-2-1,8 1 31,0 0 0,1 1 0,-1-1 0,0 0 0,1 0 0,-1 0 0,1-1 0,0 1 0,0-1 0,0 1 0,0-1 0,0 0 0,0 0 0,1 1 0,-1-1 0,-1-6 0,-8-29-356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14587,'24'-6'1961,"-1"-1"-1225,6-2-384,-2 1 1336,6-4-1120,3-1 48,7 0-368</inkml:trace>
  <inkml:trace contextRef="#ctx0" brushRef="#br0" timeOffset="1">511 0 17292,'-6'20'1872,"1"6"-1160,-3 1-328,1 8 897,-1 3-305,0 4-616,3 1-408,0-6-760,3-3-289,0-6 793,-1-7-216,3-19-248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1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20612,'7'3'1617,"-1"1"-1225,0 2-192,11 1 544,6 0-160,5 2-256,1 0-216,4-1-384,1-1-256,-5-2-504,-3-1-1353,-12-3 1921,-2 1-336,-11-1-344</inkml:trace>
  <inkml:trace contextRef="#ctx0" brushRef="#br0" timeOffset="1">6 270 15267,'-6'17'2225,"6"-4"-1265,9-6-296,9-1 1985,13-2-1577,3-4-128,9-1-536,3-4-496,4 2 680,-4-2-464,-5-4-160,-2 0-48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15603,'-8'2'330,"0"0"-1,0 0 0,0 1 1,1 0-1,-1 1 0,1 0 1,0 0-1,0 1 0,0-1 0,1 1 1,-7 7-1,10-9-240,0 0 0,0 0-1,0 0 1,0 0 0,1 1 0,0-1 0,-1 1-1,1 0 1,1 0 0,-1-1 0,0 1 0,1 0-1,0 0 1,0 1 0,0-1 0,1 0-1,-1 0 1,1 0 0,0 1 0,0-1 0,0 0-1,1 0 1,1 5 0,-2-7-65,0-1 0,1 0 0,-1 0 0,0 1 0,1-1 0,0 0 0,-1 0 1,1 0-1,0 0 0,-1 0 0,1 0 0,0 0 0,0 0 0,0 0 0,0 0 0,0-1 0,0 1 0,0 0 0,0-1 0,0 1 0,0 0 0,0-1 1,1 1-1,-1-1 0,0 0 0,0 1 0,1-1 0,-1 0 0,0 0 0,0 0 0,1 0 0,-1 0 0,0 0 0,1 0 0,-1 0 0,0-1 1,0 1-1,0 0 0,1-1 0,-1 1 0,0-1 0,0 1 0,0-1 0,1 0 0,5-2 114,-1-1 0,0 0 0,-1 0 0,1 0 0,-1 0 0,9-10-1,-9 8 4,0 0 0,0 0 0,-1-1 1,0 0-1,5-13 0,-7 17-115,-1 0 1,0-1 0,0 1-1,0 0 1,0 0 0,-1-1 0,0 1-1,1-1 1,-1 1 0,0 0-1,-1-1 1,1 1 0,0-1 0,-1 1-1,-2-7 1,2 9-38,1 0 1,-1 0-1,0 0 1,1 0-1,-1 0 1,0 0-1,0 0 1,0 0-1,0 1 0,0-1 1,0 0-1,0 0 1,0 1-1,-1-1 1,1 1-1,0-1 1,0 1-1,0-1 1,-1 1-1,1 0 0,0 0 1,0-1-1,-1 1 1,1 0-1,0 0 1,-1 0-1,1 1 1,0-1-1,0 0 0,-1 0 1,1 1-1,0-1 1,0 0-1,-1 1 1,0 0-1,-3 1-129,0 0 0,1 1 0,-1-1 1,1 1-1,0 0 0,-1 0 0,-5 6 0,4-2-199,-1 0 0,2 1 0,-1 0 0,1 0 0,0 0 0,1 1 0,0-1 0,-4 14 0,8-5-299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17932,'-4'13'719,"0"1"-19,0 0 1,0 0 0,1 0-1,-1 28 1,3-38-643,1-1 1,1 0-1,-1 0 1,0 1-1,1-1 1,0 0-1,0 0 1,0 0-1,0 0 0,0 0 1,1 0-1,-1 0 1,1 0-1,0 0 1,-1-1-1,1 1 1,1-1-1,-1 1 0,0-1 1,1 0-1,-1 0 1,1 0-1,-1 0 1,1 0-1,0-1 1,0 1-1,6 1 0,-5-1 4,1-1-1,0 0 0,0-1 0,0 1 0,-1-1 0,1 0 0,0 0 1,0 0-1,0-1 0,0 1 0,0-1 0,-1-1 0,1 1 0,0-1 1,-1 1-1,1-1 0,-1 0 0,0-1 0,1 1 0,-1-1 0,0 0 1,-1 0-1,8-7 0,-6 5 41,0 0 0,-1 0-1,0 0 1,0 0 0,0-1 0,0 0 0,-1 0 0,0 0 0,0 0 0,0 0 0,-1 0-1,0-1 1,0 0 0,-1 1 0,0-1 0,1-13 0,-2 18-137,-1-1 1,1 1 0,0 0-1,-1 0 1,1-1 0,-1 1-1,0 0 1,0 0-1,0 0 1,0 0 0,0 0-1,0 0 1,-1 0 0,1 0-1,0 0 1,-1 0-1,0 1 1,1-1 0,-1 1-1,0-1 1,0 1 0,0 0-1,0-1 1,0 1-1,0 0 1,0 0 0,0 1-1,0-1 1,-1 0 0,1 1-1,0-1 1,-3 1-1,-5-1-228,0 0 0,0 1 0,0 0 0,0 1-1,0 0 1,-11 3 0,-6 2-409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13739,'0'1'43,"0"-1"-1,0 0 1,0 0 0,1 0 0,-1 0 0,0 1-1,0-1 1,0 0 0,1 0 0,-1 0 0,0 1-1,0-1 1,0 0 0,0 0 0,0 1-1,0-1 1,1 0 0,-1 0 0,0 1 0,0-1-1,0 0 1,0 0 0,0 1 0,0-1-1,0 0 1,0 0 0,0 1 0,0-1 0,0 0-1,0 1 1,0-1 0,-1 0 0,1 0-1,0 1 1,-1 16 130,0-17-140,-50 589 4275,24-241-3507,-66 792 93,52-491 756,9-99-1132,-2-27-547,30-449-354,-3 0 0,-24 99 0,15-198 426,5-4-140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11298,'0'-1'70,"0"0"-1,0 0 0,0 0 1,0 0-1,0 0 0,0 0 1,0 0-1,0 0 1,0 0-1,0 0 0,1 1 1,-1-1-1,0 0 0,1 0 1,-1 0-1,1 0 0,-1 0 1,1 1-1,-1-1 0,1 0 1,-1 0-1,2-1 0,0 1 39,0 0-1,0 0 0,-1 0 0,1 1 1,0-1-1,0 0 0,0 1 0,0-1 0,0 1 1,3-1-1,7 1 260,0 0-1,0 1 1,14 2 0,-14-1-117,61 5 106,0-2 1,0-4-1,1-3 0,-1-3 1,121-24-1,65-31-325,122-26 15,7 33-23,63 49-20,-1 28-26,-275-12 19,506 8-4,131 10 8,-518-3-18,286 17 12,355-65 15,-359-1 5,-161 16-7,622-21 363,295-22 239,-588 8-557,42 0 1522,-710 40-1154,224-12 1219,-294 12-1413,10-2-1042,-15 2 778,-1 1 0,0-1 0,0 1 0,1-1 0,-1 1 0,0-1 0,0 1 0,0-1 0,1 1 0,-1-1 0,0 1 1,0-1-1,0 1 0,0-1 0,0 1 0,0-1 0,0 1 0,0-1 0,0 1 0,-1-1 0,1 1 0,0-1 0,0 1 0,0-1 1,-1 1-1,1-1 0,-1 0 0,-2-9-276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17276,'1'-1'108,"0"-1"0,1 1 0,-1 0 0,0-1 1,0 1-1,1 0 0,-1 0 0,0 0 0,1 0 0,-1 0 1,1 0-1,0 0 0,-1 1 0,1-1 0,0 1 0,-1-1 1,1 1-1,0-1 0,0 1 0,-1 0 0,1 0 0,0 0 1,0 0-1,-1 0 0,1 0 0,0 1 0,3 0 0,4 2 104,0 0-1,1 1 1,-1 0-1,9 5 1,4 3 251,3-3-150,0 0 0,0-2 1,1-1-1,0-1 1,48 4-1,-72-9-301,0 0-1,1 0 1,-1 0-1,1 0 1,-1 1-1,0-1 1,1 1-1,-1 0 1,0 0-1,0 0 1,0 0-1,0 0 1,1 0-1,-1 1 1,-1-1-1,3 2 1,-3-1 8,0-1 0,0 1 0,0 0 0,-1-1 0,1 1 0,0 0 0,-1 0 0,1-1 0,-1 1 0,0 0 0,0 0 0,0 0 0,0 0 0,0-1 0,0 1 0,0 0 0,-1 0 0,1 0 0,0-1 0,-1 1 0,-1 2 0,-11 31 433,-2-2 1,-26 44-1,24-46-186,-127 219 888,139-241-1341,4-7 5,0 1 1,0-1 0,0 0-1,-1 0 1,1 0 0,0 0-1,-1 0 1,0-1 0,1 1-1,-1 0 1,0-1 0,0 1-1,-3 1 1,5-3 156,0 0 0,-1 0 1,1 0-1,0 0 0,-1 0 1,1 0-1,0 0 0,-1 0 1,1 0-1,0 0 0,-1 0 0,1 0 1,0 0-1,-1 0 0,1 0 1,0 0-1,-1 0 0,1 0 1,0 0-1,-1-1 0,1 1 0,0 0 1,0 0-1,-1 0 0,1-1 1,0 1-1,0 0 0,-1 0 1,1-1-1,0 1 0,0 0 0,0-1 1,0 1-1,-1 0 0,1 0 1,0-1-1,0 1 0,0 0 0,0-1 1,-4-16-247,4 13 94,-5-29-669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10 662 13707,'-4'12'996,"-1"3"2370,8-14-1575,7-7-370,12-15-401,-1 0 1,25-32-1,-12 13-507,178-221 656,-168 200-1046,-4-2 0,49-101 1,-91 174-114,-1 1 0,2-1 1,-1 0-1,1 13 0,0-10-20,0 10-58,1 0 0,1 1-1,1-1 1,1 0 0,0 0 0,2 0 0,15 42 0,-20-65 55,5 12-408,-2-1-1,4 18 1,-6-22 85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3890 12731,'17'8'4163,"11"0"-2447,7 4-1125,-14-4-131,0 0 0,28 6 0,-41-12-351,-1-1-1,1 0 0,-1 0 0,1-1 0,0 0 0,-1 0 1,1-1-1,0 0 0,-1-1 0,12-2 0,29-16 656,-38 15-611,1 1 0,0-1 0,0 1 0,0 1-1,0 0 1,0 1 0,1 0 0,-1 1 0,22 0 0,27 2-73,1-1 1,115-18 0,-136 13 32,5-4 71,-1-1 1,0-3 0,67-27-1,38-12 130,8 10-88,-52 17-148,138-55-1,-136 35-61,-2-4 1,-2-5-1,-3-5 0,120-91 1,-65 35 9,46-37 16,-152 111-43,83-92 0,-71 62-2,171-183-10,-188 213 18,-3-2 1,-1-2-1,-2-1 0,-3-2 0,-1-1 0,36-73 0,122-256 42,104-106-84,-29 79 23,-260 393 14,17-23 1,1 0 1,1 2-1,2 1 0,41-36 0,-3 11 6,78-50 0,-2 1-7,-75 54-12,131-78 0,-5 37 0,-160 80 6,1 2 0,0 1 0,1 1 0,35-3 0,-50 10 1,0 2 0,0 0 0,0 2 0,0 0 1,0 1-1,27 7 0,115 46-37,-108-36 43,27 13-20,134 76-1,65 64-63,-259-160 71,12 9-16,-1 1-1,0 2 0,-2 1 0,-1 1 0,-1 1 0,-2 2 1,41 59-1,108 219-77,-99-164 86,-53-100 21,203 335 6,-168-295 6,70 140 0,22 58-28,-119-232 17,2-1-1,3-1 0,57 60 0,251 251-3,-312-327 2,0-2 0,2 0 0,74 46 0,-41-36-7,103 43 0,0-6 7,160 67 30,-242-111-3,169 40 0,99-22 58,3-26-8,-167-14-51,576 34-2,-612-32-11,185 9 10,-328-21-227,-1-1-1,0-1 0,1 0 1,-1 0-1,22-6 0,-32 6 100,1 1 0,-1-1-1,1 0 1,-1 0 0,1-1 0,-1 1 0,0 0-1,0-1 1,0 0 0,0 1 0,0-1-1,0 0 1,0 0 0,-1 0 0,1 0-1,0 0 1,-1 0 0,0-1 0,0 1-1,1 0 1,-1-1 0,-1 1 0,1-1-1,0 1 1,-1-1 0,1 1 0,-1-1 0,0 0-1,1 1 1,-1-1 0,-1 1 0,1-1-1,-1-4 1,-7-32-750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261 174 13531,'3'-29'1369,"-1"18"-824,-1-1-1,0 1 1,0-1 0,-1 1-1,-1-1 1,0 1-1,0-1 1,-6-20 0,7 31-467,0 0 1,-1 0 0,1 0 0,-1 0 0,1 0-1,-1 0 1,1 0 0,-1 0 0,0 0 0,1 0 0,-1 0-1,0 0 1,0 0 0,1 0 0,-1 1 0,0-1-1,0 0 1,0 0 0,0 1 0,0-1 0,0 1-1,-2-1 1,2 1-33,0 0 0,0 0-1,0 1 1,0-1-1,0 0 1,0 1 0,0-1-1,0 1 1,0-1 0,0 1-1,1-1 1,-1 1 0,0 0-1,0-1 1,1 1 0,-1 0-1,0 0 1,1-1 0,-1 1-1,0 1 1,-3 5 57,0 1 0,0-1 0,1 1 1,-4 14-1,-2 16 70,2 1 0,-4 68 0,9 81 495,2-176-616,4 66 348,3-1-1,27 125 1,-32-183-684,-2-19 267,0 0 0,-1 0 0,1 0 0,0 0 0,0 0 0,-1 0 0,1 0-1,0 0 1,0 0 0,-1 0 0,1 0 0,0-1 0,0 1 0,0 0 0,-1 0 0,1 0-1,0 0 1,0 0 0,0 0 0,-1-1 0,1 1 0,0 0 0,0 0 0,0 0 0,0 0 0,-1-1-1,1 1 1,0 0 0,0 0 0,0 0 0,0-1 0,0 1 0,0 0 0,0 0 0,0-1 0,-19-31-971,18 30 981,-144-234-2651,105 176 3161,39 59-473,1 1-1,-1-1 1,0 0 0,1 0-1,-1 1 1,1-1 0,-1 0-1,1 0 1,-1 0 0,1 0-1,-1 0 1,1 0 0,0 1 0,0-1-1,0 0 1,-1 0 0,1 0-1,0 0 1,0 0 0,0 0-1,0 0 1,0 0 0,1 0-1,-1 0 1,0 0 0,0 0 0,1 0-1,0-1 1,1 0 26,-1 1 0,1 0 0,0 1 0,0-1 0,0 0 0,0 0 0,0 1 0,0-1 0,0 1 0,0 0 0,0-1 1,0 1-1,3 0 0,62-1-55,-35 1-314,0-2 0,40-6 0,-27-4 36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18740,'-27'10'1488,"-2"14"-1080,1 5-168,3 12 313,1 9-97,8 3-16,2 5-96,12-1-192,4 0-24,12-8-216,1-6-120,8-10-288,1-10-240,5-9 1960,-1-5-1304,-2-12-24,1-4-72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15699,'1'-4'223,"0"1"-1,1 0 1,0-1-1,0 1 1,0 0-1,0 0 1,0 0-1,0 0 1,1 1-1,0-1 1,-1 1-1,1 0 1,0-1-1,0 1 1,6-3-1,-4 3 20,1-1-1,0 1 0,0 0 0,0 0 0,0 1 0,0 0 0,0 0 0,1 0 0,6 1 0,-7 0-87,1 0 0,-1 1 0,1 0-1,-1 0 1,1 1 0,-1 0-1,0 0 1,10 4 0,-13-4-123,1 0 1,-1 0 0,0 0 0,0 0 0,0 1-1,0-1 1,0 1 0,0 0 0,-1-1-1,0 1 1,1 0 0,-1 1 0,0-1 0,3 6-1,-3-1-4,-1-1-1,1 0 1,-1 1-1,0-1 0,-1 0 1,0 1-1,0-1 1,0 1-1,-1-1 1,0 0-1,-1 1 0,0-1 1,0 0-1,-6 14 1,-5 8 74,-1-1 0,-21 30 0,28-46-47,-13 17 84,14-21-74,0 0 1,1 0-1,0 1 1,0-1-1,1 1 0,0 1 1,-4 10-1,8-19-58,0-1 0,0 1 0,0-1 0,0 0 0,0 1 0,0-1 0,0 1 0,0-1 0,0 1 0,0-1 0,0 0 0,0 1 0,0-1-1,0 1 1,0-1 0,0 1 0,1-1 0,-1 0 0,0 1 0,0-1 0,0 0 0,1 1 0,-1-1 0,0 0 0,1 1 0,-1-1 0,0 0 0,1 1 0,-1-1 0,0 0-1,1 0 1,-1 0 0,0 1 0,1-1 0,-1 0 0,1 0 0,20-1-364,-14-2 86,0 1 0,-1-1 0,1 0 1,6-4-1,-5 1 127,-1 1 0,1-1 0,-2-1 0,8-7 1,2-10-351</inkml:trace>
  <inkml:trace contextRef="#ctx0" brushRef="#br0" timeOffset="1">87 250 19044,'7'10'1448,"12"-9"-1088,5-1-264,15-7-64,5-9-304,9-11 392,0-10-152,-3-9-232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1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33 21205,'16'-6'878,"7"-2"50,28-6 1,-45 12-785,1 1 1,-1 0-1,0 1 1,1-1-1,-1 1 1,1 1 0,-1-1-1,0 1 1,11 3-1,-15-4-121,-1 0-1,1 1 1,-1 0-1,1-1 0,-1 1 1,0 0-1,1-1 1,-1 1-1,0 0 0,1 0 1,-1 0-1,0 0 1,0 1-1,0-1 1,0 0-1,0 0 0,0 1 1,0-1-1,-1 0 1,1 1-1,0-1 0,0 3 1,-1-2 6,1 1 1,-1 0 0,0 0-1,0-1 1,0 1-1,0 0 1,-1 0 0,1 0-1,-1-1 1,0 1-1,-1 4 1,-4 5 103,0 0 0,-1 0 0,-16 21-1,23-32-125,-44 49 437,30-36-197,-18 25 1,32-39-248,0 0 0,0 0 1,0 1-1,0-1 0,0 0 1,0 0-1,0 0 1,0 0-1,0 0 0,0 1 1,0-1-1,0 0 0,0 0 1,0 0-1,0 0 0,0 0 1,0 1-1,0-1 1,0 0-1,0 0 0,0 0 1,1 0-1,-1 0 0,0 0 1,0 1-1,0-1 0,0 0 1,0 0-1,0 0 1,0 0-1,0 0 0,1 0 1,-1 0-1,0 0 0,0 0 1,0 0-1,0 0 0,0 0 1,1 0-1,-1 0 1,0 1-1,0-1 0,0 0 1,0 0-1,0 0 0,1 0 1,-1-1-1,0 1 0,0 0 1,0 0-1,0 0 1,0 0-1,1 0 0,-1 0 1,0 0-1,0 0 0,0 0 1,0 0-1,0 0 1,1 0-1,-1 0 0,0-1 1,0 1-1,0 0 0,0 0 1,13-3-45,-13 3 42,10-3-58,0 0-1,0 1 0,0 1 1,0-1-1,0 2 1,0-1-1,1 1 0,-1 1 1,18 3-1,-23-3 36,-1 1 0,1-1 1,-1 1-1,0 0 0,0 0 0,1 0 0,-1 0 0,-1 1 0,1 0 0,0 0 1,-1 0-1,1 0 0,-1 0 0,0 1 0,0 0 0,0-1 0,-1 1 1,0 0-1,1 0 0,-1 1 0,0-1 0,-1 0 0,3 8 0,-2-1 121,0-1-1,-1 0 0,0 1 0,-1-1 1,0 1-1,-1-1 0,0 1 0,0-1 1,-1 1-1,-1-1 0,1 0 0,-2 0 1,1 0-1,-2 0 0,1-1 0,-1 0 1,-1 0-1,1 0 0,-1 0 1,-1-1-1,0 0 0,0 0 0,-1-1 1,1 0-1,-2 0 0,1-1 0,-1 0 1,0-1-1,0 1 0,0-2 0,-1 1 1,0-1-1,0-1 0,-13 3 0,15-4-71,0-1-1,-1 0 0,1 0 0,-1-1 0,1 0 0,0-1 1,-1 0-1,1 0 0,0-1 0,-1 0 0,1 0 1,-15-7-1,22 8-74,1 1 0,-1 0 0,0-1 0,1 1 0,-1-1 0,0 1 0,1-1 0,-1 1 0,1-1 0,-1 1 0,1-1 0,-1 1 0,1-1 0,0 0 0,-1 1 0,1-1 0,0 0 0,-1 1 0,1-1 0,0 0 0,0 1 0,-1-1 0,1 0 0,0 0 0,0 1 1,0-1-1,0 0 0,0 0 0,1-1 0,-1 0-6,1 0 0,0 0 0,0 0 1,0 1-1,0-1 0,1 0 0,-1 0 0,0 1 1,1-1-1,2-2 0,7-4-123,-1 0 1,21-10-1,-28 16 49,33-19-383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15907,'-10'12'1601,"5"5"-961,2 3-232,4 4 800,6 6-368,11 9-71,0 4-97,4 7-232,-4 3-104,-6 6-72,-6 1-40,-14 2-8,-7-2-32,-17-1-144,-7-3-240,-6-9 184,-3-8 0,7-18-32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20940,'-5'-3'1197,"7"3"-376,13 3 23,24 12-51,-27-9-731,0 0 0,0 1 0,0 0 1,-1 1-1,0 0 0,-1 1 0,16 17 1,-22-21-57,0 0 1,0 1 0,-1-1 0,0 1-1,0 0 1,0 0 0,-1 0 0,0 0 0,0 0-1,-1 0 1,1 1 0,-1-1 0,-1 1-1,1-1 1,-1 0 0,0 1 0,-1-1 0,-1 11-1,-1-3 68,-1-1 0,-1 0 0,0 0 0,0 0 0,-2 0 0,1-1 0,-2 0 0,1 0 0,-18 19 0,9-13 169,-1-1 1,0-1-1,-1-1 1,-1 0-1,-20 12 1,14-15 149,18-9 13,21-5-226,14-2-744,-1-2-1,0-1 1,0-1 0,-1-1 0,46-23 0,-66 28 404,0 0 1,0 0-1,0-1 0,-1 0 1,1 0-1,-1 0 0,5-8 0,11-16-645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19836,'11'13'1889,"8"-7"-1081,1 0-280,14-2 896,4-3-472,6-1-287,-1-5-113,3-5-800,-3-3 1136,-7-9-848,-5-1-48,-8-3-24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14811,'4'-7'798,"3"-2"266,-4 28-680,-7 197 1791,0-138-1756,-8 187 856,-7 510 1312,20-748-2619,-1 2-388,1 1 0,2-1 0,10 50 0,-13-79 413,0 0 0,0 0 0,0 0 0,-1 0 1,1 0-1,0 1 0,0-1 0,0 0 1,0 0-1,0 0 0,0 0 0,0 0 0,0 0 1,0 1-1,0-1 0,0 0 0,0 0 0,0 0 1,0 0-1,0 0 0,0 0 0,0 1 0,1-1 1,-1 0-1,0 0 0,0 0 0,0 0 0,0 0 1,0 0-1,0 0 0,0 1 0,0-1 0,0 0 1,0 0-1,0 0 0,1 0 0,-1 0 0,0 0 1,0 0-1,0 0 0,0 0 0,0 0 0,0 0 1,0 0-1,1 0 0,-1 0 0,0 0 1,0 0-1,0 0 0,0 0 0,0 0 0,0 0 1,1 0-1,-1 0 0,0 0 0,0 0 0,0 0 1,0 0-1,0 0 0,0 0 0,1 0 0,-1 0 1,0 0-1,0 0 0,0 0 0,0 0 0,0 0 1,0-1-1,4-8-251,1-21-220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16852,'1'-1'66,"1"1"1,-1-1 0,0 0-1,0 0 1,1 1 0,-1-1-1,0 1 1,1-1 0,-1 1 0,0 0-1,1-1 1,-1 1 0,1 0-1,-1 0 1,1 0 0,-1 0-1,0 0 1,1 0 0,-1 1-1,1-1 1,-1 0 0,0 1 0,1-1-1,-1 1 1,0-1 0,1 1-1,-1 0 1,0-1 0,0 1-1,0 0 1,0 0 0,2 1-1,6 6 210,1 0-1,15 17 1,-14-13-3,22 22-71,-1 2-1,-2 1 1,-1 1-1,31 56 0,-44-64-23,-1 1 0,-1 1 0,-2 0-1,-1 1 1,-2 0 0,9 62-1,-5 90 774,-14-151-1233,-1-1 0,-1 1 0,-11 46 0,11-74-49,3-9 75,4-11-162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15283,'3'-12'533,"0"0"0,1 0 0,1 0 0,0 1 0,0 0 0,1 0 0,0 0 0,15-18 0,-16 23-271,1-1 1,0 1 0,0 0-1,0 0 1,1 1 0,0 0-1,0 0 1,0 1 0,1-1-1,-1 2 1,1-1 0,0 1-1,13-4 1,-18 7-231,-1-1-1,1 1 1,-1-1 0,1 1-1,0 0 1,-1 0 0,1 0-1,-1 0 1,1 0 0,0 1 0,-1-1-1,1 1 1,-1-1 0,1 1-1,-1 0 1,0 0 0,1 0-1,-1 1 1,0-1 0,0 0-1,0 1 1,0 0 0,0-1-1,0 1 1,0 0 0,0 0-1,-1 0 1,1 0 0,-1 0-1,1 0 1,-1 1 0,0-1-1,0 0 1,0 1 0,0-1-1,0 1 1,0 3 0,1 5-14,0 0 0,-1 1 0,0-1 1,-1 0-1,0 1 0,-1-1 0,-3 15 1,-21 72 70,-1-1 5,24-86-82,0 1 0,1-1 0,1 0 0,0 0 0,0 0-1,4 20 1,-3-25-45,1-1-1,0 0 0,0 0 1,0 1-1,0-2 0,1 1 1,0 0-1,0 0 0,0-1 1,1 0-1,-1 1 0,1-1 1,0-1-1,0 1 0,1 0 1,-1-1-1,1 0 0,0 0 1,-1-1-1,1 1 0,1-1 1,-1 0-1,0 0 0,0-1 1,11 2-1,-6-1-27,0 0-1,1-1 1,-1-1-1,1 0 1,0 0 0,-1-1-1,1 0 1,-1-1-1,0-1 1,1 1 0,-1-1-1,17-9 1,7-9-226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17260,'-3'20'1600,"-5"7"-1104,0 2-208,4 7 736,-2 1-359,6 0-329,3-1-256,4-7-560,1-3-225,4-13-623,-1-6 1024,5-19-200,1-12-256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38 174 19084,'-3'4'262,"-1"0"-1,1 1 1,0-1-1,1 1 1,-1 0-1,1 0 1,0 0-1,0 0 1,1 1-1,0-1 1,-2 9-1,1 3-60,1-1-1,0 27 1,1-42-198,0 0 0,1 0 0,-1 1 1,0-1-1,0 0 0,1 0 0,-1 1 0,1-1 1,-1 0-1,1 0 0,-1 0 0,1 0 1,0 0-1,0 0 0,-1 0 0,1 0 1,0 0-1,0 0 0,0 0 0,0 0 1,0-1-1,0 1 0,0 0 0,0-1 1,1 1-1,-1-1 0,0 1 0,0-1 1,3 1-1,3 1 12,1-1 0,0-1 0,-1 1-1,11-2 1,11 2 26,-24 0-30,1-1 0,-1 1 0,0 1 0,0-1 1,-1 1-1,1-1 0,0 1 0,0 1 1,-1-1-1,0 1 0,1 0 0,-1 0 0,0 0 1,0 0-1,0 1 0,-1-1 0,1 1 1,-1 0-1,0 0 0,0 0 0,-1 1 0,1-1 1,-1 1-1,0 0 0,0-1 0,0 1 0,-1 0 1,1 0-1,-1 0 0,0 0 0,-1 0 1,1 0-1,-1 7 0,0 0 112,-1 0 0,0-1 0,-1 1-1,0 0 1,-5 16 0,5-22-48,0 0 0,0-1 0,-1 1 1,1-1-1,-1 1 0,0-1 0,-1 0 0,1 0 0,-1-1 0,0 1 0,0-1 1,-7 6-1,9-9-111,0 0 1,1 0-1,-1 0 1,1 0 0,-1 0-1,0-1 1,0 1-1,0-1 1,1 1-1,-1-1 1,0 0-1,0 0 1,0 1 0,0-1-1,0 0 1,0-1-1,1 1 1,-1 0-1,0-1 1,0 1 0,0-1-1,0 1 1,1-1-1,-1 0 1,0 0-1,1 1 1,-1-1 0,1-1-1,-1 1 1,1 0-1,-3-2 1,-1-3-85,-1 1 0,1-1 0,1 0 1,-1-1-1,1 1 0,-5-11 0,-10-24-345</inkml:trace>
  <inkml:trace contextRef="#ctx0" brushRef="#br0" timeOffset="1">1 151 18356,'8'-10'1864,"2"0"-1192,3-2-271,9-2 991,-1-1-344,7-2-808,0 1-488,-3-2 264,0-2-96,-2 1-96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350 184 13891,'22'3'1208,"-11"17"-816,-6 7-120,-4 16 457,-1 6-185,-4 12-24,-2 4-80,-4-1-144,0-4-48,0-12-200,1-7-208,-2-18 176,-1-9-32,-1-19-56</inkml:trace>
  <inkml:trace contextRef="#ctx0" brushRef="#br0" timeOffset="1">77 0 16580,'-14'19'1901,"-22"39"0,32-52-1718,1 1 1,0-1-1,1 1 1,0 0-1,0-1 0,0 1 1,1 0-1,0 0 1,0 0-1,1 11 0,0-16-180,0 0 0,0-1 0,0 1 0,0 0 0,0 0 0,1-1 0,-1 1 0,1 0 0,-1-1 0,1 1 0,0 0-1,-1-1 1,1 1 0,0-1 0,0 1 0,0-1 0,0 1 0,0-1 0,1 0 0,-1 0 0,0 1 0,1-1 0,-1 0-1,1 0 1,-1 0 0,1 0 0,-1-1 0,1 1 0,-1 0 0,1-1 0,0 1 0,-1-1 0,1 1 0,0-1 0,0 0 0,-1 0-1,1 0 1,0 0 0,0 0 0,2-1 0,2 0 2,1 0 1,-1-1-1,0 0 0,0 0 0,0-1 1,0 1-1,-1-1 0,1-1 0,-1 1 1,6-5-1,-3 1 85,0-1 0,0 1 0,-1-2-1,0 1 1,6-11 0,-10 16-13,0-1-1,-1 0 0,0-1 1,0 1-1,0 0 0,-1-1 1,1 1-1,-1-1 0,0 1 1,0-1-1,0 1 0,-1-1 1,0 0-1,0-6 0,-1 9-42,1 0 0,0 0 0,-1 1 0,1-1-1,-1 0 1,1 1 0,-1-1 0,0 1 0,0-1 0,0 0 0,0 1-1,0 0 1,0-1 0,0 1 0,0 0 0,-1-1 0,1 1-1,0 0 1,-1 0 0,1 0 0,-1 0 0,1 0 0,-1 1 0,0-1-1,1 0 1,-1 1 0,0-1 0,1 1 0,-1 0 0,0-1-1,0 1 1,1 0 0,-1 0 0,0 0 0,0 0 0,0 1 0,1-1-1,-1 0 1,-2 1 0,-3 1 9,0 0 0,0 0-1,1 0 1,-1 1 0,1 0 0,-1 1 0,1-1-1,-9 8 1,8-5-114,0 0 1,0 1-1,1 0 0,0 0 0,1 1 0,0 0 1,0 0-1,0 0 0,-3 9 0,6-12-61,-1 1 1,2 0-1,-1-1 0,0 1 0,1 0 0,0 0 0,1 0 0,-1-1 0,1 1 1,0 0-1,1 0 0,0 0 0,-1 0 0,2 0 0,1 7 0,-2-11 80,0 0-1,0 1 0,0-1 1,1 0-1,-1 0 1,1 1-1,-1-1 0,3 2 1,17 9-556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17172,'-5'36'1254,"2"-16"-809,0 0 0,1 0-1,2 0 1,1 23 0,-1-41-397,0-1 0,0 1-1,0-1 1,0 1 0,1-1 0,-1 1 0,0-1 0,1 1 0,-1-1 0,1 0-1,0 1 1,-1-1 0,1 0 0,0 1 0,0-1 0,0 0 0,0 0 0,0 0 0,0 0-1,0 0 1,0 0 0,0 0 0,0 0 0,1 0 0,-1 0 0,0-1 0,1 1-1,-1-1 1,1 1 0,-1-1 0,0 1 0,1-1 0,-1 0 0,1 0 0,-1 1 0,1-1-1,-1 0 1,1-1 0,1 1 0,1-1 25,-1 0-1,1 0 1,0 0 0,0-1 0,-1 1-1,1-1 1,-1 0 0,0 0-1,1 0 1,-1-1 0,0 1 0,0-1-1,-1 1 1,5-6 0,-3 2 71,0 0 0,0 0 0,0-1 0,-1 0 0,0 0 0,0 0 0,-1 0 0,3-12 0,-4 17-128,-1 0 0,1 0 0,-1 0 0,0 0 0,0 0-1,1 0 1,-2 1 0,1-1 0,0 0 0,0 0 0,-1 0 0,1 0 0,-1 0 0,1 0 0,-1 1 0,0-1 0,0 0 0,1 0 0,-1 1 0,-1-1 0,1 1 0,0-1-1,0 1 1,-1-1 0,1 1 0,0 0 0,-1-1 0,1 1 0,-1 0 0,0 0 0,1 0 0,-1 0 0,0 1 0,0-1 0,0 0 0,1 1 0,-1-1 0,-4 0-1,2 1-108,0 0 0,0 1 0,0-1-1,0 1 1,0-1 0,0 1 0,0 0-1,0 0 1,1 1 0,-1-1 0,0 1-1,1 0 1,-1 0 0,1 0 0,-1 1 0,1-1-1,-4 5 1,-11 6-150,1-5-196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1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20188,'-5'1'207,"1"-1"0,0 1 0,0 0-1,-1 0 1,1 1 0,0-1 0,0 1-1,0 0 1,1 0 0,-1 0-1,0 1 1,1-1 0,-7 7 0,-2 2 214,0 1 0,-11 16 1,9-10-135,1 0 1,2 1 0,0 0 0,0 1 0,2 0 0,-8 25 0,13-34-242,1 0 1,0 0-1,1 0 1,0 1-1,1-1 1,0 1-1,1-1 1,0 1-1,1-1 1,0 0-1,1 1 0,0-1 1,6 19-1,-6-25-35,0-1-1,1 1 1,-1 0-1,1 0 0,0-1 1,0 0-1,0 0 0,1 0 1,0 0-1,0 0 0,0 0 1,0-1-1,0 0 0,1 0 1,-1 0-1,1-1 1,0 1-1,0-1 0,0 0 1,0 0-1,0-1 0,0 0 1,0 0-1,1 0 0,-1 0 1,0-1-1,1 0 0,-1 0 1,0 0-1,9-2 1,-3 0 39,0 0 0,0-1 0,0-1 1,0 1-1,-1-2 0,1 1 1,-1-2-1,0 1 0,-1-1 1,1-1-1,-1 0 0,0 0 1,11-13-1,-14 13 11,0 0 0,-1 0 1,0-1-1,0 1 0,-1-1 0,0-1 0,-1 1 1,0 0-1,0-1 0,0 0 0,-1 1 1,-1-1-1,1 0 0,-1 0 0,-1 0 0,0 0 1,-1-13-1,0 15-75,0 0 1,-1 0-1,0 0 1,0 0-1,0 1 1,-1-1 0,0 1-1,0 0 1,-1-1-1,0 2 1,0-1-1,0 0 1,-1 1-1,0 0 1,0 0-1,0 0 1,0 0-1,-1 1 1,0 0 0,0 0-1,0 1 1,-10-5-1,-3 2-435,0 0 1,-1 2-1,0 0 0,0 1 0,-27-1 1,42 4 398,-31-3-601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16524,'-1'0'82,"1"0"0,-1 1 0,1-1 0,-1 0 1,0 1-1,1-1 0,-1 1 0,1-1 1,-1 1-1,1 0 0,0-1 0,-1 1 1,1-1-1,0 1 0,-1 0 0,1-1 0,0 1 1,0 0-1,-1-1 0,1 1 0,0 0 1,0 1-1,-3 19 167,1 19 432,2 0 1,9 69-1,-2-45-318,48 493 1246,-36-373-1260,-19-184-349,6 67 16,3-1-1,26 98 1,-34-160-67,0-1 0,1 0-1,-1 0 1,1 0 0,-1 0 0,1 0 0,3 5 0,-4-8 34,-1 0 1,0 0-1,0 1 0,1-1 0,-1 0 0,0 0 0,0 1 0,1-1 1,-1 0-1,0 0 0,1 0 0,-1 0 0,0 0 0,1 1 0,-1-1 1,0 0-1,1 0 0,-1 0 0,0 0 0,1 0 0,-1 0 0,0 0 1,1 0-1,-1 0 0,0 0 0,1-1 0,0 1-20,0-1 1,0 1-1,-1-1 0,1 0 1,-1 1-1,1-1 0,0 0 0,-1 0 1,1 1-1,-1-1 0,1 0 1,-1 0-1,0 0 0,1 0 0,-1 0 1,4-14-143,0 1 0,2-25 0,-4 25 71,6-41-324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2 761 17508,'0'-1'140,"-1"-1"1,1 1-1,0 0 1,-1-1 0,1 1-1,0-1 1,0 1-1,0 0 1,0-1-1,0 1 1,1 0 0,-1-1-1,0 1 1,0 0-1,1-1 1,-1 1-1,1 0 1,0-1 0,-1 1-1,1 0 1,0 0-1,1-2 1,-1 1 62,20-31 926,0 2 0,36-39 0,-39 48-904,36-38-46,2 1 0,3 3 0,67-49 0,-28 34-544,142-80-1,-232 147 318,18-11-417,0 1-1,54-20 1,-80 34 408,1 0 0,-1 0 1,1-1-1,-1 1 0,1 0 1,-1 0-1,1 0 0,0-1 0,-1 1 1,1 0-1,-1 0 0,1 0 1,-1 0-1,1 0 0,0 0 0,-1 1 1,1-1-1,-1 0 0,1 0 0,-1 0 1,1 0-1,0 1 0,-4 8-1108,-18 12-152,21-21 1295,-10 8-446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17356,'9'-12'1568,"-4"12"311,-4 2-1635,0 0 0,0 0-1,-1 0 1,1 0 0,-1 0 0,1 0 0,-1 0-1,0 1 1,0 3 0,0 24 224,-2 0 0,-1 0 0,-2 0 0,-13 50 0,-10-1-364,28-79-103,0 0-1,0 1 0,0-1 0,0 0 1,0 0-1,0 0 0,0 1 0,0-1 0,0 0 1,0 0-1,0 0 0,0 1 0,0-1 0,0 0 1,0 0-1,0 1 0,0-1 0,0 0 0,0 0 1,0 0-1,0 1 0,0-1 0,0 0 0,1 0 1,-1 0-1,0 0 0,0 1 0,0-1 0,0 0 1,0 0-1,1 0 0,-1 0 0,0 1 1,0-1-1,0 0 0,0 0 0,1 0 0,-1 0 1,0 0-1,0 0 0,0 0 0,1 0 0,-1 0 1,0 0-1,0 0 0,0 0 0,1 0 0,-1 0 1,12-1 10,-11 1-10,104-12-139,-76 11-495,0-2 0,0-1 0,45-13 0,-65 15 496,-1-2-1,0 1 1,0-1-1,0-1 0,0 1 1,8-8-1,12-13-516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71 21237,'1'-4'164,"-1"1"1,1 0 0,0-1 0,0 1 0,0 0 0,0 0 0,1 0 0,-1 0 0,1 0 0,0 0 0,0 0-1,0 0 1,0 1 0,1-1 0,-1 1 0,1-1 0,-1 1 0,1 0 0,0 0 0,0 0 0,0 1 0,0-1-1,0 1 1,0-1 0,0 1 0,0 0 0,1 0 0,-1 0 0,0 1 0,1-1 0,3 1 0,-6 0-140,0 0 1,0 0 0,0 1-1,0-1 1,0 0 0,0 0-1,0 1 1,0-1 0,-1 1-1,1-1 1,0 1 0,0-1-1,0 1 1,-1-1-1,1 1 1,0 0 0,-1-1-1,1 1 1,0 0 0,-1 0-1,1-1 1,0 2 0,0 0-3,0 1 1,-1-1 0,1 1-1,0-1 1,-1 0-1,1 1 1,-1-1 0,0 5-1,0 4-19,-1 1 1,-5 21-1,5-31 4,-11 43-68,-2-2 1,-38 84 0,-12 32-81,63-155 133,-1 0-1,1 1 0,0-1 1,0 1-1,1-1 1,-1 10-1,1-13 7,0 0 0,1 0 0,-1-1-1,0 1 1,1 0 0,-1 0 0,1 0 0,-1 0 0,1 0-1,-1-1 1,1 1 0,0 0 0,-1 0 0,1-1 0,0 1 0,-1-1-1,1 1 1,0 0 0,0-1 0,0 1 0,0-1 0,-1 0-1,1 1 1,0-1 0,0 0 0,0 1 0,0-1 0,0 0 0,0 0-1,0 0 1,0 0 0,0 0 0,0 0 0,0 0 0,1-1-1,8 1-143,0-1-1,0 0 0,-1-1 1,1 0-1,17-7 0,46-23-2254,-51 22 1175,-12 5 927,0-1 1,0 1-1,0-1 0,0-1 1,8-8-1,10-12-865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16548,'4'29'1704,"-6"0"-1048,0 2-336,-6 1 1384,3 1-911,3 1-553,2-4-208,3-4-704,6-6-249,-1-11 705,4-8-136,2-12-160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21397,'-7'6'194,"-1"-1"0,1 1 0,1 1 0,-1-1 0,1 1 0,0 0 0,0 0 0,-6 13 0,8-14-178,1 0-1,0 0 0,0 1 1,0-1-1,1 1 0,0 0 1,0-1-1,0 1 1,1 0-1,0 0 0,0 11 1,1-17-21,1 1 1,-1-1-1,0 0 1,0 0-1,0 0 1,1 1-1,-1-1 1,1 0 0,-1 0-1,1 0 1,-1 0-1,1 0 1,0 0-1,-1 0 1,1 0-1,0 0 1,0 0-1,0 0 1,0 0 0,0 0-1,0-1 1,0 1-1,0 0 1,0-1-1,0 1 1,0-1-1,0 1 1,0-1 0,1 0-1,-1 1 1,0-1-1,0 0 1,2 0-1,4 1-12,1-1 1,-1-1-1,0 0 0,13-2 0,0 0-26,-14 2 42,0 1-1,0-1 1,0 2 0,0-1 0,-1 1-1,1 0 1,0 0 0,0 0 0,-1 1-1,1 0 1,0 0 0,-1 0 0,9 6-1,-10-5 3,-1-1 1,0 1-1,1 1 0,-1-1 0,-1 0 0,1 1 0,0-1 0,-1 1 1,0 0-1,0 0 0,0 0 0,0 0 0,-1 0 0,1 0 1,-1 0-1,0 1 0,-1-1 0,1 0 0,0 6 0,-1-2 37,0 0 0,-1 0-1,0 0 1,0 0-1,-1-1 1,0 1 0,0 0-1,0-1 1,-1 1 0,-7 11-1,7-13-27,0-1 1,0 0-1,-1 0 0,0 0 1,0-1-1,0 1 0,0-1 0,-1 0 1,0 0-1,0 0 0,0-1 1,0 1-1,0-1 0,-8 3 0,10-5-29,0-1 0,0 1 0,0 0 0,0-1 0,0 0 0,0 0 0,0 0 0,0 0 0,0 0 0,0 0 0,-1-1 0,1 0 0,0 0 0,1 1 0,-1-2 0,0 1 0,0 0 0,0 0 0,1-1 0,-1 0 0,0 1 0,1-1 0,0 0-1,-1 0 1,1-1 0,0 1 0,0 0 0,-2-4 0,-13-27-174</inkml:trace>
  <inkml:trace contextRef="#ctx0" brushRef="#br0" timeOffset="1">139 65 21933,'13'-8'1720,"3"1"-1344,4-1-176,3 0 536,7-1-568,3 1-896,2 2 832,2 0-280,2 5-96,4-2-120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381 306 15915,'-7'27'2289,"-6"1"-1369,-4 2-384,-2 6 1681,0 2-1169,2 1-144,3-2-616,1-4-304,3-3-648,4-7-296,1-13 736,0-8-160,7-15-200</inkml:trace>
  <inkml:trace contextRef="#ctx0" brushRef="#br0" timeOffset="1">146 34 17996,'-12'4'361,"0"1"0,0 0 0,1 1 0,-1 0 0,1 1 0,1 0 0,-18 15 0,25-18-314,-1-1 1,1 1-1,0-1 0,0 1 0,0 0 1,1 0-1,0 0 0,-1 0 1,1 1-1,0-1 0,1 0 1,-1 1-1,1 0 0,0-1 1,0 1-1,1 0 0,-1-1 1,1 1-1,0 0 0,0 0 0,1-1 1,-1 1-1,3 8 0,-2-10-27,-1 0 0,1-1 0,0 1-1,0-1 1,0 1 0,1-1 0,-1 1 0,1-1-1,-1 0 1,1 1 0,0-1 0,0 0-1,0 0 1,0 0 0,0-1 0,0 1 0,0 0-1,1-1 1,-1 1 0,1-1 0,-1 0 0,1 0-1,-1 0 1,1 0 0,0-1 0,0 1-1,-1-1 1,1 1 0,0-1 0,0 0 0,-1 0-1,1 0 1,0 0 0,4-2 0,0 1 86,0 0 1,-1-1 0,1-1-1,0 1 1,-1-1 0,0 0-1,1 0 1,-1-1 0,-1 0-1,1 0 1,0 0 0,9-10-1,-9 6 56,0 0-1,0-1 0,-1 1 0,0-1 0,0 0 0,-1 0 0,0-1 1,-1 1-1,0-1 0,2-10 0,-5 16-102,1-1-1,-1 1 0,1 0 1,-1-1-1,-1 1 1,1-1-1,-1 1 1,1 0-1,-1 0 1,0-1-1,-3-4 1,3 6-42,-1 0 1,1 1 0,-1-1 0,0 1 0,0-1 0,0 1-1,0 0 1,0 0 0,-1 0 0,1 0 0,-1 0 0,1 0 0,-1 1-1,0-1 1,1 1 0,-1 0 0,-5-2 0,4 2-96,0 0 0,0 0 0,0 0 0,0 1 0,0 0 0,0 0 0,0 0 0,0 0 0,-1 1 0,1-1 0,0 1 0,0 0 0,0 0 0,0 1 0,1-1 0,-1 1 0,0 0 0,0 0 0,1 0 0,-1 0 0,1 1 0,0-1 0,0 1 0,0 0 0,-3 4 0,1-2-114,1 0 1,-1 1 0,2 0-1,-1 0 1,0 0-1,1 0 1,1 1-1,-1-1 1,1 1-1,0 0 1,0-1-1,1 1 1,0 0 0,-1 10-1,6 14-605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99 17636,'-3'27'1616,"-2"26"-262,5-50-1209,0-1 1,0 1 0,0 0-1,1-1 1,-1 1-1,1 0 1,-1-1 0,1 1-1,0-1 1,0 1 0,0-1-1,0 0 1,1 1 0,2 3-1,-3-5-94,1 0 1,-1 0-1,1 0 0,0-1 0,-1 1 1,1 0-1,0-1 0,-1 1 0,1-1 0,0 0 1,0 1-1,-1-1 0,1 0 0,0 0 1,0 0-1,0 0 0,-1-1 0,1 1 1,0 0-1,0-1 0,-1 1 0,1-1 0,0 0 1,-1 1-1,3-2 0,4-2 68,0 0 0,0-1 0,11-9 1,-4 2 167,-1 0 0,25-27 1,-36 35-224,1 0 0,-1-1-1,0 1 1,0-1 0,0 0 0,-1 0 0,1 0 0,-1 0 0,0 0 0,-1 0-1,1-1 1,-1 1 0,0 0 0,0-10 0,-1 13-41,0 0-1,0 0 1,-1 0-1,1 0 1,-1 0-1,1 0 1,-1 0-1,1 1 1,-1-1 0,0 0-1,0 0 1,0 0-1,0 1 1,0-1-1,-1 1 1,1-1-1,0 1 1,-1-1 0,1 1-1,-4-2 1,2 1-19,0 0 0,-1 1 0,1 0 0,-1-1 0,1 1 0,-1 1 0,1-1 0,-1 0 0,0 1 0,-6 0 0,-1 0-141,0 1-1,0 1 0,0 0 1,0 0-1,1 1 0,-19 8 1,16-6 165,1 2 1,0 0 0,1 0-1,-1 1 1,-10 10 0,9-5-217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14907,'0'-1'197,"0"0"0,0 0 0,0 0 0,0 0-1,1 0 1,-1 0 0,0 0 0,1 0 0,-1 1-1,0-1 1,1 0 0,-1 0 0,1 0 0,0 0 0,-1 0-1,1 1 1,0-1 0,-1 0 0,1 1 0,0-1 0,1-1-1,1 1 205,0-1-1,0 1 1,0 0-1,1 0 0,-1 0 1,6-1-1,3 0 396,0 1 0,23 1 0,-31 0-742,1 0-1,0 0 1,0 1 0,0 0 0,-1 0 0,1 0-1,0 0 1,-1 1 0,1 0 0,-1 0-1,0 0 1,1 0 0,-1 1 0,0 0 0,-1 0-1,1 0 1,0 0 0,-1 0 0,0 1-1,1-1 1,-1 1 0,-1 0 0,1 0 0,-1 0-1,1 1 1,-1-1 0,0 0 0,-1 1-1,1-1 1,-1 1 0,0 0 0,0 0 0,0-1-1,-1 1 1,0 0 0,0 8 0,-2 4-42,0-1-1,-2 0 1,0 0 0,0 0 0,-2 0 0,0-1 0,-1 0 0,-10 17 0,-76 109 50,91-139-59,-1 6 126,11-7-27,16-10 48,-21 8-115,239-87-1388,-240 88 1266,0-1 0,0 1 0,0-1-1,0 0 1,0 1 0,0-1-1,0 0 1,0 0 0,-1 0-1,1-1 1,0 1 0,-1 0-1,1-1 1,-1 1 0,1-1-1,-1 1 1,0-1 0,2-2-1,-6-6-613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17124,'-4'-1'2128,"5"1"-1176,5-3-328,11-1 1785,5-4-969,8 0-544,3-1-239,7-2-521,0 2-248,2 1-713,-4 2-367,-3 0 912,-2 3-240,-3 3-200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3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30 15683,'1'-1'145,"0"0"0,-1 0-1,1 1 1,-1-1 0,1 0 0,-1 0-1,0 0 1,1 1 0,-1-1-1,0 0 1,1 0 0,-1 0-1,0 0 1,0 0 0,0 0-1,0 0 1,0 0 0,0 0 0,0 0-1,0 1 1,0-1 0,0 0-1,-1 0 1,0-2 0,1 3-20,-1-1 0,0 1 0,0-1 0,0 0 0,0 1 0,1 0 0,-1-1 0,0 1 0,0-1 0,0 1 0,0 0 0,0 0 0,0-1 0,0 1 0,0 0 0,0 0 0,0 0 0,-2 1 0,-7-1 322,0 2-1,0 0 0,-13 4 0,0 1-366,0 1-1,1 1 1,0 1 0,1 1-1,0 1 1,1 0 0,1 2-1,0 1 1,0 0 0,1 1 0,-25 30-1,40-41-86,-1-1-1,1 0 1,1 1-1,-1 0 1,1-1-1,0 1 1,-3 10-1,5-14 2,-1 1 0,1-1 0,0 1 1,0 0-1,0-1 0,0 1 0,0-1 0,0 1 0,1 0 0,-1-1 0,0 1 0,1-1 0,-1 1 0,1-1 0,0 1 0,-1-1 0,1 0 0,0 1 1,0-1-1,0 0 0,0 1 0,0-1 0,0 0 0,0 0 0,1 0 0,-1 0 0,0 0 0,3 1 0,13 7-128,0-2 1,1 0-1,-1-1 0,27 6 1,-20-6-221,43 17-1,-61-20 280,1 0-1,0 1 1,-1 0-1,1 0 1,-1 0-1,0 1 1,0 0-1,-1 0 1,0 1 0,6 7-1,-10-12 70,1 1 0,-1 0 0,0 0 0,0 0 0,0 0-1,0 0 1,0 0 0,0 0 0,-1 1 0,1-1 0,-1 0 0,1 0 0,-1 1 0,0-1-1,0 0 1,0 1 0,0-1 0,0 0 0,0 0 0,-1 1 0,-1 3 0,0-2 43,0 0 0,0 0 0,0-1 1,-1 1-1,0-1 0,1 1 0,-1-1 1,-1 0-1,1 0 0,-6 4 1,-8 4 298,0-1 1,-1 0-1,-35 13 1,17-9 217,0-2 1,-1-1-1,0-2 1,0-1 0,-69 5-1,105-13-584,-1 0-1,1 0 1,0 0 0,-1 0-1,1 0 1,-1 0 0,1 0-1,0-1 1,-1 1-1,1 0 1,0-1 0,-1 1-1,1-1 1,0 0 0,-2-1-1,2 2 5,1 0-1,0-1 0,0 1 1,-1-1-1,1 1 0,0-1 1,0 1-1,0-1 0,0 1 0,0-1 1,0 1-1,0-1 0,0 0 1,0 1-1,0-1 0,0 1 1,0-1-1,0 1 0,0-1 1,0 1-1,0-1 0,1 1 1,-1-1-1,0 1 0,0-1 1,1 1-1,-1-1 0,5-6-207,1 0 0,-1 1-1,1 0 1,8-6 0,-3 1 244,28-30-538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17524,'1'-2'3032,"2"7"-1490,3 10 180,-2 5-1191,22 118 1506,-5 1-4029,-21-137 1778,0-3-319,-1-9 33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14491,'-1'2'1312,"1"1"-952,0 1-160,3-3 897,0 2-593,0-3-392,-1 2-80,1-2-80,2 0-64,-4 0 816,1-5-696,0 1 80,1 0 16</inkml:trace>
  <inkml:trace contextRef="#ctx0" brushRef="#br0" timeOffset="1">15 101 15931,'-9'18'1569,"7"-5"-985,-1-3-144,6-4 1088,4-5-375,4-2-201,2-5-56,4-4-160,2-1-40,2-2-56,2 0-152,0 0-536,0 0-360,0-1 1321,-1 0-913,-5-2-8,-3-1-48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18044,'-2'1'4328,"2"-1"-4217,2 17 1472,4 22-874,4 34-182,-5-34-308,12 46 0,-17-84-199,0 0 0,0 0 0,0 0-1,1 0 1,-1 0 0,0 0 0,1 0-1,-1 0 1,1 0 0,-1 0 0,1-1 0,-1 1-1,1 0 1,0 0 0,-1-1 0,1 1 0,0 0-1,-1-1 1,1 1 0,1 0 0,-1-1-3,-1 0-1,1 0 1,-1 0 0,1 0 0,0 0 0,-1 0 0,1 0-1,-1-1 1,1 1 0,0 0 0,-1 0 0,1-1 0,-1 1-1,1 0 1,-1-1 0,1 1 0,-1-1 0,1 1 0,-1 0-1,1-1 1,-1 1 0,0-1 0,1 0 0,4-6 149,0-1 0,-1 1 0,5-13 0,-4 11-27,-2 3-36,0 0-1,1 0 0,0 0 1,4-5-1,-7 11-98,-1-1 1,0 0-1,1 1 0,-1-1 0,1 1 1,-1-1-1,1 1 0,-1 0 0,1-1 1,-1 1-1,1-1 0,-1 1 1,1 0-1,0-1 0,-1 1 0,1 0 1,-1 0-1,1 0 0,0-1 0,-1 1 1,1 0-1,0 0 0,-1 0 0,1 0 1,0 0-1,-1 0 0,1 0 1,0 0-1,-1 0 0,1 1 0,0-1 1,-1 0-1,1 0 0,-1 1 0,1-1 1,0 0-1,-1 1 0,1-1 0,-1 0 1,1 1-1,-1-1 0,1 1 1,-1-1-1,1 1 0,-1-1 0,0 1 1,1-1-1,-1 1 0,0 0 0,1-1 1,-1 1-1,0-1 0,0 1 0,1 0 1,-1 0-1,5 15-111,0 0 0,-1 0 0,-1 0 0,0 1 0,0 20 0,-2 1-3595,-1-58 3062,-3-6-141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16964,'0'1'116,"0"0"1,0-1 0,0 1 0,0 0 0,0-1-1,0 1 1,0 0 0,0-1 0,1 1 0,-1 0 0,0-1-1,0 1 1,1 0 0,-1-1 0,0 1 0,1-1-1,-1 1 1,0-1 0,1 1 0,-1-1 0,1 1-1,-1-1 1,1 1 0,-1-1 0,1 0 0,0 1-1,-1-1 1,1 0 0,-1 1 0,1-1 0,0 0 0,0 1-1,2-1 120,-1 0 0,1 0 1,-1 0-1,1 0 0,-1 0 0,0-1 0,1 1 0,-1-1 0,4-1 0,1 0 7,0-1 0,0 0 0,0 0-1,-1-1 1,11-7 0,-16 10-192,0 0 0,0 0 0,0 0 0,0 0 1,0 0-1,0 0 0,0 0 0,-1 0 0,1 0 0,0 0 0,-1-1 0,1 1 0,-1 0 1,1 0-1,-1-1 0,1-1 0,-1 2-18,0 0 0,-1 1 0,1-1 1,0 0-1,0 1 0,0-1 0,0 0 0,-1 1 0,1-1 0,0 1 1,-1-1-1,1 1 0,-1-1 0,1 0 0,0 1 0,-1-1 0,1 1 1,-1 0-1,1-1 0,-1 1 0,0-1 0,1 1 0,-2-1 1,0 0-10,0 1 0,0-1 0,0 0 0,0 1 0,0 0-1,0-1 1,0 1 0,0 0 0,0 0 0,-1 0 0,1 0 0,0 0 0,0 1 0,0-1 0,0 1 0,0-1 0,0 1 0,0 0 0,-3 1 0,0 2-12,1-1-1,0 1 1,-1 0-1,1 0 0,1 1 1,-1-1-1,1 1 1,0 0-1,0 0 0,0 0 1,0 0-1,1 0 1,0 1-1,0-1 0,-1 7 1,2-8 2,1 0 1,-1 0-1,1 0 1,0-1-1,0 1 1,0 0-1,0 0 1,0 0-1,1 0 1,1 5-1,-1-7-14,0 1-1,0-1 1,0 0-1,0 0 1,0 0-1,1 0 1,-1 0-1,1-1 1,-1 1-1,1 0 1,0-1-1,-1 1 1,1-1-1,0 1 1,0-1-1,0 0 1,0 0-1,3 1 0,-2-1-97,-1 0-1,1 0 0,0-1 0,-1 0 0,1 1 0,0-1 1,-1 0-1,1 0 0,0 0 0,0-1 0,-1 1 1,1-1-1,0 1 0,-1-1 0,1 0 0,-1 0 0,5-3 1,0 1-93,-2-1 1,1 0 0,0 0 0,-1 0 0,10-11 0,4-7-406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2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46 16804,'-2'0'259,"0"0"0,0 0 1,0 0-1,0 1 1,0-1-1,0 1 0,0-1 1,0 1-1,1 0 0,-1 0 1,0 0-1,0 0 1,1 0-1,-1 0 0,1 0 1,-1 0-1,-2 3 1,2-1-70,0 0 1,-1 1 0,1-1-1,0 0 1,0 1 0,1 0-1,-1-1 1,-1 7 0,1-3-100,1 1 0,-1 0 0,1 0 0,1 0 1,-1 1-1,2-1 0,-1 0 0,2 8 0,-2-14-61,0-1 1,0 0-1,0 1 0,1-1 1,-1 1-1,0-1 0,1 0 1,-1 0-1,1 1 0,-1-1 1,1 0-1,0 0 0,-1 1 1,1-1-1,0 0 0,0 0 1,0 0-1,0 0 0,0 0 1,0 0-1,0-1 0,0 1 1,0 0-1,0 0 0,1-1 1,-1 1-1,0-1 0,1 1 1,-1-1-1,0 1 0,1-1 1,-1 0-1,0 0 0,1 0 1,-1 0-1,0 0 0,1 0 1,-1 0-1,1 0 0,-1 0 1,0 0-1,1-1 0,-1 1 1,0-1-1,0 1 0,2-2 1,5-2 150,0 0 0,-1 0-1,1-1 1,-1 0 0,12-12 0,0-1 305,25-30-1,-39 41-434,0 0-1,0 0 1,0-1 0,-1 1 0,0-1-1,0 0 1,-1-1 0,3-8-1,-6 16-77,0 1 0,1-1-1,-1 1 1,0-1-1,0 0 1,0 0 0,0 1-1,0-1 1,0 0 0,0 1-1,0-1 1,0 0-1,0 1 1,0-1 0,0 0-1,0 1 1,-1-1 0,1 0-1,0 1 1,0-1-1,-1 1 1,1-1 0,0 0-1,-1 1 1,1-1 0,-1 1-1,1-1 1,-1 1 0,1-1-1,-1 1 1,1-1-1,-1 1 1,1 0 0,-1-1-1,0 1 1,1 0 0,-1-1-1,0 1 1,1 0-1,-1 0 1,0 0 0,1 0-1,-1 0 1,0-1 0,1 1-1,-1 0 1,0 1-1,1-1 1,-1 0 0,0 0-1,-1 0 1,-4 1-83,0 1 0,0-1 1,-1 1-1,-6 3 0,-13 6-372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3:2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19772,'28'0'3057,"108"3"1562,-114-1-4555,0 0 0,0 2 0,0 1 0,26 9 1,-45-13-17,1 0-195,0 0 0,-1 1 0,1-1 1,-1 1-1,1-1 0,-1 1 0,0 0 0,1 0 0,-1 1 1,0-1-1,2 4 0,-4-6 135,-1 0 0,0 1-1,0-1 1,0 0 0,0 0 0,0 1 0,0-1 0,0 0-1,0 1 1,0-1 0,0 0 0,0 0 0,0 1 0,0-1-1,-1 0 1,1 0 0,0 1 0,0-1 0,0 0 0,0 0 0,0 1-1,0-1 1,-1 0 0,1 0 0,0 0 0,0 1 0,0-1-1,-1 0 1,1 0 0,0 0 0,0 0 0,-1 0 0,1 1-1,0-1 1,0 0 0,-1 0 0,1 0 0,0 0 0,0 0-1,-1 0 1,1 0 0,-10 3-479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5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6265 16155,'2'8'2273,"1"-3"-1241,11-3-136,3-2 1433,8-2-761,2 1-200,6-1-343,-5 0-145,7 0-304,1 2-200,-6 4-672,-2 2-368,-2 3-256,-4 2 728,-7-12-224,-2-5-121</inkml:trace>
  <inkml:trace contextRef="#ctx0" brushRef="#br0" timeOffset="1">538 6293 16620,'1'0'212,"0"0"1,0 1-1,1-1 1,-1 0-1,0 1 1,0-1-1,0 0 1,1 0-1,-1 0 1,0 0-1,0 0 1,1 0-1,-1-1 1,0 1-1,0 0 1,0-1-1,1 1 1,-1-1-1,0 1 1,0-1-1,0 1 1,0-1-1,0 0 1,0 0-1,0 1 1,0-1-1,0 0 1,1-2-1,27-30 1982,-27 30-1907,13-19 469,0-1 0,-2 0 0,-1-1 1,15-39-1,-14 25-173,-2 0 0,9-55 0,-20 92-576,0 0-1,0 0 0,0 0 0,0 0 1,0 1-1,1-1 0,-1 0 0,0 0 1,0 0-1,1 0 0,-1 1 1,0-1-1,1 0 0,-1 0 0,1 1 1,-1-1-1,1 0 0,0 0 1,5 11-1,4 35-113,-9-39 96,57 304-2503,-57-303 2180,1 0 0,0 0 1,0 0-1,4 8 0,-6-14 315,0-1 0,0 0 0,1 0-1,-1 0 1,0 1 0,1-1 0,-1 0 0,0 0 0,1 0 0,-1 0 0,0 0 0,1 0 0,-1 0 0,0 1 0,1-1 0,-1 0 0,0 0 0,1 0 0,-1 0 0,0 0 0,1-1 0,-1 1 0,0 0 0,1 0-1,-1 0 1,0 0 0,1 0 0,-1 0 0,0 0 0,1-1 0,-1 1 0,0 0 0,0 0 0,1-1 0,-1 1 0,0 0 0,0 0 0,1-1 0,-1 1 0,0 0 0,0 0 0,0-1 0,0 1 0,1 0 0,-1-1-1,0 1 1,0 0 0,0-1 0,0 1 0,0 0 0,0-1 0,0 0 0,10-21-736</inkml:trace>
  <inkml:trace contextRef="#ctx0" brushRef="#br0" timeOffset="2">946 6145 18540,'7'32'1968,"-1"5"-1199,0 1-345,0 1 1008,-1-3-296,3-6-712,-3-7-328,0-17-640,-1-6-352,-1-16 1792,0-8-1080,-2-14-96,3 0-128</inkml:trace>
  <inkml:trace contextRef="#ctx0" brushRef="#br0" timeOffset="3">1211 5686 19644,'-3'-4'441,"0"-1"0,-1 1 0,1 0 0,-1 0 0,0 0-1,-1 1 1,-5-5 0,9 7-284,-1 0 0,1 0 0,-1 0-1,0 0 1,1 0 0,-1 1 0,0-1 0,0 0-1,0 1 1,1-1 0,-1 1 0,0 0 0,0 0-1,0-1 1,0 1 0,0 1 0,0-1 0,0 0-1,0 0 1,0 1 0,1-1 0,-1 1 0,0-1-1,-2 2 1,2-1-124,1 1 0,0-1 0,0 1-1,0-1 1,0 0 0,0 1 0,0 0 0,0-1 0,0 1-1,1-1 1,-1 1 0,0 0 0,1 0 0,0-1-1,-1 1 1,1 0 0,0 0 0,0-1 0,0 1 0,0 0-1,0 2 1,1 3-48,0 0 0,0-1-1,0 1 1,3 8 0,-2-11 15,0 1 1,0-1 0,0 1 0,0-1 0,1 0 0,0 0 0,0 0 0,0 0 0,0 0 0,1-1-1,-1 1 1,1-1 0,5 4 0,-6-6 2,-1 0 1,0 1-1,1-1 0,-1 0 1,1 0-1,-1-1 1,1 1-1,-1-1 0,1 1 1,-1-1-1,1 0 0,0 0 1,-1 0-1,1 0 0,-1 0 1,1 0-1,0-1 0,-1 0 1,1 1-1,-1-1 0,1 0 1,-1 0-1,0 0 0,1-1 1,-1 1-1,3-3 0,0 1 7,-1 0-1,0-1 1,0 0-1,0 0 1,0 0-1,0 0 1,-1-1-1,0 1 1,0-1 0,0 0-1,0 0 1,-1 0-1,3-10 1,-5 23-38,-1 1 1,1 0-1,1 0 0,-1-1 1,4 14-1,12 47-205,-12-54 155,1 1 0,1-1 1,10 20-1,-14-32 75,0 1 1,0-1-1,0 0 1,0 1 0,1-1-1,-1-1 1,1 1-1,0 0 1,0 0-1,0-1 1,0 0-1,0 0 1,0 0-1,1 0 1,-1 0 0,1 0-1,0-1 1,-1 0-1,7 1 1,-9-2 38,0 0 0,1 0-1,-1 1 1,0-1 0,1 0 0,-1 0 0,1 1 0,-1-1 0,0 1-1,0-1 1,1 1 0,-1-1 0,0 1 0,0 0 0,0 0 0,0 0-1,0-1 1,0 1 0,0 0 0,0 0 0,0 0 0,0 1-1,0-1 1,0 0 0,-1 0 0,1 0 0,-1 1 0,1-1 0,-1 0-1,1 0 1,-1 1 0,1 1 0,-2-1 32,1 0 0,0 0 0,-1 0 0,1 0 0,-1 0 0,0 0 0,0 0 1,0 0-1,0 0 0,0-1 0,0 1 0,0 0 0,-1-1 0,1 1 0,-1 0 0,1-1 0,-1 0 0,0 1 0,1-1 0,-1 0 0,-2 1 0,-3 2 65,0-1 0,-1 1 0,1-2 0,-1 1 0,0-1 0,0 0 0,0-1 0,0 0 0,-14 0 0,7 0-259,-1-2 0,1 0 0,0-1-1,-18-4 1,13-3-1800,19 3 68,12 0 1000,8 0 8,7-2-182</inkml:trace>
  <inkml:trace contextRef="#ctx0" brushRef="#br0" timeOffset="4">1573 5630 16668,'1'-6'670,"0"3"-442,0 1 0,-1 0 0,1-1 1,-1 1-1,0-1 0,0 1 1,0-1-1,0 1 0,0-1 0,0 1 1,0-1-1,-1 1 0,0-1 1,0-2-1,1 5-165,-1 0 0,1 0 0,0 0 0,0 0 0,-1-1 0,1 1 0,0 0 0,0 0 0,-1 0 1,1 0-1,0 0 0,0 0 0,-1 0 0,1 0 0,0 0 0,0 0 0,-1 0 0,1 0 0,0 0 0,-1 0 0,1 0 0,0 0 0,0 0 1,-1 0-1,1 0 0,0 1 0,0-1 0,-1 0 0,1 0 0,0 0 0,0 0 0,0 0 0,-1 1 0,1-1 0,0 0 0,0 0 1,0 1-1,0-1 0,-1 0 0,1 0 0,0 0 0,0 1 0,0-1 0,0 0 0,0 0 0,0 1 0,0-1 0,0 0 0,0 1 0,0-1 1,-7 15 746,1 9-645,1 0-1,1 0 0,1 0 1,2 0-1,0 1 0,1-1 0,1 0 1,2 0-1,5 25 0,-7-45-144,0 1-1,0-1 0,0 1 1,1-1-1,0 0 0,0 1 1,0-1-1,0 0 1,1 0-1,-1-1 0,1 1 1,0 0-1,6 5 0,-7-8 4,0 0-1,1 1 1,-1-1-1,0 0 0,1 0 1,-1 0-1,1-1 1,-1 1-1,1-1 0,-1 1 1,1-1-1,0 0 1,-1 0-1,1 0 0,-1 0 1,1 0-1,0-1 1,-1 1-1,1-1 0,-1 1 1,1-1-1,-1 0 1,0 0-1,1 0 0,2-2 1,-5 3-17,41-23 619,-39 21-529,1 1-1,-1-1 1,0 0-1,0 0 1,1 0-1,-1 0 1,-1 0-1,1 0 1,0-1-1,0 1 1,-1-1-1,1 1 1,1-5-1,-3 7-69,0 0-1,0 0 1,0-1 0,0 1-1,0 0 1,0-1-1,0 1 1,0 0-1,0-1 1,0 1-1,0 0 1,-1-1 0,1 1-1,0 0 1,0 0-1,0-1 1,0 1-1,0 0 1,-1 0 0,1-1-1,0 1 1,0 0-1,0 0 1,-1-1-1,1 1 1,0 0 0,0 0-1,-1 0 1,1-1-1,0 1 1,0 0-1,-1 0 1,1 0-1,0 0 1,-1 0 0,-16-3 470,-17 7-148,26-2-628,1-1 1,0 1-1,0 1 1,0-1-1,0 1 0,0 0 1,1 1-1,-1 0 1,-8 6-1,11-3-240,4-4-153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0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17428,'-2'18'593,"0"-1"0,1 1 0,1 0 0,0 0 0,2-1 0,5 29 1,-4-21-388,1 0-144,16 130 2187,1 159 0,-21-314-2248,0 0 1,0 0-1,0-1 1,0 1-1,0 0 1,0 0-1,0 0 1,0 0-1,0 0 1,0 0-1,0 0 1,0 0-1,0 0 1,0-1-1,0 1 1,1 0-1,-1 0 1,0 0 0,0 0-1,0 0 1,0 0-1,0 0 1,0 0-1,0 0 1,0 0-1,0 0 1,0 0-1,1 0 1,-1 0-1,0 0 1,0 0-1,0 0 1,0 0-1,0 0 1,0 0-1,0 0 1,1 0-1,-1 0 1,0 0-1,0 0 1,0 0-1,0 0 1,0 0-1,0 0 1,0 0 0,0 0-1,0 0 1,1 0-1,-1 0 1,0 0-1,0 0 1,0 0-1,0 0 1,0 0-1,0 0 1,0 0-1,0 1 1,0-1-1,0 0 1,0 0-1,1 0 1,5-10 8,2-8 2,1 1 1,0 1 0,2-1 0,0 2-1,0-1 1,2 1 0,0 1 0,0 1-1,2 0 1,16-13 0,-21 20-13,0-1 0,0 1 1,0 1-1,1 0 0,0 0 0,0 1 0,21-4 1,-24 6-5,1 1 1,-1 0 0,0 1-1,0 0 1,1 1 0,-1-1-1,0 1 1,0 1 0,0 0-1,0 0 1,0 0 0,8 5-1,-12-5 8,0 0 0,0 1-1,0-1 1,0 1 0,0 0 0,-1 0-1,0 0 1,1 1 0,-1 0-1,0-1 1,-1 1 0,1 0-1,-1 0 1,0 0 0,0 0 0,0 1-1,0-1 1,-1 1 0,1-1-1,-1 1 1,0-1 0,-1 1 0,1 0-1,-1-1 1,0 9 0,-1 2 52,0-1 0,-1 1 1,-1-1-1,0 0 0,0 0 0,-2 0 1,-6 14-1,4-11 47,-2-1-1,0 1 1,-1-2-1,0 1 1,-1-1-1,-24 23 1,25-28-12,0-1 0,-1 0 0,-1 0 1,1-1-1,-1-1 0,-1 0 0,1-1 0,-1 0 1,-20 6-1,28-10-122,1-1 0,-1 0 0,0 0 1,0 0-1,0-1 0,0 1 0,1-1 0,-1 0 1,0-1-1,0 1 0,0-1 0,0 0 0,0 0 1,1 0-1,-1-1 0,1 0 0,-1 0 0,1 0 1,-1 0-1,1-1 0,0 1 0,0-1 0,0 0 1,1-1-1,-1 1 0,1-1 0,0 1 0,0-1 1,0 0-1,0 0 0,0 0 0,1 0 0,0-1 1,0 1-1,0-1 0,1 0 0,-1 1 0,1-1 1,0 0-1,0 0 0,1 1 0,-1-9 1,1-4-266,1 1 1,3-18 0,3-7-262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0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13051,'3'-1'199,"-1"0"0,1 0 0,-1 1 1,1-1-1,-1 1 0,1-1 0,-1 1 1,1 0-1,0 0 0,-1 0 0,1 0 0,-1 1 1,1-1-1,0 1 0,-1-1 0,0 1 1,1 0-1,-1 0 0,1 0 0,-1 0 0,0 1 1,4 2-1,7 5 458,-1 0 1,19 19 0,-20-19-485,27 27 169,-2 1-1,-1 2 1,-2 1-1,-2 2 1,-2 1 0,-1 1-1,-3 2 1,-1 0-1,-3 2 1,-1 0 0,-3 1-1,-2 1 1,-2 0-1,-2 1 1,-3 1 0,-2-1-1,-2 1 1,-2 0-1,-6 59 1,-8-21-401,-3-1 0,-49 156 0,-83 161-2858,141-391 2766,-10 28-546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2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68 15907,'1'-7'550,"1"1"-1,-1-1 0,0 1 1,0-1-1,-1 1 0,-1-12 0,2 8 3217,1 17-3014,1 13-466,2 90 623,10 201-342,39 209-495,-44-438-46,-4 1 0,-5 118 0,12 148 22,-12-338-47,0 5 9,0 1-1,1-1 1,1 0-1,6 19 1,-12-50 87,0 0-1,1-1 1,0-20-1,0-7-90,-75-497-1475,-3-38 984,73 436 503,-2-25 123,5 145 124,3 18-50,0 14-215,36 469-276,-20-344 224,-10-91 50,29 453-669,-26-177-324,-9-340 1064,-9-36 1,1 10 17,-41-435 245,30-2-982,22 324 479,-3-60 132,1 214 46,-1 1-1,1 0 0,-1 0 1,0 0-1,0-1 0,0 1 1,-1 0-1,-3-7 1,5 11-9,0 0 1,0 0 0,0-1 0,0 1 0,-1 0 0,1 0 0,0 0-1,0 0 1,0 0 0,0 0 0,0 0 0,0-1 0,-1 1 0,1 0-1,0 0 1,0 0 0,0 0 0,0 0 0,-1 0 0,1 0 0,0 0 0,0 0-1,0 0 1,0 0 0,-1 0 0,1 0 0,0 0 0,0 0 0,0 0-1,0 0 1,0 0 0,-1 0 0,1 0 0,0 0 0,0 0 0,0 0-1,0 1 1,-1-1 0,1 0 0,0 0 0,0 0 0,0 0 0,0 0-1,0 0 1,0 0 0,0 1 0,-1-1 0,1 0 0,0 0 0,0 0-1,0 0 1,0 0 0,0 1 0,0-1 0,0 0 0,0 0 0,0 0-1,0 0 1,0 1 0,0-1 0,0 0 0,0 0 0,0 1 0,-3 11-68,2 13 5,2 0-1,0 0 0,10 47 0,-3-22 24,48 508 25,27 131-3574,-81-676 3223,-5-42-925,-4 8 1015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33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14763,'25'-31'2117,"2"0"-1,59-52 0,-76 75-1868,0 0-1,1 1 0,-1 0 0,1 1 0,1 0 1,-1 1-1,1 0 0,0 1 0,0 0 0,0 1 1,1 0-1,-1 1 0,21-1 0,-30 3-230,0 0 1,-1 0-1,1 0 0,0 0 0,0 0 1,-1 1-1,1-1 0,0 1 0,-1 0 1,1 0-1,-1 0 0,1 0 0,-1 0 1,1 1-1,-1-1 0,0 1 0,0 0 1,0-1-1,1 1 0,-2 0 0,1 0 1,0 0-1,0 1 0,-1-1 0,1 0 1,-1 1-1,0-1 0,1 0 0,-1 1 1,0 0-1,-1-1 0,1 1 0,0 0 1,0 5-1,-1 0-3,0 1-1,0-1 1,0 0 0,-1 1 0,-1-1-1,1 0 1,-1 0 0,-1 1 0,0-2-1,-5 13 1,-7 7 73,-1 0 0,-1-2 1,-1 0-1,-1-1 0,-28 27 0,-120 100 640,165-150-717,1 0-1,-21 22 123,21-23-129,1 1 0,-1-1 0,1 1 0,0 0-1,-1-1 1,1 1 0,-1-1 0,1 1 0,0 0 0,-1-1 0,1 1 0,0 0 0,0 0-1,0-1 1,0 1 0,-1 0 0,1-1 0,0 1 0,0 0 0,0 0 0,1-1 0,-1 1-1,0 0 1,0 0 0,0-1 0,0 1 0,1 0 0,-1-1 0,0 1 0,1 0-1,-1-1 1,0 1 0,1-1 0,-1 1 0,1 0 0,-1-1 0,1 1 0,-1-1 0,2 1-1,2 1-13,0 0 0,0 0 0,1 0-1,-1-1 1,0 0 0,1 0 0,-1 0 0,8 0-1,40 1-404,-44-2 357,158-9 494,-111 3-492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100 133 6833,'-7'-21'956,"5"18"-989,1-1 1,-1 0-1,1 0 1,0 0-1,0 1 1,0-6 0,1-1 621,-1 3 676,1 0 0,-1 1 0,0-1 0,0 1 0,-5-13 1555,-1 0-93,3 43 536,0 45-3116,1 10-12,0-41 91,5 57 0,6-30-215,3 71 75,-2 222-27,3-220-47,-25 153 45,11-262 44,2-29-99,0 0 0,0 0 0,0 0 0,0 0 0,0 0 0,0 0 0,0 0 0,0 0 0,0 0-1,0 0 1,0 0 0,0 0 0,0 0 0,0 0 0,0 0 0,0 0 0,0 0 0,0 0 0,-1 0 0,1 0 0,0 0 0,0 0 0,0 0 0,0 0 0,0 0 0,0 0 0,0 0 0,0 0 0,0 0 0,0 0 0,0 0 0,0 0 0,0 0 0,0 0 0,0 0 0,0 0-1,-3-17 40,-6-186-13,2 20-14,2 120-13,-6-131 1,10 111 45,-21-138 0,14 160-24,-3 3 81,10 54-110,1 0-1,0 0 1,0 1 0,0-1-1,0 0 1,1 0-1,0 0 1,-1 1-1,1-1 1,1 0 0,1-4-1,3-14 59,-5 21 4,1 29-123,1 1 1,10 38-1,4 29-41,-2 52-228,21 167-616,-28-243 338,-3 107 1,-5-164 918,1-3-253,0-5 31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17900,'0'0'1416,"3"-3"-1424,2-1-304,-3-5 608,5 1-64,2-7-112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3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17508,'8'0'1784,"4"2"-1040,2 1-304,15-3 1209,7-2-753,8-2-256,6 1-136,3-1-208,0 0-120,-3 1-280,-2 0-224,-14 3-544,-5 4-224,-13 5 832,-4 2-208,-7 4-217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3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17716,'17'16'1648,"8"-10"-1056,2-5-224,13-7 641,4-2-193,6-7-456,1-3-424,-5-5 160,-3-3-80,-8 3-128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3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17252,'2'0'202,"1"-1"0,-1 1 0,1 0 0,-1 0 0,1 0 0,-1 0 0,1 0 0,-1 1 0,1-1 0,-1 1 0,0 0 0,1 0 0,-1 0 0,0 0 1,1 0-1,-1 0 0,0 0 0,0 1 0,0-1 0,0 1 0,3 2 0,3 4-59,0-1 0,0 1 1,12 16-1,-16-18-135,-1 1 1,0-1-1,0 1 0,0 0 0,-1 0 0,0 0 1,0 0-1,-1 1 0,0-1 0,0 0 1,-1 1-1,0-1 0,0 0 0,0 1 0,-1-1 1,0 0-1,-1 0 0,-2 9 0,-6 16-52,-1-2 0,-26 52-1,34-76 14,-93 172-502,69-128 385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15123,'1'-10'2130,"-8"21"-850,-10 21 642,10-14-1683,0 1 1,1-1-1,1 1 1,1 0-1,1 0 0,0 0 1,2 1-1,0-1 0,1 1 1,1-1-1,6 37 1,-6-52-216,-1 0 0,1 0-1,0-1 1,1 1 0,-1-1 0,1 1 0,-1-1 0,1 0 0,0 0 0,0 1 0,1-1 0,-1 0 0,1-1 0,-1 1 0,1 0 0,0-1 0,0 0 0,0 1 0,0-1 0,0-1-1,1 1 1,-1 0 0,1-1 0,-1 1 0,1-1 0,-1 0 0,1 0 0,0-1 0,-1 1 0,1-1 0,0 0 0,0 0 0,-1 0 0,1 0 0,0 0 0,0-1 0,-1 0 0,1 0-1,0 0 1,-1 0 0,1-1 0,-1 1 0,7-5 0,5-3 115,0-2 0,0 0 0,-1-1-1,-1 0 1,0-1 0,0 0 0,17-27 0,12-10 152,-33 44-261,-4 8-13,-1 16-9,-3-15-10,0 10 3,4 23-40,11 43-1,-13-69 29,0-1 0,0 0-1,1 0 1,0 0 0,0-1 0,1 1-1,0-1 1,0 0 0,13 13-1,-16-19 13,0 0-1,0 0 0,0 0 0,0-1 0,0 1 0,1-1 0,-1 0 0,0 1 0,1-1 0,-1 0 0,1 0 0,-1-1 0,1 1 0,0 0 0,-1-1 0,1 0 0,0 1 0,5-2 0,-5 1 9,1-1 0,0 0 0,0 0 0,-1-1 0,1 1 0,0-1 0,-1 0 0,0 0 1,1 0-1,-1 0 0,5-5 0,1-2 64,0 0 1,-1-1-1,0 0 1,-1 0-1,0-1 1,0 0-1,5-13 1,-8 14 30,0-1 0,-1 1 1,0-1-1,-1 0 0,0 0 0,-1 0 1,0 0-1,-1-18 0,0 23-50,0 0 0,-1 0 0,0 0 0,0 0 0,0 0 0,-1 0 0,0 0 0,0 0 0,-1 1-1,0-1 1,0 1 0,0 0 0,0-1 0,-1 1 0,0 1 0,-8-9 0,11 12-80,-1-1 0,1 1 1,-1 0-1,0-1 0,1 1 0,-1 0 1,0 0-1,0 1 0,1-1 0,-1 0 0,0 0 1,0 1-1,0-1 0,0 1 0,0 0 1,0 0-1,0 0 0,0 0 0,0 0 0,0 0 1,0 0-1,0 0 0,0 1 0,0-1 1,0 1-1,1-1 0,-1 1 0,0 0 0,0 0 1,0 0-1,1 0 0,-1 0 0,0 0 0,1 1 1,-1-1-1,-1 3 0,1-2-19,1 0 1,0 0-1,0 0 0,-1 0 0,1 0 0,1 0 0,-1 1 1,0-1-1,1 0 0,-1 0 0,1 1 0,-1-1 1,1 1-1,0-1 0,0 0 0,0 1 0,0-1 0,1 1 1,-1-1-1,1 0 0,-1 1 0,1-1 0,0 0 1,0 0-1,0 0 0,0 0 0,0 1 0,1-1 0,-1-1 1,3 4-1,9 8-381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13 13643,'0'-1'81,"0"0"1,-1 1-1,1-1 0,0 1 1,0-1-1,0 0 1,-1 1-1,1-1 0,0 1 1,-1-1-1,1 1 1,0-1-1,-1 1 0,1 0 1,-1-1-1,1 1 1,-1-1-1,1 1 0,-1 0 1,1-1-1,-1 1 0,1 0 1,-1 0-1,1 0 1,-1-1-1,0 1 0,1 0 1,-1 0-1,1 0 1,-1 0-1,0 0 0,1 0 1,-1 0-1,1 0 1,-1 0-1,0 0 0,1 0 1,-1 0-1,1 1 0,-1-1 1,1 0-1,-1 0 1,0 1-1,-29 9 2419,16-2-1874,0-1-1,1 2 1,0 0-1,0 0 1,1 1-1,0 1 1,1 0-1,0 0 1,-9 14-1,13-17-538,1 0 1,1 1-1,-1 0 1,2 0-1,-1 0 0,1 1 1,0-1-1,1 1 1,0 0-1,1 0 0,0 0 1,1 0-1,-1 0 0,2 19 1,0-27-81,0 0 1,0 0-1,1 0 1,-1 0 0,0 0-1,1 0 1,0 0-1,-1 0 1,1-1-1,0 1 1,0 0-1,0 0 1,0-1 0,0 1-1,1 0 1,2 2-1,-3-3-4,0-1 0,0 1 0,1 0 0,-1-1 1,0 1-1,1-1 0,-1 1 0,1-1 0,-1 0 0,1 0 0,-1 1 0,0-1 0,1 0 0,-1 0 0,1-1 0,-1 1 0,3-1 1,2 0-2,0-1 0,0-1 0,-1 1 0,0-1 0,1 0 1,-1 0-1,0-1 0,0 1 0,6-7 0,4-8 5,0 0 0,0 0 0,-2-1 0,0-1 0,-2 0 0,0-1 0,-1 0 0,-1-1 0,-1 0 1,7-32-1,-20 80-37,2 0 0,0 0 0,2 1 0,3 37 0,-1-60 30,-1 0 0,1-1-1,0 1 1,-1-1 0,2 1-1,-1 0 1,0-1 0,1 0 0,2 6-1,-3-8 2,0 0 0,0-1 0,-1 1 1,1 0-1,0 0 0,0 0 0,0 0 0,0-1 0,0 1 0,0 0 0,0-1 0,0 1 0,0-1 0,1 0 0,-1 1 0,0-1 0,0 0 0,0 1 0,1-1 0,-1 0 1,0 0-1,0 0 0,0 0 0,1 0 0,-1 0 0,0-1 0,0 1 0,0 0 0,1-1 0,-1 1 0,0 0 0,2-2 0,7-4 0,0 0-1,-1 0 0,1-1 1,-1-1-1,-1 1 1,1-1-1,6-10 0,-6 8-17,0 1-1,0 0 0,1 1 0,0 0 0,17-11 0,-26 19 13,0-1 0,1 0 0,-1 1 0,0-1 0,0 0 1,1 1-1,-1 0 0,0-1 0,1 1 0,-1 0 0,0 0 0,1 0 0,-1-1 0,1 2 0,-1-1 0,0 0 0,1 0 0,-1 0 0,0 1 0,1-1 0,-1 0 0,0 1 1,1-1-1,-1 1 0,0 0 0,0-1 0,0 1 0,1 0 0,-1 0 0,0 0 0,0 0 0,0 0 0,0 0 0,-1 0 0,1 0 0,0 0 0,0 0 0,-1 0 0,1 1 1,0-1-1,-1 0 0,1 0 0,-1 2 0,4 8-7,-1 0-1,-1 0 1,0 1 0,1 15 0,-1-8 50,-2-18-27,0 1 0,1 0 0,-1-1 0,0 1 0,1 0 0,-1-1 0,1 1 0,-1-1 0,1 1 0,0-1 0,0 1-1,0-1 1,0 1 0,0-1 0,0 0 0,1 2 0,-1-3-2,0 0 0,0 1 0,0-1-1,0 0 1,0 0 0,0 0 0,0 0 0,0 0-1,0 0 1,0 0 0,0 0 0,0 0-1,0 0 1,0-1 0,0 1 0,0 0 0,0-1-1,0 1 1,0-1 0,0 1 0,0-1-1,0 1 1,-1-1 0,1 0 0,0 1 0,0-1-1,0-1 1,12-10 92,0 0 0,19-26 0,-24 27-94,1 1 0,-1 0-1,1 1 1,1 0 0,0 0 0,18-12 0,-27 20-12,1 0 0,-1 1 0,0-1 0,1 0 0,-1 0 0,0 1 0,1-1 0,-1 1 0,1-1 0,-1 1 0,1 0 0,-1 0 0,1-1 0,-1 1 0,1 0 0,-1 0 0,1 1-1,-1-1 1,0 0 0,1 0 0,-1 1 0,1-1 0,-1 1 0,1-1 0,-1 1 0,0-1 0,1 1 0,-1 0 0,0 0 0,0 0 0,1 0 0,-1 0 0,0 0 0,0 0 0,0 0 0,0 0 0,0 0 0,-1 1 0,1-1 0,0 0 0,0 3 0,3 6-41,0 0 0,-1 0 0,-1 1 0,3 20 0,0-5-187,-5-26 168,0 1-1,0 0 0,0 0 1,0 0-1,1-1 0,-1 1 0,0 0 1,1 0-1,-1-1 0,0 1 0,1 0 1,-1-1-1,1 1 0,-1 0 1,1-1-1,0 2 0,0-2 51,-1 0-1,0 0 1,1 0 0,-1 0 0,0 0-1,1 0 1,-1 0 0,0 0-1,1 0 1,-1 0 0,0 0-1,0 0 1,1-1 0,-1 1-1,0 0 1,1 0 0,-1 0-1,0 0 1,0 0 0,1-1 0,-1 1-1,0 0 1,0 0 0,1-1-1,-1 1 1,0 0 0,1-1-1,15-28-99,-11 19-175,10-15-182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20316,'-12'57'2572,"7"-34"-1418,-4 31 0,8-52-1077,1-1-1,0 0 1,0 0-1,0 0 1,0 0 0,0 0-1,0 1 1,0-1-1,0 0 1,0 0 0,1 0-1,-1 0 1,0 0-1,1 1 1,-1-1 0,1 0-1,-1 0 1,1 0-1,0 1 1,0-1-42,0-1 0,-1 0 0,1 0 0,0 0 0,-1 0 0,1 1 0,0-1 0,-1 0 0,1 0 0,0 0 0,-1 0 0,1 0 0,0-1 1,0 1-1,-1 0 0,1 0 0,-1 0 0,1-1 0,0 1 0,-1 0 0,1 0 0,0-1 0,0 0 0,5-3-9,0-1 0,0 1 0,-1-1 0,9-10 0,17-24-249,-15 18-31,24-24-1,-39 44 233,0-1 1,0 1-1,1 0 0,-1 0 0,0 0 1,1 0-1,-1 0 0,1 0 0,-1 0 1,1 0-1,-1 1 0,1-1 0,0 1 1,-1-1-1,1 1 0,0-1 0,0 1 1,-1 0-1,4 0 0,-3 0 16,-1 1 1,1-1-1,-1 1 0,0 0 0,0-1 0,1 1 1,-1 0-1,0 0 0,0 0 0,0 0 0,0 0 0,0 0 1,0 0-1,0 1 0,0-1 0,0 0 0,-1 0 1,2 3-1,2 7 76,0 1-1,0-1 1,-2 1 0,3 19 0,-3-18 49,1-4-230,-1-4-189,-4-5-4,-7-8 127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23741,'-1'3'1856,"-2"11"-1415,0 5-241,3 8 616,2 3-240,3 5-280,3-1-312,2-2-672,0-8-272,0-11-377,0-10 1017,-3-15-280,-4-6-240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06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17036,'-4'0'1616,"1"8"-1032,2-1-408,2 0 2385,-1-4-1857,13-5-120,0-3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13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62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0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7.xml"/><Relationship Id="rId299" Type="http://schemas.openxmlformats.org/officeDocument/2006/relationships/customXml" Target="../ink/ink977.xml"/><Relationship Id="rId21" Type="http://schemas.openxmlformats.org/officeDocument/2006/relationships/customXml" Target="../ink/ink839.xml"/><Relationship Id="rId63" Type="http://schemas.openxmlformats.org/officeDocument/2006/relationships/customXml" Target="../ink/ink860.xml"/><Relationship Id="rId159" Type="http://schemas.openxmlformats.org/officeDocument/2006/relationships/customXml" Target="../ink/ink908.xml"/><Relationship Id="rId324" Type="http://schemas.openxmlformats.org/officeDocument/2006/relationships/image" Target="../media/image840.png"/><Relationship Id="rId366" Type="http://schemas.openxmlformats.org/officeDocument/2006/relationships/image" Target="../media/image861.png"/><Relationship Id="rId170" Type="http://schemas.openxmlformats.org/officeDocument/2006/relationships/image" Target="../media/image678.png"/><Relationship Id="rId226" Type="http://schemas.openxmlformats.org/officeDocument/2006/relationships/image" Target="../media/image705.png"/><Relationship Id="rId433" Type="http://schemas.openxmlformats.org/officeDocument/2006/relationships/customXml" Target="../ink/ink1044.xml"/><Relationship Id="rId268" Type="http://schemas.openxmlformats.org/officeDocument/2006/relationships/image" Target="../media/image749.png"/><Relationship Id="rId475" Type="http://schemas.openxmlformats.org/officeDocument/2006/relationships/customXml" Target="../ink/ink1065.xml"/><Relationship Id="rId32" Type="http://schemas.openxmlformats.org/officeDocument/2006/relationships/image" Target="../media/image609.png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335" Type="http://schemas.openxmlformats.org/officeDocument/2006/relationships/customXml" Target="../ink/ink995.xml"/><Relationship Id="rId377" Type="http://schemas.openxmlformats.org/officeDocument/2006/relationships/customXml" Target="../ink/ink1016.xml"/><Relationship Id="rId5" Type="http://schemas.openxmlformats.org/officeDocument/2006/relationships/customXml" Target="../ink/ink831.xml"/><Relationship Id="rId181" Type="http://schemas.openxmlformats.org/officeDocument/2006/relationships/customXml" Target="../ink/ink919.xml"/><Relationship Id="rId237" Type="http://schemas.openxmlformats.org/officeDocument/2006/relationships/customXml" Target="../ink/ink946.xml"/><Relationship Id="rId402" Type="http://schemas.openxmlformats.org/officeDocument/2006/relationships/image" Target="../media/image879.png"/><Relationship Id="rId279" Type="http://schemas.openxmlformats.org/officeDocument/2006/relationships/customXml" Target="../ink/ink967.xml"/><Relationship Id="rId444" Type="http://schemas.openxmlformats.org/officeDocument/2006/relationships/image" Target="../media/image900.png"/><Relationship Id="rId43" Type="http://schemas.openxmlformats.org/officeDocument/2006/relationships/customXml" Target="../ink/ink850.xml"/><Relationship Id="rId139" Type="http://schemas.openxmlformats.org/officeDocument/2006/relationships/customXml" Target="../ink/ink898.xml"/><Relationship Id="rId290" Type="http://schemas.openxmlformats.org/officeDocument/2006/relationships/image" Target="../media/image760.png"/><Relationship Id="rId304" Type="http://schemas.openxmlformats.org/officeDocument/2006/relationships/image" Target="../media/image767.png"/><Relationship Id="rId346" Type="http://schemas.openxmlformats.org/officeDocument/2006/relationships/image" Target="../media/image851.png"/><Relationship Id="rId388" Type="http://schemas.openxmlformats.org/officeDocument/2006/relationships/image" Target="../media/image872.png"/><Relationship Id="rId85" Type="http://schemas.openxmlformats.org/officeDocument/2006/relationships/customXml" Target="../ink/ink871.xml"/><Relationship Id="rId150" Type="http://schemas.openxmlformats.org/officeDocument/2006/relationships/image" Target="../media/image668.png"/><Relationship Id="rId192" Type="http://schemas.openxmlformats.org/officeDocument/2006/relationships/image" Target="../media/image689.png"/><Relationship Id="rId206" Type="http://schemas.openxmlformats.org/officeDocument/2006/relationships/image" Target="../media/image696.png"/><Relationship Id="rId413" Type="http://schemas.openxmlformats.org/officeDocument/2006/relationships/customXml" Target="../ink/ink1034.xml"/><Relationship Id="rId248" Type="http://schemas.openxmlformats.org/officeDocument/2006/relationships/image" Target="../media/image716.png"/><Relationship Id="rId455" Type="http://schemas.openxmlformats.org/officeDocument/2006/relationships/customXml" Target="../ink/ink1055.xml"/><Relationship Id="rId12" Type="http://schemas.openxmlformats.org/officeDocument/2006/relationships/image" Target="../media/image599.png"/><Relationship Id="rId108" Type="http://schemas.openxmlformats.org/officeDocument/2006/relationships/image" Target="../media/image647.png"/><Relationship Id="rId315" Type="http://schemas.openxmlformats.org/officeDocument/2006/relationships/customXml" Target="../ink/ink985.xml"/><Relationship Id="rId357" Type="http://schemas.openxmlformats.org/officeDocument/2006/relationships/customXml" Target="../ink/ink1006.xml"/><Relationship Id="rId54" Type="http://schemas.openxmlformats.org/officeDocument/2006/relationships/image" Target="../media/image620.png"/><Relationship Id="rId96" Type="http://schemas.openxmlformats.org/officeDocument/2006/relationships/image" Target="../media/image641.png"/><Relationship Id="rId161" Type="http://schemas.openxmlformats.org/officeDocument/2006/relationships/customXml" Target="../ink/ink909.xml"/><Relationship Id="rId217" Type="http://schemas.openxmlformats.org/officeDocument/2006/relationships/customXml" Target="../ink/ink936.xml"/><Relationship Id="rId399" Type="http://schemas.openxmlformats.org/officeDocument/2006/relationships/customXml" Target="../ink/ink1027.xml"/><Relationship Id="rId259" Type="http://schemas.openxmlformats.org/officeDocument/2006/relationships/customXml" Target="../ink/ink957.xml"/><Relationship Id="rId424" Type="http://schemas.openxmlformats.org/officeDocument/2006/relationships/image" Target="../media/image890.png"/><Relationship Id="rId466" Type="http://schemas.openxmlformats.org/officeDocument/2006/relationships/image" Target="../media/image911.png"/><Relationship Id="rId23" Type="http://schemas.openxmlformats.org/officeDocument/2006/relationships/customXml" Target="../ink/ink840.xml"/><Relationship Id="rId119" Type="http://schemas.openxmlformats.org/officeDocument/2006/relationships/customXml" Target="../ink/ink888.xml"/><Relationship Id="rId270" Type="http://schemas.openxmlformats.org/officeDocument/2006/relationships/image" Target="../media/image750.png"/><Relationship Id="rId326" Type="http://schemas.openxmlformats.org/officeDocument/2006/relationships/image" Target="../media/image841.png"/><Relationship Id="rId65" Type="http://schemas.openxmlformats.org/officeDocument/2006/relationships/customXml" Target="../ink/ink861.xml"/><Relationship Id="rId130" Type="http://schemas.openxmlformats.org/officeDocument/2006/relationships/image" Target="../media/image658.png"/><Relationship Id="rId368" Type="http://schemas.openxmlformats.org/officeDocument/2006/relationships/image" Target="../media/image862.png"/><Relationship Id="rId172" Type="http://schemas.openxmlformats.org/officeDocument/2006/relationships/image" Target="../media/image679.png"/><Relationship Id="rId228" Type="http://schemas.openxmlformats.org/officeDocument/2006/relationships/image" Target="../media/image706.png"/><Relationship Id="rId435" Type="http://schemas.openxmlformats.org/officeDocument/2006/relationships/customXml" Target="../ink/ink1045.xml"/><Relationship Id="rId477" Type="http://schemas.openxmlformats.org/officeDocument/2006/relationships/customXml" Target="../ink/ink1066.xml"/><Relationship Id="rId281" Type="http://schemas.openxmlformats.org/officeDocument/2006/relationships/customXml" Target="../ink/ink968.xml"/><Relationship Id="rId337" Type="http://schemas.openxmlformats.org/officeDocument/2006/relationships/customXml" Target="../ink/ink996.xml"/><Relationship Id="rId34" Type="http://schemas.openxmlformats.org/officeDocument/2006/relationships/image" Target="../media/image610.png"/><Relationship Id="rId76" Type="http://schemas.openxmlformats.org/officeDocument/2006/relationships/image" Target="../media/image631.png"/><Relationship Id="rId141" Type="http://schemas.openxmlformats.org/officeDocument/2006/relationships/customXml" Target="../ink/ink899.xml"/><Relationship Id="rId379" Type="http://schemas.openxmlformats.org/officeDocument/2006/relationships/customXml" Target="../ink/ink1017.xml"/><Relationship Id="rId7" Type="http://schemas.openxmlformats.org/officeDocument/2006/relationships/customXml" Target="../ink/ink832.xml"/><Relationship Id="rId183" Type="http://schemas.openxmlformats.org/officeDocument/2006/relationships/customXml" Target="../ink/ink920.xml"/><Relationship Id="rId239" Type="http://schemas.openxmlformats.org/officeDocument/2006/relationships/customXml" Target="../ink/ink947.xml"/><Relationship Id="rId390" Type="http://schemas.openxmlformats.org/officeDocument/2006/relationships/image" Target="../media/image873.png"/><Relationship Id="rId404" Type="http://schemas.openxmlformats.org/officeDocument/2006/relationships/image" Target="../media/image880.png"/><Relationship Id="rId446" Type="http://schemas.openxmlformats.org/officeDocument/2006/relationships/image" Target="../media/image901.png"/><Relationship Id="rId250" Type="http://schemas.openxmlformats.org/officeDocument/2006/relationships/image" Target="../media/image740.png"/><Relationship Id="rId292" Type="http://schemas.openxmlformats.org/officeDocument/2006/relationships/image" Target="../media/image761.png"/><Relationship Id="rId306" Type="http://schemas.openxmlformats.org/officeDocument/2006/relationships/image" Target="../media/image768.png"/><Relationship Id="rId45" Type="http://schemas.openxmlformats.org/officeDocument/2006/relationships/customXml" Target="../ink/ink851.xml"/><Relationship Id="rId87" Type="http://schemas.openxmlformats.org/officeDocument/2006/relationships/customXml" Target="../ink/ink872.xml"/><Relationship Id="rId110" Type="http://schemas.openxmlformats.org/officeDocument/2006/relationships/image" Target="../media/image648.png"/><Relationship Id="rId348" Type="http://schemas.openxmlformats.org/officeDocument/2006/relationships/image" Target="../media/image852.png"/><Relationship Id="rId152" Type="http://schemas.openxmlformats.org/officeDocument/2006/relationships/image" Target="../media/image669.png"/><Relationship Id="rId194" Type="http://schemas.openxmlformats.org/officeDocument/2006/relationships/image" Target="../media/image690.png"/><Relationship Id="rId208" Type="http://schemas.openxmlformats.org/officeDocument/2006/relationships/image" Target="../media/image697.png"/><Relationship Id="rId415" Type="http://schemas.openxmlformats.org/officeDocument/2006/relationships/customXml" Target="../ink/ink1035.xml"/><Relationship Id="rId457" Type="http://schemas.openxmlformats.org/officeDocument/2006/relationships/customXml" Target="../ink/ink1056.xml"/><Relationship Id="rId261" Type="http://schemas.openxmlformats.org/officeDocument/2006/relationships/customXml" Target="../ink/ink958.xml"/><Relationship Id="rId14" Type="http://schemas.openxmlformats.org/officeDocument/2006/relationships/image" Target="../media/image600.png"/><Relationship Id="rId56" Type="http://schemas.openxmlformats.org/officeDocument/2006/relationships/image" Target="../media/image621.png"/><Relationship Id="rId317" Type="http://schemas.openxmlformats.org/officeDocument/2006/relationships/customXml" Target="../ink/ink986.xml"/><Relationship Id="rId359" Type="http://schemas.openxmlformats.org/officeDocument/2006/relationships/customXml" Target="../ink/ink1007.xml"/><Relationship Id="rId98" Type="http://schemas.openxmlformats.org/officeDocument/2006/relationships/image" Target="../media/image642.png"/><Relationship Id="rId121" Type="http://schemas.openxmlformats.org/officeDocument/2006/relationships/customXml" Target="../ink/ink889.xml"/><Relationship Id="rId163" Type="http://schemas.openxmlformats.org/officeDocument/2006/relationships/customXml" Target="../ink/ink910.xml"/><Relationship Id="rId219" Type="http://schemas.openxmlformats.org/officeDocument/2006/relationships/customXml" Target="../ink/ink937.xml"/><Relationship Id="rId370" Type="http://schemas.openxmlformats.org/officeDocument/2006/relationships/image" Target="../media/image863.png"/><Relationship Id="rId426" Type="http://schemas.openxmlformats.org/officeDocument/2006/relationships/image" Target="../media/image891.png"/><Relationship Id="rId230" Type="http://schemas.openxmlformats.org/officeDocument/2006/relationships/image" Target="../media/image707.png"/><Relationship Id="rId468" Type="http://schemas.openxmlformats.org/officeDocument/2006/relationships/image" Target="../media/image912.png"/><Relationship Id="rId25" Type="http://schemas.openxmlformats.org/officeDocument/2006/relationships/customXml" Target="../ink/ink841.xml"/><Relationship Id="rId67" Type="http://schemas.openxmlformats.org/officeDocument/2006/relationships/customXml" Target="../ink/ink862.xml"/><Relationship Id="rId272" Type="http://schemas.openxmlformats.org/officeDocument/2006/relationships/image" Target="../media/image751.png"/><Relationship Id="rId328" Type="http://schemas.openxmlformats.org/officeDocument/2006/relationships/image" Target="../media/image842.png"/><Relationship Id="rId132" Type="http://schemas.openxmlformats.org/officeDocument/2006/relationships/image" Target="../media/image659.png"/><Relationship Id="rId174" Type="http://schemas.openxmlformats.org/officeDocument/2006/relationships/image" Target="../media/image680.png"/><Relationship Id="rId381" Type="http://schemas.openxmlformats.org/officeDocument/2006/relationships/customXml" Target="../ink/ink1018.xml"/><Relationship Id="rId241" Type="http://schemas.openxmlformats.org/officeDocument/2006/relationships/customXml" Target="../ink/ink948.xml"/><Relationship Id="rId437" Type="http://schemas.openxmlformats.org/officeDocument/2006/relationships/customXml" Target="../ink/ink1046.xml"/><Relationship Id="rId479" Type="http://schemas.openxmlformats.org/officeDocument/2006/relationships/customXml" Target="../ink/ink1067.xml"/><Relationship Id="rId36" Type="http://schemas.openxmlformats.org/officeDocument/2006/relationships/image" Target="../media/image611.png"/><Relationship Id="rId283" Type="http://schemas.openxmlformats.org/officeDocument/2006/relationships/customXml" Target="../ink/ink969.xml"/><Relationship Id="rId339" Type="http://schemas.openxmlformats.org/officeDocument/2006/relationships/customXml" Target="../ink/ink997.xml"/><Relationship Id="rId78" Type="http://schemas.openxmlformats.org/officeDocument/2006/relationships/image" Target="../media/image632.png"/><Relationship Id="rId101" Type="http://schemas.openxmlformats.org/officeDocument/2006/relationships/customXml" Target="../ink/ink879.xml"/><Relationship Id="rId143" Type="http://schemas.openxmlformats.org/officeDocument/2006/relationships/customXml" Target="../ink/ink900.xml"/><Relationship Id="rId185" Type="http://schemas.openxmlformats.org/officeDocument/2006/relationships/customXml" Target="../ink/ink921.xml"/><Relationship Id="rId350" Type="http://schemas.openxmlformats.org/officeDocument/2006/relationships/image" Target="../media/image853.png"/><Relationship Id="rId406" Type="http://schemas.openxmlformats.org/officeDocument/2006/relationships/image" Target="../media/image881.png"/><Relationship Id="rId9" Type="http://schemas.openxmlformats.org/officeDocument/2006/relationships/customXml" Target="../ink/ink833.xml"/><Relationship Id="rId210" Type="http://schemas.openxmlformats.org/officeDocument/2006/relationships/image" Target="../media/image698.png"/><Relationship Id="rId392" Type="http://schemas.openxmlformats.org/officeDocument/2006/relationships/image" Target="../media/image874.png"/><Relationship Id="rId448" Type="http://schemas.openxmlformats.org/officeDocument/2006/relationships/image" Target="../media/image902.png"/><Relationship Id="rId252" Type="http://schemas.openxmlformats.org/officeDocument/2006/relationships/image" Target="../media/image741.png"/><Relationship Id="rId294" Type="http://schemas.openxmlformats.org/officeDocument/2006/relationships/image" Target="../media/image762.png"/><Relationship Id="rId308" Type="http://schemas.openxmlformats.org/officeDocument/2006/relationships/image" Target="../media/image769.png"/><Relationship Id="rId47" Type="http://schemas.openxmlformats.org/officeDocument/2006/relationships/customXml" Target="../ink/ink852.xml"/><Relationship Id="rId89" Type="http://schemas.openxmlformats.org/officeDocument/2006/relationships/customXml" Target="../ink/ink873.xml"/><Relationship Id="rId112" Type="http://schemas.openxmlformats.org/officeDocument/2006/relationships/image" Target="../media/image649.png"/><Relationship Id="rId154" Type="http://schemas.openxmlformats.org/officeDocument/2006/relationships/image" Target="../media/image670.png"/><Relationship Id="rId361" Type="http://schemas.openxmlformats.org/officeDocument/2006/relationships/customXml" Target="../ink/ink1008.xml"/><Relationship Id="rId196" Type="http://schemas.openxmlformats.org/officeDocument/2006/relationships/image" Target="../media/image691.png"/><Relationship Id="rId417" Type="http://schemas.openxmlformats.org/officeDocument/2006/relationships/customXml" Target="../ink/ink1036.xml"/><Relationship Id="rId459" Type="http://schemas.openxmlformats.org/officeDocument/2006/relationships/customXml" Target="../ink/ink1057.xml"/><Relationship Id="rId16" Type="http://schemas.openxmlformats.org/officeDocument/2006/relationships/image" Target="../media/image601.png"/><Relationship Id="rId221" Type="http://schemas.openxmlformats.org/officeDocument/2006/relationships/customXml" Target="../ink/ink938.xml"/><Relationship Id="rId263" Type="http://schemas.openxmlformats.org/officeDocument/2006/relationships/customXml" Target="../ink/ink959.xml"/><Relationship Id="rId319" Type="http://schemas.openxmlformats.org/officeDocument/2006/relationships/customXml" Target="../ink/ink987.xml"/><Relationship Id="rId470" Type="http://schemas.openxmlformats.org/officeDocument/2006/relationships/image" Target="../media/image285.png"/><Relationship Id="rId58" Type="http://schemas.openxmlformats.org/officeDocument/2006/relationships/image" Target="../media/image622.png"/><Relationship Id="rId123" Type="http://schemas.openxmlformats.org/officeDocument/2006/relationships/customXml" Target="../ink/ink890.xml"/><Relationship Id="rId330" Type="http://schemas.openxmlformats.org/officeDocument/2006/relationships/image" Target="../media/image843.png"/><Relationship Id="rId165" Type="http://schemas.openxmlformats.org/officeDocument/2006/relationships/customXml" Target="../ink/ink911.xml"/><Relationship Id="rId372" Type="http://schemas.openxmlformats.org/officeDocument/2006/relationships/image" Target="../media/image864.png"/><Relationship Id="rId428" Type="http://schemas.openxmlformats.org/officeDocument/2006/relationships/image" Target="../media/image892.png"/><Relationship Id="rId232" Type="http://schemas.openxmlformats.org/officeDocument/2006/relationships/image" Target="../media/image708.png"/><Relationship Id="rId274" Type="http://schemas.openxmlformats.org/officeDocument/2006/relationships/image" Target="../media/image752.png"/><Relationship Id="rId481" Type="http://schemas.openxmlformats.org/officeDocument/2006/relationships/customXml" Target="../ink/ink1068.xml"/><Relationship Id="rId27" Type="http://schemas.openxmlformats.org/officeDocument/2006/relationships/customXml" Target="../ink/ink842.xml"/><Relationship Id="rId69" Type="http://schemas.openxmlformats.org/officeDocument/2006/relationships/customXml" Target="../ink/ink863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76" Type="http://schemas.openxmlformats.org/officeDocument/2006/relationships/image" Target="../media/image681.png"/><Relationship Id="rId341" Type="http://schemas.openxmlformats.org/officeDocument/2006/relationships/customXml" Target="../ink/ink998.xml"/><Relationship Id="rId383" Type="http://schemas.openxmlformats.org/officeDocument/2006/relationships/customXml" Target="../ink/ink1019.xml"/><Relationship Id="rId439" Type="http://schemas.openxmlformats.org/officeDocument/2006/relationships/customXml" Target="../ink/ink1047.xml"/><Relationship Id="rId201" Type="http://schemas.openxmlformats.org/officeDocument/2006/relationships/customXml" Target="../ink/ink929.xml"/><Relationship Id="rId243" Type="http://schemas.openxmlformats.org/officeDocument/2006/relationships/customXml" Target="../ink/ink949.xml"/><Relationship Id="rId285" Type="http://schemas.openxmlformats.org/officeDocument/2006/relationships/customXml" Target="../ink/ink970.xml"/><Relationship Id="rId450" Type="http://schemas.openxmlformats.org/officeDocument/2006/relationships/image" Target="../media/image903.png"/><Relationship Id="rId38" Type="http://schemas.openxmlformats.org/officeDocument/2006/relationships/image" Target="../media/image612.png"/><Relationship Id="rId103" Type="http://schemas.openxmlformats.org/officeDocument/2006/relationships/customXml" Target="../ink/ink880.xml"/><Relationship Id="rId310" Type="http://schemas.openxmlformats.org/officeDocument/2006/relationships/image" Target="../media/image770.png"/><Relationship Id="rId91" Type="http://schemas.openxmlformats.org/officeDocument/2006/relationships/customXml" Target="../ink/ink874.xml"/><Relationship Id="rId145" Type="http://schemas.openxmlformats.org/officeDocument/2006/relationships/customXml" Target="../ink/ink901.xml"/><Relationship Id="rId187" Type="http://schemas.openxmlformats.org/officeDocument/2006/relationships/customXml" Target="../ink/ink922.xml"/><Relationship Id="rId352" Type="http://schemas.openxmlformats.org/officeDocument/2006/relationships/image" Target="../media/image854.png"/><Relationship Id="rId394" Type="http://schemas.openxmlformats.org/officeDocument/2006/relationships/image" Target="../media/image875.png"/><Relationship Id="rId408" Type="http://schemas.openxmlformats.org/officeDocument/2006/relationships/image" Target="../media/image882.png"/><Relationship Id="rId212" Type="http://schemas.openxmlformats.org/officeDocument/2006/relationships/image" Target="../media/image699.png"/><Relationship Id="rId254" Type="http://schemas.openxmlformats.org/officeDocument/2006/relationships/image" Target="../media/image742.png"/><Relationship Id="rId49" Type="http://schemas.openxmlformats.org/officeDocument/2006/relationships/customXml" Target="../ink/ink853.xml"/><Relationship Id="rId114" Type="http://schemas.openxmlformats.org/officeDocument/2006/relationships/image" Target="../media/image650.png"/><Relationship Id="rId296" Type="http://schemas.openxmlformats.org/officeDocument/2006/relationships/image" Target="../media/image763.png"/><Relationship Id="rId461" Type="http://schemas.openxmlformats.org/officeDocument/2006/relationships/customXml" Target="../ink/ink1058.xml"/><Relationship Id="rId60" Type="http://schemas.openxmlformats.org/officeDocument/2006/relationships/image" Target="../media/image623.png"/><Relationship Id="rId156" Type="http://schemas.openxmlformats.org/officeDocument/2006/relationships/image" Target="../media/image671.png"/><Relationship Id="rId198" Type="http://schemas.openxmlformats.org/officeDocument/2006/relationships/image" Target="../media/image692.png"/><Relationship Id="rId321" Type="http://schemas.openxmlformats.org/officeDocument/2006/relationships/customXml" Target="../ink/ink988.xml"/><Relationship Id="rId363" Type="http://schemas.openxmlformats.org/officeDocument/2006/relationships/customXml" Target="../ink/ink1009.xml"/><Relationship Id="rId419" Type="http://schemas.openxmlformats.org/officeDocument/2006/relationships/customXml" Target="../ink/ink1037.xml"/><Relationship Id="rId223" Type="http://schemas.openxmlformats.org/officeDocument/2006/relationships/customXml" Target="../ink/ink939.xml"/><Relationship Id="rId430" Type="http://schemas.openxmlformats.org/officeDocument/2006/relationships/image" Target="../media/image893.png"/><Relationship Id="rId18" Type="http://schemas.openxmlformats.org/officeDocument/2006/relationships/image" Target="../media/image602.png"/><Relationship Id="rId265" Type="http://schemas.openxmlformats.org/officeDocument/2006/relationships/customXml" Target="../ink/ink960.xml"/><Relationship Id="rId472" Type="http://schemas.openxmlformats.org/officeDocument/2006/relationships/image" Target="../media/image913.png"/><Relationship Id="rId125" Type="http://schemas.openxmlformats.org/officeDocument/2006/relationships/customXml" Target="../ink/ink891.xml"/><Relationship Id="rId167" Type="http://schemas.openxmlformats.org/officeDocument/2006/relationships/customXml" Target="../ink/ink912.xml"/><Relationship Id="rId332" Type="http://schemas.openxmlformats.org/officeDocument/2006/relationships/image" Target="../media/image844.png"/><Relationship Id="rId374" Type="http://schemas.openxmlformats.org/officeDocument/2006/relationships/image" Target="../media/image865.png"/><Relationship Id="rId71" Type="http://schemas.openxmlformats.org/officeDocument/2006/relationships/customXml" Target="../ink/ink864.xml"/><Relationship Id="rId234" Type="http://schemas.openxmlformats.org/officeDocument/2006/relationships/image" Target="../media/image709.png"/><Relationship Id="rId2" Type="http://schemas.openxmlformats.org/officeDocument/2006/relationships/image" Target="../media/image595.emf"/><Relationship Id="rId29" Type="http://schemas.openxmlformats.org/officeDocument/2006/relationships/customXml" Target="../ink/ink843.xml"/><Relationship Id="rId276" Type="http://schemas.openxmlformats.org/officeDocument/2006/relationships/image" Target="../media/image753.png"/><Relationship Id="rId441" Type="http://schemas.openxmlformats.org/officeDocument/2006/relationships/customXml" Target="../ink/ink1048.xml"/><Relationship Id="rId40" Type="http://schemas.openxmlformats.org/officeDocument/2006/relationships/image" Target="../media/image613.png"/><Relationship Id="rId136" Type="http://schemas.openxmlformats.org/officeDocument/2006/relationships/image" Target="../media/image661.png"/><Relationship Id="rId178" Type="http://schemas.openxmlformats.org/officeDocument/2006/relationships/image" Target="../media/image682.png"/><Relationship Id="rId301" Type="http://schemas.openxmlformats.org/officeDocument/2006/relationships/customXml" Target="../ink/ink978.xml"/><Relationship Id="rId343" Type="http://schemas.openxmlformats.org/officeDocument/2006/relationships/customXml" Target="../ink/ink999.xml"/><Relationship Id="rId82" Type="http://schemas.openxmlformats.org/officeDocument/2006/relationships/image" Target="../media/image634.png"/><Relationship Id="rId203" Type="http://schemas.openxmlformats.org/officeDocument/2006/relationships/customXml" Target="../ink/ink930.xml"/><Relationship Id="rId385" Type="http://schemas.openxmlformats.org/officeDocument/2006/relationships/customXml" Target="../ink/ink1020.xml"/><Relationship Id="rId245" Type="http://schemas.openxmlformats.org/officeDocument/2006/relationships/customXml" Target="../ink/ink950.xml"/><Relationship Id="rId287" Type="http://schemas.openxmlformats.org/officeDocument/2006/relationships/customXml" Target="../ink/ink971.xml"/><Relationship Id="rId410" Type="http://schemas.openxmlformats.org/officeDocument/2006/relationships/image" Target="../media/image883.png"/><Relationship Id="rId452" Type="http://schemas.openxmlformats.org/officeDocument/2006/relationships/image" Target="../media/image904.png"/><Relationship Id="rId105" Type="http://schemas.openxmlformats.org/officeDocument/2006/relationships/customXml" Target="../ink/ink881.xml"/><Relationship Id="rId147" Type="http://schemas.openxmlformats.org/officeDocument/2006/relationships/customXml" Target="../ink/ink902.xml"/><Relationship Id="rId312" Type="http://schemas.openxmlformats.org/officeDocument/2006/relationships/image" Target="../media/image771.png"/><Relationship Id="rId354" Type="http://schemas.openxmlformats.org/officeDocument/2006/relationships/image" Target="../media/image855.png"/><Relationship Id="rId51" Type="http://schemas.openxmlformats.org/officeDocument/2006/relationships/customXml" Target="../ink/ink854.xml"/><Relationship Id="rId93" Type="http://schemas.openxmlformats.org/officeDocument/2006/relationships/customXml" Target="../ink/ink875.xml"/><Relationship Id="rId189" Type="http://schemas.openxmlformats.org/officeDocument/2006/relationships/customXml" Target="../ink/ink923.xml"/><Relationship Id="rId396" Type="http://schemas.openxmlformats.org/officeDocument/2006/relationships/image" Target="../media/image876.png"/><Relationship Id="rId3" Type="http://schemas.openxmlformats.org/officeDocument/2006/relationships/customXml" Target="../ink/ink830.xml"/><Relationship Id="rId214" Type="http://schemas.openxmlformats.org/officeDocument/2006/relationships/image" Target="../media/image280.png"/><Relationship Id="rId235" Type="http://schemas.openxmlformats.org/officeDocument/2006/relationships/customXml" Target="../ink/ink945.xml"/><Relationship Id="rId256" Type="http://schemas.openxmlformats.org/officeDocument/2006/relationships/image" Target="../media/image743.png"/><Relationship Id="rId277" Type="http://schemas.openxmlformats.org/officeDocument/2006/relationships/customXml" Target="../ink/ink966.xml"/><Relationship Id="rId298" Type="http://schemas.openxmlformats.org/officeDocument/2006/relationships/image" Target="../media/image764.png"/><Relationship Id="rId400" Type="http://schemas.openxmlformats.org/officeDocument/2006/relationships/image" Target="../media/image878.png"/><Relationship Id="rId421" Type="http://schemas.openxmlformats.org/officeDocument/2006/relationships/customXml" Target="../ink/ink1038.xml"/><Relationship Id="rId442" Type="http://schemas.openxmlformats.org/officeDocument/2006/relationships/image" Target="../media/image899.png"/><Relationship Id="rId463" Type="http://schemas.openxmlformats.org/officeDocument/2006/relationships/customXml" Target="../ink/ink1059.xml"/><Relationship Id="rId116" Type="http://schemas.openxmlformats.org/officeDocument/2006/relationships/image" Target="../media/image651.png"/><Relationship Id="rId137" Type="http://schemas.openxmlformats.org/officeDocument/2006/relationships/customXml" Target="../ink/ink897.xml"/><Relationship Id="rId158" Type="http://schemas.openxmlformats.org/officeDocument/2006/relationships/image" Target="../media/image672.png"/><Relationship Id="rId302" Type="http://schemas.openxmlformats.org/officeDocument/2006/relationships/image" Target="../media/image766.png"/><Relationship Id="rId323" Type="http://schemas.openxmlformats.org/officeDocument/2006/relationships/customXml" Target="../ink/ink989.xml"/><Relationship Id="rId344" Type="http://schemas.openxmlformats.org/officeDocument/2006/relationships/image" Target="../media/image850.png"/><Relationship Id="rId20" Type="http://schemas.openxmlformats.org/officeDocument/2006/relationships/image" Target="../media/image603.png"/><Relationship Id="rId41" Type="http://schemas.openxmlformats.org/officeDocument/2006/relationships/customXml" Target="../ink/ink849.xml"/><Relationship Id="rId62" Type="http://schemas.openxmlformats.org/officeDocument/2006/relationships/image" Target="../media/image624.png"/><Relationship Id="rId83" Type="http://schemas.openxmlformats.org/officeDocument/2006/relationships/customXml" Target="../ink/ink870.xml"/><Relationship Id="rId179" Type="http://schemas.openxmlformats.org/officeDocument/2006/relationships/customXml" Target="../ink/ink918.xml"/><Relationship Id="rId365" Type="http://schemas.openxmlformats.org/officeDocument/2006/relationships/customXml" Target="../ink/ink1010.xml"/><Relationship Id="rId386" Type="http://schemas.openxmlformats.org/officeDocument/2006/relationships/image" Target="../media/image871.png"/><Relationship Id="rId190" Type="http://schemas.openxmlformats.org/officeDocument/2006/relationships/image" Target="../media/image688.png"/><Relationship Id="rId204" Type="http://schemas.openxmlformats.org/officeDocument/2006/relationships/image" Target="../media/image695.png"/><Relationship Id="rId225" Type="http://schemas.openxmlformats.org/officeDocument/2006/relationships/customXml" Target="../ink/ink940.xml"/><Relationship Id="rId246" Type="http://schemas.openxmlformats.org/officeDocument/2006/relationships/image" Target="../media/image715.png"/><Relationship Id="rId267" Type="http://schemas.openxmlformats.org/officeDocument/2006/relationships/customXml" Target="../ink/ink961.xml"/><Relationship Id="rId288" Type="http://schemas.openxmlformats.org/officeDocument/2006/relationships/image" Target="../media/image759.png"/><Relationship Id="rId411" Type="http://schemas.openxmlformats.org/officeDocument/2006/relationships/customXml" Target="../ink/ink1033.xml"/><Relationship Id="rId432" Type="http://schemas.openxmlformats.org/officeDocument/2006/relationships/image" Target="../media/image894.png"/><Relationship Id="rId453" Type="http://schemas.openxmlformats.org/officeDocument/2006/relationships/customXml" Target="../ink/ink1054.xml"/><Relationship Id="rId474" Type="http://schemas.openxmlformats.org/officeDocument/2006/relationships/image" Target="../media/image914.png"/><Relationship Id="rId106" Type="http://schemas.openxmlformats.org/officeDocument/2006/relationships/image" Target="../media/image646.png"/><Relationship Id="rId127" Type="http://schemas.openxmlformats.org/officeDocument/2006/relationships/customXml" Target="../ink/ink892.xml"/><Relationship Id="rId313" Type="http://schemas.openxmlformats.org/officeDocument/2006/relationships/customXml" Target="../ink/ink984.xml"/><Relationship Id="rId10" Type="http://schemas.openxmlformats.org/officeDocument/2006/relationships/image" Target="../media/image598.png"/><Relationship Id="rId31" Type="http://schemas.openxmlformats.org/officeDocument/2006/relationships/customXml" Target="../ink/ink844.xml"/><Relationship Id="rId52" Type="http://schemas.openxmlformats.org/officeDocument/2006/relationships/image" Target="../media/image619.png"/><Relationship Id="rId73" Type="http://schemas.openxmlformats.org/officeDocument/2006/relationships/customXml" Target="../ink/ink865.xml"/><Relationship Id="rId94" Type="http://schemas.openxmlformats.org/officeDocument/2006/relationships/image" Target="../media/image640.png"/><Relationship Id="rId148" Type="http://schemas.openxmlformats.org/officeDocument/2006/relationships/image" Target="../media/image667.png"/><Relationship Id="rId169" Type="http://schemas.openxmlformats.org/officeDocument/2006/relationships/customXml" Target="../ink/ink913.xml"/><Relationship Id="rId334" Type="http://schemas.openxmlformats.org/officeDocument/2006/relationships/image" Target="../media/image845.png"/><Relationship Id="rId355" Type="http://schemas.openxmlformats.org/officeDocument/2006/relationships/customXml" Target="../ink/ink1005.xml"/><Relationship Id="rId376" Type="http://schemas.openxmlformats.org/officeDocument/2006/relationships/image" Target="../media/image866.png"/><Relationship Id="rId397" Type="http://schemas.openxmlformats.org/officeDocument/2006/relationships/customXml" Target="../ink/ink1026.xml"/><Relationship Id="rId4" Type="http://schemas.openxmlformats.org/officeDocument/2006/relationships/image" Target="../media/image307.png"/><Relationship Id="rId180" Type="http://schemas.openxmlformats.org/officeDocument/2006/relationships/image" Target="../media/image683.png"/><Relationship Id="rId215" Type="http://schemas.openxmlformats.org/officeDocument/2006/relationships/customXml" Target="../ink/ink935.xml"/><Relationship Id="rId236" Type="http://schemas.openxmlformats.org/officeDocument/2006/relationships/image" Target="../media/image710.png"/><Relationship Id="rId257" Type="http://schemas.openxmlformats.org/officeDocument/2006/relationships/customXml" Target="../ink/ink956.xml"/><Relationship Id="rId278" Type="http://schemas.openxmlformats.org/officeDocument/2006/relationships/image" Target="../media/image754.png"/><Relationship Id="rId401" Type="http://schemas.openxmlformats.org/officeDocument/2006/relationships/customXml" Target="../ink/ink1028.xml"/><Relationship Id="rId422" Type="http://schemas.openxmlformats.org/officeDocument/2006/relationships/image" Target="../media/image889.png"/><Relationship Id="rId443" Type="http://schemas.openxmlformats.org/officeDocument/2006/relationships/customXml" Target="../ink/ink1049.xml"/><Relationship Id="rId464" Type="http://schemas.openxmlformats.org/officeDocument/2006/relationships/image" Target="../media/image910.png"/><Relationship Id="rId303" Type="http://schemas.openxmlformats.org/officeDocument/2006/relationships/customXml" Target="../ink/ink979.xml"/><Relationship Id="rId42" Type="http://schemas.openxmlformats.org/officeDocument/2006/relationships/image" Target="../media/image614.png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345" Type="http://schemas.openxmlformats.org/officeDocument/2006/relationships/customXml" Target="../ink/ink1000.xml"/><Relationship Id="rId387" Type="http://schemas.openxmlformats.org/officeDocument/2006/relationships/customXml" Target="../ink/ink1021.xml"/><Relationship Id="rId191" Type="http://schemas.openxmlformats.org/officeDocument/2006/relationships/customXml" Target="../ink/ink924.xml"/><Relationship Id="rId205" Type="http://schemas.openxmlformats.org/officeDocument/2006/relationships/customXml" Target="../ink/ink931.xml"/><Relationship Id="rId247" Type="http://schemas.openxmlformats.org/officeDocument/2006/relationships/customXml" Target="../ink/ink951.xml"/><Relationship Id="rId412" Type="http://schemas.openxmlformats.org/officeDocument/2006/relationships/image" Target="../media/image884.png"/><Relationship Id="rId107" Type="http://schemas.openxmlformats.org/officeDocument/2006/relationships/customXml" Target="../ink/ink882.xml"/><Relationship Id="rId289" Type="http://schemas.openxmlformats.org/officeDocument/2006/relationships/customXml" Target="../ink/ink972.xml"/><Relationship Id="rId454" Type="http://schemas.openxmlformats.org/officeDocument/2006/relationships/image" Target="../media/image905.png"/><Relationship Id="rId11" Type="http://schemas.openxmlformats.org/officeDocument/2006/relationships/customXml" Target="../ink/ink834.xml"/><Relationship Id="rId53" Type="http://schemas.openxmlformats.org/officeDocument/2006/relationships/customXml" Target="../ink/ink855.xml"/><Relationship Id="rId149" Type="http://schemas.openxmlformats.org/officeDocument/2006/relationships/customXml" Target="../ink/ink903.xml"/><Relationship Id="rId314" Type="http://schemas.openxmlformats.org/officeDocument/2006/relationships/image" Target="../media/image772.png"/><Relationship Id="rId356" Type="http://schemas.openxmlformats.org/officeDocument/2006/relationships/image" Target="../media/image856.png"/><Relationship Id="rId398" Type="http://schemas.openxmlformats.org/officeDocument/2006/relationships/image" Target="../media/image877.png"/><Relationship Id="rId95" Type="http://schemas.openxmlformats.org/officeDocument/2006/relationships/customXml" Target="../ink/ink876.xml"/><Relationship Id="rId160" Type="http://schemas.openxmlformats.org/officeDocument/2006/relationships/image" Target="../media/image673.png"/><Relationship Id="rId216" Type="http://schemas.openxmlformats.org/officeDocument/2006/relationships/image" Target="../media/image700.png"/><Relationship Id="rId423" Type="http://schemas.openxmlformats.org/officeDocument/2006/relationships/customXml" Target="../ink/ink1039.xml"/><Relationship Id="rId258" Type="http://schemas.openxmlformats.org/officeDocument/2006/relationships/image" Target="../media/image744.png"/><Relationship Id="rId465" Type="http://schemas.openxmlformats.org/officeDocument/2006/relationships/customXml" Target="../ink/ink1060.xml"/><Relationship Id="rId22" Type="http://schemas.openxmlformats.org/officeDocument/2006/relationships/image" Target="../media/image604.png"/><Relationship Id="rId64" Type="http://schemas.openxmlformats.org/officeDocument/2006/relationships/image" Target="../media/image625.png"/><Relationship Id="rId118" Type="http://schemas.openxmlformats.org/officeDocument/2006/relationships/image" Target="../media/image652.png"/><Relationship Id="rId325" Type="http://schemas.openxmlformats.org/officeDocument/2006/relationships/customXml" Target="../ink/ink990.xml"/><Relationship Id="rId367" Type="http://schemas.openxmlformats.org/officeDocument/2006/relationships/customXml" Target="../ink/ink1011.xml"/><Relationship Id="rId171" Type="http://schemas.openxmlformats.org/officeDocument/2006/relationships/customXml" Target="../ink/ink914.xml"/><Relationship Id="rId227" Type="http://schemas.openxmlformats.org/officeDocument/2006/relationships/customXml" Target="../ink/ink941.xml"/><Relationship Id="rId269" Type="http://schemas.openxmlformats.org/officeDocument/2006/relationships/customXml" Target="../ink/ink962.xml"/><Relationship Id="rId434" Type="http://schemas.openxmlformats.org/officeDocument/2006/relationships/image" Target="../media/image895.png"/><Relationship Id="rId476" Type="http://schemas.openxmlformats.org/officeDocument/2006/relationships/image" Target="../media/image915.png"/><Relationship Id="rId33" Type="http://schemas.openxmlformats.org/officeDocument/2006/relationships/customXml" Target="../ink/ink845.xml"/><Relationship Id="rId129" Type="http://schemas.openxmlformats.org/officeDocument/2006/relationships/customXml" Target="../ink/ink893.xml"/><Relationship Id="rId280" Type="http://schemas.openxmlformats.org/officeDocument/2006/relationships/image" Target="../media/image755.png"/><Relationship Id="rId336" Type="http://schemas.openxmlformats.org/officeDocument/2006/relationships/image" Target="../media/image846.png"/><Relationship Id="rId75" Type="http://schemas.openxmlformats.org/officeDocument/2006/relationships/customXml" Target="../ink/ink866.xml"/><Relationship Id="rId140" Type="http://schemas.openxmlformats.org/officeDocument/2006/relationships/image" Target="../media/image663.png"/><Relationship Id="rId182" Type="http://schemas.openxmlformats.org/officeDocument/2006/relationships/image" Target="../media/image684.png"/><Relationship Id="rId378" Type="http://schemas.openxmlformats.org/officeDocument/2006/relationships/image" Target="../media/image867.png"/><Relationship Id="rId403" Type="http://schemas.openxmlformats.org/officeDocument/2006/relationships/customXml" Target="../ink/ink1029.xml"/><Relationship Id="rId6" Type="http://schemas.openxmlformats.org/officeDocument/2006/relationships/image" Target="../media/image596.png"/><Relationship Id="rId238" Type="http://schemas.openxmlformats.org/officeDocument/2006/relationships/image" Target="../media/image711.png"/><Relationship Id="rId445" Type="http://schemas.openxmlformats.org/officeDocument/2006/relationships/customXml" Target="../ink/ink1050.xml"/><Relationship Id="rId291" Type="http://schemas.openxmlformats.org/officeDocument/2006/relationships/customXml" Target="../ink/ink973.xml"/><Relationship Id="rId305" Type="http://schemas.openxmlformats.org/officeDocument/2006/relationships/customXml" Target="../ink/ink980.xml"/><Relationship Id="rId347" Type="http://schemas.openxmlformats.org/officeDocument/2006/relationships/customXml" Target="../ink/ink1001.xml"/><Relationship Id="rId44" Type="http://schemas.openxmlformats.org/officeDocument/2006/relationships/image" Target="../media/image615.png"/><Relationship Id="rId86" Type="http://schemas.openxmlformats.org/officeDocument/2006/relationships/image" Target="../media/image636.png"/><Relationship Id="rId151" Type="http://schemas.openxmlformats.org/officeDocument/2006/relationships/customXml" Target="../ink/ink904.xml"/><Relationship Id="rId389" Type="http://schemas.openxmlformats.org/officeDocument/2006/relationships/customXml" Target="../ink/ink1022.xml"/><Relationship Id="rId193" Type="http://schemas.openxmlformats.org/officeDocument/2006/relationships/customXml" Target="../ink/ink925.xml"/><Relationship Id="rId207" Type="http://schemas.openxmlformats.org/officeDocument/2006/relationships/customXml" Target="../ink/ink932.xml"/><Relationship Id="rId249" Type="http://schemas.openxmlformats.org/officeDocument/2006/relationships/customXml" Target="../ink/ink952.xml"/><Relationship Id="rId414" Type="http://schemas.openxmlformats.org/officeDocument/2006/relationships/image" Target="../media/image885.png"/><Relationship Id="rId456" Type="http://schemas.openxmlformats.org/officeDocument/2006/relationships/image" Target="../media/image906.png"/><Relationship Id="rId13" Type="http://schemas.openxmlformats.org/officeDocument/2006/relationships/customXml" Target="../ink/ink835.xml"/><Relationship Id="rId109" Type="http://schemas.openxmlformats.org/officeDocument/2006/relationships/customXml" Target="../ink/ink883.xml"/><Relationship Id="rId260" Type="http://schemas.openxmlformats.org/officeDocument/2006/relationships/image" Target="../media/image745.png"/><Relationship Id="rId316" Type="http://schemas.openxmlformats.org/officeDocument/2006/relationships/image" Target="../media/image779.png"/><Relationship Id="rId55" Type="http://schemas.openxmlformats.org/officeDocument/2006/relationships/customXml" Target="../ink/ink856.xml"/><Relationship Id="rId97" Type="http://schemas.openxmlformats.org/officeDocument/2006/relationships/customXml" Target="../ink/ink877.xml"/><Relationship Id="rId120" Type="http://schemas.openxmlformats.org/officeDocument/2006/relationships/image" Target="../media/image653.png"/><Relationship Id="rId358" Type="http://schemas.openxmlformats.org/officeDocument/2006/relationships/image" Target="../media/image857.png"/><Relationship Id="rId162" Type="http://schemas.openxmlformats.org/officeDocument/2006/relationships/image" Target="../media/image674.png"/><Relationship Id="rId218" Type="http://schemas.openxmlformats.org/officeDocument/2006/relationships/image" Target="../media/image701.png"/><Relationship Id="rId425" Type="http://schemas.openxmlformats.org/officeDocument/2006/relationships/customXml" Target="../ink/ink1040.xml"/><Relationship Id="rId467" Type="http://schemas.openxmlformats.org/officeDocument/2006/relationships/customXml" Target="../ink/ink1061.xml"/><Relationship Id="rId271" Type="http://schemas.openxmlformats.org/officeDocument/2006/relationships/customXml" Target="../ink/ink963.xml"/><Relationship Id="rId24" Type="http://schemas.openxmlformats.org/officeDocument/2006/relationships/image" Target="../media/image605.png"/><Relationship Id="rId66" Type="http://schemas.openxmlformats.org/officeDocument/2006/relationships/image" Target="../media/image626.png"/><Relationship Id="rId131" Type="http://schemas.openxmlformats.org/officeDocument/2006/relationships/customXml" Target="../ink/ink894.xml"/><Relationship Id="rId327" Type="http://schemas.openxmlformats.org/officeDocument/2006/relationships/customXml" Target="../ink/ink991.xml"/><Relationship Id="rId369" Type="http://schemas.openxmlformats.org/officeDocument/2006/relationships/customXml" Target="../ink/ink1012.xml"/><Relationship Id="rId173" Type="http://schemas.openxmlformats.org/officeDocument/2006/relationships/customXml" Target="../ink/ink915.xml"/><Relationship Id="rId229" Type="http://schemas.openxmlformats.org/officeDocument/2006/relationships/customXml" Target="../ink/ink942.xml"/><Relationship Id="rId380" Type="http://schemas.openxmlformats.org/officeDocument/2006/relationships/image" Target="../media/image868.png"/><Relationship Id="rId436" Type="http://schemas.openxmlformats.org/officeDocument/2006/relationships/image" Target="../media/image896.png"/><Relationship Id="rId240" Type="http://schemas.openxmlformats.org/officeDocument/2006/relationships/image" Target="../media/image712.png"/><Relationship Id="rId478" Type="http://schemas.openxmlformats.org/officeDocument/2006/relationships/image" Target="../media/image916.png"/><Relationship Id="rId35" Type="http://schemas.openxmlformats.org/officeDocument/2006/relationships/customXml" Target="../ink/ink846.xml"/><Relationship Id="rId77" Type="http://schemas.openxmlformats.org/officeDocument/2006/relationships/customXml" Target="../ink/ink867.xml"/><Relationship Id="rId100" Type="http://schemas.openxmlformats.org/officeDocument/2006/relationships/image" Target="../media/image643.png"/><Relationship Id="rId282" Type="http://schemas.openxmlformats.org/officeDocument/2006/relationships/image" Target="../media/image756.png"/><Relationship Id="rId338" Type="http://schemas.openxmlformats.org/officeDocument/2006/relationships/image" Target="../media/image847.png"/><Relationship Id="rId8" Type="http://schemas.openxmlformats.org/officeDocument/2006/relationships/image" Target="../media/image597.png"/><Relationship Id="rId142" Type="http://schemas.openxmlformats.org/officeDocument/2006/relationships/image" Target="../media/image664.png"/><Relationship Id="rId184" Type="http://schemas.openxmlformats.org/officeDocument/2006/relationships/image" Target="../media/image685.png"/><Relationship Id="rId391" Type="http://schemas.openxmlformats.org/officeDocument/2006/relationships/customXml" Target="../ink/ink1023.xml"/><Relationship Id="rId405" Type="http://schemas.openxmlformats.org/officeDocument/2006/relationships/customXml" Target="../ink/ink1030.xml"/><Relationship Id="rId447" Type="http://schemas.openxmlformats.org/officeDocument/2006/relationships/customXml" Target="../ink/ink1051.xml"/><Relationship Id="rId251" Type="http://schemas.openxmlformats.org/officeDocument/2006/relationships/customXml" Target="../ink/ink953.xml"/><Relationship Id="rId46" Type="http://schemas.openxmlformats.org/officeDocument/2006/relationships/image" Target="../media/image616.png"/><Relationship Id="rId293" Type="http://schemas.openxmlformats.org/officeDocument/2006/relationships/customXml" Target="../ink/ink974.xml"/><Relationship Id="rId307" Type="http://schemas.openxmlformats.org/officeDocument/2006/relationships/customXml" Target="../ink/ink981.xml"/><Relationship Id="rId349" Type="http://schemas.openxmlformats.org/officeDocument/2006/relationships/customXml" Target="../ink/ink1002.xml"/><Relationship Id="rId88" Type="http://schemas.openxmlformats.org/officeDocument/2006/relationships/image" Target="../media/image637.png"/><Relationship Id="rId111" Type="http://schemas.openxmlformats.org/officeDocument/2006/relationships/customXml" Target="../ink/ink884.xml"/><Relationship Id="rId153" Type="http://schemas.openxmlformats.org/officeDocument/2006/relationships/customXml" Target="../ink/ink905.xml"/><Relationship Id="rId195" Type="http://schemas.openxmlformats.org/officeDocument/2006/relationships/customXml" Target="../ink/ink926.xml"/><Relationship Id="rId209" Type="http://schemas.openxmlformats.org/officeDocument/2006/relationships/customXml" Target="../ink/ink933.xml"/><Relationship Id="rId360" Type="http://schemas.openxmlformats.org/officeDocument/2006/relationships/image" Target="../media/image858.png"/><Relationship Id="rId416" Type="http://schemas.openxmlformats.org/officeDocument/2006/relationships/image" Target="../media/image886.png"/><Relationship Id="rId220" Type="http://schemas.openxmlformats.org/officeDocument/2006/relationships/image" Target="../media/image702.png"/><Relationship Id="rId458" Type="http://schemas.openxmlformats.org/officeDocument/2006/relationships/image" Target="../media/image907.png"/><Relationship Id="rId15" Type="http://schemas.openxmlformats.org/officeDocument/2006/relationships/customXml" Target="../ink/ink836.xml"/><Relationship Id="rId57" Type="http://schemas.openxmlformats.org/officeDocument/2006/relationships/customXml" Target="../ink/ink857.xml"/><Relationship Id="rId262" Type="http://schemas.openxmlformats.org/officeDocument/2006/relationships/image" Target="../media/image746.png"/><Relationship Id="rId318" Type="http://schemas.openxmlformats.org/officeDocument/2006/relationships/image" Target="../media/image837.png"/><Relationship Id="rId99" Type="http://schemas.openxmlformats.org/officeDocument/2006/relationships/customXml" Target="../ink/ink878.xml"/><Relationship Id="rId122" Type="http://schemas.openxmlformats.org/officeDocument/2006/relationships/image" Target="../media/image654.png"/><Relationship Id="rId164" Type="http://schemas.openxmlformats.org/officeDocument/2006/relationships/image" Target="../media/image675.png"/><Relationship Id="rId371" Type="http://schemas.openxmlformats.org/officeDocument/2006/relationships/customXml" Target="../ink/ink1013.xml"/><Relationship Id="rId427" Type="http://schemas.openxmlformats.org/officeDocument/2006/relationships/customXml" Target="../ink/ink1041.xml"/><Relationship Id="rId469" Type="http://schemas.openxmlformats.org/officeDocument/2006/relationships/customXml" Target="../ink/ink1062.xml"/><Relationship Id="rId26" Type="http://schemas.openxmlformats.org/officeDocument/2006/relationships/image" Target="../media/image606.png"/><Relationship Id="rId231" Type="http://schemas.openxmlformats.org/officeDocument/2006/relationships/customXml" Target="../ink/ink943.xml"/><Relationship Id="rId273" Type="http://schemas.openxmlformats.org/officeDocument/2006/relationships/customXml" Target="../ink/ink964.xml"/><Relationship Id="rId329" Type="http://schemas.openxmlformats.org/officeDocument/2006/relationships/customXml" Target="../ink/ink992.xml"/><Relationship Id="rId480" Type="http://schemas.openxmlformats.org/officeDocument/2006/relationships/image" Target="../media/image917.png"/><Relationship Id="rId68" Type="http://schemas.openxmlformats.org/officeDocument/2006/relationships/image" Target="../media/image627.png"/><Relationship Id="rId133" Type="http://schemas.openxmlformats.org/officeDocument/2006/relationships/customXml" Target="../ink/ink895.xml"/><Relationship Id="rId175" Type="http://schemas.openxmlformats.org/officeDocument/2006/relationships/customXml" Target="../ink/ink916.xml"/><Relationship Id="rId340" Type="http://schemas.openxmlformats.org/officeDocument/2006/relationships/image" Target="../media/image848.png"/><Relationship Id="rId200" Type="http://schemas.openxmlformats.org/officeDocument/2006/relationships/image" Target="../media/image693.png"/><Relationship Id="rId382" Type="http://schemas.openxmlformats.org/officeDocument/2006/relationships/image" Target="../media/image869.png"/><Relationship Id="rId438" Type="http://schemas.openxmlformats.org/officeDocument/2006/relationships/image" Target="../media/image897.png"/><Relationship Id="rId242" Type="http://schemas.openxmlformats.org/officeDocument/2006/relationships/image" Target="../media/image713.png"/><Relationship Id="rId284" Type="http://schemas.openxmlformats.org/officeDocument/2006/relationships/image" Target="../media/image757.png"/><Relationship Id="rId37" Type="http://schemas.openxmlformats.org/officeDocument/2006/relationships/customXml" Target="../ink/ink847.xml"/><Relationship Id="rId79" Type="http://schemas.openxmlformats.org/officeDocument/2006/relationships/customXml" Target="../ink/ink868.xml"/><Relationship Id="rId102" Type="http://schemas.openxmlformats.org/officeDocument/2006/relationships/image" Target="../media/image644.png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86" Type="http://schemas.openxmlformats.org/officeDocument/2006/relationships/image" Target="../media/image686.png"/><Relationship Id="rId351" Type="http://schemas.openxmlformats.org/officeDocument/2006/relationships/customXml" Target="../ink/ink1003.xml"/><Relationship Id="rId393" Type="http://schemas.openxmlformats.org/officeDocument/2006/relationships/customXml" Target="../ink/ink1024.xml"/><Relationship Id="rId407" Type="http://schemas.openxmlformats.org/officeDocument/2006/relationships/customXml" Target="../ink/ink1031.xml"/><Relationship Id="rId449" Type="http://schemas.openxmlformats.org/officeDocument/2006/relationships/customXml" Target="../ink/ink1052.xml"/><Relationship Id="rId211" Type="http://schemas.openxmlformats.org/officeDocument/2006/relationships/customXml" Target="../ink/ink934.xml"/><Relationship Id="rId253" Type="http://schemas.openxmlformats.org/officeDocument/2006/relationships/customXml" Target="../ink/ink954.xml"/><Relationship Id="rId295" Type="http://schemas.openxmlformats.org/officeDocument/2006/relationships/customXml" Target="../ink/ink975.xml"/><Relationship Id="rId309" Type="http://schemas.openxmlformats.org/officeDocument/2006/relationships/customXml" Target="../ink/ink982.xml"/><Relationship Id="rId460" Type="http://schemas.openxmlformats.org/officeDocument/2006/relationships/image" Target="../media/image908.png"/><Relationship Id="rId48" Type="http://schemas.openxmlformats.org/officeDocument/2006/relationships/image" Target="../media/image617.png"/><Relationship Id="rId113" Type="http://schemas.openxmlformats.org/officeDocument/2006/relationships/customXml" Target="../ink/ink885.xml"/><Relationship Id="rId320" Type="http://schemas.openxmlformats.org/officeDocument/2006/relationships/image" Target="../media/image838.png"/><Relationship Id="rId155" Type="http://schemas.openxmlformats.org/officeDocument/2006/relationships/customXml" Target="../ink/ink906.xml"/><Relationship Id="rId197" Type="http://schemas.openxmlformats.org/officeDocument/2006/relationships/customXml" Target="../ink/ink927.xml"/><Relationship Id="rId362" Type="http://schemas.openxmlformats.org/officeDocument/2006/relationships/image" Target="../media/image859.png"/><Relationship Id="rId418" Type="http://schemas.openxmlformats.org/officeDocument/2006/relationships/image" Target="../media/image887.png"/><Relationship Id="rId222" Type="http://schemas.openxmlformats.org/officeDocument/2006/relationships/image" Target="../media/image703.png"/><Relationship Id="rId264" Type="http://schemas.openxmlformats.org/officeDocument/2006/relationships/image" Target="../media/image747.png"/><Relationship Id="rId471" Type="http://schemas.openxmlformats.org/officeDocument/2006/relationships/customXml" Target="../ink/ink1063.xml"/><Relationship Id="rId17" Type="http://schemas.openxmlformats.org/officeDocument/2006/relationships/customXml" Target="../ink/ink837.xml"/><Relationship Id="rId59" Type="http://schemas.openxmlformats.org/officeDocument/2006/relationships/customXml" Target="../ink/ink858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166" Type="http://schemas.openxmlformats.org/officeDocument/2006/relationships/image" Target="../media/image676.png"/><Relationship Id="rId331" Type="http://schemas.openxmlformats.org/officeDocument/2006/relationships/customXml" Target="../ink/ink993.xml"/><Relationship Id="rId373" Type="http://schemas.openxmlformats.org/officeDocument/2006/relationships/customXml" Target="../ink/ink1014.xml"/><Relationship Id="rId429" Type="http://schemas.openxmlformats.org/officeDocument/2006/relationships/customXml" Target="../ink/ink104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44.xml"/><Relationship Id="rId440" Type="http://schemas.openxmlformats.org/officeDocument/2006/relationships/image" Target="../media/image898.png"/><Relationship Id="rId28" Type="http://schemas.openxmlformats.org/officeDocument/2006/relationships/image" Target="../media/image607.png"/><Relationship Id="rId275" Type="http://schemas.openxmlformats.org/officeDocument/2006/relationships/customXml" Target="../ink/ink965.xml"/><Relationship Id="rId300" Type="http://schemas.openxmlformats.org/officeDocument/2006/relationships/image" Target="../media/image765.png"/><Relationship Id="rId482" Type="http://schemas.openxmlformats.org/officeDocument/2006/relationships/image" Target="../media/image918.png"/><Relationship Id="rId81" Type="http://schemas.openxmlformats.org/officeDocument/2006/relationships/customXml" Target="../ink/ink869.xml"/><Relationship Id="rId135" Type="http://schemas.openxmlformats.org/officeDocument/2006/relationships/customXml" Target="../ink/ink896.xml"/><Relationship Id="rId177" Type="http://schemas.openxmlformats.org/officeDocument/2006/relationships/customXml" Target="../ink/ink917.xml"/><Relationship Id="rId342" Type="http://schemas.openxmlformats.org/officeDocument/2006/relationships/image" Target="../media/image849.png"/><Relationship Id="rId384" Type="http://schemas.openxmlformats.org/officeDocument/2006/relationships/image" Target="../media/image870.png"/><Relationship Id="rId202" Type="http://schemas.openxmlformats.org/officeDocument/2006/relationships/image" Target="../media/image694.png"/><Relationship Id="rId244" Type="http://schemas.openxmlformats.org/officeDocument/2006/relationships/image" Target="../media/image714.png"/><Relationship Id="rId39" Type="http://schemas.openxmlformats.org/officeDocument/2006/relationships/customXml" Target="../ink/ink848.xml"/><Relationship Id="rId286" Type="http://schemas.openxmlformats.org/officeDocument/2006/relationships/image" Target="../media/image758.png"/><Relationship Id="rId451" Type="http://schemas.openxmlformats.org/officeDocument/2006/relationships/customXml" Target="../ink/ink1053.xml"/><Relationship Id="rId50" Type="http://schemas.openxmlformats.org/officeDocument/2006/relationships/image" Target="../media/image618.png"/><Relationship Id="rId104" Type="http://schemas.openxmlformats.org/officeDocument/2006/relationships/image" Target="../media/image645.png"/><Relationship Id="rId146" Type="http://schemas.openxmlformats.org/officeDocument/2006/relationships/image" Target="../media/image666.png"/><Relationship Id="rId188" Type="http://schemas.openxmlformats.org/officeDocument/2006/relationships/image" Target="../media/image687.png"/><Relationship Id="rId311" Type="http://schemas.openxmlformats.org/officeDocument/2006/relationships/customXml" Target="../ink/ink983.xml"/><Relationship Id="rId353" Type="http://schemas.openxmlformats.org/officeDocument/2006/relationships/customXml" Target="../ink/ink1004.xml"/><Relationship Id="rId395" Type="http://schemas.openxmlformats.org/officeDocument/2006/relationships/customXml" Target="../ink/ink1025.xml"/><Relationship Id="rId409" Type="http://schemas.openxmlformats.org/officeDocument/2006/relationships/customXml" Target="../ink/ink1032.xml"/><Relationship Id="rId92" Type="http://schemas.openxmlformats.org/officeDocument/2006/relationships/image" Target="../media/image639.png"/><Relationship Id="rId213" Type="http://schemas.openxmlformats.org/officeDocument/2006/relationships/image" Target="../media/image281.emf"/><Relationship Id="rId420" Type="http://schemas.openxmlformats.org/officeDocument/2006/relationships/image" Target="../media/image888.png"/><Relationship Id="rId255" Type="http://schemas.openxmlformats.org/officeDocument/2006/relationships/customXml" Target="../ink/ink955.xml"/><Relationship Id="rId297" Type="http://schemas.openxmlformats.org/officeDocument/2006/relationships/customXml" Target="../ink/ink976.xml"/><Relationship Id="rId462" Type="http://schemas.openxmlformats.org/officeDocument/2006/relationships/image" Target="../media/image909.png"/><Relationship Id="rId115" Type="http://schemas.openxmlformats.org/officeDocument/2006/relationships/customXml" Target="../ink/ink886.xml"/><Relationship Id="rId157" Type="http://schemas.openxmlformats.org/officeDocument/2006/relationships/customXml" Target="../ink/ink907.xml"/><Relationship Id="rId322" Type="http://schemas.openxmlformats.org/officeDocument/2006/relationships/image" Target="../media/image839.png"/><Relationship Id="rId364" Type="http://schemas.openxmlformats.org/officeDocument/2006/relationships/image" Target="../media/image860.png"/><Relationship Id="rId61" Type="http://schemas.openxmlformats.org/officeDocument/2006/relationships/customXml" Target="../ink/ink859.xml"/><Relationship Id="rId199" Type="http://schemas.openxmlformats.org/officeDocument/2006/relationships/customXml" Target="../ink/ink928.xml"/><Relationship Id="rId19" Type="http://schemas.openxmlformats.org/officeDocument/2006/relationships/customXml" Target="../ink/ink838.xml"/><Relationship Id="rId224" Type="http://schemas.openxmlformats.org/officeDocument/2006/relationships/image" Target="../media/image704.png"/><Relationship Id="rId266" Type="http://schemas.openxmlformats.org/officeDocument/2006/relationships/image" Target="../media/image748.png"/><Relationship Id="rId431" Type="http://schemas.openxmlformats.org/officeDocument/2006/relationships/customXml" Target="../ink/ink1043.xml"/><Relationship Id="rId473" Type="http://schemas.openxmlformats.org/officeDocument/2006/relationships/customXml" Target="../ink/ink1064.xml"/><Relationship Id="rId30" Type="http://schemas.openxmlformats.org/officeDocument/2006/relationships/image" Target="../media/image608.png"/><Relationship Id="rId126" Type="http://schemas.openxmlformats.org/officeDocument/2006/relationships/image" Target="../media/image656.png"/><Relationship Id="rId168" Type="http://schemas.openxmlformats.org/officeDocument/2006/relationships/image" Target="../media/image677.png"/><Relationship Id="rId333" Type="http://schemas.openxmlformats.org/officeDocument/2006/relationships/customXml" Target="../ink/ink994.xml"/><Relationship Id="rId72" Type="http://schemas.openxmlformats.org/officeDocument/2006/relationships/image" Target="../media/image629.png"/><Relationship Id="rId375" Type="http://schemas.openxmlformats.org/officeDocument/2006/relationships/customXml" Target="../ink/ink101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6.xml"/><Relationship Id="rId21" Type="http://schemas.openxmlformats.org/officeDocument/2006/relationships/customXml" Target="../ink/ink1078.xml"/><Relationship Id="rId324" Type="http://schemas.openxmlformats.org/officeDocument/2006/relationships/image" Target="../media/image1076.png"/><Relationship Id="rId170" Type="http://schemas.openxmlformats.org/officeDocument/2006/relationships/image" Target="../media/image1000.png"/><Relationship Id="rId268" Type="http://schemas.openxmlformats.org/officeDocument/2006/relationships/image" Target="../media/image1049.png"/><Relationship Id="rId475" Type="http://schemas.openxmlformats.org/officeDocument/2006/relationships/customXml" Target="../ink/ink1305.xml"/><Relationship Id="rId32" Type="http://schemas.openxmlformats.org/officeDocument/2006/relationships/image" Target="../media/image842.png"/><Relationship Id="rId74" Type="http://schemas.openxmlformats.org/officeDocument/2006/relationships/image" Target="../media/image954.png"/><Relationship Id="rId128" Type="http://schemas.openxmlformats.org/officeDocument/2006/relationships/image" Target="../media/image979.png"/><Relationship Id="rId335" Type="http://schemas.openxmlformats.org/officeDocument/2006/relationships/customXml" Target="../ink/ink1235.xml"/><Relationship Id="rId377" Type="http://schemas.openxmlformats.org/officeDocument/2006/relationships/customXml" Target="../ink/ink1256.xml"/><Relationship Id="rId500" Type="http://schemas.openxmlformats.org/officeDocument/2006/relationships/image" Target="../media/image1164.png"/><Relationship Id="rId5" Type="http://schemas.openxmlformats.org/officeDocument/2006/relationships/customXml" Target="../ink/ink1070.xml"/><Relationship Id="rId181" Type="http://schemas.openxmlformats.org/officeDocument/2006/relationships/customXml" Target="../ink/ink1158.xml"/><Relationship Id="rId237" Type="http://schemas.openxmlformats.org/officeDocument/2006/relationships/customXml" Target="../ink/ink1186.xml"/><Relationship Id="rId402" Type="http://schemas.openxmlformats.org/officeDocument/2006/relationships/image" Target="../media/image1115.png"/><Relationship Id="rId279" Type="http://schemas.openxmlformats.org/officeDocument/2006/relationships/image" Target="../media/image1054.png"/><Relationship Id="rId444" Type="http://schemas.openxmlformats.org/officeDocument/2006/relationships/image" Target="../media/image1136.png"/><Relationship Id="rId486" Type="http://schemas.openxmlformats.org/officeDocument/2006/relationships/image" Target="../media/image1157.png"/><Relationship Id="rId43" Type="http://schemas.openxmlformats.org/officeDocument/2006/relationships/customXml" Target="../ink/ink1089.xml"/><Relationship Id="rId139" Type="http://schemas.openxmlformats.org/officeDocument/2006/relationships/customXml" Target="../ink/ink1137.xml"/><Relationship Id="rId290" Type="http://schemas.openxmlformats.org/officeDocument/2006/relationships/customXml" Target="../ink/ink1212.xml"/><Relationship Id="rId304" Type="http://schemas.openxmlformats.org/officeDocument/2006/relationships/image" Target="../media/image1066.png"/><Relationship Id="rId346" Type="http://schemas.openxmlformats.org/officeDocument/2006/relationships/image" Target="../media/image1087.png"/><Relationship Id="rId388" Type="http://schemas.openxmlformats.org/officeDocument/2006/relationships/image" Target="../media/image1108.png"/><Relationship Id="rId511" Type="http://schemas.openxmlformats.org/officeDocument/2006/relationships/customXml" Target="../ink/ink1323.xml"/><Relationship Id="rId85" Type="http://schemas.openxmlformats.org/officeDocument/2006/relationships/customXml" Target="../ink/ink1110.xml"/><Relationship Id="rId150" Type="http://schemas.openxmlformats.org/officeDocument/2006/relationships/image" Target="../media/image990.png"/><Relationship Id="rId192" Type="http://schemas.openxmlformats.org/officeDocument/2006/relationships/image" Target="../media/image1011.png"/><Relationship Id="rId206" Type="http://schemas.openxmlformats.org/officeDocument/2006/relationships/image" Target="../media/image1018.png"/><Relationship Id="rId413" Type="http://schemas.openxmlformats.org/officeDocument/2006/relationships/customXml" Target="../ink/ink1274.xml"/><Relationship Id="rId248" Type="http://schemas.openxmlformats.org/officeDocument/2006/relationships/image" Target="../media/image1039.png"/><Relationship Id="rId455" Type="http://schemas.openxmlformats.org/officeDocument/2006/relationships/customXml" Target="../ink/ink1295.xml"/><Relationship Id="rId497" Type="http://schemas.openxmlformats.org/officeDocument/2006/relationships/customXml" Target="../ink/ink1316.xml"/><Relationship Id="rId12" Type="http://schemas.openxmlformats.org/officeDocument/2006/relationships/image" Target="../media/image924.png"/><Relationship Id="rId108" Type="http://schemas.openxmlformats.org/officeDocument/2006/relationships/image" Target="../media/image970.png"/><Relationship Id="rId315" Type="http://schemas.openxmlformats.org/officeDocument/2006/relationships/customXml" Target="../ink/ink1225.xml"/><Relationship Id="rId357" Type="http://schemas.openxmlformats.org/officeDocument/2006/relationships/customXml" Target="../ink/ink1246.xml"/><Relationship Id="rId522" Type="http://schemas.openxmlformats.org/officeDocument/2006/relationships/image" Target="../media/image1175.png"/><Relationship Id="rId54" Type="http://schemas.openxmlformats.org/officeDocument/2006/relationships/image" Target="../media/image944.png"/><Relationship Id="rId96" Type="http://schemas.openxmlformats.org/officeDocument/2006/relationships/image" Target="../media/image965.png"/><Relationship Id="rId161" Type="http://schemas.openxmlformats.org/officeDocument/2006/relationships/customXml" Target="../ink/ink1148.xml"/><Relationship Id="rId217" Type="http://schemas.openxmlformats.org/officeDocument/2006/relationships/customXml" Target="../ink/ink1176.xml"/><Relationship Id="rId399" Type="http://schemas.openxmlformats.org/officeDocument/2006/relationships/customXml" Target="../ink/ink1267.xml"/><Relationship Id="rId259" Type="http://schemas.openxmlformats.org/officeDocument/2006/relationships/customXml" Target="../ink/ink1197.xml"/><Relationship Id="rId424" Type="http://schemas.openxmlformats.org/officeDocument/2006/relationships/image" Target="../media/image1126.png"/><Relationship Id="rId466" Type="http://schemas.openxmlformats.org/officeDocument/2006/relationships/image" Target="../media/image1147.png"/><Relationship Id="rId23" Type="http://schemas.openxmlformats.org/officeDocument/2006/relationships/customXml" Target="../ink/ink1079.xml"/><Relationship Id="rId119" Type="http://schemas.openxmlformats.org/officeDocument/2006/relationships/customXml" Target="../ink/ink1127.xml"/><Relationship Id="rId270" Type="http://schemas.openxmlformats.org/officeDocument/2006/relationships/customXml" Target="../ink/ink1202.xml"/><Relationship Id="rId326" Type="http://schemas.openxmlformats.org/officeDocument/2006/relationships/image" Target="../media/image1077.png"/><Relationship Id="rId65" Type="http://schemas.openxmlformats.org/officeDocument/2006/relationships/customXml" Target="../ink/ink1100.xml"/><Relationship Id="rId130" Type="http://schemas.openxmlformats.org/officeDocument/2006/relationships/image" Target="../media/image980.png"/><Relationship Id="rId368" Type="http://schemas.openxmlformats.org/officeDocument/2006/relationships/image" Target="../media/image1098.png"/><Relationship Id="rId172" Type="http://schemas.openxmlformats.org/officeDocument/2006/relationships/image" Target="../media/image1001.png"/><Relationship Id="rId228" Type="http://schemas.openxmlformats.org/officeDocument/2006/relationships/image" Target="../media/image1029.png"/><Relationship Id="rId435" Type="http://schemas.openxmlformats.org/officeDocument/2006/relationships/customXml" Target="../ink/ink1285.xml"/><Relationship Id="rId477" Type="http://schemas.openxmlformats.org/officeDocument/2006/relationships/customXml" Target="../ink/ink1306.xml"/><Relationship Id="rId281" Type="http://schemas.openxmlformats.org/officeDocument/2006/relationships/image" Target="../media/image1055.png"/><Relationship Id="rId337" Type="http://schemas.openxmlformats.org/officeDocument/2006/relationships/customXml" Target="../ink/ink1236.xml"/><Relationship Id="rId502" Type="http://schemas.openxmlformats.org/officeDocument/2006/relationships/image" Target="../media/image1165.png"/><Relationship Id="rId34" Type="http://schemas.openxmlformats.org/officeDocument/2006/relationships/image" Target="../media/image934.png"/><Relationship Id="rId76" Type="http://schemas.openxmlformats.org/officeDocument/2006/relationships/image" Target="../media/image955.png"/><Relationship Id="rId141" Type="http://schemas.openxmlformats.org/officeDocument/2006/relationships/customXml" Target="../ink/ink1138.xml"/><Relationship Id="rId379" Type="http://schemas.openxmlformats.org/officeDocument/2006/relationships/customXml" Target="../ink/ink1257.xml"/><Relationship Id="rId7" Type="http://schemas.openxmlformats.org/officeDocument/2006/relationships/customXml" Target="../ink/ink1071.xml"/><Relationship Id="rId183" Type="http://schemas.openxmlformats.org/officeDocument/2006/relationships/customXml" Target="../ink/ink1159.xml"/><Relationship Id="rId239" Type="http://schemas.openxmlformats.org/officeDocument/2006/relationships/customXml" Target="../ink/ink1187.xml"/><Relationship Id="rId390" Type="http://schemas.openxmlformats.org/officeDocument/2006/relationships/image" Target="../media/image1109.png"/><Relationship Id="rId404" Type="http://schemas.openxmlformats.org/officeDocument/2006/relationships/image" Target="../media/image1116.png"/><Relationship Id="rId446" Type="http://schemas.openxmlformats.org/officeDocument/2006/relationships/image" Target="../media/image1137.png"/><Relationship Id="rId250" Type="http://schemas.openxmlformats.org/officeDocument/2006/relationships/image" Target="../media/image1040.png"/><Relationship Id="rId292" Type="http://schemas.openxmlformats.org/officeDocument/2006/relationships/image" Target="../media/image1060.png"/><Relationship Id="rId306" Type="http://schemas.openxmlformats.org/officeDocument/2006/relationships/image" Target="../media/image1067.png"/><Relationship Id="rId488" Type="http://schemas.openxmlformats.org/officeDocument/2006/relationships/image" Target="../media/image1158.png"/><Relationship Id="rId45" Type="http://schemas.openxmlformats.org/officeDocument/2006/relationships/customXml" Target="../ink/ink1090.xml"/><Relationship Id="rId87" Type="http://schemas.openxmlformats.org/officeDocument/2006/relationships/customXml" Target="../ink/ink1111.xml"/><Relationship Id="rId110" Type="http://schemas.openxmlformats.org/officeDocument/2006/relationships/image" Target="../media/image971.png"/><Relationship Id="rId348" Type="http://schemas.openxmlformats.org/officeDocument/2006/relationships/image" Target="../media/image1088.png"/><Relationship Id="rId513" Type="http://schemas.openxmlformats.org/officeDocument/2006/relationships/customXml" Target="../ink/ink1324.xml"/><Relationship Id="rId152" Type="http://schemas.openxmlformats.org/officeDocument/2006/relationships/image" Target="../media/image991.png"/><Relationship Id="rId194" Type="http://schemas.openxmlformats.org/officeDocument/2006/relationships/image" Target="../media/image1012.png"/><Relationship Id="rId208" Type="http://schemas.openxmlformats.org/officeDocument/2006/relationships/image" Target="../media/image1019.png"/><Relationship Id="rId415" Type="http://schemas.openxmlformats.org/officeDocument/2006/relationships/customXml" Target="../ink/ink1275.xml"/><Relationship Id="rId457" Type="http://schemas.openxmlformats.org/officeDocument/2006/relationships/customXml" Target="../ink/ink1296.xml"/><Relationship Id="rId261" Type="http://schemas.openxmlformats.org/officeDocument/2006/relationships/customXml" Target="../ink/ink1198.xml"/><Relationship Id="rId499" Type="http://schemas.openxmlformats.org/officeDocument/2006/relationships/customXml" Target="../ink/ink1317.xml"/><Relationship Id="rId14" Type="http://schemas.openxmlformats.org/officeDocument/2006/relationships/image" Target="../media/image925.png"/><Relationship Id="rId56" Type="http://schemas.openxmlformats.org/officeDocument/2006/relationships/image" Target="../media/image945.png"/><Relationship Id="rId317" Type="http://schemas.openxmlformats.org/officeDocument/2006/relationships/customXml" Target="../ink/ink1226.xml"/><Relationship Id="rId359" Type="http://schemas.openxmlformats.org/officeDocument/2006/relationships/customXml" Target="../ink/ink1247.xml"/><Relationship Id="rId524" Type="http://schemas.openxmlformats.org/officeDocument/2006/relationships/image" Target="../media/image1176.png"/><Relationship Id="rId98" Type="http://schemas.openxmlformats.org/officeDocument/2006/relationships/image" Target="../media/image306.png"/><Relationship Id="rId121" Type="http://schemas.openxmlformats.org/officeDocument/2006/relationships/customXml" Target="../ink/ink1128.xml"/><Relationship Id="rId163" Type="http://schemas.openxmlformats.org/officeDocument/2006/relationships/customXml" Target="../ink/ink1149.xml"/><Relationship Id="rId219" Type="http://schemas.openxmlformats.org/officeDocument/2006/relationships/customXml" Target="../ink/ink1177.xml"/><Relationship Id="rId370" Type="http://schemas.openxmlformats.org/officeDocument/2006/relationships/image" Target="../media/image1099.png"/><Relationship Id="rId426" Type="http://schemas.openxmlformats.org/officeDocument/2006/relationships/image" Target="../media/image1127.png"/><Relationship Id="rId230" Type="http://schemas.openxmlformats.org/officeDocument/2006/relationships/image" Target="../media/image1030.png"/><Relationship Id="rId468" Type="http://schemas.openxmlformats.org/officeDocument/2006/relationships/image" Target="../media/image1148.png"/><Relationship Id="rId25" Type="http://schemas.openxmlformats.org/officeDocument/2006/relationships/customXml" Target="../ink/ink1080.xml"/><Relationship Id="rId67" Type="http://schemas.openxmlformats.org/officeDocument/2006/relationships/customXml" Target="../ink/ink1101.xml"/><Relationship Id="rId272" Type="http://schemas.openxmlformats.org/officeDocument/2006/relationships/customXml" Target="../ink/ink1203.xml"/><Relationship Id="rId328" Type="http://schemas.openxmlformats.org/officeDocument/2006/relationships/image" Target="../media/image1078.png"/><Relationship Id="rId132" Type="http://schemas.openxmlformats.org/officeDocument/2006/relationships/image" Target="../media/image981.png"/><Relationship Id="rId174" Type="http://schemas.openxmlformats.org/officeDocument/2006/relationships/image" Target="../media/image1002.png"/><Relationship Id="rId381" Type="http://schemas.openxmlformats.org/officeDocument/2006/relationships/customXml" Target="../ink/ink1258.xml"/><Relationship Id="rId241" Type="http://schemas.openxmlformats.org/officeDocument/2006/relationships/customXml" Target="../ink/ink1188.xml"/><Relationship Id="rId437" Type="http://schemas.openxmlformats.org/officeDocument/2006/relationships/customXml" Target="../ink/ink1286.xml"/><Relationship Id="rId479" Type="http://schemas.openxmlformats.org/officeDocument/2006/relationships/customXml" Target="../ink/ink1307.xml"/><Relationship Id="rId36" Type="http://schemas.openxmlformats.org/officeDocument/2006/relationships/image" Target="../media/image935.png"/><Relationship Id="rId283" Type="http://schemas.openxmlformats.org/officeDocument/2006/relationships/image" Target="../media/image1056.png"/><Relationship Id="rId339" Type="http://schemas.openxmlformats.org/officeDocument/2006/relationships/customXml" Target="../ink/ink1237.xml"/><Relationship Id="rId490" Type="http://schemas.openxmlformats.org/officeDocument/2006/relationships/image" Target="../media/image1159.png"/><Relationship Id="rId504" Type="http://schemas.openxmlformats.org/officeDocument/2006/relationships/image" Target="../media/image1166.png"/><Relationship Id="rId78" Type="http://schemas.openxmlformats.org/officeDocument/2006/relationships/image" Target="../media/image956.png"/><Relationship Id="rId101" Type="http://schemas.openxmlformats.org/officeDocument/2006/relationships/customXml" Target="../ink/ink1118.xml"/><Relationship Id="rId143" Type="http://schemas.openxmlformats.org/officeDocument/2006/relationships/customXml" Target="../ink/ink1139.xml"/><Relationship Id="rId185" Type="http://schemas.openxmlformats.org/officeDocument/2006/relationships/customXml" Target="../ink/ink1160.xml"/><Relationship Id="rId350" Type="http://schemas.openxmlformats.org/officeDocument/2006/relationships/image" Target="../media/image1089.png"/><Relationship Id="rId406" Type="http://schemas.openxmlformats.org/officeDocument/2006/relationships/image" Target="../media/image1117.png"/><Relationship Id="rId9" Type="http://schemas.openxmlformats.org/officeDocument/2006/relationships/customXml" Target="../ink/ink1072.xml"/><Relationship Id="rId210" Type="http://schemas.openxmlformats.org/officeDocument/2006/relationships/image" Target="../media/image1020.png"/><Relationship Id="rId392" Type="http://schemas.openxmlformats.org/officeDocument/2006/relationships/image" Target="../media/image1110.png"/><Relationship Id="rId448" Type="http://schemas.openxmlformats.org/officeDocument/2006/relationships/image" Target="../media/image1138.png"/><Relationship Id="rId252" Type="http://schemas.openxmlformats.org/officeDocument/2006/relationships/image" Target="../media/image1041.png"/><Relationship Id="rId294" Type="http://schemas.openxmlformats.org/officeDocument/2006/relationships/image" Target="../media/image1061.png"/><Relationship Id="rId308" Type="http://schemas.openxmlformats.org/officeDocument/2006/relationships/image" Target="../media/image1068.png"/><Relationship Id="rId515" Type="http://schemas.openxmlformats.org/officeDocument/2006/relationships/customXml" Target="../ink/ink1325.xml"/><Relationship Id="rId47" Type="http://schemas.openxmlformats.org/officeDocument/2006/relationships/customXml" Target="../ink/ink1091.xml"/><Relationship Id="rId89" Type="http://schemas.openxmlformats.org/officeDocument/2006/relationships/customXml" Target="../ink/ink1112.xml"/><Relationship Id="rId112" Type="http://schemas.openxmlformats.org/officeDocument/2006/relationships/image" Target="../media/image972.png"/><Relationship Id="rId154" Type="http://schemas.openxmlformats.org/officeDocument/2006/relationships/image" Target="../media/image992.png"/><Relationship Id="rId361" Type="http://schemas.openxmlformats.org/officeDocument/2006/relationships/customXml" Target="../ink/ink1248.xml"/><Relationship Id="rId196" Type="http://schemas.openxmlformats.org/officeDocument/2006/relationships/image" Target="../media/image1013.png"/><Relationship Id="rId417" Type="http://schemas.openxmlformats.org/officeDocument/2006/relationships/customXml" Target="../ink/ink1276.xml"/><Relationship Id="rId459" Type="http://schemas.openxmlformats.org/officeDocument/2006/relationships/customXml" Target="../ink/ink1297.xml"/><Relationship Id="rId16" Type="http://schemas.openxmlformats.org/officeDocument/2006/relationships/image" Target="../media/image926.png"/><Relationship Id="rId221" Type="http://schemas.openxmlformats.org/officeDocument/2006/relationships/customXml" Target="../ink/ink1178.xml"/><Relationship Id="rId263" Type="http://schemas.openxmlformats.org/officeDocument/2006/relationships/customXml" Target="../ink/ink1199.xml"/><Relationship Id="rId319" Type="http://schemas.openxmlformats.org/officeDocument/2006/relationships/customXml" Target="../ink/ink1227.xml"/><Relationship Id="rId470" Type="http://schemas.openxmlformats.org/officeDocument/2006/relationships/image" Target="../media/image1149.png"/><Relationship Id="rId526" Type="http://schemas.openxmlformats.org/officeDocument/2006/relationships/image" Target="../media/image1177.png"/><Relationship Id="rId58" Type="http://schemas.openxmlformats.org/officeDocument/2006/relationships/image" Target="../media/image946.png"/><Relationship Id="rId123" Type="http://schemas.openxmlformats.org/officeDocument/2006/relationships/customXml" Target="../ink/ink1129.xml"/><Relationship Id="rId330" Type="http://schemas.openxmlformats.org/officeDocument/2006/relationships/image" Target="../media/image1079.png"/><Relationship Id="rId165" Type="http://schemas.openxmlformats.org/officeDocument/2006/relationships/customXml" Target="../ink/ink1150.xml"/><Relationship Id="rId372" Type="http://schemas.openxmlformats.org/officeDocument/2006/relationships/image" Target="../media/image1100.png"/><Relationship Id="rId428" Type="http://schemas.openxmlformats.org/officeDocument/2006/relationships/image" Target="../media/image1128.png"/><Relationship Id="rId232" Type="http://schemas.openxmlformats.org/officeDocument/2006/relationships/image" Target="../media/image1031.png"/><Relationship Id="rId274" Type="http://schemas.openxmlformats.org/officeDocument/2006/relationships/customXml" Target="../ink/ink1204.xml"/><Relationship Id="rId481" Type="http://schemas.openxmlformats.org/officeDocument/2006/relationships/customXml" Target="../ink/ink1308.xml"/><Relationship Id="rId27" Type="http://schemas.openxmlformats.org/officeDocument/2006/relationships/customXml" Target="../ink/ink1081.xml"/><Relationship Id="rId69" Type="http://schemas.openxmlformats.org/officeDocument/2006/relationships/customXml" Target="../ink/ink1102.xml"/><Relationship Id="rId134" Type="http://schemas.openxmlformats.org/officeDocument/2006/relationships/image" Target="../media/image982.png"/><Relationship Id="rId80" Type="http://schemas.openxmlformats.org/officeDocument/2006/relationships/image" Target="../media/image957.png"/><Relationship Id="rId176" Type="http://schemas.openxmlformats.org/officeDocument/2006/relationships/image" Target="../media/image1003.png"/><Relationship Id="rId341" Type="http://schemas.openxmlformats.org/officeDocument/2006/relationships/customXml" Target="../ink/ink1238.xml"/><Relationship Id="rId383" Type="http://schemas.openxmlformats.org/officeDocument/2006/relationships/customXml" Target="../ink/ink1259.xml"/><Relationship Id="rId439" Type="http://schemas.openxmlformats.org/officeDocument/2006/relationships/customXml" Target="../ink/ink1287.xml"/><Relationship Id="rId201" Type="http://schemas.openxmlformats.org/officeDocument/2006/relationships/customXml" Target="../ink/ink1168.xml"/><Relationship Id="rId243" Type="http://schemas.openxmlformats.org/officeDocument/2006/relationships/customXml" Target="../ink/ink1189.xml"/><Relationship Id="rId285" Type="http://schemas.openxmlformats.org/officeDocument/2006/relationships/image" Target="../media/image1057.png"/><Relationship Id="rId450" Type="http://schemas.openxmlformats.org/officeDocument/2006/relationships/image" Target="../media/image1139.png"/><Relationship Id="rId506" Type="http://schemas.openxmlformats.org/officeDocument/2006/relationships/image" Target="../media/image1167.png"/><Relationship Id="rId38" Type="http://schemas.openxmlformats.org/officeDocument/2006/relationships/image" Target="../media/image936.png"/><Relationship Id="rId103" Type="http://schemas.openxmlformats.org/officeDocument/2006/relationships/customXml" Target="../ink/ink1119.xml"/><Relationship Id="rId310" Type="http://schemas.openxmlformats.org/officeDocument/2006/relationships/image" Target="../media/image1069.png"/><Relationship Id="rId492" Type="http://schemas.openxmlformats.org/officeDocument/2006/relationships/image" Target="../media/image1160.png"/><Relationship Id="rId91" Type="http://schemas.openxmlformats.org/officeDocument/2006/relationships/customXml" Target="../ink/ink1113.xml"/><Relationship Id="rId145" Type="http://schemas.openxmlformats.org/officeDocument/2006/relationships/customXml" Target="../ink/ink1140.xml"/><Relationship Id="rId187" Type="http://schemas.openxmlformats.org/officeDocument/2006/relationships/customXml" Target="../ink/ink1161.xml"/><Relationship Id="rId352" Type="http://schemas.openxmlformats.org/officeDocument/2006/relationships/image" Target="../media/image1090.png"/><Relationship Id="rId394" Type="http://schemas.openxmlformats.org/officeDocument/2006/relationships/image" Target="../media/image1111.png"/><Relationship Id="rId408" Type="http://schemas.openxmlformats.org/officeDocument/2006/relationships/image" Target="../media/image1118.png"/><Relationship Id="rId212" Type="http://schemas.openxmlformats.org/officeDocument/2006/relationships/image" Target="../media/image1021.png"/><Relationship Id="rId254" Type="http://schemas.openxmlformats.org/officeDocument/2006/relationships/image" Target="../media/image1042.png"/><Relationship Id="rId49" Type="http://schemas.openxmlformats.org/officeDocument/2006/relationships/customXml" Target="../ink/ink1092.xml"/><Relationship Id="rId114" Type="http://schemas.openxmlformats.org/officeDocument/2006/relationships/image" Target="../media/image973.png"/><Relationship Id="rId296" Type="http://schemas.openxmlformats.org/officeDocument/2006/relationships/image" Target="../media/image1062.png"/><Relationship Id="rId461" Type="http://schemas.openxmlformats.org/officeDocument/2006/relationships/customXml" Target="../ink/ink1298.xml"/><Relationship Id="rId517" Type="http://schemas.openxmlformats.org/officeDocument/2006/relationships/customXml" Target="../ink/ink1326.xml"/><Relationship Id="rId60" Type="http://schemas.openxmlformats.org/officeDocument/2006/relationships/image" Target="../media/image947.png"/><Relationship Id="rId156" Type="http://schemas.openxmlformats.org/officeDocument/2006/relationships/image" Target="../media/image993.png"/><Relationship Id="rId198" Type="http://schemas.openxmlformats.org/officeDocument/2006/relationships/image" Target="../media/image1014.png"/><Relationship Id="rId321" Type="http://schemas.openxmlformats.org/officeDocument/2006/relationships/customXml" Target="../ink/ink1228.xml"/><Relationship Id="rId363" Type="http://schemas.openxmlformats.org/officeDocument/2006/relationships/customXml" Target="../ink/ink1249.xml"/><Relationship Id="rId419" Type="http://schemas.openxmlformats.org/officeDocument/2006/relationships/customXml" Target="../ink/ink1277.xml"/><Relationship Id="rId223" Type="http://schemas.openxmlformats.org/officeDocument/2006/relationships/customXml" Target="../ink/ink1179.xml"/><Relationship Id="rId430" Type="http://schemas.openxmlformats.org/officeDocument/2006/relationships/image" Target="../media/image1129.png"/><Relationship Id="rId18" Type="http://schemas.openxmlformats.org/officeDocument/2006/relationships/image" Target="../media/image927.png"/><Relationship Id="rId265" Type="http://schemas.openxmlformats.org/officeDocument/2006/relationships/customXml" Target="../ink/ink1200.xml"/><Relationship Id="rId472" Type="http://schemas.openxmlformats.org/officeDocument/2006/relationships/image" Target="../media/image1150.png"/><Relationship Id="rId125" Type="http://schemas.openxmlformats.org/officeDocument/2006/relationships/customXml" Target="../ink/ink1130.xml"/><Relationship Id="rId167" Type="http://schemas.openxmlformats.org/officeDocument/2006/relationships/customXml" Target="../ink/ink1151.xml"/><Relationship Id="rId332" Type="http://schemas.openxmlformats.org/officeDocument/2006/relationships/image" Target="../media/image1080.png"/><Relationship Id="rId374" Type="http://schemas.openxmlformats.org/officeDocument/2006/relationships/image" Target="../media/image1101.png"/><Relationship Id="rId71" Type="http://schemas.openxmlformats.org/officeDocument/2006/relationships/customXml" Target="../ink/ink1103.xml"/><Relationship Id="rId234" Type="http://schemas.openxmlformats.org/officeDocument/2006/relationships/image" Target="../media/image1032.png"/><Relationship Id="rId2" Type="http://schemas.openxmlformats.org/officeDocument/2006/relationships/image" Target="../media/image919.emf"/><Relationship Id="rId29" Type="http://schemas.openxmlformats.org/officeDocument/2006/relationships/customXml" Target="../ink/ink1082.xml"/><Relationship Id="rId276" Type="http://schemas.openxmlformats.org/officeDocument/2006/relationships/customXml" Target="../ink/ink1205.xml"/><Relationship Id="rId441" Type="http://schemas.openxmlformats.org/officeDocument/2006/relationships/customXml" Target="../ink/ink1288.xml"/><Relationship Id="rId483" Type="http://schemas.openxmlformats.org/officeDocument/2006/relationships/customXml" Target="../ink/ink1309.xml"/><Relationship Id="rId40" Type="http://schemas.openxmlformats.org/officeDocument/2006/relationships/image" Target="../media/image937.png"/><Relationship Id="rId136" Type="http://schemas.openxmlformats.org/officeDocument/2006/relationships/image" Target="../media/image983.png"/><Relationship Id="rId178" Type="http://schemas.openxmlformats.org/officeDocument/2006/relationships/image" Target="../media/image1004.png"/><Relationship Id="rId301" Type="http://schemas.openxmlformats.org/officeDocument/2006/relationships/customXml" Target="../ink/ink1218.xml"/><Relationship Id="rId343" Type="http://schemas.openxmlformats.org/officeDocument/2006/relationships/customXml" Target="../ink/ink1239.xml"/><Relationship Id="rId82" Type="http://schemas.openxmlformats.org/officeDocument/2006/relationships/image" Target="../media/image958.png"/><Relationship Id="rId203" Type="http://schemas.openxmlformats.org/officeDocument/2006/relationships/customXml" Target="../ink/ink1169.xml"/><Relationship Id="rId385" Type="http://schemas.openxmlformats.org/officeDocument/2006/relationships/customXml" Target="../ink/ink1260.xml"/><Relationship Id="rId245" Type="http://schemas.openxmlformats.org/officeDocument/2006/relationships/customXml" Target="../ink/ink1190.xml"/><Relationship Id="rId287" Type="http://schemas.openxmlformats.org/officeDocument/2006/relationships/image" Target="../media/image1058.png"/><Relationship Id="rId410" Type="http://schemas.openxmlformats.org/officeDocument/2006/relationships/image" Target="../media/image1119.png"/><Relationship Id="rId452" Type="http://schemas.openxmlformats.org/officeDocument/2006/relationships/image" Target="../media/image1140.png"/><Relationship Id="rId494" Type="http://schemas.openxmlformats.org/officeDocument/2006/relationships/image" Target="../media/image1161.png"/><Relationship Id="rId508" Type="http://schemas.openxmlformats.org/officeDocument/2006/relationships/image" Target="../media/image1168.png"/><Relationship Id="rId105" Type="http://schemas.openxmlformats.org/officeDocument/2006/relationships/customXml" Target="../ink/ink1120.xml"/><Relationship Id="rId147" Type="http://schemas.openxmlformats.org/officeDocument/2006/relationships/customXml" Target="../ink/ink1141.xml"/><Relationship Id="rId312" Type="http://schemas.openxmlformats.org/officeDocument/2006/relationships/image" Target="../media/image1070.png"/><Relationship Id="rId354" Type="http://schemas.openxmlformats.org/officeDocument/2006/relationships/image" Target="../media/image1091.png"/><Relationship Id="rId51" Type="http://schemas.openxmlformats.org/officeDocument/2006/relationships/customXml" Target="../ink/ink1093.xml"/><Relationship Id="rId93" Type="http://schemas.openxmlformats.org/officeDocument/2006/relationships/customXml" Target="../ink/ink1114.xml"/><Relationship Id="rId189" Type="http://schemas.openxmlformats.org/officeDocument/2006/relationships/customXml" Target="../ink/ink1162.xml"/><Relationship Id="rId396" Type="http://schemas.openxmlformats.org/officeDocument/2006/relationships/image" Target="../media/image1112.png"/><Relationship Id="rId214" Type="http://schemas.openxmlformats.org/officeDocument/2006/relationships/image" Target="../media/image1022.png"/><Relationship Id="rId256" Type="http://schemas.openxmlformats.org/officeDocument/2006/relationships/image" Target="../media/image1043.png"/><Relationship Id="rId298" Type="http://schemas.openxmlformats.org/officeDocument/2006/relationships/image" Target="../media/image1063.png"/><Relationship Id="rId421" Type="http://schemas.openxmlformats.org/officeDocument/2006/relationships/customXml" Target="../ink/ink1278.xml"/><Relationship Id="rId463" Type="http://schemas.openxmlformats.org/officeDocument/2006/relationships/customXml" Target="../ink/ink1299.xml"/><Relationship Id="rId519" Type="http://schemas.openxmlformats.org/officeDocument/2006/relationships/customXml" Target="../ink/ink1327.xml"/><Relationship Id="rId116" Type="http://schemas.openxmlformats.org/officeDocument/2006/relationships/image" Target="../media/image974.png"/><Relationship Id="rId158" Type="http://schemas.openxmlformats.org/officeDocument/2006/relationships/image" Target="../media/image994.png"/><Relationship Id="rId323" Type="http://schemas.openxmlformats.org/officeDocument/2006/relationships/customXml" Target="../ink/ink1229.xml"/><Relationship Id="rId20" Type="http://schemas.openxmlformats.org/officeDocument/2006/relationships/image" Target="../media/image928.png"/><Relationship Id="rId62" Type="http://schemas.openxmlformats.org/officeDocument/2006/relationships/image" Target="../media/image948.png"/><Relationship Id="rId365" Type="http://schemas.openxmlformats.org/officeDocument/2006/relationships/customXml" Target="../ink/ink1250.xml"/><Relationship Id="rId225" Type="http://schemas.openxmlformats.org/officeDocument/2006/relationships/customXml" Target="../ink/ink1180.xml"/><Relationship Id="rId267" Type="http://schemas.openxmlformats.org/officeDocument/2006/relationships/customXml" Target="../ink/ink1201.xml"/><Relationship Id="rId432" Type="http://schemas.openxmlformats.org/officeDocument/2006/relationships/image" Target="../media/image1130.png"/><Relationship Id="rId474" Type="http://schemas.openxmlformats.org/officeDocument/2006/relationships/image" Target="../media/image1151.png"/><Relationship Id="rId127" Type="http://schemas.openxmlformats.org/officeDocument/2006/relationships/customXml" Target="../ink/ink1131.xml"/><Relationship Id="rId31" Type="http://schemas.openxmlformats.org/officeDocument/2006/relationships/customXml" Target="../ink/ink1083.xml"/><Relationship Id="rId73" Type="http://schemas.openxmlformats.org/officeDocument/2006/relationships/customXml" Target="../ink/ink1104.xml"/><Relationship Id="rId169" Type="http://schemas.openxmlformats.org/officeDocument/2006/relationships/customXml" Target="../ink/ink1152.xml"/><Relationship Id="rId334" Type="http://schemas.openxmlformats.org/officeDocument/2006/relationships/image" Target="../media/image1081.png"/><Relationship Id="rId376" Type="http://schemas.openxmlformats.org/officeDocument/2006/relationships/image" Target="../media/image1102.png"/><Relationship Id="rId4" Type="http://schemas.openxmlformats.org/officeDocument/2006/relationships/image" Target="../media/image920.png"/><Relationship Id="rId180" Type="http://schemas.openxmlformats.org/officeDocument/2006/relationships/image" Target="../media/image1005.png"/><Relationship Id="rId236" Type="http://schemas.openxmlformats.org/officeDocument/2006/relationships/image" Target="../media/image1033.png"/><Relationship Id="rId278" Type="http://schemas.openxmlformats.org/officeDocument/2006/relationships/customXml" Target="../ink/ink1206.xml"/><Relationship Id="rId401" Type="http://schemas.openxmlformats.org/officeDocument/2006/relationships/customXml" Target="../ink/ink1268.xml"/><Relationship Id="rId443" Type="http://schemas.openxmlformats.org/officeDocument/2006/relationships/customXml" Target="../ink/ink1289.xml"/><Relationship Id="rId303" Type="http://schemas.openxmlformats.org/officeDocument/2006/relationships/customXml" Target="../ink/ink1219.xml"/><Relationship Id="rId485" Type="http://schemas.openxmlformats.org/officeDocument/2006/relationships/customXml" Target="../ink/ink1310.xml"/><Relationship Id="rId42" Type="http://schemas.openxmlformats.org/officeDocument/2006/relationships/image" Target="../media/image938.png"/><Relationship Id="rId84" Type="http://schemas.openxmlformats.org/officeDocument/2006/relationships/image" Target="../media/image959.png"/><Relationship Id="rId138" Type="http://schemas.openxmlformats.org/officeDocument/2006/relationships/image" Target="../media/image984.png"/><Relationship Id="rId345" Type="http://schemas.openxmlformats.org/officeDocument/2006/relationships/customXml" Target="../ink/ink1240.xml"/><Relationship Id="rId387" Type="http://schemas.openxmlformats.org/officeDocument/2006/relationships/customXml" Target="../ink/ink1261.xml"/><Relationship Id="rId510" Type="http://schemas.openxmlformats.org/officeDocument/2006/relationships/image" Target="../media/image1169.png"/><Relationship Id="rId191" Type="http://schemas.openxmlformats.org/officeDocument/2006/relationships/customXml" Target="../ink/ink1163.xml"/><Relationship Id="rId205" Type="http://schemas.openxmlformats.org/officeDocument/2006/relationships/customXml" Target="../ink/ink1170.xml"/><Relationship Id="rId247" Type="http://schemas.openxmlformats.org/officeDocument/2006/relationships/customXml" Target="../ink/ink1191.xml"/><Relationship Id="rId412" Type="http://schemas.openxmlformats.org/officeDocument/2006/relationships/image" Target="../media/image1120.png"/><Relationship Id="rId107" Type="http://schemas.openxmlformats.org/officeDocument/2006/relationships/customXml" Target="../ink/ink1121.xml"/><Relationship Id="rId289" Type="http://schemas.openxmlformats.org/officeDocument/2006/relationships/image" Target="../media/image1059.png"/><Relationship Id="rId454" Type="http://schemas.openxmlformats.org/officeDocument/2006/relationships/image" Target="../media/image1141.png"/><Relationship Id="rId496" Type="http://schemas.openxmlformats.org/officeDocument/2006/relationships/image" Target="../media/image1162.png"/><Relationship Id="rId11" Type="http://schemas.openxmlformats.org/officeDocument/2006/relationships/customXml" Target="../ink/ink1073.xml"/><Relationship Id="rId53" Type="http://schemas.openxmlformats.org/officeDocument/2006/relationships/customXml" Target="../ink/ink1094.xml"/><Relationship Id="rId149" Type="http://schemas.openxmlformats.org/officeDocument/2006/relationships/customXml" Target="../ink/ink1142.xml"/><Relationship Id="rId314" Type="http://schemas.openxmlformats.org/officeDocument/2006/relationships/image" Target="../media/image1071.png"/><Relationship Id="rId356" Type="http://schemas.openxmlformats.org/officeDocument/2006/relationships/image" Target="../media/image1092.png"/><Relationship Id="rId398" Type="http://schemas.openxmlformats.org/officeDocument/2006/relationships/image" Target="../media/image1113.png"/><Relationship Id="rId521" Type="http://schemas.openxmlformats.org/officeDocument/2006/relationships/customXml" Target="../ink/ink1328.xml"/><Relationship Id="rId95" Type="http://schemas.openxmlformats.org/officeDocument/2006/relationships/customXml" Target="../ink/ink1115.xml"/><Relationship Id="rId160" Type="http://schemas.openxmlformats.org/officeDocument/2006/relationships/image" Target="../media/image995.png"/><Relationship Id="rId216" Type="http://schemas.openxmlformats.org/officeDocument/2006/relationships/image" Target="../media/image1023.png"/><Relationship Id="rId423" Type="http://schemas.openxmlformats.org/officeDocument/2006/relationships/customXml" Target="../ink/ink1279.xml"/><Relationship Id="rId258" Type="http://schemas.openxmlformats.org/officeDocument/2006/relationships/image" Target="../media/image1044.png"/><Relationship Id="rId465" Type="http://schemas.openxmlformats.org/officeDocument/2006/relationships/customXml" Target="../ink/ink1300.xml"/><Relationship Id="rId22" Type="http://schemas.openxmlformats.org/officeDocument/2006/relationships/image" Target="../media/image929.png"/><Relationship Id="rId64" Type="http://schemas.openxmlformats.org/officeDocument/2006/relationships/image" Target="../media/image949.png"/><Relationship Id="rId118" Type="http://schemas.openxmlformats.org/officeDocument/2006/relationships/image" Target="../media/image975.png"/><Relationship Id="rId325" Type="http://schemas.openxmlformats.org/officeDocument/2006/relationships/customXml" Target="../ink/ink1230.xml"/><Relationship Id="rId367" Type="http://schemas.openxmlformats.org/officeDocument/2006/relationships/customXml" Target="../ink/ink1251.xml"/><Relationship Id="rId171" Type="http://schemas.openxmlformats.org/officeDocument/2006/relationships/customXml" Target="../ink/ink1153.xml"/><Relationship Id="rId227" Type="http://schemas.openxmlformats.org/officeDocument/2006/relationships/customXml" Target="../ink/ink1181.xml"/><Relationship Id="rId269" Type="http://schemas.openxmlformats.org/officeDocument/2006/relationships/image" Target="../media/image282.png"/><Relationship Id="rId434" Type="http://schemas.openxmlformats.org/officeDocument/2006/relationships/image" Target="../media/image1131.png"/><Relationship Id="rId476" Type="http://schemas.openxmlformats.org/officeDocument/2006/relationships/image" Target="../media/image1152.png"/><Relationship Id="rId33" Type="http://schemas.openxmlformats.org/officeDocument/2006/relationships/customXml" Target="../ink/ink1084.xml"/><Relationship Id="rId129" Type="http://schemas.openxmlformats.org/officeDocument/2006/relationships/customXml" Target="../ink/ink1132.xml"/><Relationship Id="rId280" Type="http://schemas.openxmlformats.org/officeDocument/2006/relationships/customXml" Target="../ink/ink1207.xml"/><Relationship Id="rId336" Type="http://schemas.openxmlformats.org/officeDocument/2006/relationships/image" Target="../media/image1082.png"/><Relationship Id="rId501" Type="http://schemas.openxmlformats.org/officeDocument/2006/relationships/customXml" Target="../ink/ink1318.xml"/><Relationship Id="rId75" Type="http://schemas.openxmlformats.org/officeDocument/2006/relationships/customXml" Target="../ink/ink1105.xml"/><Relationship Id="rId140" Type="http://schemas.openxmlformats.org/officeDocument/2006/relationships/image" Target="../media/image985.png"/><Relationship Id="rId182" Type="http://schemas.openxmlformats.org/officeDocument/2006/relationships/image" Target="../media/image1006.png"/><Relationship Id="rId378" Type="http://schemas.openxmlformats.org/officeDocument/2006/relationships/image" Target="../media/image1103.png"/><Relationship Id="rId403" Type="http://schemas.openxmlformats.org/officeDocument/2006/relationships/customXml" Target="../ink/ink1269.xml"/><Relationship Id="rId6" Type="http://schemas.openxmlformats.org/officeDocument/2006/relationships/image" Target="../media/image921.png"/><Relationship Id="rId238" Type="http://schemas.openxmlformats.org/officeDocument/2006/relationships/image" Target="../media/image1034.png"/><Relationship Id="rId445" Type="http://schemas.openxmlformats.org/officeDocument/2006/relationships/customXml" Target="../ink/ink1290.xml"/><Relationship Id="rId487" Type="http://schemas.openxmlformats.org/officeDocument/2006/relationships/customXml" Target="../ink/ink1311.xml"/><Relationship Id="rId291" Type="http://schemas.openxmlformats.org/officeDocument/2006/relationships/customXml" Target="../ink/ink1213.xml"/><Relationship Id="rId305" Type="http://schemas.openxmlformats.org/officeDocument/2006/relationships/customXml" Target="../ink/ink1220.xml"/><Relationship Id="rId347" Type="http://schemas.openxmlformats.org/officeDocument/2006/relationships/customXml" Target="../ink/ink1241.xml"/><Relationship Id="rId512" Type="http://schemas.openxmlformats.org/officeDocument/2006/relationships/image" Target="../media/image1170.png"/><Relationship Id="rId44" Type="http://schemas.openxmlformats.org/officeDocument/2006/relationships/image" Target="../media/image939.png"/><Relationship Id="rId86" Type="http://schemas.openxmlformats.org/officeDocument/2006/relationships/image" Target="../media/image960.png"/><Relationship Id="rId151" Type="http://schemas.openxmlformats.org/officeDocument/2006/relationships/customXml" Target="../ink/ink1143.xml"/><Relationship Id="rId389" Type="http://schemas.openxmlformats.org/officeDocument/2006/relationships/customXml" Target="../ink/ink1262.xml"/><Relationship Id="rId193" Type="http://schemas.openxmlformats.org/officeDocument/2006/relationships/customXml" Target="../ink/ink1164.xml"/><Relationship Id="rId207" Type="http://schemas.openxmlformats.org/officeDocument/2006/relationships/customXml" Target="../ink/ink1171.xml"/><Relationship Id="rId249" Type="http://schemas.openxmlformats.org/officeDocument/2006/relationships/customXml" Target="../ink/ink1192.xml"/><Relationship Id="rId414" Type="http://schemas.openxmlformats.org/officeDocument/2006/relationships/image" Target="../media/image1121.png"/><Relationship Id="rId456" Type="http://schemas.openxmlformats.org/officeDocument/2006/relationships/image" Target="../media/image1142.png"/><Relationship Id="rId498" Type="http://schemas.openxmlformats.org/officeDocument/2006/relationships/image" Target="../media/image1163.png"/><Relationship Id="rId13" Type="http://schemas.openxmlformats.org/officeDocument/2006/relationships/customXml" Target="../ink/ink1074.xml"/><Relationship Id="rId109" Type="http://schemas.openxmlformats.org/officeDocument/2006/relationships/customXml" Target="../ink/ink1122.xml"/><Relationship Id="rId260" Type="http://schemas.openxmlformats.org/officeDocument/2006/relationships/image" Target="../media/image1045.png"/><Relationship Id="rId316" Type="http://schemas.openxmlformats.org/officeDocument/2006/relationships/image" Target="../media/image1072.png"/><Relationship Id="rId523" Type="http://schemas.openxmlformats.org/officeDocument/2006/relationships/customXml" Target="../ink/ink1329.xml"/><Relationship Id="rId55" Type="http://schemas.openxmlformats.org/officeDocument/2006/relationships/customXml" Target="../ink/ink1095.xml"/><Relationship Id="rId97" Type="http://schemas.openxmlformats.org/officeDocument/2006/relationships/customXml" Target="../ink/ink1116.xml"/><Relationship Id="rId120" Type="http://schemas.openxmlformats.org/officeDocument/2006/relationships/image" Target="../media/image976.png"/><Relationship Id="rId358" Type="http://schemas.openxmlformats.org/officeDocument/2006/relationships/image" Target="../media/image1093.png"/><Relationship Id="rId162" Type="http://schemas.openxmlformats.org/officeDocument/2006/relationships/image" Target="../media/image996.png"/><Relationship Id="rId218" Type="http://schemas.openxmlformats.org/officeDocument/2006/relationships/image" Target="../media/image1024.png"/><Relationship Id="rId425" Type="http://schemas.openxmlformats.org/officeDocument/2006/relationships/customXml" Target="../ink/ink1280.xml"/><Relationship Id="rId467" Type="http://schemas.openxmlformats.org/officeDocument/2006/relationships/customXml" Target="../ink/ink1301.xml"/><Relationship Id="rId271" Type="http://schemas.openxmlformats.org/officeDocument/2006/relationships/image" Target="../media/image1050.png"/><Relationship Id="rId24" Type="http://schemas.openxmlformats.org/officeDocument/2006/relationships/image" Target="../media/image930.png"/><Relationship Id="rId66" Type="http://schemas.openxmlformats.org/officeDocument/2006/relationships/image" Target="../media/image950.png"/><Relationship Id="rId131" Type="http://schemas.openxmlformats.org/officeDocument/2006/relationships/customXml" Target="../ink/ink1133.xml"/><Relationship Id="rId327" Type="http://schemas.openxmlformats.org/officeDocument/2006/relationships/customXml" Target="../ink/ink1231.xml"/><Relationship Id="rId369" Type="http://schemas.openxmlformats.org/officeDocument/2006/relationships/customXml" Target="../ink/ink1252.xml"/><Relationship Id="rId173" Type="http://schemas.openxmlformats.org/officeDocument/2006/relationships/customXml" Target="../ink/ink1154.xml"/><Relationship Id="rId229" Type="http://schemas.openxmlformats.org/officeDocument/2006/relationships/customXml" Target="../ink/ink1182.xml"/><Relationship Id="rId380" Type="http://schemas.openxmlformats.org/officeDocument/2006/relationships/image" Target="../media/image1104.png"/><Relationship Id="rId436" Type="http://schemas.openxmlformats.org/officeDocument/2006/relationships/image" Target="../media/image1132.png"/><Relationship Id="rId240" Type="http://schemas.openxmlformats.org/officeDocument/2006/relationships/image" Target="../media/image1035.png"/><Relationship Id="rId478" Type="http://schemas.openxmlformats.org/officeDocument/2006/relationships/image" Target="../media/image1153.png"/><Relationship Id="rId35" Type="http://schemas.openxmlformats.org/officeDocument/2006/relationships/customXml" Target="../ink/ink1085.xml"/><Relationship Id="rId77" Type="http://schemas.openxmlformats.org/officeDocument/2006/relationships/customXml" Target="../ink/ink1106.xml"/><Relationship Id="rId100" Type="http://schemas.openxmlformats.org/officeDocument/2006/relationships/image" Target="../media/image966.png"/><Relationship Id="rId282" Type="http://schemas.openxmlformats.org/officeDocument/2006/relationships/customXml" Target="../ink/ink1208.xml"/><Relationship Id="rId338" Type="http://schemas.openxmlformats.org/officeDocument/2006/relationships/image" Target="../media/image1083.png"/><Relationship Id="rId503" Type="http://schemas.openxmlformats.org/officeDocument/2006/relationships/customXml" Target="../ink/ink1319.xml"/><Relationship Id="rId8" Type="http://schemas.openxmlformats.org/officeDocument/2006/relationships/image" Target="../media/image922.png"/><Relationship Id="rId142" Type="http://schemas.openxmlformats.org/officeDocument/2006/relationships/image" Target="../media/image986.png"/><Relationship Id="rId184" Type="http://schemas.openxmlformats.org/officeDocument/2006/relationships/image" Target="../media/image1007.png"/><Relationship Id="rId391" Type="http://schemas.openxmlformats.org/officeDocument/2006/relationships/customXml" Target="../ink/ink1263.xml"/><Relationship Id="rId405" Type="http://schemas.openxmlformats.org/officeDocument/2006/relationships/customXml" Target="../ink/ink1270.xml"/><Relationship Id="rId447" Type="http://schemas.openxmlformats.org/officeDocument/2006/relationships/customXml" Target="../ink/ink1291.xml"/><Relationship Id="rId251" Type="http://schemas.openxmlformats.org/officeDocument/2006/relationships/customXml" Target="../ink/ink1193.xml"/><Relationship Id="rId489" Type="http://schemas.openxmlformats.org/officeDocument/2006/relationships/customXml" Target="../ink/ink1312.xml"/><Relationship Id="rId46" Type="http://schemas.openxmlformats.org/officeDocument/2006/relationships/image" Target="../media/image940.png"/><Relationship Id="rId293" Type="http://schemas.openxmlformats.org/officeDocument/2006/relationships/customXml" Target="../ink/ink1214.xml"/><Relationship Id="rId307" Type="http://schemas.openxmlformats.org/officeDocument/2006/relationships/customXml" Target="../ink/ink1221.xml"/><Relationship Id="rId349" Type="http://schemas.openxmlformats.org/officeDocument/2006/relationships/customXml" Target="../ink/ink1242.xml"/><Relationship Id="rId514" Type="http://schemas.openxmlformats.org/officeDocument/2006/relationships/image" Target="../media/image1171.png"/><Relationship Id="rId88" Type="http://schemas.openxmlformats.org/officeDocument/2006/relationships/image" Target="../media/image961.png"/><Relationship Id="rId111" Type="http://schemas.openxmlformats.org/officeDocument/2006/relationships/customXml" Target="../ink/ink1123.xml"/><Relationship Id="rId153" Type="http://schemas.openxmlformats.org/officeDocument/2006/relationships/customXml" Target="../ink/ink1144.xml"/><Relationship Id="rId195" Type="http://schemas.openxmlformats.org/officeDocument/2006/relationships/customXml" Target="../ink/ink1165.xml"/><Relationship Id="rId209" Type="http://schemas.openxmlformats.org/officeDocument/2006/relationships/customXml" Target="../ink/ink1172.xml"/><Relationship Id="rId360" Type="http://schemas.openxmlformats.org/officeDocument/2006/relationships/image" Target="../media/image1094.png"/><Relationship Id="rId416" Type="http://schemas.openxmlformats.org/officeDocument/2006/relationships/image" Target="../media/image1122.png"/><Relationship Id="rId220" Type="http://schemas.openxmlformats.org/officeDocument/2006/relationships/image" Target="../media/image1025.png"/><Relationship Id="rId458" Type="http://schemas.openxmlformats.org/officeDocument/2006/relationships/image" Target="../media/image1143.png"/><Relationship Id="rId15" Type="http://schemas.openxmlformats.org/officeDocument/2006/relationships/customXml" Target="../ink/ink1075.xml"/><Relationship Id="rId57" Type="http://schemas.openxmlformats.org/officeDocument/2006/relationships/customXml" Target="../ink/ink1096.xml"/><Relationship Id="rId262" Type="http://schemas.openxmlformats.org/officeDocument/2006/relationships/image" Target="../media/image1046.png"/><Relationship Id="rId318" Type="http://schemas.openxmlformats.org/officeDocument/2006/relationships/image" Target="../media/image1073.png"/><Relationship Id="rId525" Type="http://schemas.openxmlformats.org/officeDocument/2006/relationships/customXml" Target="../ink/ink1330.xml"/><Relationship Id="rId99" Type="http://schemas.openxmlformats.org/officeDocument/2006/relationships/customXml" Target="../ink/ink1117.xml"/><Relationship Id="rId122" Type="http://schemas.openxmlformats.org/officeDocument/2006/relationships/image" Target="../media/image850.png"/><Relationship Id="rId164" Type="http://schemas.openxmlformats.org/officeDocument/2006/relationships/image" Target="../media/image997.png"/><Relationship Id="rId371" Type="http://schemas.openxmlformats.org/officeDocument/2006/relationships/customXml" Target="../ink/ink1253.xml"/><Relationship Id="rId427" Type="http://schemas.openxmlformats.org/officeDocument/2006/relationships/customXml" Target="../ink/ink1281.xml"/><Relationship Id="rId469" Type="http://schemas.openxmlformats.org/officeDocument/2006/relationships/customXml" Target="../ink/ink1302.xml"/><Relationship Id="rId26" Type="http://schemas.openxmlformats.org/officeDocument/2006/relationships/image" Target="../media/image931.png"/><Relationship Id="rId231" Type="http://schemas.openxmlformats.org/officeDocument/2006/relationships/customXml" Target="../ink/ink1183.xml"/><Relationship Id="rId273" Type="http://schemas.openxmlformats.org/officeDocument/2006/relationships/image" Target="../media/image1051.png"/><Relationship Id="rId329" Type="http://schemas.openxmlformats.org/officeDocument/2006/relationships/customXml" Target="../ink/ink1232.xml"/><Relationship Id="rId480" Type="http://schemas.openxmlformats.org/officeDocument/2006/relationships/image" Target="../media/image1154.png"/><Relationship Id="rId68" Type="http://schemas.openxmlformats.org/officeDocument/2006/relationships/image" Target="../media/image951.png"/><Relationship Id="rId133" Type="http://schemas.openxmlformats.org/officeDocument/2006/relationships/customXml" Target="../ink/ink1134.xml"/><Relationship Id="rId175" Type="http://schemas.openxmlformats.org/officeDocument/2006/relationships/customXml" Target="../ink/ink1155.xml"/><Relationship Id="rId340" Type="http://schemas.openxmlformats.org/officeDocument/2006/relationships/image" Target="../media/image1084.png"/><Relationship Id="rId200" Type="http://schemas.openxmlformats.org/officeDocument/2006/relationships/image" Target="../media/image1015.png"/><Relationship Id="rId382" Type="http://schemas.openxmlformats.org/officeDocument/2006/relationships/image" Target="../media/image1105.png"/><Relationship Id="rId438" Type="http://schemas.openxmlformats.org/officeDocument/2006/relationships/image" Target="../media/image1133.png"/><Relationship Id="rId242" Type="http://schemas.openxmlformats.org/officeDocument/2006/relationships/image" Target="../media/image1036.png"/><Relationship Id="rId284" Type="http://schemas.openxmlformats.org/officeDocument/2006/relationships/customXml" Target="../ink/ink1209.xml"/><Relationship Id="rId491" Type="http://schemas.openxmlformats.org/officeDocument/2006/relationships/customXml" Target="../ink/ink1313.xml"/><Relationship Id="rId505" Type="http://schemas.openxmlformats.org/officeDocument/2006/relationships/customXml" Target="../ink/ink1320.xml"/><Relationship Id="rId37" Type="http://schemas.openxmlformats.org/officeDocument/2006/relationships/customXml" Target="../ink/ink1086.xml"/><Relationship Id="rId79" Type="http://schemas.openxmlformats.org/officeDocument/2006/relationships/customXml" Target="../ink/ink1107.xml"/><Relationship Id="rId102" Type="http://schemas.openxmlformats.org/officeDocument/2006/relationships/image" Target="../media/image967.png"/><Relationship Id="rId144" Type="http://schemas.openxmlformats.org/officeDocument/2006/relationships/image" Target="../media/image987.png"/><Relationship Id="rId90" Type="http://schemas.openxmlformats.org/officeDocument/2006/relationships/image" Target="../media/image962.png"/><Relationship Id="rId186" Type="http://schemas.openxmlformats.org/officeDocument/2006/relationships/image" Target="../media/image1008.png"/><Relationship Id="rId351" Type="http://schemas.openxmlformats.org/officeDocument/2006/relationships/customXml" Target="../ink/ink1243.xml"/><Relationship Id="rId393" Type="http://schemas.openxmlformats.org/officeDocument/2006/relationships/customXml" Target="../ink/ink1264.xml"/><Relationship Id="rId407" Type="http://schemas.openxmlformats.org/officeDocument/2006/relationships/customXml" Target="../ink/ink1271.xml"/><Relationship Id="rId449" Type="http://schemas.openxmlformats.org/officeDocument/2006/relationships/customXml" Target="../ink/ink1292.xml"/><Relationship Id="rId211" Type="http://schemas.openxmlformats.org/officeDocument/2006/relationships/customXml" Target="../ink/ink1173.xml"/><Relationship Id="rId253" Type="http://schemas.openxmlformats.org/officeDocument/2006/relationships/customXml" Target="../ink/ink1194.xml"/><Relationship Id="rId295" Type="http://schemas.openxmlformats.org/officeDocument/2006/relationships/customXml" Target="../ink/ink1215.xml"/><Relationship Id="rId309" Type="http://schemas.openxmlformats.org/officeDocument/2006/relationships/customXml" Target="../ink/ink1222.xml"/><Relationship Id="rId460" Type="http://schemas.openxmlformats.org/officeDocument/2006/relationships/image" Target="../media/image1144.png"/><Relationship Id="rId516" Type="http://schemas.openxmlformats.org/officeDocument/2006/relationships/image" Target="../media/image1172.png"/><Relationship Id="rId48" Type="http://schemas.openxmlformats.org/officeDocument/2006/relationships/image" Target="../media/image941.png"/><Relationship Id="rId113" Type="http://schemas.openxmlformats.org/officeDocument/2006/relationships/customXml" Target="../ink/ink1124.xml"/><Relationship Id="rId320" Type="http://schemas.openxmlformats.org/officeDocument/2006/relationships/image" Target="../media/image1074.png"/><Relationship Id="rId155" Type="http://schemas.openxmlformats.org/officeDocument/2006/relationships/customXml" Target="../ink/ink1145.xml"/><Relationship Id="rId197" Type="http://schemas.openxmlformats.org/officeDocument/2006/relationships/customXml" Target="../ink/ink1166.xml"/><Relationship Id="rId362" Type="http://schemas.openxmlformats.org/officeDocument/2006/relationships/image" Target="../media/image1095.png"/><Relationship Id="rId418" Type="http://schemas.openxmlformats.org/officeDocument/2006/relationships/image" Target="../media/image1123.png"/><Relationship Id="rId222" Type="http://schemas.openxmlformats.org/officeDocument/2006/relationships/image" Target="../media/image1026.png"/><Relationship Id="rId264" Type="http://schemas.openxmlformats.org/officeDocument/2006/relationships/image" Target="../media/image1047.png"/><Relationship Id="rId471" Type="http://schemas.openxmlformats.org/officeDocument/2006/relationships/customXml" Target="../ink/ink1303.xml"/><Relationship Id="rId17" Type="http://schemas.openxmlformats.org/officeDocument/2006/relationships/customXml" Target="../ink/ink1076.xml"/><Relationship Id="rId59" Type="http://schemas.openxmlformats.org/officeDocument/2006/relationships/customXml" Target="../ink/ink1097.xml"/><Relationship Id="rId124" Type="http://schemas.openxmlformats.org/officeDocument/2006/relationships/image" Target="../media/image977.png"/><Relationship Id="rId70" Type="http://schemas.openxmlformats.org/officeDocument/2006/relationships/image" Target="../media/image952.png"/><Relationship Id="rId166" Type="http://schemas.openxmlformats.org/officeDocument/2006/relationships/image" Target="../media/image998.png"/><Relationship Id="rId331" Type="http://schemas.openxmlformats.org/officeDocument/2006/relationships/customXml" Target="../ink/ink1233.xml"/><Relationship Id="rId373" Type="http://schemas.openxmlformats.org/officeDocument/2006/relationships/customXml" Target="../ink/ink1254.xml"/><Relationship Id="rId429" Type="http://schemas.openxmlformats.org/officeDocument/2006/relationships/customXml" Target="../ink/ink128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84.xml"/><Relationship Id="rId440" Type="http://schemas.openxmlformats.org/officeDocument/2006/relationships/image" Target="../media/image1134.png"/><Relationship Id="rId28" Type="http://schemas.openxmlformats.org/officeDocument/2006/relationships/image" Target="../media/image932.png"/><Relationship Id="rId275" Type="http://schemas.openxmlformats.org/officeDocument/2006/relationships/image" Target="../media/image1052.png"/><Relationship Id="rId300" Type="http://schemas.openxmlformats.org/officeDocument/2006/relationships/image" Target="../media/image1064.png"/><Relationship Id="rId482" Type="http://schemas.openxmlformats.org/officeDocument/2006/relationships/image" Target="../media/image1155.png"/><Relationship Id="rId81" Type="http://schemas.openxmlformats.org/officeDocument/2006/relationships/customXml" Target="../ink/ink1108.xml"/><Relationship Id="rId135" Type="http://schemas.openxmlformats.org/officeDocument/2006/relationships/customXml" Target="../ink/ink1135.xml"/><Relationship Id="rId177" Type="http://schemas.openxmlformats.org/officeDocument/2006/relationships/customXml" Target="../ink/ink1156.xml"/><Relationship Id="rId342" Type="http://schemas.openxmlformats.org/officeDocument/2006/relationships/image" Target="../media/image1085.png"/><Relationship Id="rId384" Type="http://schemas.openxmlformats.org/officeDocument/2006/relationships/image" Target="../media/image1106.png"/><Relationship Id="rId202" Type="http://schemas.openxmlformats.org/officeDocument/2006/relationships/image" Target="../media/image1016.png"/><Relationship Id="rId244" Type="http://schemas.openxmlformats.org/officeDocument/2006/relationships/image" Target="../media/image1037.png"/><Relationship Id="rId39" Type="http://schemas.openxmlformats.org/officeDocument/2006/relationships/customXml" Target="../ink/ink1087.xml"/><Relationship Id="rId286" Type="http://schemas.openxmlformats.org/officeDocument/2006/relationships/customXml" Target="../ink/ink1210.xml"/><Relationship Id="rId451" Type="http://schemas.openxmlformats.org/officeDocument/2006/relationships/customXml" Target="../ink/ink1293.xml"/><Relationship Id="rId493" Type="http://schemas.openxmlformats.org/officeDocument/2006/relationships/customXml" Target="../ink/ink1314.xml"/><Relationship Id="rId507" Type="http://schemas.openxmlformats.org/officeDocument/2006/relationships/customXml" Target="../ink/ink1321.xml"/><Relationship Id="rId50" Type="http://schemas.openxmlformats.org/officeDocument/2006/relationships/image" Target="../media/image942.png"/><Relationship Id="rId104" Type="http://schemas.openxmlformats.org/officeDocument/2006/relationships/image" Target="../media/image968.png"/><Relationship Id="rId146" Type="http://schemas.openxmlformats.org/officeDocument/2006/relationships/image" Target="../media/image988.png"/><Relationship Id="rId188" Type="http://schemas.openxmlformats.org/officeDocument/2006/relationships/image" Target="../media/image1009.png"/><Relationship Id="rId311" Type="http://schemas.openxmlformats.org/officeDocument/2006/relationships/customXml" Target="../ink/ink1223.xml"/><Relationship Id="rId353" Type="http://schemas.openxmlformats.org/officeDocument/2006/relationships/customXml" Target="../ink/ink1244.xml"/><Relationship Id="rId395" Type="http://schemas.openxmlformats.org/officeDocument/2006/relationships/customXml" Target="../ink/ink1265.xml"/><Relationship Id="rId409" Type="http://schemas.openxmlformats.org/officeDocument/2006/relationships/customXml" Target="../ink/ink1272.xml"/><Relationship Id="rId92" Type="http://schemas.openxmlformats.org/officeDocument/2006/relationships/image" Target="../media/image963.png"/><Relationship Id="rId213" Type="http://schemas.openxmlformats.org/officeDocument/2006/relationships/customXml" Target="../ink/ink1174.xml"/><Relationship Id="rId420" Type="http://schemas.openxmlformats.org/officeDocument/2006/relationships/image" Target="../media/image1124.png"/><Relationship Id="rId255" Type="http://schemas.openxmlformats.org/officeDocument/2006/relationships/customXml" Target="../ink/ink1195.xml"/><Relationship Id="rId297" Type="http://schemas.openxmlformats.org/officeDocument/2006/relationships/customXml" Target="../ink/ink1216.xml"/><Relationship Id="rId462" Type="http://schemas.openxmlformats.org/officeDocument/2006/relationships/image" Target="../media/image1145.png"/><Relationship Id="rId518" Type="http://schemas.openxmlformats.org/officeDocument/2006/relationships/image" Target="../media/image1173.png"/><Relationship Id="rId115" Type="http://schemas.openxmlformats.org/officeDocument/2006/relationships/customXml" Target="../ink/ink1125.xml"/><Relationship Id="rId157" Type="http://schemas.openxmlformats.org/officeDocument/2006/relationships/customXml" Target="../ink/ink1146.xml"/><Relationship Id="rId322" Type="http://schemas.openxmlformats.org/officeDocument/2006/relationships/image" Target="../media/image1075.png"/><Relationship Id="rId364" Type="http://schemas.openxmlformats.org/officeDocument/2006/relationships/image" Target="../media/image1096.png"/><Relationship Id="rId61" Type="http://schemas.openxmlformats.org/officeDocument/2006/relationships/customXml" Target="../ink/ink1098.xml"/><Relationship Id="rId199" Type="http://schemas.openxmlformats.org/officeDocument/2006/relationships/customXml" Target="../ink/ink1167.xml"/><Relationship Id="rId19" Type="http://schemas.openxmlformats.org/officeDocument/2006/relationships/customXml" Target="../ink/ink1077.xml"/><Relationship Id="rId224" Type="http://schemas.openxmlformats.org/officeDocument/2006/relationships/image" Target="../media/image1027.png"/><Relationship Id="rId266" Type="http://schemas.openxmlformats.org/officeDocument/2006/relationships/image" Target="../media/image1048.png"/><Relationship Id="rId431" Type="http://schemas.openxmlformats.org/officeDocument/2006/relationships/customXml" Target="../ink/ink1283.xml"/><Relationship Id="rId473" Type="http://schemas.openxmlformats.org/officeDocument/2006/relationships/customXml" Target="../ink/ink1304.xml"/><Relationship Id="rId30" Type="http://schemas.openxmlformats.org/officeDocument/2006/relationships/image" Target="../media/image933.png"/><Relationship Id="rId126" Type="http://schemas.openxmlformats.org/officeDocument/2006/relationships/image" Target="../media/image978.png"/><Relationship Id="rId168" Type="http://schemas.openxmlformats.org/officeDocument/2006/relationships/image" Target="../media/image999.png"/><Relationship Id="rId333" Type="http://schemas.openxmlformats.org/officeDocument/2006/relationships/customXml" Target="../ink/ink1234.xml"/><Relationship Id="rId72" Type="http://schemas.openxmlformats.org/officeDocument/2006/relationships/image" Target="../media/image953.png"/><Relationship Id="rId375" Type="http://schemas.openxmlformats.org/officeDocument/2006/relationships/customXml" Target="../ink/ink1255.xml"/><Relationship Id="rId3" Type="http://schemas.openxmlformats.org/officeDocument/2006/relationships/customXml" Target="../ink/ink1069.xml"/><Relationship Id="rId235" Type="http://schemas.openxmlformats.org/officeDocument/2006/relationships/customXml" Target="../ink/ink1185.xml"/><Relationship Id="rId277" Type="http://schemas.openxmlformats.org/officeDocument/2006/relationships/image" Target="../media/image1053.png"/><Relationship Id="rId400" Type="http://schemas.openxmlformats.org/officeDocument/2006/relationships/image" Target="../media/image1114.png"/><Relationship Id="rId442" Type="http://schemas.openxmlformats.org/officeDocument/2006/relationships/image" Target="../media/image1135.png"/><Relationship Id="rId484" Type="http://schemas.openxmlformats.org/officeDocument/2006/relationships/image" Target="../media/image1156.png"/><Relationship Id="rId137" Type="http://schemas.openxmlformats.org/officeDocument/2006/relationships/customXml" Target="../ink/ink1136.xml"/><Relationship Id="rId302" Type="http://schemas.openxmlformats.org/officeDocument/2006/relationships/image" Target="../media/image1065.png"/><Relationship Id="rId344" Type="http://schemas.openxmlformats.org/officeDocument/2006/relationships/image" Target="../media/image1086.png"/><Relationship Id="rId41" Type="http://schemas.openxmlformats.org/officeDocument/2006/relationships/customXml" Target="../ink/ink1088.xml"/><Relationship Id="rId83" Type="http://schemas.openxmlformats.org/officeDocument/2006/relationships/customXml" Target="../ink/ink1109.xml"/><Relationship Id="rId179" Type="http://schemas.openxmlformats.org/officeDocument/2006/relationships/customXml" Target="../ink/ink1157.xml"/><Relationship Id="rId386" Type="http://schemas.openxmlformats.org/officeDocument/2006/relationships/image" Target="../media/image1107.png"/><Relationship Id="rId190" Type="http://schemas.openxmlformats.org/officeDocument/2006/relationships/image" Target="../media/image1010.png"/><Relationship Id="rId204" Type="http://schemas.openxmlformats.org/officeDocument/2006/relationships/image" Target="../media/image1017.png"/><Relationship Id="rId246" Type="http://schemas.openxmlformats.org/officeDocument/2006/relationships/image" Target="../media/image1038.png"/><Relationship Id="rId288" Type="http://schemas.openxmlformats.org/officeDocument/2006/relationships/customXml" Target="../ink/ink1211.xml"/><Relationship Id="rId411" Type="http://schemas.openxmlformats.org/officeDocument/2006/relationships/customXml" Target="../ink/ink1273.xml"/><Relationship Id="rId453" Type="http://schemas.openxmlformats.org/officeDocument/2006/relationships/customXml" Target="../ink/ink1294.xml"/><Relationship Id="rId509" Type="http://schemas.openxmlformats.org/officeDocument/2006/relationships/customXml" Target="../ink/ink1322.xml"/><Relationship Id="rId106" Type="http://schemas.openxmlformats.org/officeDocument/2006/relationships/image" Target="../media/image969.png"/><Relationship Id="rId313" Type="http://schemas.openxmlformats.org/officeDocument/2006/relationships/customXml" Target="../ink/ink1224.xml"/><Relationship Id="rId495" Type="http://schemas.openxmlformats.org/officeDocument/2006/relationships/customXml" Target="../ink/ink1315.xml"/><Relationship Id="rId10" Type="http://schemas.openxmlformats.org/officeDocument/2006/relationships/image" Target="../media/image923.png"/><Relationship Id="rId52" Type="http://schemas.openxmlformats.org/officeDocument/2006/relationships/image" Target="../media/image943.png"/><Relationship Id="rId94" Type="http://schemas.openxmlformats.org/officeDocument/2006/relationships/image" Target="../media/image964.png"/><Relationship Id="rId148" Type="http://schemas.openxmlformats.org/officeDocument/2006/relationships/image" Target="../media/image989.png"/><Relationship Id="rId355" Type="http://schemas.openxmlformats.org/officeDocument/2006/relationships/customXml" Target="../ink/ink1245.xml"/><Relationship Id="rId397" Type="http://schemas.openxmlformats.org/officeDocument/2006/relationships/customXml" Target="../ink/ink1266.xml"/><Relationship Id="rId520" Type="http://schemas.openxmlformats.org/officeDocument/2006/relationships/image" Target="../media/image1174.png"/><Relationship Id="rId215" Type="http://schemas.openxmlformats.org/officeDocument/2006/relationships/customXml" Target="../ink/ink1175.xml"/><Relationship Id="rId257" Type="http://schemas.openxmlformats.org/officeDocument/2006/relationships/customXml" Target="../ink/ink1196.xml"/><Relationship Id="rId422" Type="http://schemas.openxmlformats.org/officeDocument/2006/relationships/image" Target="../media/image1125.png"/><Relationship Id="rId464" Type="http://schemas.openxmlformats.org/officeDocument/2006/relationships/image" Target="../media/image1146.png"/><Relationship Id="rId299" Type="http://schemas.openxmlformats.org/officeDocument/2006/relationships/customXml" Target="../ink/ink1217.xml"/><Relationship Id="rId63" Type="http://schemas.openxmlformats.org/officeDocument/2006/relationships/customXml" Target="../ink/ink1099.xml"/><Relationship Id="rId159" Type="http://schemas.openxmlformats.org/officeDocument/2006/relationships/customXml" Target="../ink/ink1147.xml"/><Relationship Id="rId366" Type="http://schemas.openxmlformats.org/officeDocument/2006/relationships/image" Target="../media/image1097.png"/><Relationship Id="rId226" Type="http://schemas.openxmlformats.org/officeDocument/2006/relationships/image" Target="../media/image1028.png"/><Relationship Id="rId433" Type="http://schemas.openxmlformats.org/officeDocument/2006/relationships/customXml" Target="../ink/ink128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8.xml"/><Relationship Id="rId21" Type="http://schemas.openxmlformats.org/officeDocument/2006/relationships/customXml" Target="../ink/ink1340.xml"/><Relationship Id="rId324" Type="http://schemas.openxmlformats.org/officeDocument/2006/relationships/image" Target="../media/image1338.png"/><Relationship Id="rId531" Type="http://schemas.openxmlformats.org/officeDocument/2006/relationships/customXml" Target="../ink/ink1595.xml"/><Relationship Id="rId170" Type="http://schemas.openxmlformats.org/officeDocument/2006/relationships/image" Target="../media/image1261.png"/><Relationship Id="rId268" Type="http://schemas.openxmlformats.org/officeDocument/2006/relationships/image" Target="../media/image1310.png"/><Relationship Id="rId475" Type="http://schemas.openxmlformats.org/officeDocument/2006/relationships/customXml" Target="../ink/ink1567.xml"/><Relationship Id="rId32" Type="http://schemas.openxmlformats.org/officeDocument/2006/relationships/image" Target="../media/image1193.png"/><Relationship Id="rId128" Type="http://schemas.openxmlformats.org/officeDocument/2006/relationships/image" Target="../media/image1240.png"/><Relationship Id="rId335" Type="http://schemas.openxmlformats.org/officeDocument/2006/relationships/customXml" Target="../ink/ink1497.xml"/><Relationship Id="rId542" Type="http://schemas.openxmlformats.org/officeDocument/2006/relationships/image" Target="../media/image1447.png"/><Relationship Id="rId181" Type="http://schemas.openxmlformats.org/officeDocument/2006/relationships/customXml" Target="../ink/ink1420.xml"/><Relationship Id="rId402" Type="http://schemas.openxmlformats.org/officeDocument/2006/relationships/image" Target="../media/image1377.png"/><Relationship Id="rId279" Type="http://schemas.openxmlformats.org/officeDocument/2006/relationships/customXml" Target="../ink/ink1469.xml"/><Relationship Id="rId486" Type="http://schemas.openxmlformats.org/officeDocument/2006/relationships/image" Target="../media/image1419.png"/><Relationship Id="rId43" Type="http://schemas.openxmlformats.org/officeDocument/2006/relationships/customXml" Target="../ink/ink1351.xml"/><Relationship Id="rId139" Type="http://schemas.openxmlformats.org/officeDocument/2006/relationships/customXml" Target="../ink/ink1399.xml"/><Relationship Id="rId346" Type="http://schemas.openxmlformats.org/officeDocument/2006/relationships/image" Target="../media/image1349.png"/><Relationship Id="rId192" Type="http://schemas.openxmlformats.org/officeDocument/2006/relationships/image" Target="../media/image1272.png"/><Relationship Id="rId206" Type="http://schemas.openxmlformats.org/officeDocument/2006/relationships/image" Target="../media/image1279.png"/><Relationship Id="rId413" Type="http://schemas.openxmlformats.org/officeDocument/2006/relationships/customXml" Target="../ink/ink1536.xml"/><Relationship Id="rId248" Type="http://schemas.openxmlformats.org/officeDocument/2006/relationships/image" Target="../media/image1300.png"/><Relationship Id="rId455" Type="http://schemas.openxmlformats.org/officeDocument/2006/relationships/customXml" Target="../ink/ink1557.xml"/><Relationship Id="rId497" Type="http://schemas.openxmlformats.org/officeDocument/2006/relationships/customXml" Target="../ink/ink1578.xml"/><Relationship Id="rId12" Type="http://schemas.openxmlformats.org/officeDocument/2006/relationships/image" Target="../media/image1183.png"/><Relationship Id="rId108" Type="http://schemas.openxmlformats.org/officeDocument/2006/relationships/image" Target="../media/image1230.png"/><Relationship Id="rId315" Type="http://schemas.openxmlformats.org/officeDocument/2006/relationships/customXml" Target="../ink/ink1487.xml"/><Relationship Id="rId357" Type="http://schemas.openxmlformats.org/officeDocument/2006/relationships/customXml" Target="../ink/ink1508.xml"/><Relationship Id="rId522" Type="http://schemas.openxmlformats.org/officeDocument/2006/relationships/image" Target="../media/image1437.png"/><Relationship Id="rId54" Type="http://schemas.openxmlformats.org/officeDocument/2006/relationships/image" Target="../media/image1204.png"/><Relationship Id="rId96" Type="http://schemas.openxmlformats.org/officeDocument/2006/relationships/image" Target="../media/image1224.png"/><Relationship Id="rId161" Type="http://schemas.openxmlformats.org/officeDocument/2006/relationships/customXml" Target="../ink/ink1410.xml"/><Relationship Id="rId217" Type="http://schemas.openxmlformats.org/officeDocument/2006/relationships/customXml" Target="../ink/ink1438.xml"/><Relationship Id="rId399" Type="http://schemas.openxmlformats.org/officeDocument/2006/relationships/customXml" Target="../ink/ink1529.xml"/><Relationship Id="rId259" Type="http://schemas.openxmlformats.org/officeDocument/2006/relationships/customXml" Target="../ink/ink1459.xml"/><Relationship Id="rId424" Type="http://schemas.openxmlformats.org/officeDocument/2006/relationships/image" Target="../media/image1388.png"/><Relationship Id="rId466" Type="http://schemas.openxmlformats.org/officeDocument/2006/relationships/image" Target="../media/image1409.png"/><Relationship Id="rId23" Type="http://schemas.openxmlformats.org/officeDocument/2006/relationships/customXml" Target="../ink/ink1341.xml"/><Relationship Id="rId119" Type="http://schemas.openxmlformats.org/officeDocument/2006/relationships/customXml" Target="../ink/ink1389.xml"/><Relationship Id="rId270" Type="http://schemas.openxmlformats.org/officeDocument/2006/relationships/image" Target="../media/image1311.png"/><Relationship Id="rId326" Type="http://schemas.openxmlformats.org/officeDocument/2006/relationships/image" Target="../media/image1339.png"/><Relationship Id="rId533" Type="http://schemas.openxmlformats.org/officeDocument/2006/relationships/customXml" Target="../ink/ink1596.xml"/><Relationship Id="rId65" Type="http://schemas.openxmlformats.org/officeDocument/2006/relationships/customXml" Target="../ink/ink1362.xml"/><Relationship Id="rId130" Type="http://schemas.openxmlformats.org/officeDocument/2006/relationships/image" Target="../media/image1241.png"/><Relationship Id="rId368" Type="http://schemas.openxmlformats.org/officeDocument/2006/relationships/image" Target="../media/image1360.png"/><Relationship Id="rId172" Type="http://schemas.openxmlformats.org/officeDocument/2006/relationships/image" Target="../media/image1262.png"/><Relationship Id="rId228" Type="http://schemas.openxmlformats.org/officeDocument/2006/relationships/image" Target="../media/image1290.png"/><Relationship Id="rId435" Type="http://schemas.openxmlformats.org/officeDocument/2006/relationships/customXml" Target="../ink/ink1547.xml"/><Relationship Id="rId477" Type="http://schemas.openxmlformats.org/officeDocument/2006/relationships/customXml" Target="../ink/ink1568.xml"/><Relationship Id="rId281" Type="http://schemas.openxmlformats.org/officeDocument/2006/relationships/customXml" Target="../ink/ink1470.xml"/><Relationship Id="rId337" Type="http://schemas.openxmlformats.org/officeDocument/2006/relationships/customXml" Target="../ink/ink1498.xml"/><Relationship Id="rId502" Type="http://schemas.openxmlformats.org/officeDocument/2006/relationships/image" Target="../media/image1427.png"/><Relationship Id="rId34" Type="http://schemas.openxmlformats.org/officeDocument/2006/relationships/image" Target="../media/image1194.png"/><Relationship Id="rId76" Type="http://schemas.openxmlformats.org/officeDocument/2006/relationships/image" Target="../media/image1215.png"/><Relationship Id="rId141" Type="http://schemas.openxmlformats.org/officeDocument/2006/relationships/customXml" Target="../ink/ink1400.xml"/><Relationship Id="rId379" Type="http://schemas.openxmlformats.org/officeDocument/2006/relationships/customXml" Target="../ink/ink1519.xml"/><Relationship Id="rId544" Type="http://schemas.openxmlformats.org/officeDocument/2006/relationships/image" Target="../media/image1448.png"/><Relationship Id="rId7" Type="http://schemas.openxmlformats.org/officeDocument/2006/relationships/customXml" Target="../ink/ink1333.xml"/><Relationship Id="rId183" Type="http://schemas.openxmlformats.org/officeDocument/2006/relationships/customXml" Target="../ink/ink1421.xml"/><Relationship Id="rId239" Type="http://schemas.openxmlformats.org/officeDocument/2006/relationships/customXml" Target="../ink/ink1449.xml"/><Relationship Id="rId390" Type="http://schemas.openxmlformats.org/officeDocument/2006/relationships/image" Target="../media/image1371.png"/><Relationship Id="rId404" Type="http://schemas.openxmlformats.org/officeDocument/2006/relationships/image" Target="../media/image1378.png"/><Relationship Id="rId446" Type="http://schemas.openxmlformats.org/officeDocument/2006/relationships/image" Target="../media/image1399.png"/><Relationship Id="rId250" Type="http://schemas.openxmlformats.org/officeDocument/2006/relationships/image" Target="../media/image1301.png"/><Relationship Id="rId292" Type="http://schemas.openxmlformats.org/officeDocument/2006/relationships/image" Target="../media/image1322.png"/><Relationship Id="rId306" Type="http://schemas.openxmlformats.org/officeDocument/2006/relationships/image" Target="../media/image1329.png"/><Relationship Id="rId488" Type="http://schemas.openxmlformats.org/officeDocument/2006/relationships/image" Target="../media/image1420.png"/><Relationship Id="rId45" Type="http://schemas.openxmlformats.org/officeDocument/2006/relationships/customXml" Target="../ink/ink1352.xml"/><Relationship Id="rId87" Type="http://schemas.openxmlformats.org/officeDocument/2006/relationships/customXml" Target="../ink/ink1373.xml"/><Relationship Id="rId110" Type="http://schemas.openxmlformats.org/officeDocument/2006/relationships/image" Target="../media/image1231.png"/><Relationship Id="rId348" Type="http://schemas.openxmlformats.org/officeDocument/2006/relationships/image" Target="../media/image1350.png"/><Relationship Id="rId513" Type="http://schemas.openxmlformats.org/officeDocument/2006/relationships/customXml" Target="../ink/ink1586.xml"/><Relationship Id="rId152" Type="http://schemas.openxmlformats.org/officeDocument/2006/relationships/image" Target="../media/image1252.png"/><Relationship Id="rId194" Type="http://schemas.openxmlformats.org/officeDocument/2006/relationships/image" Target="../media/image1273.png"/><Relationship Id="rId208" Type="http://schemas.openxmlformats.org/officeDocument/2006/relationships/image" Target="../media/image1280.png"/><Relationship Id="rId415" Type="http://schemas.openxmlformats.org/officeDocument/2006/relationships/customXml" Target="../ink/ink1537.xml"/><Relationship Id="rId457" Type="http://schemas.openxmlformats.org/officeDocument/2006/relationships/customXml" Target="../ink/ink1558.xml"/><Relationship Id="rId261" Type="http://schemas.openxmlformats.org/officeDocument/2006/relationships/customXml" Target="../ink/ink1460.xml"/><Relationship Id="rId499" Type="http://schemas.openxmlformats.org/officeDocument/2006/relationships/customXml" Target="../ink/ink1579.xml"/><Relationship Id="rId14" Type="http://schemas.openxmlformats.org/officeDocument/2006/relationships/image" Target="../media/image1184.png"/><Relationship Id="rId56" Type="http://schemas.openxmlformats.org/officeDocument/2006/relationships/image" Target="../media/image1205.png"/><Relationship Id="rId317" Type="http://schemas.openxmlformats.org/officeDocument/2006/relationships/customXml" Target="../ink/ink1488.xml"/><Relationship Id="rId359" Type="http://schemas.openxmlformats.org/officeDocument/2006/relationships/customXml" Target="../ink/ink1509.xml"/><Relationship Id="rId524" Type="http://schemas.openxmlformats.org/officeDocument/2006/relationships/image" Target="../media/image1438.png"/><Relationship Id="rId98" Type="http://schemas.openxmlformats.org/officeDocument/2006/relationships/image" Target="../media/image1225.png"/><Relationship Id="rId121" Type="http://schemas.openxmlformats.org/officeDocument/2006/relationships/customXml" Target="../ink/ink1390.xml"/><Relationship Id="rId163" Type="http://schemas.openxmlformats.org/officeDocument/2006/relationships/customXml" Target="../ink/ink1411.xml"/><Relationship Id="rId219" Type="http://schemas.openxmlformats.org/officeDocument/2006/relationships/customXml" Target="../ink/ink1439.xml"/><Relationship Id="rId370" Type="http://schemas.openxmlformats.org/officeDocument/2006/relationships/image" Target="../media/image1361.png"/><Relationship Id="rId426" Type="http://schemas.openxmlformats.org/officeDocument/2006/relationships/image" Target="../media/image1389.png"/><Relationship Id="rId230" Type="http://schemas.openxmlformats.org/officeDocument/2006/relationships/image" Target="../media/image1291.png"/><Relationship Id="rId468" Type="http://schemas.openxmlformats.org/officeDocument/2006/relationships/image" Target="../media/image1410.png"/><Relationship Id="rId25" Type="http://schemas.openxmlformats.org/officeDocument/2006/relationships/customXml" Target="../ink/ink1342.xml"/><Relationship Id="rId67" Type="http://schemas.openxmlformats.org/officeDocument/2006/relationships/customXml" Target="../ink/ink1363.xml"/><Relationship Id="rId272" Type="http://schemas.openxmlformats.org/officeDocument/2006/relationships/image" Target="../media/image1312.png"/><Relationship Id="rId328" Type="http://schemas.openxmlformats.org/officeDocument/2006/relationships/image" Target="../media/image1340.png"/><Relationship Id="rId535" Type="http://schemas.openxmlformats.org/officeDocument/2006/relationships/customXml" Target="../ink/ink1597.xml"/><Relationship Id="rId132" Type="http://schemas.openxmlformats.org/officeDocument/2006/relationships/image" Target="../media/image1242.png"/><Relationship Id="rId174" Type="http://schemas.openxmlformats.org/officeDocument/2006/relationships/image" Target="../media/image1263.png"/><Relationship Id="rId381" Type="http://schemas.openxmlformats.org/officeDocument/2006/relationships/customXml" Target="../ink/ink1520.xml"/><Relationship Id="rId241" Type="http://schemas.openxmlformats.org/officeDocument/2006/relationships/customXml" Target="../ink/ink1450.xml"/><Relationship Id="rId437" Type="http://schemas.openxmlformats.org/officeDocument/2006/relationships/customXml" Target="../ink/ink1548.xml"/><Relationship Id="rId479" Type="http://schemas.openxmlformats.org/officeDocument/2006/relationships/customXml" Target="../ink/ink1569.xml"/><Relationship Id="rId36" Type="http://schemas.openxmlformats.org/officeDocument/2006/relationships/image" Target="../media/image1195.png"/><Relationship Id="rId283" Type="http://schemas.openxmlformats.org/officeDocument/2006/relationships/customXml" Target="../ink/ink1471.xml"/><Relationship Id="rId339" Type="http://schemas.openxmlformats.org/officeDocument/2006/relationships/customXml" Target="../ink/ink1499.xml"/><Relationship Id="rId490" Type="http://schemas.openxmlformats.org/officeDocument/2006/relationships/image" Target="../media/image1421.png"/><Relationship Id="rId504" Type="http://schemas.openxmlformats.org/officeDocument/2006/relationships/image" Target="../media/image1428.png"/><Relationship Id="rId546" Type="http://schemas.openxmlformats.org/officeDocument/2006/relationships/image" Target="../media/image1449.png"/><Relationship Id="rId78" Type="http://schemas.openxmlformats.org/officeDocument/2006/relationships/image" Target="../media/image1216.png"/><Relationship Id="rId101" Type="http://schemas.openxmlformats.org/officeDocument/2006/relationships/customXml" Target="../ink/ink1380.xml"/><Relationship Id="rId143" Type="http://schemas.openxmlformats.org/officeDocument/2006/relationships/customXml" Target="../ink/ink1401.xml"/><Relationship Id="rId185" Type="http://schemas.openxmlformats.org/officeDocument/2006/relationships/customXml" Target="../ink/ink1422.xml"/><Relationship Id="rId350" Type="http://schemas.openxmlformats.org/officeDocument/2006/relationships/image" Target="../media/image1351.png"/><Relationship Id="rId406" Type="http://schemas.openxmlformats.org/officeDocument/2006/relationships/image" Target="../media/image1379.png"/><Relationship Id="rId9" Type="http://schemas.openxmlformats.org/officeDocument/2006/relationships/customXml" Target="../ink/ink1334.xml"/><Relationship Id="rId210" Type="http://schemas.openxmlformats.org/officeDocument/2006/relationships/image" Target="../media/image1281.png"/><Relationship Id="rId392" Type="http://schemas.openxmlformats.org/officeDocument/2006/relationships/image" Target="../media/image1372.png"/><Relationship Id="rId448" Type="http://schemas.openxmlformats.org/officeDocument/2006/relationships/image" Target="../media/image1400.png"/><Relationship Id="rId252" Type="http://schemas.openxmlformats.org/officeDocument/2006/relationships/image" Target="../media/image1302.png"/><Relationship Id="rId294" Type="http://schemas.openxmlformats.org/officeDocument/2006/relationships/image" Target="../media/image1323.png"/><Relationship Id="rId308" Type="http://schemas.openxmlformats.org/officeDocument/2006/relationships/image" Target="../media/image1330.png"/><Relationship Id="rId515" Type="http://schemas.openxmlformats.org/officeDocument/2006/relationships/customXml" Target="../ink/ink1587.xml"/><Relationship Id="rId47" Type="http://schemas.openxmlformats.org/officeDocument/2006/relationships/customXml" Target="../ink/ink1353.xml"/><Relationship Id="rId89" Type="http://schemas.openxmlformats.org/officeDocument/2006/relationships/customXml" Target="../ink/ink1374.xml"/><Relationship Id="rId112" Type="http://schemas.openxmlformats.org/officeDocument/2006/relationships/image" Target="../media/image1232.png"/><Relationship Id="rId154" Type="http://schemas.openxmlformats.org/officeDocument/2006/relationships/image" Target="../media/image1253.png"/><Relationship Id="rId361" Type="http://schemas.openxmlformats.org/officeDocument/2006/relationships/customXml" Target="../ink/ink1510.xml"/><Relationship Id="rId196" Type="http://schemas.openxmlformats.org/officeDocument/2006/relationships/image" Target="../media/image1274.png"/><Relationship Id="rId417" Type="http://schemas.openxmlformats.org/officeDocument/2006/relationships/customXml" Target="../ink/ink1538.xml"/><Relationship Id="rId459" Type="http://schemas.openxmlformats.org/officeDocument/2006/relationships/customXml" Target="../ink/ink1559.xml"/><Relationship Id="rId16" Type="http://schemas.openxmlformats.org/officeDocument/2006/relationships/image" Target="../media/image1185.png"/><Relationship Id="rId221" Type="http://schemas.openxmlformats.org/officeDocument/2006/relationships/customXml" Target="../ink/ink1440.xml"/><Relationship Id="rId263" Type="http://schemas.openxmlformats.org/officeDocument/2006/relationships/customXml" Target="../ink/ink1461.xml"/><Relationship Id="rId319" Type="http://schemas.openxmlformats.org/officeDocument/2006/relationships/customXml" Target="../ink/ink1489.xml"/><Relationship Id="rId470" Type="http://schemas.openxmlformats.org/officeDocument/2006/relationships/image" Target="../media/image1411.png"/><Relationship Id="rId526" Type="http://schemas.openxmlformats.org/officeDocument/2006/relationships/image" Target="../media/image1439.png"/><Relationship Id="rId58" Type="http://schemas.openxmlformats.org/officeDocument/2006/relationships/image" Target="../media/image1206.png"/><Relationship Id="rId123" Type="http://schemas.openxmlformats.org/officeDocument/2006/relationships/customXml" Target="../ink/ink1391.xml"/><Relationship Id="rId330" Type="http://schemas.openxmlformats.org/officeDocument/2006/relationships/image" Target="../media/image1341.png"/><Relationship Id="rId165" Type="http://schemas.openxmlformats.org/officeDocument/2006/relationships/customXml" Target="../ink/ink1412.xml"/><Relationship Id="rId372" Type="http://schemas.openxmlformats.org/officeDocument/2006/relationships/image" Target="../media/image1362.png"/><Relationship Id="rId428" Type="http://schemas.openxmlformats.org/officeDocument/2006/relationships/image" Target="../media/image1390.png"/><Relationship Id="rId232" Type="http://schemas.openxmlformats.org/officeDocument/2006/relationships/image" Target="../media/image1292.png"/><Relationship Id="rId274" Type="http://schemas.openxmlformats.org/officeDocument/2006/relationships/image" Target="../media/image1313.png"/><Relationship Id="rId481" Type="http://schemas.openxmlformats.org/officeDocument/2006/relationships/customXml" Target="../ink/ink1570.xml"/><Relationship Id="rId27" Type="http://schemas.openxmlformats.org/officeDocument/2006/relationships/customXml" Target="../ink/ink1343.xml"/><Relationship Id="rId69" Type="http://schemas.openxmlformats.org/officeDocument/2006/relationships/customXml" Target="../ink/ink1364.xml"/><Relationship Id="rId134" Type="http://schemas.openxmlformats.org/officeDocument/2006/relationships/image" Target="../media/image1243.png"/><Relationship Id="rId537" Type="http://schemas.openxmlformats.org/officeDocument/2006/relationships/customXml" Target="../ink/ink1598.xml"/><Relationship Id="rId80" Type="http://schemas.openxmlformats.org/officeDocument/2006/relationships/image" Target="../media/image1217.png"/><Relationship Id="rId176" Type="http://schemas.openxmlformats.org/officeDocument/2006/relationships/image" Target="../media/image1264.png"/><Relationship Id="rId341" Type="http://schemas.openxmlformats.org/officeDocument/2006/relationships/customXml" Target="../ink/ink1500.xml"/><Relationship Id="rId383" Type="http://schemas.openxmlformats.org/officeDocument/2006/relationships/customXml" Target="../ink/ink1521.xml"/><Relationship Id="rId439" Type="http://schemas.openxmlformats.org/officeDocument/2006/relationships/customXml" Target="../ink/ink1549.xml"/><Relationship Id="rId201" Type="http://schemas.openxmlformats.org/officeDocument/2006/relationships/customXml" Target="../ink/ink1430.xml"/><Relationship Id="rId243" Type="http://schemas.openxmlformats.org/officeDocument/2006/relationships/customXml" Target="../ink/ink1451.xml"/><Relationship Id="rId285" Type="http://schemas.openxmlformats.org/officeDocument/2006/relationships/customXml" Target="../ink/ink1472.xml"/><Relationship Id="rId450" Type="http://schemas.openxmlformats.org/officeDocument/2006/relationships/image" Target="../media/image1401.png"/><Relationship Id="rId506" Type="http://schemas.openxmlformats.org/officeDocument/2006/relationships/image" Target="../media/image1429.png"/><Relationship Id="rId38" Type="http://schemas.openxmlformats.org/officeDocument/2006/relationships/image" Target="../media/image1196.png"/><Relationship Id="rId103" Type="http://schemas.openxmlformats.org/officeDocument/2006/relationships/customXml" Target="../ink/ink1381.xml"/><Relationship Id="rId310" Type="http://schemas.openxmlformats.org/officeDocument/2006/relationships/image" Target="../media/image1331.png"/><Relationship Id="rId492" Type="http://schemas.openxmlformats.org/officeDocument/2006/relationships/image" Target="../media/image1422.png"/><Relationship Id="rId91" Type="http://schemas.openxmlformats.org/officeDocument/2006/relationships/customXml" Target="../ink/ink1375.xml"/><Relationship Id="rId145" Type="http://schemas.openxmlformats.org/officeDocument/2006/relationships/customXml" Target="../ink/ink1402.xml"/><Relationship Id="rId187" Type="http://schemas.openxmlformats.org/officeDocument/2006/relationships/customXml" Target="../ink/ink1423.xml"/><Relationship Id="rId352" Type="http://schemas.openxmlformats.org/officeDocument/2006/relationships/image" Target="../media/image1352.png"/><Relationship Id="rId394" Type="http://schemas.openxmlformats.org/officeDocument/2006/relationships/image" Target="../media/image1373.png"/><Relationship Id="rId408" Type="http://schemas.openxmlformats.org/officeDocument/2006/relationships/image" Target="../media/image1380.png"/><Relationship Id="rId212" Type="http://schemas.openxmlformats.org/officeDocument/2006/relationships/image" Target="../media/image1282.png"/><Relationship Id="rId254" Type="http://schemas.openxmlformats.org/officeDocument/2006/relationships/image" Target="../media/image1303.png"/><Relationship Id="rId49" Type="http://schemas.openxmlformats.org/officeDocument/2006/relationships/customXml" Target="../ink/ink1354.xml"/><Relationship Id="rId114" Type="http://schemas.openxmlformats.org/officeDocument/2006/relationships/image" Target="../media/image1233.png"/><Relationship Id="rId296" Type="http://schemas.openxmlformats.org/officeDocument/2006/relationships/image" Target="../media/image1324.png"/><Relationship Id="rId461" Type="http://schemas.openxmlformats.org/officeDocument/2006/relationships/customXml" Target="../ink/ink1560.xml"/><Relationship Id="rId517" Type="http://schemas.openxmlformats.org/officeDocument/2006/relationships/customXml" Target="../ink/ink1588.xml"/><Relationship Id="rId60" Type="http://schemas.openxmlformats.org/officeDocument/2006/relationships/image" Target="../media/image1207.png"/><Relationship Id="rId156" Type="http://schemas.openxmlformats.org/officeDocument/2006/relationships/image" Target="../media/image1254.png"/><Relationship Id="rId198" Type="http://schemas.openxmlformats.org/officeDocument/2006/relationships/image" Target="../media/image1275.png"/><Relationship Id="rId321" Type="http://schemas.openxmlformats.org/officeDocument/2006/relationships/customXml" Target="../ink/ink1490.xml"/><Relationship Id="rId363" Type="http://schemas.openxmlformats.org/officeDocument/2006/relationships/customXml" Target="../ink/ink1511.xml"/><Relationship Id="rId419" Type="http://schemas.openxmlformats.org/officeDocument/2006/relationships/customXml" Target="../ink/ink1539.xml"/><Relationship Id="rId223" Type="http://schemas.openxmlformats.org/officeDocument/2006/relationships/customXml" Target="../ink/ink1441.xml"/><Relationship Id="rId430" Type="http://schemas.openxmlformats.org/officeDocument/2006/relationships/image" Target="../media/image1391.png"/><Relationship Id="rId18" Type="http://schemas.openxmlformats.org/officeDocument/2006/relationships/image" Target="../media/image1186.png"/><Relationship Id="rId265" Type="http://schemas.openxmlformats.org/officeDocument/2006/relationships/customXml" Target="../ink/ink1462.xml"/><Relationship Id="rId472" Type="http://schemas.openxmlformats.org/officeDocument/2006/relationships/image" Target="../media/image1412.png"/><Relationship Id="rId528" Type="http://schemas.openxmlformats.org/officeDocument/2006/relationships/image" Target="../media/image1440.png"/><Relationship Id="rId125" Type="http://schemas.openxmlformats.org/officeDocument/2006/relationships/customXml" Target="../ink/ink1392.xml"/><Relationship Id="rId167" Type="http://schemas.openxmlformats.org/officeDocument/2006/relationships/customXml" Target="../ink/ink1413.xml"/><Relationship Id="rId332" Type="http://schemas.openxmlformats.org/officeDocument/2006/relationships/image" Target="../media/image1342.png"/><Relationship Id="rId374" Type="http://schemas.openxmlformats.org/officeDocument/2006/relationships/image" Target="../media/image1363.png"/><Relationship Id="rId71" Type="http://schemas.openxmlformats.org/officeDocument/2006/relationships/customXml" Target="../ink/ink1365.xml"/><Relationship Id="rId234" Type="http://schemas.openxmlformats.org/officeDocument/2006/relationships/image" Target="../media/image1293.png"/><Relationship Id="rId2" Type="http://schemas.openxmlformats.org/officeDocument/2006/relationships/image" Target="../media/image1178.emf"/><Relationship Id="rId29" Type="http://schemas.openxmlformats.org/officeDocument/2006/relationships/customXml" Target="../ink/ink1344.xml"/><Relationship Id="rId276" Type="http://schemas.openxmlformats.org/officeDocument/2006/relationships/image" Target="../media/image1314.png"/><Relationship Id="rId441" Type="http://schemas.openxmlformats.org/officeDocument/2006/relationships/customXml" Target="../ink/ink1550.xml"/><Relationship Id="rId483" Type="http://schemas.openxmlformats.org/officeDocument/2006/relationships/customXml" Target="../ink/ink1571.xml"/><Relationship Id="rId539" Type="http://schemas.openxmlformats.org/officeDocument/2006/relationships/customXml" Target="../ink/ink1599.xml"/><Relationship Id="rId40" Type="http://schemas.openxmlformats.org/officeDocument/2006/relationships/image" Target="../media/image1197.png"/><Relationship Id="rId136" Type="http://schemas.openxmlformats.org/officeDocument/2006/relationships/image" Target="../media/image1244.png"/><Relationship Id="rId178" Type="http://schemas.openxmlformats.org/officeDocument/2006/relationships/image" Target="../media/image1265.png"/><Relationship Id="rId301" Type="http://schemas.openxmlformats.org/officeDocument/2006/relationships/customXml" Target="../ink/ink1480.xml"/><Relationship Id="rId343" Type="http://schemas.openxmlformats.org/officeDocument/2006/relationships/customXml" Target="../ink/ink1501.xml"/><Relationship Id="rId82" Type="http://schemas.openxmlformats.org/officeDocument/2006/relationships/image" Target="../media/image1218.png"/><Relationship Id="rId203" Type="http://schemas.openxmlformats.org/officeDocument/2006/relationships/customXml" Target="../ink/ink1431.xml"/><Relationship Id="rId385" Type="http://schemas.openxmlformats.org/officeDocument/2006/relationships/customXml" Target="../ink/ink1522.xml"/><Relationship Id="rId245" Type="http://schemas.openxmlformats.org/officeDocument/2006/relationships/customXml" Target="../ink/ink1452.xml"/><Relationship Id="rId287" Type="http://schemas.openxmlformats.org/officeDocument/2006/relationships/customXml" Target="../ink/ink1473.xml"/><Relationship Id="rId410" Type="http://schemas.openxmlformats.org/officeDocument/2006/relationships/image" Target="../media/image1381.png"/><Relationship Id="rId452" Type="http://schemas.openxmlformats.org/officeDocument/2006/relationships/image" Target="../media/image1402.png"/><Relationship Id="rId494" Type="http://schemas.openxmlformats.org/officeDocument/2006/relationships/image" Target="../media/image1423.png"/><Relationship Id="rId508" Type="http://schemas.openxmlformats.org/officeDocument/2006/relationships/image" Target="../media/image1430.png"/><Relationship Id="rId105" Type="http://schemas.openxmlformats.org/officeDocument/2006/relationships/customXml" Target="../ink/ink1382.xml"/><Relationship Id="rId147" Type="http://schemas.openxmlformats.org/officeDocument/2006/relationships/customXml" Target="../ink/ink1403.xml"/><Relationship Id="rId312" Type="http://schemas.openxmlformats.org/officeDocument/2006/relationships/image" Target="../media/image1332.png"/><Relationship Id="rId354" Type="http://schemas.openxmlformats.org/officeDocument/2006/relationships/image" Target="../media/image1353.png"/><Relationship Id="rId51" Type="http://schemas.openxmlformats.org/officeDocument/2006/relationships/customXml" Target="../ink/ink1355.xml"/><Relationship Id="rId93" Type="http://schemas.openxmlformats.org/officeDocument/2006/relationships/customXml" Target="../ink/ink1376.xml"/><Relationship Id="rId189" Type="http://schemas.openxmlformats.org/officeDocument/2006/relationships/customXml" Target="../ink/ink1424.xml"/><Relationship Id="rId396" Type="http://schemas.openxmlformats.org/officeDocument/2006/relationships/image" Target="../media/image1374.png"/><Relationship Id="rId214" Type="http://schemas.openxmlformats.org/officeDocument/2006/relationships/image" Target="../media/image1283.png"/><Relationship Id="rId256" Type="http://schemas.openxmlformats.org/officeDocument/2006/relationships/image" Target="../media/image1304.png"/><Relationship Id="rId298" Type="http://schemas.openxmlformats.org/officeDocument/2006/relationships/image" Target="../media/image1325.png"/><Relationship Id="rId421" Type="http://schemas.openxmlformats.org/officeDocument/2006/relationships/customXml" Target="../ink/ink1540.xml"/><Relationship Id="rId463" Type="http://schemas.openxmlformats.org/officeDocument/2006/relationships/customXml" Target="../ink/ink1561.xml"/><Relationship Id="rId519" Type="http://schemas.openxmlformats.org/officeDocument/2006/relationships/customXml" Target="../ink/ink1589.xml"/><Relationship Id="rId116" Type="http://schemas.openxmlformats.org/officeDocument/2006/relationships/image" Target="../media/image1234.png"/><Relationship Id="rId158" Type="http://schemas.openxmlformats.org/officeDocument/2006/relationships/image" Target="../media/image1255.png"/><Relationship Id="rId323" Type="http://schemas.openxmlformats.org/officeDocument/2006/relationships/customXml" Target="../ink/ink1491.xml"/><Relationship Id="rId530" Type="http://schemas.openxmlformats.org/officeDocument/2006/relationships/image" Target="../media/image1441.png"/><Relationship Id="rId20" Type="http://schemas.openxmlformats.org/officeDocument/2006/relationships/image" Target="../media/image1187.png"/><Relationship Id="rId62" Type="http://schemas.openxmlformats.org/officeDocument/2006/relationships/image" Target="../media/image1208.png"/><Relationship Id="rId365" Type="http://schemas.openxmlformats.org/officeDocument/2006/relationships/customXml" Target="../ink/ink1512.xml"/><Relationship Id="rId225" Type="http://schemas.openxmlformats.org/officeDocument/2006/relationships/customXml" Target="../ink/ink1442.xml"/><Relationship Id="rId267" Type="http://schemas.openxmlformats.org/officeDocument/2006/relationships/customXml" Target="../ink/ink1463.xml"/><Relationship Id="rId432" Type="http://schemas.openxmlformats.org/officeDocument/2006/relationships/image" Target="../media/image1392.png"/><Relationship Id="rId474" Type="http://schemas.openxmlformats.org/officeDocument/2006/relationships/image" Target="../media/image1413.png"/><Relationship Id="rId127" Type="http://schemas.openxmlformats.org/officeDocument/2006/relationships/customXml" Target="../ink/ink1393.xml"/><Relationship Id="rId31" Type="http://schemas.openxmlformats.org/officeDocument/2006/relationships/customXml" Target="../ink/ink1345.xml"/><Relationship Id="rId73" Type="http://schemas.openxmlformats.org/officeDocument/2006/relationships/customXml" Target="../ink/ink1366.xml"/><Relationship Id="rId169" Type="http://schemas.openxmlformats.org/officeDocument/2006/relationships/customXml" Target="../ink/ink1414.xml"/><Relationship Id="rId334" Type="http://schemas.openxmlformats.org/officeDocument/2006/relationships/image" Target="../media/image1343.png"/><Relationship Id="rId376" Type="http://schemas.openxmlformats.org/officeDocument/2006/relationships/image" Target="../media/image1364.png"/><Relationship Id="rId541" Type="http://schemas.openxmlformats.org/officeDocument/2006/relationships/customXml" Target="../ink/ink1600.xml"/><Relationship Id="rId4" Type="http://schemas.openxmlformats.org/officeDocument/2006/relationships/image" Target="../media/image1179.png"/><Relationship Id="rId180" Type="http://schemas.openxmlformats.org/officeDocument/2006/relationships/image" Target="../media/image1266.png"/><Relationship Id="rId236" Type="http://schemas.openxmlformats.org/officeDocument/2006/relationships/image" Target="../media/image1294.png"/><Relationship Id="rId278" Type="http://schemas.openxmlformats.org/officeDocument/2006/relationships/image" Target="../media/image1315.png"/><Relationship Id="rId401" Type="http://schemas.openxmlformats.org/officeDocument/2006/relationships/customXml" Target="../ink/ink1530.xml"/><Relationship Id="rId443" Type="http://schemas.openxmlformats.org/officeDocument/2006/relationships/customXml" Target="../ink/ink1551.xml"/><Relationship Id="rId303" Type="http://schemas.openxmlformats.org/officeDocument/2006/relationships/customXml" Target="../ink/ink1481.xml"/><Relationship Id="rId485" Type="http://schemas.openxmlformats.org/officeDocument/2006/relationships/customXml" Target="../ink/ink1572.xml"/><Relationship Id="rId42" Type="http://schemas.openxmlformats.org/officeDocument/2006/relationships/image" Target="../media/image1198.png"/><Relationship Id="rId84" Type="http://schemas.openxmlformats.org/officeDocument/2006/relationships/image" Target="../media/image1219.png"/><Relationship Id="rId138" Type="http://schemas.openxmlformats.org/officeDocument/2006/relationships/image" Target="../media/image1245.png"/><Relationship Id="rId345" Type="http://schemas.openxmlformats.org/officeDocument/2006/relationships/customXml" Target="../ink/ink1502.xml"/><Relationship Id="rId387" Type="http://schemas.openxmlformats.org/officeDocument/2006/relationships/customXml" Target="../ink/ink1523.xml"/><Relationship Id="rId510" Type="http://schemas.openxmlformats.org/officeDocument/2006/relationships/image" Target="../media/image1431.png"/><Relationship Id="rId191" Type="http://schemas.openxmlformats.org/officeDocument/2006/relationships/customXml" Target="../ink/ink1425.xml"/><Relationship Id="rId205" Type="http://schemas.openxmlformats.org/officeDocument/2006/relationships/customXml" Target="../ink/ink1432.xml"/><Relationship Id="rId247" Type="http://schemas.openxmlformats.org/officeDocument/2006/relationships/customXml" Target="../ink/ink1453.xml"/><Relationship Id="rId412" Type="http://schemas.openxmlformats.org/officeDocument/2006/relationships/image" Target="../media/image1382.png"/><Relationship Id="rId107" Type="http://schemas.openxmlformats.org/officeDocument/2006/relationships/customXml" Target="../ink/ink1383.xml"/><Relationship Id="rId289" Type="http://schemas.openxmlformats.org/officeDocument/2006/relationships/customXml" Target="../ink/ink1474.xml"/><Relationship Id="rId454" Type="http://schemas.openxmlformats.org/officeDocument/2006/relationships/image" Target="../media/image1403.png"/><Relationship Id="rId496" Type="http://schemas.openxmlformats.org/officeDocument/2006/relationships/image" Target="../media/image1424.png"/><Relationship Id="rId11" Type="http://schemas.openxmlformats.org/officeDocument/2006/relationships/customXml" Target="../ink/ink1335.xml"/><Relationship Id="rId53" Type="http://schemas.openxmlformats.org/officeDocument/2006/relationships/customXml" Target="../ink/ink1356.xml"/><Relationship Id="rId149" Type="http://schemas.openxmlformats.org/officeDocument/2006/relationships/customXml" Target="../ink/ink1404.xml"/><Relationship Id="rId314" Type="http://schemas.openxmlformats.org/officeDocument/2006/relationships/image" Target="../media/image1333.png"/><Relationship Id="rId356" Type="http://schemas.openxmlformats.org/officeDocument/2006/relationships/image" Target="../media/image1354.png"/><Relationship Id="rId398" Type="http://schemas.openxmlformats.org/officeDocument/2006/relationships/image" Target="../media/image1375.png"/><Relationship Id="rId521" Type="http://schemas.openxmlformats.org/officeDocument/2006/relationships/customXml" Target="../ink/ink1590.xml"/><Relationship Id="rId95" Type="http://schemas.openxmlformats.org/officeDocument/2006/relationships/customXml" Target="../ink/ink1377.xml"/><Relationship Id="rId160" Type="http://schemas.openxmlformats.org/officeDocument/2006/relationships/image" Target="../media/image1256.png"/><Relationship Id="rId216" Type="http://schemas.openxmlformats.org/officeDocument/2006/relationships/image" Target="../media/image1284.png"/><Relationship Id="rId423" Type="http://schemas.openxmlformats.org/officeDocument/2006/relationships/customXml" Target="../ink/ink1541.xml"/><Relationship Id="rId258" Type="http://schemas.openxmlformats.org/officeDocument/2006/relationships/image" Target="../media/image1305.png"/><Relationship Id="rId465" Type="http://schemas.openxmlformats.org/officeDocument/2006/relationships/customXml" Target="../ink/ink1562.xml"/><Relationship Id="rId22" Type="http://schemas.openxmlformats.org/officeDocument/2006/relationships/image" Target="../media/image1188.png"/><Relationship Id="rId64" Type="http://schemas.openxmlformats.org/officeDocument/2006/relationships/image" Target="../media/image1209.png"/><Relationship Id="rId118" Type="http://schemas.openxmlformats.org/officeDocument/2006/relationships/image" Target="../media/image1235.png"/><Relationship Id="rId325" Type="http://schemas.openxmlformats.org/officeDocument/2006/relationships/customXml" Target="../ink/ink1492.xml"/><Relationship Id="rId367" Type="http://schemas.openxmlformats.org/officeDocument/2006/relationships/customXml" Target="../ink/ink1513.xml"/><Relationship Id="rId532" Type="http://schemas.openxmlformats.org/officeDocument/2006/relationships/image" Target="../media/image1442.png"/><Relationship Id="rId171" Type="http://schemas.openxmlformats.org/officeDocument/2006/relationships/customXml" Target="../ink/ink1415.xml"/><Relationship Id="rId227" Type="http://schemas.openxmlformats.org/officeDocument/2006/relationships/customXml" Target="../ink/ink1443.xml"/><Relationship Id="rId269" Type="http://schemas.openxmlformats.org/officeDocument/2006/relationships/customXml" Target="../ink/ink1464.xml"/><Relationship Id="rId434" Type="http://schemas.openxmlformats.org/officeDocument/2006/relationships/image" Target="../media/image1393.png"/><Relationship Id="rId476" Type="http://schemas.openxmlformats.org/officeDocument/2006/relationships/image" Target="../media/image1414.png"/><Relationship Id="rId33" Type="http://schemas.openxmlformats.org/officeDocument/2006/relationships/customXml" Target="../ink/ink1346.xml"/><Relationship Id="rId129" Type="http://schemas.openxmlformats.org/officeDocument/2006/relationships/customXml" Target="../ink/ink1394.xml"/><Relationship Id="rId280" Type="http://schemas.openxmlformats.org/officeDocument/2006/relationships/image" Target="../media/image1316.png"/><Relationship Id="rId336" Type="http://schemas.openxmlformats.org/officeDocument/2006/relationships/image" Target="../media/image1344.png"/><Relationship Id="rId501" Type="http://schemas.openxmlformats.org/officeDocument/2006/relationships/customXml" Target="../ink/ink1580.xml"/><Relationship Id="rId543" Type="http://schemas.openxmlformats.org/officeDocument/2006/relationships/customXml" Target="../ink/ink1601.xml"/><Relationship Id="rId75" Type="http://schemas.openxmlformats.org/officeDocument/2006/relationships/customXml" Target="../ink/ink1367.xml"/><Relationship Id="rId140" Type="http://schemas.openxmlformats.org/officeDocument/2006/relationships/image" Target="../media/image1246.png"/><Relationship Id="rId182" Type="http://schemas.openxmlformats.org/officeDocument/2006/relationships/image" Target="../media/image1267.png"/><Relationship Id="rId378" Type="http://schemas.openxmlformats.org/officeDocument/2006/relationships/image" Target="../media/image1365.png"/><Relationship Id="rId403" Type="http://schemas.openxmlformats.org/officeDocument/2006/relationships/customXml" Target="../ink/ink1531.xml"/><Relationship Id="rId6" Type="http://schemas.openxmlformats.org/officeDocument/2006/relationships/image" Target="../media/image1180.png"/><Relationship Id="rId238" Type="http://schemas.openxmlformats.org/officeDocument/2006/relationships/image" Target="../media/image1295.png"/><Relationship Id="rId445" Type="http://schemas.openxmlformats.org/officeDocument/2006/relationships/customXml" Target="../ink/ink1552.xml"/><Relationship Id="rId487" Type="http://schemas.openxmlformats.org/officeDocument/2006/relationships/customXml" Target="../ink/ink1573.xml"/><Relationship Id="rId291" Type="http://schemas.openxmlformats.org/officeDocument/2006/relationships/customXml" Target="../ink/ink1475.xml"/><Relationship Id="rId305" Type="http://schemas.openxmlformats.org/officeDocument/2006/relationships/customXml" Target="../ink/ink1482.xml"/><Relationship Id="rId347" Type="http://schemas.openxmlformats.org/officeDocument/2006/relationships/customXml" Target="../ink/ink1503.xml"/><Relationship Id="rId512" Type="http://schemas.openxmlformats.org/officeDocument/2006/relationships/image" Target="../media/image1432.png"/><Relationship Id="rId44" Type="http://schemas.openxmlformats.org/officeDocument/2006/relationships/image" Target="../media/image1199.png"/><Relationship Id="rId86" Type="http://schemas.openxmlformats.org/officeDocument/2006/relationships/image" Target="../media/image1220.png"/><Relationship Id="rId151" Type="http://schemas.openxmlformats.org/officeDocument/2006/relationships/customXml" Target="../ink/ink1405.xml"/><Relationship Id="rId389" Type="http://schemas.openxmlformats.org/officeDocument/2006/relationships/customXml" Target="../ink/ink1524.xml"/><Relationship Id="rId193" Type="http://schemas.openxmlformats.org/officeDocument/2006/relationships/customXml" Target="../ink/ink1426.xml"/><Relationship Id="rId207" Type="http://schemas.openxmlformats.org/officeDocument/2006/relationships/customXml" Target="../ink/ink1433.xml"/><Relationship Id="rId249" Type="http://schemas.openxmlformats.org/officeDocument/2006/relationships/customXml" Target="../ink/ink1454.xml"/><Relationship Id="rId414" Type="http://schemas.openxmlformats.org/officeDocument/2006/relationships/image" Target="../media/image1383.png"/><Relationship Id="rId456" Type="http://schemas.openxmlformats.org/officeDocument/2006/relationships/image" Target="../media/image1404.png"/><Relationship Id="rId498" Type="http://schemas.openxmlformats.org/officeDocument/2006/relationships/image" Target="../media/image1425.png"/><Relationship Id="rId13" Type="http://schemas.openxmlformats.org/officeDocument/2006/relationships/customXml" Target="../ink/ink1336.xml"/><Relationship Id="rId109" Type="http://schemas.openxmlformats.org/officeDocument/2006/relationships/customXml" Target="../ink/ink1384.xml"/><Relationship Id="rId260" Type="http://schemas.openxmlformats.org/officeDocument/2006/relationships/image" Target="../media/image1306.png"/><Relationship Id="rId316" Type="http://schemas.openxmlformats.org/officeDocument/2006/relationships/image" Target="../media/image1334.png"/><Relationship Id="rId523" Type="http://schemas.openxmlformats.org/officeDocument/2006/relationships/customXml" Target="../ink/ink1591.xml"/><Relationship Id="rId55" Type="http://schemas.openxmlformats.org/officeDocument/2006/relationships/customXml" Target="../ink/ink1357.xml"/><Relationship Id="rId97" Type="http://schemas.openxmlformats.org/officeDocument/2006/relationships/customXml" Target="../ink/ink1378.xml"/><Relationship Id="rId120" Type="http://schemas.openxmlformats.org/officeDocument/2006/relationships/image" Target="../media/image1236.png"/><Relationship Id="rId358" Type="http://schemas.openxmlformats.org/officeDocument/2006/relationships/image" Target="../media/image1355.png"/><Relationship Id="rId162" Type="http://schemas.openxmlformats.org/officeDocument/2006/relationships/image" Target="../media/image1257.png"/><Relationship Id="rId218" Type="http://schemas.openxmlformats.org/officeDocument/2006/relationships/image" Target="../media/image1285.png"/><Relationship Id="rId425" Type="http://schemas.openxmlformats.org/officeDocument/2006/relationships/customXml" Target="../ink/ink1542.xml"/><Relationship Id="rId467" Type="http://schemas.openxmlformats.org/officeDocument/2006/relationships/customXml" Target="../ink/ink1563.xml"/><Relationship Id="rId271" Type="http://schemas.openxmlformats.org/officeDocument/2006/relationships/customXml" Target="../ink/ink1465.xml"/><Relationship Id="rId24" Type="http://schemas.openxmlformats.org/officeDocument/2006/relationships/image" Target="../media/image1189.png"/><Relationship Id="rId66" Type="http://schemas.openxmlformats.org/officeDocument/2006/relationships/image" Target="../media/image1210.png"/><Relationship Id="rId131" Type="http://schemas.openxmlformats.org/officeDocument/2006/relationships/customXml" Target="../ink/ink1395.xml"/><Relationship Id="rId327" Type="http://schemas.openxmlformats.org/officeDocument/2006/relationships/customXml" Target="../ink/ink1493.xml"/><Relationship Id="rId369" Type="http://schemas.openxmlformats.org/officeDocument/2006/relationships/customXml" Target="../ink/ink1514.xml"/><Relationship Id="rId534" Type="http://schemas.openxmlformats.org/officeDocument/2006/relationships/image" Target="../media/image1443.png"/><Relationship Id="rId173" Type="http://schemas.openxmlformats.org/officeDocument/2006/relationships/customXml" Target="../ink/ink1416.xml"/><Relationship Id="rId229" Type="http://schemas.openxmlformats.org/officeDocument/2006/relationships/customXml" Target="../ink/ink1444.xml"/><Relationship Id="rId380" Type="http://schemas.openxmlformats.org/officeDocument/2006/relationships/image" Target="../media/image1366.png"/><Relationship Id="rId436" Type="http://schemas.openxmlformats.org/officeDocument/2006/relationships/image" Target="../media/image1394.png"/><Relationship Id="rId240" Type="http://schemas.openxmlformats.org/officeDocument/2006/relationships/image" Target="../media/image1296.png"/><Relationship Id="rId478" Type="http://schemas.openxmlformats.org/officeDocument/2006/relationships/image" Target="../media/image1415.png"/><Relationship Id="rId35" Type="http://schemas.openxmlformats.org/officeDocument/2006/relationships/customXml" Target="../ink/ink1347.xml"/><Relationship Id="rId77" Type="http://schemas.openxmlformats.org/officeDocument/2006/relationships/customXml" Target="../ink/ink1368.xml"/><Relationship Id="rId100" Type="http://schemas.openxmlformats.org/officeDocument/2006/relationships/image" Target="../media/image1226.png"/><Relationship Id="rId282" Type="http://schemas.openxmlformats.org/officeDocument/2006/relationships/image" Target="../media/image1317.png"/><Relationship Id="rId338" Type="http://schemas.openxmlformats.org/officeDocument/2006/relationships/image" Target="../media/image1345.png"/><Relationship Id="rId503" Type="http://schemas.openxmlformats.org/officeDocument/2006/relationships/customXml" Target="../ink/ink1581.xml"/><Relationship Id="rId545" Type="http://schemas.openxmlformats.org/officeDocument/2006/relationships/customXml" Target="../ink/ink1602.xml"/><Relationship Id="rId8" Type="http://schemas.openxmlformats.org/officeDocument/2006/relationships/image" Target="../media/image1181.png"/><Relationship Id="rId142" Type="http://schemas.openxmlformats.org/officeDocument/2006/relationships/image" Target="../media/image1247.png"/><Relationship Id="rId184" Type="http://schemas.openxmlformats.org/officeDocument/2006/relationships/image" Target="../media/image1268.png"/><Relationship Id="rId391" Type="http://schemas.openxmlformats.org/officeDocument/2006/relationships/customXml" Target="../ink/ink1525.xml"/><Relationship Id="rId405" Type="http://schemas.openxmlformats.org/officeDocument/2006/relationships/customXml" Target="../ink/ink1532.xml"/><Relationship Id="rId447" Type="http://schemas.openxmlformats.org/officeDocument/2006/relationships/customXml" Target="../ink/ink1553.xml"/><Relationship Id="rId251" Type="http://schemas.openxmlformats.org/officeDocument/2006/relationships/customXml" Target="../ink/ink1455.xml"/><Relationship Id="rId489" Type="http://schemas.openxmlformats.org/officeDocument/2006/relationships/customXml" Target="../ink/ink1574.xml"/><Relationship Id="rId46" Type="http://schemas.openxmlformats.org/officeDocument/2006/relationships/image" Target="../media/image1200.png"/><Relationship Id="rId293" Type="http://schemas.openxmlformats.org/officeDocument/2006/relationships/customXml" Target="../ink/ink1476.xml"/><Relationship Id="rId307" Type="http://schemas.openxmlformats.org/officeDocument/2006/relationships/customXml" Target="../ink/ink1483.xml"/><Relationship Id="rId349" Type="http://schemas.openxmlformats.org/officeDocument/2006/relationships/customXml" Target="../ink/ink1504.xml"/><Relationship Id="rId514" Type="http://schemas.openxmlformats.org/officeDocument/2006/relationships/image" Target="../media/image1433.png"/><Relationship Id="rId88" Type="http://schemas.openxmlformats.org/officeDocument/2006/relationships/image" Target="../media/image1221.png"/><Relationship Id="rId111" Type="http://schemas.openxmlformats.org/officeDocument/2006/relationships/customXml" Target="../ink/ink1385.xml"/><Relationship Id="rId153" Type="http://schemas.openxmlformats.org/officeDocument/2006/relationships/customXml" Target="../ink/ink1406.xml"/><Relationship Id="rId195" Type="http://schemas.openxmlformats.org/officeDocument/2006/relationships/customXml" Target="../ink/ink1427.xml"/><Relationship Id="rId209" Type="http://schemas.openxmlformats.org/officeDocument/2006/relationships/customXml" Target="../ink/ink1434.xml"/><Relationship Id="rId360" Type="http://schemas.openxmlformats.org/officeDocument/2006/relationships/image" Target="../media/image1356.png"/><Relationship Id="rId416" Type="http://schemas.openxmlformats.org/officeDocument/2006/relationships/image" Target="../media/image1384.png"/><Relationship Id="rId220" Type="http://schemas.openxmlformats.org/officeDocument/2006/relationships/image" Target="../media/image1286.png"/><Relationship Id="rId458" Type="http://schemas.openxmlformats.org/officeDocument/2006/relationships/image" Target="../media/image1405.png"/><Relationship Id="rId15" Type="http://schemas.openxmlformats.org/officeDocument/2006/relationships/customXml" Target="../ink/ink1337.xml"/><Relationship Id="rId57" Type="http://schemas.openxmlformats.org/officeDocument/2006/relationships/customXml" Target="../ink/ink1358.xml"/><Relationship Id="rId262" Type="http://schemas.openxmlformats.org/officeDocument/2006/relationships/image" Target="../media/image1307.png"/><Relationship Id="rId318" Type="http://schemas.openxmlformats.org/officeDocument/2006/relationships/image" Target="../media/image1335.png"/><Relationship Id="rId525" Type="http://schemas.openxmlformats.org/officeDocument/2006/relationships/customXml" Target="../ink/ink1592.xml"/><Relationship Id="rId99" Type="http://schemas.openxmlformats.org/officeDocument/2006/relationships/customXml" Target="../ink/ink1379.xml"/><Relationship Id="rId122" Type="http://schemas.openxmlformats.org/officeDocument/2006/relationships/image" Target="../media/image1237.png"/><Relationship Id="rId164" Type="http://schemas.openxmlformats.org/officeDocument/2006/relationships/image" Target="../media/image1258.png"/><Relationship Id="rId371" Type="http://schemas.openxmlformats.org/officeDocument/2006/relationships/customXml" Target="../ink/ink1515.xml"/><Relationship Id="rId427" Type="http://schemas.openxmlformats.org/officeDocument/2006/relationships/customXml" Target="../ink/ink1543.xml"/><Relationship Id="rId469" Type="http://schemas.openxmlformats.org/officeDocument/2006/relationships/customXml" Target="../ink/ink1564.xml"/><Relationship Id="rId26" Type="http://schemas.openxmlformats.org/officeDocument/2006/relationships/image" Target="../media/image1190.png"/><Relationship Id="rId231" Type="http://schemas.openxmlformats.org/officeDocument/2006/relationships/customXml" Target="../ink/ink1445.xml"/><Relationship Id="rId273" Type="http://schemas.openxmlformats.org/officeDocument/2006/relationships/customXml" Target="../ink/ink1466.xml"/><Relationship Id="rId329" Type="http://schemas.openxmlformats.org/officeDocument/2006/relationships/customXml" Target="../ink/ink1494.xml"/><Relationship Id="rId480" Type="http://schemas.openxmlformats.org/officeDocument/2006/relationships/image" Target="../media/image1416.png"/><Relationship Id="rId536" Type="http://schemas.openxmlformats.org/officeDocument/2006/relationships/image" Target="../media/image1444.png"/><Relationship Id="rId68" Type="http://schemas.openxmlformats.org/officeDocument/2006/relationships/image" Target="../media/image1211.png"/><Relationship Id="rId133" Type="http://schemas.openxmlformats.org/officeDocument/2006/relationships/customXml" Target="../ink/ink1396.xml"/><Relationship Id="rId175" Type="http://schemas.openxmlformats.org/officeDocument/2006/relationships/customXml" Target="../ink/ink1417.xml"/><Relationship Id="rId340" Type="http://schemas.openxmlformats.org/officeDocument/2006/relationships/image" Target="../media/image1346.png"/><Relationship Id="rId200" Type="http://schemas.openxmlformats.org/officeDocument/2006/relationships/image" Target="../media/image1276.png"/><Relationship Id="rId382" Type="http://schemas.openxmlformats.org/officeDocument/2006/relationships/image" Target="../media/image1367.png"/><Relationship Id="rId438" Type="http://schemas.openxmlformats.org/officeDocument/2006/relationships/image" Target="../media/image1395.png"/><Relationship Id="rId242" Type="http://schemas.openxmlformats.org/officeDocument/2006/relationships/image" Target="../media/image1297.png"/><Relationship Id="rId284" Type="http://schemas.openxmlformats.org/officeDocument/2006/relationships/image" Target="../media/image1318.png"/><Relationship Id="rId491" Type="http://schemas.openxmlformats.org/officeDocument/2006/relationships/customXml" Target="../ink/ink1575.xml"/><Relationship Id="rId505" Type="http://schemas.openxmlformats.org/officeDocument/2006/relationships/customXml" Target="../ink/ink1582.xml"/><Relationship Id="rId37" Type="http://schemas.openxmlformats.org/officeDocument/2006/relationships/customXml" Target="../ink/ink1348.xml"/><Relationship Id="rId79" Type="http://schemas.openxmlformats.org/officeDocument/2006/relationships/customXml" Target="../ink/ink1369.xml"/><Relationship Id="rId102" Type="http://schemas.openxmlformats.org/officeDocument/2006/relationships/image" Target="../media/image1227.png"/><Relationship Id="rId144" Type="http://schemas.openxmlformats.org/officeDocument/2006/relationships/image" Target="../media/image1248.png"/><Relationship Id="rId90" Type="http://schemas.openxmlformats.org/officeDocument/2006/relationships/image" Target="../media/image1222.png"/><Relationship Id="rId186" Type="http://schemas.openxmlformats.org/officeDocument/2006/relationships/image" Target="../media/image1269.png"/><Relationship Id="rId351" Type="http://schemas.openxmlformats.org/officeDocument/2006/relationships/customXml" Target="../ink/ink1505.xml"/><Relationship Id="rId393" Type="http://schemas.openxmlformats.org/officeDocument/2006/relationships/customXml" Target="../ink/ink1526.xml"/><Relationship Id="rId407" Type="http://schemas.openxmlformats.org/officeDocument/2006/relationships/customXml" Target="../ink/ink1533.xml"/><Relationship Id="rId449" Type="http://schemas.openxmlformats.org/officeDocument/2006/relationships/customXml" Target="../ink/ink1554.xml"/><Relationship Id="rId211" Type="http://schemas.openxmlformats.org/officeDocument/2006/relationships/customXml" Target="../ink/ink1435.xml"/><Relationship Id="rId253" Type="http://schemas.openxmlformats.org/officeDocument/2006/relationships/customXml" Target="../ink/ink1456.xml"/><Relationship Id="rId295" Type="http://schemas.openxmlformats.org/officeDocument/2006/relationships/customXml" Target="../ink/ink1477.xml"/><Relationship Id="rId309" Type="http://schemas.openxmlformats.org/officeDocument/2006/relationships/customXml" Target="../ink/ink1484.xml"/><Relationship Id="rId460" Type="http://schemas.openxmlformats.org/officeDocument/2006/relationships/image" Target="../media/image1406.png"/><Relationship Id="rId516" Type="http://schemas.openxmlformats.org/officeDocument/2006/relationships/image" Target="../media/image1434.png"/><Relationship Id="rId48" Type="http://schemas.openxmlformats.org/officeDocument/2006/relationships/image" Target="../media/image1201.png"/><Relationship Id="rId113" Type="http://schemas.openxmlformats.org/officeDocument/2006/relationships/customXml" Target="../ink/ink1386.xml"/><Relationship Id="rId320" Type="http://schemas.openxmlformats.org/officeDocument/2006/relationships/image" Target="../media/image1336.png"/><Relationship Id="rId155" Type="http://schemas.openxmlformats.org/officeDocument/2006/relationships/customXml" Target="../ink/ink1407.xml"/><Relationship Id="rId197" Type="http://schemas.openxmlformats.org/officeDocument/2006/relationships/customXml" Target="../ink/ink1428.xml"/><Relationship Id="rId362" Type="http://schemas.openxmlformats.org/officeDocument/2006/relationships/image" Target="../media/image1357.png"/><Relationship Id="rId418" Type="http://schemas.openxmlformats.org/officeDocument/2006/relationships/image" Target="../media/image1385.png"/><Relationship Id="rId222" Type="http://schemas.openxmlformats.org/officeDocument/2006/relationships/image" Target="../media/image1287.png"/><Relationship Id="rId264" Type="http://schemas.openxmlformats.org/officeDocument/2006/relationships/image" Target="../media/image1308.png"/><Relationship Id="rId471" Type="http://schemas.openxmlformats.org/officeDocument/2006/relationships/customXml" Target="../ink/ink1565.xml"/><Relationship Id="rId17" Type="http://schemas.openxmlformats.org/officeDocument/2006/relationships/customXml" Target="../ink/ink1338.xml"/><Relationship Id="rId59" Type="http://schemas.openxmlformats.org/officeDocument/2006/relationships/customXml" Target="../ink/ink1359.xml"/><Relationship Id="rId124" Type="http://schemas.openxmlformats.org/officeDocument/2006/relationships/image" Target="../media/image1238.png"/><Relationship Id="rId527" Type="http://schemas.openxmlformats.org/officeDocument/2006/relationships/customXml" Target="../ink/ink1593.xml"/><Relationship Id="rId70" Type="http://schemas.openxmlformats.org/officeDocument/2006/relationships/image" Target="../media/image1212.png"/><Relationship Id="rId166" Type="http://schemas.openxmlformats.org/officeDocument/2006/relationships/image" Target="../media/image1259.png"/><Relationship Id="rId331" Type="http://schemas.openxmlformats.org/officeDocument/2006/relationships/customXml" Target="../ink/ink1495.xml"/><Relationship Id="rId373" Type="http://schemas.openxmlformats.org/officeDocument/2006/relationships/customXml" Target="../ink/ink1516.xml"/><Relationship Id="rId429" Type="http://schemas.openxmlformats.org/officeDocument/2006/relationships/customXml" Target="../ink/ink154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446.xml"/><Relationship Id="rId440" Type="http://schemas.openxmlformats.org/officeDocument/2006/relationships/image" Target="../media/image1396.png"/><Relationship Id="rId28" Type="http://schemas.openxmlformats.org/officeDocument/2006/relationships/image" Target="../media/image1191.png"/><Relationship Id="rId275" Type="http://schemas.openxmlformats.org/officeDocument/2006/relationships/customXml" Target="../ink/ink1467.xml"/><Relationship Id="rId300" Type="http://schemas.openxmlformats.org/officeDocument/2006/relationships/image" Target="../media/image1326.png"/><Relationship Id="rId482" Type="http://schemas.openxmlformats.org/officeDocument/2006/relationships/image" Target="../media/image1417.png"/><Relationship Id="rId538" Type="http://schemas.openxmlformats.org/officeDocument/2006/relationships/image" Target="../media/image1445.png"/><Relationship Id="rId81" Type="http://schemas.openxmlformats.org/officeDocument/2006/relationships/customXml" Target="../ink/ink1370.xml"/><Relationship Id="rId135" Type="http://schemas.openxmlformats.org/officeDocument/2006/relationships/customXml" Target="../ink/ink1397.xml"/><Relationship Id="rId177" Type="http://schemas.openxmlformats.org/officeDocument/2006/relationships/customXml" Target="../ink/ink1418.xml"/><Relationship Id="rId342" Type="http://schemas.openxmlformats.org/officeDocument/2006/relationships/image" Target="../media/image1347.png"/><Relationship Id="rId384" Type="http://schemas.openxmlformats.org/officeDocument/2006/relationships/image" Target="../media/image1368.png"/><Relationship Id="rId202" Type="http://schemas.openxmlformats.org/officeDocument/2006/relationships/image" Target="../media/image1277.png"/><Relationship Id="rId244" Type="http://schemas.openxmlformats.org/officeDocument/2006/relationships/image" Target="../media/image1298.png"/><Relationship Id="rId39" Type="http://schemas.openxmlformats.org/officeDocument/2006/relationships/customXml" Target="../ink/ink1349.xml"/><Relationship Id="rId286" Type="http://schemas.openxmlformats.org/officeDocument/2006/relationships/image" Target="../media/image1319.png"/><Relationship Id="rId451" Type="http://schemas.openxmlformats.org/officeDocument/2006/relationships/customXml" Target="../ink/ink1555.xml"/><Relationship Id="rId493" Type="http://schemas.openxmlformats.org/officeDocument/2006/relationships/customXml" Target="../ink/ink1576.xml"/><Relationship Id="rId507" Type="http://schemas.openxmlformats.org/officeDocument/2006/relationships/customXml" Target="../ink/ink1583.xml"/><Relationship Id="rId50" Type="http://schemas.openxmlformats.org/officeDocument/2006/relationships/image" Target="../media/image1202.png"/><Relationship Id="rId104" Type="http://schemas.openxmlformats.org/officeDocument/2006/relationships/image" Target="../media/image1228.png"/><Relationship Id="rId146" Type="http://schemas.openxmlformats.org/officeDocument/2006/relationships/image" Target="../media/image1249.png"/><Relationship Id="rId188" Type="http://schemas.openxmlformats.org/officeDocument/2006/relationships/image" Target="../media/image1270.png"/><Relationship Id="rId311" Type="http://schemas.openxmlformats.org/officeDocument/2006/relationships/customXml" Target="../ink/ink1485.xml"/><Relationship Id="rId353" Type="http://schemas.openxmlformats.org/officeDocument/2006/relationships/customXml" Target="../ink/ink1506.xml"/><Relationship Id="rId395" Type="http://schemas.openxmlformats.org/officeDocument/2006/relationships/customXml" Target="../ink/ink1527.xml"/><Relationship Id="rId409" Type="http://schemas.openxmlformats.org/officeDocument/2006/relationships/customXml" Target="../ink/ink1534.xml"/><Relationship Id="rId92" Type="http://schemas.openxmlformats.org/officeDocument/2006/relationships/image" Target="../media/image1223.png"/><Relationship Id="rId213" Type="http://schemas.openxmlformats.org/officeDocument/2006/relationships/customXml" Target="../ink/ink1436.xml"/><Relationship Id="rId420" Type="http://schemas.openxmlformats.org/officeDocument/2006/relationships/image" Target="../media/image1386.png"/><Relationship Id="rId255" Type="http://schemas.openxmlformats.org/officeDocument/2006/relationships/customXml" Target="../ink/ink1457.xml"/><Relationship Id="rId297" Type="http://schemas.openxmlformats.org/officeDocument/2006/relationships/customXml" Target="../ink/ink1478.xml"/><Relationship Id="rId462" Type="http://schemas.openxmlformats.org/officeDocument/2006/relationships/image" Target="../media/image1407.png"/><Relationship Id="rId518" Type="http://schemas.openxmlformats.org/officeDocument/2006/relationships/image" Target="../media/image1435.png"/><Relationship Id="rId115" Type="http://schemas.openxmlformats.org/officeDocument/2006/relationships/customXml" Target="../ink/ink1387.xml"/><Relationship Id="rId157" Type="http://schemas.openxmlformats.org/officeDocument/2006/relationships/customXml" Target="../ink/ink1408.xml"/><Relationship Id="rId322" Type="http://schemas.openxmlformats.org/officeDocument/2006/relationships/image" Target="../media/image1337.png"/><Relationship Id="rId364" Type="http://schemas.openxmlformats.org/officeDocument/2006/relationships/image" Target="../media/image1358.png"/><Relationship Id="rId61" Type="http://schemas.openxmlformats.org/officeDocument/2006/relationships/customXml" Target="../ink/ink1360.xml"/><Relationship Id="rId199" Type="http://schemas.openxmlformats.org/officeDocument/2006/relationships/customXml" Target="../ink/ink1429.xml"/><Relationship Id="rId19" Type="http://schemas.openxmlformats.org/officeDocument/2006/relationships/customXml" Target="../ink/ink1339.xml"/><Relationship Id="rId224" Type="http://schemas.openxmlformats.org/officeDocument/2006/relationships/image" Target="../media/image1288.png"/><Relationship Id="rId266" Type="http://schemas.openxmlformats.org/officeDocument/2006/relationships/image" Target="../media/image1309.png"/><Relationship Id="rId431" Type="http://schemas.openxmlformats.org/officeDocument/2006/relationships/customXml" Target="../ink/ink1545.xml"/><Relationship Id="rId473" Type="http://schemas.openxmlformats.org/officeDocument/2006/relationships/customXml" Target="../ink/ink1566.xml"/><Relationship Id="rId529" Type="http://schemas.openxmlformats.org/officeDocument/2006/relationships/customXml" Target="../ink/ink1594.xml"/><Relationship Id="rId30" Type="http://schemas.openxmlformats.org/officeDocument/2006/relationships/image" Target="../media/image1192.png"/><Relationship Id="rId126" Type="http://schemas.openxmlformats.org/officeDocument/2006/relationships/image" Target="../media/image1239.png"/><Relationship Id="rId168" Type="http://schemas.openxmlformats.org/officeDocument/2006/relationships/image" Target="../media/image1260.png"/><Relationship Id="rId333" Type="http://schemas.openxmlformats.org/officeDocument/2006/relationships/customXml" Target="../ink/ink1496.xml"/><Relationship Id="rId540" Type="http://schemas.openxmlformats.org/officeDocument/2006/relationships/image" Target="../media/image1446.png"/><Relationship Id="rId72" Type="http://schemas.openxmlformats.org/officeDocument/2006/relationships/image" Target="../media/image1213.png"/><Relationship Id="rId375" Type="http://schemas.openxmlformats.org/officeDocument/2006/relationships/customXml" Target="../ink/ink1517.xml"/><Relationship Id="rId3" Type="http://schemas.openxmlformats.org/officeDocument/2006/relationships/customXml" Target="../ink/ink1331.xml"/><Relationship Id="rId235" Type="http://schemas.openxmlformats.org/officeDocument/2006/relationships/customXml" Target="../ink/ink1447.xml"/><Relationship Id="rId277" Type="http://schemas.openxmlformats.org/officeDocument/2006/relationships/customXml" Target="../ink/ink1468.xml"/><Relationship Id="rId400" Type="http://schemas.openxmlformats.org/officeDocument/2006/relationships/image" Target="../media/image1376.png"/><Relationship Id="rId442" Type="http://schemas.openxmlformats.org/officeDocument/2006/relationships/image" Target="../media/image1397.png"/><Relationship Id="rId484" Type="http://schemas.openxmlformats.org/officeDocument/2006/relationships/image" Target="../media/image1418.png"/><Relationship Id="rId137" Type="http://schemas.openxmlformats.org/officeDocument/2006/relationships/customXml" Target="../ink/ink1398.xml"/><Relationship Id="rId302" Type="http://schemas.openxmlformats.org/officeDocument/2006/relationships/image" Target="../media/image1327.png"/><Relationship Id="rId344" Type="http://schemas.openxmlformats.org/officeDocument/2006/relationships/image" Target="../media/image1348.png"/><Relationship Id="rId41" Type="http://schemas.openxmlformats.org/officeDocument/2006/relationships/customXml" Target="../ink/ink1350.xml"/><Relationship Id="rId83" Type="http://schemas.openxmlformats.org/officeDocument/2006/relationships/customXml" Target="../ink/ink1371.xml"/><Relationship Id="rId179" Type="http://schemas.openxmlformats.org/officeDocument/2006/relationships/customXml" Target="../ink/ink1419.xml"/><Relationship Id="rId386" Type="http://schemas.openxmlformats.org/officeDocument/2006/relationships/image" Target="../media/image1369.png"/><Relationship Id="rId190" Type="http://schemas.openxmlformats.org/officeDocument/2006/relationships/image" Target="../media/image1271.png"/><Relationship Id="rId204" Type="http://schemas.openxmlformats.org/officeDocument/2006/relationships/image" Target="../media/image1278.png"/><Relationship Id="rId246" Type="http://schemas.openxmlformats.org/officeDocument/2006/relationships/image" Target="../media/image1299.png"/><Relationship Id="rId288" Type="http://schemas.openxmlformats.org/officeDocument/2006/relationships/image" Target="../media/image1320.png"/><Relationship Id="rId411" Type="http://schemas.openxmlformats.org/officeDocument/2006/relationships/customXml" Target="../ink/ink1535.xml"/><Relationship Id="rId453" Type="http://schemas.openxmlformats.org/officeDocument/2006/relationships/customXml" Target="../ink/ink1556.xml"/><Relationship Id="rId509" Type="http://schemas.openxmlformats.org/officeDocument/2006/relationships/customXml" Target="../ink/ink1584.xml"/><Relationship Id="rId106" Type="http://schemas.openxmlformats.org/officeDocument/2006/relationships/image" Target="../media/image1229.png"/><Relationship Id="rId313" Type="http://schemas.openxmlformats.org/officeDocument/2006/relationships/customXml" Target="../ink/ink1486.xml"/><Relationship Id="rId495" Type="http://schemas.openxmlformats.org/officeDocument/2006/relationships/customXml" Target="../ink/ink1577.xml"/><Relationship Id="rId10" Type="http://schemas.openxmlformats.org/officeDocument/2006/relationships/image" Target="../media/image1182.png"/><Relationship Id="rId52" Type="http://schemas.openxmlformats.org/officeDocument/2006/relationships/image" Target="../media/image1203.png"/><Relationship Id="rId94" Type="http://schemas.openxmlformats.org/officeDocument/2006/relationships/image" Target="../media/image850.png"/><Relationship Id="rId148" Type="http://schemas.openxmlformats.org/officeDocument/2006/relationships/image" Target="../media/image1250.png"/><Relationship Id="rId355" Type="http://schemas.openxmlformats.org/officeDocument/2006/relationships/customXml" Target="../ink/ink1507.xml"/><Relationship Id="rId397" Type="http://schemas.openxmlformats.org/officeDocument/2006/relationships/customXml" Target="../ink/ink1528.xml"/><Relationship Id="rId520" Type="http://schemas.openxmlformats.org/officeDocument/2006/relationships/image" Target="../media/image1436.png"/><Relationship Id="rId215" Type="http://schemas.openxmlformats.org/officeDocument/2006/relationships/customXml" Target="../ink/ink1437.xml"/><Relationship Id="rId257" Type="http://schemas.openxmlformats.org/officeDocument/2006/relationships/customXml" Target="../ink/ink1458.xml"/><Relationship Id="rId422" Type="http://schemas.openxmlformats.org/officeDocument/2006/relationships/image" Target="../media/image1387.png"/><Relationship Id="rId464" Type="http://schemas.openxmlformats.org/officeDocument/2006/relationships/image" Target="../media/image1408.png"/><Relationship Id="rId299" Type="http://schemas.openxmlformats.org/officeDocument/2006/relationships/customXml" Target="../ink/ink1479.xml"/><Relationship Id="rId63" Type="http://schemas.openxmlformats.org/officeDocument/2006/relationships/customXml" Target="../ink/ink1361.xml"/><Relationship Id="rId159" Type="http://schemas.openxmlformats.org/officeDocument/2006/relationships/customXml" Target="../ink/ink1409.xml"/><Relationship Id="rId366" Type="http://schemas.openxmlformats.org/officeDocument/2006/relationships/image" Target="../media/image1359.png"/><Relationship Id="rId226" Type="http://schemas.openxmlformats.org/officeDocument/2006/relationships/image" Target="../media/image1289.png"/><Relationship Id="rId433" Type="http://schemas.openxmlformats.org/officeDocument/2006/relationships/customXml" Target="../ink/ink1546.xml"/><Relationship Id="rId74" Type="http://schemas.openxmlformats.org/officeDocument/2006/relationships/image" Target="../media/image1214.png"/><Relationship Id="rId377" Type="http://schemas.openxmlformats.org/officeDocument/2006/relationships/customXml" Target="../ink/ink1518.xml"/><Relationship Id="rId500" Type="http://schemas.openxmlformats.org/officeDocument/2006/relationships/image" Target="../media/image1426.png"/><Relationship Id="rId5" Type="http://schemas.openxmlformats.org/officeDocument/2006/relationships/customXml" Target="../ink/ink1332.xml"/><Relationship Id="rId237" Type="http://schemas.openxmlformats.org/officeDocument/2006/relationships/customXml" Target="../ink/ink1448.xml"/><Relationship Id="rId444" Type="http://schemas.openxmlformats.org/officeDocument/2006/relationships/image" Target="../media/image1398.png"/><Relationship Id="rId290" Type="http://schemas.openxmlformats.org/officeDocument/2006/relationships/image" Target="../media/image1321.png"/><Relationship Id="rId304" Type="http://schemas.openxmlformats.org/officeDocument/2006/relationships/image" Target="../media/image1328.png"/><Relationship Id="rId388" Type="http://schemas.openxmlformats.org/officeDocument/2006/relationships/image" Target="../media/image1370.png"/><Relationship Id="rId511" Type="http://schemas.openxmlformats.org/officeDocument/2006/relationships/customXml" Target="../ink/ink1585.xml"/><Relationship Id="rId85" Type="http://schemas.openxmlformats.org/officeDocument/2006/relationships/customXml" Target="../ink/ink1372.xml"/><Relationship Id="rId150" Type="http://schemas.openxmlformats.org/officeDocument/2006/relationships/image" Target="../media/image125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0.xml"/><Relationship Id="rId671" Type="http://schemas.openxmlformats.org/officeDocument/2006/relationships/customXml" Target="../ink/ink1937.xml"/><Relationship Id="rId21" Type="http://schemas.openxmlformats.org/officeDocument/2006/relationships/customXml" Target="../ink/ink1612.xml"/><Relationship Id="rId324" Type="http://schemas.openxmlformats.org/officeDocument/2006/relationships/image" Target="../media/image1609.png"/><Relationship Id="rId531" Type="http://schemas.openxmlformats.org/officeDocument/2006/relationships/customXml" Target="../ink/ink1867.xml"/><Relationship Id="rId629" Type="http://schemas.openxmlformats.org/officeDocument/2006/relationships/customXml" Target="../ink/ink1916.xml"/><Relationship Id="rId170" Type="http://schemas.openxmlformats.org/officeDocument/2006/relationships/image" Target="../media/image1533.png"/><Relationship Id="rId268" Type="http://schemas.openxmlformats.org/officeDocument/2006/relationships/image" Target="../media/image1582.png"/><Relationship Id="rId475" Type="http://schemas.openxmlformats.org/officeDocument/2006/relationships/customXml" Target="../ink/ink1839.xml"/><Relationship Id="rId682" Type="http://schemas.openxmlformats.org/officeDocument/2006/relationships/image" Target="../media/image1786.png"/><Relationship Id="rId32" Type="http://schemas.openxmlformats.org/officeDocument/2006/relationships/image" Target="../media/image1465.png"/><Relationship Id="rId128" Type="http://schemas.openxmlformats.org/officeDocument/2006/relationships/image" Target="../media/image1512.png"/><Relationship Id="rId335" Type="http://schemas.openxmlformats.org/officeDocument/2006/relationships/customXml" Target="../ink/ink1769.xml"/><Relationship Id="rId542" Type="http://schemas.openxmlformats.org/officeDocument/2006/relationships/image" Target="../media/image1716.png"/><Relationship Id="rId181" Type="http://schemas.openxmlformats.org/officeDocument/2006/relationships/customXml" Target="../ink/ink1692.xml"/><Relationship Id="rId402" Type="http://schemas.openxmlformats.org/officeDocument/2006/relationships/image" Target="../media/image1647.png"/><Relationship Id="rId279" Type="http://schemas.openxmlformats.org/officeDocument/2006/relationships/customXml" Target="../ink/ink1741.xml"/><Relationship Id="rId486" Type="http://schemas.openxmlformats.org/officeDocument/2006/relationships/image" Target="../media/image1688.png"/><Relationship Id="rId693" Type="http://schemas.openxmlformats.org/officeDocument/2006/relationships/customXml" Target="../ink/ink1948.xml"/><Relationship Id="rId43" Type="http://schemas.openxmlformats.org/officeDocument/2006/relationships/customXml" Target="../ink/ink1623.xml"/><Relationship Id="rId139" Type="http://schemas.openxmlformats.org/officeDocument/2006/relationships/customXml" Target="../ink/ink1671.xml"/><Relationship Id="rId346" Type="http://schemas.openxmlformats.org/officeDocument/2006/relationships/image" Target="../media/image1620.png"/><Relationship Id="rId553" Type="http://schemas.openxmlformats.org/officeDocument/2006/relationships/customXml" Target="../ink/ink1878.xml"/><Relationship Id="rId192" Type="http://schemas.openxmlformats.org/officeDocument/2006/relationships/image" Target="../media/image1544.png"/><Relationship Id="rId206" Type="http://schemas.openxmlformats.org/officeDocument/2006/relationships/image" Target="../media/image1551.png"/><Relationship Id="rId413" Type="http://schemas.openxmlformats.org/officeDocument/2006/relationships/customXml" Target="../ink/ink1808.xml"/><Relationship Id="rId497" Type="http://schemas.openxmlformats.org/officeDocument/2006/relationships/customXml" Target="../ink/ink1850.xml"/><Relationship Id="rId620" Type="http://schemas.openxmlformats.org/officeDocument/2006/relationships/image" Target="../media/image1755.png"/><Relationship Id="rId357" Type="http://schemas.openxmlformats.org/officeDocument/2006/relationships/customXml" Target="../ink/ink1780.xml"/><Relationship Id="rId54" Type="http://schemas.openxmlformats.org/officeDocument/2006/relationships/image" Target="../media/image306.png"/><Relationship Id="rId217" Type="http://schemas.openxmlformats.org/officeDocument/2006/relationships/customXml" Target="../ink/ink1710.xml"/><Relationship Id="rId564" Type="http://schemas.openxmlformats.org/officeDocument/2006/relationships/image" Target="../media/image1727.png"/><Relationship Id="rId424" Type="http://schemas.openxmlformats.org/officeDocument/2006/relationships/image" Target="../media/image1658.png"/><Relationship Id="rId631" Type="http://schemas.openxmlformats.org/officeDocument/2006/relationships/customXml" Target="../ink/ink1917.xml"/><Relationship Id="rId270" Type="http://schemas.openxmlformats.org/officeDocument/2006/relationships/image" Target="../media/image1583.png"/><Relationship Id="rId65" Type="http://schemas.openxmlformats.org/officeDocument/2006/relationships/customXml" Target="../ink/ink1634.xml"/><Relationship Id="rId130" Type="http://schemas.openxmlformats.org/officeDocument/2006/relationships/image" Target="../media/image1513.png"/><Relationship Id="rId368" Type="http://schemas.openxmlformats.org/officeDocument/2006/relationships/image" Target="../media/image1630.png"/><Relationship Id="rId575" Type="http://schemas.openxmlformats.org/officeDocument/2006/relationships/customXml" Target="../ink/ink1889.xml"/><Relationship Id="rId228" Type="http://schemas.openxmlformats.org/officeDocument/2006/relationships/image" Target="../media/image1562.png"/><Relationship Id="rId435" Type="http://schemas.openxmlformats.org/officeDocument/2006/relationships/customXml" Target="../ink/ink1819.xml"/><Relationship Id="rId642" Type="http://schemas.openxmlformats.org/officeDocument/2006/relationships/image" Target="../media/image1766.png"/><Relationship Id="rId281" Type="http://schemas.openxmlformats.org/officeDocument/2006/relationships/customXml" Target="../ink/ink1742.xml"/><Relationship Id="rId502" Type="http://schemas.openxmlformats.org/officeDocument/2006/relationships/image" Target="../media/image1696.png"/><Relationship Id="rId76" Type="http://schemas.openxmlformats.org/officeDocument/2006/relationships/image" Target="../media/image1486.png"/><Relationship Id="rId141" Type="http://schemas.openxmlformats.org/officeDocument/2006/relationships/customXml" Target="../ink/ink1672.xml"/><Relationship Id="rId379" Type="http://schemas.openxmlformats.org/officeDocument/2006/relationships/customXml" Target="../ink/ink1791.xml"/><Relationship Id="rId586" Type="http://schemas.openxmlformats.org/officeDocument/2006/relationships/image" Target="../media/image1738.png"/><Relationship Id="rId7" Type="http://schemas.openxmlformats.org/officeDocument/2006/relationships/customXml" Target="../ink/ink1605.xml"/><Relationship Id="rId239" Type="http://schemas.openxmlformats.org/officeDocument/2006/relationships/customXml" Target="../ink/ink1721.xml"/><Relationship Id="rId446" Type="http://schemas.openxmlformats.org/officeDocument/2006/relationships/image" Target="../media/image1669.png"/><Relationship Id="rId653" Type="http://schemas.openxmlformats.org/officeDocument/2006/relationships/customXml" Target="../ink/ink1928.xml"/><Relationship Id="rId292" Type="http://schemas.openxmlformats.org/officeDocument/2006/relationships/image" Target="../media/image1594.png"/><Relationship Id="rId306" Type="http://schemas.openxmlformats.org/officeDocument/2006/relationships/image" Target="../media/image1601.png"/><Relationship Id="rId87" Type="http://schemas.openxmlformats.org/officeDocument/2006/relationships/customXml" Target="../ink/ink1645.xml"/><Relationship Id="rId513" Type="http://schemas.openxmlformats.org/officeDocument/2006/relationships/customXml" Target="../ink/ink1858.xml"/><Relationship Id="rId597" Type="http://schemas.openxmlformats.org/officeDocument/2006/relationships/customXml" Target="../ink/ink1900.xml"/><Relationship Id="rId152" Type="http://schemas.openxmlformats.org/officeDocument/2006/relationships/image" Target="../media/image1524.png"/><Relationship Id="rId457" Type="http://schemas.openxmlformats.org/officeDocument/2006/relationships/customXml" Target="../ink/ink1830.xml"/><Relationship Id="rId664" Type="http://schemas.openxmlformats.org/officeDocument/2006/relationships/image" Target="../media/image1777.png"/><Relationship Id="rId14" Type="http://schemas.openxmlformats.org/officeDocument/2006/relationships/image" Target="../media/image1456.png"/><Relationship Id="rId317" Type="http://schemas.openxmlformats.org/officeDocument/2006/relationships/customXml" Target="../ink/ink1760.xml"/><Relationship Id="rId524" Type="http://schemas.openxmlformats.org/officeDocument/2006/relationships/image" Target="../media/image1707.png"/><Relationship Id="rId98" Type="http://schemas.openxmlformats.org/officeDocument/2006/relationships/image" Target="../media/image1497.png"/><Relationship Id="rId163" Type="http://schemas.openxmlformats.org/officeDocument/2006/relationships/customXml" Target="../ink/ink1683.xml"/><Relationship Id="rId370" Type="http://schemas.openxmlformats.org/officeDocument/2006/relationships/image" Target="../media/image1631.png"/><Relationship Id="rId230" Type="http://schemas.openxmlformats.org/officeDocument/2006/relationships/image" Target="../media/image1563.png"/><Relationship Id="rId468" Type="http://schemas.openxmlformats.org/officeDocument/2006/relationships/image" Target="../media/image1679.png"/><Relationship Id="rId675" Type="http://schemas.openxmlformats.org/officeDocument/2006/relationships/customXml" Target="../ink/ink1939.xml"/><Relationship Id="rId25" Type="http://schemas.openxmlformats.org/officeDocument/2006/relationships/customXml" Target="../ink/ink1614.xml"/><Relationship Id="rId328" Type="http://schemas.openxmlformats.org/officeDocument/2006/relationships/image" Target="../media/image1611.png"/><Relationship Id="rId535" Type="http://schemas.openxmlformats.org/officeDocument/2006/relationships/customXml" Target="../ink/ink1869.xml"/><Relationship Id="rId174" Type="http://schemas.openxmlformats.org/officeDocument/2006/relationships/image" Target="../media/image1535.png"/><Relationship Id="rId381" Type="http://schemas.openxmlformats.org/officeDocument/2006/relationships/customXml" Target="../ink/ink1792.xml"/><Relationship Id="rId602" Type="http://schemas.openxmlformats.org/officeDocument/2006/relationships/image" Target="../media/image1746.png"/><Relationship Id="rId241" Type="http://schemas.openxmlformats.org/officeDocument/2006/relationships/customXml" Target="../ink/ink1722.xml"/><Relationship Id="rId479" Type="http://schemas.openxmlformats.org/officeDocument/2006/relationships/customXml" Target="../ink/ink1841.xml"/><Relationship Id="rId686" Type="http://schemas.openxmlformats.org/officeDocument/2006/relationships/image" Target="../media/image1788.png"/><Relationship Id="rId36" Type="http://schemas.openxmlformats.org/officeDocument/2006/relationships/image" Target="../media/image1467.png"/><Relationship Id="rId339" Type="http://schemas.openxmlformats.org/officeDocument/2006/relationships/customXml" Target="../ink/ink1771.xml"/><Relationship Id="rId546" Type="http://schemas.openxmlformats.org/officeDocument/2006/relationships/image" Target="../media/image1718.png"/><Relationship Id="rId101" Type="http://schemas.openxmlformats.org/officeDocument/2006/relationships/customXml" Target="../ink/ink1652.xml"/><Relationship Id="rId185" Type="http://schemas.openxmlformats.org/officeDocument/2006/relationships/customXml" Target="../ink/ink1694.xml"/><Relationship Id="rId406" Type="http://schemas.openxmlformats.org/officeDocument/2006/relationships/image" Target="../media/image1649.png"/><Relationship Id="rId392" Type="http://schemas.openxmlformats.org/officeDocument/2006/relationships/image" Target="../media/image1642.png"/><Relationship Id="rId613" Type="http://schemas.openxmlformats.org/officeDocument/2006/relationships/customXml" Target="../ink/ink1908.xml"/><Relationship Id="rId697" Type="http://schemas.openxmlformats.org/officeDocument/2006/relationships/customXml" Target="../ink/ink1950.xml"/><Relationship Id="rId252" Type="http://schemas.openxmlformats.org/officeDocument/2006/relationships/image" Target="../media/image1574.png"/><Relationship Id="rId47" Type="http://schemas.openxmlformats.org/officeDocument/2006/relationships/customXml" Target="../ink/ink1625.xml"/><Relationship Id="rId112" Type="http://schemas.openxmlformats.org/officeDocument/2006/relationships/image" Target="../media/image1504.png"/><Relationship Id="rId557" Type="http://schemas.openxmlformats.org/officeDocument/2006/relationships/customXml" Target="../ink/ink1880.xml"/><Relationship Id="rId196" Type="http://schemas.openxmlformats.org/officeDocument/2006/relationships/image" Target="../media/image1546.png"/><Relationship Id="rId417" Type="http://schemas.openxmlformats.org/officeDocument/2006/relationships/customXml" Target="../ink/ink1810.xml"/><Relationship Id="rId624" Type="http://schemas.openxmlformats.org/officeDocument/2006/relationships/image" Target="../media/image1757.png"/><Relationship Id="rId263" Type="http://schemas.openxmlformats.org/officeDocument/2006/relationships/customXml" Target="../ink/ink1733.xml"/><Relationship Id="rId470" Type="http://schemas.openxmlformats.org/officeDocument/2006/relationships/image" Target="../media/image1680.png"/><Relationship Id="rId58" Type="http://schemas.openxmlformats.org/officeDocument/2006/relationships/image" Target="../media/image1477.png"/><Relationship Id="rId123" Type="http://schemas.openxmlformats.org/officeDocument/2006/relationships/customXml" Target="../ink/ink1663.xml"/><Relationship Id="rId330" Type="http://schemas.openxmlformats.org/officeDocument/2006/relationships/image" Target="../media/image1612.png"/><Relationship Id="rId568" Type="http://schemas.openxmlformats.org/officeDocument/2006/relationships/image" Target="../media/image1729.png"/><Relationship Id="rId428" Type="http://schemas.openxmlformats.org/officeDocument/2006/relationships/image" Target="../media/image1660.png"/><Relationship Id="rId635" Type="http://schemas.openxmlformats.org/officeDocument/2006/relationships/customXml" Target="../ink/ink1919.xml"/><Relationship Id="rId274" Type="http://schemas.openxmlformats.org/officeDocument/2006/relationships/image" Target="../media/image1585.png"/><Relationship Id="rId481" Type="http://schemas.openxmlformats.org/officeDocument/2006/relationships/customXml" Target="../ink/ink1842.xml"/><Relationship Id="rId702" Type="http://schemas.openxmlformats.org/officeDocument/2006/relationships/image" Target="../media/image1796.png"/><Relationship Id="rId69" Type="http://schemas.openxmlformats.org/officeDocument/2006/relationships/customXml" Target="../ink/ink1636.xml"/><Relationship Id="rId134" Type="http://schemas.openxmlformats.org/officeDocument/2006/relationships/image" Target="../media/image1515.png"/><Relationship Id="rId579" Type="http://schemas.openxmlformats.org/officeDocument/2006/relationships/customXml" Target="../ink/ink1891.xml"/><Relationship Id="rId341" Type="http://schemas.openxmlformats.org/officeDocument/2006/relationships/customXml" Target="../ink/ink1772.xml"/><Relationship Id="rId439" Type="http://schemas.openxmlformats.org/officeDocument/2006/relationships/customXml" Target="../ink/ink1821.xml"/><Relationship Id="rId646" Type="http://schemas.openxmlformats.org/officeDocument/2006/relationships/image" Target="../media/image1768.png"/><Relationship Id="rId201" Type="http://schemas.openxmlformats.org/officeDocument/2006/relationships/customXml" Target="../ink/ink1702.xml"/><Relationship Id="rId285" Type="http://schemas.openxmlformats.org/officeDocument/2006/relationships/customXml" Target="../ink/ink1744.xml"/><Relationship Id="rId506" Type="http://schemas.openxmlformats.org/officeDocument/2006/relationships/image" Target="../media/image1698.png"/><Relationship Id="rId492" Type="http://schemas.openxmlformats.org/officeDocument/2006/relationships/image" Target="../media/image1691.png"/><Relationship Id="rId145" Type="http://schemas.openxmlformats.org/officeDocument/2006/relationships/customXml" Target="../ink/ink1674.xml"/><Relationship Id="rId352" Type="http://schemas.openxmlformats.org/officeDocument/2006/relationships/image" Target="../media/image1623.png"/><Relationship Id="rId212" Type="http://schemas.openxmlformats.org/officeDocument/2006/relationships/image" Target="../media/image1554.png"/><Relationship Id="rId657" Type="http://schemas.openxmlformats.org/officeDocument/2006/relationships/customXml" Target="../ink/ink1930.xml"/><Relationship Id="rId296" Type="http://schemas.openxmlformats.org/officeDocument/2006/relationships/image" Target="../media/image1596.png"/><Relationship Id="rId517" Type="http://schemas.openxmlformats.org/officeDocument/2006/relationships/customXml" Target="../ink/ink1860.xml"/><Relationship Id="rId60" Type="http://schemas.openxmlformats.org/officeDocument/2006/relationships/image" Target="../media/image1478.png"/><Relationship Id="rId156" Type="http://schemas.openxmlformats.org/officeDocument/2006/relationships/image" Target="../media/image1526.png"/><Relationship Id="rId363" Type="http://schemas.openxmlformats.org/officeDocument/2006/relationships/customXml" Target="../ink/ink1783.xml"/><Relationship Id="rId570" Type="http://schemas.openxmlformats.org/officeDocument/2006/relationships/image" Target="../media/image1730.png"/><Relationship Id="rId223" Type="http://schemas.openxmlformats.org/officeDocument/2006/relationships/customXml" Target="../ink/ink1713.xml"/><Relationship Id="rId430" Type="http://schemas.openxmlformats.org/officeDocument/2006/relationships/image" Target="../media/image1661.png"/><Relationship Id="rId668" Type="http://schemas.openxmlformats.org/officeDocument/2006/relationships/image" Target="../media/image1779.png"/><Relationship Id="rId18" Type="http://schemas.openxmlformats.org/officeDocument/2006/relationships/image" Target="../media/image1458.png"/><Relationship Id="rId528" Type="http://schemas.openxmlformats.org/officeDocument/2006/relationships/image" Target="../media/image1709.png"/><Relationship Id="rId125" Type="http://schemas.openxmlformats.org/officeDocument/2006/relationships/customXml" Target="../ink/ink1664.xml"/><Relationship Id="rId167" Type="http://schemas.openxmlformats.org/officeDocument/2006/relationships/customXml" Target="../ink/ink1685.xml"/><Relationship Id="rId332" Type="http://schemas.openxmlformats.org/officeDocument/2006/relationships/image" Target="../media/image1613.png"/><Relationship Id="rId374" Type="http://schemas.openxmlformats.org/officeDocument/2006/relationships/image" Target="../media/image1633.png"/><Relationship Id="rId581" Type="http://schemas.openxmlformats.org/officeDocument/2006/relationships/customXml" Target="../ink/ink1892.xml"/><Relationship Id="rId71" Type="http://schemas.openxmlformats.org/officeDocument/2006/relationships/customXml" Target="../ink/ink1637.xml"/><Relationship Id="rId234" Type="http://schemas.openxmlformats.org/officeDocument/2006/relationships/image" Target="../media/image1565.png"/><Relationship Id="rId637" Type="http://schemas.openxmlformats.org/officeDocument/2006/relationships/customXml" Target="../ink/ink1920.xml"/><Relationship Id="rId679" Type="http://schemas.openxmlformats.org/officeDocument/2006/relationships/customXml" Target="../ink/ink1941.xml"/><Relationship Id="rId2" Type="http://schemas.openxmlformats.org/officeDocument/2006/relationships/image" Target="../media/image1450.emf"/><Relationship Id="rId29" Type="http://schemas.openxmlformats.org/officeDocument/2006/relationships/customXml" Target="../ink/ink1616.xml"/><Relationship Id="rId276" Type="http://schemas.openxmlformats.org/officeDocument/2006/relationships/image" Target="../media/image1586.png"/><Relationship Id="rId441" Type="http://schemas.openxmlformats.org/officeDocument/2006/relationships/customXml" Target="../ink/ink1822.xml"/><Relationship Id="rId483" Type="http://schemas.openxmlformats.org/officeDocument/2006/relationships/customXml" Target="../ink/ink1843.xml"/><Relationship Id="rId539" Type="http://schemas.openxmlformats.org/officeDocument/2006/relationships/customXml" Target="../ink/ink1871.xml"/><Relationship Id="rId690" Type="http://schemas.openxmlformats.org/officeDocument/2006/relationships/image" Target="../media/image1790.png"/><Relationship Id="rId704" Type="http://schemas.openxmlformats.org/officeDocument/2006/relationships/image" Target="../media/image1797.png"/><Relationship Id="rId40" Type="http://schemas.openxmlformats.org/officeDocument/2006/relationships/image" Target="../media/image1469.png"/><Relationship Id="rId136" Type="http://schemas.openxmlformats.org/officeDocument/2006/relationships/image" Target="../media/image1516.png"/><Relationship Id="rId178" Type="http://schemas.openxmlformats.org/officeDocument/2006/relationships/image" Target="../media/image1537.png"/><Relationship Id="rId301" Type="http://schemas.openxmlformats.org/officeDocument/2006/relationships/customXml" Target="../ink/ink1752.xml"/><Relationship Id="rId343" Type="http://schemas.openxmlformats.org/officeDocument/2006/relationships/customXml" Target="../ink/ink1773.xml"/><Relationship Id="rId550" Type="http://schemas.openxmlformats.org/officeDocument/2006/relationships/image" Target="../media/image1720.png"/><Relationship Id="rId82" Type="http://schemas.openxmlformats.org/officeDocument/2006/relationships/image" Target="../media/image1489.png"/><Relationship Id="rId203" Type="http://schemas.openxmlformats.org/officeDocument/2006/relationships/customXml" Target="../ink/ink1703.xml"/><Relationship Id="rId385" Type="http://schemas.openxmlformats.org/officeDocument/2006/relationships/customXml" Target="../ink/ink1794.xml"/><Relationship Id="rId592" Type="http://schemas.openxmlformats.org/officeDocument/2006/relationships/image" Target="../media/image1741.png"/><Relationship Id="rId606" Type="http://schemas.openxmlformats.org/officeDocument/2006/relationships/image" Target="../media/image1748.png"/><Relationship Id="rId648" Type="http://schemas.openxmlformats.org/officeDocument/2006/relationships/image" Target="../media/image1769.png"/><Relationship Id="rId245" Type="http://schemas.openxmlformats.org/officeDocument/2006/relationships/customXml" Target="../ink/ink1724.xml"/><Relationship Id="rId287" Type="http://schemas.openxmlformats.org/officeDocument/2006/relationships/customXml" Target="../ink/ink1745.xml"/><Relationship Id="rId410" Type="http://schemas.openxmlformats.org/officeDocument/2006/relationships/image" Target="../media/image1651.png"/><Relationship Id="rId452" Type="http://schemas.openxmlformats.org/officeDocument/2006/relationships/image" Target="../media/image1672.png"/><Relationship Id="rId494" Type="http://schemas.openxmlformats.org/officeDocument/2006/relationships/image" Target="../media/image1692.png"/><Relationship Id="rId508" Type="http://schemas.openxmlformats.org/officeDocument/2006/relationships/image" Target="../media/image1699.png"/><Relationship Id="rId105" Type="http://schemas.openxmlformats.org/officeDocument/2006/relationships/customXml" Target="../ink/ink1654.xml"/><Relationship Id="rId147" Type="http://schemas.openxmlformats.org/officeDocument/2006/relationships/customXml" Target="../ink/ink1675.xml"/><Relationship Id="rId312" Type="http://schemas.openxmlformats.org/officeDocument/2006/relationships/image" Target="../media/image1604.png"/><Relationship Id="rId354" Type="http://schemas.openxmlformats.org/officeDocument/2006/relationships/image" Target="../media/image1624.png"/><Relationship Id="rId51" Type="http://schemas.openxmlformats.org/officeDocument/2006/relationships/customXml" Target="../ink/ink1627.xml"/><Relationship Id="rId93" Type="http://schemas.openxmlformats.org/officeDocument/2006/relationships/customXml" Target="../ink/ink1648.xml"/><Relationship Id="rId189" Type="http://schemas.openxmlformats.org/officeDocument/2006/relationships/customXml" Target="../ink/ink1696.xml"/><Relationship Id="rId396" Type="http://schemas.openxmlformats.org/officeDocument/2006/relationships/image" Target="../media/image1644.png"/><Relationship Id="rId561" Type="http://schemas.openxmlformats.org/officeDocument/2006/relationships/customXml" Target="../ink/ink1882.xml"/><Relationship Id="rId617" Type="http://schemas.openxmlformats.org/officeDocument/2006/relationships/customXml" Target="../ink/ink1910.xml"/><Relationship Id="rId659" Type="http://schemas.openxmlformats.org/officeDocument/2006/relationships/customXml" Target="../ink/ink1931.xml"/><Relationship Id="rId214" Type="http://schemas.openxmlformats.org/officeDocument/2006/relationships/image" Target="../media/image1555.png"/><Relationship Id="rId256" Type="http://schemas.openxmlformats.org/officeDocument/2006/relationships/image" Target="../media/image1576.png"/><Relationship Id="rId298" Type="http://schemas.openxmlformats.org/officeDocument/2006/relationships/image" Target="../media/image1597.png"/><Relationship Id="rId421" Type="http://schemas.openxmlformats.org/officeDocument/2006/relationships/customXml" Target="../ink/ink1812.xml"/><Relationship Id="rId463" Type="http://schemas.openxmlformats.org/officeDocument/2006/relationships/customXml" Target="../ink/ink1833.xml"/><Relationship Id="rId519" Type="http://schemas.openxmlformats.org/officeDocument/2006/relationships/customXml" Target="../ink/ink1861.xml"/><Relationship Id="rId670" Type="http://schemas.openxmlformats.org/officeDocument/2006/relationships/image" Target="../media/image1780.png"/><Relationship Id="rId116" Type="http://schemas.openxmlformats.org/officeDocument/2006/relationships/image" Target="../media/image1506.png"/><Relationship Id="rId158" Type="http://schemas.openxmlformats.org/officeDocument/2006/relationships/image" Target="../media/image1527.png"/><Relationship Id="rId323" Type="http://schemas.openxmlformats.org/officeDocument/2006/relationships/customXml" Target="../ink/ink1763.xml"/><Relationship Id="rId530" Type="http://schemas.openxmlformats.org/officeDocument/2006/relationships/image" Target="../media/image1710.png"/><Relationship Id="rId20" Type="http://schemas.openxmlformats.org/officeDocument/2006/relationships/image" Target="../media/image1459.png"/><Relationship Id="rId62" Type="http://schemas.openxmlformats.org/officeDocument/2006/relationships/image" Target="../media/image1479.png"/><Relationship Id="rId365" Type="http://schemas.openxmlformats.org/officeDocument/2006/relationships/customXml" Target="../ink/ink1784.xml"/><Relationship Id="rId572" Type="http://schemas.openxmlformats.org/officeDocument/2006/relationships/image" Target="../media/image1731.png"/><Relationship Id="rId628" Type="http://schemas.openxmlformats.org/officeDocument/2006/relationships/image" Target="../media/image1759.png"/><Relationship Id="rId225" Type="http://schemas.openxmlformats.org/officeDocument/2006/relationships/customXml" Target="../ink/ink1714.xml"/><Relationship Id="rId267" Type="http://schemas.openxmlformats.org/officeDocument/2006/relationships/customXml" Target="../ink/ink1735.xml"/><Relationship Id="rId432" Type="http://schemas.openxmlformats.org/officeDocument/2006/relationships/image" Target="../media/image1662.png"/><Relationship Id="rId474" Type="http://schemas.openxmlformats.org/officeDocument/2006/relationships/image" Target="../media/image1682.png"/><Relationship Id="rId127" Type="http://schemas.openxmlformats.org/officeDocument/2006/relationships/customXml" Target="../ink/ink1665.xml"/><Relationship Id="rId681" Type="http://schemas.openxmlformats.org/officeDocument/2006/relationships/customXml" Target="../ink/ink1942.xml"/><Relationship Id="rId31" Type="http://schemas.openxmlformats.org/officeDocument/2006/relationships/customXml" Target="../ink/ink1617.xml"/><Relationship Id="rId73" Type="http://schemas.openxmlformats.org/officeDocument/2006/relationships/customXml" Target="../ink/ink1638.xml"/><Relationship Id="rId169" Type="http://schemas.openxmlformats.org/officeDocument/2006/relationships/customXml" Target="../ink/ink1686.xml"/><Relationship Id="rId334" Type="http://schemas.openxmlformats.org/officeDocument/2006/relationships/image" Target="../media/image1614.png"/><Relationship Id="rId376" Type="http://schemas.openxmlformats.org/officeDocument/2006/relationships/image" Target="../media/image1634.png"/><Relationship Id="rId541" Type="http://schemas.openxmlformats.org/officeDocument/2006/relationships/customXml" Target="../ink/ink1872.xml"/><Relationship Id="rId583" Type="http://schemas.openxmlformats.org/officeDocument/2006/relationships/customXml" Target="../ink/ink1893.xml"/><Relationship Id="rId639" Type="http://schemas.openxmlformats.org/officeDocument/2006/relationships/customXml" Target="../ink/ink1921.xml"/><Relationship Id="rId4" Type="http://schemas.openxmlformats.org/officeDocument/2006/relationships/image" Target="../media/image1451.png"/><Relationship Id="rId180" Type="http://schemas.openxmlformats.org/officeDocument/2006/relationships/image" Target="../media/image1538.png"/><Relationship Id="rId236" Type="http://schemas.openxmlformats.org/officeDocument/2006/relationships/image" Target="../media/image1566.png"/><Relationship Id="rId278" Type="http://schemas.openxmlformats.org/officeDocument/2006/relationships/image" Target="../media/image1587.png"/><Relationship Id="rId401" Type="http://schemas.openxmlformats.org/officeDocument/2006/relationships/customXml" Target="../ink/ink1802.xml"/><Relationship Id="rId443" Type="http://schemas.openxmlformats.org/officeDocument/2006/relationships/customXml" Target="../ink/ink1823.xml"/><Relationship Id="rId650" Type="http://schemas.openxmlformats.org/officeDocument/2006/relationships/image" Target="../media/image1770.png"/><Relationship Id="rId303" Type="http://schemas.openxmlformats.org/officeDocument/2006/relationships/customXml" Target="../ink/ink1753.xml"/><Relationship Id="rId485" Type="http://schemas.openxmlformats.org/officeDocument/2006/relationships/customXml" Target="../ink/ink1844.xml"/><Relationship Id="rId692" Type="http://schemas.openxmlformats.org/officeDocument/2006/relationships/image" Target="../media/image1791.png"/><Relationship Id="rId706" Type="http://schemas.openxmlformats.org/officeDocument/2006/relationships/image" Target="../media/image1798.png"/><Relationship Id="rId42" Type="http://schemas.openxmlformats.org/officeDocument/2006/relationships/image" Target="../media/image1470.png"/><Relationship Id="rId84" Type="http://schemas.openxmlformats.org/officeDocument/2006/relationships/image" Target="../media/image1490.png"/><Relationship Id="rId138" Type="http://schemas.openxmlformats.org/officeDocument/2006/relationships/image" Target="../media/image1517.png"/><Relationship Id="rId345" Type="http://schemas.openxmlformats.org/officeDocument/2006/relationships/customXml" Target="../ink/ink1774.xml"/><Relationship Id="rId387" Type="http://schemas.openxmlformats.org/officeDocument/2006/relationships/customXml" Target="../ink/ink1795.xml"/><Relationship Id="rId510" Type="http://schemas.openxmlformats.org/officeDocument/2006/relationships/image" Target="../media/image1700.png"/><Relationship Id="rId552" Type="http://schemas.openxmlformats.org/officeDocument/2006/relationships/image" Target="../media/image1721.png"/><Relationship Id="rId594" Type="http://schemas.openxmlformats.org/officeDocument/2006/relationships/image" Target="../media/image1742.png"/><Relationship Id="rId608" Type="http://schemas.openxmlformats.org/officeDocument/2006/relationships/image" Target="../media/image1749.png"/><Relationship Id="rId191" Type="http://schemas.openxmlformats.org/officeDocument/2006/relationships/customXml" Target="../ink/ink1697.xml"/><Relationship Id="rId205" Type="http://schemas.openxmlformats.org/officeDocument/2006/relationships/customXml" Target="../ink/ink1704.xml"/><Relationship Id="rId247" Type="http://schemas.openxmlformats.org/officeDocument/2006/relationships/customXml" Target="../ink/ink1725.xml"/><Relationship Id="rId412" Type="http://schemas.openxmlformats.org/officeDocument/2006/relationships/image" Target="../media/image1652.png"/><Relationship Id="rId107" Type="http://schemas.openxmlformats.org/officeDocument/2006/relationships/customXml" Target="../ink/ink1655.xml"/><Relationship Id="rId289" Type="http://schemas.openxmlformats.org/officeDocument/2006/relationships/customXml" Target="../ink/ink1746.xml"/><Relationship Id="rId454" Type="http://schemas.openxmlformats.org/officeDocument/2006/relationships/image" Target="../media/image1673.png"/><Relationship Id="rId496" Type="http://schemas.openxmlformats.org/officeDocument/2006/relationships/image" Target="../media/image1693.png"/><Relationship Id="rId661" Type="http://schemas.openxmlformats.org/officeDocument/2006/relationships/customXml" Target="../ink/ink1932.xml"/><Relationship Id="rId11" Type="http://schemas.openxmlformats.org/officeDocument/2006/relationships/customXml" Target="../ink/ink1607.xml"/><Relationship Id="rId53" Type="http://schemas.openxmlformats.org/officeDocument/2006/relationships/customXml" Target="../ink/ink1628.xml"/><Relationship Id="rId149" Type="http://schemas.openxmlformats.org/officeDocument/2006/relationships/customXml" Target="../ink/ink1676.xml"/><Relationship Id="rId314" Type="http://schemas.openxmlformats.org/officeDocument/2006/relationships/image" Target="../media/image1605.png"/><Relationship Id="rId356" Type="http://schemas.openxmlformats.org/officeDocument/2006/relationships/image" Target="../media/image1625.png"/><Relationship Id="rId398" Type="http://schemas.openxmlformats.org/officeDocument/2006/relationships/image" Target="../media/image1645.png"/><Relationship Id="rId521" Type="http://schemas.openxmlformats.org/officeDocument/2006/relationships/customXml" Target="../ink/ink1862.xml"/><Relationship Id="rId563" Type="http://schemas.openxmlformats.org/officeDocument/2006/relationships/customXml" Target="../ink/ink1883.xml"/><Relationship Id="rId619" Type="http://schemas.openxmlformats.org/officeDocument/2006/relationships/customXml" Target="../ink/ink1911.xml"/><Relationship Id="rId95" Type="http://schemas.openxmlformats.org/officeDocument/2006/relationships/customXml" Target="../ink/ink1649.xml"/><Relationship Id="rId160" Type="http://schemas.openxmlformats.org/officeDocument/2006/relationships/image" Target="../media/image1528.png"/><Relationship Id="rId216" Type="http://schemas.openxmlformats.org/officeDocument/2006/relationships/image" Target="../media/image1556.png"/><Relationship Id="rId423" Type="http://schemas.openxmlformats.org/officeDocument/2006/relationships/customXml" Target="../ink/ink1813.xml"/><Relationship Id="rId258" Type="http://schemas.openxmlformats.org/officeDocument/2006/relationships/image" Target="../media/image1577.png"/><Relationship Id="rId465" Type="http://schemas.openxmlformats.org/officeDocument/2006/relationships/customXml" Target="../ink/ink1834.xml"/><Relationship Id="rId630" Type="http://schemas.openxmlformats.org/officeDocument/2006/relationships/image" Target="../media/image1760.png"/><Relationship Id="rId672" Type="http://schemas.openxmlformats.org/officeDocument/2006/relationships/image" Target="../media/image1781.png"/><Relationship Id="rId22" Type="http://schemas.openxmlformats.org/officeDocument/2006/relationships/image" Target="../media/image1460.png"/><Relationship Id="rId64" Type="http://schemas.openxmlformats.org/officeDocument/2006/relationships/image" Target="../media/image1480.png"/><Relationship Id="rId118" Type="http://schemas.openxmlformats.org/officeDocument/2006/relationships/image" Target="../media/image1507.png"/><Relationship Id="rId325" Type="http://schemas.openxmlformats.org/officeDocument/2006/relationships/customXml" Target="../ink/ink1764.xml"/><Relationship Id="rId367" Type="http://schemas.openxmlformats.org/officeDocument/2006/relationships/customXml" Target="../ink/ink1785.xml"/><Relationship Id="rId532" Type="http://schemas.openxmlformats.org/officeDocument/2006/relationships/image" Target="../media/image1711.png"/><Relationship Id="rId574" Type="http://schemas.openxmlformats.org/officeDocument/2006/relationships/image" Target="../media/image1732.png"/><Relationship Id="rId171" Type="http://schemas.openxmlformats.org/officeDocument/2006/relationships/customXml" Target="../ink/ink1687.xml"/><Relationship Id="rId227" Type="http://schemas.openxmlformats.org/officeDocument/2006/relationships/customXml" Target="../ink/ink1715.xml"/><Relationship Id="rId269" Type="http://schemas.openxmlformats.org/officeDocument/2006/relationships/customXml" Target="../ink/ink1736.xml"/><Relationship Id="rId434" Type="http://schemas.openxmlformats.org/officeDocument/2006/relationships/image" Target="../media/image1663.png"/><Relationship Id="rId476" Type="http://schemas.openxmlformats.org/officeDocument/2006/relationships/image" Target="../media/image1683.png"/><Relationship Id="rId641" Type="http://schemas.openxmlformats.org/officeDocument/2006/relationships/customXml" Target="../ink/ink1922.xml"/><Relationship Id="rId683" Type="http://schemas.openxmlformats.org/officeDocument/2006/relationships/customXml" Target="../ink/ink1943.xml"/><Relationship Id="rId33" Type="http://schemas.openxmlformats.org/officeDocument/2006/relationships/customXml" Target="../ink/ink1618.xml"/><Relationship Id="rId129" Type="http://schemas.openxmlformats.org/officeDocument/2006/relationships/customXml" Target="../ink/ink1666.xml"/><Relationship Id="rId280" Type="http://schemas.openxmlformats.org/officeDocument/2006/relationships/image" Target="../media/image1588.png"/><Relationship Id="rId336" Type="http://schemas.openxmlformats.org/officeDocument/2006/relationships/image" Target="../media/image1615.png"/><Relationship Id="rId501" Type="http://schemas.openxmlformats.org/officeDocument/2006/relationships/customXml" Target="../ink/ink1852.xml"/><Relationship Id="rId543" Type="http://schemas.openxmlformats.org/officeDocument/2006/relationships/customXml" Target="../ink/ink1873.xml"/><Relationship Id="rId75" Type="http://schemas.openxmlformats.org/officeDocument/2006/relationships/customXml" Target="../ink/ink1639.xml"/><Relationship Id="rId140" Type="http://schemas.openxmlformats.org/officeDocument/2006/relationships/image" Target="../media/image1518.png"/><Relationship Id="rId182" Type="http://schemas.openxmlformats.org/officeDocument/2006/relationships/image" Target="../media/image1539.png"/><Relationship Id="rId378" Type="http://schemas.openxmlformats.org/officeDocument/2006/relationships/image" Target="../media/image1635.png"/><Relationship Id="rId403" Type="http://schemas.openxmlformats.org/officeDocument/2006/relationships/customXml" Target="../ink/ink1803.xml"/><Relationship Id="rId585" Type="http://schemas.openxmlformats.org/officeDocument/2006/relationships/customXml" Target="../ink/ink1894.xml"/><Relationship Id="rId6" Type="http://schemas.openxmlformats.org/officeDocument/2006/relationships/image" Target="../media/image1452.png"/><Relationship Id="rId238" Type="http://schemas.openxmlformats.org/officeDocument/2006/relationships/image" Target="../media/image1567.png"/><Relationship Id="rId445" Type="http://schemas.openxmlformats.org/officeDocument/2006/relationships/customXml" Target="../ink/ink1824.xml"/><Relationship Id="rId487" Type="http://schemas.openxmlformats.org/officeDocument/2006/relationships/customXml" Target="../ink/ink1845.xml"/><Relationship Id="rId610" Type="http://schemas.openxmlformats.org/officeDocument/2006/relationships/image" Target="../media/image1750.png"/><Relationship Id="rId652" Type="http://schemas.openxmlformats.org/officeDocument/2006/relationships/image" Target="../media/image1771.png"/><Relationship Id="rId694" Type="http://schemas.openxmlformats.org/officeDocument/2006/relationships/image" Target="../media/image1792.png"/><Relationship Id="rId291" Type="http://schemas.openxmlformats.org/officeDocument/2006/relationships/customXml" Target="../ink/ink1747.xml"/><Relationship Id="rId305" Type="http://schemas.openxmlformats.org/officeDocument/2006/relationships/customXml" Target="../ink/ink1754.xml"/><Relationship Id="rId347" Type="http://schemas.openxmlformats.org/officeDocument/2006/relationships/customXml" Target="../ink/ink1775.xml"/><Relationship Id="rId512" Type="http://schemas.openxmlformats.org/officeDocument/2006/relationships/image" Target="../media/image1701.png"/><Relationship Id="rId44" Type="http://schemas.openxmlformats.org/officeDocument/2006/relationships/image" Target="../media/image1471.png"/><Relationship Id="rId86" Type="http://schemas.openxmlformats.org/officeDocument/2006/relationships/image" Target="../media/image1491.png"/><Relationship Id="rId151" Type="http://schemas.openxmlformats.org/officeDocument/2006/relationships/customXml" Target="../ink/ink1677.xml"/><Relationship Id="rId389" Type="http://schemas.openxmlformats.org/officeDocument/2006/relationships/customXml" Target="../ink/ink1796.xml"/><Relationship Id="rId554" Type="http://schemas.openxmlformats.org/officeDocument/2006/relationships/image" Target="../media/image1722.png"/><Relationship Id="rId596" Type="http://schemas.openxmlformats.org/officeDocument/2006/relationships/image" Target="../media/image1743.png"/><Relationship Id="rId193" Type="http://schemas.openxmlformats.org/officeDocument/2006/relationships/customXml" Target="../ink/ink1698.xml"/><Relationship Id="rId207" Type="http://schemas.openxmlformats.org/officeDocument/2006/relationships/customXml" Target="../ink/ink1705.xml"/><Relationship Id="rId249" Type="http://schemas.openxmlformats.org/officeDocument/2006/relationships/customXml" Target="../ink/ink1726.xml"/><Relationship Id="rId414" Type="http://schemas.openxmlformats.org/officeDocument/2006/relationships/image" Target="../media/image1653.png"/><Relationship Id="rId456" Type="http://schemas.openxmlformats.org/officeDocument/2006/relationships/image" Target="../media/image1674.png"/><Relationship Id="rId498" Type="http://schemas.openxmlformats.org/officeDocument/2006/relationships/image" Target="../media/image1694.png"/><Relationship Id="rId621" Type="http://schemas.openxmlformats.org/officeDocument/2006/relationships/customXml" Target="../ink/ink1912.xml"/><Relationship Id="rId663" Type="http://schemas.openxmlformats.org/officeDocument/2006/relationships/customXml" Target="../ink/ink1933.xml"/><Relationship Id="rId13" Type="http://schemas.openxmlformats.org/officeDocument/2006/relationships/customXml" Target="../ink/ink1608.xml"/><Relationship Id="rId109" Type="http://schemas.openxmlformats.org/officeDocument/2006/relationships/customXml" Target="../ink/ink1656.xml"/><Relationship Id="rId260" Type="http://schemas.openxmlformats.org/officeDocument/2006/relationships/image" Target="../media/image1578.png"/><Relationship Id="rId316" Type="http://schemas.openxmlformats.org/officeDocument/2006/relationships/image" Target="../media/image1606.png"/><Relationship Id="rId523" Type="http://schemas.openxmlformats.org/officeDocument/2006/relationships/customXml" Target="../ink/ink1863.xml"/><Relationship Id="rId55" Type="http://schemas.openxmlformats.org/officeDocument/2006/relationships/customXml" Target="../ink/ink1629.xml"/><Relationship Id="rId97" Type="http://schemas.openxmlformats.org/officeDocument/2006/relationships/customXml" Target="../ink/ink1650.xml"/><Relationship Id="rId120" Type="http://schemas.openxmlformats.org/officeDocument/2006/relationships/image" Target="../media/image1508.png"/><Relationship Id="rId358" Type="http://schemas.openxmlformats.org/officeDocument/2006/relationships/image" Target="../media/image479.png"/><Relationship Id="rId565" Type="http://schemas.openxmlformats.org/officeDocument/2006/relationships/customXml" Target="../ink/ink1884.xml"/><Relationship Id="rId162" Type="http://schemas.openxmlformats.org/officeDocument/2006/relationships/image" Target="../media/image1529.png"/><Relationship Id="rId218" Type="http://schemas.openxmlformats.org/officeDocument/2006/relationships/image" Target="../media/image1557.png"/><Relationship Id="rId425" Type="http://schemas.openxmlformats.org/officeDocument/2006/relationships/customXml" Target="../ink/ink1814.xml"/><Relationship Id="rId467" Type="http://schemas.openxmlformats.org/officeDocument/2006/relationships/customXml" Target="../ink/ink1835.xml"/><Relationship Id="rId632" Type="http://schemas.openxmlformats.org/officeDocument/2006/relationships/image" Target="../media/image1761.png"/><Relationship Id="rId271" Type="http://schemas.openxmlformats.org/officeDocument/2006/relationships/customXml" Target="../ink/ink1737.xml"/><Relationship Id="rId674" Type="http://schemas.openxmlformats.org/officeDocument/2006/relationships/image" Target="../media/image1782.png"/><Relationship Id="rId24" Type="http://schemas.openxmlformats.org/officeDocument/2006/relationships/image" Target="../media/image1461.png"/><Relationship Id="rId66" Type="http://schemas.openxmlformats.org/officeDocument/2006/relationships/image" Target="../media/image1481.png"/><Relationship Id="rId131" Type="http://schemas.openxmlformats.org/officeDocument/2006/relationships/customXml" Target="../ink/ink1667.xml"/><Relationship Id="rId327" Type="http://schemas.openxmlformats.org/officeDocument/2006/relationships/customXml" Target="../ink/ink1765.xml"/><Relationship Id="rId369" Type="http://schemas.openxmlformats.org/officeDocument/2006/relationships/customXml" Target="../ink/ink1786.xml"/><Relationship Id="rId534" Type="http://schemas.openxmlformats.org/officeDocument/2006/relationships/image" Target="../media/image1712.png"/><Relationship Id="rId576" Type="http://schemas.openxmlformats.org/officeDocument/2006/relationships/image" Target="../media/image1733.png"/><Relationship Id="rId173" Type="http://schemas.openxmlformats.org/officeDocument/2006/relationships/customXml" Target="../ink/ink1688.xml"/><Relationship Id="rId229" Type="http://schemas.openxmlformats.org/officeDocument/2006/relationships/customXml" Target="../ink/ink1716.xml"/><Relationship Id="rId380" Type="http://schemas.openxmlformats.org/officeDocument/2006/relationships/image" Target="../media/image1636.png"/><Relationship Id="rId436" Type="http://schemas.openxmlformats.org/officeDocument/2006/relationships/image" Target="../media/image1664.png"/><Relationship Id="rId601" Type="http://schemas.openxmlformats.org/officeDocument/2006/relationships/customXml" Target="../ink/ink1902.xml"/><Relationship Id="rId643" Type="http://schemas.openxmlformats.org/officeDocument/2006/relationships/customXml" Target="../ink/ink1923.xml"/><Relationship Id="rId240" Type="http://schemas.openxmlformats.org/officeDocument/2006/relationships/image" Target="../media/image1568.png"/><Relationship Id="rId478" Type="http://schemas.openxmlformats.org/officeDocument/2006/relationships/image" Target="../media/image1684.png"/><Relationship Id="rId685" Type="http://schemas.openxmlformats.org/officeDocument/2006/relationships/customXml" Target="../ink/ink1944.xml"/><Relationship Id="rId35" Type="http://schemas.openxmlformats.org/officeDocument/2006/relationships/customXml" Target="../ink/ink1619.xml"/><Relationship Id="rId77" Type="http://schemas.openxmlformats.org/officeDocument/2006/relationships/customXml" Target="../ink/ink1640.xml"/><Relationship Id="rId100" Type="http://schemas.openxmlformats.org/officeDocument/2006/relationships/image" Target="../media/image1498.png"/><Relationship Id="rId282" Type="http://schemas.openxmlformats.org/officeDocument/2006/relationships/image" Target="../media/image1589.png"/><Relationship Id="rId338" Type="http://schemas.openxmlformats.org/officeDocument/2006/relationships/image" Target="../media/image1616.png"/><Relationship Id="rId503" Type="http://schemas.openxmlformats.org/officeDocument/2006/relationships/customXml" Target="../ink/ink1853.xml"/><Relationship Id="rId545" Type="http://schemas.openxmlformats.org/officeDocument/2006/relationships/customXml" Target="../ink/ink1874.xml"/><Relationship Id="rId587" Type="http://schemas.openxmlformats.org/officeDocument/2006/relationships/customXml" Target="../ink/ink1895.xml"/><Relationship Id="rId8" Type="http://schemas.openxmlformats.org/officeDocument/2006/relationships/image" Target="../media/image1453.png"/><Relationship Id="rId142" Type="http://schemas.openxmlformats.org/officeDocument/2006/relationships/image" Target="../media/image1519.png"/><Relationship Id="rId184" Type="http://schemas.openxmlformats.org/officeDocument/2006/relationships/image" Target="../media/image1540.png"/><Relationship Id="rId391" Type="http://schemas.openxmlformats.org/officeDocument/2006/relationships/customXml" Target="../ink/ink1797.xml"/><Relationship Id="rId405" Type="http://schemas.openxmlformats.org/officeDocument/2006/relationships/customXml" Target="../ink/ink1804.xml"/><Relationship Id="rId447" Type="http://schemas.openxmlformats.org/officeDocument/2006/relationships/customXml" Target="../ink/ink1825.xml"/><Relationship Id="rId612" Type="http://schemas.openxmlformats.org/officeDocument/2006/relationships/image" Target="../media/image1751.png"/><Relationship Id="rId251" Type="http://schemas.openxmlformats.org/officeDocument/2006/relationships/customXml" Target="../ink/ink1727.xml"/><Relationship Id="rId489" Type="http://schemas.openxmlformats.org/officeDocument/2006/relationships/customXml" Target="../ink/ink1846.xml"/><Relationship Id="rId654" Type="http://schemas.openxmlformats.org/officeDocument/2006/relationships/image" Target="../media/image1772.png"/><Relationship Id="rId696" Type="http://schemas.openxmlformats.org/officeDocument/2006/relationships/image" Target="../media/image1793.png"/><Relationship Id="rId46" Type="http://schemas.openxmlformats.org/officeDocument/2006/relationships/image" Target="../media/image1472.png"/><Relationship Id="rId293" Type="http://schemas.openxmlformats.org/officeDocument/2006/relationships/customXml" Target="../ink/ink1748.xml"/><Relationship Id="rId307" Type="http://schemas.openxmlformats.org/officeDocument/2006/relationships/customXml" Target="../ink/ink1755.xml"/><Relationship Id="rId349" Type="http://schemas.openxmlformats.org/officeDocument/2006/relationships/customXml" Target="../ink/ink1776.xml"/><Relationship Id="rId514" Type="http://schemas.openxmlformats.org/officeDocument/2006/relationships/image" Target="../media/image1702.png"/><Relationship Id="rId556" Type="http://schemas.openxmlformats.org/officeDocument/2006/relationships/image" Target="../media/image1723.png"/><Relationship Id="rId88" Type="http://schemas.openxmlformats.org/officeDocument/2006/relationships/image" Target="../media/image1492.png"/><Relationship Id="rId111" Type="http://schemas.openxmlformats.org/officeDocument/2006/relationships/customXml" Target="../ink/ink1657.xml"/><Relationship Id="rId153" Type="http://schemas.openxmlformats.org/officeDocument/2006/relationships/customXml" Target="../ink/ink1678.xml"/><Relationship Id="rId195" Type="http://schemas.openxmlformats.org/officeDocument/2006/relationships/customXml" Target="../ink/ink1699.xml"/><Relationship Id="rId209" Type="http://schemas.openxmlformats.org/officeDocument/2006/relationships/customXml" Target="../ink/ink1706.xml"/><Relationship Id="rId360" Type="http://schemas.openxmlformats.org/officeDocument/2006/relationships/image" Target="../media/image1626.png"/><Relationship Id="rId416" Type="http://schemas.openxmlformats.org/officeDocument/2006/relationships/image" Target="../media/image1654.png"/><Relationship Id="rId598" Type="http://schemas.openxmlformats.org/officeDocument/2006/relationships/image" Target="../media/image1744.png"/><Relationship Id="rId220" Type="http://schemas.openxmlformats.org/officeDocument/2006/relationships/image" Target="../media/image1558.png"/><Relationship Id="rId458" Type="http://schemas.openxmlformats.org/officeDocument/2006/relationships/image" Target="../media/image1675.png"/><Relationship Id="rId623" Type="http://schemas.openxmlformats.org/officeDocument/2006/relationships/customXml" Target="../ink/ink1913.xml"/><Relationship Id="rId665" Type="http://schemas.openxmlformats.org/officeDocument/2006/relationships/customXml" Target="../ink/ink1934.xml"/><Relationship Id="rId15" Type="http://schemas.openxmlformats.org/officeDocument/2006/relationships/customXml" Target="../ink/ink1609.xml"/><Relationship Id="rId57" Type="http://schemas.openxmlformats.org/officeDocument/2006/relationships/customXml" Target="../ink/ink1630.xml"/><Relationship Id="rId262" Type="http://schemas.openxmlformats.org/officeDocument/2006/relationships/image" Target="../media/image1579.png"/><Relationship Id="rId318" Type="http://schemas.openxmlformats.org/officeDocument/2006/relationships/image" Target="../media/image1607.png"/><Relationship Id="rId525" Type="http://schemas.openxmlformats.org/officeDocument/2006/relationships/customXml" Target="../ink/ink1864.xml"/><Relationship Id="rId567" Type="http://schemas.openxmlformats.org/officeDocument/2006/relationships/customXml" Target="../ink/ink1885.xml"/><Relationship Id="rId99" Type="http://schemas.openxmlformats.org/officeDocument/2006/relationships/customXml" Target="../ink/ink1651.xml"/><Relationship Id="rId122" Type="http://schemas.openxmlformats.org/officeDocument/2006/relationships/image" Target="../media/image1509.png"/><Relationship Id="rId164" Type="http://schemas.openxmlformats.org/officeDocument/2006/relationships/image" Target="../media/image1530.png"/><Relationship Id="rId371" Type="http://schemas.openxmlformats.org/officeDocument/2006/relationships/customXml" Target="../ink/ink1787.xml"/><Relationship Id="rId427" Type="http://schemas.openxmlformats.org/officeDocument/2006/relationships/customXml" Target="../ink/ink1815.xml"/><Relationship Id="rId469" Type="http://schemas.openxmlformats.org/officeDocument/2006/relationships/customXml" Target="../ink/ink1836.xml"/><Relationship Id="rId634" Type="http://schemas.openxmlformats.org/officeDocument/2006/relationships/image" Target="../media/image1762.png"/><Relationship Id="rId676" Type="http://schemas.openxmlformats.org/officeDocument/2006/relationships/image" Target="../media/image1783.png"/><Relationship Id="rId26" Type="http://schemas.openxmlformats.org/officeDocument/2006/relationships/image" Target="../media/image1462.png"/><Relationship Id="rId231" Type="http://schemas.openxmlformats.org/officeDocument/2006/relationships/customXml" Target="../ink/ink1717.xml"/><Relationship Id="rId273" Type="http://schemas.openxmlformats.org/officeDocument/2006/relationships/customXml" Target="../ink/ink1738.xml"/><Relationship Id="rId329" Type="http://schemas.openxmlformats.org/officeDocument/2006/relationships/customXml" Target="../ink/ink1766.xml"/><Relationship Id="rId480" Type="http://schemas.openxmlformats.org/officeDocument/2006/relationships/image" Target="../media/image1685.png"/><Relationship Id="rId536" Type="http://schemas.openxmlformats.org/officeDocument/2006/relationships/image" Target="../media/image1713.png"/><Relationship Id="rId701" Type="http://schemas.openxmlformats.org/officeDocument/2006/relationships/customXml" Target="../ink/ink1952.xml"/><Relationship Id="rId68" Type="http://schemas.openxmlformats.org/officeDocument/2006/relationships/image" Target="../media/image1482.png"/><Relationship Id="rId133" Type="http://schemas.openxmlformats.org/officeDocument/2006/relationships/customXml" Target="../ink/ink1668.xml"/><Relationship Id="rId175" Type="http://schemas.openxmlformats.org/officeDocument/2006/relationships/customXml" Target="../ink/ink1689.xml"/><Relationship Id="rId340" Type="http://schemas.openxmlformats.org/officeDocument/2006/relationships/image" Target="../media/image1617.png"/><Relationship Id="rId578" Type="http://schemas.openxmlformats.org/officeDocument/2006/relationships/image" Target="../media/image1734.png"/><Relationship Id="rId200" Type="http://schemas.openxmlformats.org/officeDocument/2006/relationships/image" Target="../media/image1548.png"/><Relationship Id="rId382" Type="http://schemas.openxmlformats.org/officeDocument/2006/relationships/image" Target="../media/image1637.png"/><Relationship Id="rId438" Type="http://schemas.openxmlformats.org/officeDocument/2006/relationships/image" Target="../media/image1665.png"/><Relationship Id="rId603" Type="http://schemas.openxmlformats.org/officeDocument/2006/relationships/customXml" Target="../ink/ink1903.xml"/><Relationship Id="rId645" Type="http://schemas.openxmlformats.org/officeDocument/2006/relationships/customXml" Target="../ink/ink1924.xml"/><Relationship Id="rId687" Type="http://schemas.openxmlformats.org/officeDocument/2006/relationships/customXml" Target="../ink/ink1945.xml"/><Relationship Id="rId242" Type="http://schemas.openxmlformats.org/officeDocument/2006/relationships/image" Target="../media/image1569.png"/><Relationship Id="rId284" Type="http://schemas.openxmlformats.org/officeDocument/2006/relationships/image" Target="../media/image1590.png"/><Relationship Id="rId491" Type="http://schemas.openxmlformats.org/officeDocument/2006/relationships/customXml" Target="../ink/ink1847.xml"/><Relationship Id="rId505" Type="http://schemas.openxmlformats.org/officeDocument/2006/relationships/customXml" Target="../ink/ink1854.xml"/><Relationship Id="rId37" Type="http://schemas.openxmlformats.org/officeDocument/2006/relationships/customXml" Target="../ink/ink1620.xml"/><Relationship Id="rId79" Type="http://schemas.openxmlformats.org/officeDocument/2006/relationships/customXml" Target="../ink/ink1641.xml"/><Relationship Id="rId102" Type="http://schemas.openxmlformats.org/officeDocument/2006/relationships/image" Target="../media/image1499.png"/><Relationship Id="rId144" Type="http://schemas.openxmlformats.org/officeDocument/2006/relationships/image" Target="../media/image1520.png"/><Relationship Id="rId547" Type="http://schemas.openxmlformats.org/officeDocument/2006/relationships/customXml" Target="../ink/ink1875.xml"/><Relationship Id="rId589" Type="http://schemas.openxmlformats.org/officeDocument/2006/relationships/customXml" Target="../ink/ink1896.xml"/><Relationship Id="rId90" Type="http://schemas.openxmlformats.org/officeDocument/2006/relationships/image" Target="../media/image1493.png"/><Relationship Id="rId186" Type="http://schemas.openxmlformats.org/officeDocument/2006/relationships/image" Target="../media/image1541.png"/><Relationship Id="rId351" Type="http://schemas.openxmlformats.org/officeDocument/2006/relationships/customXml" Target="../ink/ink1777.xml"/><Relationship Id="rId393" Type="http://schemas.openxmlformats.org/officeDocument/2006/relationships/customXml" Target="../ink/ink1798.xml"/><Relationship Id="rId407" Type="http://schemas.openxmlformats.org/officeDocument/2006/relationships/customXml" Target="../ink/ink1805.xml"/><Relationship Id="rId449" Type="http://schemas.openxmlformats.org/officeDocument/2006/relationships/customXml" Target="../ink/ink1826.xml"/><Relationship Id="rId614" Type="http://schemas.openxmlformats.org/officeDocument/2006/relationships/image" Target="../media/image1752.png"/><Relationship Id="rId656" Type="http://schemas.openxmlformats.org/officeDocument/2006/relationships/image" Target="../media/image1773.png"/><Relationship Id="rId211" Type="http://schemas.openxmlformats.org/officeDocument/2006/relationships/customXml" Target="../ink/ink1707.xml"/><Relationship Id="rId253" Type="http://schemas.openxmlformats.org/officeDocument/2006/relationships/customXml" Target="../ink/ink1728.xml"/><Relationship Id="rId295" Type="http://schemas.openxmlformats.org/officeDocument/2006/relationships/customXml" Target="../ink/ink1749.xml"/><Relationship Id="rId309" Type="http://schemas.openxmlformats.org/officeDocument/2006/relationships/customXml" Target="../ink/ink1756.xml"/><Relationship Id="rId460" Type="http://schemas.openxmlformats.org/officeDocument/2006/relationships/image" Target="../media/image1676.png"/><Relationship Id="rId516" Type="http://schemas.openxmlformats.org/officeDocument/2006/relationships/image" Target="../media/image1703.png"/><Relationship Id="rId698" Type="http://schemas.openxmlformats.org/officeDocument/2006/relationships/image" Target="../media/image1794.png"/><Relationship Id="rId48" Type="http://schemas.openxmlformats.org/officeDocument/2006/relationships/image" Target="../media/image1473.png"/><Relationship Id="rId113" Type="http://schemas.openxmlformats.org/officeDocument/2006/relationships/customXml" Target="../ink/ink1658.xml"/><Relationship Id="rId320" Type="http://schemas.openxmlformats.org/officeDocument/2006/relationships/image" Target="../media/image1254.png"/><Relationship Id="rId558" Type="http://schemas.openxmlformats.org/officeDocument/2006/relationships/image" Target="../media/image1724.png"/><Relationship Id="rId155" Type="http://schemas.openxmlformats.org/officeDocument/2006/relationships/customXml" Target="../ink/ink1679.xml"/><Relationship Id="rId197" Type="http://schemas.openxmlformats.org/officeDocument/2006/relationships/customXml" Target="../ink/ink1700.xml"/><Relationship Id="rId362" Type="http://schemas.openxmlformats.org/officeDocument/2006/relationships/image" Target="../media/image1627.png"/><Relationship Id="rId418" Type="http://schemas.openxmlformats.org/officeDocument/2006/relationships/image" Target="../media/image1655.png"/><Relationship Id="rId625" Type="http://schemas.openxmlformats.org/officeDocument/2006/relationships/customXml" Target="../ink/ink1914.xml"/><Relationship Id="rId222" Type="http://schemas.openxmlformats.org/officeDocument/2006/relationships/image" Target="../media/image1559.png"/><Relationship Id="rId264" Type="http://schemas.openxmlformats.org/officeDocument/2006/relationships/image" Target="../media/image1580.png"/><Relationship Id="rId471" Type="http://schemas.openxmlformats.org/officeDocument/2006/relationships/customXml" Target="../ink/ink1837.xml"/><Relationship Id="rId667" Type="http://schemas.openxmlformats.org/officeDocument/2006/relationships/customXml" Target="../ink/ink1935.xml"/><Relationship Id="rId17" Type="http://schemas.openxmlformats.org/officeDocument/2006/relationships/customXml" Target="../ink/ink1610.xml"/><Relationship Id="rId59" Type="http://schemas.openxmlformats.org/officeDocument/2006/relationships/customXml" Target="../ink/ink1631.xml"/><Relationship Id="rId124" Type="http://schemas.openxmlformats.org/officeDocument/2006/relationships/image" Target="../media/image1510.png"/><Relationship Id="rId527" Type="http://schemas.openxmlformats.org/officeDocument/2006/relationships/customXml" Target="../ink/ink1865.xml"/><Relationship Id="rId569" Type="http://schemas.openxmlformats.org/officeDocument/2006/relationships/customXml" Target="../ink/ink1886.xml"/><Relationship Id="rId70" Type="http://schemas.openxmlformats.org/officeDocument/2006/relationships/image" Target="../media/image1483.png"/><Relationship Id="rId166" Type="http://schemas.openxmlformats.org/officeDocument/2006/relationships/image" Target="../media/image1531.png"/><Relationship Id="rId331" Type="http://schemas.openxmlformats.org/officeDocument/2006/relationships/customXml" Target="../ink/ink1767.xml"/><Relationship Id="rId373" Type="http://schemas.openxmlformats.org/officeDocument/2006/relationships/customXml" Target="../ink/ink1788.xml"/><Relationship Id="rId429" Type="http://schemas.openxmlformats.org/officeDocument/2006/relationships/customXml" Target="../ink/ink1816.xml"/><Relationship Id="rId580" Type="http://schemas.openxmlformats.org/officeDocument/2006/relationships/image" Target="../media/image1735.png"/><Relationship Id="rId636" Type="http://schemas.openxmlformats.org/officeDocument/2006/relationships/image" Target="../media/image176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18.xml"/><Relationship Id="rId440" Type="http://schemas.openxmlformats.org/officeDocument/2006/relationships/image" Target="../media/image1666.png"/><Relationship Id="rId678" Type="http://schemas.openxmlformats.org/officeDocument/2006/relationships/image" Target="../media/image1784.png"/><Relationship Id="rId28" Type="http://schemas.openxmlformats.org/officeDocument/2006/relationships/image" Target="../media/image1463.png"/><Relationship Id="rId275" Type="http://schemas.openxmlformats.org/officeDocument/2006/relationships/customXml" Target="../ink/ink1739.xml"/><Relationship Id="rId300" Type="http://schemas.openxmlformats.org/officeDocument/2006/relationships/image" Target="../media/image1598.png"/><Relationship Id="rId482" Type="http://schemas.openxmlformats.org/officeDocument/2006/relationships/image" Target="../media/image1686.png"/><Relationship Id="rId538" Type="http://schemas.openxmlformats.org/officeDocument/2006/relationships/image" Target="../media/image1714.png"/><Relationship Id="rId703" Type="http://schemas.openxmlformats.org/officeDocument/2006/relationships/customXml" Target="../ink/ink1953.xml"/><Relationship Id="rId81" Type="http://schemas.openxmlformats.org/officeDocument/2006/relationships/customXml" Target="../ink/ink1642.xml"/><Relationship Id="rId135" Type="http://schemas.openxmlformats.org/officeDocument/2006/relationships/customXml" Target="../ink/ink1669.xml"/><Relationship Id="rId177" Type="http://schemas.openxmlformats.org/officeDocument/2006/relationships/customXml" Target="../ink/ink1690.xml"/><Relationship Id="rId342" Type="http://schemas.openxmlformats.org/officeDocument/2006/relationships/image" Target="../media/image1618.png"/><Relationship Id="rId384" Type="http://schemas.openxmlformats.org/officeDocument/2006/relationships/image" Target="../media/image1638.png"/><Relationship Id="rId591" Type="http://schemas.openxmlformats.org/officeDocument/2006/relationships/customXml" Target="../ink/ink1897.xml"/><Relationship Id="rId605" Type="http://schemas.openxmlformats.org/officeDocument/2006/relationships/customXml" Target="../ink/ink1904.xml"/><Relationship Id="rId202" Type="http://schemas.openxmlformats.org/officeDocument/2006/relationships/image" Target="../media/image1549.png"/><Relationship Id="rId244" Type="http://schemas.openxmlformats.org/officeDocument/2006/relationships/image" Target="../media/image1570.png"/><Relationship Id="rId647" Type="http://schemas.openxmlformats.org/officeDocument/2006/relationships/customXml" Target="../ink/ink1925.xml"/><Relationship Id="rId689" Type="http://schemas.openxmlformats.org/officeDocument/2006/relationships/customXml" Target="../ink/ink1946.xml"/><Relationship Id="rId39" Type="http://schemas.openxmlformats.org/officeDocument/2006/relationships/customXml" Target="../ink/ink1621.xml"/><Relationship Id="rId286" Type="http://schemas.openxmlformats.org/officeDocument/2006/relationships/image" Target="../media/image1591.png"/><Relationship Id="rId451" Type="http://schemas.openxmlformats.org/officeDocument/2006/relationships/customXml" Target="../ink/ink1827.xml"/><Relationship Id="rId493" Type="http://schemas.openxmlformats.org/officeDocument/2006/relationships/customXml" Target="../ink/ink1848.xml"/><Relationship Id="rId507" Type="http://schemas.openxmlformats.org/officeDocument/2006/relationships/customXml" Target="../ink/ink1855.xml"/><Relationship Id="rId549" Type="http://schemas.openxmlformats.org/officeDocument/2006/relationships/customXml" Target="../ink/ink1876.xml"/><Relationship Id="rId50" Type="http://schemas.openxmlformats.org/officeDocument/2006/relationships/image" Target="../media/image1474.png"/><Relationship Id="rId104" Type="http://schemas.openxmlformats.org/officeDocument/2006/relationships/image" Target="../media/image1500.png"/><Relationship Id="rId146" Type="http://schemas.openxmlformats.org/officeDocument/2006/relationships/image" Target="../media/image1521.png"/><Relationship Id="rId188" Type="http://schemas.openxmlformats.org/officeDocument/2006/relationships/image" Target="../media/image1542.png"/><Relationship Id="rId311" Type="http://schemas.openxmlformats.org/officeDocument/2006/relationships/customXml" Target="../ink/ink1757.xml"/><Relationship Id="rId353" Type="http://schemas.openxmlformats.org/officeDocument/2006/relationships/customXml" Target="../ink/ink1778.xml"/><Relationship Id="rId395" Type="http://schemas.openxmlformats.org/officeDocument/2006/relationships/customXml" Target="../ink/ink1799.xml"/><Relationship Id="rId409" Type="http://schemas.openxmlformats.org/officeDocument/2006/relationships/customXml" Target="../ink/ink1806.xml"/><Relationship Id="rId560" Type="http://schemas.openxmlformats.org/officeDocument/2006/relationships/image" Target="../media/image1725.png"/><Relationship Id="rId92" Type="http://schemas.openxmlformats.org/officeDocument/2006/relationships/image" Target="../media/image1494.png"/><Relationship Id="rId213" Type="http://schemas.openxmlformats.org/officeDocument/2006/relationships/customXml" Target="../ink/ink1708.xml"/><Relationship Id="rId420" Type="http://schemas.openxmlformats.org/officeDocument/2006/relationships/image" Target="../media/image1656.png"/><Relationship Id="rId616" Type="http://schemas.openxmlformats.org/officeDocument/2006/relationships/image" Target="../media/image1753.png"/><Relationship Id="rId658" Type="http://schemas.openxmlformats.org/officeDocument/2006/relationships/image" Target="../media/image1774.png"/><Relationship Id="rId255" Type="http://schemas.openxmlformats.org/officeDocument/2006/relationships/customXml" Target="../ink/ink1729.xml"/><Relationship Id="rId297" Type="http://schemas.openxmlformats.org/officeDocument/2006/relationships/customXml" Target="../ink/ink1750.xml"/><Relationship Id="rId462" Type="http://schemas.openxmlformats.org/officeDocument/2006/relationships/image" Target="../media/image1313.png"/><Relationship Id="rId518" Type="http://schemas.openxmlformats.org/officeDocument/2006/relationships/image" Target="../media/image1704.png"/><Relationship Id="rId115" Type="http://schemas.openxmlformats.org/officeDocument/2006/relationships/customXml" Target="../ink/ink1659.xml"/><Relationship Id="rId157" Type="http://schemas.openxmlformats.org/officeDocument/2006/relationships/customXml" Target="../ink/ink1680.xml"/><Relationship Id="rId322" Type="http://schemas.openxmlformats.org/officeDocument/2006/relationships/image" Target="../media/image1608.png"/><Relationship Id="rId364" Type="http://schemas.openxmlformats.org/officeDocument/2006/relationships/image" Target="../media/image1628.png"/><Relationship Id="rId61" Type="http://schemas.openxmlformats.org/officeDocument/2006/relationships/customXml" Target="../ink/ink1632.xml"/><Relationship Id="rId199" Type="http://schemas.openxmlformats.org/officeDocument/2006/relationships/customXml" Target="../ink/ink1701.xml"/><Relationship Id="rId571" Type="http://schemas.openxmlformats.org/officeDocument/2006/relationships/customXml" Target="../ink/ink1887.xml"/><Relationship Id="rId627" Type="http://schemas.openxmlformats.org/officeDocument/2006/relationships/customXml" Target="../ink/ink1915.xml"/><Relationship Id="rId669" Type="http://schemas.openxmlformats.org/officeDocument/2006/relationships/customXml" Target="../ink/ink1936.xml"/><Relationship Id="rId19" Type="http://schemas.openxmlformats.org/officeDocument/2006/relationships/customXml" Target="../ink/ink1611.xml"/><Relationship Id="rId224" Type="http://schemas.openxmlformats.org/officeDocument/2006/relationships/image" Target="../media/image1560.png"/><Relationship Id="rId266" Type="http://schemas.openxmlformats.org/officeDocument/2006/relationships/image" Target="../media/image1581.png"/><Relationship Id="rId431" Type="http://schemas.openxmlformats.org/officeDocument/2006/relationships/customXml" Target="../ink/ink1817.xml"/><Relationship Id="rId473" Type="http://schemas.openxmlformats.org/officeDocument/2006/relationships/customXml" Target="../ink/ink1838.xml"/><Relationship Id="rId529" Type="http://schemas.openxmlformats.org/officeDocument/2006/relationships/customXml" Target="../ink/ink1866.xml"/><Relationship Id="rId680" Type="http://schemas.openxmlformats.org/officeDocument/2006/relationships/image" Target="../media/image1785.png"/><Relationship Id="rId30" Type="http://schemas.openxmlformats.org/officeDocument/2006/relationships/image" Target="../media/image1464.png"/><Relationship Id="rId126" Type="http://schemas.openxmlformats.org/officeDocument/2006/relationships/image" Target="../media/image1511.png"/><Relationship Id="rId168" Type="http://schemas.openxmlformats.org/officeDocument/2006/relationships/image" Target="../media/image1532.png"/><Relationship Id="rId333" Type="http://schemas.openxmlformats.org/officeDocument/2006/relationships/customXml" Target="../ink/ink1768.xml"/><Relationship Id="rId540" Type="http://schemas.openxmlformats.org/officeDocument/2006/relationships/image" Target="../media/image1715.png"/><Relationship Id="rId72" Type="http://schemas.openxmlformats.org/officeDocument/2006/relationships/image" Target="../media/image1484.png"/><Relationship Id="rId375" Type="http://schemas.openxmlformats.org/officeDocument/2006/relationships/customXml" Target="../ink/ink1789.xml"/><Relationship Id="rId582" Type="http://schemas.openxmlformats.org/officeDocument/2006/relationships/image" Target="../media/image1736.png"/><Relationship Id="rId638" Type="http://schemas.openxmlformats.org/officeDocument/2006/relationships/image" Target="../media/image1764.png"/><Relationship Id="rId3" Type="http://schemas.openxmlformats.org/officeDocument/2006/relationships/customXml" Target="../ink/ink1603.xml"/><Relationship Id="rId235" Type="http://schemas.openxmlformats.org/officeDocument/2006/relationships/customXml" Target="../ink/ink1719.xml"/><Relationship Id="rId277" Type="http://schemas.openxmlformats.org/officeDocument/2006/relationships/customXml" Target="../ink/ink1740.xml"/><Relationship Id="rId400" Type="http://schemas.openxmlformats.org/officeDocument/2006/relationships/image" Target="../media/image1646.png"/><Relationship Id="rId442" Type="http://schemas.openxmlformats.org/officeDocument/2006/relationships/image" Target="../media/image1667.png"/><Relationship Id="rId484" Type="http://schemas.openxmlformats.org/officeDocument/2006/relationships/image" Target="../media/image1687.png"/><Relationship Id="rId705" Type="http://schemas.openxmlformats.org/officeDocument/2006/relationships/customXml" Target="../ink/ink1954.xml"/><Relationship Id="rId137" Type="http://schemas.openxmlformats.org/officeDocument/2006/relationships/customXml" Target="../ink/ink1670.xml"/><Relationship Id="rId302" Type="http://schemas.openxmlformats.org/officeDocument/2006/relationships/image" Target="../media/image1599.png"/><Relationship Id="rId344" Type="http://schemas.openxmlformats.org/officeDocument/2006/relationships/image" Target="../media/image1619.png"/><Relationship Id="rId691" Type="http://schemas.openxmlformats.org/officeDocument/2006/relationships/customXml" Target="../ink/ink1947.xml"/><Relationship Id="rId41" Type="http://schemas.openxmlformats.org/officeDocument/2006/relationships/customXml" Target="../ink/ink1622.xml"/><Relationship Id="rId83" Type="http://schemas.openxmlformats.org/officeDocument/2006/relationships/customXml" Target="../ink/ink1643.xml"/><Relationship Id="rId179" Type="http://schemas.openxmlformats.org/officeDocument/2006/relationships/customXml" Target="../ink/ink1691.xml"/><Relationship Id="rId386" Type="http://schemas.openxmlformats.org/officeDocument/2006/relationships/image" Target="../media/image1639.png"/><Relationship Id="rId551" Type="http://schemas.openxmlformats.org/officeDocument/2006/relationships/customXml" Target="../ink/ink1877.xml"/><Relationship Id="rId593" Type="http://schemas.openxmlformats.org/officeDocument/2006/relationships/customXml" Target="../ink/ink1898.xml"/><Relationship Id="rId607" Type="http://schemas.openxmlformats.org/officeDocument/2006/relationships/customXml" Target="../ink/ink1905.xml"/><Relationship Id="rId649" Type="http://schemas.openxmlformats.org/officeDocument/2006/relationships/customXml" Target="../ink/ink1926.xml"/><Relationship Id="rId190" Type="http://schemas.openxmlformats.org/officeDocument/2006/relationships/image" Target="../media/image1543.png"/><Relationship Id="rId204" Type="http://schemas.openxmlformats.org/officeDocument/2006/relationships/image" Target="../media/image1550.png"/><Relationship Id="rId246" Type="http://schemas.openxmlformats.org/officeDocument/2006/relationships/image" Target="../media/image1571.png"/><Relationship Id="rId288" Type="http://schemas.openxmlformats.org/officeDocument/2006/relationships/image" Target="../media/image1592.png"/><Relationship Id="rId411" Type="http://schemas.openxmlformats.org/officeDocument/2006/relationships/customXml" Target="../ink/ink1807.xml"/><Relationship Id="rId453" Type="http://schemas.openxmlformats.org/officeDocument/2006/relationships/customXml" Target="../ink/ink1828.xml"/><Relationship Id="rId509" Type="http://schemas.openxmlformats.org/officeDocument/2006/relationships/customXml" Target="../ink/ink1856.xml"/><Relationship Id="rId660" Type="http://schemas.openxmlformats.org/officeDocument/2006/relationships/image" Target="../media/image1775.png"/><Relationship Id="rId106" Type="http://schemas.openxmlformats.org/officeDocument/2006/relationships/image" Target="../media/image1501.png"/><Relationship Id="rId313" Type="http://schemas.openxmlformats.org/officeDocument/2006/relationships/customXml" Target="../ink/ink1758.xml"/><Relationship Id="rId495" Type="http://schemas.openxmlformats.org/officeDocument/2006/relationships/customXml" Target="../ink/ink1849.xml"/><Relationship Id="rId10" Type="http://schemas.openxmlformats.org/officeDocument/2006/relationships/image" Target="../media/image1454.png"/><Relationship Id="rId52" Type="http://schemas.openxmlformats.org/officeDocument/2006/relationships/image" Target="../media/image1475.png"/><Relationship Id="rId94" Type="http://schemas.openxmlformats.org/officeDocument/2006/relationships/image" Target="../media/image1495.png"/><Relationship Id="rId148" Type="http://schemas.openxmlformats.org/officeDocument/2006/relationships/image" Target="../media/image1522.png"/><Relationship Id="rId355" Type="http://schemas.openxmlformats.org/officeDocument/2006/relationships/customXml" Target="../ink/ink1779.xml"/><Relationship Id="rId397" Type="http://schemas.openxmlformats.org/officeDocument/2006/relationships/customXml" Target="../ink/ink1800.xml"/><Relationship Id="rId520" Type="http://schemas.openxmlformats.org/officeDocument/2006/relationships/image" Target="../media/image1705.png"/><Relationship Id="rId562" Type="http://schemas.openxmlformats.org/officeDocument/2006/relationships/image" Target="../media/image1726.png"/><Relationship Id="rId618" Type="http://schemas.openxmlformats.org/officeDocument/2006/relationships/image" Target="../media/image1754.png"/><Relationship Id="rId215" Type="http://schemas.openxmlformats.org/officeDocument/2006/relationships/customXml" Target="../ink/ink1709.xml"/><Relationship Id="rId257" Type="http://schemas.openxmlformats.org/officeDocument/2006/relationships/customXml" Target="../ink/ink1730.xml"/><Relationship Id="rId422" Type="http://schemas.openxmlformats.org/officeDocument/2006/relationships/image" Target="../media/image1657.png"/><Relationship Id="rId464" Type="http://schemas.openxmlformats.org/officeDocument/2006/relationships/image" Target="../media/image1677.png"/><Relationship Id="rId299" Type="http://schemas.openxmlformats.org/officeDocument/2006/relationships/customXml" Target="../ink/ink1751.xml"/><Relationship Id="rId63" Type="http://schemas.openxmlformats.org/officeDocument/2006/relationships/customXml" Target="../ink/ink1633.xml"/><Relationship Id="rId159" Type="http://schemas.openxmlformats.org/officeDocument/2006/relationships/customXml" Target="../ink/ink1681.xml"/><Relationship Id="rId366" Type="http://schemas.openxmlformats.org/officeDocument/2006/relationships/image" Target="../media/image1629.png"/><Relationship Id="rId573" Type="http://schemas.openxmlformats.org/officeDocument/2006/relationships/customXml" Target="../ink/ink1888.xml"/><Relationship Id="rId226" Type="http://schemas.openxmlformats.org/officeDocument/2006/relationships/image" Target="../media/image1561.png"/><Relationship Id="rId433" Type="http://schemas.openxmlformats.org/officeDocument/2006/relationships/customXml" Target="../ink/ink1818.xml"/><Relationship Id="rId640" Type="http://schemas.openxmlformats.org/officeDocument/2006/relationships/image" Target="../media/image1765.png"/><Relationship Id="rId74" Type="http://schemas.openxmlformats.org/officeDocument/2006/relationships/image" Target="../media/image1485.png"/><Relationship Id="rId377" Type="http://schemas.openxmlformats.org/officeDocument/2006/relationships/customXml" Target="../ink/ink1790.xml"/><Relationship Id="rId500" Type="http://schemas.openxmlformats.org/officeDocument/2006/relationships/image" Target="../media/image1695.png"/><Relationship Id="rId584" Type="http://schemas.openxmlformats.org/officeDocument/2006/relationships/image" Target="../media/image1737.png"/><Relationship Id="rId5" Type="http://schemas.openxmlformats.org/officeDocument/2006/relationships/customXml" Target="../ink/ink1604.xml"/><Relationship Id="rId237" Type="http://schemas.openxmlformats.org/officeDocument/2006/relationships/customXml" Target="../ink/ink1720.xml"/><Relationship Id="rId444" Type="http://schemas.openxmlformats.org/officeDocument/2006/relationships/image" Target="../media/image1668.png"/><Relationship Id="rId651" Type="http://schemas.openxmlformats.org/officeDocument/2006/relationships/customXml" Target="../ink/ink1927.xml"/><Relationship Id="rId290" Type="http://schemas.openxmlformats.org/officeDocument/2006/relationships/image" Target="../media/image1593.png"/><Relationship Id="rId304" Type="http://schemas.openxmlformats.org/officeDocument/2006/relationships/image" Target="../media/image1600.png"/><Relationship Id="rId388" Type="http://schemas.openxmlformats.org/officeDocument/2006/relationships/image" Target="../media/image1640.png"/><Relationship Id="rId511" Type="http://schemas.openxmlformats.org/officeDocument/2006/relationships/customXml" Target="../ink/ink1857.xml"/><Relationship Id="rId609" Type="http://schemas.openxmlformats.org/officeDocument/2006/relationships/customXml" Target="../ink/ink1906.xml"/><Relationship Id="rId85" Type="http://schemas.openxmlformats.org/officeDocument/2006/relationships/customXml" Target="../ink/ink1644.xml"/><Relationship Id="rId150" Type="http://schemas.openxmlformats.org/officeDocument/2006/relationships/image" Target="../media/image1523.png"/><Relationship Id="rId595" Type="http://schemas.openxmlformats.org/officeDocument/2006/relationships/customXml" Target="../ink/ink1899.xml"/><Relationship Id="rId248" Type="http://schemas.openxmlformats.org/officeDocument/2006/relationships/image" Target="../media/image1572.png"/><Relationship Id="rId455" Type="http://schemas.openxmlformats.org/officeDocument/2006/relationships/customXml" Target="../ink/ink1829.xml"/><Relationship Id="rId662" Type="http://schemas.openxmlformats.org/officeDocument/2006/relationships/image" Target="../media/image1776.png"/><Relationship Id="rId12" Type="http://schemas.openxmlformats.org/officeDocument/2006/relationships/image" Target="../media/image1455.png"/><Relationship Id="rId108" Type="http://schemas.openxmlformats.org/officeDocument/2006/relationships/image" Target="../media/image1502.png"/><Relationship Id="rId315" Type="http://schemas.openxmlformats.org/officeDocument/2006/relationships/customXml" Target="../ink/ink1759.xml"/><Relationship Id="rId522" Type="http://schemas.openxmlformats.org/officeDocument/2006/relationships/image" Target="../media/image1706.png"/><Relationship Id="rId96" Type="http://schemas.openxmlformats.org/officeDocument/2006/relationships/image" Target="../media/image1496.png"/><Relationship Id="rId161" Type="http://schemas.openxmlformats.org/officeDocument/2006/relationships/customXml" Target="../ink/ink1682.xml"/><Relationship Id="rId399" Type="http://schemas.openxmlformats.org/officeDocument/2006/relationships/customXml" Target="../ink/ink1801.xml"/><Relationship Id="rId259" Type="http://schemas.openxmlformats.org/officeDocument/2006/relationships/customXml" Target="../ink/ink1731.xml"/><Relationship Id="rId466" Type="http://schemas.openxmlformats.org/officeDocument/2006/relationships/image" Target="../media/image1678.png"/><Relationship Id="rId673" Type="http://schemas.openxmlformats.org/officeDocument/2006/relationships/customXml" Target="../ink/ink1938.xml"/><Relationship Id="rId23" Type="http://schemas.openxmlformats.org/officeDocument/2006/relationships/customXml" Target="../ink/ink1613.xml"/><Relationship Id="rId119" Type="http://schemas.openxmlformats.org/officeDocument/2006/relationships/customXml" Target="../ink/ink1661.xml"/><Relationship Id="rId326" Type="http://schemas.openxmlformats.org/officeDocument/2006/relationships/image" Target="../media/image1610.png"/><Relationship Id="rId533" Type="http://schemas.openxmlformats.org/officeDocument/2006/relationships/customXml" Target="../ink/ink1868.xml"/><Relationship Id="rId172" Type="http://schemas.openxmlformats.org/officeDocument/2006/relationships/image" Target="../media/image1534.png"/><Relationship Id="rId477" Type="http://schemas.openxmlformats.org/officeDocument/2006/relationships/customXml" Target="../ink/ink1840.xml"/><Relationship Id="rId600" Type="http://schemas.openxmlformats.org/officeDocument/2006/relationships/image" Target="../media/image1745.png"/><Relationship Id="rId684" Type="http://schemas.openxmlformats.org/officeDocument/2006/relationships/image" Target="../media/image1787.png"/><Relationship Id="rId337" Type="http://schemas.openxmlformats.org/officeDocument/2006/relationships/customXml" Target="../ink/ink1770.xml"/><Relationship Id="rId34" Type="http://schemas.openxmlformats.org/officeDocument/2006/relationships/image" Target="../media/image1466.png"/><Relationship Id="rId544" Type="http://schemas.openxmlformats.org/officeDocument/2006/relationships/image" Target="../media/image1717.png"/><Relationship Id="rId183" Type="http://schemas.openxmlformats.org/officeDocument/2006/relationships/customXml" Target="../ink/ink1693.xml"/><Relationship Id="rId390" Type="http://schemas.openxmlformats.org/officeDocument/2006/relationships/image" Target="../media/image1641.png"/><Relationship Id="rId404" Type="http://schemas.openxmlformats.org/officeDocument/2006/relationships/image" Target="../media/image1648.png"/><Relationship Id="rId611" Type="http://schemas.openxmlformats.org/officeDocument/2006/relationships/customXml" Target="../ink/ink1907.xml"/><Relationship Id="rId250" Type="http://schemas.openxmlformats.org/officeDocument/2006/relationships/image" Target="../media/image1573.png"/><Relationship Id="rId488" Type="http://schemas.openxmlformats.org/officeDocument/2006/relationships/image" Target="../media/image1689.png"/><Relationship Id="rId695" Type="http://schemas.openxmlformats.org/officeDocument/2006/relationships/customXml" Target="../ink/ink1949.xml"/><Relationship Id="rId45" Type="http://schemas.openxmlformats.org/officeDocument/2006/relationships/customXml" Target="../ink/ink1624.xml"/><Relationship Id="rId110" Type="http://schemas.openxmlformats.org/officeDocument/2006/relationships/image" Target="../media/image1503.png"/><Relationship Id="rId348" Type="http://schemas.openxmlformats.org/officeDocument/2006/relationships/image" Target="../media/image1621.png"/><Relationship Id="rId555" Type="http://schemas.openxmlformats.org/officeDocument/2006/relationships/customXml" Target="../ink/ink1879.xml"/><Relationship Id="rId194" Type="http://schemas.openxmlformats.org/officeDocument/2006/relationships/image" Target="../media/image1545.png"/><Relationship Id="rId208" Type="http://schemas.openxmlformats.org/officeDocument/2006/relationships/image" Target="../media/image1552.png"/><Relationship Id="rId415" Type="http://schemas.openxmlformats.org/officeDocument/2006/relationships/customXml" Target="../ink/ink1809.xml"/><Relationship Id="rId622" Type="http://schemas.openxmlformats.org/officeDocument/2006/relationships/image" Target="../media/image1756.png"/><Relationship Id="rId261" Type="http://schemas.openxmlformats.org/officeDocument/2006/relationships/customXml" Target="../ink/ink1732.xml"/><Relationship Id="rId499" Type="http://schemas.openxmlformats.org/officeDocument/2006/relationships/customXml" Target="../ink/ink1851.xml"/><Relationship Id="rId56" Type="http://schemas.openxmlformats.org/officeDocument/2006/relationships/image" Target="../media/image1476.png"/><Relationship Id="rId359" Type="http://schemas.openxmlformats.org/officeDocument/2006/relationships/customXml" Target="../ink/ink1781.xml"/><Relationship Id="rId566" Type="http://schemas.openxmlformats.org/officeDocument/2006/relationships/image" Target="../media/image1728.png"/><Relationship Id="rId121" Type="http://schemas.openxmlformats.org/officeDocument/2006/relationships/customXml" Target="../ink/ink1662.xml"/><Relationship Id="rId219" Type="http://schemas.openxmlformats.org/officeDocument/2006/relationships/customXml" Target="../ink/ink1711.xml"/><Relationship Id="rId426" Type="http://schemas.openxmlformats.org/officeDocument/2006/relationships/image" Target="../media/image1659.png"/><Relationship Id="rId633" Type="http://schemas.openxmlformats.org/officeDocument/2006/relationships/customXml" Target="../ink/ink1918.xml"/><Relationship Id="rId67" Type="http://schemas.openxmlformats.org/officeDocument/2006/relationships/customXml" Target="../ink/ink1635.xml"/><Relationship Id="rId272" Type="http://schemas.openxmlformats.org/officeDocument/2006/relationships/image" Target="../media/image1584.png"/><Relationship Id="rId577" Type="http://schemas.openxmlformats.org/officeDocument/2006/relationships/customXml" Target="../ink/ink1890.xml"/><Relationship Id="rId700" Type="http://schemas.openxmlformats.org/officeDocument/2006/relationships/image" Target="../media/image1795.png"/><Relationship Id="rId132" Type="http://schemas.openxmlformats.org/officeDocument/2006/relationships/image" Target="../media/image1514.png"/><Relationship Id="rId437" Type="http://schemas.openxmlformats.org/officeDocument/2006/relationships/customXml" Target="../ink/ink1820.xml"/><Relationship Id="rId644" Type="http://schemas.openxmlformats.org/officeDocument/2006/relationships/image" Target="../media/image1767.png"/><Relationship Id="rId283" Type="http://schemas.openxmlformats.org/officeDocument/2006/relationships/customXml" Target="../ink/ink1743.xml"/><Relationship Id="rId490" Type="http://schemas.openxmlformats.org/officeDocument/2006/relationships/image" Target="../media/image1690.png"/><Relationship Id="rId504" Type="http://schemas.openxmlformats.org/officeDocument/2006/relationships/image" Target="../media/image1697.png"/><Relationship Id="rId78" Type="http://schemas.openxmlformats.org/officeDocument/2006/relationships/image" Target="../media/image1487.png"/><Relationship Id="rId143" Type="http://schemas.openxmlformats.org/officeDocument/2006/relationships/customXml" Target="../ink/ink1673.xml"/><Relationship Id="rId350" Type="http://schemas.openxmlformats.org/officeDocument/2006/relationships/image" Target="../media/image1622.png"/><Relationship Id="rId588" Type="http://schemas.openxmlformats.org/officeDocument/2006/relationships/image" Target="../media/image1739.png"/><Relationship Id="rId9" Type="http://schemas.openxmlformats.org/officeDocument/2006/relationships/customXml" Target="../ink/ink1606.xml"/><Relationship Id="rId210" Type="http://schemas.openxmlformats.org/officeDocument/2006/relationships/image" Target="../media/image1553.png"/><Relationship Id="rId448" Type="http://schemas.openxmlformats.org/officeDocument/2006/relationships/image" Target="../media/image1670.png"/><Relationship Id="rId655" Type="http://schemas.openxmlformats.org/officeDocument/2006/relationships/customXml" Target="../ink/ink1929.xml"/><Relationship Id="rId294" Type="http://schemas.openxmlformats.org/officeDocument/2006/relationships/image" Target="../media/image1595.png"/><Relationship Id="rId308" Type="http://schemas.openxmlformats.org/officeDocument/2006/relationships/image" Target="../media/image1602.png"/><Relationship Id="rId515" Type="http://schemas.openxmlformats.org/officeDocument/2006/relationships/customXml" Target="../ink/ink1859.xml"/><Relationship Id="rId89" Type="http://schemas.openxmlformats.org/officeDocument/2006/relationships/customXml" Target="../ink/ink1646.xml"/><Relationship Id="rId154" Type="http://schemas.openxmlformats.org/officeDocument/2006/relationships/image" Target="../media/image1525.png"/><Relationship Id="rId361" Type="http://schemas.openxmlformats.org/officeDocument/2006/relationships/customXml" Target="../ink/ink1782.xml"/><Relationship Id="rId599" Type="http://schemas.openxmlformats.org/officeDocument/2006/relationships/customXml" Target="../ink/ink1901.xml"/><Relationship Id="rId459" Type="http://schemas.openxmlformats.org/officeDocument/2006/relationships/customXml" Target="../ink/ink1831.xml"/><Relationship Id="rId666" Type="http://schemas.openxmlformats.org/officeDocument/2006/relationships/image" Target="../media/image1778.png"/><Relationship Id="rId16" Type="http://schemas.openxmlformats.org/officeDocument/2006/relationships/image" Target="../media/image1457.png"/><Relationship Id="rId221" Type="http://schemas.openxmlformats.org/officeDocument/2006/relationships/customXml" Target="../ink/ink1712.xml"/><Relationship Id="rId319" Type="http://schemas.openxmlformats.org/officeDocument/2006/relationships/customXml" Target="../ink/ink1761.xml"/><Relationship Id="rId526" Type="http://schemas.openxmlformats.org/officeDocument/2006/relationships/image" Target="../media/image1708.png"/><Relationship Id="rId165" Type="http://schemas.openxmlformats.org/officeDocument/2006/relationships/customXml" Target="../ink/ink1684.xml"/><Relationship Id="rId372" Type="http://schemas.openxmlformats.org/officeDocument/2006/relationships/image" Target="../media/image1632.png"/><Relationship Id="rId677" Type="http://schemas.openxmlformats.org/officeDocument/2006/relationships/customXml" Target="../ink/ink1940.xml"/><Relationship Id="rId232" Type="http://schemas.openxmlformats.org/officeDocument/2006/relationships/image" Target="../media/image1564.png"/><Relationship Id="rId27" Type="http://schemas.openxmlformats.org/officeDocument/2006/relationships/customXml" Target="../ink/ink1615.xml"/><Relationship Id="rId537" Type="http://schemas.openxmlformats.org/officeDocument/2006/relationships/customXml" Target="../ink/ink1870.xml"/><Relationship Id="rId80" Type="http://schemas.openxmlformats.org/officeDocument/2006/relationships/image" Target="../media/image1488.png"/><Relationship Id="rId176" Type="http://schemas.openxmlformats.org/officeDocument/2006/relationships/image" Target="../media/image1536.png"/><Relationship Id="rId383" Type="http://schemas.openxmlformats.org/officeDocument/2006/relationships/customXml" Target="../ink/ink1793.xml"/><Relationship Id="rId590" Type="http://schemas.openxmlformats.org/officeDocument/2006/relationships/image" Target="../media/image1740.png"/><Relationship Id="rId604" Type="http://schemas.openxmlformats.org/officeDocument/2006/relationships/image" Target="../media/image1747.png"/><Relationship Id="rId243" Type="http://schemas.openxmlformats.org/officeDocument/2006/relationships/customXml" Target="../ink/ink1723.xml"/><Relationship Id="rId450" Type="http://schemas.openxmlformats.org/officeDocument/2006/relationships/image" Target="../media/image1671.png"/><Relationship Id="rId688" Type="http://schemas.openxmlformats.org/officeDocument/2006/relationships/image" Target="../media/image1789.png"/><Relationship Id="rId38" Type="http://schemas.openxmlformats.org/officeDocument/2006/relationships/image" Target="../media/image1468.png"/><Relationship Id="rId103" Type="http://schemas.openxmlformats.org/officeDocument/2006/relationships/customXml" Target="../ink/ink1653.xml"/><Relationship Id="rId310" Type="http://schemas.openxmlformats.org/officeDocument/2006/relationships/image" Target="../media/image1603.png"/><Relationship Id="rId548" Type="http://schemas.openxmlformats.org/officeDocument/2006/relationships/image" Target="../media/image1719.png"/><Relationship Id="rId91" Type="http://schemas.openxmlformats.org/officeDocument/2006/relationships/customXml" Target="../ink/ink1647.xml"/><Relationship Id="rId187" Type="http://schemas.openxmlformats.org/officeDocument/2006/relationships/customXml" Target="../ink/ink1695.xml"/><Relationship Id="rId394" Type="http://schemas.openxmlformats.org/officeDocument/2006/relationships/image" Target="../media/image1643.png"/><Relationship Id="rId408" Type="http://schemas.openxmlformats.org/officeDocument/2006/relationships/image" Target="../media/image1650.png"/><Relationship Id="rId615" Type="http://schemas.openxmlformats.org/officeDocument/2006/relationships/customXml" Target="../ink/ink1909.xml"/><Relationship Id="rId254" Type="http://schemas.openxmlformats.org/officeDocument/2006/relationships/image" Target="../media/image1575.png"/><Relationship Id="rId699" Type="http://schemas.openxmlformats.org/officeDocument/2006/relationships/customXml" Target="../ink/ink1951.xml"/><Relationship Id="rId49" Type="http://schemas.openxmlformats.org/officeDocument/2006/relationships/customXml" Target="../ink/ink1626.xml"/><Relationship Id="rId114" Type="http://schemas.openxmlformats.org/officeDocument/2006/relationships/image" Target="../media/image1505.png"/><Relationship Id="rId461" Type="http://schemas.openxmlformats.org/officeDocument/2006/relationships/customXml" Target="../ink/ink1832.xml"/><Relationship Id="rId559" Type="http://schemas.openxmlformats.org/officeDocument/2006/relationships/customXml" Target="../ink/ink1881.xml"/><Relationship Id="rId198" Type="http://schemas.openxmlformats.org/officeDocument/2006/relationships/image" Target="../media/image1547.png"/><Relationship Id="rId321" Type="http://schemas.openxmlformats.org/officeDocument/2006/relationships/customXml" Target="../ink/ink1762.xml"/><Relationship Id="rId419" Type="http://schemas.openxmlformats.org/officeDocument/2006/relationships/customXml" Target="../ink/ink1811.xml"/><Relationship Id="rId626" Type="http://schemas.openxmlformats.org/officeDocument/2006/relationships/image" Target="../media/image1758.png"/><Relationship Id="rId265" Type="http://schemas.openxmlformats.org/officeDocument/2006/relationships/customXml" Target="../ink/ink1734.xml"/><Relationship Id="rId472" Type="http://schemas.openxmlformats.org/officeDocument/2006/relationships/image" Target="../media/image168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5.png"/><Relationship Id="rId21" Type="http://schemas.openxmlformats.org/officeDocument/2006/relationships/customXml" Target="../ink/ink1964.xml"/><Relationship Id="rId324" Type="http://schemas.openxmlformats.org/officeDocument/2006/relationships/image" Target="../media/image1956.png"/><Relationship Id="rId531" Type="http://schemas.openxmlformats.org/officeDocument/2006/relationships/customXml" Target="../ink/ink2219.xml"/><Relationship Id="rId170" Type="http://schemas.openxmlformats.org/officeDocument/2006/relationships/customXml" Target="../ink/ink2038.xml"/><Relationship Id="rId268" Type="http://schemas.openxmlformats.org/officeDocument/2006/relationships/customXml" Target="../ink/ink2087.xml"/><Relationship Id="rId475" Type="http://schemas.openxmlformats.org/officeDocument/2006/relationships/customXml" Target="../ink/ink2191.xml"/><Relationship Id="rId32" Type="http://schemas.openxmlformats.org/officeDocument/2006/relationships/image" Target="../media/image1814.png"/><Relationship Id="rId128" Type="http://schemas.openxmlformats.org/officeDocument/2006/relationships/customXml" Target="../ink/ink2017.xml"/><Relationship Id="rId335" Type="http://schemas.openxmlformats.org/officeDocument/2006/relationships/customXml" Target="../ink/ink2121.xml"/><Relationship Id="rId542" Type="http://schemas.openxmlformats.org/officeDocument/2006/relationships/image" Target="../media/image2063.png"/><Relationship Id="rId181" Type="http://schemas.openxmlformats.org/officeDocument/2006/relationships/image" Target="../media/image1885.png"/><Relationship Id="rId402" Type="http://schemas.openxmlformats.org/officeDocument/2006/relationships/image" Target="../media/image1994.png"/><Relationship Id="rId279" Type="http://schemas.openxmlformats.org/officeDocument/2006/relationships/image" Target="../media/image1934.png"/><Relationship Id="rId486" Type="http://schemas.openxmlformats.org/officeDocument/2006/relationships/image" Target="../media/image2036.png"/><Relationship Id="rId43" Type="http://schemas.openxmlformats.org/officeDocument/2006/relationships/customXml" Target="../ink/ink1975.xml"/><Relationship Id="rId139" Type="http://schemas.openxmlformats.org/officeDocument/2006/relationships/image" Target="../media/image1866.png"/><Relationship Id="rId346" Type="http://schemas.openxmlformats.org/officeDocument/2006/relationships/image" Target="../media/image1967.png"/><Relationship Id="rId553" Type="http://schemas.openxmlformats.org/officeDocument/2006/relationships/customXml" Target="../ink/ink2230.xml"/><Relationship Id="rId192" Type="http://schemas.openxmlformats.org/officeDocument/2006/relationships/customXml" Target="../ink/ink2049.xml"/><Relationship Id="rId206" Type="http://schemas.openxmlformats.org/officeDocument/2006/relationships/customXml" Target="../ink/ink2056.xml"/><Relationship Id="rId413" Type="http://schemas.openxmlformats.org/officeDocument/2006/relationships/customXml" Target="../ink/ink2160.xml"/><Relationship Id="rId497" Type="http://schemas.openxmlformats.org/officeDocument/2006/relationships/customXml" Target="../ink/ink2202.xml"/><Relationship Id="rId620" Type="http://schemas.openxmlformats.org/officeDocument/2006/relationships/image" Target="../media/image2102.png"/><Relationship Id="rId357" Type="http://schemas.openxmlformats.org/officeDocument/2006/relationships/customXml" Target="../ink/ink2132.xml"/><Relationship Id="rId54" Type="http://schemas.openxmlformats.org/officeDocument/2006/relationships/image" Target="../media/image1825.png"/><Relationship Id="rId217" Type="http://schemas.openxmlformats.org/officeDocument/2006/relationships/image" Target="../media/image1903.png"/><Relationship Id="rId564" Type="http://schemas.openxmlformats.org/officeDocument/2006/relationships/image" Target="../media/image2074.png"/><Relationship Id="rId424" Type="http://schemas.openxmlformats.org/officeDocument/2006/relationships/image" Target="../media/image2005.png"/><Relationship Id="rId270" Type="http://schemas.openxmlformats.org/officeDocument/2006/relationships/customXml" Target="../ink/ink2088.xml"/><Relationship Id="rId65" Type="http://schemas.openxmlformats.org/officeDocument/2006/relationships/customXml" Target="../ink/ink1986.xml"/><Relationship Id="rId130" Type="http://schemas.openxmlformats.org/officeDocument/2006/relationships/customXml" Target="../ink/ink2018.xml"/><Relationship Id="rId368" Type="http://schemas.openxmlformats.org/officeDocument/2006/relationships/image" Target="../media/image1977.png"/><Relationship Id="rId575" Type="http://schemas.openxmlformats.org/officeDocument/2006/relationships/customXml" Target="../ink/ink2241.xml"/><Relationship Id="rId228" Type="http://schemas.openxmlformats.org/officeDocument/2006/relationships/customXml" Target="../ink/ink2067.xml"/><Relationship Id="rId435" Type="http://schemas.openxmlformats.org/officeDocument/2006/relationships/customXml" Target="../ink/ink2171.xml"/><Relationship Id="rId281" Type="http://schemas.openxmlformats.org/officeDocument/2006/relationships/image" Target="../media/image1935.png"/><Relationship Id="rId502" Type="http://schemas.openxmlformats.org/officeDocument/2006/relationships/image" Target="../media/image2044.png"/><Relationship Id="rId76" Type="http://schemas.openxmlformats.org/officeDocument/2006/relationships/image" Target="../media/image1836.png"/><Relationship Id="rId141" Type="http://schemas.openxmlformats.org/officeDocument/2006/relationships/image" Target="../media/image1867.png"/><Relationship Id="rId379" Type="http://schemas.openxmlformats.org/officeDocument/2006/relationships/customXml" Target="../ink/ink2143.xml"/><Relationship Id="rId586" Type="http://schemas.openxmlformats.org/officeDocument/2006/relationships/image" Target="../media/image2085.png"/><Relationship Id="rId7" Type="http://schemas.openxmlformats.org/officeDocument/2006/relationships/customXml" Target="../ink/ink1957.xml"/><Relationship Id="rId239" Type="http://schemas.openxmlformats.org/officeDocument/2006/relationships/image" Target="../media/image1914.png"/><Relationship Id="rId446" Type="http://schemas.openxmlformats.org/officeDocument/2006/relationships/image" Target="../media/image2016.png"/><Relationship Id="rId292" Type="http://schemas.openxmlformats.org/officeDocument/2006/relationships/customXml" Target="../ink/ink2099.xml"/><Relationship Id="rId306" Type="http://schemas.openxmlformats.org/officeDocument/2006/relationships/image" Target="../media/image1947.png"/><Relationship Id="rId87" Type="http://schemas.openxmlformats.org/officeDocument/2006/relationships/customXml" Target="../ink/ink1997.xml"/><Relationship Id="rId513" Type="http://schemas.openxmlformats.org/officeDocument/2006/relationships/customXml" Target="../ink/ink2210.xml"/><Relationship Id="rId597" Type="http://schemas.openxmlformats.org/officeDocument/2006/relationships/customXml" Target="../ink/ink2252.xml"/><Relationship Id="rId152" Type="http://schemas.openxmlformats.org/officeDocument/2006/relationships/customXml" Target="../ink/ink2029.xml"/><Relationship Id="rId457" Type="http://schemas.openxmlformats.org/officeDocument/2006/relationships/customXml" Target="../ink/ink2182.xml"/><Relationship Id="rId14" Type="http://schemas.openxmlformats.org/officeDocument/2006/relationships/image" Target="../media/image1805.png"/><Relationship Id="rId317" Type="http://schemas.openxmlformats.org/officeDocument/2006/relationships/customXml" Target="../ink/ink2112.xml"/><Relationship Id="rId524" Type="http://schemas.openxmlformats.org/officeDocument/2006/relationships/image" Target="../media/image2054.png"/><Relationship Id="rId98" Type="http://schemas.openxmlformats.org/officeDocument/2006/relationships/image" Target="../media/image1847.png"/><Relationship Id="rId163" Type="http://schemas.openxmlformats.org/officeDocument/2006/relationships/image" Target="../media/image1877.png"/><Relationship Id="rId370" Type="http://schemas.openxmlformats.org/officeDocument/2006/relationships/image" Target="../media/image1978.png"/><Relationship Id="rId230" Type="http://schemas.openxmlformats.org/officeDocument/2006/relationships/customXml" Target="../ink/ink2068.xml"/><Relationship Id="rId468" Type="http://schemas.openxmlformats.org/officeDocument/2006/relationships/image" Target="../media/image2027.png"/><Relationship Id="rId25" Type="http://schemas.openxmlformats.org/officeDocument/2006/relationships/customXml" Target="../ink/ink1966.xml"/><Relationship Id="rId328" Type="http://schemas.openxmlformats.org/officeDocument/2006/relationships/image" Target="../media/image1958.png"/><Relationship Id="rId535" Type="http://schemas.openxmlformats.org/officeDocument/2006/relationships/customXml" Target="../ink/ink2221.xml"/><Relationship Id="rId132" Type="http://schemas.openxmlformats.org/officeDocument/2006/relationships/customXml" Target="../ink/ink2019.xml"/><Relationship Id="rId174" Type="http://schemas.openxmlformats.org/officeDocument/2006/relationships/customXml" Target="../ink/ink2040.xml"/><Relationship Id="rId381" Type="http://schemas.openxmlformats.org/officeDocument/2006/relationships/customXml" Target="../ink/ink2144.xml"/><Relationship Id="rId602" Type="http://schemas.openxmlformats.org/officeDocument/2006/relationships/image" Target="../media/image2093.png"/><Relationship Id="rId241" Type="http://schemas.openxmlformats.org/officeDocument/2006/relationships/image" Target="../media/image1915.png"/><Relationship Id="rId437" Type="http://schemas.openxmlformats.org/officeDocument/2006/relationships/customXml" Target="../ink/ink2172.xml"/><Relationship Id="rId479" Type="http://schemas.openxmlformats.org/officeDocument/2006/relationships/customXml" Target="../ink/ink2193.xml"/><Relationship Id="rId36" Type="http://schemas.openxmlformats.org/officeDocument/2006/relationships/image" Target="../media/image1816.png"/><Relationship Id="rId283" Type="http://schemas.openxmlformats.org/officeDocument/2006/relationships/image" Target="../media/image1936.png"/><Relationship Id="rId339" Type="http://schemas.openxmlformats.org/officeDocument/2006/relationships/customXml" Target="../ink/ink2123.xml"/><Relationship Id="rId490" Type="http://schemas.openxmlformats.org/officeDocument/2006/relationships/image" Target="../media/image2038.png"/><Relationship Id="rId504" Type="http://schemas.openxmlformats.org/officeDocument/2006/relationships/image" Target="../media/image2045.png"/><Relationship Id="rId546" Type="http://schemas.openxmlformats.org/officeDocument/2006/relationships/image" Target="../media/image2065.png"/><Relationship Id="rId78" Type="http://schemas.openxmlformats.org/officeDocument/2006/relationships/image" Target="../media/image1837.png"/><Relationship Id="rId101" Type="http://schemas.openxmlformats.org/officeDocument/2006/relationships/customXml" Target="../ink/ink2004.xml"/><Relationship Id="rId143" Type="http://schemas.openxmlformats.org/officeDocument/2006/relationships/image" Target="../media/image1868.png"/><Relationship Id="rId185" Type="http://schemas.openxmlformats.org/officeDocument/2006/relationships/image" Target="../media/image1887.png"/><Relationship Id="rId350" Type="http://schemas.openxmlformats.org/officeDocument/2006/relationships/image" Target="../media/image1969.png"/><Relationship Id="rId406" Type="http://schemas.openxmlformats.org/officeDocument/2006/relationships/image" Target="../media/image1996.png"/><Relationship Id="rId588" Type="http://schemas.openxmlformats.org/officeDocument/2006/relationships/image" Target="../media/image2086.png"/><Relationship Id="rId9" Type="http://schemas.openxmlformats.org/officeDocument/2006/relationships/customXml" Target="../ink/ink1958.xml"/><Relationship Id="rId210" Type="http://schemas.openxmlformats.org/officeDocument/2006/relationships/customXml" Target="../ink/ink2058.xml"/><Relationship Id="rId392" Type="http://schemas.openxmlformats.org/officeDocument/2006/relationships/image" Target="../media/image1989.png"/><Relationship Id="rId448" Type="http://schemas.openxmlformats.org/officeDocument/2006/relationships/image" Target="../media/image2017.png"/><Relationship Id="rId613" Type="http://schemas.openxmlformats.org/officeDocument/2006/relationships/customXml" Target="../ink/ink2260.xml"/><Relationship Id="rId252" Type="http://schemas.openxmlformats.org/officeDocument/2006/relationships/customXml" Target="../ink/ink2079.xml"/><Relationship Id="rId294" Type="http://schemas.openxmlformats.org/officeDocument/2006/relationships/customXml" Target="../ink/ink2100.xml"/><Relationship Id="rId308" Type="http://schemas.openxmlformats.org/officeDocument/2006/relationships/image" Target="../media/image1948.png"/><Relationship Id="rId515" Type="http://schemas.openxmlformats.org/officeDocument/2006/relationships/customXml" Target="../ink/ink2211.xml"/><Relationship Id="rId47" Type="http://schemas.openxmlformats.org/officeDocument/2006/relationships/customXml" Target="../ink/ink1977.xml"/><Relationship Id="rId89" Type="http://schemas.openxmlformats.org/officeDocument/2006/relationships/customXml" Target="../ink/ink1998.xml"/><Relationship Id="rId112" Type="http://schemas.openxmlformats.org/officeDocument/2006/relationships/customXml" Target="../ink/ink2009.xml"/><Relationship Id="rId154" Type="http://schemas.openxmlformats.org/officeDocument/2006/relationships/customXml" Target="../ink/ink2030.xml"/><Relationship Id="rId361" Type="http://schemas.openxmlformats.org/officeDocument/2006/relationships/customXml" Target="../ink/ink2134.xml"/><Relationship Id="rId557" Type="http://schemas.openxmlformats.org/officeDocument/2006/relationships/customXml" Target="../ink/ink2232.xml"/><Relationship Id="rId599" Type="http://schemas.openxmlformats.org/officeDocument/2006/relationships/customXml" Target="../ink/ink2253.xml"/><Relationship Id="rId196" Type="http://schemas.openxmlformats.org/officeDocument/2006/relationships/customXml" Target="../ink/ink2051.xml"/><Relationship Id="rId417" Type="http://schemas.openxmlformats.org/officeDocument/2006/relationships/customXml" Target="../ink/ink2162.xml"/><Relationship Id="rId459" Type="http://schemas.openxmlformats.org/officeDocument/2006/relationships/customXml" Target="../ink/ink2183.xml"/><Relationship Id="rId16" Type="http://schemas.openxmlformats.org/officeDocument/2006/relationships/image" Target="../media/image1806.png"/><Relationship Id="rId221" Type="http://schemas.openxmlformats.org/officeDocument/2006/relationships/image" Target="../media/image1905.png"/><Relationship Id="rId263" Type="http://schemas.openxmlformats.org/officeDocument/2006/relationships/image" Target="../media/image1926.png"/><Relationship Id="rId319" Type="http://schemas.openxmlformats.org/officeDocument/2006/relationships/customXml" Target="../ink/ink2113.xml"/><Relationship Id="rId470" Type="http://schemas.openxmlformats.org/officeDocument/2006/relationships/image" Target="../media/image2028.png"/><Relationship Id="rId526" Type="http://schemas.openxmlformats.org/officeDocument/2006/relationships/image" Target="../media/image2055.png"/><Relationship Id="rId58" Type="http://schemas.openxmlformats.org/officeDocument/2006/relationships/image" Target="../media/image1827.png"/><Relationship Id="rId123" Type="http://schemas.openxmlformats.org/officeDocument/2006/relationships/image" Target="../media/image1858.png"/><Relationship Id="rId330" Type="http://schemas.openxmlformats.org/officeDocument/2006/relationships/image" Target="../media/image1959.png"/><Relationship Id="rId568" Type="http://schemas.openxmlformats.org/officeDocument/2006/relationships/image" Target="../media/image2076.png"/><Relationship Id="rId165" Type="http://schemas.openxmlformats.org/officeDocument/2006/relationships/image" Target="../media/image1878.png"/><Relationship Id="rId372" Type="http://schemas.openxmlformats.org/officeDocument/2006/relationships/image" Target="../media/image1979.png"/><Relationship Id="rId428" Type="http://schemas.openxmlformats.org/officeDocument/2006/relationships/image" Target="../media/image2007.png"/><Relationship Id="rId232" Type="http://schemas.openxmlformats.org/officeDocument/2006/relationships/customXml" Target="../ink/ink2069.xml"/><Relationship Id="rId274" Type="http://schemas.openxmlformats.org/officeDocument/2006/relationships/customXml" Target="../ink/ink2090.xml"/><Relationship Id="rId481" Type="http://schemas.openxmlformats.org/officeDocument/2006/relationships/customXml" Target="../ink/ink2194.xml"/><Relationship Id="rId27" Type="http://schemas.openxmlformats.org/officeDocument/2006/relationships/customXml" Target="../ink/ink1967.xml"/><Relationship Id="rId69" Type="http://schemas.openxmlformats.org/officeDocument/2006/relationships/customXml" Target="../ink/ink1988.xml"/><Relationship Id="rId134" Type="http://schemas.openxmlformats.org/officeDocument/2006/relationships/customXml" Target="../ink/ink2020.xml"/><Relationship Id="rId537" Type="http://schemas.openxmlformats.org/officeDocument/2006/relationships/customXml" Target="../ink/ink2222.xml"/><Relationship Id="rId579" Type="http://schemas.openxmlformats.org/officeDocument/2006/relationships/customXml" Target="../ink/ink2243.xml"/><Relationship Id="rId80" Type="http://schemas.openxmlformats.org/officeDocument/2006/relationships/image" Target="../media/image1838.png"/><Relationship Id="rId176" Type="http://schemas.openxmlformats.org/officeDocument/2006/relationships/customXml" Target="../ink/ink2041.xml"/><Relationship Id="rId341" Type="http://schemas.openxmlformats.org/officeDocument/2006/relationships/customXml" Target="../ink/ink2124.xml"/><Relationship Id="rId383" Type="http://schemas.openxmlformats.org/officeDocument/2006/relationships/customXml" Target="../ink/ink2145.xml"/><Relationship Id="rId439" Type="http://schemas.openxmlformats.org/officeDocument/2006/relationships/customXml" Target="../ink/ink2173.xml"/><Relationship Id="rId590" Type="http://schemas.openxmlformats.org/officeDocument/2006/relationships/image" Target="../media/image2087.png"/><Relationship Id="rId604" Type="http://schemas.openxmlformats.org/officeDocument/2006/relationships/image" Target="../media/image2094.png"/><Relationship Id="rId201" Type="http://schemas.openxmlformats.org/officeDocument/2006/relationships/image" Target="../media/image1895.png"/><Relationship Id="rId243" Type="http://schemas.openxmlformats.org/officeDocument/2006/relationships/image" Target="../media/image1916.png"/><Relationship Id="rId285" Type="http://schemas.openxmlformats.org/officeDocument/2006/relationships/image" Target="../media/image1937.png"/><Relationship Id="rId450" Type="http://schemas.openxmlformats.org/officeDocument/2006/relationships/image" Target="../media/image2018.png"/><Relationship Id="rId506" Type="http://schemas.openxmlformats.org/officeDocument/2006/relationships/image" Target="../media/image1672.png"/><Relationship Id="rId38" Type="http://schemas.openxmlformats.org/officeDocument/2006/relationships/image" Target="../media/image1817.png"/><Relationship Id="rId103" Type="http://schemas.openxmlformats.org/officeDocument/2006/relationships/customXml" Target="../ink/ink2005.xml"/><Relationship Id="rId310" Type="http://schemas.openxmlformats.org/officeDocument/2006/relationships/image" Target="../media/image1949.png"/><Relationship Id="rId492" Type="http://schemas.openxmlformats.org/officeDocument/2006/relationships/image" Target="../media/image2039.png"/><Relationship Id="rId548" Type="http://schemas.openxmlformats.org/officeDocument/2006/relationships/image" Target="../media/image2066.png"/><Relationship Id="rId91" Type="http://schemas.openxmlformats.org/officeDocument/2006/relationships/customXml" Target="../ink/ink1999.xml"/><Relationship Id="rId145" Type="http://schemas.openxmlformats.org/officeDocument/2006/relationships/image" Target="../media/image1869.png"/><Relationship Id="rId187" Type="http://schemas.openxmlformats.org/officeDocument/2006/relationships/image" Target="../media/image1888.png"/><Relationship Id="rId352" Type="http://schemas.openxmlformats.org/officeDocument/2006/relationships/image" Target="../media/image1970.png"/><Relationship Id="rId394" Type="http://schemas.openxmlformats.org/officeDocument/2006/relationships/image" Target="../media/image1990.png"/><Relationship Id="rId408" Type="http://schemas.openxmlformats.org/officeDocument/2006/relationships/image" Target="../media/image1997.png"/><Relationship Id="rId615" Type="http://schemas.openxmlformats.org/officeDocument/2006/relationships/customXml" Target="../ink/ink2261.xml"/><Relationship Id="rId212" Type="http://schemas.openxmlformats.org/officeDocument/2006/relationships/customXml" Target="../ink/ink2059.xml"/><Relationship Id="rId254" Type="http://schemas.openxmlformats.org/officeDocument/2006/relationships/customXml" Target="../ink/ink2080.xml"/><Relationship Id="rId49" Type="http://schemas.openxmlformats.org/officeDocument/2006/relationships/customXml" Target="../ink/ink1978.xml"/><Relationship Id="rId114" Type="http://schemas.openxmlformats.org/officeDocument/2006/relationships/customXml" Target="../ink/ink2010.xml"/><Relationship Id="rId296" Type="http://schemas.openxmlformats.org/officeDocument/2006/relationships/customXml" Target="../ink/ink2101.xml"/><Relationship Id="rId461" Type="http://schemas.openxmlformats.org/officeDocument/2006/relationships/customXml" Target="../ink/ink2184.xml"/><Relationship Id="rId517" Type="http://schemas.openxmlformats.org/officeDocument/2006/relationships/customXml" Target="../ink/ink2212.xml"/><Relationship Id="rId559" Type="http://schemas.openxmlformats.org/officeDocument/2006/relationships/customXml" Target="../ink/ink2233.xml"/><Relationship Id="rId60" Type="http://schemas.openxmlformats.org/officeDocument/2006/relationships/image" Target="../media/image1828.png"/><Relationship Id="rId156" Type="http://schemas.openxmlformats.org/officeDocument/2006/relationships/customXml" Target="../ink/ink2031.xml"/><Relationship Id="rId198" Type="http://schemas.openxmlformats.org/officeDocument/2006/relationships/customXml" Target="../ink/ink2052.xml"/><Relationship Id="rId321" Type="http://schemas.openxmlformats.org/officeDocument/2006/relationships/customXml" Target="../ink/ink2114.xml"/><Relationship Id="rId363" Type="http://schemas.openxmlformats.org/officeDocument/2006/relationships/customXml" Target="../ink/ink2135.xml"/><Relationship Id="rId419" Type="http://schemas.openxmlformats.org/officeDocument/2006/relationships/customXml" Target="../ink/ink2163.xml"/><Relationship Id="rId570" Type="http://schemas.openxmlformats.org/officeDocument/2006/relationships/image" Target="../media/image2077.png"/><Relationship Id="rId223" Type="http://schemas.openxmlformats.org/officeDocument/2006/relationships/image" Target="../media/image1906.png"/><Relationship Id="rId430" Type="http://schemas.openxmlformats.org/officeDocument/2006/relationships/image" Target="../media/image2008.png"/><Relationship Id="rId18" Type="http://schemas.openxmlformats.org/officeDocument/2006/relationships/image" Target="../media/image1807.png"/><Relationship Id="rId265" Type="http://schemas.openxmlformats.org/officeDocument/2006/relationships/image" Target="../media/image1927.png"/><Relationship Id="rId472" Type="http://schemas.openxmlformats.org/officeDocument/2006/relationships/image" Target="../media/image2029.png"/><Relationship Id="rId528" Type="http://schemas.openxmlformats.org/officeDocument/2006/relationships/image" Target="../media/image2056.png"/><Relationship Id="rId125" Type="http://schemas.openxmlformats.org/officeDocument/2006/relationships/image" Target="../media/image1859.png"/><Relationship Id="rId167" Type="http://schemas.openxmlformats.org/officeDocument/2006/relationships/image" Target="../media/image1879.png"/><Relationship Id="rId332" Type="http://schemas.openxmlformats.org/officeDocument/2006/relationships/image" Target="../media/image1960.png"/><Relationship Id="rId374" Type="http://schemas.openxmlformats.org/officeDocument/2006/relationships/image" Target="../media/image1980.png"/><Relationship Id="rId581" Type="http://schemas.openxmlformats.org/officeDocument/2006/relationships/customXml" Target="../ink/ink2244.xml"/><Relationship Id="rId71" Type="http://schemas.openxmlformats.org/officeDocument/2006/relationships/customXml" Target="../ink/ink1989.xml"/><Relationship Id="rId234" Type="http://schemas.openxmlformats.org/officeDocument/2006/relationships/customXml" Target="../ink/ink2070.xml"/><Relationship Id="rId2" Type="http://schemas.openxmlformats.org/officeDocument/2006/relationships/image" Target="../media/image1799.emf"/><Relationship Id="rId29" Type="http://schemas.openxmlformats.org/officeDocument/2006/relationships/customXml" Target="../ink/ink1968.xml"/><Relationship Id="rId276" Type="http://schemas.openxmlformats.org/officeDocument/2006/relationships/customXml" Target="../ink/ink2091.xml"/><Relationship Id="rId441" Type="http://schemas.openxmlformats.org/officeDocument/2006/relationships/customXml" Target="../ink/ink2174.xml"/><Relationship Id="rId483" Type="http://schemas.openxmlformats.org/officeDocument/2006/relationships/customXml" Target="../ink/ink2195.xml"/><Relationship Id="rId539" Type="http://schemas.openxmlformats.org/officeDocument/2006/relationships/customXml" Target="../ink/ink2223.xml"/><Relationship Id="rId40" Type="http://schemas.openxmlformats.org/officeDocument/2006/relationships/image" Target="../media/image1818.png"/><Relationship Id="rId136" Type="http://schemas.openxmlformats.org/officeDocument/2006/relationships/customXml" Target="../ink/ink2021.xml"/><Relationship Id="rId178" Type="http://schemas.openxmlformats.org/officeDocument/2006/relationships/customXml" Target="../ink/ink2042.xml"/><Relationship Id="rId301" Type="http://schemas.openxmlformats.org/officeDocument/2006/relationships/image" Target="../media/image1945.png"/><Relationship Id="rId343" Type="http://schemas.openxmlformats.org/officeDocument/2006/relationships/customXml" Target="../ink/ink2125.xml"/><Relationship Id="rId550" Type="http://schemas.openxmlformats.org/officeDocument/2006/relationships/image" Target="../media/image2067.png"/><Relationship Id="rId82" Type="http://schemas.openxmlformats.org/officeDocument/2006/relationships/image" Target="../media/image1839.png"/><Relationship Id="rId203" Type="http://schemas.openxmlformats.org/officeDocument/2006/relationships/image" Target="../media/image1896.png"/><Relationship Id="rId385" Type="http://schemas.openxmlformats.org/officeDocument/2006/relationships/customXml" Target="../ink/ink2146.xml"/><Relationship Id="rId592" Type="http://schemas.openxmlformats.org/officeDocument/2006/relationships/image" Target="../media/image2088.png"/><Relationship Id="rId606" Type="http://schemas.openxmlformats.org/officeDocument/2006/relationships/image" Target="../media/image2095.png"/><Relationship Id="rId245" Type="http://schemas.openxmlformats.org/officeDocument/2006/relationships/image" Target="../media/image1917.png"/><Relationship Id="rId287" Type="http://schemas.openxmlformats.org/officeDocument/2006/relationships/image" Target="../media/image1938.png"/><Relationship Id="rId410" Type="http://schemas.openxmlformats.org/officeDocument/2006/relationships/image" Target="../media/image1998.png"/><Relationship Id="rId452" Type="http://schemas.openxmlformats.org/officeDocument/2006/relationships/image" Target="../media/image2019.png"/><Relationship Id="rId494" Type="http://schemas.openxmlformats.org/officeDocument/2006/relationships/image" Target="../media/image2040.png"/><Relationship Id="rId508" Type="http://schemas.openxmlformats.org/officeDocument/2006/relationships/image" Target="../media/image2046.png"/><Relationship Id="rId105" Type="http://schemas.openxmlformats.org/officeDocument/2006/relationships/customXml" Target="../ink/ink2006.xml"/><Relationship Id="rId147" Type="http://schemas.openxmlformats.org/officeDocument/2006/relationships/image" Target="../media/image1870.png"/><Relationship Id="rId312" Type="http://schemas.openxmlformats.org/officeDocument/2006/relationships/image" Target="../media/image1950.png"/><Relationship Id="rId354" Type="http://schemas.openxmlformats.org/officeDocument/2006/relationships/image" Target="../media/image1971.png"/><Relationship Id="rId51" Type="http://schemas.openxmlformats.org/officeDocument/2006/relationships/customXml" Target="../ink/ink1979.xml"/><Relationship Id="rId93" Type="http://schemas.openxmlformats.org/officeDocument/2006/relationships/customXml" Target="../ink/ink2000.xml"/><Relationship Id="rId189" Type="http://schemas.openxmlformats.org/officeDocument/2006/relationships/image" Target="../media/image1889.png"/><Relationship Id="rId396" Type="http://schemas.openxmlformats.org/officeDocument/2006/relationships/image" Target="../media/image1991.png"/><Relationship Id="rId561" Type="http://schemas.openxmlformats.org/officeDocument/2006/relationships/customXml" Target="../ink/ink2234.xml"/><Relationship Id="rId617" Type="http://schemas.openxmlformats.org/officeDocument/2006/relationships/customXml" Target="../ink/ink2262.xml"/><Relationship Id="rId214" Type="http://schemas.openxmlformats.org/officeDocument/2006/relationships/customXml" Target="../ink/ink2060.xml"/><Relationship Id="rId256" Type="http://schemas.openxmlformats.org/officeDocument/2006/relationships/customXml" Target="../ink/ink2081.xml"/><Relationship Id="rId298" Type="http://schemas.openxmlformats.org/officeDocument/2006/relationships/customXml" Target="../ink/ink2102.xml"/><Relationship Id="rId421" Type="http://schemas.openxmlformats.org/officeDocument/2006/relationships/customXml" Target="../ink/ink2164.xml"/><Relationship Id="rId463" Type="http://schemas.openxmlformats.org/officeDocument/2006/relationships/customXml" Target="../ink/ink2185.xml"/><Relationship Id="rId519" Type="http://schemas.openxmlformats.org/officeDocument/2006/relationships/customXml" Target="../ink/ink2213.xml"/><Relationship Id="rId116" Type="http://schemas.openxmlformats.org/officeDocument/2006/relationships/customXml" Target="../ink/ink2011.xml"/><Relationship Id="rId158" Type="http://schemas.openxmlformats.org/officeDocument/2006/relationships/customXml" Target="../ink/ink2032.xml"/><Relationship Id="rId323" Type="http://schemas.openxmlformats.org/officeDocument/2006/relationships/customXml" Target="../ink/ink2115.xml"/><Relationship Id="rId530" Type="http://schemas.openxmlformats.org/officeDocument/2006/relationships/image" Target="../media/image2057.png"/><Relationship Id="rId20" Type="http://schemas.openxmlformats.org/officeDocument/2006/relationships/image" Target="../media/image1808.png"/><Relationship Id="rId62" Type="http://schemas.openxmlformats.org/officeDocument/2006/relationships/image" Target="../media/image1829.png"/><Relationship Id="rId365" Type="http://schemas.openxmlformats.org/officeDocument/2006/relationships/customXml" Target="../ink/ink2136.xml"/><Relationship Id="rId572" Type="http://schemas.openxmlformats.org/officeDocument/2006/relationships/image" Target="../media/image2078.png"/><Relationship Id="rId225" Type="http://schemas.openxmlformats.org/officeDocument/2006/relationships/image" Target="../media/image1907.png"/><Relationship Id="rId267" Type="http://schemas.openxmlformats.org/officeDocument/2006/relationships/image" Target="../media/image1928.png"/><Relationship Id="rId432" Type="http://schemas.openxmlformats.org/officeDocument/2006/relationships/image" Target="../media/image2009.png"/><Relationship Id="rId474" Type="http://schemas.openxmlformats.org/officeDocument/2006/relationships/image" Target="../media/image2030.png"/><Relationship Id="rId127" Type="http://schemas.openxmlformats.org/officeDocument/2006/relationships/image" Target="../media/image1860.png"/><Relationship Id="rId31" Type="http://schemas.openxmlformats.org/officeDocument/2006/relationships/customXml" Target="../ink/ink1969.xml"/><Relationship Id="rId73" Type="http://schemas.openxmlformats.org/officeDocument/2006/relationships/customXml" Target="../ink/ink1990.xml"/><Relationship Id="rId169" Type="http://schemas.openxmlformats.org/officeDocument/2006/relationships/image" Target="../media/image1880.png"/><Relationship Id="rId334" Type="http://schemas.openxmlformats.org/officeDocument/2006/relationships/image" Target="../media/image1961.png"/><Relationship Id="rId376" Type="http://schemas.openxmlformats.org/officeDocument/2006/relationships/image" Target="../media/image1981.png"/><Relationship Id="rId541" Type="http://schemas.openxmlformats.org/officeDocument/2006/relationships/customXml" Target="../ink/ink2224.xml"/><Relationship Id="rId583" Type="http://schemas.openxmlformats.org/officeDocument/2006/relationships/customXml" Target="../ink/ink2245.xml"/><Relationship Id="rId4" Type="http://schemas.openxmlformats.org/officeDocument/2006/relationships/image" Target="../media/image1800.png"/><Relationship Id="rId180" Type="http://schemas.openxmlformats.org/officeDocument/2006/relationships/customXml" Target="../ink/ink2043.xml"/><Relationship Id="rId236" Type="http://schemas.openxmlformats.org/officeDocument/2006/relationships/customXml" Target="../ink/ink2071.xml"/><Relationship Id="rId278" Type="http://schemas.openxmlformats.org/officeDocument/2006/relationships/customXml" Target="../ink/ink2092.xml"/><Relationship Id="rId401" Type="http://schemas.openxmlformats.org/officeDocument/2006/relationships/customXml" Target="../ink/ink2154.xml"/><Relationship Id="rId443" Type="http://schemas.openxmlformats.org/officeDocument/2006/relationships/customXml" Target="../ink/ink2175.xml"/><Relationship Id="rId303" Type="http://schemas.openxmlformats.org/officeDocument/2006/relationships/customXml" Target="../ink/ink2105.xml"/><Relationship Id="rId485" Type="http://schemas.openxmlformats.org/officeDocument/2006/relationships/customXml" Target="../ink/ink2196.xml"/><Relationship Id="rId42" Type="http://schemas.openxmlformats.org/officeDocument/2006/relationships/image" Target="../media/image1819.png"/><Relationship Id="rId84" Type="http://schemas.openxmlformats.org/officeDocument/2006/relationships/image" Target="../media/image1840.png"/><Relationship Id="rId138" Type="http://schemas.openxmlformats.org/officeDocument/2006/relationships/customXml" Target="../ink/ink2022.xml"/><Relationship Id="rId345" Type="http://schemas.openxmlformats.org/officeDocument/2006/relationships/customXml" Target="../ink/ink2126.xml"/><Relationship Id="rId387" Type="http://schemas.openxmlformats.org/officeDocument/2006/relationships/customXml" Target="../ink/ink2147.xml"/><Relationship Id="rId510" Type="http://schemas.openxmlformats.org/officeDocument/2006/relationships/image" Target="../media/image2047.png"/><Relationship Id="rId552" Type="http://schemas.openxmlformats.org/officeDocument/2006/relationships/image" Target="../media/image2068.png"/><Relationship Id="rId594" Type="http://schemas.openxmlformats.org/officeDocument/2006/relationships/image" Target="../media/image2089.png"/><Relationship Id="rId608" Type="http://schemas.openxmlformats.org/officeDocument/2006/relationships/image" Target="../media/image2096.png"/><Relationship Id="rId191" Type="http://schemas.openxmlformats.org/officeDocument/2006/relationships/image" Target="../media/image1890.png"/><Relationship Id="rId205" Type="http://schemas.openxmlformats.org/officeDocument/2006/relationships/image" Target="../media/image1897.png"/><Relationship Id="rId247" Type="http://schemas.openxmlformats.org/officeDocument/2006/relationships/image" Target="../media/image1918.png"/><Relationship Id="rId412" Type="http://schemas.openxmlformats.org/officeDocument/2006/relationships/image" Target="../media/image1999.png"/><Relationship Id="rId107" Type="http://schemas.openxmlformats.org/officeDocument/2006/relationships/customXml" Target="../ink/ink2007.xml"/><Relationship Id="rId289" Type="http://schemas.openxmlformats.org/officeDocument/2006/relationships/image" Target="../media/image1939.png"/><Relationship Id="rId454" Type="http://schemas.openxmlformats.org/officeDocument/2006/relationships/image" Target="../media/image2020.png"/><Relationship Id="rId496" Type="http://schemas.openxmlformats.org/officeDocument/2006/relationships/image" Target="../media/image2041.png"/><Relationship Id="rId11" Type="http://schemas.openxmlformats.org/officeDocument/2006/relationships/customXml" Target="../ink/ink1959.xml"/><Relationship Id="rId53" Type="http://schemas.openxmlformats.org/officeDocument/2006/relationships/customXml" Target="../ink/ink1980.xml"/><Relationship Id="rId149" Type="http://schemas.openxmlformats.org/officeDocument/2006/relationships/image" Target="../media/image1871.png"/><Relationship Id="rId314" Type="http://schemas.openxmlformats.org/officeDocument/2006/relationships/image" Target="../media/image1951.png"/><Relationship Id="rId356" Type="http://schemas.openxmlformats.org/officeDocument/2006/relationships/image" Target="../media/image1605.png"/><Relationship Id="rId398" Type="http://schemas.openxmlformats.org/officeDocument/2006/relationships/image" Target="../media/image1992.png"/><Relationship Id="rId521" Type="http://schemas.openxmlformats.org/officeDocument/2006/relationships/customXml" Target="../ink/ink2214.xml"/><Relationship Id="rId563" Type="http://schemas.openxmlformats.org/officeDocument/2006/relationships/customXml" Target="../ink/ink2235.xml"/><Relationship Id="rId619" Type="http://schemas.openxmlformats.org/officeDocument/2006/relationships/customXml" Target="../ink/ink2263.xml"/><Relationship Id="rId95" Type="http://schemas.openxmlformats.org/officeDocument/2006/relationships/customXml" Target="../ink/ink2001.xml"/><Relationship Id="rId160" Type="http://schemas.openxmlformats.org/officeDocument/2006/relationships/customXml" Target="../ink/ink2033.xml"/><Relationship Id="rId216" Type="http://schemas.openxmlformats.org/officeDocument/2006/relationships/customXml" Target="../ink/ink2061.xml"/><Relationship Id="rId423" Type="http://schemas.openxmlformats.org/officeDocument/2006/relationships/customXml" Target="../ink/ink2165.xml"/><Relationship Id="rId258" Type="http://schemas.openxmlformats.org/officeDocument/2006/relationships/customXml" Target="../ink/ink2082.xml"/><Relationship Id="rId465" Type="http://schemas.openxmlformats.org/officeDocument/2006/relationships/customXml" Target="../ink/ink2186.xml"/><Relationship Id="rId22" Type="http://schemas.openxmlformats.org/officeDocument/2006/relationships/image" Target="../media/image1809.png"/><Relationship Id="rId64" Type="http://schemas.openxmlformats.org/officeDocument/2006/relationships/image" Target="../media/image1830.png"/><Relationship Id="rId118" Type="http://schemas.openxmlformats.org/officeDocument/2006/relationships/customXml" Target="../ink/ink2012.xml"/><Relationship Id="rId325" Type="http://schemas.openxmlformats.org/officeDocument/2006/relationships/customXml" Target="../ink/ink2116.xml"/><Relationship Id="rId367" Type="http://schemas.openxmlformats.org/officeDocument/2006/relationships/customXml" Target="../ink/ink2137.xml"/><Relationship Id="rId532" Type="http://schemas.openxmlformats.org/officeDocument/2006/relationships/image" Target="../media/image2058.png"/><Relationship Id="rId574" Type="http://schemas.openxmlformats.org/officeDocument/2006/relationships/image" Target="../media/image2079.png"/><Relationship Id="rId171" Type="http://schemas.openxmlformats.org/officeDocument/2006/relationships/image" Target="../media/image1881.png"/><Relationship Id="rId227" Type="http://schemas.openxmlformats.org/officeDocument/2006/relationships/image" Target="../media/image1908.png"/><Relationship Id="rId269" Type="http://schemas.openxmlformats.org/officeDocument/2006/relationships/image" Target="../media/image1929.png"/><Relationship Id="rId434" Type="http://schemas.openxmlformats.org/officeDocument/2006/relationships/image" Target="../media/image2010.png"/><Relationship Id="rId476" Type="http://schemas.openxmlformats.org/officeDocument/2006/relationships/image" Target="../media/image2031.png"/><Relationship Id="rId33" Type="http://schemas.openxmlformats.org/officeDocument/2006/relationships/customXml" Target="../ink/ink1970.xml"/><Relationship Id="rId129" Type="http://schemas.openxmlformats.org/officeDocument/2006/relationships/image" Target="../media/image1861.png"/><Relationship Id="rId280" Type="http://schemas.openxmlformats.org/officeDocument/2006/relationships/customXml" Target="../ink/ink2093.xml"/><Relationship Id="rId336" Type="http://schemas.openxmlformats.org/officeDocument/2006/relationships/image" Target="../media/image1962.png"/><Relationship Id="rId501" Type="http://schemas.openxmlformats.org/officeDocument/2006/relationships/customXml" Target="../ink/ink2204.xml"/><Relationship Id="rId543" Type="http://schemas.openxmlformats.org/officeDocument/2006/relationships/customXml" Target="../ink/ink2225.xml"/><Relationship Id="rId75" Type="http://schemas.openxmlformats.org/officeDocument/2006/relationships/customXml" Target="../ink/ink1991.xml"/><Relationship Id="rId140" Type="http://schemas.openxmlformats.org/officeDocument/2006/relationships/customXml" Target="../ink/ink2023.xml"/><Relationship Id="rId182" Type="http://schemas.openxmlformats.org/officeDocument/2006/relationships/customXml" Target="../ink/ink2044.xml"/><Relationship Id="rId378" Type="http://schemas.openxmlformats.org/officeDocument/2006/relationships/image" Target="../media/image1982.png"/><Relationship Id="rId403" Type="http://schemas.openxmlformats.org/officeDocument/2006/relationships/customXml" Target="../ink/ink2155.xml"/><Relationship Id="rId585" Type="http://schemas.openxmlformats.org/officeDocument/2006/relationships/customXml" Target="../ink/ink2246.xml"/><Relationship Id="rId6" Type="http://schemas.openxmlformats.org/officeDocument/2006/relationships/image" Target="../media/image1801.png"/><Relationship Id="rId238" Type="http://schemas.openxmlformats.org/officeDocument/2006/relationships/customXml" Target="../ink/ink2072.xml"/><Relationship Id="rId445" Type="http://schemas.openxmlformats.org/officeDocument/2006/relationships/customXml" Target="../ink/ink2176.xml"/><Relationship Id="rId487" Type="http://schemas.openxmlformats.org/officeDocument/2006/relationships/customXml" Target="../ink/ink2197.xml"/><Relationship Id="rId610" Type="http://schemas.openxmlformats.org/officeDocument/2006/relationships/image" Target="../media/image2097.png"/><Relationship Id="rId291" Type="http://schemas.openxmlformats.org/officeDocument/2006/relationships/image" Target="../media/image1940.png"/><Relationship Id="rId305" Type="http://schemas.openxmlformats.org/officeDocument/2006/relationships/customXml" Target="../ink/ink2106.xml"/><Relationship Id="rId347" Type="http://schemas.openxmlformats.org/officeDocument/2006/relationships/customXml" Target="../ink/ink2127.xml"/><Relationship Id="rId512" Type="http://schemas.openxmlformats.org/officeDocument/2006/relationships/image" Target="../media/image2048.png"/><Relationship Id="rId44" Type="http://schemas.openxmlformats.org/officeDocument/2006/relationships/image" Target="../media/image1820.png"/><Relationship Id="rId86" Type="http://schemas.openxmlformats.org/officeDocument/2006/relationships/image" Target="../media/image1841.png"/><Relationship Id="rId151" Type="http://schemas.openxmlformats.org/officeDocument/2006/relationships/image" Target="../media/image1872.png"/><Relationship Id="rId389" Type="http://schemas.openxmlformats.org/officeDocument/2006/relationships/customXml" Target="../ink/ink2148.xml"/><Relationship Id="rId554" Type="http://schemas.openxmlformats.org/officeDocument/2006/relationships/image" Target="../media/image2069.png"/><Relationship Id="rId596" Type="http://schemas.openxmlformats.org/officeDocument/2006/relationships/image" Target="../media/image2090.png"/><Relationship Id="rId193" Type="http://schemas.openxmlformats.org/officeDocument/2006/relationships/image" Target="../media/image1891.png"/><Relationship Id="rId207" Type="http://schemas.openxmlformats.org/officeDocument/2006/relationships/image" Target="../media/image1898.png"/><Relationship Id="rId249" Type="http://schemas.openxmlformats.org/officeDocument/2006/relationships/image" Target="../media/image1919.png"/><Relationship Id="rId414" Type="http://schemas.openxmlformats.org/officeDocument/2006/relationships/image" Target="../media/image2000.png"/><Relationship Id="rId456" Type="http://schemas.openxmlformats.org/officeDocument/2006/relationships/image" Target="../media/image2021.png"/><Relationship Id="rId498" Type="http://schemas.openxmlformats.org/officeDocument/2006/relationships/image" Target="../media/image2042.png"/><Relationship Id="rId13" Type="http://schemas.openxmlformats.org/officeDocument/2006/relationships/customXml" Target="../ink/ink1960.xml"/><Relationship Id="rId109" Type="http://schemas.openxmlformats.org/officeDocument/2006/relationships/image" Target="../media/image280.png"/><Relationship Id="rId260" Type="http://schemas.openxmlformats.org/officeDocument/2006/relationships/customXml" Target="../ink/ink2083.xml"/><Relationship Id="rId316" Type="http://schemas.openxmlformats.org/officeDocument/2006/relationships/image" Target="../media/image1952.png"/><Relationship Id="rId523" Type="http://schemas.openxmlformats.org/officeDocument/2006/relationships/customXml" Target="../ink/ink2215.xml"/><Relationship Id="rId55" Type="http://schemas.openxmlformats.org/officeDocument/2006/relationships/customXml" Target="../ink/ink1981.xml"/><Relationship Id="rId97" Type="http://schemas.openxmlformats.org/officeDocument/2006/relationships/customXml" Target="../ink/ink2002.xml"/><Relationship Id="rId120" Type="http://schemas.openxmlformats.org/officeDocument/2006/relationships/customXml" Target="../ink/ink2013.xml"/><Relationship Id="rId358" Type="http://schemas.openxmlformats.org/officeDocument/2006/relationships/image" Target="../media/image1972.png"/><Relationship Id="rId565" Type="http://schemas.openxmlformats.org/officeDocument/2006/relationships/customXml" Target="../ink/ink2236.xml"/><Relationship Id="rId162" Type="http://schemas.openxmlformats.org/officeDocument/2006/relationships/customXml" Target="../ink/ink2034.xml"/><Relationship Id="rId218" Type="http://schemas.openxmlformats.org/officeDocument/2006/relationships/customXml" Target="../ink/ink2062.xml"/><Relationship Id="rId425" Type="http://schemas.openxmlformats.org/officeDocument/2006/relationships/customXml" Target="../ink/ink2166.xml"/><Relationship Id="rId467" Type="http://schemas.openxmlformats.org/officeDocument/2006/relationships/customXml" Target="../ink/ink2187.xml"/><Relationship Id="rId271" Type="http://schemas.openxmlformats.org/officeDocument/2006/relationships/image" Target="../media/image1930.png"/><Relationship Id="rId24" Type="http://schemas.openxmlformats.org/officeDocument/2006/relationships/image" Target="../media/image1810.png"/><Relationship Id="rId66" Type="http://schemas.openxmlformats.org/officeDocument/2006/relationships/image" Target="../media/image1831.png"/><Relationship Id="rId131" Type="http://schemas.openxmlformats.org/officeDocument/2006/relationships/image" Target="../media/image1862.png"/><Relationship Id="rId327" Type="http://schemas.openxmlformats.org/officeDocument/2006/relationships/customXml" Target="../ink/ink2117.xml"/><Relationship Id="rId369" Type="http://schemas.openxmlformats.org/officeDocument/2006/relationships/customXml" Target="../ink/ink2138.xml"/><Relationship Id="rId534" Type="http://schemas.openxmlformats.org/officeDocument/2006/relationships/image" Target="../media/image2059.png"/><Relationship Id="rId576" Type="http://schemas.openxmlformats.org/officeDocument/2006/relationships/image" Target="../media/image2080.png"/><Relationship Id="rId173" Type="http://schemas.openxmlformats.org/officeDocument/2006/relationships/image" Target="../media/image1313.png"/><Relationship Id="rId229" Type="http://schemas.openxmlformats.org/officeDocument/2006/relationships/image" Target="../media/image1909.png"/><Relationship Id="rId380" Type="http://schemas.openxmlformats.org/officeDocument/2006/relationships/image" Target="../media/image1983.png"/><Relationship Id="rId436" Type="http://schemas.openxmlformats.org/officeDocument/2006/relationships/image" Target="../media/image2011.png"/><Relationship Id="rId601" Type="http://schemas.openxmlformats.org/officeDocument/2006/relationships/customXml" Target="../ink/ink2254.xml"/><Relationship Id="rId240" Type="http://schemas.openxmlformats.org/officeDocument/2006/relationships/customXml" Target="../ink/ink2073.xml"/><Relationship Id="rId478" Type="http://schemas.openxmlformats.org/officeDocument/2006/relationships/image" Target="../media/image2032.png"/><Relationship Id="rId35" Type="http://schemas.openxmlformats.org/officeDocument/2006/relationships/customXml" Target="../ink/ink1971.xml"/><Relationship Id="rId77" Type="http://schemas.openxmlformats.org/officeDocument/2006/relationships/customXml" Target="../ink/ink1992.xml"/><Relationship Id="rId100" Type="http://schemas.openxmlformats.org/officeDocument/2006/relationships/image" Target="../media/image1848.png"/><Relationship Id="rId282" Type="http://schemas.openxmlformats.org/officeDocument/2006/relationships/customXml" Target="../ink/ink2094.xml"/><Relationship Id="rId338" Type="http://schemas.openxmlformats.org/officeDocument/2006/relationships/image" Target="../media/image1963.png"/><Relationship Id="rId503" Type="http://schemas.openxmlformats.org/officeDocument/2006/relationships/customXml" Target="../ink/ink2205.xml"/><Relationship Id="rId545" Type="http://schemas.openxmlformats.org/officeDocument/2006/relationships/customXml" Target="../ink/ink2226.xml"/><Relationship Id="rId587" Type="http://schemas.openxmlformats.org/officeDocument/2006/relationships/customXml" Target="../ink/ink2247.xml"/><Relationship Id="rId8" Type="http://schemas.openxmlformats.org/officeDocument/2006/relationships/image" Target="../media/image1802.png"/><Relationship Id="rId142" Type="http://schemas.openxmlformats.org/officeDocument/2006/relationships/customXml" Target="../ink/ink2024.xml"/><Relationship Id="rId184" Type="http://schemas.openxmlformats.org/officeDocument/2006/relationships/customXml" Target="../ink/ink2045.xml"/><Relationship Id="rId391" Type="http://schemas.openxmlformats.org/officeDocument/2006/relationships/customXml" Target="../ink/ink2149.xml"/><Relationship Id="rId405" Type="http://schemas.openxmlformats.org/officeDocument/2006/relationships/customXml" Target="../ink/ink2156.xml"/><Relationship Id="rId447" Type="http://schemas.openxmlformats.org/officeDocument/2006/relationships/customXml" Target="../ink/ink2177.xml"/><Relationship Id="rId612" Type="http://schemas.openxmlformats.org/officeDocument/2006/relationships/image" Target="../media/image2098.png"/><Relationship Id="rId251" Type="http://schemas.openxmlformats.org/officeDocument/2006/relationships/image" Target="../media/image1920.png"/><Relationship Id="rId489" Type="http://schemas.openxmlformats.org/officeDocument/2006/relationships/customXml" Target="../ink/ink2198.xml"/><Relationship Id="rId46" Type="http://schemas.openxmlformats.org/officeDocument/2006/relationships/image" Target="../media/image1821.png"/><Relationship Id="rId293" Type="http://schemas.openxmlformats.org/officeDocument/2006/relationships/image" Target="../media/image1941.png"/><Relationship Id="rId307" Type="http://schemas.openxmlformats.org/officeDocument/2006/relationships/customXml" Target="../ink/ink2107.xml"/><Relationship Id="rId349" Type="http://schemas.openxmlformats.org/officeDocument/2006/relationships/customXml" Target="../ink/ink2128.xml"/><Relationship Id="rId514" Type="http://schemas.openxmlformats.org/officeDocument/2006/relationships/image" Target="../media/image2049.png"/><Relationship Id="rId556" Type="http://schemas.openxmlformats.org/officeDocument/2006/relationships/image" Target="../media/image2070.png"/><Relationship Id="rId88" Type="http://schemas.openxmlformats.org/officeDocument/2006/relationships/image" Target="../media/image1842.png"/><Relationship Id="rId111" Type="http://schemas.openxmlformats.org/officeDocument/2006/relationships/image" Target="../media/image605.png"/><Relationship Id="rId153" Type="http://schemas.openxmlformats.org/officeDocument/2006/relationships/image" Target="../media/image1873.png"/><Relationship Id="rId195" Type="http://schemas.openxmlformats.org/officeDocument/2006/relationships/image" Target="../media/image1892.png"/><Relationship Id="rId209" Type="http://schemas.openxmlformats.org/officeDocument/2006/relationships/image" Target="../media/image1899.png"/><Relationship Id="rId360" Type="http://schemas.openxmlformats.org/officeDocument/2006/relationships/image" Target="../media/image1973.png"/><Relationship Id="rId416" Type="http://schemas.openxmlformats.org/officeDocument/2006/relationships/image" Target="../media/image2001.png"/><Relationship Id="rId598" Type="http://schemas.openxmlformats.org/officeDocument/2006/relationships/image" Target="../media/image2091.png"/><Relationship Id="rId220" Type="http://schemas.openxmlformats.org/officeDocument/2006/relationships/customXml" Target="../ink/ink2063.xml"/><Relationship Id="rId458" Type="http://schemas.openxmlformats.org/officeDocument/2006/relationships/image" Target="../media/image2022.png"/><Relationship Id="rId15" Type="http://schemas.openxmlformats.org/officeDocument/2006/relationships/customXml" Target="../ink/ink1961.xml"/><Relationship Id="rId57" Type="http://schemas.openxmlformats.org/officeDocument/2006/relationships/customXml" Target="../ink/ink1982.xml"/><Relationship Id="rId262" Type="http://schemas.openxmlformats.org/officeDocument/2006/relationships/customXml" Target="../ink/ink2084.xml"/><Relationship Id="rId318" Type="http://schemas.openxmlformats.org/officeDocument/2006/relationships/image" Target="../media/image1953.png"/><Relationship Id="rId525" Type="http://schemas.openxmlformats.org/officeDocument/2006/relationships/customXml" Target="../ink/ink2216.xml"/><Relationship Id="rId567" Type="http://schemas.openxmlformats.org/officeDocument/2006/relationships/customXml" Target="../ink/ink2237.xml"/><Relationship Id="rId99" Type="http://schemas.openxmlformats.org/officeDocument/2006/relationships/customXml" Target="../ink/ink2003.xml"/><Relationship Id="rId122" Type="http://schemas.openxmlformats.org/officeDocument/2006/relationships/customXml" Target="../ink/ink2014.xml"/><Relationship Id="rId164" Type="http://schemas.openxmlformats.org/officeDocument/2006/relationships/customXml" Target="../ink/ink2035.xml"/><Relationship Id="rId371" Type="http://schemas.openxmlformats.org/officeDocument/2006/relationships/customXml" Target="../ink/ink2139.xml"/><Relationship Id="rId427" Type="http://schemas.openxmlformats.org/officeDocument/2006/relationships/customXml" Target="../ink/ink2167.xml"/><Relationship Id="rId469" Type="http://schemas.openxmlformats.org/officeDocument/2006/relationships/customXml" Target="../ink/ink2188.xml"/><Relationship Id="rId26" Type="http://schemas.openxmlformats.org/officeDocument/2006/relationships/image" Target="../media/image1811.png"/><Relationship Id="rId231" Type="http://schemas.openxmlformats.org/officeDocument/2006/relationships/image" Target="../media/image1910.png"/><Relationship Id="rId273" Type="http://schemas.openxmlformats.org/officeDocument/2006/relationships/image" Target="../media/image1931.png"/><Relationship Id="rId329" Type="http://schemas.openxmlformats.org/officeDocument/2006/relationships/customXml" Target="../ink/ink2118.xml"/><Relationship Id="rId480" Type="http://schemas.openxmlformats.org/officeDocument/2006/relationships/image" Target="../media/image2033.png"/><Relationship Id="rId536" Type="http://schemas.openxmlformats.org/officeDocument/2006/relationships/image" Target="../media/image2060.png"/><Relationship Id="rId68" Type="http://schemas.openxmlformats.org/officeDocument/2006/relationships/image" Target="../media/image1832.png"/><Relationship Id="rId133" Type="http://schemas.openxmlformats.org/officeDocument/2006/relationships/image" Target="../media/image1863.png"/><Relationship Id="rId175" Type="http://schemas.openxmlformats.org/officeDocument/2006/relationships/image" Target="../media/image1882.png"/><Relationship Id="rId340" Type="http://schemas.openxmlformats.org/officeDocument/2006/relationships/image" Target="../media/image1964.png"/><Relationship Id="rId578" Type="http://schemas.openxmlformats.org/officeDocument/2006/relationships/image" Target="../media/image2081.png"/><Relationship Id="rId200" Type="http://schemas.openxmlformats.org/officeDocument/2006/relationships/customXml" Target="../ink/ink2053.xml"/><Relationship Id="rId382" Type="http://schemas.openxmlformats.org/officeDocument/2006/relationships/image" Target="../media/image1984.png"/><Relationship Id="rId438" Type="http://schemas.openxmlformats.org/officeDocument/2006/relationships/image" Target="../media/image2012.png"/><Relationship Id="rId603" Type="http://schemas.openxmlformats.org/officeDocument/2006/relationships/customXml" Target="../ink/ink2255.xml"/><Relationship Id="rId242" Type="http://schemas.openxmlformats.org/officeDocument/2006/relationships/customXml" Target="../ink/ink2074.xml"/><Relationship Id="rId284" Type="http://schemas.openxmlformats.org/officeDocument/2006/relationships/customXml" Target="../ink/ink2095.xml"/><Relationship Id="rId491" Type="http://schemas.openxmlformats.org/officeDocument/2006/relationships/customXml" Target="../ink/ink2199.xml"/><Relationship Id="rId505" Type="http://schemas.openxmlformats.org/officeDocument/2006/relationships/customXml" Target="../ink/ink2206.xml"/><Relationship Id="rId37" Type="http://schemas.openxmlformats.org/officeDocument/2006/relationships/customXml" Target="../ink/ink1972.xml"/><Relationship Id="rId79" Type="http://schemas.openxmlformats.org/officeDocument/2006/relationships/customXml" Target="../ink/ink1993.xml"/><Relationship Id="rId102" Type="http://schemas.openxmlformats.org/officeDocument/2006/relationships/image" Target="../media/image1849.png"/><Relationship Id="rId144" Type="http://schemas.openxmlformats.org/officeDocument/2006/relationships/customXml" Target="../ink/ink2025.xml"/><Relationship Id="rId547" Type="http://schemas.openxmlformats.org/officeDocument/2006/relationships/customXml" Target="../ink/ink2227.xml"/><Relationship Id="rId589" Type="http://schemas.openxmlformats.org/officeDocument/2006/relationships/customXml" Target="../ink/ink2248.xml"/><Relationship Id="rId90" Type="http://schemas.openxmlformats.org/officeDocument/2006/relationships/image" Target="../media/image1843.png"/><Relationship Id="rId186" Type="http://schemas.openxmlformats.org/officeDocument/2006/relationships/customXml" Target="../ink/ink2046.xml"/><Relationship Id="rId351" Type="http://schemas.openxmlformats.org/officeDocument/2006/relationships/customXml" Target="../ink/ink2129.xml"/><Relationship Id="rId393" Type="http://schemas.openxmlformats.org/officeDocument/2006/relationships/customXml" Target="../ink/ink2150.xml"/><Relationship Id="rId407" Type="http://schemas.openxmlformats.org/officeDocument/2006/relationships/customXml" Target="../ink/ink2157.xml"/><Relationship Id="rId449" Type="http://schemas.openxmlformats.org/officeDocument/2006/relationships/customXml" Target="../ink/ink2178.xml"/><Relationship Id="rId614" Type="http://schemas.openxmlformats.org/officeDocument/2006/relationships/image" Target="../media/image2099.png"/><Relationship Id="rId211" Type="http://schemas.openxmlformats.org/officeDocument/2006/relationships/image" Target="../media/image1900.png"/><Relationship Id="rId253" Type="http://schemas.openxmlformats.org/officeDocument/2006/relationships/image" Target="../media/image1921.png"/><Relationship Id="rId295" Type="http://schemas.openxmlformats.org/officeDocument/2006/relationships/image" Target="../media/image1942.png"/><Relationship Id="rId309" Type="http://schemas.openxmlformats.org/officeDocument/2006/relationships/customXml" Target="../ink/ink2108.xml"/><Relationship Id="rId460" Type="http://schemas.openxmlformats.org/officeDocument/2006/relationships/image" Target="../media/image2023.png"/><Relationship Id="rId516" Type="http://schemas.openxmlformats.org/officeDocument/2006/relationships/image" Target="../media/image2050.png"/><Relationship Id="rId48" Type="http://schemas.openxmlformats.org/officeDocument/2006/relationships/image" Target="../media/image1822.png"/><Relationship Id="rId113" Type="http://schemas.openxmlformats.org/officeDocument/2006/relationships/image" Target="../media/image1853.png"/><Relationship Id="rId320" Type="http://schemas.openxmlformats.org/officeDocument/2006/relationships/image" Target="../media/image1954.png"/><Relationship Id="rId558" Type="http://schemas.openxmlformats.org/officeDocument/2006/relationships/image" Target="../media/image2071.png"/><Relationship Id="rId155" Type="http://schemas.openxmlformats.org/officeDocument/2006/relationships/image" Target="../media/image1874.png"/><Relationship Id="rId197" Type="http://schemas.openxmlformats.org/officeDocument/2006/relationships/image" Target="../media/image1893.png"/><Relationship Id="rId362" Type="http://schemas.openxmlformats.org/officeDocument/2006/relationships/image" Target="../media/image1974.png"/><Relationship Id="rId418" Type="http://schemas.openxmlformats.org/officeDocument/2006/relationships/image" Target="../media/image2002.png"/><Relationship Id="rId222" Type="http://schemas.openxmlformats.org/officeDocument/2006/relationships/customXml" Target="../ink/ink2064.xml"/><Relationship Id="rId264" Type="http://schemas.openxmlformats.org/officeDocument/2006/relationships/customXml" Target="../ink/ink2085.xml"/><Relationship Id="rId471" Type="http://schemas.openxmlformats.org/officeDocument/2006/relationships/customXml" Target="../ink/ink2189.xml"/><Relationship Id="rId17" Type="http://schemas.openxmlformats.org/officeDocument/2006/relationships/customXml" Target="../ink/ink1962.xml"/><Relationship Id="rId59" Type="http://schemas.openxmlformats.org/officeDocument/2006/relationships/customXml" Target="../ink/ink1983.xml"/><Relationship Id="rId124" Type="http://schemas.openxmlformats.org/officeDocument/2006/relationships/customXml" Target="../ink/ink2015.xml"/><Relationship Id="rId527" Type="http://schemas.openxmlformats.org/officeDocument/2006/relationships/customXml" Target="../ink/ink2217.xml"/><Relationship Id="rId569" Type="http://schemas.openxmlformats.org/officeDocument/2006/relationships/customXml" Target="../ink/ink2238.xml"/><Relationship Id="rId70" Type="http://schemas.openxmlformats.org/officeDocument/2006/relationships/image" Target="../media/image1833.png"/><Relationship Id="rId166" Type="http://schemas.openxmlformats.org/officeDocument/2006/relationships/customXml" Target="../ink/ink2036.xml"/><Relationship Id="rId331" Type="http://schemas.openxmlformats.org/officeDocument/2006/relationships/customXml" Target="../ink/ink2119.xml"/><Relationship Id="rId373" Type="http://schemas.openxmlformats.org/officeDocument/2006/relationships/customXml" Target="../ink/ink2140.xml"/><Relationship Id="rId429" Type="http://schemas.openxmlformats.org/officeDocument/2006/relationships/customXml" Target="../ink/ink2168.xml"/><Relationship Id="rId580" Type="http://schemas.openxmlformats.org/officeDocument/2006/relationships/image" Target="../media/image208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911.png"/><Relationship Id="rId440" Type="http://schemas.openxmlformats.org/officeDocument/2006/relationships/image" Target="../media/image2013.png"/><Relationship Id="rId28" Type="http://schemas.openxmlformats.org/officeDocument/2006/relationships/image" Target="../media/image1812.png"/><Relationship Id="rId275" Type="http://schemas.openxmlformats.org/officeDocument/2006/relationships/image" Target="../media/image1932.png"/><Relationship Id="rId300" Type="http://schemas.openxmlformats.org/officeDocument/2006/relationships/customXml" Target="../ink/ink2103.xml"/><Relationship Id="rId482" Type="http://schemas.openxmlformats.org/officeDocument/2006/relationships/image" Target="../media/image2034.png"/><Relationship Id="rId538" Type="http://schemas.openxmlformats.org/officeDocument/2006/relationships/image" Target="../media/image2061.png"/><Relationship Id="rId81" Type="http://schemas.openxmlformats.org/officeDocument/2006/relationships/customXml" Target="../ink/ink1994.xml"/><Relationship Id="rId135" Type="http://schemas.openxmlformats.org/officeDocument/2006/relationships/image" Target="../media/image1864.png"/><Relationship Id="rId177" Type="http://schemas.openxmlformats.org/officeDocument/2006/relationships/image" Target="../media/image1883.png"/><Relationship Id="rId342" Type="http://schemas.openxmlformats.org/officeDocument/2006/relationships/image" Target="../media/image1965.png"/><Relationship Id="rId384" Type="http://schemas.openxmlformats.org/officeDocument/2006/relationships/image" Target="../media/image1985.png"/><Relationship Id="rId591" Type="http://schemas.openxmlformats.org/officeDocument/2006/relationships/customXml" Target="../ink/ink2249.xml"/><Relationship Id="rId605" Type="http://schemas.openxmlformats.org/officeDocument/2006/relationships/customXml" Target="../ink/ink2256.xml"/><Relationship Id="rId202" Type="http://schemas.openxmlformats.org/officeDocument/2006/relationships/customXml" Target="../ink/ink2054.xml"/><Relationship Id="rId244" Type="http://schemas.openxmlformats.org/officeDocument/2006/relationships/customXml" Target="../ink/ink2075.xml"/><Relationship Id="rId39" Type="http://schemas.openxmlformats.org/officeDocument/2006/relationships/customXml" Target="../ink/ink1973.xml"/><Relationship Id="rId286" Type="http://schemas.openxmlformats.org/officeDocument/2006/relationships/customXml" Target="../ink/ink2096.xml"/><Relationship Id="rId451" Type="http://schemas.openxmlformats.org/officeDocument/2006/relationships/customXml" Target="../ink/ink2179.xml"/><Relationship Id="rId493" Type="http://schemas.openxmlformats.org/officeDocument/2006/relationships/customXml" Target="../ink/ink2200.xml"/><Relationship Id="rId507" Type="http://schemas.openxmlformats.org/officeDocument/2006/relationships/customXml" Target="../ink/ink2207.xml"/><Relationship Id="rId549" Type="http://schemas.openxmlformats.org/officeDocument/2006/relationships/customXml" Target="../ink/ink2228.xml"/><Relationship Id="rId50" Type="http://schemas.openxmlformats.org/officeDocument/2006/relationships/image" Target="../media/image1823.png"/><Relationship Id="rId104" Type="http://schemas.openxmlformats.org/officeDocument/2006/relationships/image" Target="../media/image1850.png"/><Relationship Id="rId146" Type="http://schemas.openxmlformats.org/officeDocument/2006/relationships/customXml" Target="../ink/ink2026.xml"/><Relationship Id="rId188" Type="http://schemas.openxmlformats.org/officeDocument/2006/relationships/customXml" Target="../ink/ink2047.xml"/><Relationship Id="rId311" Type="http://schemas.openxmlformats.org/officeDocument/2006/relationships/customXml" Target="../ink/ink2109.xml"/><Relationship Id="rId353" Type="http://schemas.openxmlformats.org/officeDocument/2006/relationships/customXml" Target="../ink/ink2130.xml"/><Relationship Id="rId395" Type="http://schemas.openxmlformats.org/officeDocument/2006/relationships/customXml" Target="../ink/ink2151.xml"/><Relationship Id="rId409" Type="http://schemas.openxmlformats.org/officeDocument/2006/relationships/customXml" Target="../ink/ink2158.xml"/><Relationship Id="rId560" Type="http://schemas.openxmlformats.org/officeDocument/2006/relationships/image" Target="../media/image2072.png"/><Relationship Id="rId92" Type="http://schemas.openxmlformats.org/officeDocument/2006/relationships/image" Target="../media/image1844.png"/><Relationship Id="rId213" Type="http://schemas.openxmlformats.org/officeDocument/2006/relationships/image" Target="../media/image1901.png"/><Relationship Id="rId420" Type="http://schemas.openxmlformats.org/officeDocument/2006/relationships/image" Target="../media/image2003.png"/><Relationship Id="rId616" Type="http://schemas.openxmlformats.org/officeDocument/2006/relationships/image" Target="../media/image2100.png"/><Relationship Id="rId255" Type="http://schemas.openxmlformats.org/officeDocument/2006/relationships/image" Target="../media/image1922.png"/><Relationship Id="rId297" Type="http://schemas.openxmlformats.org/officeDocument/2006/relationships/image" Target="../media/image1943.png"/><Relationship Id="rId462" Type="http://schemas.openxmlformats.org/officeDocument/2006/relationships/image" Target="../media/image2024.png"/><Relationship Id="rId518" Type="http://schemas.openxmlformats.org/officeDocument/2006/relationships/image" Target="../media/image2051.png"/><Relationship Id="rId115" Type="http://schemas.openxmlformats.org/officeDocument/2006/relationships/image" Target="../media/image1854.png"/><Relationship Id="rId157" Type="http://schemas.openxmlformats.org/officeDocument/2006/relationships/image" Target="../media/image1875.png"/><Relationship Id="rId322" Type="http://schemas.openxmlformats.org/officeDocument/2006/relationships/image" Target="../media/image1955.png"/><Relationship Id="rId364" Type="http://schemas.openxmlformats.org/officeDocument/2006/relationships/image" Target="../media/image1975.png"/><Relationship Id="rId61" Type="http://schemas.openxmlformats.org/officeDocument/2006/relationships/customXml" Target="../ink/ink1984.xml"/><Relationship Id="rId199" Type="http://schemas.openxmlformats.org/officeDocument/2006/relationships/image" Target="../media/image1894.png"/><Relationship Id="rId571" Type="http://schemas.openxmlformats.org/officeDocument/2006/relationships/customXml" Target="../ink/ink2239.xml"/><Relationship Id="rId19" Type="http://schemas.openxmlformats.org/officeDocument/2006/relationships/customXml" Target="../ink/ink1963.xml"/><Relationship Id="rId224" Type="http://schemas.openxmlformats.org/officeDocument/2006/relationships/customXml" Target="../ink/ink2065.xml"/><Relationship Id="rId266" Type="http://schemas.openxmlformats.org/officeDocument/2006/relationships/customXml" Target="../ink/ink2086.xml"/><Relationship Id="rId431" Type="http://schemas.openxmlformats.org/officeDocument/2006/relationships/customXml" Target="../ink/ink2169.xml"/><Relationship Id="rId473" Type="http://schemas.openxmlformats.org/officeDocument/2006/relationships/customXml" Target="../ink/ink2190.xml"/><Relationship Id="rId529" Type="http://schemas.openxmlformats.org/officeDocument/2006/relationships/customXml" Target="../ink/ink2218.xml"/><Relationship Id="rId30" Type="http://schemas.openxmlformats.org/officeDocument/2006/relationships/image" Target="../media/image1813.png"/><Relationship Id="rId126" Type="http://schemas.openxmlformats.org/officeDocument/2006/relationships/customXml" Target="../ink/ink2016.xml"/><Relationship Id="rId168" Type="http://schemas.openxmlformats.org/officeDocument/2006/relationships/customXml" Target="../ink/ink2037.xml"/><Relationship Id="rId333" Type="http://schemas.openxmlformats.org/officeDocument/2006/relationships/customXml" Target="../ink/ink2120.xml"/><Relationship Id="rId540" Type="http://schemas.openxmlformats.org/officeDocument/2006/relationships/image" Target="../media/image2062.png"/><Relationship Id="rId72" Type="http://schemas.openxmlformats.org/officeDocument/2006/relationships/image" Target="../media/image1834.png"/><Relationship Id="rId375" Type="http://schemas.openxmlformats.org/officeDocument/2006/relationships/customXml" Target="../ink/ink2141.xml"/><Relationship Id="rId582" Type="http://schemas.openxmlformats.org/officeDocument/2006/relationships/image" Target="../media/image2083.png"/><Relationship Id="rId3" Type="http://schemas.openxmlformats.org/officeDocument/2006/relationships/customXml" Target="../ink/ink1955.xml"/><Relationship Id="rId235" Type="http://schemas.openxmlformats.org/officeDocument/2006/relationships/image" Target="../media/image1912.png"/><Relationship Id="rId277" Type="http://schemas.openxmlformats.org/officeDocument/2006/relationships/image" Target="../media/image1933.png"/><Relationship Id="rId400" Type="http://schemas.openxmlformats.org/officeDocument/2006/relationships/image" Target="../media/image1993.png"/><Relationship Id="rId442" Type="http://schemas.openxmlformats.org/officeDocument/2006/relationships/image" Target="../media/image2014.png"/><Relationship Id="rId484" Type="http://schemas.openxmlformats.org/officeDocument/2006/relationships/image" Target="../media/image2035.png"/><Relationship Id="rId137" Type="http://schemas.openxmlformats.org/officeDocument/2006/relationships/image" Target="../media/image1865.png"/><Relationship Id="rId302" Type="http://schemas.openxmlformats.org/officeDocument/2006/relationships/customXml" Target="../ink/ink2104.xml"/><Relationship Id="rId344" Type="http://schemas.openxmlformats.org/officeDocument/2006/relationships/image" Target="../media/image1966.png"/><Relationship Id="rId41" Type="http://schemas.openxmlformats.org/officeDocument/2006/relationships/customXml" Target="../ink/ink1974.xml"/><Relationship Id="rId83" Type="http://schemas.openxmlformats.org/officeDocument/2006/relationships/customXml" Target="../ink/ink1995.xml"/><Relationship Id="rId179" Type="http://schemas.openxmlformats.org/officeDocument/2006/relationships/image" Target="../media/image1884.png"/><Relationship Id="rId386" Type="http://schemas.openxmlformats.org/officeDocument/2006/relationships/image" Target="../media/image1986.png"/><Relationship Id="rId551" Type="http://schemas.openxmlformats.org/officeDocument/2006/relationships/customXml" Target="../ink/ink2229.xml"/><Relationship Id="rId593" Type="http://schemas.openxmlformats.org/officeDocument/2006/relationships/customXml" Target="../ink/ink2250.xml"/><Relationship Id="rId607" Type="http://schemas.openxmlformats.org/officeDocument/2006/relationships/customXml" Target="../ink/ink2257.xml"/><Relationship Id="rId190" Type="http://schemas.openxmlformats.org/officeDocument/2006/relationships/customXml" Target="../ink/ink2048.xml"/><Relationship Id="rId204" Type="http://schemas.openxmlformats.org/officeDocument/2006/relationships/customXml" Target="../ink/ink2055.xml"/><Relationship Id="rId246" Type="http://schemas.openxmlformats.org/officeDocument/2006/relationships/customXml" Target="../ink/ink2076.xml"/><Relationship Id="rId288" Type="http://schemas.openxmlformats.org/officeDocument/2006/relationships/customXml" Target="../ink/ink2097.xml"/><Relationship Id="rId411" Type="http://schemas.openxmlformats.org/officeDocument/2006/relationships/customXml" Target="../ink/ink2159.xml"/><Relationship Id="rId453" Type="http://schemas.openxmlformats.org/officeDocument/2006/relationships/customXml" Target="../ink/ink2180.xml"/><Relationship Id="rId509" Type="http://schemas.openxmlformats.org/officeDocument/2006/relationships/customXml" Target="../ink/ink2208.xml"/><Relationship Id="rId106" Type="http://schemas.openxmlformats.org/officeDocument/2006/relationships/image" Target="../media/image1851.png"/><Relationship Id="rId313" Type="http://schemas.openxmlformats.org/officeDocument/2006/relationships/customXml" Target="../ink/ink2110.xml"/><Relationship Id="rId495" Type="http://schemas.openxmlformats.org/officeDocument/2006/relationships/customXml" Target="../ink/ink2201.xml"/><Relationship Id="rId10" Type="http://schemas.openxmlformats.org/officeDocument/2006/relationships/image" Target="../media/image1803.png"/><Relationship Id="rId52" Type="http://schemas.openxmlformats.org/officeDocument/2006/relationships/image" Target="../media/image1824.png"/><Relationship Id="rId94" Type="http://schemas.openxmlformats.org/officeDocument/2006/relationships/image" Target="../media/image1845.png"/><Relationship Id="rId148" Type="http://schemas.openxmlformats.org/officeDocument/2006/relationships/customXml" Target="../ink/ink2027.xml"/><Relationship Id="rId355" Type="http://schemas.openxmlformats.org/officeDocument/2006/relationships/customXml" Target="../ink/ink2131.xml"/><Relationship Id="rId397" Type="http://schemas.openxmlformats.org/officeDocument/2006/relationships/customXml" Target="../ink/ink2152.xml"/><Relationship Id="rId520" Type="http://schemas.openxmlformats.org/officeDocument/2006/relationships/image" Target="../media/image2052.png"/><Relationship Id="rId562" Type="http://schemas.openxmlformats.org/officeDocument/2006/relationships/image" Target="../media/image2073.png"/><Relationship Id="rId618" Type="http://schemas.openxmlformats.org/officeDocument/2006/relationships/image" Target="../media/image2101.png"/><Relationship Id="rId215" Type="http://schemas.openxmlformats.org/officeDocument/2006/relationships/image" Target="../media/image1902.png"/><Relationship Id="rId257" Type="http://schemas.openxmlformats.org/officeDocument/2006/relationships/image" Target="../media/image1923.png"/><Relationship Id="rId422" Type="http://schemas.openxmlformats.org/officeDocument/2006/relationships/image" Target="../media/image2004.png"/><Relationship Id="rId464" Type="http://schemas.openxmlformats.org/officeDocument/2006/relationships/image" Target="../media/image2025.png"/><Relationship Id="rId299" Type="http://schemas.openxmlformats.org/officeDocument/2006/relationships/image" Target="../media/image1944.png"/><Relationship Id="rId63" Type="http://schemas.openxmlformats.org/officeDocument/2006/relationships/customXml" Target="../ink/ink1985.xml"/><Relationship Id="rId159" Type="http://schemas.openxmlformats.org/officeDocument/2006/relationships/image" Target="../media/image285.png"/><Relationship Id="rId366" Type="http://schemas.openxmlformats.org/officeDocument/2006/relationships/image" Target="../media/image1976.png"/><Relationship Id="rId573" Type="http://schemas.openxmlformats.org/officeDocument/2006/relationships/customXml" Target="../ink/ink2240.xml"/><Relationship Id="rId226" Type="http://schemas.openxmlformats.org/officeDocument/2006/relationships/customXml" Target="../ink/ink2066.xml"/><Relationship Id="rId433" Type="http://schemas.openxmlformats.org/officeDocument/2006/relationships/customXml" Target="../ink/ink2170.xml"/><Relationship Id="rId74" Type="http://schemas.openxmlformats.org/officeDocument/2006/relationships/image" Target="../media/image1835.png"/><Relationship Id="rId377" Type="http://schemas.openxmlformats.org/officeDocument/2006/relationships/customXml" Target="../ink/ink2142.xml"/><Relationship Id="rId500" Type="http://schemas.openxmlformats.org/officeDocument/2006/relationships/image" Target="../media/image2043.png"/><Relationship Id="rId584" Type="http://schemas.openxmlformats.org/officeDocument/2006/relationships/image" Target="../media/image2084.png"/><Relationship Id="rId5" Type="http://schemas.openxmlformats.org/officeDocument/2006/relationships/customXml" Target="../ink/ink1956.xml"/><Relationship Id="rId237" Type="http://schemas.openxmlformats.org/officeDocument/2006/relationships/image" Target="../media/image1913.png"/><Relationship Id="rId444" Type="http://schemas.openxmlformats.org/officeDocument/2006/relationships/image" Target="../media/image2015.png"/><Relationship Id="rId290" Type="http://schemas.openxmlformats.org/officeDocument/2006/relationships/customXml" Target="../ink/ink2098.xml"/><Relationship Id="rId304" Type="http://schemas.openxmlformats.org/officeDocument/2006/relationships/image" Target="../media/image1946.png"/><Relationship Id="rId388" Type="http://schemas.openxmlformats.org/officeDocument/2006/relationships/image" Target="../media/image1987.png"/><Relationship Id="rId511" Type="http://schemas.openxmlformats.org/officeDocument/2006/relationships/customXml" Target="../ink/ink2209.xml"/><Relationship Id="rId609" Type="http://schemas.openxmlformats.org/officeDocument/2006/relationships/customXml" Target="../ink/ink2258.xml"/><Relationship Id="rId85" Type="http://schemas.openxmlformats.org/officeDocument/2006/relationships/customXml" Target="../ink/ink1996.xml"/><Relationship Id="rId150" Type="http://schemas.openxmlformats.org/officeDocument/2006/relationships/customXml" Target="../ink/ink2028.xml"/><Relationship Id="rId595" Type="http://schemas.openxmlformats.org/officeDocument/2006/relationships/customXml" Target="../ink/ink2251.xml"/><Relationship Id="rId248" Type="http://schemas.openxmlformats.org/officeDocument/2006/relationships/customXml" Target="../ink/ink2077.xml"/><Relationship Id="rId455" Type="http://schemas.openxmlformats.org/officeDocument/2006/relationships/customXml" Target="../ink/ink2181.xml"/><Relationship Id="rId12" Type="http://schemas.openxmlformats.org/officeDocument/2006/relationships/image" Target="../media/image1804.png"/><Relationship Id="rId108" Type="http://schemas.openxmlformats.org/officeDocument/2006/relationships/image" Target="../media/image1852.png"/><Relationship Id="rId315" Type="http://schemas.openxmlformats.org/officeDocument/2006/relationships/customXml" Target="../ink/ink2111.xml"/><Relationship Id="rId522" Type="http://schemas.openxmlformats.org/officeDocument/2006/relationships/image" Target="../media/image2053.png"/><Relationship Id="rId96" Type="http://schemas.openxmlformats.org/officeDocument/2006/relationships/image" Target="../media/image1846.png"/><Relationship Id="rId161" Type="http://schemas.openxmlformats.org/officeDocument/2006/relationships/image" Target="../media/image1876.png"/><Relationship Id="rId399" Type="http://schemas.openxmlformats.org/officeDocument/2006/relationships/customXml" Target="../ink/ink2153.xml"/><Relationship Id="rId259" Type="http://schemas.openxmlformats.org/officeDocument/2006/relationships/image" Target="../media/image1924.png"/><Relationship Id="rId466" Type="http://schemas.openxmlformats.org/officeDocument/2006/relationships/image" Target="../media/image2026.png"/><Relationship Id="rId23" Type="http://schemas.openxmlformats.org/officeDocument/2006/relationships/customXml" Target="../ink/ink1965.xml"/><Relationship Id="rId119" Type="http://schemas.openxmlformats.org/officeDocument/2006/relationships/image" Target="../media/image1856.png"/><Relationship Id="rId326" Type="http://schemas.openxmlformats.org/officeDocument/2006/relationships/image" Target="../media/image1957.png"/><Relationship Id="rId533" Type="http://schemas.openxmlformats.org/officeDocument/2006/relationships/customXml" Target="../ink/ink2220.xml"/><Relationship Id="rId172" Type="http://schemas.openxmlformats.org/officeDocument/2006/relationships/customXml" Target="../ink/ink2039.xml"/><Relationship Id="rId477" Type="http://schemas.openxmlformats.org/officeDocument/2006/relationships/customXml" Target="../ink/ink2192.xml"/><Relationship Id="rId600" Type="http://schemas.openxmlformats.org/officeDocument/2006/relationships/image" Target="../media/image2092.png"/><Relationship Id="rId337" Type="http://schemas.openxmlformats.org/officeDocument/2006/relationships/customXml" Target="../ink/ink2122.xml"/><Relationship Id="rId34" Type="http://schemas.openxmlformats.org/officeDocument/2006/relationships/image" Target="../media/image1815.png"/><Relationship Id="rId544" Type="http://schemas.openxmlformats.org/officeDocument/2006/relationships/image" Target="../media/image2064.png"/><Relationship Id="rId183" Type="http://schemas.openxmlformats.org/officeDocument/2006/relationships/image" Target="../media/image1886.png"/><Relationship Id="rId390" Type="http://schemas.openxmlformats.org/officeDocument/2006/relationships/image" Target="../media/image1988.png"/><Relationship Id="rId404" Type="http://schemas.openxmlformats.org/officeDocument/2006/relationships/image" Target="../media/image1995.png"/><Relationship Id="rId611" Type="http://schemas.openxmlformats.org/officeDocument/2006/relationships/customXml" Target="../ink/ink2259.xml"/><Relationship Id="rId250" Type="http://schemas.openxmlformats.org/officeDocument/2006/relationships/customXml" Target="../ink/ink2078.xml"/><Relationship Id="rId488" Type="http://schemas.openxmlformats.org/officeDocument/2006/relationships/image" Target="../media/image2037.png"/><Relationship Id="rId45" Type="http://schemas.openxmlformats.org/officeDocument/2006/relationships/customXml" Target="../ink/ink1976.xml"/><Relationship Id="rId110" Type="http://schemas.openxmlformats.org/officeDocument/2006/relationships/customXml" Target="../ink/ink2008.xml"/><Relationship Id="rId348" Type="http://schemas.openxmlformats.org/officeDocument/2006/relationships/image" Target="../media/image1968.png"/><Relationship Id="rId555" Type="http://schemas.openxmlformats.org/officeDocument/2006/relationships/customXml" Target="../ink/ink2231.xml"/><Relationship Id="rId194" Type="http://schemas.openxmlformats.org/officeDocument/2006/relationships/customXml" Target="../ink/ink2050.xml"/><Relationship Id="rId208" Type="http://schemas.openxmlformats.org/officeDocument/2006/relationships/customXml" Target="../ink/ink2057.xml"/><Relationship Id="rId415" Type="http://schemas.openxmlformats.org/officeDocument/2006/relationships/customXml" Target="../ink/ink2161.xml"/><Relationship Id="rId261" Type="http://schemas.openxmlformats.org/officeDocument/2006/relationships/image" Target="../media/image1925.png"/><Relationship Id="rId499" Type="http://schemas.openxmlformats.org/officeDocument/2006/relationships/customXml" Target="../ink/ink2203.xml"/><Relationship Id="rId56" Type="http://schemas.openxmlformats.org/officeDocument/2006/relationships/image" Target="../media/image1826.png"/><Relationship Id="rId359" Type="http://schemas.openxmlformats.org/officeDocument/2006/relationships/customXml" Target="../ink/ink2133.xml"/><Relationship Id="rId566" Type="http://schemas.openxmlformats.org/officeDocument/2006/relationships/image" Target="../media/image2075.png"/><Relationship Id="rId121" Type="http://schemas.openxmlformats.org/officeDocument/2006/relationships/image" Target="../media/image1857.png"/><Relationship Id="rId219" Type="http://schemas.openxmlformats.org/officeDocument/2006/relationships/image" Target="../media/image1904.png"/><Relationship Id="rId426" Type="http://schemas.openxmlformats.org/officeDocument/2006/relationships/image" Target="../media/image2006.png"/><Relationship Id="rId67" Type="http://schemas.openxmlformats.org/officeDocument/2006/relationships/customXml" Target="../ink/ink1987.xml"/><Relationship Id="rId272" Type="http://schemas.openxmlformats.org/officeDocument/2006/relationships/customXml" Target="../ink/ink2089.xml"/><Relationship Id="rId577" Type="http://schemas.openxmlformats.org/officeDocument/2006/relationships/customXml" Target="../ink/ink224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30.png"/><Relationship Id="rId50" Type="http://schemas.openxmlformats.org/officeDocument/2006/relationships/customXml" Target="../ink/ink30.xml"/><Relationship Id="rId55" Type="http://schemas.openxmlformats.org/officeDocument/2006/relationships/image" Target="../media/image34.png"/><Relationship Id="rId6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3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5.png"/><Relationship Id="rId40" Type="http://schemas.openxmlformats.org/officeDocument/2006/relationships/customXml" Target="../ink/ink25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customXml" Target="../ink/ink34.xml"/><Relationship Id="rId5" Type="http://schemas.openxmlformats.org/officeDocument/2006/relationships/image" Target="../media/image9.png"/><Relationship Id="rId61" Type="http://schemas.openxmlformats.org/officeDocument/2006/relationships/image" Target="../media/image37.png"/><Relationship Id="rId19" Type="http://schemas.openxmlformats.org/officeDocument/2006/relationships/image" Target="../media/image16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0.png"/><Relationship Id="rId30" Type="http://schemas.openxmlformats.org/officeDocument/2006/relationships/customXml" Target="../ink/ink20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8" Type="http://schemas.openxmlformats.org/officeDocument/2006/relationships/customXml" Target="../ink/ink9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12" Type="http://schemas.openxmlformats.org/officeDocument/2006/relationships/customXml" Target="../ink/ink11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36.png"/><Relationship Id="rId20" Type="http://schemas.openxmlformats.org/officeDocument/2006/relationships/customXml" Target="../ink/ink15.xml"/><Relationship Id="rId41" Type="http://schemas.openxmlformats.org/officeDocument/2006/relationships/image" Target="../media/image27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31.png"/><Relationship Id="rId57" Type="http://schemas.openxmlformats.org/officeDocument/2006/relationships/image" Target="../media/image35.png"/><Relationship Id="rId10" Type="http://schemas.openxmlformats.org/officeDocument/2006/relationships/customXml" Target="../ink/ink10.xml"/><Relationship Id="rId31" Type="http://schemas.openxmlformats.org/officeDocument/2006/relationships/image" Target="../media/image22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4" Type="http://schemas.openxmlformats.org/officeDocument/2006/relationships/customXml" Target="../ink/ink7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.png"/><Relationship Id="rId299" Type="http://schemas.openxmlformats.org/officeDocument/2006/relationships/image" Target="../media/image187.png"/><Relationship Id="rId21" Type="http://schemas.openxmlformats.org/officeDocument/2006/relationships/image" Target="../media/image48.png"/><Relationship Id="rId63" Type="http://schemas.openxmlformats.org/officeDocument/2006/relationships/image" Target="../media/image69.png"/><Relationship Id="rId159" Type="http://schemas.openxmlformats.org/officeDocument/2006/relationships/image" Target="../media/image117.png"/><Relationship Id="rId324" Type="http://schemas.openxmlformats.org/officeDocument/2006/relationships/customXml" Target="../ink/ink197.xml"/><Relationship Id="rId366" Type="http://schemas.openxmlformats.org/officeDocument/2006/relationships/customXml" Target="../ink/ink218.xml"/><Relationship Id="rId170" Type="http://schemas.openxmlformats.org/officeDocument/2006/relationships/customXml" Target="../ink/ink120.xml"/><Relationship Id="rId226" Type="http://schemas.openxmlformats.org/officeDocument/2006/relationships/customXml" Target="../ink/ink148.xml"/><Relationship Id="rId433" Type="http://schemas.openxmlformats.org/officeDocument/2006/relationships/image" Target="../media/image254.png"/><Relationship Id="rId268" Type="http://schemas.openxmlformats.org/officeDocument/2006/relationships/customXml" Target="../ink/ink169.xml"/><Relationship Id="rId32" Type="http://schemas.openxmlformats.org/officeDocument/2006/relationships/customXml" Target="../ink/ink51.xml"/><Relationship Id="rId74" Type="http://schemas.openxmlformats.org/officeDocument/2006/relationships/customXml" Target="../ink/ink72.xml"/><Relationship Id="rId128" Type="http://schemas.openxmlformats.org/officeDocument/2006/relationships/customXml" Target="../ink/ink99.xml"/><Relationship Id="rId335" Type="http://schemas.openxmlformats.org/officeDocument/2006/relationships/image" Target="../media/image205.png"/><Relationship Id="rId377" Type="http://schemas.openxmlformats.org/officeDocument/2006/relationships/image" Target="../media/image226.png"/><Relationship Id="rId5" Type="http://schemas.openxmlformats.org/officeDocument/2006/relationships/image" Target="../media/image40.png"/><Relationship Id="rId181" Type="http://schemas.openxmlformats.org/officeDocument/2006/relationships/image" Target="../media/image128.png"/><Relationship Id="rId237" Type="http://schemas.openxmlformats.org/officeDocument/2006/relationships/image" Target="../media/image156.png"/><Relationship Id="rId402" Type="http://schemas.openxmlformats.org/officeDocument/2006/relationships/customXml" Target="../ink/ink236.xml"/><Relationship Id="rId279" Type="http://schemas.openxmlformats.org/officeDocument/2006/relationships/image" Target="../media/image177.png"/><Relationship Id="rId444" Type="http://schemas.openxmlformats.org/officeDocument/2006/relationships/customXml" Target="../ink/ink257.xml"/><Relationship Id="rId43" Type="http://schemas.openxmlformats.org/officeDocument/2006/relationships/image" Target="../media/image59.png"/><Relationship Id="rId139" Type="http://schemas.openxmlformats.org/officeDocument/2006/relationships/image" Target="../media/image107.png"/><Relationship Id="rId290" Type="http://schemas.openxmlformats.org/officeDocument/2006/relationships/customXml" Target="../ink/ink180.xml"/><Relationship Id="rId304" Type="http://schemas.openxmlformats.org/officeDocument/2006/relationships/customXml" Target="../ink/ink187.xml"/><Relationship Id="rId346" Type="http://schemas.openxmlformats.org/officeDocument/2006/relationships/customXml" Target="../ink/ink208.xml"/><Relationship Id="rId388" Type="http://schemas.openxmlformats.org/officeDocument/2006/relationships/customXml" Target="../ink/ink229.xml"/><Relationship Id="rId85" Type="http://schemas.openxmlformats.org/officeDocument/2006/relationships/image" Target="../media/image80.png"/><Relationship Id="rId150" Type="http://schemas.openxmlformats.org/officeDocument/2006/relationships/customXml" Target="../ink/ink110.xml"/><Relationship Id="rId192" Type="http://schemas.openxmlformats.org/officeDocument/2006/relationships/customXml" Target="../ink/ink131.xml"/><Relationship Id="rId206" Type="http://schemas.openxmlformats.org/officeDocument/2006/relationships/customXml" Target="../ink/ink138.xml"/><Relationship Id="rId413" Type="http://schemas.openxmlformats.org/officeDocument/2006/relationships/image" Target="../media/image244.png"/><Relationship Id="rId248" Type="http://schemas.openxmlformats.org/officeDocument/2006/relationships/customXml" Target="../ink/ink159.xml"/><Relationship Id="rId455" Type="http://schemas.openxmlformats.org/officeDocument/2006/relationships/image" Target="../media/image265.png"/><Relationship Id="rId12" Type="http://schemas.openxmlformats.org/officeDocument/2006/relationships/customXml" Target="../ink/ink41.xml"/><Relationship Id="rId108" Type="http://schemas.openxmlformats.org/officeDocument/2006/relationships/customXml" Target="../ink/ink89.xml"/><Relationship Id="rId315" Type="http://schemas.openxmlformats.org/officeDocument/2006/relationships/image" Target="../media/image195.png"/><Relationship Id="rId357" Type="http://schemas.openxmlformats.org/officeDocument/2006/relationships/image" Target="../media/image216.png"/><Relationship Id="rId54" Type="http://schemas.openxmlformats.org/officeDocument/2006/relationships/customXml" Target="../ink/ink62.xml"/><Relationship Id="rId96" Type="http://schemas.openxmlformats.org/officeDocument/2006/relationships/customXml" Target="../ink/ink83.xml"/><Relationship Id="rId161" Type="http://schemas.openxmlformats.org/officeDocument/2006/relationships/image" Target="../media/image118.png"/><Relationship Id="rId217" Type="http://schemas.openxmlformats.org/officeDocument/2006/relationships/image" Target="../media/image146.png"/><Relationship Id="rId399" Type="http://schemas.openxmlformats.org/officeDocument/2006/relationships/image" Target="../media/image237.png"/><Relationship Id="rId259" Type="http://schemas.openxmlformats.org/officeDocument/2006/relationships/image" Target="../media/image167.png"/><Relationship Id="rId424" Type="http://schemas.openxmlformats.org/officeDocument/2006/relationships/customXml" Target="../ink/ink247.xml"/><Relationship Id="rId23" Type="http://schemas.openxmlformats.org/officeDocument/2006/relationships/image" Target="../media/image49.png"/><Relationship Id="rId119" Type="http://schemas.openxmlformats.org/officeDocument/2006/relationships/image" Target="../media/image97.png"/><Relationship Id="rId270" Type="http://schemas.openxmlformats.org/officeDocument/2006/relationships/customXml" Target="../ink/ink170.xml"/><Relationship Id="rId326" Type="http://schemas.openxmlformats.org/officeDocument/2006/relationships/customXml" Target="../ink/ink198.xml"/><Relationship Id="rId65" Type="http://schemas.openxmlformats.org/officeDocument/2006/relationships/image" Target="../media/image70.png"/><Relationship Id="rId130" Type="http://schemas.openxmlformats.org/officeDocument/2006/relationships/customXml" Target="../ink/ink100.xml"/><Relationship Id="rId368" Type="http://schemas.openxmlformats.org/officeDocument/2006/relationships/customXml" Target="../ink/ink219.xml"/><Relationship Id="rId172" Type="http://schemas.openxmlformats.org/officeDocument/2006/relationships/customXml" Target="../ink/ink121.xml"/><Relationship Id="rId228" Type="http://schemas.openxmlformats.org/officeDocument/2006/relationships/customXml" Target="../ink/ink149.xml"/><Relationship Id="rId435" Type="http://schemas.openxmlformats.org/officeDocument/2006/relationships/image" Target="../media/image255.png"/><Relationship Id="rId281" Type="http://schemas.openxmlformats.org/officeDocument/2006/relationships/image" Target="../media/image178.png"/><Relationship Id="rId337" Type="http://schemas.openxmlformats.org/officeDocument/2006/relationships/image" Target="../media/image206.png"/><Relationship Id="rId34" Type="http://schemas.openxmlformats.org/officeDocument/2006/relationships/customXml" Target="../ink/ink52.xml"/><Relationship Id="rId76" Type="http://schemas.openxmlformats.org/officeDocument/2006/relationships/customXml" Target="../ink/ink73.xml"/><Relationship Id="rId141" Type="http://schemas.openxmlformats.org/officeDocument/2006/relationships/image" Target="../media/image108.png"/><Relationship Id="rId379" Type="http://schemas.openxmlformats.org/officeDocument/2006/relationships/image" Target="../media/image227.png"/><Relationship Id="rId7" Type="http://schemas.openxmlformats.org/officeDocument/2006/relationships/image" Target="../media/image41.png"/><Relationship Id="rId183" Type="http://schemas.openxmlformats.org/officeDocument/2006/relationships/image" Target="../media/image129.png"/><Relationship Id="rId239" Type="http://schemas.openxmlformats.org/officeDocument/2006/relationships/image" Target="../media/image157.png"/><Relationship Id="rId390" Type="http://schemas.openxmlformats.org/officeDocument/2006/relationships/customXml" Target="../ink/ink230.xml"/><Relationship Id="rId404" Type="http://schemas.openxmlformats.org/officeDocument/2006/relationships/customXml" Target="../ink/ink237.xml"/><Relationship Id="rId446" Type="http://schemas.openxmlformats.org/officeDocument/2006/relationships/customXml" Target="../ink/ink258.xml"/><Relationship Id="rId250" Type="http://schemas.openxmlformats.org/officeDocument/2006/relationships/customXml" Target="../ink/ink160.xml"/><Relationship Id="rId292" Type="http://schemas.openxmlformats.org/officeDocument/2006/relationships/customXml" Target="../ink/ink181.xml"/><Relationship Id="rId306" Type="http://schemas.openxmlformats.org/officeDocument/2006/relationships/customXml" Target="../ink/ink188.xml"/><Relationship Id="rId45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customXml" Target="../ink/ink90.xml"/><Relationship Id="rId348" Type="http://schemas.openxmlformats.org/officeDocument/2006/relationships/customXml" Target="../ink/ink209.xml"/><Relationship Id="rId152" Type="http://schemas.openxmlformats.org/officeDocument/2006/relationships/customXml" Target="../ink/ink111.xml"/><Relationship Id="rId194" Type="http://schemas.openxmlformats.org/officeDocument/2006/relationships/customXml" Target="../ink/ink132.xml"/><Relationship Id="rId208" Type="http://schemas.openxmlformats.org/officeDocument/2006/relationships/customXml" Target="../ink/ink139.xml"/><Relationship Id="rId415" Type="http://schemas.openxmlformats.org/officeDocument/2006/relationships/image" Target="../media/image245.png"/><Relationship Id="rId457" Type="http://schemas.openxmlformats.org/officeDocument/2006/relationships/image" Target="../media/image266.png"/><Relationship Id="rId261" Type="http://schemas.openxmlformats.org/officeDocument/2006/relationships/image" Target="../media/image168.png"/><Relationship Id="rId14" Type="http://schemas.openxmlformats.org/officeDocument/2006/relationships/customXml" Target="../ink/ink42.xml"/><Relationship Id="rId56" Type="http://schemas.openxmlformats.org/officeDocument/2006/relationships/customXml" Target="../ink/ink63.xml"/><Relationship Id="rId317" Type="http://schemas.openxmlformats.org/officeDocument/2006/relationships/image" Target="../media/image196.png"/><Relationship Id="rId359" Type="http://schemas.openxmlformats.org/officeDocument/2006/relationships/image" Target="../media/image217.png"/><Relationship Id="rId98" Type="http://schemas.openxmlformats.org/officeDocument/2006/relationships/customXml" Target="../ink/ink84.xml"/><Relationship Id="rId121" Type="http://schemas.openxmlformats.org/officeDocument/2006/relationships/image" Target="../media/image98.png"/><Relationship Id="rId163" Type="http://schemas.openxmlformats.org/officeDocument/2006/relationships/image" Target="../media/image119.png"/><Relationship Id="rId219" Type="http://schemas.openxmlformats.org/officeDocument/2006/relationships/image" Target="../media/image147.png"/><Relationship Id="rId370" Type="http://schemas.openxmlformats.org/officeDocument/2006/relationships/customXml" Target="../ink/ink220.xml"/><Relationship Id="rId426" Type="http://schemas.openxmlformats.org/officeDocument/2006/relationships/customXml" Target="../ink/ink248.xml"/><Relationship Id="rId230" Type="http://schemas.openxmlformats.org/officeDocument/2006/relationships/customXml" Target="../ink/ink150.xml"/><Relationship Id="rId25" Type="http://schemas.openxmlformats.org/officeDocument/2006/relationships/image" Target="../media/image50.png"/><Relationship Id="rId67" Type="http://schemas.openxmlformats.org/officeDocument/2006/relationships/image" Target="../media/image71.png"/><Relationship Id="rId272" Type="http://schemas.openxmlformats.org/officeDocument/2006/relationships/customXml" Target="../ink/ink171.xml"/><Relationship Id="rId328" Type="http://schemas.openxmlformats.org/officeDocument/2006/relationships/customXml" Target="../ink/ink199.xml"/><Relationship Id="rId132" Type="http://schemas.openxmlformats.org/officeDocument/2006/relationships/customXml" Target="../ink/ink101.xml"/><Relationship Id="rId174" Type="http://schemas.openxmlformats.org/officeDocument/2006/relationships/customXml" Target="../ink/ink122.xml"/><Relationship Id="rId381" Type="http://schemas.openxmlformats.org/officeDocument/2006/relationships/image" Target="../media/image228.png"/><Relationship Id="rId241" Type="http://schemas.openxmlformats.org/officeDocument/2006/relationships/image" Target="../media/image158.png"/><Relationship Id="rId437" Type="http://schemas.openxmlformats.org/officeDocument/2006/relationships/image" Target="../media/image256.png"/><Relationship Id="rId36" Type="http://schemas.openxmlformats.org/officeDocument/2006/relationships/customXml" Target="../ink/ink53.xml"/><Relationship Id="rId283" Type="http://schemas.openxmlformats.org/officeDocument/2006/relationships/image" Target="../media/image179.png"/><Relationship Id="rId339" Type="http://schemas.openxmlformats.org/officeDocument/2006/relationships/image" Target="../media/image207.png"/><Relationship Id="rId78" Type="http://schemas.openxmlformats.org/officeDocument/2006/relationships/customXml" Target="../ink/ink74.xml"/><Relationship Id="rId101" Type="http://schemas.openxmlformats.org/officeDocument/2006/relationships/image" Target="../media/image88.png"/><Relationship Id="rId143" Type="http://schemas.openxmlformats.org/officeDocument/2006/relationships/image" Target="../media/image109.png"/><Relationship Id="rId185" Type="http://schemas.openxmlformats.org/officeDocument/2006/relationships/image" Target="../media/image130.png"/><Relationship Id="rId350" Type="http://schemas.openxmlformats.org/officeDocument/2006/relationships/customXml" Target="../ink/ink210.xml"/><Relationship Id="rId406" Type="http://schemas.openxmlformats.org/officeDocument/2006/relationships/customXml" Target="../ink/ink238.xml"/><Relationship Id="rId9" Type="http://schemas.openxmlformats.org/officeDocument/2006/relationships/image" Target="../media/image42.png"/><Relationship Id="rId210" Type="http://schemas.openxmlformats.org/officeDocument/2006/relationships/customXml" Target="../ink/ink140.xml"/><Relationship Id="rId392" Type="http://schemas.openxmlformats.org/officeDocument/2006/relationships/customXml" Target="../ink/ink231.xml"/><Relationship Id="rId448" Type="http://schemas.openxmlformats.org/officeDocument/2006/relationships/customXml" Target="../ink/ink259.xml"/><Relationship Id="rId252" Type="http://schemas.openxmlformats.org/officeDocument/2006/relationships/customXml" Target="../ink/ink161.xml"/><Relationship Id="rId294" Type="http://schemas.openxmlformats.org/officeDocument/2006/relationships/customXml" Target="../ink/ink182.xml"/><Relationship Id="rId308" Type="http://schemas.openxmlformats.org/officeDocument/2006/relationships/customXml" Target="../ink/ink189.xml"/><Relationship Id="rId47" Type="http://schemas.openxmlformats.org/officeDocument/2006/relationships/image" Target="../media/image61.png"/><Relationship Id="rId89" Type="http://schemas.openxmlformats.org/officeDocument/2006/relationships/image" Target="../media/image82.png"/><Relationship Id="rId112" Type="http://schemas.openxmlformats.org/officeDocument/2006/relationships/customXml" Target="../ink/ink91.xml"/><Relationship Id="rId154" Type="http://schemas.openxmlformats.org/officeDocument/2006/relationships/customXml" Target="../ink/ink112.xml"/><Relationship Id="rId361" Type="http://schemas.openxmlformats.org/officeDocument/2006/relationships/image" Target="../media/image218.png"/><Relationship Id="rId196" Type="http://schemas.openxmlformats.org/officeDocument/2006/relationships/customXml" Target="../ink/ink133.xml"/><Relationship Id="rId417" Type="http://schemas.openxmlformats.org/officeDocument/2006/relationships/image" Target="../media/image246.png"/><Relationship Id="rId459" Type="http://schemas.openxmlformats.org/officeDocument/2006/relationships/image" Target="../media/image267.png"/><Relationship Id="rId16" Type="http://schemas.openxmlformats.org/officeDocument/2006/relationships/customXml" Target="../ink/ink43.xml"/><Relationship Id="rId221" Type="http://schemas.openxmlformats.org/officeDocument/2006/relationships/image" Target="../media/image148.png"/><Relationship Id="rId263" Type="http://schemas.openxmlformats.org/officeDocument/2006/relationships/image" Target="../media/image169.png"/><Relationship Id="rId319" Type="http://schemas.openxmlformats.org/officeDocument/2006/relationships/image" Target="../media/image197.png"/><Relationship Id="rId58" Type="http://schemas.openxmlformats.org/officeDocument/2006/relationships/customXml" Target="../ink/ink64.xml"/><Relationship Id="rId123" Type="http://schemas.openxmlformats.org/officeDocument/2006/relationships/image" Target="../media/image99.png"/><Relationship Id="rId330" Type="http://schemas.openxmlformats.org/officeDocument/2006/relationships/customXml" Target="../ink/ink200.xml"/><Relationship Id="rId165" Type="http://schemas.openxmlformats.org/officeDocument/2006/relationships/image" Target="../media/image120.png"/><Relationship Id="rId372" Type="http://schemas.openxmlformats.org/officeDocument/2006/relationships/customXml" Target="../ink/ink221.xml"/><Relationship Id="rId428" Type="http://schemas.openxmlformats.org/officeDocument/2006/relationships/customXml" Target="../ink/ink249.xml"/><Relationship Id="rId232" Type="http://schemas.openxmlformats.org/officeDocument/2006/relationships/customXml" Target="../ink/ink151.xml"/><Relationship Id="rId274" Type="http://schemas.openxmlformats.org/officeDocument/2006/relationships/customXml" Target="../ink/ink172.xml"/><Relationship Id="rId27" Type="http://schemas.openxmlformats.org/officeDocument/2006/relationships/image" Target="../media/image51.png"/><Relationship Id="rId69" Type="http://schemas.openxmlformats.org/officeDocument/2006/relationships/image" Target="../media/image72.png"/><Relationship Id="rId134" Type="http://schemas.openxmlformats.org/officeDocument/2006/relationships/customXml" Target="../ink/ink102.xml"/><Relationship Id="rId80" Type="http://schemas.openxmlformats.org/officeDocument/2006/relationships/customXml" Target="../ink/ink75.xml"/><Relationship Id="rId176" Type="http://schemas.openxmlformats.org/officeDocument/2006/relationships/customXml" Target="../ink/ink123.xml"/><Relationship Id="rId341" Type="http://schemas.openxmlformats.org/officeDocument/2006/relationships/image" Target="../media/image208.png"/><Relationship Id="rId383" Type="http://schemas.openxmlformats.org/officeDocument/2006/relationships/image" Target="../media/image229.png"/><Relationship Id="rId439" Type="http://schemas.openxmlformats.org/officeDocument/2006/relationships/image" Target="../media/image257.png"/><Relationship Id="rId201" Type="http://schemas.openxmlformats.org/officeDocument/2006/relationships/image" Target="../media/image138.png"/><Relationship Id="rId243" Type="http://schemas.openxmlformats.org/officeDocument/2006/relationships/image" Target="../media/image159.png"/><Relationship Id="rId285" Type="http://schemas.openxmlformats.org/officeDocument/2006/relationships/image" Target="../media/image180.png"/><Relationship Id="rId450" Type="http://schemas.openxmlformats.org/officeDocument/2006/relationships/customXml" Target="../ink/ink260.xml"/><Relationship Id="rId38" Type="http://schemas.openxmlformats.org/officeDocument/2006/relationships/customXml" Target="../ink/ink54.xml"/><Relationship Id="rId103" Type="http://schemas.openxmlformats.org/officeDocument/2006/relationships/image" Target="../media/image89.png"/><Relationship Id="rId310" Type="http://schemas.openxmlformats.org/officeDocument/2006/relationships/customXml" Target="../ink/ink190.xml"/><Relationship Id="rId91" Type="http://schemas.openxmlformats.org/officeDocument/2006/relationships/image" Target="../media/image83.png"/><Relationship Id="rId145" Type="http://schemas.openxmlformats.org/officeDocument/2006/relationships/image" Target="../media/image110.png"/><Relationship Id="rId187" Type="http://schemas.openxmlformats.org/officeDocument/2006/relationships/image" Target="../media/image131.png"/><Relationship Id="rId352" Type="http://schemas.openxmlformats.org/officeDocument/2006/relationships/customXml" Target="../ink/ink211.xml"/><Relationship Id="rId394" Type="http://schemas.openxmlformats.org/officeDocument/2006/relationships/customXml" Target="../ink/ink232.xml"/><Relationship Id="rId408" Type="http://schemas.openxmlformats.org/officeDocument/2006/relationships/customXml" Target="../ink/ink239.xml"/><Relationship Id="rId212" Type="http://schemas.openxmlformats.org/officeDocument/2006/relationships/customXml" Target="../ink/ink141.xml"/><Relationship Id="rId254" Type="http://schemas.openxmlformats.org/officeDocument/2006/relationships/customXml" Target="../ink/ink162.xml"/><Relationship Id="rId49" Type="http://schemas.openxmlformats.org/officeDocument/2006/relationships/image" Target="../media/image62.png"/><Relationship Id="rId114" Type="http://schemas.openxmlformats.org/officeDocument/2006/relationships/customXml" Target="../ink/ink92.xml"/><Relationship Id="rId296" Type="http://schemas.openxmlformats.org/officeDocument/2006/relationships/customXml" Target="../ink/ink183.xml"/><Relationship Id="rId60" Type="http://schemas.openxmlformats.org/officeDocument/2006/relationships/customXml" Target="../ink/ink65.xml"/><Relationship Id="rId156" Type="http://schemas.openxmlformats.org/officeDocument/2006/relationships/customXml" Target="../ink/ink113.xml"/><Relationship Id="rId198" Type="http://schemas.openxmlformats.org/officeDocument/2006/relationships/customXml" Target="../ink/ink134.xml"/><Relationship Id="rId321" Type="http://schemas.openxmlformats.org/officeDocument/2006/relationships/image" Target="../media/image198.png"/><Relationship Id="rId363" Type="http://schemas.openxmlformats.org/officeDocument/2006/relationships/image" Target="../media/image219.png"/><Relationship Id="rId419" Type="http://schemas.openxmlformats.org/officeDocument/2006/relationships/image" Target="../media/image247.png"/><Relationship Id="rId223" Type="http://schemas.openxmlformats.org/officeDocument/2006/relationships/image" Target="../media/image149.png"/><Relationship Id="rId430" Type="http://schemas.openxmlformats.org/officeDocument/2006/relationships/customXml" Target="../ink/ink250.xml"/><Relationship Id="rId18" Type="http://schemas.openxmlformats.org/officeDocument/2006/relationships/customXml" Target="../ink/ink44.xml"/><Relationship Id="rId265" Type="http://schemas.openxmlformats.org/officeDocument/2006/relationships/image" Target="../media/image170.png"/><Relationship Id="rId125" Type="http://schemas.openxmlformats.org/officeDocument/2006/relationships/image" Target="../media/image100.png"/><Relationship Id="rId167" Type="http://schemas.openxmlformats.org/officeDocument/2006/relationships/image" Target="../media/image121.png"/><Relationship Id="rId332" Type="http://schemas.openxmlformats.org/officeDocument/2006/relationships/customXml" Target="../ink/ink201.xml"/><Relationship Id="rId374" Type="http://schemas.openxmlformats.org/officeDocument/2006/relationships/customXml" Target="../ink/ink222.xml"/><Relationship Id="rId71" Type="http://schemas.openxmlformats.org/officeDocument/2006/relationships/image" Target="../media/image73.png"/><Relationship Id="rId234" Type="http://schemas.openxmlformats.org/officeDocument/2006/relationships/customXml" Target="../ink/ink152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52.png"/><Relationship Id="rId255" Type="http://schemas.openxmlformats.org/officeDocument/2006/relationships/image" Target="../media/image165.png"/><Relationship Id="rId276" Type="http://schemas.openxmlformats.org/officeDocument/2006/relationships/customXml" Target="../ink/ink173.xml"/><Relationship Id="rId297" Type="http://schemas.openxmlformats.org/officeDocument/2006/relationships/image" Target="../media/image186.png"/><Relationship Id="rId441" Type="http://schemas.openxmlformats.org/officeDocument/2006/relationships/image" Target="../media/image258.png"/><Relationship Id="rId40" Type="http://schemas.openxmlformats.org/officeDocument/2006/relationships/customXml" Target="../ink/ink55.xml"/><Relationship Id="rId115" Type="http://schemas.openxmlformats.org/officeDocument/2006/relationships/image" Target="../media/image95.png"/><Relationship Id="rId136" Type="http://schemas.openxmlformats.org/officeDocument/2006/relationships/customXml" Target="../ink/ink103.xml"/><Relationship Id="rId157" Type="http://schemas.openxmlformats.org/officeDocument/2006/relationships/image" Target="../media/image116.png"/><Relationship Id="rId178" Type="http://schemas.openxmlformats.org/officeDocument/2006/relationships/customXml" Target="../ink/ink124.xml"/><Relationship Id="rId301" Type="http://schemas.openxmlformats.org/officeDocument/2006/relationships/image" Target="../media/image188.png"/><Relationship Id="rId322" Type="http://schemas.openxmlformats.org/officeDocument/2006/relationships/customXml" Target="../ink/ink196.xml"/><Relationship Id="rId343" Type="http://schemas.openxmlformats.org/officeDocument/2006/relationships/image" Target="../media/image209.png"/><Relationship Id="rId364" Type="http://schemas.openxmlformats.org/officeDocument/2006/relationships/customXml" Target="../ink/ink217.xml"/><Relationship Id="rId61" Type="http://schemas.openxmlformats.org/officeDocument/2006/relationships/image" Target="../media/image68.png"/><Relationship Id="rId82" Type="http://schemas.openxmlformats.org/officeDocument/2006/relationships/customXml" Target="../ink/ink76.xml"/><Relationship Id="rId199" Type="http://schemas.openxmlformats.org/officeDocument/2006/relationships/image" Target="../media/image137.png"/><Relationship Id="rId203" Type="http://schemas.openxmlformats.org/officeDocument/2006/relationships/image" Target="../media/image139.png"/><Relationship Id="rId385" Type="http://schemas.openxmlformats.org/officeDocument/2006/relationships/image" Target="../media/image230.png"/><Relationship Id="rId19" Type="http://schemas.openxmlformats.org/officeDocument/2006/relationships/image" Target="../media/image47.png"/><Relationship Id="rId224" Type="http://schemas.openxmlformats.org/officeDocument/2006/relationships/customXml" Target="../ink/ink147.xml"/><Relationship Id="rId245" Type="http://schemas.openxmlformats.org/officeDocument/2006/relationships/image" Target="../media/image160.png"/><Relationship Id="rId266" Type="http://schemas.openxmlformats.org/officeDocument/2006/relationships/customXml" Target="../ink/ink168.xml"/><Relationship Id="rId287" Type="http://schemas.openxmlformats.org/officeDocument/2006/relationships/image" Target="../media/image181.png"/><Relationship Id="rId410" Type="http://schemas.openxmlformats.org/officeDocument/2006/relationships/customXml" Target="../ink/ink240.xml"/><Relationship Id="rId431" Type="http://schemas.openxmlformats.org/officeDocument/2006/relationships/image" Target="../media/image253.png"/><Relationship Id="rId452" Type="http://schemas.openxmlformats.org/officeDocument/2006/relationships/customXml" Target="../ink/ink261.xml"/><Relationship Id="rId30" Type="http://schemas.openxmlformats.org/officeDocument/2006/relationships/customXml" Target="../ink/ink50.xml"/><Relationship Id="rId105" Type="http://schemas.openxmlformats.org/officeDocument/2006/relationships/image" Target="../media/image90.png"/><Relationship Id="rId126" Type="http://schemas.openxmlformats.org/officeDocument/2006/relationships/customXml" Target="../ink/ink98.xml"/><Relationship Id="rId147" Type="http://schemas.openxmlformats.org/officeDocument/2006/relationships/image" Target="../media/image111.png"/><Relationship Id="rId168" Type="http://schemas.openxmlformats.org/officeDocument/2006/relationships/customXml" Target="../ink/ink119.xml"/><Relationship Id="rId312" Type="http://schemas.openxmlformats.org/officeDocument/2006/relationships/customXml" Target="../ink/ink191.xml"/><Relationship Id="rId333" Type="http://schemas.openxmlformats.org/officeDocument/2006/relationships/image" Target="../media/image204.png"/><Relationship Id="rId354" Type="http://schemas.openxmlformats.org/officeDocument/2006/relationships/customXml" Target="../ink/ink212.xml"/><Relationship Id="rId51" Type="http://schemas.openxmlformats.org/officeDocument/2006/relationships/image" Target="../media/image63.png"/><Relationship Id="rId72" Type="http://schemas.openxmlformats.org/officeDocument/2006/relationships/customXml" Target="../ink/ink71.xml"/><Relationship Id="rId93" Type="http://schemas.openxmlformats.org/officeDocument/2006/relationships/image" Target="../media/image84.png"/><Relationship Id="rId189" Type="http://schemas.openxmlformats.org/officeDocument/2006/relationships/image" Target="../media/image132.png"/><Relationship Id="rId375" Type="http://schemas.openxmlformats.org/officeDocument/2006/relationships/image" Target="../media/image225.png"/><Relationship Id="rId396" Type="http://schemas.openxmlformats.org/officeDocument/2006/relationships/customXml" Target="../ink/ink233.xml"/><Relationship Id="rId3" Type="http://schemas.openxmlformats.org/officeDocument/2006/relationships/image" Target="../media/image39.png"/><Relationship Id="rId214" Type="http://schemas.openxmlformats.org/officeDocument/2006/relationships/customXml" Target="../ink/ink142.xml"/><Relationship Id="rId235" Type="http://schemas.openxmlformats.org/officeDocument/2006/relationships/image" Target="../media/image155.png"/><Relationship Id="rId256" Type="http://schemas.openxmlformats.org/officeDocument/2006/relationships/customXml" Target="../ink/ink163.xml"/><Relationship Id="rId277" Type="http://schemas.openxmlformats.org/officeDocument/2006/relationships/image" Target="../media/image176.png"/><Relationship Id="rId298" Type="http://schemas.openxmlformats.org/officeDocument/2006/relationships/customXml" Target="../ink/ink184.xml"/><Relationship Id="rId400" Type="http://schemas.openxmlformats.org/officeDocument/2006/relationships/customXml" Target="../ink/ink235.xml"/><Relationship Id="rId421" Type="http://schemas.openxmlformats.org/officeDocument/2006/relationships/image" Target="../media/image248.png"/><Relationship Id="rId442" Type="http://schemas.openxmlformats.org/officeDocument/2006/relationships/customXml" Target="../ink/ink256.xml"/><Relationship Id="rId116" Type="http://schemas.openxmlformats.org/officeDocument/2006/relationships/customXml" Target="../ink/ink93.xml"/><Relationship Id="rId137" Type="http://schemas.openxmlformats.org/officeDocument/2006/relationships/image" Target="../media/image106.png"/><Relationship Id="rId158" Type="http://schemas.openxmlformats.org/officeDocument/2006/relationships/customXml" Target="../ink/ink114.xml"/><Relationship Id="rId302" Type="http://schemas.openxmlformats.org/officeDocument/2006/relationships/customXml" Target="../ink/ink186.xml"/><Relationship Id="rId323" Type="http://schemas.openxmlformats.org/officeDocument/2006/relationships/image" Target="../media/image199.png"/><Relationship Id="rId344" Type="http://schemas.openxmlformats.org/officeDocument/2006/relationships/customXml" Target="../ink/ink207.xml"/><Relationship Id="rId20" Type="http://schemas.openxmlformats.org/officeDocument/2006/relationships/customXml" Target="../ink/ink45.xml"/><Relationship Id="rId41" Type="http://schemas.openxmlformats.org/officeDocument/2006/relationships/image" Target="../media/image58.png"/><Relationship Id="rId62" Type="http://schemas.openxmlformats.org/officeDocument/2006/relationships/customXml" Target="../ink/ink66.xml"/><Relationship Id="rId83" Type="http://schemas.openxmlformats.org/officeDocument/2006/relationships/image" Target="../media/image79.png"/><Relationship Id="rId179" Type="http://schemas.openxmlformats.org/officeDocument/2006/relationships/image" Target="../media/image127.png"/><Relationship Id="rId365" Type="http://schemas.openxmlformats.org/officeDocument/2006/relationships/image" Target="../media/image220.png"/><Relationship Id="rId386" Type="http://schemas.openxmlformats.org/officeDocument/2006/relationships/customXml" Target="../ink/ink228.xml"/><Relationship Id="rId190" Type="http://schemas.openxmlformats.org/officeDocument/2006/relationships/customXml" Target="../ink/ink130.xml"/><Relationship Id="rId204" Type="http://schemas.openxmlformats.org/officeDocument/2006/relationships/customXml" Target="../ink/ink137.xml"/><Relationship Id="rId225" Type="http://schemas.openxmlformats.org/officeDocument/2006/relationships/image" Target="../media/image150.png"/><Relationship Id="rId246" Type="http://schemas.openxmlformats.org/officeDocument/2006/relationships/customXml" Target="../ink/ink158.xml"/><Relationship Id="rId267" Type="http://schemas.openxmlformats.org/officeDocument/2006/relationships/image" Target="../media/image171.png"/><Relationship Id="rId288" Type="http://schemas.openxmlformats.org/officeDocument/2006/relationships/customXml" Target="../ink/ink179.xml"/><Relationship Id="rId411" Type="http://schemas.openxmlformats.org/officeDocument/2006/relationships/image" Target="../media/image243.png"/><Relationship Id="rId432" Type="http://schemas.openxmlformats.org/officeDocument/2006/relationships/customXml" Target="../ink/ink251.xml"/><Relationship Id="rId453" Type="http://schemas.openxmlformats.org/officeDocument/2006/relationships/image" Target="../media/image264.png"/><Relationship Id="rId106" Type="http://schemas.openxmlformats.org/officeDocument/2006/relationships/customXml" Target="../ink/ink88.xml"/><Relationship Id="rId127" Type="http://schemas.openxmlformats.org/officeDocument/2006/relationships/image" Target="../media/image101.png"/><Relationship Id="rId313" Type="http://schemas.openxmlformats.org/officeDocument/2006/relationships/image" Target="../media/image194.png"/><Relationship Id="rId10" Type="http://schemas.openxmlformats.org/officeDocument/2006/relationships/customXml" Target="../ink/ink40.xml"/><Relationship Id="rId31" Type="http://schemas.openxmlformats.org/officeDocument/2006/relationships/image" Target="../media/image53.png"/><Relationship Id="rId52" Type="http://schemas.openxmlformats.org/officeDocument/2006/relationships/customXml" Target="../ink/ink61.xml"/><Relationship Id="rId73" Type="http://schemas.openxmlformats.org/officeDocument/2006/relationships/image" Target="../media/image74.png"/><Relationship Id="rId94" Type="http://schemas.openxmlformats.org/officeDocument/2006/relationships/customXml" Target="../ink/ink82.xml"/><Relationship Id="rId148" Type="http://schemas.openxmlformats.org/officeDocument/2006/relationships/customXml" Target="../ink/ink109.xml"/><Relationship Id="rId169" Type="http://schemas.openxmlformats.org/officeDocument/2006/relationships/image" Target="../media/image122.png"/><Relationship Id="rId334" Type="http://schemas.openxmlformats.org/officeDocument/2006/relationships/customXml" Target="../ink/ink202.xml"/><Relationship Id="rId355" Type="http://schemas.openxmlformats.org/officeDocument/2006/relationships/image" Target="../media/image215.png"/><Relationship Id="rId376" Type="http://schemas.openxmlformats.org/officeDocument/2006/relationships/customXml" Target="../ink/ink223.xml"/><Relationship Id="rId397" Type="http://schemas.openxmlformats.org/officeDocument/2006/relationships/image" Target="../media/image236.png"/><Relationship Id="rId4" Type="http://schemas.openxmlformats.org/officeDocument/2006/relationships/customXml" Target="../ink/ink37.xml"/><Relationship Id="rId180" Type="http://schemas.openxmlformats.org/officeDocument/2006/relationships/customXml" Target="../ink/ink125.xml"/><Relationship Id="rId215" Type="http://schemas.openxmlformats.org/officeDocument/2006/relationships/image" Target="../media/image145.png"/><Relationship Id="rId236" Type="http://schemas.openxmlformats.org/officeDocument/2006/relationships/customXml" Target="../ink/ink153.xml"/><Relationship Id="rId257" Type="http://schemas.openxmlformats.org/officeDocument/2006/relationships/image" Target="../media/image166.png"/><Relationship Id="rId278" Type="http://schemas.openxmlformats.org/officeDocument/2006/relationships/customXml" Target="../ink/ink174.xml"/><Relationship Id="rId401" Type="http://schemas.openxmlformats.org/officeDocument/2006/relationships/image" Target="../media/image238.png"/><Relationship Id="rId422" Type="http://schemas.openxmlformats.org/officeDocument/2006/relationships/customXml" Target="../ink/ink246.xml"/><Relationship Id="rId443" Type="http://schemas.openxmlformats.org/officeDocument/2006/relationships/image" Target="../media/image259.png"/><Relationship Id="rId303" Type="http://schemas.openxmlformats.org/officeDocument/2006/relationships/image" Target="../media/image189.png"/><Relationship Id="rId42" Type="http://schemas.openxmlformats.org/officeDocument/2006/relationships/customXml" Target="../ink/ink56.xml"/><Relationship Id="rId84" Type="http://schemas.openxmlformats.org/officeDocument/2006/relationships/customXml" Target="../ink/ink77.xml"/><Relationship Id="rId138" Type="http://schemas.openxmlformats.org/officeDocument/2006/relationships/customXml" Target="../ink/ink104.xml"/><Relationship Id="rId345" Type="http://schemas.openxmlformats.org/officeDocument/2006/relationships/image" Target="../media/image210.png"/><Relationship Id="rId387" Type="http://schemas.openxmlformats.org/officeDocument/2006/relationships/image" Target="../media/image231.png"/><Relationship Id="rId191" Type="http://schemas.openxmlformats.org/officeDocument/2006/relationships/image" Target="../media/image133.png"/><Relationship Id="rId205" Type="http://schemas.openxmlformats.org/officeDocument/2006/relationships/image" Target="../media/image140.png"/><Relationship Id="rId247" Type="http://schemas.openxmlformats.org/officeDocument/2006/relationships/image" Target="../media/image161.png"/><Relationship Id="rId412" Type="http://schemas.openxmlformats.org/officeDocument/2006/relationships/customXml" Target="../ink/ink241.xml"/><Relationship Id="rId107" Type="http://schemas.openxmlformats.org/officeDocument/2006/relationships/image" Target="../media/image91.png"/><Relationship Id="rId289" Type="http://schemas.openxmlformats.org/officeDocument/2006/relationships/image" Target="../media/image182.png"/><Relationship Id="rId454" Type="http://schemas.openxmlformats.org/officeDocument/2006/relationships/customXml" Target="../ink/ink262.xml"/><Relationship Id="rId11" Type="http://schemas.openxmlformats.org/officeDocument/2006/relationships/image" Target="../media/image43.png"/><Relationship Id="rId53" Type="http://schemas.openxmlformats.org/officeDocument/2006/relationships/image" Target="../media/image64.png"/><Relationship Id="rId149" Type="http://schemas.openxmlformats.org/officeDocument/2006/relationships/image" Target="../media/image112.png"/><Relationship Id="rId314" Type="http://schemas.openxmlformats.org/officeDocument/2006/relationships/customXml" Target="../ink/ink192.xml"/><Relationship Id="rId356" Type="http://schemas.openxmlformats.org/officeDocument/2006/relationships/customXml" Target="../ink/ink213.xml"/><Relationship Id="rId398" Type="http://schemas.openxmlformats.org/officeDocument/2006/relationships/customXml" Target="../ink/ink234.xml"/><Relationship Id="rId95" Type="http://schemas.openxmlformats.org/officeDocument/2006/relationships/image" Target="../media/image85.png"/><Relationship Id="rId160" Type="http://schemas.openxmlformats.org/officeDocument/2006/relationships/customXml" Target="../ink/ink115.xml"/><Relationship Id="rId216" Type="http://schemas.openxmlformats.org/officeDocument/2006/relationships/customXml" Target="../ink/ink143.xml"/><Relationship Id="rId423" Type="http://schemas.openxmlformats.org/officeDocument/2006/relationships/image" Target="../media/image249.png"/><Relationship Id="rId258" Type="http://schemas.openxmlformats.org/officeDocument/2006/relationships/customXml" Target="../ink/ink164.xml"/><Relationship Id="rId22" Type="http://schemas.openxmlformats.org/officeDocument/2006/relationships/customXml" Target="../ink/ink46.xml"/><Relationship Id="rId64" Type="http://schemas.openxmlformats.org/officeDocument/2006/relationships/customXml" Target="../ink/ink67.xml"/><Relationship Id="rId118" Type="http://schemas.openxmlformats.org/officeDocument/2006/relationships/customXml" Target="../ink/ink94.xml"/><Relationship Id="rId325" Type="http://schemas.openxmlformats.org/officeDocument/2006/relationships/image" Target="../media/image200.png"/><Relationship Id="rId367" Type="http://schemas.openxmlformats.org/officeDocument/2006/relationships/image" Target="../media/image221.png"/><Relationship Id="rId171" Type="http://schemas.openxmlformats.org/officeDocument/2006/relationships/image" Target="../media/image123.png"/><Relationship Id="rId227" Type="http://schemas.openxmlformats.org/officeDocument/2006/relationships/image" Target="../media/image151.png"/><Relationship Id="rId269" Type="http://schemas.openxmlformats.org/officeDocument/2006/relationships/image" Target="../media/image172.png"/><Relationship Id="rId434" Type="http://schemas.openxmlformats.org/officeDocument/2006/relationships/customXml" Target="../ink/ink252.xml"/><Relationship Id="rId33" Type="http://schemas.openxmlformats.org/officeDocument/2006/relationships/image" Target="../media/image54.png"/><Relationship Id="rId129" Type="http://schemas.openxmlformats.org/officeDocument/2006/relationships/image" Target="../media/image102.png"/><Relationship Id="rId280" Type="http://schemas.openxmlformats.org/officeDocument/2006/relationships/customXml" Target="../ink/ink175.xml"/><Relationship Id="rId336" Type="http://schemas.openxmlformats.org/officeDocument/2006/relationships/customXml" Target="../ink/ink203.xml"/><Relationship Id="rId75" Type="http://schemas.openxmlformats.org/officeDocument/2006/relationships/image" Target="../media/image75.png"/><Relationship Id="rId140" Type="http://schemas.openxmlformats.org/officeDocument/2006/relationships/customXml" Target="../ink/ink105.xml"/><Relationship Id="rId182" Type="http://schemas.openxmlformats.org/officeDocument/2006/relationships/customXml" Target="../ink/ink126.xml"/><Relationship Id="rId378" Type="http://schemas.openxmlformats.org/officeDocument/2006/relationships/customXml" Target="../ink/ink224.xml"/><Relationship Id="rId403" Type="http://schemas.openxmlformats.org/officeDocument/2006/relationships/image" Target="../media/image239.png"/><Relationship Id="rId6" Type="http://schemas.openxmlformats.org/officeDocument/2006/relationships/customXml" Target="../ink/ink38.xml"/><Relationship Id="rId238" Type="http://schemas.openxmlformats.org/officeDocument/2006/relationships/customXml" Target="../ink/ink154.xml"/><Relationship Id="rId445" Type="http://schemas.openxmlformats.org/officeDocument/2006/relationships/image" Target="../media/image260.png"/><Relationship Id="rId291" Type="http://schemas.openxmlformats.org/officeDocument/2006/relationships/image" Target="../media/image183.png"/><Relationship Id="rId305" Type="http://schemas.openxmlformats.org/officeDocument/2006/relationships/image" Target="../media/image190.png"/><Relationship Id="rId347" Type="http://schemas.openxmlformats.org/officeDocument/2006/relationships/image" Target="../media/image211.png"/><Relationship Id="rId44" Type="http://schemas.openxmlformats.org/officeDocument/2006/relationships/customXml" Target="../ink/ink57.xml"/><Relationship Id="rId86" Type="http://schemas.openxmlformats.org/officeDocument/2006/relationships/customXml" Target="../ink/ink78.xml"/><Relationship Id="rId151" Type="http://schemas.openxmlformats.org/officeDocument/2006/relationships/image" Target="../media/image113.png"/><Relationship Id="rId389" Type="http://schemas.openxmlformats.org/officeDocument/2006/relationships/image" Target="../media/image232.png"/><Relationship Id="rId193" Type="http://schemas.openxmlformats.org/officeDocument/2006/relationships/image" Target="../media/image134.png"/><Relationship Id="rId207" Type="http://schemas.openxmlformats.org/officeDocument/2006/relationships/image" Target="../media/image141.png"/><Relationship Id="rId249" Type="http://schemas.openxmlformats.org/officeDocument/2006/relationships/image" Target="../media/image162.png"/><Relationship Id="rId414" Type="http://schemas.openxmlformats.org/officeDocument/2006/relationships/customXml" Target="../ink/ink242.xml"/><Relationship Id="rId456" Type="http://schemas.openxmlformats.org/officeDocument/2006/relationships/customXml" Target="../ink/ink263.xml"/><Relationship Id="rId13" Type="http://schemas.openxmlformats.org/officeDocument/2006/relationships/image" Target="../media/image44.png"/><Relationship Id="rId109" Type="http://schemas.openxmlformats.org/officeDocument/2006/relationships/image" Target="../media/image92.png"/><Relationship Id="rId260" Type="http://schemas.openxmlformats.org/officeDocument/2006/relationships/customXml" Target="../ink/ink165.xml"/><Relationship Id="rId316" Type="http://schemas.openxmlformats.org/officeDocument/2006/relationships/customXml" Target="../ink/ink193.xml"/><Relationship Id="rId55" Type="http://schemas.openxmlformats.org/officeDocument/2006/relationships/image" Target="../media/image65.png"/><Relationship Id="rId97" Type="http://schemas.openxmlformats.org/officeDocument/2006/relationships/image" Target="../media/image86.png"/><Relationship Id="rId120" Type="http://schemas.openxmlformats.org/officeDocument/2006/relationships/customXml" Target="../ink/ink95.xml"/><Relationship Id="rId358" Type="http://schemas.openxmlformats.org/officeDocument/2006/relationships/customXml" Target="../ink/ink214.xml"/><Relationship Id="rId162" Type="http://schemas.openxmlformats.org/officeDocument/2006/relationships/customXml" Target="../ink/ink116.xml"/><Relationship Id="rId218" Type="http://schemas.openxmlformats.org/officeDocument/2006/relationships/customXml" Target="../ink/ink144.xml"/><Relationship Id="rId425" Type="http://schemas.openxmlformats.org/officeDocument/2006/relationships/image" Target="../media/image250.png"/><Relationship Id="rId271" Type="http://schemas.openxmlformats.org/officeDocument/2006/relationships/image" Target="../media/image173.png"/><Relationship Id="rId24" Type="http://schemas.openxmlformats.org/officeDocument/2006/relationships/customXml" Target="../ink/ink47.xml"/><Relationship Id="rId66" Type="http://schemas.openxmlformats.org/officeDocument/2006/relationships/customXml" Target="../ink/ink68.xml"/><Relationship Id="rId131" Type="http://schemas.openxmlformats.org/officeDocument/2006/relationships/image" Target="../media/image103.png"/><Relationship Id="rId327" Type="http://schemas.openxmlformats.org/officeDocument/2006/relationships/image" Target="../media/image201.png"/><Relationship Id="rId369" Type="http://schemas.openxmlformats.org/officeDocument/2006/relationships/image" Target="../media/image222.png"/><Relationship Id="rId173" Type="http://schemas.openxmlformats.org/officeDocument/2006/relationships/image" Target="../media/image124.png"/><Relationship Id="rId229" Type="http://schemas.openxmlformats.org/officeDocument/2006/relationships/image" Target="../media/image152.png"/><Relationship Id="rId380" Type="http://schemas.openxmlformats.org/officeDocument/2006/relationships/customXml" Target="../ink/ink225.xml"/><Relationship Id="rId436" Type="http://schemas.openxmlformats.org/officeDocument/2006/relationships/customXml" Target="../ink/ink253.xml"/><Relationship Id="rId240" Type="http://schemas.openxmlformats.org/officeDocument/2006/relationships/customXml" Target="../ink/ink155.xml"/><Relationship Id="rId35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customXml" Target="../ink/ink85.xml"/><Relationship Id="rId282" Type="http://schemas.openxmlformats.org/officeDocument/2006/relationships/customXml" Target="../ink/ink176.xml"/><Relationship Id="rId338" Type="http://schemas.openxmlformats.org/officeDocument/2006/relationships/customXml" Target="../ink/ink204.xml"/><Relationship Id="rId8" Type="http://schemas.openxmlformats.org/officeDocument/2006/relationships/customXml" Target="../ink/ink39.xml"/><Relationship Id="rId142" Type="http://schemas.openxmlformats.org/officeDocument/2006/relationships/customXml" Target="../ink/ink106.xml"/><Relationship Id="rId184" Type="http://schemas.openxmlformats.org/officeDocument/2006/relationships/customXml" Target="../ink/ink127.xml"/><Relationship Id="rId391" Type="http://schemas.openxmlformats.org/officeDocument/2006/relationships/image" Target="../media/image233.png"/><Relationship Id="rId405" Type="http://schemas.openxmlformats.org/officeDocument/2006/relationships/image" Target="../media/image240.png"/><Relationship Id="rId447" Type="http://schemas.openxmlformats.org/officeDocument/2006/relationships/image" Target="../media/image261.png"/><Relationship Id="rId251" Type="http://schemas.openxmlformats.org/officeDocument/2006/relationships/image" Target="../media/image163.png"/><Relationship Id="rId46" Type="http://schemas.openxmlformats.org/officeDocument/2006/relationships/customXml" Target="../ink/ink58.xml"/><Relationship Id="rId293" Type="http://schemas.openxmlformats.org/officeDocument/2006/relationships/image" Target="../media/image184.png"/><Relationship Id="rId307" Type="http://schemas.openxmlformats.org/officeDocument/2006/relationships/image" Target="../media/image191.png"/><Relationship Id="rId349" Type="http://schemas.openxmlformats.org/officeDocument/2006/relationships/image" Target="../media/image212.png"/><Relationship Id="rId88" Type="http://schemas.openxmlformats.org/officeDocument/2006/relationships/customXml" Target="../ink/ink79.xml"/><Relationship Id="rId111" Type="http://schemas.openxmlformats.org/officeDocument/2006/relationships/image" Target="../media/image93.png"/><Relationship Id="rId153" Type="http://schemas.openxmlformats.org/officeDocument/2006/relationships/image" Target="../media/image114.png"/><Relationship Id="rId195" Type="http://schemas.openxmlformats.org/officeDocument/2006/relationships/image" Target="../media/image135.png"/><Relationship Id="rId209" Type="http://schemas.openxmlformats.org/officeDocument/2006/relationships/image" Target="../media/image142.png"/><Relationship Id="rId360" Type="http://schemas.openxmlformats.org/officeDocument/2006/relationships/customXml" Target="../ink/ink215.xml"/><Relationship Id="rId416" Type="http://schemas.openxmlformats.org/officeDocument/2006/relationships/customXml" Target="../ink/ink243.xml"/><Relationship Id="rId220" Type="http://schemas.openxmlformats.org/officeDocument/2006/relationships/customXml" Target="../ink/ink145.xml"/><Relationship Id="rId458" Type="http://schemas.openxmlformats.org/officeDocument/2006/relationships/customXml" Target="../ink/ink264.xml"/><Relationship Id="rId15" Type="http://schemas.openxmlformats.org/officeDocument/2006/relationships/image" Target="../media/image45.png"/><Relationship Id="rId57" Type="http://schemas.openxmlformats.org/officeDocument/2006/relationships/image" Target="../media/image66.png"/><Relationship Id="rId262" Type="http://schemas.openxmlformats.org/officeDocument/2006/relationships/customXml" Target="../ink/ink166.xml"/><Relationship Id="rId318" Type="http://schemas.openxmlformats.org/officeDocument/2006/relationships/customXml" Target="../ink/ink194.xml"/><Relationship Id="rId99" Type="http://schemas.openxmlformats.org/officeDocument/2006/relationships/image" Target="../media/image87.png"/><Relationship Id="rId122" Type="http://schemas.openxmlformats.org/officeDocument/2006/relationships/customXml" Target="../ink/ink96.xml"/><Relationship Id="rId164" Type="http://schemas.openxmlformats.org/officeDocument/2006/relationships/customXml" Target="../ink/ink117.xml"/><Relationship Id="rId371" Type="http://schemas.openxmlformats.org/officeDocument/2006/relationships/image" Target="../media/image223.png"/><Relationship Id="rId427" Type="http://schemas.openxmlformats.org/officeDocument/2006/relationships/image" Target="../media/image251.png"/><Relationship Id="rId26" Type="http://schemas.openxmlformats.org/officeDocument/2006/relationships/customXml" Target="../ink/ink48.xml"/><Relationship Id="rId231" Type="http://schemas.openxmlformats.org/officeDocument/2006/relationships/image" Target="../media/image153.png"/><Relationship Id="rId273" Type="http://schemas.openxmlformats.org/officeDocument/2006/relationships/image" Target="../media/image174.png"/><Relationship Id="rId329" Type="http://schemas.openxmlformats.org/officeDocument/2006/relationships/image" Target="../media/image202.png"/><Relationship Id="rId68" Type="http://schemas.openxmlformats.org/officeDocument/2006/relationships/customXml" Target="../ink/ink69.xml"/><Relationship Id="rId133" Type="http://schemas.openxmlformats.org/officeDocument/2006/relationships/image" Target="../media/image104.png"/><Relationship Id="rId175" Type="http://schemas.openxmlformats.org/officeDocument/2006/relationships/image" Target="../media/image125.png"/><Relationship Id="rId340" Type="http://schemas.openxmlformats.org/officeDocument/2006/relationships/customXml" Target="../ink/ink205.xml"/><Relationship Id="rId200" Type="http://schemas.openxmlformats.org/officeDocument/2006/relationships/customXml" Target="../ink/ink135.xml"/><Relationship Id="rId382" Type="http://schemas.openxmlformats.org/officeDocument/2006/relationships/customXml" Target="../ink/ink226.xml"/><Relationship Id="rId438" Type="http://schemas.openxmlformats.org/officeDocument/2006/relationships/customXml" Target="../ink/ink254.xml"/><Relationship Id="rId242" Type="http://schemas.openxmlformats.org/officeDocument/2006/relationships/customXml" Target="../ink/ink156.xml"/><Relationship Id="rId284" Type="http://schemas.openxmlformats.org/officeDocument/2006/relationships/customXml" Target="../ink/ink177.xml"/><Relationship Id="rId37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customXml" Target="../ink/ink86.xml"/><Relationship Id="rId144" Type="http://schemas.openxmlformats.org/officeDocument/2006/relationships/customXml" Target="../ink/ink107.xml"/><Relationship Id="rId90" Type="http://schemas.openxmlformats.org/officeDocument/2006/relationships/customXml" Target="../ink/ink80.xml"/><Relationship Id="rId186" Type="http://schemas.openxmlformats.org/officeDocument/2006/relationships/customXml" Target="../ink/ink128.xml"/><Relationship Id="rId351" Type="http://schemas.openxmlformats.org/officeDocument/2006/relationships/image" Target="../media/image213.png"/><Relationship Id="rId393" Type="http://schemas.openxmlformats.org/officeDocument/2006/relationships/image" Target="../media/image234.png"/><Relationship Id="rId407" Type="http://schemas.openxmlformats.org/officeDocument/2006/relationships/image" Target="../media/image241.png"/><Relationship Id="rId449" Type="http://schemas.openxmlformats.org/officeDocument/2006/relationships/image" Target="../media/image262.png"/><Relationship Id="rId211" Type="http://schemas.openxmlformats.org/officeDocument/2006/relationships/image" Target="../media/image143.png"/><Relationship Id="rId253" Type="http://schemas.openxmlformats.org/officeDocument/2006/relationships/image" Target="../media/image164.png"/><Relationship Id="rId295" Type="http://schemas.openxmlformats.org/officeDocument/2006/relationships/image" Target="../media/image185.png"/><Relationship Id="rId309" Type="http://schemas.openxmlformats.org/officeDocument/2006/relationships/image" Target="../media/image192.png"/><Relationship Id="rId48" Type="http://schemas.openxmlformats.org/officeDocument/2006/relationships/customXml" Target="../ink/ink59.xml"/><Relationship Id="rId113" Type="http://schemas.openxmlformats.org/officeDocument/2006/relationships/image" Target="../media/image94.png"/><Relationship Id="rId320" Type="http://schemas.openxmlformats.org/officeDocument/2006/relationships/customXml" Target="../ink/ink195.xml"/><Relationship Id="rId155" Type="http://schemas.openxmlformats.org/officeDocument/2006/relationships/image" Target="../media/image115.png"/><Relationship Id="rId197" Type="http://schemas.openxmlformats.org/officeDocument/2006/relationships/image" Target="../media/image136.png"/><Relationship Id="rId362" Type="http://schemas.openxmlformats.org/officeDocument/2006/relationships/customXml" Target="../ink/ink216.xml"/><Relationship Id="rId418" Type="http://schemas.openxmlformats.org/officeDocument/2006/relationships/customXml" Target="../ink/ink244.xml"/><Relationship Id="rId222" Type="http://schemas.openxmlformats.org/officeDocument/2006/relationships/customXml" Target="../ink/ink146.xml"/><Relationship Id="rId264" Type="http://schemas.openxmlformats.org/officeDocument/2006/relationships/customXml" Target="../ink/ink167.xml"/><Relationship Id="rId17" Type="http://schemas.openxmlformats.org/officeDocument/2006/relationships/image" Target="../media/image46.png"/><Relationship Id="rId59" Type="http://schemas.openxmlformats.org/officeDocument/2006/relationships/image" Target="../media/image67.png"/><Relationship Id="rId124" Type="http://schemas.openxmlformats.org/officeDocument/2006/relationships/customXml" Target="../ink/ink97.xml"/><Relationship Id="rId70" Type="http://schemas.openxmlformats.org/officeDocument/2006/relationships/customXml" Target="../ink/ink70.xml"/><Relationship Id="rId166" Type="http://schemas.openxmlformats.org/officeDocument/2006/relationships/customXml" Target="../ink/ink118.xml"/><Relationship Id="rId331" Type="http://schemas.openxmlformats.org/officeDocument/2006/relationships/image" Target="../media/image203.png"/><Relationship Id="rId373" Type="http://schemas.openxmlformats.org/officeDocument/2006/relationships/image" Target="../media/image224.png"/><Relationship Id="rId429" Type="http://schemas.openxmlformats.org/officeDocument/2006/relationships/image" Target="../media/image252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54.png"/><Relationship Id="rId440" Type="http://schemas.openxmlformats.org/officeDocument/2006/relationships/customXml" Target="../ink/ink255.xml"/><Relationship Id="rId28" Type="http://schemas.openxmlformats.org/officeDocument/2006/relationships/customXml" Target="../ink/ink49.xml"/><Relationship Id="rId275" Type="http://schemas.openxmlformats.org/officeDocument/2006/relationships/image" Target="../media/image175.png"/><Relationship Id="rId300" Type="http://schemas.openxmlformats.org/officeDocument/2006/relationships/customXml" Target="../ink/ink185.xml"/><Relationship Id="rId81" Type="http://schemas.openxmlformats.org/officeDocument/2006/relationships/image" Target="../media/image78.png"/><Relationship Id="rId135" Type="http://schemas.openxmlformats.org/officeDocument/2006/relationships/image" Target="../media/image105.png"/><Relationship Id="rId177" Type="http://schemas.openxmlformats.org/officeDocument/2006/relationships/image" Target="../media/image126.png"/><Relationship Id="rId342" Type="http://schemas.openxmlformats.org/officeDocument/2006/relationships/customXml" Target="../ink/ink206.xml"/><Relationship Id="rId384" Type="http://schemas.openxmlformats.org/officeDocument/2006/relationships/customXml" Target="../ink/ink227.xml"/><Relationship Id="rId202" Type="http://schemas.openxmlformats.org/officeDocument/2006/relationships/customXml" Target="../ink/ink136.xml"/><Relationship Id="rId244" Type="http://schemas.openxmlformats.org/officeDocument/2006/relationships/customXml" Target="../ink/ink157.xml"/><Relationship Id="rId39" Type="http://schemas.openxmlformats.org/officeDocument/2006/relationships/image" Target="../media/image57.png"/><Relationship Id="rId286" Type="http://schemas.openxmlformats.org/officeDocument/2006/relationships/customXml" Target="../ink/ink178.xml"/><Relationship Id="rId451" Type="http://schemas.openxmlformats.org/officeDocument/2006/relationships/image" Target="../media/image263.png"/><Relationship Id="rId50" Type="http://schemas.openxmlformats.org/officeDocument/2006/relationships/customXml" Target="../ink/ink60.xml"/><Relationship Id="rId104" Type="http://schemas.openxmlformats.org/officeDocument/2006/relationships/customXml" Target="../ink/ink87.xml"/><Relationship Id="rId146" Type="http://schemas.openxmlformats.org/officeDocument/2006/relationships/customXml" Target="../ink/ink108.xml"/><Relationship Id="rId188" Type="http://schemas.openxmlformats.org/officeDocument/2006/relationships/customXml" Target="../ink/ink129.xml"/><Relationship Id="rId311" Type="http://schemas.openxmlformats.org/officeDocument/2006/relationships/image" Target="../media/image193.png"/><Relationship Id="rId353" Type="http://schemas.openxmlformats.org/officeDocument/2006/relationships/image" Target="../media/image214.png"/><Relationship Id="rId395" Type="http://schemas.openxmlformats.org/officeDocument/2006/relationships/image" Target="../media/image235.png"/><Relationship Id="rId409" Type="http://schemas.openxmlformats.org/officeDocument/2006/relationships/image" Target="../media/image242.png"/><Relationship Id="rId92" Type="http://schemas.openxmlformats.org/officeDocument/2006/relationships/customXml" Target="../ink/ink81.xml"/><Relationship Id="rId213" Type="http://schemas.openxmlformats.org/officeDocument/2006/relationships/image" Target="../media/image144.png"/><Relationship Id="rId420" Type="http://schemas.openxmlformats.org/officeDocument/2006/relationships/customXml" Target="../ink/ink2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customXml" Target="../ink/ink270.xml"/><Relationship Id="rId18" Type="http://schemas.openxmlformats.org/officeDocument/2006/relationships/image" Target="../media/image276.png"/><Relationship Id="rId3" Type="http://schemas.openxmlformats.org/officeDocument/2006/relationships/customXml" Target="../ink/ink265.xml"/><Relationship Id="rId21" Type="http://schemas.openxmlformats.org/officeDocument/2006/relationships/customXml" Target="../ink/ink274.xml"/><Relationship Id="rId7" Type="http://schemas.openxmlformats.org/officeDocument/2006/relationships/customXml" Target="../ink/ink267.xml"/><Relationship Id="rId12" Type="http://schemas.openxmlformats.org/officeDocument/2006/relationships/image" Target="../media/image273.png"/><Relationship Id="rId17" Type="http://schemas.openxmlformats.org/officeDocument/2006/relationships/customXml" Target="../ink/ink272.xml"/><Relationship Id="rId2" Type="http://schemas.openxmlformats.org/officeDocument/2006/relationships/image" Target="../media/image268.emf"/><Relationship Id="rId16" Type="http://schemas.openxmlformats.org/officeDocument/2006/relationships/image" Target="../media/image275.png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customXml" Target="../ink/ink269.xml"/><Relationship Id="rId24" Type="http://schemas.openxmlformats.org/officeDocument/2006/relationships/image" Target="../media/image279.png"/><Relationship Id="rId5" Type="http://schemas.openxmlformats.org/officeDocument/2006/relationships/customXml" Target="../ink/ink266.xml"/><Relationship Id="rId15" Type="http://schemas.openxmlformats.org/officeDocument/2006/relationships/customXml" Target="../ink/ink271.xml"/><Relationship Id="rId23" Type="http://schemas.openxmlformats.org/officeDocument/2006/relationships/customXml" Target="../ink/ink275.xml"/><Relationship Id="rId10" Type="http://schemas.openxmlformats.org/officeDocument/2006/relationships/image" Target="../media/image272.png"/><Relationship Id="rId19" Type="http://schemas.openxmlformats.org/officeDocument/2006/relationships/customXml" Target="../ink/ink273.xml"/><Relationship Id="rId4" Type="http://schemas.openxmlformats.org/officeDocument/2006/relationships/image" Target="../media/image269.png"/><Relationship Id="rId9" Type="http://schemas.openxmlformats.org/officeDocument/2006/relationships/customXml" Target="../ink/ink268.xml"/><Relationship Id="rId14" Type="http://schemas.openxmlformats.org/officeDocument/2006/relationships/image" Target="../media/image274.png"/><Relationship Id="rId22" Type="http://schemas.openxmlformats.org/officeDocument/2006/relationships/image" Target="../media/image2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.xml"/><Relationship Id="rId21" Type="http://schemas.openxmlformats.org/officeDocument/2006/relationships/customXml" Target="../ink/ink285.xml"/><Relationship Id="rId324" Type="http://schemas.openxmlformats.org/officeDocument/2006/relationships/customXml" Target="../ink/ink437.xml"/><Relationship Id="rId531" Type="http://schemas.openxmlformats.org/officeDocument/2006/relationships/image" Target="../media/image546.png"/><Relationship Id="rId170" Type="http://schemas.openxmlformats.org/officeDocument/2006/relationships/customXml" Target="../ink/ink360.xml"/><Relationship Id="rId268" Type="http://schemas.openxmlformats.org/officeDocument/2006/relationships/customXml" Target="../ink/ink409.xml"/><Relationship Id="rId475" Type="http://schemas.openxmlformats.org/officeDocument/2006/relationships/image" Target="../media/image518.png"/><Relationship Id="rId32" Type="http://schemas.openxmlformats.org/officeDocument/2006/relationships/image" Target="../media/image298.png"/><Relationship Id="rId128" Type="http://schemas.openxmlformats.org/officeDocument/2006/relationships/image" Target="../media/image346.png"/><Relationship Id="rId335" Type="http://schemas.openxmlformats.org/officeDocument/2006/relationships/image" Target="../media/image449.png"/><Relationship Id="rId542" Type="http://schemas.openxmlformats.org/officeDocument/2006/relationships/customXml" Target="../ink/ink545.xml"/><Relationship Id="rId181" Type="http://schemas.openxmlformats.org/officeDocument/2006/relationships/image" Target="../media/image372.png"/><Relationship Id="rId402" Type="http://schemas.openxmlformats.org/officeDocument/2006/relationships/customXml" Target="../ink/ink476.xml"/><Relationship Id="rId279" Type="http://schemas.openxmlformats.org/officeDocument/2006/relationships/image" Target="../media/image421.png"/><Relationship Id="rId486" Type="http://schemas.openxmlformats.org/officeDocument/2006/relationships/customXml" Target="../ink/ink517.xml"/><Relationship Id="rId43" Type="http://schemas.openxmlformats.org/officeDocument/2006/relationships/customXml" Target="../ink/ink296.xml"/><Relationship Id="rId139" Type="http://schemas.openxmlformats.org/officeDocument/2006/relationships/image" Target="../media/image351.png"/><Relationship Id="rId346" Type="http://schemas.openxmlformats.org/officeDocument/2006/relationships/customXml" Target="../ink/ink448.xml"/><Relationship Id="rId553" Type="http://schemas.openxmlformats.org/officeDocument/2006/relationships/image" Target="../media/image557.png"/><Relationship Id="rId192" Type="http://schemas.openxmlformats.org/officeDocument/2006/relationships/customXml" Target="../ink/ink371.xml"/><Relationship Id="rId206" Type="http://schemas.openxmlformats.org/officeDocument/2006/relationships/customXml" Target="../ink/ink378.xml"/><Relationship Id="rId413" Type="http://schemas.openxmlformats.org/officeDocument/2006/relationships/image" Target="../media/image487.png"/><Relationship Id="rId497" Type="http://schemas.openxmlformats.org/officeDocument/2006/relationships/image" Target="../media/image529.png"/><Relationship Id="rId620" Type="http://schemas.openxmlformats.org/officeDocument/2006/relationships/customXml" Target="../ink/ink584.xml"/><Relationship Id="rId357" Type="http://schemas.openxmlformats.org/officeDocument/2006/relationships/image" Target="../media/image460.png"/><Relationship Id="rId54" Type="http://schemas.openxmlformats.org/officeDocument/2006/relationships/image" Target="../media/image309.png"/><Relationship Id="rId217" Type="http://schemas.openxmlformats.org/officeDocument/2006/relationships/image" Target="../media/image390.png"/><Relationship Id="rId564" Type="http://schemas.openxmlformats.org/officeDocument/2006/relationships/customXml" Target="../ink/ink556.xml"/><Relationship Id="rId424" Type="http://schemas.openxmlformats.org/officeDocument/2006/relationships/customXml" Target="../ink/ink486.xml"/><Relationship Id="rId270" Type="http://schemas.openxmlformats.org/officeDocument/2006/relationships/customXml" Target="../ink/ink410.xml"/><Relationship Id="rId65" Type="http://schemas.openxmlformats.org/officeDocument/2006/relationships/customXml" Target="../ink/ink307.xml"/><Relationship Id="rId130" Type="http://schemas.openxmlformats.org/officeDocument/2006/relationships/image" Target="../media/image347.png"/><Relationship Id="rId368" Type="http://schemas.openxmlformats.org/officeDocument/2006/relationships/customXml" Target="../ink/ink459.xml"/><Relationship Id="rId575" Type="http://schemas.openxmlformats.org/officeDocument/2006/relationships/image" Target="../media/image568.png"/><Relationship Id="rId228" Type="http://schemas.openxmlformats.org/officeDocument/2006/relationships/customXml" Target="../ink/ink389.xml"/><Relationship Id="rId435" Type="http://schemas.openxmlformats.org/officeDocument/2006/relationships/image" Target="../media/image498.png"/><Relationship Id="rId281" Type="http://schemas.openxmlformats.org/officeDocument/2006/relationships/image" Target="../media/image422.png"/><Relationship Id="rId502" Type="http://schemas.openxmlformats.org/officeDocument/2006/relationships/customXml" Target="../ink/ink525.xml"/><Relationship Id="rId76" Type="http://schemas.openxmlformats.org/officeDocument/2006/relationships/image" Target="../media/image320.png"/><Relationship Id="rId141" Type="http://schemas.openxmlformats.org/officeDocument/2006/relationships/image" Target="../media/image352.png"/><Relationship Id="rId379" Type="http://schemas.openxmlformats.org/officeDocument/2006/relationships/image" Target="../media/image471.png"/><Relationship Id="rId586" Type="http://schemas.openxmlformats.org/officeDocument/2006/relationships/customXml" Target="../ink/ink567.xml"/><Relationship Id="rId7" Type="http://schemas.openxmlformats.org/officeDocument/2006/relationships/customXml" Target="../ink/ink278.xml"/><Relationship Id="rId239" Type="http://schemas.openxmlformats.org/officeDocument/2006/relationships/image" Target="../media/image401.png"/><Relationship Id="rId446" Type="http://schemas.openxmlformats.org/officeDocument/2006/relationships/customXml" Target="../ink/ink497.xml"/><Relationship Id="rId292" Type="http://schemas.openxmlformats.org/officeDocument/2006/relationships/customXml" Target="../ink/ink421.xml"/><Relationship Id="rId306" Type="http://schemas.openxmlformats.org/officeDocument/2006/relationships/customXml" Target="../ink/ink428.xml"/><Relationship Id="rId87" Type="http://schemas.openxmlformats.org/officeDocument/2006/relationships/customXml" Target="../ink/ink318.xml"/><Relationship Id="rId513" Type="http://schemas.openxmlformats.org/officeDocument/2006/relationships/image" Target="../media/image537.png"/><Relationship Id="rId597" Type="http://schemas.openxmlformats.org/officeDocument/2006/relationships/image" Target="../media/image579.png"/><Relationship Id="rId152" Type="http://schemas.openxmlformats.org/officeDocument/2006/relationships/customXml" Target="../ink/ink351.xml"/><Relationship Id="rId457" Type="http://schemas.openxmlformats.org/officeDocument/2006/relationships/image" Target="../media/image509.png"/><Relationship Id="rId14" Type="http://schemas.openxmlformats.org/officeDocument/2006/relationships/image" Target="../media/image289.png"/><Relationship Id="rId317" Type="http://schemas.openxmlformats.org/officeDocument/2006/relationships/image" Target="../media/image440.png"/><Relationship Id="rId524" Type="http://schemas.openxmlformats.org/officeDocument/2006/relationships/customXml" Target="../ink/ink536.xml"/><Relationship Id="rId98" Type="http://schemas.openxmlformats.org/officeDocument/2006/relationships/image" Target="../media/image331.png"/><Relationship Id="rId163" Type="http://schemas.openxmlformats.org/officeDocument/2006/relationships/image" Target="../media/image363.png"/><Relationship Id="rId370" Type="http://schemas.openxmlformats.org/officeDocument/2006/relationships/customXml" Target="../ink/ink460.xml"/><Relationship Id="rId230" Type="http://schemas.openxmlformats.org/officeDocument/2006/relationships/customXml" Target="../ink/ink390.xml"/><Relationship Id="rId468" Type="http://schemas.openxmlformats.org/officeDocument/2006/relationships/customXml" Target="../ink/ink508.xml"/><Relationship Id="rId25" Type="http://schemas.openxmlformats.org/officeDocument/2006/relationships/customXml" Target="../ink/ink287.xml"/><Relationship Id="rId328" Type="http://schemas.openxmlformats.org/officeDocument/2006/relationships/customXml" Target="../ink/ink439.xml"/><Relationship Id="rId535" Type="http://schemas.openxmlformats.org/officeDocument/2006/relationships/image" Target="../media/image548.png"/><Relationship Id="rId174" Type="http://schemas.openxmlformats.org/officeDocument/2006/relationships/customXml" Target="../ink/ink362.xml"/><Relationship Id="rId381" Type="http://schemas.openxmlformats.org/officeDocument/2006/relationships/image" Target="../media/image472.png"/><Relationship Id="rId602" Type="http://schemas.openxmlformats.org/officeDocument/2006/relationships/customXml" Target="../ink/ink575.xml"/><Relationship Id="rId241" Type="http://schemas.openxmlformats.org/officeDocument/2006/relationships/image" Target="../media/image402.png"/><Relationship Id="rId479" Type="http://schemas.openxmlformats.org/officeDocument/2006/relationships/image" Target="../media/image520.png"/><Relationship Id="rId36" Type="http://schemas.openxmlformats.org/officeDocument/2006/relationships/image" Target="../media/image300.png"/><Relationship Id="rId283" Type="http://schemas.openxmlformats.org/officeDocument/2006/relationships/image" Target="../media/image423.png"/><Relationship Id="rId339" Type="http://schemas.openxmlformats.org/officeDocument/2006/relationships/image" Target="../media/image451.png"/><Relationship Id="rId490" Type="http://schemas.openxmlformats.org/officeDocument/2006/relationships/customXml" Target="../ink/ink519.xml"/><Relationship Id="rId504" Type="http://schemas.openxmlformats.org/officeDocument/2006/relationships/customXml" Target="../ink/ink526.xml"/><Relationship Id="rId546" Type="http://schemas.openxmlformats.org/officeDocument/2006/relationships/customXml" Target="../ink/ink547.xml"/><Relationship Id="rId78" Type="http://schemas.openxmlformats.org/officeDocument/2006/relationships/image" Target="../media/image321.png"/><Relationship Id="rId101" Type="http://schemas.openxmlformats.org/officeDocument/2006/relationships/customXml" Target="../ink/ink325.xml"/><Relationship Id="rId143" Type="http://schemas.openxmlformats.org/officeDocument/2006/relationships/image" Target="../media/image353.png"/><Relationship Id="rId185" Type="http://schemas.openxmlformats.org/officeDocument/2006/relationships/image" Target="../media/image374.png"/><Relationship Id="rId350" Type="http://schemas.openxmlformats.org/officeDocument/2006/relationships/customXml" Target="../ink/ink450.xml"/><Relationship Id="rId406" Type="http://schemas.openxmlformats.org/officeDocument/2006/relationships/image" Target="../media/image281.emf"/><Relationship Id="rId588" Type="http://schemas.openxmlformats.org/officeDocument/2006/relationships/customXml" Target="../ink/ink568.xml"/><Relationship Id="rId9" Type="http://schemas.openxmlformats.org/officeDocument/2006/relationships/customXml" Target="../ink/ink279.xml"/><Relationship Id="rId210" Type="http://schemas.openxmlformats.org/officeDocument/2006/relationships/customXml" Target="../ink/ink380.xml"/><Relationship Id="rId392" Type="http://schemas.openxmlformats.org/officeDocument/2006/relationships/customXml" Target="../ink/ink471.xml"/><Relationship Id="rId448" Type="http://schemas.openxmlformats.org/officeDocument/2006/relationships/customXml" Target="../ink/ink498.xml"/><Relationship Id="rId613" Type="http://schemas.openxmlformats.org/officeDocument/2006/relationships/image" Target="../media/image587.png"/><Relationship Id="rId252" Type="http://schemas.openxmlformats.org/officeDocument/2006/relationships/customXml" Target="../ink/ink401.xml"/><Relationship Id="rId294" Type="http://schemas.openxmlformats.org/officeDocument/2006/relationships/customXml" Target="../ink/ink422.xml"/><Relationship Id="rId308" Type="http://schemas.openxmlformats.org/officeDocument/2006/relationships/customXml" Target="../ink/ink429.xml"/><Relationship Id="rId515" Type="http://schemas.openxmlformats.org/officeDocument/2006/relationships/image" Target="../media/image538.png"/><Relationship Id="rId47" Type="http://schemas.openxmlformats.org/officeDocument/2006/relationships/customXml" Target="../ink/ink298.xml"/><Relationship Id="rId89" Type="http://schemas.openxmlformats.org/officeDocument/2006/relationships/customXml" Target="../ink/ink319.xml"/><Relationship Id="rId112" Type="http://schemas.openxmlformats.org/officeDocument/2006/relationships/image" Target="../media/image338.png"/><Relationship Id="rId154" Type="http://schemas.openxmlformats.org/officeDocument/2006/relationships/customXml" Target="../ink/ink352.xml"/><Relationship Id="rId361" Type="http://schemas.openxmlformats.org/officeDocument/2006/relationships/image" Target="../media/image462.png"/><Relationship Id="rId557" Type="http://schemas.openxmlformats.org/officeDocument/2006/relationships/image" Target="../media/image559.png"/><Relationship Id="rId599" Type="http://schemas.openxmlformats.org/officeDocument/2006/relationships/image" Target="../media/image580.png"/><Relationship Id="rId196" Type="http://schemas.openxmlformats.org/officeDocument/2006/relationships/customXml" Target="../ink/ink373.xml"/><Relationship Id="rId417" Type="http://schemas.openxmlformats.org/officeDocument/2006/relationships/image" Target="../media/image489.png"/><Relationship Id="rId459" Type="http://schemas.openxmlformats.org/officeDocument/2006/relationships/image" Target="../media/image510.png"/><Relationship Id="rId624" Type="http://schemas.openxmlformats.org/officeDocument/2006/relationships/customXml" Target="../ink/ink586.xml"/><Relationship Id="rId16" Type="http://schemas.openxmlformats.org/officeDocument/2006/relationships/image" Target="../media/image290.png"/><Relationship Id="rId221" Type="http://schemas.openxmlformats.org/officeDocument/2006/relationships/image" Target="../media/image392.png"/><Relationship Id="rId263" Type="http://schemas.openxmlformats.org/officeDocument/2006/relationships/image" Target="../media/image413.png"/><Relationship Id="rId319" Type="http://schemas.openxmlformats.org/officeDocument/2006/relationships/image" Target="../media/image441.png"/><Relationship Id="rId470" Type="http://schemas.openxmlformats.org/officeDocument/2006/relationships/customXml" Target="../ink/ink509.xml"/><Relationship Id="rId526" Type="http://schemas.openxmlformats.org/officeDocument/2006/relationships/customXml" Target="../ink/ink537.xml"/><Relationship Id="rId58" Type="http://schemas.openxmlformats.org/officeDocument/2006/relationships/image" Target="../media/image311.png"/><Relationship Id="rId123" Type="http://schemas.openxmlformats.org/officeDocument/2006/relationships/customXml" Target="../ink/ink336.xml"/><Relationship Id="rId330" Type="http://schemas.openxmlformats.org/officeDocument/2006/relationships/customXml" Target="../ink/ink440.xml"/><Relationship Id="rId568" Type="http://schemas.openxmlformats.org/officeDocument/2006/relationships/customXml" Target="../ink/ink558.xml"/><Relationship Id="rId165" Type="http://schemas.openxmlformats.org/officeDocument/2006/relationships/image" Target="../media/image364.png"/><Relationship Id="rId372" Type="http://schemas.openxmlformats.org/officeDocument/2006/relationships/customXml" Target="../ink/ink461.xml"/><Relationship Id="rId428" Type="http://schemas.openxmlformats.org/officeDocument/2006/relationships/customXml" Target="../ink/ink488.xml"/><Relationship Id="rId232" Type="http://schemas.openxmlformats.org/officeDocument/2006/relationships/customXml" Target="../ink/ink391.xml"/><Relationship Id="rId274" Type="http://schemas.openxmlformats.org/officeDocument/2006/relationships/customXml" Target="../ink/ink412.xml"/><Relationship Id="rId481" Type="http://schemas.openxmlformats.org/officeDocument/2006/relationships/image" Target="../media/image521.png"/><Relationship Id="rId27" Type="http://schemas.openxmlformats.org/officeDocument/2006/relationships/customXml" Target="../ink/ink288.xml"/><Relationship Id="rId69" Type="http://schemas.openxmlformats.org/officeDocument/2006/relationships/customXml" Target="../ink/ink309.xml"/><Relationship Id="rId134" Type="http://schemas.openxmlformats.org/officeDocument/2006/relationships/customXml" Target="../ink/ink342.xml"/><Relationship Id="rId537" Type="http://schemas.openxmlformats.org/officeDocument/2006/relationships/image" Target="../media/image549.png"/><Relationship Id="rId579" Type="http://schemas.openxmlformats.org/officeDocument/2006/relationships/image" Target="../media/image570.png"/><Relationship Id="rId80" Type="http://schemas.openxmlformats.org/officeDocument/2006/relationships/image" Target="../media/image322.png"/><Relationship Id="rId176" Type="http://schemas.openxmlformats.org/officeDocument/2006/relationships/customXml" Target="../ink/ink363.xml"/><Relationship Id="rId341" Type="http://schemas.openxmlformats.org/officeDocument/2006/relationships/image" Target="../media/image452.png"/><Relationship Id="rId383" Type="http://schemas.openxmlformats.org/officeDocument/2006/relationships/image" Target="../media/image473.png"/><Relationship Id="rId439" Type="http://schemas.openxmlformats.org/officeDocument/2006/relationships/image" Target="../media/image500.png"/><Relationship Id="rId590" Type="http://schemas.openxmlformats.org/officeDocument/2006/relationships/customXml" Target="../ink/ink569.xml"/><Relationship Id="rId604" Type="http://schemas.openxmlformats.org/officeDocument/2006/relationships/customXml" Target="../ink/ink576.xml"/><Relationship Id="rId201" Type="http://schemas.openxmlformats.org/officeDocument/2006/relationships/image" Target="../media/image382.png"/><Relationship Id="rId243" Type="http://schemas.openxmlformats.org/officeDocument/2006/relationships/image" Target="../media/image403.png"/><Relationship Id="rId285" Type="http://schemas.openxmlformats.org/officeDocument/2006/relationships/image" Target="../media/image424.png"/><Relationship Id="rId450" Type="http://schemas.openxmlformats.org/officeDocument/2006/relationships/customXml" Target="../ink/ink499.xml"/><Relationship Id="rId506" Type="http://schemas.openxmlformats.org/officeDocument/2006/relationships/customXml" Target="../ink/ink527.xml"/><Relationship Id="rId38" Type="http://schemas.openxmlformats.org/officeDocument/2006/relationships/image" Target="../media/image301.png"/><Relationship Id="rId103" Type="http://schemas.openxmlformats.org/officeDocument/2006/relationships/customXml" Target="../ink/ink326.xml"/><Relationship Id="rId310" Type="http://schemas.openxmlformats.org/officeDocument/2006/relationships/customXml" Target="../ink/ink430.xml"/><Relationship Id="rId492" Type="http://schemas.openxmlformats.org/officeDocument/2006/relationships/customXml" Target="../ink/ink520.xml"/><Relationship Id="rId548" Type="http://schemas.openxmlformats.org/officeDocument/2006/relationships/customXml" Target="../ink/ink548.xml"/><Relationship Id="rId91" Type="http://schemas.openxmlformats.org/officeDocument/2006/relationships/customXml" Target="../ink/ink320.xml"/><Relationship Id="rId145" Type="http://schemas.openxmlformats.org/officeDocument/2006/relationships/image" Target="../media/image354.png"/><Relationship Id="rId187" Type="http://schemas.openxmlformats.org/officeDocument/2006/relationships/image" Target="../media/image375.png"/><Relationship Id="rId352" Type="http://schemas.openxmlformats.org/officeDocument/2006/relationships/customXml" Target="../ink/ink451.xml"/><Relationship Id="rId394" Type="http://schemas.openxmlformats.org/officeDocument/2006/relationships/customXml" Target="../ink/ink472.xml"/><Relationship Id="rId408" Type="http://schemas.openxmlformats.org/officeDocument/2006/relationships/customXml" Target="../ink/ink478.xml"/><Relationship Id="rId615" Type="http://schemas.openxmlformats.org/officeDocument/2006/relationships/image" Target="../media/image588.png"/><Relationship Id="rId212" Type="http://schemas.openxmlformats.org/officeDocument/2006/relationships/customXml" Target="../ink/ink381.xml"/><Relationship Id="rId254" Type="http://schemas.openxmlformats.org/officeDocument/2006/relationships/customXml" Target="../ink/ink402.xml"/><Relationship Id="rId49" Type="http://schemas.openxmlformats.org/officeDocument/2006/relationships/customXml" Target="../ink/ink299.xml"/><Relationship Id="rId114" Type="http://schemas.openxmlformats.org/officeDocument/2006/relationships/image" Target="../media/image339.png"/><Relationship Id="rId296" Type="http://schemas.openxmlformats.org/officeDocument/2006/relationships/customXml" Target="../ink/ink423.xml"/><Relationship Id="rId461" Type="http://schemas.openxmlformats.org/officeDocument/2006/relationships/image" Target="../media/image511.png"/><Relationship Id="rId517" Type="http://schemas.openxmlformats.org/officeDocument/2006/relationships/image" Target="../media/image539.png"/><Relationship Id="rId559" Type="http://schemas.openxmlformats.org/officeDocument/2006/relationships/image" Target="../media/image560.png"/><Relationship Id="rId60" Type="http://schemas.openxmlformats.org/officeDocument/2006/relationships/image" Target="../media/image312.png"/><Relationship Id="rId156" Type="http://schemas.openxmlformats.org/officeDocument/2006/relationships/customXml" Target="../ink/ink353.xml"/><Relationship Id="rId198" Type="http://schemas.openxmlformats.org/officeDocument/2006/relationships/customXml" Target="../ink/ink374.xml"/><Relationship Id="rId321" Type="http://schemas.openxmlformats.org/officeDocument/2006/relationships/image" Target="../media/image442.png"/><Relationship Id="rId363" Type="http://schemas.openxmlformats.org/officeDocument/2006/relationships/image" Target="../media/image463.png"/><Relationship Id="rId419" Type="http://schemas.openxmlformats.org/officeDocument/2006/relationships/image" Target="../media/image490.png"/><Relationship Id="rId570" Type="http://schemas.openxmlformats.org/officeDocument/2006/relationships/customXml" Target="../ink/ink559.xml"/><Relationship Id="rId626" Type="http://schemas.openxmlformats.org/officeDocument/2006/relationships/customXml" Target="../ink/ink587.xml"/><Relationship Id="rId223" Type="http://schemas.openxmlformats.org/officeDocument/2006/relationships/image" Target="../media/image393.png"/><Relationship Id="rId430" Type="http://schemas.openxmlformats.org/officeDocument/2006/relationships/customXml" Target="../ink/ink489.xml"/><Relationship Id="rId18" Type="http://schemas.openxmlformats.org/officeDocument/2006/relationships/image" Target="../media/image291.png"/><Relationship Id="rId265" Type="http://schemas.openxmlformats.org/officeDocument/2006/relationships/image" Target="../media/image414.png"/><Relationship Id="rId472" Type="http://schemas.openxmlformats.org/officeDocument/2006/relationships/customXml" Target="../ink/ink510.xml"/><Relationship Id="rId528" Type="http://schemas.openxmlformats.org/officeDocument/2006/relationships/customXml" Target="../ink/ink538.xml"/><Relationship Id="rId125" Type="http://schemas.openxmlformats.org/officeDocument/2006/relationships/customXml" Target="../ink/ink337.xml"/><Relationship Id="rId167" Type="http://schemas.openxmlformats.org/officeDocument/2006/relationships/image" Target="../media/image365.png"/><Relationship Id="rId332" Type="http://schemas.openxmlformats.org/officeDocument/2006/relationships/customXml" Target="../ink/ink441.xml"/><Relationship Id="rId374" Type="http://schemas.openxmlformats.org/officeDocument/2006/relationships/customXml" Target="../ink/ink462.xml"/><Relationship Id="rId581" Type="http://schemas.openxmlformats.org/officeDocument/2006/relationships/image" Target="../media/image571.png"/><Relationship Id="rId71" Type="http://schemas.openxmlformats.org/officeDocument/2006/relationships/customXml" Target="../ink/ink310.xml"/><Relationship Id="rId234" Type="http://schemas.openxmlformats.org/officeDocument/2006/relationships/customXml" Target="../ink/ink392.xml"/><Relationship Id="rId2" Type="http://schemas.openxmlformats.org/officeDocument/2006/relationships/image" Target="../media/image283.emf"/><Relationship Id="rId29" Type="http://schemas.openxmlformats.org/officeDocument/2006/relationships/customXml" Target="../ink/ink289.xml"/><Relationship Id="rId276" Type="http://schemas.openxmlformats.org/officeDocument/2006/relationships/customXml" Target="../ink/ink413.xml"/><Relationship Id="rId441" Type="http://schemas.openxmlformats.org/officeDocument/2006/relationships/image" Target="../media/image501.png"/><Relationship Id="rId483" Type="http://schemas.openxmlformats.org/officeDocument/2006/relationships/image" Target="../media/image522.png"/><Relationship Id="rId539" Type="http://schemas.openxmlformats.org/officeDocument/2006/relationships/image" Target="../media/image550.png"/><Relationship Id="rId40" Type="http://schemas.openxmlformats.org/officeDocument/2006/relationships/image" Target="../media/image302.png"/><Relationship Id="rId136" Type="http://schemas.openxmlformats.org/officeDocument/2006/relationships/customXml" Target="../ink/ink343.xml"/><Relationship Id="rId178" Type="http://schemas.openxmlformats.org/officeDocument/2006/relationships/customXml" Target="../ink/ink364.xml"/><Relationship Id="rId301" Type="http://schemas.openxmlformats.org/officeDocument/2006/relationships/image" Target="../media/image432.png"/><Relationship Id="rId343" Type="http://schemas.openxmlformats.org/officeDocument/2006/relationships/image" Target="../media/image453.png"/><Relationship Id="rId550" Type="http://schemas.openxmlformats.org/officeDocument/2006/relationships/customXml" Target="../ink/ink549.xml"/><Relationship Id="rId82" Type="http://schemas.openxmlformats.org/officeDocument/2006/relationships/image" Target="../media/image323.png"/><Relationship Id="rId203" Type="http://schemas.openxmlformats.org/officeDocument/2006/relationships/image" Target="../media/image383.png"/><Relationship Id="rId385" Type="http://schemas.openxmlformats.org/officeDocument/2006/relationships/image" Target="../media/image474.png"/><Relationship Id="rId592" Type="http://schemas.openxmlformats.org/officeDocument/2006/relationships/customXml" Target="../ink/ink570.xml"/><Relationship Id="rId606" Type="http://schemas.openxmlformats.org/officeDocument/2006/relationships/customXml" Target="../ink/ink577.xml"/><Relationship Id="rId245" Type="http://schemas.openxmlformats.org/officeDocument/2006/relationships/image" Target="../media/image404.png"/><Relationship Id="rId287" Type="http://schemas.openxmlformats.org/officeDocument/2006/relationships/image" Target="../media/image425.png"/><Relationship Id="rId410" Type="http://schemas.openxmlformats.org/officeDocument/2006/relationships/customXml" Target="../ink/ink479.xml"/><Relationship Id="rId452" Type="http://schemas.openxmlformats.org/officeDocument/2006/relationships/customXml" Target="../ink/ink500.xml"/><Relationship Id="rId494" Type="http://schemas.openxmlformats.org/officeDocument/2006/relationships/customXml" Target="../ink/ink521.xml"/><Relationship Id="rId508" Type="http://schemas.openxmlformats.org/officeDocument/2006/relationships/customXml" Target="../ink/ink528.xml"/><Relationship Id="rId105" Type="http://schemas.openxmlformats.org/officeDocument/2006/relationships/customXml" Target="../ink/ink327.xml"/><Relationship Id="rId147" Type="http://schemas.openxmlformats.org/officeDocument/2006/relationships/image" Target="../media/image355.png"/><Relationship Id="rId312" Type="http://schemas.openxmlformats.org/officeDocument/2006/relationships/customXml" Target="../ink/ink431.xml"/><Relationship Id="rId354" Type="http://schemas.openxmlformats.org/officeDocument/2006/relationships/customXml" Target="../ink/ink452.xml"/><Relationship Id="rId51" Type="http://schemas.openxmlformats.org/officeDocument/2006/relationships/customXml" Target="../ink/ink300.xml"/><Relationship Id="rId93" Type="http://schemas.openxmlformats.org/officeDocument/2006/relationships/customXml" Target="../ink/ink321.xml"/><Relationship Id="rId189" Type="http://schemas.openxmlformats.org/officeDocument/2006/relationships/image" Target="../media/image376.png"/><Relationship Id="rId396" Type="http://schemas.openxmlformats.org/officeDocument/2006/relationships/customXml" Target="../ink/ink473.xml"/><Relationship Id="rId561" Type="http://schemas.openxmlformats.org/officeDocument/2006/relationships/image" Target="../media/image561.png"/><Relationship Id="rId617" Type="http://schemas.openxmlformats.org/officeDocument/2006/relationships/image" Target="../media/image589.png"/><Relationship Id="rId214" Type="http://schemas.openxmlformats.org/officeDocument/2006/relationships/customXml" Target="../ink/ink382.xml"/><Relationship Id="rId256" Type="http://schemas.openxmlformats.org/officeDocument/2006/relationships/customXml" Target="../ink/ink403.xml"/><Relationship Id="rId298" Type="http://schemas.openxmlformats.org/officeDocument/2006/relationships/customXml" Target="../ink/ink424.xml"/><Relationship Id="rId421" Type="http://schemas.openxmlformats.org/officeDocument/2006/relationships/image" Target="../media/image491.png"/><Relationship Id="rId463" Type="http://schemas.openxmlformats.org/officeDocument/2006/relationships/image" Target="../media/image512.png"/><Relationship Id="rId519" Type="http://schemas.openxmlformats.org/officeDocument/2006/relationships/image" Target="../media/image540.png"/><Relationship Id="rId116" Type="http://schemas.openxmlformats.org/officeDocument/2006/relationships/image" Target="../media/image340.png"/><Relationship Id="rId158" Type="http://schemas.openxmlformats.org/officeDocument/2006/relationships/customXml" Target="../ink/ink354.xml"/><Relationship Id="rId323" Type="http://schemas.openxmlformats.org/officeDocument/2006/relationships/image" Target="../media/image443.png"/><Relationship Id="rId530" Type="http://schemas.openxmlformats.org/officeDocument/2006/relationships/customXml" Target="../ink/ink539.xml"/><Relationship Id="rId20" Type="http://schemas.openxmlformats.org/officeDocument/2006/relationships/image" Target="../media/image292.png"/><Relationship Id="rId62" Type="http://schemas.openxmlformats.org/officeDocument/2006/relationships/image" Target="../media/image313.png"/><Relationship Id="rId365" Type="http://schemas.openxmlformats.org/officeDocument/2006/relationships/image" Target="../media/image464.png"/><Relationship Id="rId572" Type="http://schemas.openxmlformats.org/officeDocument/2006/relationships/customXml" Target="../ink/ink560.xml"/><Relationship Id="rId225" Type="http://schemas.openxmlformats.org/officeDocument/2006/relationships/image" Target="../media/image394.png"/><Relationship Id="rId267" Type="http://schemas.openxmlformats.org/officeDocument/2006/relationships/image" Target="../media/image415.png"/><Relationship Id="rId432" Type="http://schemas.openxmlformats.org/officeDocument/2006/relationships/customXml" Target="../ink/ink490.xml"/><Relationship Id="rId474" Type="http://schemas.openxmlformats.org/officeDocument/2006/relationships/customXml" Target="../ink/ink511.xml"/><Relationship Id="rId127" Type="http://schemas.openxmlformats.org/officeDocument/2006/relationships/customXml" Target="../ink/ink338.xml"/><Relationship Id="rId31" Type="http://schemas.openxmlformats.org/officeDocument/2006/relationships/customXml" Target="../ink/ink290.xml"/><Relationship Id="rId73" Type="http://schemas.openxmlformats.org/officeDocument/2006/relationships/customXml" Target="../ink/ink311.xml"/><Relationship Id="rId169" Type="http://schemas.openxmlformats.org/officeDocument/2006/relationships/image" Target="../media/image366.png"/><Relationship Id="rId334" Type="http://schemas.openxmlformats.org/officeDocument/2006/relationships/customXml" Target="../ink/ink442.xml"/><Relationship Id="rId376" Type="http://schemas.openxmlformats.org/officeDocument/2006/relationships/customXml" Target="../ink/ink463.xml"/><Relationship Id="rId541" Type="http://schemas.openxmlformats.org/officeDocument/2006/relationships/image" Target="../media/image551.png"/><Relationship Id="rId583" Type="http://schemas.openxmlformats.org/officeDocument/2006/relationships/image" Target="../media/image572.png"/><Relationship Id="rId4" Type="http://schemas.openxmlformats.org/officeDocument/2006/relationships/image" Target="../media/image284.png"/><Relationship Id="rId180" Type="http://schemas.openxmlformats.org/officeDocument/2006/relationships/customXml" Target="../ink/ink365.xml"/><Relationship Id="rId236" Type="http://schemas.openxmlformats.org/officeDocument/2006/relationships/customXml" Target="../ink/ink393.xml"/><Relationship Id="rId278" Type="http://schemas.openxmlformats.org/officeDocument/2006/relationships/customXml" Target="../ink/ink414.xml"/><Relationship Id="rId401" Type="http://schemas.openxmlformats.org/officeDocument/2006/relationships/image" Target="../media/image482.png"/><Relationship Id="rId443" Type="http://schemas.openxmlformats.org/officeDocument/2006/relationships/image" Target="../media/image502.png"/><Relationship Id="rId303" Type="http://schemas.openxmlformats.org/officeDocument/2006/relationships/image" Target="../media/image433.png"/><Relationship Id="rId485" Type="http://schemas.openxmlformats.org/officeDocument/2006/relationships/image" Target="../media/image523.png"/><Relationship Id="rId42" Type="http://schemas.openxmlformats.org/officeDocument/2006/relationships/image" Target="../media/image303.png"/><Relationship Id="rId84" Type="http://schemas.openxmlformats.org/officeDocument/2006/relationships/image" Target="../media/image324.png"/><Relationship Id="rId138" Type="http://schemas.openxmlformats.org/officeDocument/2006/relationships/customXml" Target="../ink/ink344.xml"/><Relationship Id="rId345" Type="http://schemas.openxmlformats.org/officeDocument/2006/relationships/image" Target="../media/image454.png"/><Relationship Id="rId387" Type="http://schemas.openxmlformats.org/officeDocument/2006/relationships/image" Target="../media/image475.png"/><Relationship Id="rId510" Type="http://schemas.openxmlformats.org/officeDocument/2006/relationships/customXml" Target="../ink/ink529.xml"/><Relationship Id="rId552" Type="http://schemas.openxmlformats.org/officeDocument/2006/relationships/customXml" Target="../ink/ink550.xml"/><Relationship Id="rId594" Type="http://schemas.openxmlformats.org/officeDocument/2006/relationships/customXml" Target="../ink/ink571.xml"/><Relationship Id="rId608" Type="http://schemas.openxmlformats.org/officeDocument/2006/relationships/customXml" Target="../ink/ink578.xml"/><Relationship Id="rId191" Type="http://schemas.openxmlformats.org/officeDocument/2006/relationships/image" Target="../media/image377.png"/><Relationship Id="rId205" Type="http://schemas.openxmlformats.org/officeDocument/2006/relationships/image" Target="../media/image384.png"/><Relationship Id="rId247" Type="http://schemas.openxmlformats.org/officeDocument/2006/relationships/image" Target="../media/image405.png"/><Relationship Id="rId412" Type="http://schemas.openxmlformats.org/officeDocument/2006/relationships/customXml" Target="../ink/ink480.xml"/><Relationship Id="rId107" Type="http://schemas.openxmlformats.org/officeDocument/2006/relationships/customXml" Target="../ink/ink328.xml"/><Relationship Id="rId289" Type="http://schemas.openxmlformats.org/officeDocument/2006/relationships/image" Target="../media/image426.png"/><Relationship Id="rId454" Type="http://schemas.openxmlformats.org/officeDocument/2006/relationships/customXml" Target="../ink/ink501.xml"/><Relationship Id="rId496" Type="http://schemas.openxmlformats.org/officeDocument/2006/relationships/customXml" Target="../ink/ink522.xml"/><Relationship Id="rId11" Type="http://schemas.openxmlformats.org/officeDocument/2006/relationships/customXml" Target="../ink/ink280.xml"/><Relationship Id="rId53" Type="http://schemas.openxmlformats.org/officeDocument/2006/relationships/customXml" Target="../ink/ink301.xml"/><Relationship Id="rId149" Type="http://schemas.openxmlformats.org/officeDocument/2006/relationships/image" Target="../media/image356.png"/><Relationship Id="rId314" Type="http://schemas.openxmlformats.org/officeDocument/2006/relationships/customXml" Target="../ink/ink432.xml"/><Relationship Id="rId356" Type="http://schemas.openxmlformats.org/officeDocument/2006/relationships/customXml" Target="../ink/ink453.xml"/><Relationship Id="rId398" Type="http://schemas.openxmlformats.org/officeDocument/2006/relationships/customXml" Target="../ink/ink474.xml"/><Relationship Id="rId521" Type="http://schemas.openxmlformats.org/officeDocument/2006/relationships/image" Target="../media/image541.png"/><Relationship Id="rId563" Type="http://schemas.openxmlformats.org/officeDocument/2006/relationships/image" Target="../media/image562.png"/><Relationship Id="rId619" Type="http://schemas.openxmlformats.org/officeDocument/2006/relationships/image" Target="../media/image590.png"/><Relationship Id="rId95" Type="http://schemas.openxmlformats.org/officeDocument/2006/relationships/customXml" Target="../ink/ink322.xml"/><Relationship Id="rId160" Type="http://schemas.openxmlformats.org/officeDocument/2006/relationships/customXml" Target="../ink/ink355.xml"/><Relationship Id="rId216" Type="http://schemas.openxmlformats.org/officeDocument/2006/relationships/customXml" Target="../ink/ink383.xml"/><Relationship Id="rId423" Type="http://schemas.openxmlformats.org/officeDocument/2006/relationships/image" Target="../media/image492.png"/><Relationship Id="rId258" Type="http://schemas.openxmlformats.org/officeDocument/2006/relationships/customXml" Target="../ink/ink404.xml"/><Relationship Id="rId465" Type="http://schemas.openxmlformats.org/officeDocument/2006/relationships/image" Target="../media/image513.png"/><Relationship Id="rId22" Type="http://schemas.openxmlformats.org/officeDocument/2006/relationships/image" Target="../media/image293.png"/><Relationship Id="rId64" Type="http://schemas.openxmlformats.org/officeDocument/2006/relationships/image" Target="../media/image314.png"/><Relationship Id="rId118" Type="http://schemas.openxmlformats.org/officeDocument/2006/relationships/image" Target="../media/image341.png"/><Relationship Id="rId325" Type="http://schemas.openxmlformats.org/officeDocument/2006/relationships/image" Target="../media/image444.png"/><Relationship Id="rId367" Type="http://schemas.openxmlformats.org/officeDocument/2006/relationships/image" Target="../media/image465.png"/><Relationship Id="rId532" Type="http://schemas.openxmlformats.org/officeDocument/2006/relationships/customXml" Target="../ink/ink540.xml"/><Relationship Id="rId574" Type="http://schemas.openxmlformats.org/officeDocument/2006/relationships/customXml" Target="../ink/ink561.xml"/><Relationship Id="rId171" Type="http://schemas.openxmlformats.org/officeDocument/2006/relationships/image" Target="../media/image367.png"/><Relationship Id="rId227" Type="http://schemas.openxmlformats.org/officeDocument/2006/relationships/image" Target="../media/image395.png"/><Relationship Id="rId269" Type="http://schemas.openxmlformats.org/officeDocument/2006/relationships/image" Target="../media/image416.png"/><Relationship Id="rId434" Type="http://schemas.openxmlformats.org/officeDocument/2006/relationships/customXml" Target="../ink/ink491.xml"/><Relationship Id="rId476" Type="http://schemas.openxmlformats.org/officeDocument/2006/relationships/customXml" Target="../ink/ink512.xml"/><Relationship Id="rId33" Type="http://schemas.openxmlformats.org/officeDocument/2006/relationships/customXml" Target="../ink/ink291.xml"/><Relationship Id="rId129" Type="http://schemas.openxmlformats.org/officeDocument/2006/relationships/customXml" Target="../ink/ink339.xml"/><Relationship Id="rId280" Type="http://schemas.openxmlformats.org/officeDocument/2006/relationships/customXml" Target="../ink/ink415.xml"/><Relationship Id="rId336" Type="http://schemas.openxmlformats.org/officeDocument/2006/relationships/customXml" Target="../ink/ink443.xml"/><Relationship Id="rId501" Type="http://schemas.openxmlformats.org/officeDocument/2006/relationships/image" Target="../media/image531.png"/><Relationship Id="rId543" Type="http://schemas.openxmlformats.org/officeDocument/2006/relationships/image" Target="../media/image552.png"/><Relationship Id="rId75" Type="http://schemas.openxmlformats.org/officeDocument/2006/relationships/customXml" Target="../ink/ink312.xml"/><Relationship Id="rId140" Type="http://schemas.openxmlformats.org/officeDocument/2006/relationships/customXml" Target="../ink/ink345.xml"/><Relationship Id="rId182" Type="http://schemas.openxmlformats.org/officeDocument/2006/relationships/customXml" Target="../ink/ink366.xml"/><Relationship Id="rId378" Type="http://schemas.openxmlformats.org/officeDocument/2006/relationships/customXml" Target="../ink/ink464.xml"/><Relationship Id="rId403" Type="http://schemas.openxmlformats.org/officeDocument/2006/relationships/image" Target="../media/image483.png"/><Relationship Id="rId585" Type="http://schemas.openxmlformats.org/officeDocument/2006/relationships/image" Target="../media/image573.png"/><Relationship Id="rId6" Type="http://schemas.openxmlformats.org/officeDocument/2006/relationships/image" Target="../media/image285.png"/><Relationship Id="rId238" Type="http://schemas.openxmlformats.org/officeDocument/2006/relationships/customXml" Target="../ink/ink394.xml"/><Relationship Id="rId445" Type="http://schemas.openxmlformats.org/officeDocument/2006/relationships/image" Target="../media/image503.png"/><Relationship Id="rId487" Type="http://schemas.openxmlformats.org/officeDocument/2006/relationships/image" Target="../media/image524.png"/><Relationship Id="rId610" Type="http://schemas.openxmlformats.org/officeDocument/2006/relationships/customXml" Target="../ink/ink579.xml"/><Relationship Id="rId291" Type="http://schemas.openxmlformats.org/officeDocument/2006/relationships/image" Target="../media/image427.png"/><Relationship Id="rId305" Type="http://schemas.openxmlformats.org/officeDocument/2006/relationships/image" Target="../media/image434.png"/><Relationship Id="rId347" Type="http://schemas.openxmlformats.org/officeDocument/2006/relationships/image" Target="../media/image455.png"/><Relationship Id="rId512" Type="http://schemas.openxmlformats.org/officeDocument/2006/relationships/customXml" Target="../ink/ink530.xml"/><Relationship Id="rId44" Type="http://schemas.openxmlformats.org/officeDocument/2006/relationships/image" Target="../media/image304.png"/><Relationship Id="rId86" Type="http://schemas.openxmlformats.org/officeDocument/2006/relationships/image" Target="../media/image325.png"/><Relationship Id="rId151" Type="http://schemas.openxmlformats.org/officeDocument/2006/relationships/image" Target="../media/image357.png"/><Relationship Id="rId389" Type="http://schemas.openxmlformats.org/officeDocument/2006/relationships/image" Target="../media/image476.png"/><Relationship Id="rId554" Type="http://schemas.openxmlformats.org/officeDocument/2006/relationships/customXml" Target="../ink/ink551.xml"/><Relationship Id="rId596" Type="http://schemas.openxmlformats.org/officeDocument/2006/relationships/customXml" Target="../ink/ink572.xml"/><Relationship Id="rId193" Type="http://schemas.openxmlformats.org/officeDocument/2006/relationships/image" Target="../media/image378.png"/><Relationship Id="rId207" Type="http://schemas.openxmlformats.org/officeDocument/2006/relationships/image" Target="../media/image385.png"/><Relationship Id="rId249" Type="http://schemas.openxmlformats.org/officeDocument/2006/relationships/image" Target="../media/image406.png"/><Relationship Id="rId414" Type="http://schemas.openxmlformats.org/officeDocument/2006/relationships/customXml" Target="../ink/ink481.xml"/><Relationship Id="rId456" Type="http://schemas.openxmlformats.org/officeDocument/2006/relationships/customXml" Target="../ink/ink502.xml"/><Relationship Id="rId498" Type="http://schemas.openxmlformats.org/officeDocument/2006/relationships/customXml" Target="../ink/ink523.xml"/><Relationship Id="rId621" Type="http://schemas.openxmlformats.org/officeDocument/2006/relationships/image" Target="../media/image591.png"/><Relationship Id="rId13" Type="http://schemas.openxmlformats.org/officeDocument/2006/relationships/customXml" Target="../ink/ink281.xml"/><Relationship Id="rId109" Type="http://schemas.openxmlformats.org/officeDocument/2006/relationships/customXml" Target="../ink/ink329.xml"/><Relationship Id="rId260" Type="http://schemas.openxmlformats.org/officeDocument/2006/relationships/customXml" Target="../ink/ink405.xml"/><Relationship Id="rId316" Type="http://schemas.openxmlformats.org/officeDocument/2006/relationships/customXml" Target="../ink/ink433.xml"/><Relationship Id="rId523" Type="http://schemas.openxmlformats.org/officeDocument/2006/relationships/image" Target="../media/image542.png"/><Relationship Id="rId55" Type="http://schemas.openxmlformats.org/officeDocument/2006/relationships/customXml" Target="../ink/ink302.xml"/><Relationship Id="rId97" Type="http://schemas.openxmlformats.org/officeDocument/2006/relationships/customXml" Target="../ink/ink323.xml"/><Relationship Id="rId120" Type="http://schemas.openxmlformats.org/officeDocument/2006/relationships/image" Target="../media/image342.png"/><Relationship Id="rId358" Type="http://schemas.openxmlformats.org/officeDocument/2006/relationships/customXml" Target="../ink/ink454.xml"/><Relationship Id="rId565" Type="http://schemas.openxmlformats.org/officeDocument/2006/relationships/image" Target="../media/image563.png"/><Relationship Id="rId162" Type="http://schemas.openxmlformats.org/officeDocument/2006/relationships/customXml" Target="../ink/ink356.xml"/><Relationship Id="rId218" Type="http://schemas.openxmlformats.org/officeDocument/2006/relationships/customXml" Target="../ink/ink384.xml"/><Relationship Id="rId425" Type="http://schemas.openxmlformats.org/officeDocument/2006/relationships/image" Target="../media/image493.png"/><Relationship Id="rId467" Type="http://schemas.openxmlformats.org/officeDocument/2006/relationships/image" Target="../media/image514.png"/><Relationship Id="rId271" Type="http://schemas.openxmlformats.org/officeDocument/2006/relationships/image" Target="../media/image417.png"/><Relationship Id="rId24" Type="http://schemas.openxmlformats.org/officeDocument/2006/relationships/image" Target="../media/image294.png"/><Relationship Id="rId66" Type="http://schemas.openxmlformats.org/officeDocument/2006/relationships/image" Target="../media/image315.png"/><Relationship Id="rId131" Type="http://schemas.openxmlformats.org/officeDocument/2006/relationships/customXml" Target="../ink/ink340.xml"/><Relationship Id="rId327" Type="http://schemas.openxmlformats.org/officeDocument/2006/relationships/image" Target="../media/image445.png"/><Relationship Id="rId369" Type="http://schemas.openxmlformats.org/officeDocument/2006/relationships/image" Target="../media/image466.png"/><Relationship Id="rId534" Type="http://schemas.openxmlformats.org/officeDocument/2006/relationships/customXml" Target="../ink/ink541.xml"/><Relationship Id="rId576" Type="http://schemas.openxmlformats.org/officeDocument/2006/relationships/customXml" Target="../ink/ink562.xml"/><Relationship Id="rId173" Type="http://schemas.openxmlformats.org/officeDocument/2006/relationships/image" Target="../media/image368.png"/><Relationship Id="rId229" Type="http://schemas.openxmlformats.org/officeDocument/2006/relationships/image" Target="../media/image396.png"/><Relationship Id="rId380" Type="http://schemas.openxmlformats.org/officeDocument/2006/relationships/customXml" Target="../ink/ink465.xml"/><Relationship Id="rId436" Type="http://schemas.openxmlformats.org/officeDocument/2006/relationships/customXml" Target="../ink/ink492.xml"/><Relationship Id="rId601" Type="http://schemas.openxmlformats.org/officeDocument/2006/relationships/image" Target="../media/image581.png"/><Relationship Id="rId240" Type="http://schemas.openxmlformats.org/officeDocument/2006/relationships/customXml" Target="../ink/ink395.xml"/><Relationship Id="rId478" Type="http://schemas.openxmlformats.org/officeDocument/2006/relationships/customXml" Target="../ink/ink513.xml"/><Relationship Id="rId35" Type="http://schemas.openxmlformats.org/officeDocument/2006/relationships/customXml" Target="../ink/ink292.xml"/><Relationship Id="rId77" Type="http://schemas.openxmlformats.org/officeDocument/2006/relationships/customXml" Target="../ink/ink313.xml"/><Relationship Id="rId100" Type="http://schemas.openxmlformats.org/officeDocument/2006/relationships/image" Target="../media/image332.png"/><Relationship Id="rId282" Type="http://schemas.openxmlformats.org/officeDocument/2006/relationships/customXml" Target="../ink/ink416.xml"/><Relationship Id="rId338" Type="http://schemas.openxmlformats.org/officeDocument/2006/relationships/customXml" Target="../ink/ink444.xml"/><Relationship Id="rId503" Type="http://schemas.openxmlformats.org/officeDocument/2006/relationships/image" Target="../media/image532.png"/><Relationship Id="rId545" Type="http://schemas.openxmlformats.org/officeDocument/2006/relationships/image" Target="../media/image553.png"/><Relationship Id="rId587" Type="http://schemas.openxmlformats.org/officeDocument/2006/relationships/image" Target="../media/image574.png"/><Relationship Id="rId8" Type="http://schemas.openxmlformats.org/officeDocument/2006/relationships/image" Target="../media/image286.png"/><Relationship Id="rId142" Type="http://schemas.openxmlformats.org/officeDocument/2006/relationships/customXml" Target="../ink/ink346.xml"/><Relationship Id="rId184" Type="http://schemas.openxmlformats.org/officeDocument/2006/relationships/customXml" Target="../ink/ink367.xml"/><Relationship Id="rId391" Type="http://schemas.openxmlformats.org/officeDocument/2006/relationships/image" Target="../media/image477.png"/><Relationship Id="rId405" Type="http://schemas.openxmlformats.org/officeDocument/2006/relationships/image" Target="../media/image484.png"/><Relationship Id="rId447" Type="http://schemas.openxmlformats.org/officeDocument/2006/relationships/image" Target="../media/image504.png"/><Relationship Id="rId612" Type="http://schemas.openxmlformats.org/officeDocument/2006/relationships/customXml" Target="../ink/ink580.xml"/><Relationship Id="rId251" Type="http://schemas.openxmlformats.org/officeDocument/2006/relationships/image" Target="../media/image407.png"/><Relationship Id="rId489" Type="http://schemas.openxmlformats.org/officeDocument/2006/relationships/image" Target="../media/image525.png"/><Relationship Id="rId46" Type="http://schemas.openxmlformats.org/officeDocument/2006/relationships/image" Target="../media/image305.png"/><Relationship Id="rId293" Type="http://schemas.openxmlformats.org/officeDocument/2006/relationships/image" Target="../media/image428.png"/><Relationship Id="rId307" Type="http://schemas.openxmlformats.org/officeDocument/2006/relationships/image" Target="../media/image435.png"/><Relationship Id="rId349" Type="http://schemas.openxmlformats.org/officeDocument/2006/relationships/image" Target="../media/image456.png"/><Relationship Id="rId514" Type="http://schemas.openxmlformats.org/officeDocument/2006/relationships/customXml" Target="../ink/ink531.xml"/><Relationship Id="rId556" Type="http://schemas.openxmlformats.org/officeDocument/2006/relationships/customXml" Target="../ink/ink552.xml"/><Relationship Id="rId88" Type="http://schemas.openxmlformats.org/officeDocument/2006/relationships/image" Target="../media/image326.png"/><Relationship Id="rId111" Type="http://schemas.openxmlformats.org/officeDocument/2006/relationships/customXml" Target="../ink/ink330.xml"/><Relationship Id="rId153" Type="http://schemas.openxmlformats.org/officeDocument/2006/relationships/image" Target="../media/image358.png"/><Relationship Id="rId195" Type="http://schemas.openxmlformats.org/officeDocument/2006/relationships/image" Target="../media/image379.png"/><Relationship Id="rId209" Type="http://schemas.openxmlformats.org/officeDocument/2006/relationships/image" Target="../media/image386.png"/><Relationship Id="rId360" Type="http://schemas.openxmlformats.org/officeDocument/2006/relationships/customXml" Target="../ink/ink455.xml"/><Relationship Id="rId416" Type="http://schemas.openxmlformats.org/officeDocument/2006/relationships/customXml" Target="../ink/ink482.xml"/><Relationship Id="rId598" Type="http://schemas.openxmlformats.org/officeDocument/2006/relationships/customXml" Target="../ink/ink573.xml"/><Relationship Id="rId220" Type="http://schemas.openxmlformats.org/officeDocument/2006/relationships/customXml" Target="../ink/ink385.xml"/><Relationship Id="rId458" Type="http://schemas.openxmlformats.org/officeDocument/2006/relationships/customXml" Target="../ink/ink503.xml"/><Relationship Id="rId623" Type="http://schemas.openxmlformats.org/officeDocument/2006/relationships/image" Target="../media/image592.png"/><Relationship Id="rId15" Type="http://schemas.openxmlformats.org/officeDocument/2006/relationships/customXml" Target="../ink/ink282.xml"/><Relationship Id="rId57" Type="http://schemas.openxmlformats.org/officeDocument/2006/relationships/customXml" Target="../ink/ink303.xml"/><Relationship Id="rId262" Type="http://schemas.openxmlformats.org/officeDocument/2006/relationships/customXml" Target="../ink/ink406.xml"/><Relationship Id="rId318" Type="http://schemas.openxmlformats.org/officeDocument/2006/relationships/customXml" Target="../ink/ink434.xml"/><Relationship Id="rId525" Type="http://schemas.openxmlformats.org/officeDocument/2006/relationships/image" Target="../media/image543.png"/><Relationship Id="rId567" Type="http://schemas.openxmlformats.org/officeDocument/2006/relationships/image" Target="../media/image564.png"/><Relationship Id="rId99" Type="http://schemas.openxmlformats.org/officeDocument/2006/relationships/customXml" Target="../ink/ink324.xml"/><Relationship Id="rId122" Type="http://schemas.openxmlformats.org/officeDocument/2006/relationships/image" Target="../media/image343.png"/><Relationship Id="rId164" Type="http://schemas.openxmlformats.org/officeDocument/2006/relationships/customXml" Target="../ink/ink357.xml"/><Relationship Id="rId371" Type="http://schemas.openxmlformats.org/officeDocument/2006/relationships/image" Target="../media/image467.png"/><Relationship Id="rId427" Type="http://schemas.openxmlformats.org/officeDocument/2006/relationships/image" Target="../media/image494.png"/><Relationship Id="rId469" Type="http://schemas.openxmlformats.org/officeDocument/2006/relationships/image" Target="../media/image515.png"/><Relationship Id="rId26" Type="http://schemas.openxmlformats.org/officeDocument/2006/relationships/image" Target="../media/image295.png"/><Relationship Id="rId231" Type="http://schemas.openxmlformats.org/officeDocument/2006/relationships/image" Target="../media/image397.png"/><Relationship Id="rId273" Type="http://schemas.openxmlformats.org/officeDocument/2006/relationships/image" Target="../media/image418.png"/><Relationship Id="rId329" Type="http://schemas.openxmlformats.org/officeDocument/2006/relationships/image" Target="../media/image446.png"/><Relationship Id="rId480" Type="http://schemas.openxmlformats.org/officeDocument/2006/relationships/customXml" Target="../ink/ink514.xml"/><Relationship Id="rId536" Type="http://schemas.openxmlformats.org/officeDocument/2006/relationships/customXml" Target="../ink/ink542.xml"/><Relationship Id="rId68" Type="http://schemas.openxmlformats.org/officeDocument/2006/relationships/image" Target="../media/image316.png"/><Relationship Id="rId133" Type="http://schemas.openxmlformats.org/officeDocument/2006/relationships/image" Target="../media/image348.png"/><Relationship Id="rId175" Type="http://schemas.openxmlformats.org/officeDocument/2006/relationships/image" Target="../media/image369.png"/><Relationship Id="rId340" Type="http://schemas.openxmlformats.org/officeDocument/2006/relationships/customXml" Target="../ink/ink445.xml"/><Relationship Id="rId578" Type="http://schemas.openxmlformats.org/officeDocument/2006/relationships/customXml" Target="../ink/ink563.xml"/><Relationship Id="rId200" Type="http://schemas.openxmlformats.org/officeDocument/2006/relationships/customXml" Target="../ink/ink375.xml"/><Relationship Id="rId382" Type="http://schemas.openxmlformats.org/officeDocument/2006/relationships/customXml" Target="../ink/ink466.xml"/><Relationship Id="rId438" Type="http://schemas.openxmlformats.org/officeDocument/2006/relationships/customXml" Target="../ink/ink493.xml"/><Relationship Id="rId603" Type="http://schemas.openxmlformats.org/officeDocument/2006/relationships/image" Target="../media/image582.png"/><Relationship Id="rId242" Type="http://schemas.openxmlformats.org/officeDocument/2006/relationships/customXml" Target="../ink/ink396.xml"/><Relationship Id="rId284" Type="http://schemas.openxmlformats.org/officeDocument/2006/relationships/customXml" Target="../ink/ink417.xml"/><Relationship Id="rId491" Type="http://schemas.openxmlformats.org/officeDocument/2006/relationships/image" Target="../media/image526.png"/><Relationship Id="rId505" Type="http://schemas.openxmlformats.org/officeDocument/2006/relationships/image" Target="../media/image533.png"/><Relationship Id="rId37" Type="http://schemas.openxmlformats.org/officeDocument/2006/relationships/customXml" Target="../ink/ink293.xml"/><Relationship Id="rId79" Type="http://schemas.openxmlformats.org/officeDocument/2006/relationships/customXml" Target="../ink/ink314.xml"/><Relationship Id="rId102" Type="http://schemas.openxmlformats.org/officeDocument/2006/relationships/image" Target="../media/image333.png"/><Relationship Id="rId144" Type="http://schemas.openxmlformats.org/officeDocument/2006/relationships/customXml" Target="../ink/ink347.xml"/><Relationship Id="rId547" Type="http://schemas.openxmlformats.org/officeDocument/2006/relationships/image" Target="../media/image554.png"/><Relationship Id="rId589" Type="http://schemas.openxmlformats.org/officeDocument/2006/relationships/image" Target="../media/image575.png"/><Relationship Id="rId90" Type="http://schemas.openxmlformats.org/officeDocument/2006/relationships/image" Target="../media/image327.png"/><Relationship Id="rId186" Type="http://schemas.openxmlformats.org/officeDocument/2006/relationships/customXml" Target="../ink/ink368.xml"/><Relationship Id="rId351" Type="http://schemas.openxmlformats.org/officeDocument/2006/relationships/image" Target="../media/image457.png"/><Relationship Id="rId393" Type="http://schemas.openxmlformats.org/officeDocument/2006/relationships/image" Target="../media/image478.png"/><Relationship Id="rId407" Type="http://schemas.openxmlformats.org/officeDocument/2006/relationships/image" Target="../media/image280.png"/><Relationship Id="rId449" Type="http://schemas.openxmlformats.org/officeDocument/2006/relationships/image" Target="../media/image505.png"/><Relationship Id="rId614" Type="http://schemas.openxmlformats.org/officeDocument/2006/relationships/customXml" Target="../ink/ink581.xml"/><Relationship Id="rId211" Type="http://schemas.openxmlformats.org/officeDocument/2006/relationships/image" Target="../media/image387.png"/><Relationship Id="rId253" Type="http://schemas.openxmlformats.org/officeDocument/2006/relationships/image" Target="../media/image408.png"/><Relationship Id="rId295" Type="http://schemas.openxmlformats.org/officeDocument/2006/relationships/image" Target="../media/image429.png"/><Relationship Id="rId309" Type="http://schemas.openxmlformats.org/officeDocument/2006/relationships/image" Target="../media/image436.png"/><Relationship Id="rId460" Type="http://schemas.openxmlformats.org/officeDocument/2006/relationships/customXml" Target="../ink/ink504.xml"/><Relationship Id="rId516" Type="http://schemas.openxmlformats.org/officeDocument/2006/relationships/customXml" Target="../ink/ink532.xml"/><Relationship Id="rId48" Type="http://schemas.openxmlformats.org/officeDocument/2006/relationships/image" Target="../media/image306.png"/><Relationship Id="rId113" Type="http://schemas.openxmlformats.org/officeDocument/2006/relationships/customXml" Target="../ink/ink331.xml"/><Relationship Id="rId320" Type="http://schemas.openxmlformats.org/officeDocument/2006/relationships/customXml" Target="../ink/ink435.xml"/><Relationship Id="rId558" Type="http://schemas.openxmlformats.org/officeDocument/2006/relationships/customXml" Target="../ink/ink553.xml"/><Relationship Id="rId155" Type="http://schemas.openxmlformats.org/officeDocument/2006/relationships/image" Target="../media/image359.png"/><Relationship Id="rId197" Type="http://schemas.openxmlformats.org/officeDocument/2006/relationships/image" Target="../media/image380.png"/><Relationship Id="rId362" Type="http://schemas.openxmlformats.org/officeDocument/2006/relationships/customXml" Target="../ink/ink456.xml"/><Relationship Id="rId418" Type="http://schemas.openxmlformats.org/officeDocument/2006/relationships/customXml" Target="../ink/ink483.xml"/><Relationship Id="rId625" Type="http://schemas.openxmlformats.org/officeDocument/2006/relationships/image" Target="../media/image593.png"/><Relationship Id="rId222" Type="http://schemas.openxmlformats.org/officeDocument/2006/relationships/customXml" Target="../ink/ink386.xml"/><Relationship Id="rId264" Type="http://schemas.openxmlformats.org/officeDocument/2006/relationships/customXml" Target="../ink/ink407.xml"/><Relationship Id="rId471" Type="http://schemas.openxmlformats.org/officeDocument/2006/relationships/image" Target="../media/image516.png"/><Relationship Id="rId17" Type="http://schemas.openxmlformats.org/officeDocument/2006/relationships/customXml" Target="../ink/ink283.xml"/><Relationship Id="rId59" Type="http://schemas.openxmlformats.org/officeDocument/2006/relationships/customXml" Target="../ink/ink304.xml"/><Relationship Id="rId124" Type="http://schemas.openxmlformats.org/officeDocument/2006/relationships/image" Target="../media/image344.png"/><Relationship Id="rId527" Type="http://schemas.openxmlformats.org/officeDocument/2006/relationships/image" Target="../media/image544.png"/><Relationship Id="rId569" Type="http://schemas.openxmlformats.org/officeDocument/2006/relationships/image" Target="../media/image565.png"/><Relationship Id="rId70" Type="http://schemas.openxmlformats.org/officeDocument/2006/relationships/image" Target="../media/image317.png"/><Relationship Id="rId166" Type="http://schemas.openxmlformats.org/officeDocument/2006/relationships/customXml" Target="../ink/ink358.xml"/><Relationship Id="rId331" Type="http://schemas.openxmlformats.org/officeDocument/2006/relationships/image" Target="../media/image447.png"/><Relationship Id="rId373" Type="http://schemas.openxmlformats.org/officeDocument/2006/relationships/image" Target="../media/image468.png"/><Relationship Id="rId429" Type="http://schemas.openxmlformats.org/officeDocument/2006/relationships/image" Target="../media/image495.png"/><Relationship Id="rId580" Type="http://schemas.openxmlformats.org/officeDocument/2006/relationships/customXml" Target="../ink/ink56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98.png"/><Relationship Id="rId440" Type="http://schemas.openxmlformats.org/officeDocument/2006/relationships/customXml" Target="../ink/ink494.xml"/><Relationship Id="rId28" Type="http://schemas.openxmlformats.org/officeDocument/2006/relationships/image" Target="../media/image296.png"/><Relationship Id="rId275" Type="http://schemas.openxmlformats.org/officeDocument/2006/relationships/image" Target="../media/image419.png"/><Relationship Id="rId300" Type="http://schemas.openxmlformats.org/officeDocument/2006/relationships/customXml" Target="../ink/ink425.xml"/><Relationship Id="rId482" Type="http://schemas.openxmlformats.org/officeDocument/2006/relationships/customXml" Target="../ink/ink515.xml"/><Relationship Id="rId538" Type="http://schemas.openxmlformats.org/officeDocument/2006/relationships/customXml" Target="../ink/ink543.xml"/><Relationship Id="rId81" Type="http://schemas.openxmlformats.org/officeDocument/2006/relationships/customXml" Target="../ink/ink315.xml"/><Relationship Id="rId135" Type="http://schemas.openxmlformats.org/officeDocument/2006/relationships/image" Target="../media/image349.png"/><Relationship Id="rId177" Type="http://schemas.openxmlformats.org/officeDocument/2006/relationships/image" Target="../media/image370.png"/><Relationship Id="rId342" Type="http://schemas.openxmlformats.org/officeDocument/2006/relationships/customXml" Target="../ink/ink446.xml"/><Relationship Id="rId384" Type="http://schemas.openxmlformats.org/officeDocument/2006/relationships/customXml" Target="../ink/ink467.xml"/><Relationship Id="rId591" Type="http://schemas.openxmlformats.org/officeDocument/2006/relationships/image" Target="../media/image576.png"/><Relationship Id="rId605" Type="http://schemas.openxmlformats.org/officeDocument/2006/relationships/image" Target="../media/image583.png"/><Relationship Id="rId202" Type="http://schemas.openxmlformats.org/officeDocument/2006/relationships/customXml" Target="../ink/ink376.xml"/><Relationship Id="rId244" Type="http://schemas.openxmlformats.org/officeDocument/2006/relationships/customXml" Target="../ink/ink397.xml"/><Relationship Id="rId39" Type="http://schemas.openxmlformats.org/officeDocument/2006/relationships/customXml" Target="../ink/ink294.xml"/><Relationship Id="rId286" Type="http://schemas.openxmlformats.org/officeDocument/2006/relationships/customXml" Target="../ink/ink418.xml"/><Relationship Id="rId451" Type="http://schemas.openxmlformats.org/officeDocument/2006/relationships/image" Target="../media/image506.png"/><Relationship Id="rId493" Type="http://schemas.openxmlformats.org/officeDocument/2006/relationships/image" Target="../media/image527.png"/><Relationship Id="rId507" Type="http://schemas.openxmlformats.org/officeDocument/2006/relationships/image" Target="../media/image534.png"/><Relationship Id="rId549" Type="http://schemas.openxmlformats.org/officeDocument/2006/relationships/image" Target="../media/image555.png"/><Relationship Id="rId50" Type="http://schemas.openxmlformats.org/officeDocument/2006/relationships/image" Target="../media/image307.png"/><Relationship Id="rId104" Type="http://schemas.openxmlformats.org/officeDocument/2006/relationships/image" Target="../media/image334.png"/><Relationship Id="rId146" Type="http://schemas.openxmlformats.org/officeDocument/2006/relationships/customXml" Target="../ink/ink348.xml"/><Relationship Id="rId188" Type="http://schemas.openxmlformats.org/officeDocument/2006/relationships/customXml" Target="../ink/ink369.xml"/><Relationship Id="rId311" Type="http://schemas.openxmlformats.org/officeDocument/2006/relationships/image" Target="../media/image437.png"/><Relationship Id="rId353" Type="http://schemas.openxmlformats.org/officeDocument/2006/relationships/image" Target="../media/image458.png"/><Relationship Id="rId395" Type="http://schemas.openxmlformats.org/officeDocument/2006/relationships/image" Target="../media/image479.png"/><Relationship Id="rId409" Type="http://schemas.openxmlformats.org/officeDocument/2006/relationships/image" Target="../media/image485.png"/><Relationship Id="rId560" Type="http://schemas.openxmlformats.org/officeDocument/2006/relationships/customXml" Target="../ink/ink554.xml"/><Relationship Id="rId92" Type="http://schemas.openxmlformats.org/officeDocument/2006/relationships/image" Target="../media/image328.png"/><Relationship Id="rId213" Type="http://schemas.openxmlformats.org/officeDocument/2006/relationships/image" Target="../media/image388.png"/><Relationship Id="rId420" Type="http://schemas.openxmlformats.org/officeDocument/2006/relationships/customXml" Target="../ink/ink484.xml"/><Relationship Id="rId616" Type="http://schemas.openxmlformats.org/officeDocument/2006/relationships/customXml" Target="../ink/ink582.xml"/><Relationship Id="rId255" Type="http://schemas.openxmlformats.org/officeDocument/2006/relationships/image" Target="../media/image409.png"/><Relationship Id="rId297" Type="http://schemas.openxmlformats.org/officeDocument/2006/relationships/image" Target="../media/image430.png"/><Relationship Id="rId462" Type="http://schemas.openxmlformats.org/officeDocument/2006/relationships/customXml" Target="../ink/ink505.xml"/><Relationship Id="rId518" Type="http://schemas.openxmlformats.org/officeDocument/2006/relationships/customXml" Target="../ink/ink533.xml"/><Relationship Id="rId115" Type="http://schemas.openxmlformats.org/officeDocument/2006/relationships/customXml" Target="../ink/ink332.xml"/><Relationship Id="rId157" Type="http://schemas.openxmlformats.org/officeDocument/2006/relationships/image" Target="../media/image360.png"/><Relationship Id="rId322" Type="http://schemas.openxmlformats.org/officeDocument/2006/relationships/customXml" Target="../ink/ink436.xml"/><Relationship Id="rId364" Type="http://schemas.openxmlformats.org/officeDocument/2006/relationships/customXml" Target="../ink/ink457.xml"/><Relationship Id="rId61" Type="http://schemas.openxmlformats.org/officeDocument/2006/relationships/customXml" Target="../ink/ink305.xml"/><Relationship Id="rId199" Type="http://schemas.openxmlformats.org/officeDocument/2006/relationships/image" Target="../media/image381.png"/><Relationship Id="rId571" Type="http://schemas.openxmlformats.org/officeDocument/2006/relationships/image" Target="../media/image566.png"/><Relationship Id="rId627" Type="http://schemas.openxmlformats.org/officeDocument/2006/relationships/image" Target="../media/image594.png"/><Relationship Id="rId19" Type="http://schemas.openxmlformats.org/officeDocument/2006/relationships/customXml" Target="../ink/ink284.xml"/><Relationship Id="rId224" Type="http://schemas.openxmlformats.org/officeDocument/2006/relationships/customXml" Target="../ink/ink387.xml"/><Relationship Id="rId266" Type="http://schemas.openxmlformats.org/officeDocument/2006/relationships/customXml" Target="../ink/ink408.xml"/><Relationship Id="rId431" Type="http://schemas.openxmlformats.org/officeDocument/2006/relationships/image" Target="../media/image496.png"/><Relationship Id="rId473" Type="http://schemas.openxmlformats.org/officeDocument/2006/relationships/image" Target="../media/image517.png"/><Relationship Id="rId529" Type="http://schemas.openxmlformats.org/officeDocument/2006/relationships/image" Target="../media/image545.png"/><Relationship Id="rId30" Type="http://schemas.openxmlformats.org/officeDocument/2006/relationships/image" Target="../media/image297.png"/><Relationship Id="rId126" Type="http://schemas.openxmlformats.org/officeDocument/2006/relationships/image" Target="../media/image345.png"/><Relationship Id="rId168" Type="http://schemas.openxmlformats.org/officeDocument/2006/relationships/customXml" Target="../ink/ink359.xml"/><Relationship Id="rId333" Type="http://schemas.openxmlformats.org/officeDocument/2006/relationships/image" Target="../media/image448.png"/><Relationship Id="rId540" Type="http://schemas.openxmlformats.org/officeDocument/2006/relationships/customXml" Target="../ink/ink544.xml"/><Relationship Id="rId72" Type="http://schemas.openxmlformats.org/officeDocument/2006/relationships/image" Target="../media/image318.png"/><Relationship Id="rId375" Type="http://schemas.openxmlformats.org/officeDocument/2006/relationships/image" Target="../media/image469.png"/><Relationship Id="rId582" Type="http://schemas.openxmlformats.org/officeDocument/2006/relationships/customXml" Target="../ink/ink565.xml"/><Relationship Id="rId3" Type="http://schemas.openxmlformats.org/officeDocument/2006/relationships/customXml" Target="../ink/ink276.xml"/><Relationship Id="rId235" Type="http://schemas.openxmlformats.org/officeDocument/2006/relationships/image" Target="../media/image399.png"/><Relationship Id="rId277" Type="http://schemas.openxmlformats.org/officeDocument/2006/relationships/image" Target="../media/image420.png"/><Relationship Id="rId400" Type="http://schemas.openxmlformats.org/officeDocument/2006/relationships/customXml" Target="../ink/ink475.xml"/><Relationship Id="rId442" Type="http://schemas.openxmlformats.org/officeDocument/2006/relationships/customXml" Target="../ink/ink495.xml"/><Relationship Id="rId484" Type="http://schemas.openxmlformats.org/officeDocument/2006/relationships/customXml" Target="../ink/ink516.xml"/><Relationship Id="rId137" Type="http://schemas.openxmlformats.org/officeDocument/2006/relationships/image" Target="../media/image350.png"/><Relationship Id="rId302" Type="http://schemas.openxmlformats.org/officeDocument/2006/relationships/customXml" Target="../ink/ink426.xml"/><Relationship Id="rId344" Type="http://schemas.openxmlformats.org/officeDocument/2006/relationships/customXml" Target="../ink/ink447.xml"/><Relationship Id="rId41" Type="http://schemas.openxmlformats.org/officeDocument/2006/relationships/customXml" Target="../ink/ink295.xml"/><Relationship Id="rId83" Type="http://schemas.openxmlformats.org/officeDocument/2006/relationships/customXml" Target="../ink/ink316.xml"/><Relationship Id="rId179" Type="http://schemas.openxmlformats.org/officeDocument/2006/relationships/image" Target="../media/image371.png"/><Relationship Id="rId386" Type="http://schemas.openxmlformats.org/officeDocument/2006/relationships/customXml" Target="../ink/ink468.xml"/><Relationship Id="rId551" Type="http://schemas.openxmlformats.org/officeDocument/2006/relationships/image" Target="../media/image556.png"/><Relationship Id="rId593" Type="http://schemas.openxmlformats.org/officeDocument/2006/relationships/image" Target="../media/image577.png"/><Relationship Id="rId607" Type="http://schemas.openxmlformats.org/officeDocument/2006/relationships/image" Target="../media/image584.png"/><Relationship Id="rId190" Type="http://schemas.openxmlformats.org/officeDocument/2006/relationships/customXml" Target="../ink/ink370.xml"/><Relationship Id="rId204" Type="http://schemas.openxmlformats.org/officeDocument/2006/relationships/customXml" Target="../ink/ink377.xml"/><Relationship Id="rId246" Type="http://schemas.openxmlformats.org/officeDocument/2006/relationships/customXml" Target="../ink/ink398.xml"/><Relationship Id="rId288" Type="http://schemas.openxmlformats.org/officeDocument/2006/relationships/customXml" Target="../ink/ink419.xml"/><Relationship Id="rId411" Type="http://schemas.openxmlformats.org/officeDocument/2006/relationships/image" Target="../media/image486.png"/><Relationship Id="rId453" Type="http://schemas.openxmlformats.org/officeDocument/2006/relationships/image" Target="../media/image507.png"/><Relationship Id="rId509" Type="http://schemas.openxmlformats.org/officeDocument/2006/relationships/image" Target="../media/image535.png"/><Relationship Id="rId106" Type="http://schemas.openxmlformats.org/officeDocument/2006/relationships/image" Target="../media/image335.png"/><Relationship Id="rId313" Type="http://schemas.openxmlformats.org/officeDocument/2006/relationships/image" Target="../media/image438.png"/><Relationship Id="rId495" Type="http://schemas.openxmlformats.org/officeDocument/2006/relationships/image" Target="../media/image528.png"/><Relationship Id="rId10" Type="http://schemas.openxmlformats.org/officeDocument/2006/relationships/image" Target="../media/image287.png"/><Relationship Id="rId52" Type="http://schemas.openxmlformats.org/officeDocument/2006/relationships/image" Target="../media/image308.png"/><Relationship Id="rId94" Type="http://schemas.openxmlformats.org/officeDocument/2006/relationships/image" Target="../media/image329.png"/><Relationship Id="rId148" Type="http://schemas.openxmlformats.org/officeDocument/2006/relationships/customXml" Target="../ink/ink349.xml"/><Relationship Id="rId355" Type="http://schemas.openxmlformats.org/officeDocument/2006/relationships/image" Target="../media/image459.png"/><Relationship Id="rId397" Type="http://schemas.openxmlformats.org/officeDocument/2006/relationships/image" Target="../media/image480.png"/><Relationship Id="rId520" Type="http://schemas.openxmlformats.org/officeDocument/2006/relationships/customXml" Target="../ink/ink534.xml"/><Relationship Id="rId562" Type="http://schemas.openxmlformats.org/officeDocument/2006/relationships/customXml" Target="../ink/ink555.xml"/><Relationship Id="rId618" Type="http://schemas.openxmlformats.org/officeDocument/2006/relationships/customXml" Target="../ink/ink583.xml"/><Relationship Id="rId215" Type="http://schemas.openxmlformats.org/officeDocument/2006/relationships/image" Target="../media/image389.png"/><Relationship Id="rId257" Type="http://schemas.openxmlformats.org/officeDocument/2006/relationships/image" Target="../media/image410.png"/><Relationship Id="rId422" Type="http://schemas.openxmlformats.org/officeDocument/2006/relationships/customXml" Target="../ink/ink485.xml"/><Relationship Id="rId464" Type="http://schemas.openxmlformats.org/officeDocument/2006/relationships/customXml" Target="../ink/ink506.xml"/><Relationship Id="rId299" Type="http://schemas.openxmlformats.org/officeDocument/2006/relationships/image" Target="../media/image431.png"/><Relationship Id="rId63" Type="http://schemas.openxmlformats.org/officeDocument/2006/relationships/customXml" Target="../ink/ink306.xml"/><Relationship Id="rId159" Type="http://schemas.openxmlformats.org/officeDocument/2006/relationships/image" Target="../media/image361.png"/><Relationship Id="rId366" Type="http://schemas.openxmlformats.org/officeDocument/2006/relationships/customXml" Target="../ink/ink458.xml"/><Relationship Id="rId573" Type="http://schemas.openxmlformats.org/officeDocument/2006/relationships/image" Target="../media/image567.png"/><Relationship Id="rId226" Type="http://schemas.openxmlformats.org/officeDocument/2006/relationships/customXml" Target="../ink/ink388.xml"/><Relationship Id="rId433" Type="http://schemas.openxmlformats.org/officeDocument/2006/relationships/image" Target="../media/image497.png"/><Relationship Id="rId74" Type="http://schemas.openxmlformats.org/officeDocument/2006/relationships/image" Target="../media/image319.png"/><Relationship Id="rId377" Type="http://schemas.openxmlformats.org/officeDocument/2006/relationships/image" Target="../media/image470.png"/><Relationship Id="rId500" Type="http://schemas.openxmlformats.org/officeDocument/2006/relationships/customXml" Target="../ink/ink524.xml"/><Relationship Id="rId584" Type="http://schemas.openxmlformats.org/officeDocument/2006/relationships/customXml" Target="../ink/ink566.xml"/><Relationship Id="rId5" Type="http://schemas.openxmlformats.org/officeDocument/2006/relationships/customXml" Target="../ink/ink277.xml"/><Relationship Id="rId237" Type="http://schemas.openxmlformats.org/officeDocument/2006/relationships/image" Target="../media/image400.png"/><Relationship Id="rId444" Type="http://schemas.openxmlformats.org/officeDocument/2006/relationships/customXml" Target="../ink/ink496.xml"/><Relationship Id="rId290" Type="http://schemas.openxmlformats.org/officeDocument/2006/relationships/customXml" Target="../ink/ink420.xml"/><Relationship Id="rId304" Type="http://schemas.openxmlformats.org/officeDocument/2006/relationships/customXml" Target="../ink/ink427.xml"/><Relationship Id="rId388" Type="http://schemas.openxmlformats.org/officeDocument/2006/relationships/customXml" Target="../ink/ink469.xml"/><Relationship Id="rId511" Type="http://schemas.openxmlformats.org/officeDocument/2006/relationships/image" Target="../media/image536.png"/><Relationship Id="rId609" Type="http://schemas.openxmlformats.org/officeDocument/2006/relationships/image" Target="../media/image585.png"/><Relationship Id="rId85" Type="http://schemas.openxmlformats.org/officeDocument/2006/relationships/customXml" Target="../ink/ink317.xml"/><Relationship Id="rId150" Type="http://schemas.openxmlformats.org/officeDocument/2006/relationships/customXml" Target="../ink/ink350.xml"/><Relationship Id="rId595" Type="http://schemas.openxmlformats.org/officeDocument/2006/relationships/image" Target="../media/image578.png"/><Relationship Id="rId248" Type="http://schemas.openxmlformats.org/officeDocument/2006/relationships/customXml" Target="../ink/ink399.xml"/><Relationship Id="rId455" Type="http://schemas.openxmlformats.org/officeDocument/2006/relationships/image" Target="../media/image508.png"/><Relationship Id="rId12" Type="http://schemas.openxmlformats.org/officeDocument/2006/relationships/image" Target="../media/image288.png"/><Relationship Id="rId108" Type="http://schemas.openxmlformats.org/officeDocument/2006/relationships/image" Target="../media/image336.png"/><Relationship Id="rId315" Type="http://schemas.openxmlformats.org/officeDocument/2006/relationships/image" Target="../media/image439.png"/><Relationship Id="rId522" Type="http://schemas.openxmlformats.org/officeDocument/2006/relationships/customXml" Target="../ink/ink535.xml"/><Relationship Id="rId96" Type="http://schemas.openxmlformats.org/officeDocument/2006/relationships/image" Target="../media/image330.png"/><Relationship Id="rId161" Type="http://schemas.openxmlformats.org/officeDocument/2006/relationships/image" Target="../media/image362.png"/><Relationship Id="rId399" Type="http://schemas.openxmlformats.org/officeDocument/2006/relationships/image" Target="../media/image481.png"/><Relationship Id="rId259" Type="http://schemas.openxmlformats.org/officeDocument/2006/relationships/image" Target="../media/image411.png"/><Relationship Id="rId466" Type="http://schemas.openxmlformats.org/officeDocument/2006/relationships/customXml" Target="../ink/ink507.xml"/><Relationship Id="rId23" Type="http://schemas.openxmlformats.org/officeDocument/2006/relationships/customXml" Target="../ink/ink286.xml"/><Relationship Id="rId119" Type="http://schemas.openxmlformats.org/officeDocument/2006/relationships/customXml" Target="../ink/ink334.xml"/><Relationship Id="rId326" Type="http://schemas.openxmlformats.org/officeDocument/2006/relationships/customXml" Target="../ink/ink438.xml"/><Relationship Id="rId533" Type="http://schemas.openxmlformats.org/officeDocument/2006/relationships/image" Target="../media/image547.png"/><Relationship Id="rId172" Type="http://schemas.openxmlformats.org/officeDocument/2006/relationships/customXml" Target="../ink/ink361.xml"/><Relationship Id="rId477" Type="http://schemas.openxmlformats.org/officeDocument/2006/relationships/image" Target="../media/image519.png"/><Relationship Id="rId600" Type="http://schemas.openxmlformats.org/officeDocument/2006/relationships/customXml" Target="../ink/ink574.xml"/><Relationship Id="rId337" Type="http://schemas.openxmlformats.org/officeDocument/2006/relationships/image" Target="../media/image450.png"/><Relationship Id="rId34" Type="http://schemas.openxmlformats.org/officeDocument/2006/relationships/image" Target="../media/image299.png"/><Relationship Id="rId544" Type="http://schemas.openxmlformats.org/officeDocument/2006/relationships/customXml" Target="../ink/ink546.xml"/><Relationship Id="rId183" Type="http://schemas.openxmlformats.org/officeDocument/2006/relationships/image" Target="../media/image373.png"/><Relationship Id="rId390" Type="http://schemas.openxmlformats.org/officeDocument/2006/relationships/customXml" Target="../ink/ink470.xml"/><Relationship Id="rId404" Type="http://schemas.openxmlformats.org/officeDocument/2006/relationships/customXml" Target="../ink/ink477.xml"/><Relationship Id="rId611" Type="http://schemas.openxmlformats.org/officeDocument/2006/relationships/image" Target="../media/image586.png"/><Relationship Id="rId250" Type="http://schemas.openxmlformats.org/officeDocument/2006/relationships/customXml" Target="../ink/ink400.xml"/><Relationship Id="rId488" Type="http://schemas.openxmlformats.org/officeDocument/2006/relationships/customXml" Target="../ink/ink518.xml"/><Relationship Id="rId45" Type="http://schemas.openxmlformats.org/officeDocument/2006/relationships/customXml" Target="../ink/ink297.xml"/><Relationship Id="rId110" Type="http://schemas.openxmlformats.org/officeDocument/2006/relationships/image" Target="../media/image337.png"/><Relationship Id="rId348" Type="http://schemas.openxmlformats.org/officeDocument/2006/relationships/customXml" Target="../ink/ink449.xml"/><Relationship Id="rId555" Type="http://schemas.openxmlformats.org/officeDocument/2006/relationships/image" Target="../media/image558.png"/><Relationship Id="rId194" Type="http://schemas.openxmlformats.org/officeDocument/2006/relationships/customXml" Target="../ink/ink372.xml"/><Relationship Id="rId208" Type="http://schemas.openxmlformats.org/officeDocument/2006/relationships/customXml" Target="../ink/ink379.xml"/><Relationship Id="rId415" Type="http://schemas.openxmlformats.org/officeDocument/2006/relationships/image" Target="../media/image488.png"/><Relationship Id="rId622" Type="http://schemas.openxmlformats.org/officeDocument/2006/relationships/customXml" Target="../ink/ink585.xml"/><Relationship Id="rId261" Type="http://schemas.openxmlformats.org/officeDocument/2006/relationships/image" Target="../media/image412.png"/><Relationship Id="rId499" Type="http://schemas.openxmlformats.org/officeDocument/2006/relationships/image" Target="../media/image530.png"/><Relationship Id="rId56" Type="http://schemas.openxmlformats.org/officeDocument/2006/relationships/image" Target="../media/image310.png"/><Relationship Id="rId359" Type="http://schemas.openxmlformats.org/officeDocument/2006/relationships/image" Target="../media/image461.png"/><Relationship Id="rId566" Type="http://schemas.openxmlformats.org/officeDocument/2006/relationships/customXml" Target="../ink/ink557.xml"/><Relationship Id="rId121" Type="http://schemas.openxmlformats.org/officeDocument/2006/relationships/customXml" Target="../ink/ink335.xml"/><Relationship Id="rId219" Type="http://schemas.openxmlformats.org/officeDocument/2006/relationships/image" Target="../media/image391.png"/><Relationship Id="rId426" Type="http://schemas.openxmlformats.org/officeDocument/2006/relationships/customXml" Target="../ink/ink487.xml"/><Relationship Id="rId67" Type="http://schemas.openxmlformats.org/officeDocument/2006/relationships/customXml" Target="../ink/ink308.xml"/><Relationship Id="rId272" Type="http://schemas.openxmlformats.org/officeDocument/2006/relationships/customXml" Target="../ink/ink411.xml"/><Relationship Id="rId577" Type="http://schemas.openxmlformats.org/officeDocument/2006/relationships/image" Target="../media/image569.png"/><Relationship Id="rId132" Type="http://schemas.openxmlformats.org/officeDocument/2006/relationships/customXml" Target="../ink/ink341.xml"/><Relationship Id="rId437" Type="http://schemas.openxmlformats.org/officeDocument/2006/relationships/image" Target="../media/image49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5.xml"/><Relationship Id="rId299" Type="http://schemas.openxmlformats.org/officeDocument/2006/relationships/customXml" Target="../ink/ink735.xml"/><Relationship Id="rId21" Type="http://schemas.openxmlformats.org/officeDocument/2006/relationships/customXml" Target="../ink/ink597.xml"/><Relationship Id="rId63" Type="http://schemas.openxmlformats.org/officeDocument/2006/relationships/customXml" Target="../ink/ink618.xml"/><Relationship Id="rId159" Type="http://schemas.openxmlformats.org/officeDocument/2006/relationships/customXml" Target="../ink/ink666.xml"/><Relationship Id="rId324" Type="http://schemas.openxmlformats.org/officeDocument/2006/relationships/image" Target="../media/image754.png"/><Relationship Id="rId366" Type="http://schemas.openxmlformats.org/officeDocument/2006/relationships/image" Target="../media/image775.png"/><Relationship Id="rId170" Type="http://schemas.openxmlformats.org/officeDocument/2006/relationships/image" Target="../media/image678.png"/><Relationship Id="rId226" Type="http://schemas.openxmlformats.org/officeDocument/2006/relationships/image" Target="../media/image705.png"/><Relationship Id="rId433" Type="http://schemas.openxmlformats.org/officeDocument/2006/relationships/customXml" Target="../ink/ink802.xml"/><Relationship Id="rId268" Type="http://schemas.openxmlformats.org/officeDocument/2006/relationships/image" Target="../media/image726.png"/><Relationship Id="rId475" Type="http://schemas.openxmlformats.org/officeDocument/2006/relationships/customXml" Target="../ink/ink823.xml"/><Relationship Id="rId32" Type="http://schemas.openxmlformats.org/officeDocument/2006/relationships/image" Target="../media/image609.png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335" Type="http://schemas.openxmlformats.org/officeDocument/2006/relationships/customXml" Target="../ink/ink753.xml"/><Relationship Id="rId377" Type="http://schemas.openxmlformats.org/officeDocument/2006/relationships/customXml" Target="../ink/ink774.xml"/><Relationship Id="rId5" Type="http://schemas.openxmlformats.org/officeDocument/2006/relationships/customXml" Target="../ink/ink589.xml"/><Relationship Id="rId181" Type="http://schemas.openxmlformats.org/officeDocument/2006/relationships/customXml" Target="../ink/ink677.xml"/><Relationship Id="rId237" Type="http://schemas.openxmlformats.org/officeDocument/2006/relationships/customXml" Target="../ink/ink704.xml"/><Relationship Id="rId402" Type="http://schemas.openxmlformats.org/officeDocument/2006/relationships/image" Target="../media/image793.png"/><Relationship Id="rId279" Type="http://schemas.openxmlformats.org/officeDocument/2006/relationships/customXml" Target="../ink/ink725.xml"/><Relationship Id="rId444" Type="http://schemas.openxmlformats.org/officeDocument/2006/relationships/image" Target="../media/image814.png"/><Relationship Id="rId486" Type="http://schemas.openxmlformats.org/officeDocument/2006/relationships/image" Target="../media/image835.png"/><Relationship Id="rId43" Type="http://schemas.openxmlformats.org/officeDocument/2006/relationships/customXml" Target="../ink/ink608.xml"/><Relationship Id="rId139" Type="http://schemas.openxmlformats.org/officeDocument/2006/relationships/customXml" Target="../ink/ink656.xml"/><Relationship Id="rId290" Type="http://schemas.openxmlformats.org/officeDocument/2006/relationships/image" Target="../media/image737.png"/><Relationship Id="rId304" Type="http://schemas.openxmlformats.org/officeDocument/2006/relationships/image" Target="../media/image744.png"/><Relationship Id="rId346" Type="http://schemas.openxmlformats.org/officeDocument/2006/relationships/image" Target="../media/image765.png"/><Relationship Id="rId388" Type="http://schemas.openxmlformats.org/officeDocument/2006/relationships/image" Target="../media/image786.png"/><Relationship Id="rId85" Type="http://schemas.openxmlformats.org/officeDocument/2006/relationships/customXml" Target="../ink/ink629.xml"/><Relationship Id="rId150" Type="http://schemas.openxmlformats.org/officeDocument/2006/relationships/image" Target="../media/image668.png"/><Relationship Id="rId192" Type="http://schemas.openxmlformats.org/officeDocument/2006/relationships/image" Target="../media/image689.png"/><Relationship Id="rId206" Type="http://schemas.openxmlformats.org/officeDocument/2006/relationships/image" Target="../media/image696.png"/><Relationship Id="rId413" Type="http://schemas.openxmlformats.org/officeDocument/2006/relationships/customXml" Target="../ink/ink792.xml"/><Relationship Id="rId248" Type="http://schemas.openxmlformats.org/officeDocument/2006/relationships/image" Target="../media/image716.png"/><Relationship Id="rId455" Type="http://schemas.openxmlformats.org/officeDocument/2006/relationships/customXml" Target="../ink/ink813.xml"/><Relationship Id="rId12" Type="http://schemas.openxmlformats.org/officeDocument/2006/relationships/image" Target="../media/image599.png"/><Relationship Id="rId108" Type="http://schemas.openxmlformats.org/officeDocument/2006/relationships/image" Target="../media/image647.png"/><Relationship Id="rId315" Type="http://schemas.openxmlformats.org/officeDocument/2006/relationships/customXml" Target="../ink/ink743.xml"/><Relationship Id="rId357" Type="http://schemas.openxmlformats.org/officeDocument/2006/relationships/customXml" Target="../ink/ink764.xml"/><Relationship Id="rId54" Type="http://schemas.openxmlformats.org/officeDocument/2006/relationships/image" Target="../media/image620.png"/><Relationship Id="rId96" Type="http://schemas.openxmlformats.org/officeDocument/2006/relationships/image" Target="../media/image641.png"/><Relationship Id="rId161" Type="http://schemas.openxmlformats.org/officeDocument/2006/relationships/customXml" Target="../ink/ink667.xml"/><Relationship Id="rId217" Type="http://schemas.openxmlformats.org/officeDocument/2006/relationships/customXml" Target="../ink/ink694.xml"/><Relationship Id="rId399" Type="http://schemas.openxmlformats.org/officeDocument/2006/relationships/customXml" Target="../ink/ink785.xml"/><Relationship Id="rId259" Type="http://schemas.openxmlformats.org/officeDocument/2006/relationships/customXml" Target="../ink/ink715.xml"/><Relationship Id="rId424" Type="http://schemas.openxmlformats.org/officeDocument/2006/relationships/image" Target="../media/image804.png"/><Relationship Id="rId466" Type="http://schemas.openxmlformats.org/officeDocument/2006/relationships/image" Target="../media/image825.png"/><Relationship Id="rId23" Type="http://schemas.openxmlformats.org/officeDocument/2006/relationships/customXml" Target="../ink/ink598.xml"/><Relationship Id="rId119" Type="http://schemas.openxmlformats.org/officeDocument/2006/relationships/customXml" Target="../ink/ink646.xml"/><Relationship Id="rId270" Type="http://schemas.openxmlformats.org/officeDocument/2006/relationships/image" Target="../media/image727.png"/><Relationship Id="rId326" Type="http://schemas.openxmlformats.org/officeDocument/2006/relationships/image" Target="../media/image755.png"/><Relationship Id="rId65" Type="http://schemas.openxmlformats.org/officeDocument/2006/relationships/customXml" Target="../ink/ink619.xml"/><Relationship Id="rId130" Type="http://schemas.openxmlformats.org/officeDocument/2006/relationships/image" Target="../media/image658.png"/><Relationship Id="rId368" Type="http://schemas.openxmlformats.org/officeDocument/2006/relationships/image" Target="../media/image776.png"/><Relationship Id="rId172" Type="http://schemas.openxmlformats.org/officeDocument/2006/relationships/image" Target="../media/image679.png"/><Relationship Id="rId228" Type="http://schemas.openxmlformats.org/officeDocument/2006/relationships/image" Target="../media/image706.png"/><Relationship Id="rId435" Type="http://schemas.openxmlformats.org/officeDocument/2006/relationships/customXml" Target="../ink/ink803.xml"/><Relationship Id="rId477" Type="http://schemas.openxmlformats.org/officeDocument/2006/relationships/customXml" Target="../ink/ink824.xml"/><Relationship Id="rId281" Type="http://schemas.openxmlformats.org/officeDocument/2006/relationships/customXml" Target="../ink/ink726.xml"/><Relationship Id="rId337" Type="http://schemas.openxmlformats.org/officeDocument/2006/relationships/customXml" Target="../ink/ink754.xml"/><Relationship Id="rId34" Type="http://schemas.openxmlformats.org/officeDocument/2006/relationships/image" Target="../media/image610.png"/><Relationship Id="rId76" Type="http://schemas.openxmlformats.org/officeDocument/2006/relationships/image" Target="../media/image631.png"/><Relationship Id="rId141" Type="http://schemas.openxmlformats.org/officeDocument/2006/relationships/customXml" Target="../ink/ink657.xml"/><Relationship Id="rId379" Type="http://schemas.openxmlformats.org/officeDocument/2006/relationships/customXml" Target="../ink/ink775.xml"/><Relationship Id="rId7" Type="http://schemas.openxmlformats.org/officeDocument/2006/relationships/customXml" Target="../ink/ink590.xml"/><Relationship Id="rId183" Type="http://schemas.openxmlformats.org/officeDocument/2006/relationships/customXml" Target="../ink/ink678.xml"/><Relationship Id="rId239" Type="http://schemas.openxmlformats.org/officeDocument/2006/relationships/customXml" Target="../ink/ink705.xml"/><Relationship Id="rId390" Type="http://schemas.openxmlformats.org/officeDocument/2006/relationships/image" Target="../media/image787.png"/><Relationship Id="rId404" Type="http://schemas.openxmlformats.org/officeDocument/2006/relationships/image" Target="../media/image794.png"/><Relationship Id="rId446" Type="http://schemas.openxmlformats.org/officeDocument/2006/relationships/image" Target="../media/image815.png"/><Relationship Id="rId250" Type="http://schemas.openxmlformats.org/officeDocument/2006/relationships/image" Target="../media/image717.png"/><Relationship Id="rId292" Type="http://schemas.openxmlformats.org/officeDocument/2006/relationships/image" Target="../media/image738.png"/><Relationship Id="rId306" Type="http://schemas.openxmlformats.org/officeDocument/2006/relationships/image" Target="../media/image745.png"/><Relationship Id="rId488" Type="http://schemas.openxmlformats.org/officeDocument/2006/relationships/image" Target="../media/image836.png"/><Relationship Id="rId45" Type="http://schemas.openxmlformats.org/officeDocument/2006/relationships/customXml" Target="../ink/ink609.xml"/><Relationship Id="rId87" Type="http://schemas.openxmlformats.org/officeDocument/2006/relationships/customXml" Target="../ink/ink630.xml"/><Relationship Id="rId110" Type="http://schemas.openxmlformats.org/officeDocument/2006/relationships/image" Target="../media/image648.png"/><Relationship Id="rId348" Type="http://schemas.openxmlformats.org/officeDocument/2006/relationships/image" Target="../media/image766.png"/><Relationship Id="rId152" Type="http://schemas.openxmlformats.org/officeDocument/2006/relationships/image" Target="../media/image669.png"/><Relationship Id="rId194" Type="http://schemas.openxmlformats.org/officeDocument/2006/relationships/image" Target="../media/image690.png"/><Relationship Id="rId208" Type="http://schemas.openxmlformats.org/officeDocument/2006/relationships/image" Target="../media/image697.png"/><Relationship Id="rId415" Type="http://schemas.openxmlformats.org/officeDocument/2006/relationships/customXml" Target="../ink/ink793.xml"/><Relationship Id="rId457" Type="http://schemas.openxmlformats.org/officeDocument/2006/relationships/customXml" Target="../ink/ink814.xml"/><Relationship Id="rId261" Type="http://schemas.openxmlformats.org/officeDocument/2006/relationships/customXml" Target="../ink/ink716.xml"/><Relationship Id="rId14" Type="http://schemas.openxmlformats.org/officeDocument/2006/relationships/image" Target="../media/image600.png"/><Relationship Id="rId56" Type="http://schemas.openxmlformats.org/officeDocument/2006/relationships/image" Target="../media/image621.png"/><Relationship Id="rId317" Type="http://schemas.openxmlformats.org/officeDocument/2006/relationships/customXml" Target="../ink/ink744.xml"/><Relationship Id="rId359" Type="http://schemas.openxmlformats.org/officeDocument/2006/relationships/customXml" Target="../ink/ink765.xml"/><Relationship Id="rId98" Type="http://schemas.openxmlformats.org/officeDocument/2006/relationships/image" Target="../media/image642.png"/><Relationship Id="rId121" Type="http://schemas.openxmlformats.org/officeDocument/2006/relationships/customXml" Target="../ink/ink647.xml"/><Relationship Id="rId163" Type="http://schemas.openxmlformats.org/officeDocument/2006/relationships/customXml" Target="../ink/ink668.xml"/><Relationship Id="rId219" Type="http://schemas.openxmlformats.org/officeDocument/2006/relationships/customXml" Target="../ink/ink695.xml"/><Relationship Id="rId370" Type="http://schemas.openxmlformats.org/officeDocument/2006/relationships/image" Target="../media/image777.png"/><Relationship Id="rId426" Type="http://schemas.openxmlformats.org/officeDocument/2006/relationships/image" Target="../media/image805.png"/><Relationship Id="rId230" Type="http://schemas.openxmlformats.org/officeDocument/2006/relationships/image" Target="../media/image707.png"/><Relationship Id="rId468" Type="http://schemas.openxmlformats.org/officeDocument/2006/relationships/image" Target="../media/image826.png"/><Relationship Id="rId25" Type="http://schemas.openxmlformats.org/officeDocument/2006/relationships/customXml" Target="../ink/ink599.xml"/><Relationship Id="rId67" Type="http://schemas.openxmlformats.org/officeDocument/2006/relationships/customXml" Target="../ink/ink620.xml"/><Relationship Id="rId272" Type="http://schemas.openxmlformats.org/officeDocument/2006/relationships/image" Target="../media/image728.png"/><Relationship Id="rId328" Type="http://schemas.openxmlformats.org/officeDocument/2006/relationships/image" Target="../media/image756.png"/><Relationship Id="rId132" Type="http://schemas.openxmlformats.org/officeDocument/2006/relationships/image" Target="../media/image659.png"/><Relationship Id="rId174" Type="http://schemas.openxmlformats.org/officeDocument/2006/relationships/image" Target="../media/image680.png"/><Relationship Id="rId381" Type="http://schemas.openxmlformats.org/officeDocument/2006/relationships/customXml" Target="../ink/ink776.xml"/><Relationship Id="rId241" Type="http://schemas.openxmlformats.org/officeDocument/2006/relationships/customXml" Target="../ink/ink706.xml"/><Relationship Id="rId437" Type="http://schemas.openxmlformats.org/officeDocument/2006/relationships/customXml" Target="../ink/ink804.xml"/><Relationship Id="rId479" Type="http://schemas.openxmlformats.org/officeDocument/2006/relationships/customXml" Target="../ink/ink825.xml"/><Relationship Id="rId36" Type="http://schemas.openxmlformats.org/officeDocument/2006/relationships/image" Target="../media/image611.png"/><Relationship Id="rId283" Type="http://schemas.openxmlformats.org/officeDocument/2006/relationships/customXml" Target="../ink/ink727.xml"/><Relationship Id="rId339" Type="http://schemas.openxmlformats.org/officeDocument/2006/relationships/customXml" Target="../ink/ink755.xml"/><Relationship Id="rId78" Type="http://schemas.openxmlformats.org/officeDocument/2006/relationships/image" Target="../media/image632.png"/><Relationship Id="rId101" Type="http://schemas.openxmlformats.org/officeDocument/2006/relationships/customXml" Target="../ink/ink637.xml"/><Relationship Id="rId143" Type="http://schemas.openxmlformats.org/officeDocument/2006/relationships/customXml" Target="../ink/ink658.xml"/><Relationship Id="rId185" Type="http://schemas.openxmlformats.org/officeDocument/2006/relationships/customXml" Target="../ink/ink679.xml"/><Relationship Id="rId350" Type="http://schemas.openxmlformats.org/officeDocument/2006/relationships/image" Target="../media/image767.png"/><Relationship Id="rId406" Type="http://schemas.openxmlformats.org/officeDocument/2006/relationships/image" Target="../media/image795.png"/><Relationship Id="rId9" Type="http://schemas.openxmlformats.org/officeDocument/2006/relationships/customXml" Target="../ink/ink591.xml"/><Relationship Id="rId210" Type="http://schemas.openxmlformats.org/officeDocument/2006/relationships/image" Target="../media/image698.png"/><Relationship Id="rId392" Type="http://schemas.openxmlformats.org/officeDocument/2006/relationships/image" Target="../media/image788.png"/><Relationship Id="rId448" Type="http://schemas.openxmlformats.org/officeDocument/2006/relationships/image" Target="../media/image816.png"/><Relationship Id="rId252" Type="http://schemas.openxmlformats.org/officeDocument/2006/relationships/image" Target="../media/image718.png"/><Relationship Id="rId294" Type="http://schemas.openxmlformats.org/officeDocument/2006/relationships/image" Target="../media/image739.png"/><Relationship Id="rId308" Type="http://schemas.openxmlformats.org/officeDocument/2006/relationships/image" Target="../media/image746.png"/><Relationship Id="rId47" Type="http://schemas.openxmlformats.org/officeDocument/2006/relationships/customXml" Target="../ink/ink610.xml"/><Relationship Id="rId89" Type="http://schemas.openxmlformats.org/officeDocument/2006/relationships/customXml" Target="../ink/ink631.xml"/><Relationship Id="rId112" Type="http://schemas.openxmlformats.org/officeDocument/2006/relationships/image" Target="../media/image649.png"/><Relationship Id="rId154" Type="http://schemas.openxmlformats.org/officeDocument/2006/relationships/image" Target="../media/image670.png"/><Relationship Id="rId361" Type="http://schemas.openxmlformats.org/officeDocument/2006/relationships/customXml" Target="../ink/ink766.xml"/><Relationship Id="rId196" Type="http://schemas.openxmlformats.org/officeDocument/2006/relationships/image" Target="../media/image691.png"/><Relationship Id="rId417" Type="http://schemas.openxmlformats.org/officeDocument/2006/relationships/customXml" Target="../ink/ink794.xml"/><Relationship Id="rId459" Type="http://schemas.openxmlformats.org/officeDocument/2006/relationships/customXml" Target="../ink/ink815.xml"/><Relationship Id="rId16" Type="http://schemas.openxmlformats.org/officeDocument/2006/relationships/image" Target="../media/image601.png"/><Relationship Id="rId221" Type="http://schemas.openxmlformats.org/officeDocument/2006/relationships/customXml" Target="../ink/ink696.xml"/><Relationship Id="rId263" Type="http://schemas.openxmlformats.org/officeDocument/2006/relationships/customXml" Target="../ink/ink717.xml"/><Relationship Id="rId319" Type="http://schemas.openxmlformats.org/officeDocument/2006/relationships/customXml" Target="../ink/ink745.xml"/><Relationship Id="rId470" Type="http://schemas.openxmlformats.org/officeDocument/2006/relationships/image" Target="../media/image827.png"/><Relationship Id="rId58" Type="http://schemas.openxmlformats.org/officeDocument/2006/relationships/image" Target="../media/image622.png"/><Relationship Id="rId123" Type="http://schemas.openxmlformats.org/officeDocument/2006/relationships/customXml" Target="../ink/ink648.xml"/><Relationship Id="rId330" Type="http://schemas.openxmlformats.org/officeDocument/2006/relationships/image" Target="../media/image757.png"/><Relationship Id="rId165" Type="http://schemas.openxmlformats.org/officeDocument/2006/relationships/customXml" Target="../ink/ink669.xml"/><Relationship Id="rId372" Type="http://schemas.openxmlformats.org/officeDocument/2006/relationships/image" Target="../media/image778.png"/><Relationship Id="rId428" Type="http://schemas.openxmlformats.org/officeDocument/2006/relationships/image" Target="../media/image806.png"/><Relationship Id="rId232" Type="http://schemas.openxmlformats.org/officeDocument/2006/relationships/image" Target="../media/image708.png"/><Relationship Id="rId274" Type="http://schemas.openxmlformats.org/officeDocument/2006/relationships/image" Target="../media/image729.png"/><Relationship Id="rId481" Type="http://schemas.openxmlformats.org/officeDocument/2006/relationships/customXml" Target="../ink/ink826.xml"/><Relationship Id="rId27" Type="http://schemas.openxmlformats.org/officeDocument/2006/relationships/customXml" Target="../ink/ink600.xml"/><Relationship Id="rId69" Type="http://schemas.openxmlformats.org/officeDocument/2006/relationships/customXml" Target="../ink/ink621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76" Type="http://schemas.openxmlformats.org/officeDocument/2006/relationships/image" Target="../media/image681.png"/><Relationship Id="rId341" Type="http://schemas.openxmlformats.org/officeDocument/2006/relationships/customXml" Target="../ink/ink756.xml"/><Relationship Id="rId383" Type="http://schemas.openxmlformats.org/officeDocument/2006/relationships/customXml" Target="../ink/ink777.xml"/><Relationship Id="rId439" Type="http://schemas.openxmlformats.org/officeDocument/2006/relationships/customXml" Target="../ink/ink805.xml"/><Relationship Id="rId201" Type="http://schemas.openxmlformats.org/officeDocument/2006/relationships/customXml" Target="../ink/ink687.xml"/><Relationship Id="rId243" Type="http://schemas.openxmlformats.org/officeDocument/2006/relationships/customXml" Target="../ink/ink707.xml"/><Relationship Id="rId285" Type="http://schemas.openxmlformats.org/officeDocument/2006/relationships/customXml" Target="../ink/ink728.xml"/><Relationship Id="rId450" Type="http://schemas.openxmlformats.org/officeDocument/2006/relationships/image" Target="../media/image817.png"/><Relationship Id="rId38" Type="http://schemas.openxmlformats.org/officeDocument/2006/relationships/image" Target="../media/image612.png"/><Relationship Id="rId103" Type="http://schemas.openxmlformats.org/officeDocument/2006/relationships/customXml" Target="../ink/ink638.xml"/><Relationship Id="rId310" Type="http://schemas.openxmlformats.org/officeDocument/2006/relationships/image" Target="../media/image747.png"/><Relationship Id="rId91" Type="http://schemas.openxmlformats.org/officeDocument/2006/relationships/customXml" Target="../ink/ink632.xml"/><Relationship Id="rId145" Type="http://schemas.openxmlformats.org/officeDocument/2006/relationships/customXml" Target="../ink/ink659.xml"/><Relationship Id="rId187" Type="http://schemas.openxmlformats.org/officeDocument/2006/relationships/customXml" Target="../ink/ink680.xml"/><Relationship Id="rId352" Type="http://schemas.openxmlformats.org/officeDocument/2006/relationships/image" Target="../media/image768.png"/><Relationship Id="rId394" Type="http://schemas.openxmlformats.org/officeDocument/2006/relationships/image" Target="../media/image789.png"/><Relationship Id="rId408" Type="http://schemas.openxmlformats.org/officeDocument/2006/relationships/image" Target="../media/image796.png"/><Relationship Id="rId212" Type="http://schemas.openxmlformats.org/officeDocument/2006/relationships/image" Target="../media/image699.png"/><Relationship Id="rId254" Type="http://schemas.openxmlformats.org/officeDocument/2006/relationships/image" Target="../media/image719.png"/><Relationship Id="rId49" Type="http://schemas.openxmlformats.org/officeDocument/2006/relationships/customXml" Target="../ink/ink611.xml"/><Relationship Id="rId114" Type="http://schemas.openxmlformats.org/officeDocument/2006/relationships/image" Target="../media/image650.png"/><Relationship Id="rId296" Type="http://schemas.openxmlformats.org/officeDocument/2006/relationships/image" Target="../media/image740.png"/><Relationship Id="rId461" Type="http://schemas.openxmlformats.org/officeDocument/2006/relationships/customXml" Target="../ink/ink816.xml"/><Relationship Id="rId60" Type="http://schemas.openxmlformats.org/officeDocument/2006/relationships/image" Target="../media/image623.png"/><Relationship Id="rId156" Type="http://schemas.openxmlformats.org/officeDocument/2006/relationships/image" Target="../media/image671.png"/><Relationship Id="rId198" Type="http://schemas.openxmlformats.org/officeDocument/2006/relationships/image" Target="../media/image692.png"/><Relationship Id="rId321" Type="http://schemas.openxmlformats.org/officeDocument/2006/relationships/customXml" Target="../ink/ink746.xml"/><Relationship Id="rId363" Type="http://schemas.openxmlformats.org/officeDocument/2006/relationships/customXml" Target="../ink/ink767.xml"/><Relationship Id="rId419" Type="http://schemas.openxmlformats.org/officeDocument/2006/relationships/customXml" Target="../ink/ink795.xml"/><Relationship Id="rId223" Type="http://schemas.openxmlformats.org/officeDocument/2006/relationships/customXml" Target="../ink/ink697.xml"/><Relationship Id="rId430" Type="http://schemas.openxmlformats.org/officeDocument/2006/relationships/image" Target="../media/image807.png"/><Relationship Id="rId18" Type="http://schemas.openxmlformats.org/officeDocument/2006/relationships/image" Target="../media/image602.png"/><Relationship Id="rId265" Type="http://schemas.openxmlformats.org/officeDocument/2006/relationships/customXml" Target="../ink/ink718.xml"/><Relationship Id="rId472" Type="http://schemas.openxmlformats.org/officeDocument/2006/relationships/image" Target="../media/image828.png"/><Relationship Id="rId125" Type="http://schemas.openxmlformats.org/officeDocument/2006/relationships/customXml" Target="../ink/ink649.xml"/><Relationship Id="rId167" Type="http://schemas.openxmlformats.org/officeDocument/2006/relationships/customXml" Target="../ink/ink670.xml"/><Relationship Id="rId332" Type="http://schemas.openxmlformats.org/officeDocument/2006/relationships/image" Target="../media/image758.png"/><Relationship Id="rId374" Type="http://schemas.openxmlformats.org/officeDocument/2006/relationships/image" Target="../media/image779.png"/><Relationship Id="rId71" Type="http://schemas.openxmlformats.org/officeDocument/2006/relationships/customXml" Target="../ink/ink622.xml"/><Relationship Id="rId234" Type="http://schemas.openxmlformats.org/officeDocument/2006/relationships/image" Target="../media/image709.png"/><Relationship Id="rId2" Type="http://schemas.openxmlformats.org/officeDocument/2006/relationships/image" Target="../media/image595.emf"/><Relationship Id="rId29" Type="http://schemas.openxmlformats.org/officeDocument/2006/relationships/customXml" Target="../ink/ink601.xml"/><Relationship Id="rId276" Type="http://schemas.openxmlformats.org/officeDocument/2006/relationships/image" Target="../media/image730.png"/><Relationship Id="rId441" Type="http://schemas.openxmlformats.org/officeDocument/2006/relationships/customXml" Target="../ink/ink806.xml"/><Relationship Id="rId483" Type="http://schemas.openxmlformats.org/officeDocument/2006/relationships/customXml" Target="../ink/ink827.xml"/><Relationship Id="rId40" Type="http://schemas.openxmlformats.org/officeDocument/2006/relationships/image" Target="../media/image613.png"/><Relationship Id="rId136" Type="http://schemas.openxmlformats.org/officeDocument/2006/relationships/image" Target="../media/image661.png"/><Relationship Id="rId178" Type="http://schemas.openxmlformats.org/officeDocument/2006/relationships/image" Target="../media/image682.png"/><Relationship Id="rId301" Type="http://schemas.openxmlformats.org/officeDocument/2006/relationships/customXml" Target="../ink/ink736.xml"/><Relationship Id="rId343" Type="http://schemas.openxmlformats.org/officeDocument/2006/relationships/customXml" Target="../ink/ink757.xml"/><Relationship Id="rId82" Type="http://schemas.openxmlformats.org/officeDocument/2006/relationships/image" Target="../media/image634.png"/><Relationship Id="rId203" Type="http://schemas.openxmlformats.org/officeDocument/2006/relationships/customXml" Target="../ink/ink688.xml"/><Relationship Id="rId385" Type="http://schemas.openxmlformats.org/officeDocument/2006/relationships/customXml" Target="../ink/ink778.xml"/><Relationship Id="rId245" Type="http://schemas.openxmlformats.org/officeDocument/2006/relationships/customXml" Target="../ink/ink708.xml"/><Relationship Id="rId287" Type="http://schemas.openxmlformats.org/officeDocument/2006/relationships/customXml" Target="../ink/ink729.xml"/><Relationship Id="rId410" Type="http://schemas.openxmlformats.org/officeDocument/2006/relationships/image" Target="../media/image797.png"/><Relationship Id="rId452" Type="http://schemas.openxmlformats.org/officeDocument/2006/relationships/image" Target="../media/image818.png"/><Relationship Id="rId105" Type="http://schemas.openxmlformats.org/officeDocument/2006/relationships/customXml" Target="../ink/ink639.xml"/><Relationship Id="rId147" Type="http://schemas.openxmlformats.org/officeDocument/2006/relationships/customXml" Target="../ink/ink660.xml"/><Relationship Id="rId312" Type="http://schemas.openxmlformats.org/officeDocument/2006/relationships/image" Target="../media/image748.png"/><Relationship Id="rId354" Type="http://schemas.openxmlformats.org/officeDocument/2006/relationships/image" Target="../media/image769.png"/><Relationship Id="rId51" Type="http://schemas.openxmlformats.org/officeDocument/2006/relationships/customXml" Target="../ink/ink612.xml"/><Relationship Id="rId93" Type="http://schemas.openxmlformats.org/officeDocument/2006/relationships/customXml" Target="../ink/ink633.xml"/><Relationship Id="rId189" Type="http://schemas.openxmlformats.org/officeDocument/2006/relationships/customXml" Target="../ink/ink681.xml"/><Relationship Id="rId396" Type="http://schemas.openxmlformats.org/officeDocument/2006/relationships/image" Target="../media/image790.png"/><Relationship Id="rId214" Type="http://schemas.openxmlformats.org/officeDocument/2006/relationships/image" Target="../media/image280.png"/><Relationship Id="rId256" Type="http://schemas.openxmlformats.org/officeDocument/2006/relationships/image" Target="../media/image720.png"/><Relationship Id="rId298" Type="http://schemas.openxmlformats.org/officeDocument/2006/relationships/image" Target="../media/image741.png"/><Relationship Id="rId421" Type="http://schemas.openxmlformats.org/officeDocument/2006/relationships/customXml" Target="../ink/ink796.xml"/><Relationship Id="rId463" Type="http://schemas.openxmlformats.org/officeDocument/2006/relationships/customXml" Target="../ink/ink817.xml"/><Relationship Id="rId116" Type="http://schemas.openxmlformats.org/officeDocument/2006/relationships/image" Target="../media/image651.png"/><Relationship Id="rId137" Type="http://schemas.openxmlformats.org/officeDocument/2006/relationships/customXml" Target="../ink/ink655.xml"/><Relationship Id="rId158" Type="http://schemas.openxmlformats.org/officeDocument/2006/relationships/image" Target="../media/image672.png"/><Relationship Id="rId302" Type="http://schemas.openxmlformats.org/officeDocument/2006/relationships/image" Target="../media/image743.png"/><Relationship Id="rId323" Type="http://schemas.openxmlformats.org/officeDocument/2006/relationships/customXml" Target="../ink/ink747.xml"/><Relationship Id="rId344" Type="http://schemas.openxmlformats.org/officeDocument/2006/relationships/image" Target="../media/image764.png"/><Relationship Id="rId20" Type="http://schemas.openxmlformats.org/officeDocument/2006/relationships/image" Target="../media/image603.png"/><Relationship Id="rId41" Type="http://schemas.openxmlformats.org/officeDocument/2006/relationships/customXml" Target="../ink/ink607.xml"/><Relationship Id="rId62" Type="http://schemas.openxmlformats.org/officeDocument/2006/relationships/image" Target="../media/image624.png"/><Relationship Id="rId83" Type="http://schemas.openxmlformats.org/officeDocument/2006/relationships/customXml" Target="../ink/ink628.xml"/><Relationship Id="rId179" Type="http://schemas.openxmlformats.org/officeDocument/2006/relationships/customXml" Target="../ink/ink676.xml"/><Relationship Id="rId365" Type="http://schemas.openxmlformats.org/officeDocument/2006/relationships/customXml" Target="../ink/ink768.xml"/><Relationship Id="rId386" Type="http://schemas.openxmlformats.org/officeDocument/2006/relationships/image" Target="../media/image785.png"/><Relationship Id="rId190" Type="http://schemas.openxmlformats.org/officeDocument/2006/relationships/image" Target="../media/image688.png"/><Relationship Id="rId204" Type="http://schemas.openxmlformats.org/officeDocument/2006/relationships/image" Target="../media/image695.png"/><Relationship Id="rId225" Type="http://schemas.openxmlformats.org/officeDocument/2006/relationships/customXml" Target="../ink/ink698.xml"/><Relationship Id="rId246" Type="http://schemas.openxmlformats.org/officeDocument/2006/relationships/image" Target="../media/image715.png"/><Relationship Id="rId267" Type="http://schemas.openxmlformats.org/officeDocument/2006/relationships/customXml" Target="../ink/ink719.xml"/><Relationship Id="rId288" Type="http://schemas.openxmlformats.org/officeDocument/2006/relationships/image" Target="../media/image736.png"/><Relationship Id="rId411" Type="http://schemas.openxmlformats.org/officeDocument/2006/relationships/customXml" Target="../ink/ink791.xml"/><Relationship Id="rId432" Type="http://schemas.openxmlformats.org/officeDocument/2006/relationships/image" Target="../media/image808.png"/><Relationship Id="rId453" Type="http://schemas.openxmlformats.org/officeDocument/2006/relationships/customXml" Target="../ink/ink812.xml"/><Relationship Id="rId474" Type="http://schemas.openxmlformats.org/officeDocument/2006/relationships/image" Target="../media/image829.png"/><Relationship Id="rId106" Type="http://schemas.openxmlformats.org/officeDocument/2006/relationships/image" Target="../media/image646.png"/><Relationship Id="rId127" Type="http://schemas.openxmlformats.org/officeDocument/2006/relationships/customXml" Target="../ink/ink650.xml"/><Relationship Id="rId313" Type="http://schemas.openxmlformats.org/officeDocument/2006/relationships/customXml" Target="../ink/ink742.xml"/><Relationship Id="rId10" Type="http://schemas.openxmlformats.org/officeDocument/2006/relationships/image" Target="../media/image598.png"/><Relationship Id="rId31" Type="http://schemas.openxmlformats.org/officeDocument/2006/relationships/customXml" Target="../ink/ink602.xml"/><Relationship Id="rId52" Type="http://schemas.openxmlformats.org/officeDocument/2006/relationships/image" Target="../media/image619.png"/><Relationship Id="rId73" Type="http://schemas.openxmlformats.org/officeDocument/2006/relationships/customXml" Target="../ink/ink623.xml"/><Relationship Id="rId94" Type="http://schemas.openxmlformats.org/officeDocument/2006/relationships/image" Target="../media/image640.png"/><Relationship Id="rId148" Type="http://schemas.openxmlformats.org/officeDocument/2006/relationships/image" Target="../media/image667.png"/><Relationship Id="rId169" Type="http://schemas.openxmlformats.org/officeDocument/2006/relationships/customXml" Target="../ink/ink671.xml"/><Relationship Id="rId334" Type="http://schemas.openxmlformats.org/officeDocument/2006/relationships/image" Target="../media/image759.png"/><Relationship Id="rId355" Type="http://schemas.openxmlformats.org/officeDocument/2006/relationships/customXml" Target="../ink/ink763.xml"/><Relationship Id="rId376" Type="http://schemas.openxmlformats.org/officeDocument/2006/relationships/image" Target="../media/image780.png"/><Relationship Id="rId397" Type="http://schemas.openxmlformats.org/officeDocument/2006/relationships/customXml" Target="../ink/ink784.xml"/><Relationship Id="rId4" Type="http://schemas.openxmlformats.org/officeDocument/2006/relationships/image" Target="../media/image307.png"/><Relationship Id="rId180" Type="http://schemas.openxmlformats.org/officeDocument/2006/relationships/image" Target="../media/image683.png"/><Relationship Id="rId215" Type="http://schemas.openxmlformats.org/officeDocument/2006/relationships/customXml" Target="../ink/ink693.xml"/><Relationship Id="rId236" Type="http://schemas.openxmlformats.org/officeDocument/2006/relationships/image" Target="../media/image710.png"/><Relationship Id="rId257" Type="http://schemas.openxmlformats.org/officeDocument/2006/relationships/customXml" Target="../ink/ink714.xml"/><Relationship Id="rId278" Type="http://schemas.openxmlformats.org/officeDocument/2006/relationships/image" Target="../media/image731.png"/><Relationship Id="rId401" Type="http://schemas.openxmlformats.org/officeDocument/2006/relationships/customXml" Target="../ink/ink786.xml"/><Relationship Id="rId422" Type="http://schemas.openxmlformats.org/officeDocument/2006/relationships/image" Target="../media/image803.png"/><Relationship Id="rId443" Type="http://schemas.openxmlformats.org/officeDocument/2006/relationships/customXml" Target="../ink/ink807.xml"/><Relationship Id="rId464" Type="http://schemas.openxmlformats.org/officeDocument/2006/relationships/image" Target="../media/image824.png"/><Relationship Id="rId303" Type="http://schemas.openxmlformats.org/officeDocument/2006/relationships/customXml" Target="../ink/ink737.xml"/><Relationship Id="rId485" Type="http://schemas.openxmlformats.org/officeDocument/2006/relationships/customXml" Target="../ink/ink828.xml"/><Relationship Id="rId42" Type="http://schemas.openxmlformats.org/officeDocument/2006/relationships/image" Target="../media/image614.png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345" Type="http://schemas.openxmlformats.org/officeDocument/2006/relationships/customXml" Target="../ink/ink758.xml"/><Relationship Id="rId387" Type="http://schemas.openxmlformats.org/officeDocument/2006/relationships/customXml" Target="../ink/ink779.xml"/><Relationship Id="rId191" Type="http://schemas.openxmlformats.org/officeDocument/2006/relationships/customXml" Target="../ink/ink682.xml"/><Relationship Id="rId205" Type="http://schemas.openxmlformats.org/officeDocument/2006/relationships/customXml" Target="../ink/ink689.xml"/><Relationship Id="rId247" Type="http://schemas.openxmlformats.org/officeDocument/2006/relationships/customXml" Target="../ink/ink709.xml"/><Relationship Id="rId412" Type="http://schemas.openxmlformats.org/officeDocument/2006/relationships/image" Target="../media/image798.png"/><Relationship Id="rId107" Type="http://schemas.openxmlformats.org/officeDocument/2006/relationships/customXml" Target="../ink/ink640.xml"/><Relationship Id="rId289" Type="http://schemas.openxmlformats.org/officeDocument/2006/relationships/customXml" Target="../ink/ink730.xml"/><Relationship Id="rId454" Type="http://schemas.openxmlformats.org/officeDocument/2006/relationships/image" Target="../media/image819.png"/><Relationship Id="rId11" Type="http://schemas.openxmlformats.org/officeDocument/2006/relationships/customXml" Target="../ink/ink592.xml"/><Relationship Id="rId53" Type="http://schemas.openxmlformats.org/officeDocument/2006/relationships/customXml" Target="../ink/ink613.xml"/><Relationship Id="rId149" Type="http://schemas.openxmlformats.org/officeDocument/2006/relationships/customXml" Target="../ink/ink661.xml"/><Relationship Id="rId314" Type="http://schemas.openxmlformats.org/officeDocument/2006/relationships/image" Target="../media/image749.png"/><Relationship Id="rId356" Type="http://schemas.openxmlformats.org/officeDocument/2006/relationships/image" Target="../media/image770.png"/><Relationship Id="rId398" Type="http://schemas.openxmlformats.org/officeDocument/2006/relationships/image" Target="../media/image791.png"/><Relationship Id="rId95" Type="http://schemas.openxmlformats.org/officeDocument/2006/relationships/customXml" Target="../ink/ink634.xml"/><Relationship Id="rId160" Type="http://schemas.openxmlformats.org/officeDocument/2006/relationships/image" Target="../media/image673.png"/><Relationship Id="rId216" Type="http://schemas.openxmlformats.org/officeDocument/2006/relationships/image" Target="../media/image700.png"/><Relationship Id="rId423" Type="http://schemas.openxmlformats.org/officeDocument/2006/relationships/customXml" Target="../ink/ink797.xml"/><Relationship Id="rId258" Type="http://schemas.openxmlformats.org/officeDocument/2006/relationships/image" Target="../media/image721.png"/><Relationship Id="rId465" Type="http://schemas.openxmlformats.org/officeDocument/2006/relationships/customXml" Target="../ink/ink818.xml"/><Relationship Id="rId22" Type="http://schemas.openxmlformats.org/officeDocument/2006/relationships/image" Target="../media/image604.png"/><Relationship Id="rId64" Type="http://schemas.openxmlformats.org/officeDocument/2006/relationships/image" Target="../media/image625.png"/><Relationship Id="rId118" Type="http://schemas.openxmlformats.org/officeDocument/2006/relationships/image" Target="../media/image652.png"/><Relationship Id="rId325" Type="http://schemas.openxmlformats.org/officeDocument/2006/relationships/customXml" Target="../ink/ink748.xml"/><Relationship Id="rId367" Type="http://schemas.openxmlformats.org/officeDocument/2006/relationships/customXml" Target="../ink/ink769.xml"/><Relationship Id="rId171" Type="http://schemas.openxmlformats.org/officeDocument/2006/relationships/customXml" Target="../ink/ink672.xml"/><Relationship Id="rId227" Type="http://schemas.openxmlformats.org/officeDocument/2006/relationships/customXml" Target="../ink/ink699.xml"/><Relationship Id="rId269" Type="http://schemas.openxmlformats.org/officeDocument/2006/relationships/customXml" Target="../ink/ink720.xml"/><Relationship Id="rId434" Type="http://schemas.openxmlformats.org/officeDocument/2006/relationships/image" Target="../media/image809.png"/><Relationship Id="rId476" Type="http://schemas.openxmlformats.org/officeDocument/2006/relationships/image" Target="../media/image830.png"/><Relationship Id="rId33" Type="http://schemas.openxmlformats.org/officeDocument/2006/relationships/customXml" Target="../ink/ink603.xml"/><Relationship Id="rId129" Type="http://schemas.openxmlformats.org/officeDocument/2006/relationships/customXml" Target="../ink/ink651.xml"/><Relationship Id="rId280" Type="http://schemas.openxmlformats.org/officeDocument/2006/relationships/image" Target="../media/image732.png"/><Relationship Id="rId336" Type="http://schemas.openxmlformats.org/officeDocument/2006/relationships/image" Target="../media/image760.png"/><Relationship Id="rId75" Type="http://schemas.openxmlformats.org/officeDocument/2006/relationships/customXml" Target="../ink/ink624.xml"/><Relationship Id="rId140" Type="http://schemas.openxmlformats.org/officeDocument/2006/relationships/image" Target="../media/image663.png"/><Relationship Id="rId182" Type="http://schemas.openxmlformats.org/officeDocument/2006/relationships/image" Target="../media/image684.png"/><Relationship Id="rId378" Type="http://schemas.openxmlformats.org/officeDocument/2006/relationships/image" Target="../media/image781.png"/><Relationship Id="rId403" Type="http://schemas.openxmlformats.org/officeDocument/2006/relationships/customXml" Target="../ink/ink787.xml"/><Relationship Id="rId6" Type="http://schemas.openxmlformats.org/officeDocument/2006/relationships/image" Target="../media/image596.png"/><Relationship Id="rId238" Type="http://schemas.openxmlformats.org/officeDocument/2006/relationships/image" Target="../media/image711.png"/><Relationship Id="rId445" Type="http://schemas.openxmlformats.org/officeDocument/2006/relationships/customXml" Target="../ink/ink808.xml"/><Relationship Id="rId487" Type="http://schemas.openxmlformats.org/officeDocument/2006/relationships/customXml" Target="../ink/ink829.xml"/><Relationship Id="rId291" Type="http://schemas.openxmlformats.org/officeDocument/2006/relationships/customXml" Target="../ink/ink731.xml"/><Relationship Id="rId305" Type="http://schemas.openxmlformats.org/officeDocument/2006/relationships/customXml" Target="../ink/ink738.xml"/><Relationship Id="rId347" Type="http://schemas.openxmlformats.org/officeDocument/2006/relationships/customXml" Target="../ink/ink759.xml"/><Relationship Id="rId44" Type="http://schemas.openxmlformats.org/officeDocument/2006/relationships/image" Target="../media/image615.png"/><Relationship Id="rId86" Type="http://schemas.openxmlformats.org/officeDocument/2006/relationships/image" Target="../media/image636.png"/><Relationship Id="rId151" Type="http://schemas.openxmlformats.org/officeDocument/2006/relationships/customXml" Target="../ink/ink662.xml"/><Relationship Id="rId389" Type="http://schemas.openxmlformats.org/officeDocument/2006/relationships/customXml" Target="../ink/ink780.xml"/><Relationship Id="rId193" Type="http://schemas.openxmlformats.org/officeDocument/2006/relationships/customXml" Target="../ink/ink683.xml"/><Relationship Id="rId207" Type="http://schemas.openxmlformats.org/officeDocument/2006/relationships/customXml" Target="../ink/ink690.xml"/><Relationship Id="rId249" Type="http://schemas.openxmlformats.org/officeDocument/2006/relationships/customXml" Target="../ink/ink710.xml"/><Relationship Id="rId414" Type="http://schemas.openxmlformats.org/officeDocument/2006/relationships/image" Target="../media/image799.png"/><Relationship Id="rId456" Type="http://schemas.openxmlformats.org/officeDocument/2006/relationships/image" Target="../media/image820.png"/><Relationship Id="rId13" Type="http://schemas.openxmlformats.org/officeDocument/2006/relationships/customXml" Target="../ink/ink593.xml"/><Relationship Id="rId109" Type="http://schemas.openxmlformats.org/officeDocument/2006/relationships/customXml" Target="../ink/ink641.xml"/><Relationship Id="rId260" Type="http://schemas.openxmlformats.org/officeDocument/2006/relationships/image" Target="../media/image722.png"/><Relationship Id="rId316" Type="http://schemas.openxmlformats.org/officeDocument/2006/relationships/image" Target="../media/image750.png"/><Relationship Id="rId55" Type="http://schemas.openxmlformats.org/officeDocument/2006/relationships/customXml" Target="../ink/ink614.xml"/><Relationship Id="rId97" Type="http://schemas.openxmlformats.org/officeDocument/2006/relationships/customXml" Target="../ink/ink635.xml"/><Relationship Id="rId120" Type="http://schemas.openxmlformats.org/officeDocument/2006/relationships/image" Target="../media/image653.png"/><Relationship Id="rId358" Type="http://schemas.openxmlformats.org/officeDocument/2006/relationships/image" Target="../media/image771.png"/><Relationship Id="rId162" Type="http://schemas.openxmlformats.org/officeDocument/2006/relationships/image" Target="../media/image674.png"/><Relationship Id="rId218" Type="http://schemas.openxmlformats.org/officeDocument/2006/relationships/image" Target="../media/image701.png"/><Relationship Id="rId425" Type="http://schemas.openxmlformats.org/officeDocument/2006/relationships/customXml" Target="../ink/ink798.xml"/><Relationship Id="rId467" Type="http://schemas.openxmlformats.org/officeDocument/2006/relationships/customXml" Target="../ink/ink819.xml"/><Relationship Id="rId271" Type="http://schemas.openxmlformats.org/officeDocument/2006/relationships/customXml" Target="../ink/ink721.xml"/><Relationship Id="rId24" Type="http://schemas.openxmlformats.org/officeDocument/2006/relationships/image" Target="../media/image605.png"/><Relationship Id="rId66" Type="http://schemas.openxmlformats.org/officeDocument/2006/relationships/image" Target="../media/image626.png"/><Relationship Id="rId131" Type="http://schemas.openxmlformats.org/officeDocument/2006/relationships/customXml" Target="../ink/ink652.xml"/><Relationship Id="rId327" Type="http://schemas.openxmlformats.org/officeDocument/2006/relationships/customXml" Target="../ink/ink749.xml"/><Relationship Id="rId369" Type="http://schemas.openxmlformats.org/officeDocument/2006/relationships/customXml" Target="../ink/ink770.xml"/><Relationship Id="rId173" Type="http://schemas.openxmlformats.org/officeDocument/2006/relationships/customXml" Target="../ink/ink673.xml"/><Relationship Id="rId229" Type="http://schemas.openxmlformats.org/officeDocument/2006/relationships/customXml" Target="../ink/ink700.xml"/><Relationship Id="rId380" Type="http://schemas.openxmlformats.org/officeDocument/2006/relationships/image" Target="../media/image782.png"/><Relationship Id="rId436" Type="http://schemas.openxmlformats.org/officeDocument/2006/relationships/image" Target="../media/image810.png"/><Relationship Id="rId240" Type="http://schemas.openxmlformats.org/officeDocument/2006/relationships/image" Target="../media/image712.png"/><Relationship Id="rId478" Type="http://schemas.openxmlformats.org/officeDocument/2006/relationships/image" Target="../media/image831.png"/><Relationship Id="rId35" Type="http://schemas.openxmlformats.org/officeDocument/2006/relationships/customXml" Target="../ink/ink604.xml"/><Relationship Id="rId77" Type="http://schemas.openxmlformats.org/officeDocument/2006/relationships/customXml" Target="../ink/ink625.xml"/><Relationship Id="rId100" Type="http://schemas.openxmlformats.org/officeDocument/2006/relationships/image" Target="../media/image643.png"/><Relationship Id="rId282" Type="http://schemas.openxmlformats.org/officeDocument/2006/relationships/image" Target="../media/image733.png"/><Relationship Id="rId338" Type="http://schemas.openxmlformats.org/officeDocument/2006/relationships/image" Target="../media/image761.png"/><Relationship Id="rId8" Type="http://schemas.openxmlformats.org/officeDocument/2006/relationships/image" Target="../media/image597.png"/><Relationship Id="rId142" Type="http://schemas.openxmlformats.org/officeDocument/2006/relationships/image" Target="../media/image664.png"/><Relationship Id="rId184" Type="http://schemas.openxmlformats.org/officeDocument/2006/relationships/image" Target="../media/image685.png"/><Relationship Id="rId391" Type="http://schemas.openxmlformats.org/officeDocument/2006/relationships/customXml" Target="../ink/ink781.xml"/><Relationship Id="rId405" Type="http://schemas.openxmlformats.org/officeDocument/2006/relationships/customXml" Target="../ink/ink788.xml"/><Relationship Id="rId447" Type="http://schemas.openxmlformats.org/officeDocument/2006/relationships/customXml" Target="../ink/ink809.xml"/><Relationship Id="rId251" Type="http://schemas.openxmlformats.org/officeDocument/2006/relationships/customXml" Target="../ink/ink711.xml"/><Relationship Id="rId46" Type="http://schemas.openxmlformats.org/officeDocument/2006/relationships/image" Target="../media/image616.png"/><Relationship Id="rId293" Type="http://schemas.openxmlformats.org/officeDocument/2006/relationships/customXml" Target="../ink/ink732.xml"/><Relationship Id="rId307" Type="http://schemas.openxmlformats.org/officeDocument/2006/relationships/customXml" Target="../ink/ink739.xml"/><Relationship Id="rId349" Type="http://schemas.openxmlformats.org/officeDocument/2006/relationships/customXml" Target="../ink/ink760.xml"/><Relationship Id="rId88" Type="http://schemas.openxmlformats.org/officeDocument/2006/relationships/image" Target="../media/image637.png"/><Relationship Id="rId111" Type="http://schemas.openxmlformats.org/officeDocument/2006/relationships/customXml" Target="../ink/ink642.xml"/><Relationship Id="rId153" Type="http://schemas.openxmlformats.org/officeDocument/2006/relationships/customXml" Target="../ink/ink663.xml"/><Relationship Id="rId195" Type="http://schemas.openxmlformats.org/officeDocument/2006/relationships/customXml" Target="../ink/ink684.xml"/><Relationship Id="rId209" Type="http://schemas.openxmlformats.org/officeDocument/2006/relationships/customXml" Target="../ink/ink691.xml"/><Relationship Id="rId360" Type="http://schemas.openxmlformats.org/officeDocument/2006/relationships/image" Target="../media/image772.png"/><Relationship Id="rId416" Type="http://schemas.openxmlformats.org/officeDocument/2006/relationships/image" Target="../media/image800.png"/><Relationship Id="rId220" Type="http://schemas.openxmlformats.org/officeDocument/2006/relationships/image" Target="../media/image702.png"/><Relationship Id="rId458" Type="http://schemas.openxmlformats.org/officeDocument/2006/relationships/image" Target="../media/image821.png"/><Relationship Id="rId15" Type="http://schemas.openxmlformats.org/officeDocument/2006/relationships/customXml" Target="../ink/ink594.xml"/><Relationship Id="rId57" Type="http://schemas.openxmlformats.org/officeDocument/2006/relationships/customXml" Target="../ink/ink615.xml"/><Relationship Id="rId262" Type="http://schemas.openxmlformats.org/officeDocument/2006/relationships/image" Target="../media/image723.png"/><Relationship Id="rId318" Type="http://schemas.openxmlformats.org/officeDocument/2006/relationships/image" Target="../media/image751.png"/><Relationship Id="rId99" Type="http://schemas.openxmlformats.org/officeDocument/2006/relationships/customXml" Target="../ink/ink636.xml"/><Relationship Id="rId122" Type="http://schemas.openxmlformats.org/officeDocument/2006/relationships/image" Target="../media/image654.png"/><Relationship Id="rId164" Type="http://schemas.openxmlformats.org/officeDocument/2006/relationships/image" Target="../media/image675.png"/><Relationship Id="rId371" Type="http://schemas.openxmlformats.org/officeDocument/2006/relationships/customXml" Target="../ink/ink771.xml"/><Relationship Id="rId427" Type="http://schemas.openxmlformats.org/officeDocument/2006/relationships/customXml" Target="../ink/ink799.xml"/><Relationship Id="rId469" Type="http://schemas.openxmlformats.org/officeDocument/2006/relationships/customXml" Target="../ink/ink820.xml"/><Relationship Id="rId26" Type="http://schemas.openxmlformats.org/officeDocument/2006/relationships/image" Target="../media/image606.png"/><Relationship Id="rId231" Type="http://schemas.openxmlformats.org/officeDocument/2006/relationships/customXml" Target="../ink/ink701.xml"/><Relationship Id="rId273" Type="http://schemas.openxmlformats.org/officeDocument/2006/relationships/customXml" Target="../ink/ink722.xml"/><Relationship Id="rId329" Type="http://schemas.openxmlformats.org/officeDocument/2006/relationships/customXml" Target="../ink/ink750.xml"/><Relationship Id="rId480" Type="http://schemas.openxmlformats.org/officeDocument/2006/relationships/image" Target="../media/image832.png"/><Relationship Id="rId68" Type="http://schemas.openxmlformats.org/officeDocument/2006/relationships/image" Target="../media/image627.png"/><Relationship Id="rId133" Type="http://schemas.openxmlformats.org/officeDocument/2006/relationships/customXml" Target="../ink/ink653.xml"/><Relationship Id="rId175" Type="http://schemas.openxmlformats.org/officeDocument/2006/relationships/customXml" Target="../ink/ink674.xml"/><Relationship Id="rId340" Type="http://schemas.openxmlformats.org/officeDocument/2006/relationships/image" Target="../media/image762.png"/><Relationship Id="rId200" Type="http://schemas.openxmlformats.org/officeDocument/2006/relationships/image" Target="../media/image693.png"/><Relationship Id="rId382" Type="http://schemas.openxmlformats.org/officeDocument/2006/relationships/image" Target="../media/image783.png"/><Relationship Id="rId438" Type="http://schemas.openxmlformats.org/officeDocument/2006/relationships/image" Target="../media/image811.png"/><Relationship Id="rId242" Type="http://schemas.openxmlformats.org/officeDocument/2006/relationships/image" Target="../media/image713.png"/><Relationship Id="rId284" Type="http://schemas.openxmlformats.org/officeDocument/2006/relationships/image" Target="../media/image734.png"/><Relationship Id="rId37" Type="http://schemas.openxmlformats.org/officeDocument/2006/relationships/customXml" Target="../ink/ink605.xml"/><Relationship Id="rId79" Type="http://schemas.openxmlformats.org/officeDocument/2006/relationships/customXml" Target="../ink/ink626.xml"/><Relationship Id="rId102" Type="http://schemas.openxmlformats.org/officeDocument/2006/relationships/image" Target="../media/image644.png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86" Type="http://schemas.openxmlformats.org/officeDocument/2006/relationships/image" Target="../media/image686.png"/><Relationship Id="rId351" Type="http://schemas.openxmlformats.org/officeDocument/2006/relationships/customXml" Target="../ink/ink761.xml"/><Relationship Id="rId393" Type="http://schemas.openxmlformats.org/officeDocument/2006/relationships/customXml" Target="../ink/ink782.xml"/><Relationship Id="rId407" Type="http://schemas.openxmlformats.org/officeDocument/2006/relationships/customXml" Target="../ink/ink789.xml"/><Relationship Id="rId449" Type="http://schemas.openxmlformats.org/officeDocument/2006/relationships/customXml" Target="../ink/ink810.xml"/><Relationship Id="rId211" Type="http://schemas.openxmlformats.org/officeDocument/2006/relationships/customXml" Target="../ink/ink692.xml"/><Relationship Id="rId253" Type="http://schemas.openxmlformats.org/officeDocument/2006/relationships/customXml" Target="../ink/ink712.xml"/><Relationship Id="rId295" Type="http://schemas.openxmlformats.org/officeDocument/2006/relationships/customXml" Target="../ink/ink733.xml"/><Relationship Id="rId309" Type="http://schemas.openxmlformats.org/officeDocument/2006/relationships/customXml" Target="../ink/ink740.xml"/><Relationship Id="rId460" Type="http://schemas.openxmlformats.org/officeDocument/2006/relationships/image" Target="../media/image822.png"/><Relationship Id="rId48" Type="http://schemas.openxmlformats.org/officeDocument/2006/relationships/image" Target="../media/image617.png"/><Relationship Id="rId113" Type="http://schemas.openxmlformats.org/officeDocument/2006/relationships/customXml" Target="../ink/ink643.xml"/><Relationship Id="rId320" Type="http://schemas.openxmlformats.org/officeDocument/2006/relationships/image" Target="../media/image752.png"/><Relationship Id="rId155" Type="http://schemas.openxmlformats.org/officeDocument/2006/relationships/customXml" Target="../ink/ink664.xml"/><Relationship Id="rId197" Type="http://schemas.openxmlformats.org/officeDocument/2006/relationships/customXml" Target="../ink/ink685.xml"/><Relationship Id="rId362" Type="http://schemas.openxmlformats.org/officeDocument/2006/relationships/image" Target="../media/image773.png"/><Relationship Id="rId418" Type="http://schemas.openxmlformats.org/officeDocument/2006/relationships/image" Target="../media/image801.png"/><Relationship Id="rId222" Type="http://schemas.openxmlformats.org/officeDocument/2006/relationships/image" Target="../media/image703.png"/><Relationship Id="rId264" Type="http://schemas.openxmlformats.org/officeDocument/2006/relationships/image" Target="../media/image724.png"/><Relationship Id="rId471" Type="http://schemas.openxmlformats.org/officeDocument/2006/relationships/customXml" Target="../ink/ink821.xml"/><Relationship Id="rId17" Type="http://schemas.openxmlformats.org/officeDocument/2006/relationships/customXml" Target="../ink/ink595.xml"/><Relationship Id="rId59" Type="http://schemas.openxmlformats.org/officeDocument/2006/relationships/customXml" Target="../ink/ink616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166" Type="http://schemas.openxmlformats.org/officeDocument/2006/relationships/image" Target="../media/image676.png"/><Relationship Id="rId331" Type="http://schemas.openxmlformats.org/officeDocument/2006/relationships/customXml" Target="../ink/ink751.xml"/><Relationship Id="rId373" Type="http://schemas.openxmlformats.org/officeDocument/2006/relationships/customXml" Target="../ink/ink772.xml"/><Relationship Id="rId429" Type="http://schemas.openxmlformats.org/officeDocument/2006/relationships/customXml" Target="../ink/ink80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702.xml"/><Relationship Id="rId440" Type="http://schemas.openxmlformats.org/officeDocument/2006/relationships/image" Target="../media/image812.png"/><Relationship Id="rId28" Type="http://schemas.openxmlformats.org/officeDocument/2006/relationships/image" Target="../media/image607.png"/><Relationship Id="rId275" Type="http://schemas.openxmlformats.org/officeDocument/2006/relationships/customXml" Target="../ink/ink723.xml"/><Relationship Id="rId300" Type="http://schemas.openxmlformats.org/officeDocument/2006/relationships/image" Target="../media/image742.png"/><Relationship Id="rId482" Type="http://schemas.openxmlformats.org/officeDocument/2006/relationships/image" Target="../media/image833.png"/><Relationship Id="rId81" Type="http://schemas.openxmlformats.org/officeDocument/2006/relationships/customXml" Target="../ink/ink627.xml"/><Relationship Id="rId135" Type="http://schemas.openxmlformats.org/officeDocument/2006/relationships/customXml" Target="../ink/ink654.xml"/><Relationship Id="rId177" Type="http://schemas.openxmlformats.org/officeDocument/2006/relationships/customXml" Target="../ink/ink675.xml"/><Relationship Id="rId342" Type="http://schemas.openxmlformats.org/officeDocument/2006/relationships/image" Target="../media/image763.png"/><Relationship Id="rId384" Type="http://schemas.openxmlformats.org/officeDocument/2006/relationships/image" Target="../media/image784.png"/><Relationship Id="rId202" Type="http://schemas.openxmlformats.org/officeDocument/2006/relationships/image" Target="../media/image694.png"/><Relationship Id="rId244" Type="http://schemas.openxmlformats.org/officeDocument/2006/relationships/image" Target="../media/image714.png"/><Relationship Id="rId39" Type="http://schemas.openxmlformats.org/officeDocument/2006/relationships/customXml" Target="../ink/ink606.xml"/><Relationship Id="rId286" Type="http://schemas.openxmlformats.org/officeDocument/2006/relationships/image" Target="../media/image735.png"/><Relationship Id="rId451" Type="http://schemas.openxmlformats.org/officeDocument/2006/relationships/customXml" Target="../ink/ink811.xml"/><Relationship Id="rId50" Type="http://schemas.openxmlformats.org/officeDocument/2006/relationships/image" Target="../media/image618.png"/><Relationship Id="rId104" Type="http://schemas.openxmlformats.org/officeDocument/2006/relationships/image" Target="../media/image645.png"/><Relationship Id="rId146" Type="http://schemas.openxmlformats.org/officeDocument/2006/relationships/image" Target="../media/image666.png"/><Relationship Id="rId188" Type="http://schemas.openxmlformats.org/officeDocument/2006/relationships/image" Target="../media/image687.png"/><Relationship Id="rId311" Type="http://schemas.openxmlformats.org/officeDocument/2006/relationships/customXml" Target="../ink/ink741.xml"/><Relationship Id="rId353" Type="http://schemas.openxmlformats.org/officeDocument/2006/relationships/customXml" Target="../ink/ink762.xml"/><Relationship Id="rId395" Type="http://schemas.openxmlformats.org/officeDocument/2006/relationships/customXml" Target="../ink/ink783.xml"/><Relationship Id="rId409" Type="http://schemas.openxmlformats.org/officeDocument/2006/relationships/customXml" Target="../ink/ink790.xml"/><Relationship Id="rId92" Type="http://schemas.openxmlformats.org/officeDocument/2006/relationships/image" Target="../media/image639.png"/><Relationship Id="rId213" Type="http://schemas.openxmlformats.org/officeDocument/2006/relationships/image" Target="../media/image281.emf"/><Relationship Id="rId420" Type="http://schemas.openxmlformats.org/officeDocument/2006/relationships/image" Target="../media/image802.png"/><Relationship Id="rId255" Type="http://schemas.openxmlformats.org/officeDocument/2006/relationships/customXml" Target="../ink/ink713.xml"/><Relationship Id="rId297" Type="http://schemas.openxmlformats.org/officeDocument/2006/relationships/customXml" Target="../ink/ink734.xml"/><Relationship Id="rId462" Type="http://schemas.openxmlformats.org/officeDocument/2006/relationships/image" Target="../media/image823.png"/><Relationship Id="rId115" Type="http://schemas.openxmlformats.org/officeDocument/2006/relationships/customXml" Target="../ink/ink644.xml"/><Relationship Id="rId157" Type="http://schemas.openxmlformats.org/officeDocument/2006/relationships/customXml" Target="../ink/ink665.xml"/><Relationship Id="rId322" Type="http://schemas.openxmlformats.org/officeDocument/2006/relationships/image" Target="../media/image753.png"/><Relationship Id="rId364" Type="http://schemas.openxmlformats.org/officeDocument/2006/relationships/image" Target="../media/image774.png"/><Relationship Id="rId61" Type="http://schemas.openxmlformats.org/officeDocument/2006/relationships/customXml" Target="../ink/ink617.xml"/><Relationship Id="rId199" Type="http://schemas.openxmlformats.org/officeDocument/2006/relationships/customXml" Target="../ink/ink686.xml"/><Relationship Id="rId19" Type="http://schemas.openxmlformats.org/officeDocument/2006/relationships/customXml" Target="../ink/ink596.xml"/><Relationship Id="rId224" Type="http://schemas.openxmlformats.org/officeDocument/2006/relationships/image" Target="../media/image704.png"/><Relationship Id="rId266" Type="http://schemas.openxmlformats.org/officeDocument/2006/relationships/image" Target="../media/image725.png"/><Relationship Id="rId431" Type="http://schemas.openxmlformats.org/officeDocument/2006/relationships/customXml" Target="../ink/ink801.xml"/><Relationship Id="rId473" Type="http://schemas.openxmlformats.org/officeDocument/2006/relationships/customXml" Target="../ink/ink822.xml"/><Relationship Id="rId30" Type="http://schemas.openxmlformats.org/officeDocument/2006/relationships/image" Target="../media/image608.png"/><Relationship Id="rId126" Type="http://schemas.openxmlformats.org/officeDocument/2006/relationships/image" Target="../media/image656.png"/><Relationship Id="rId168" Type="http://schemas.openxmlformats.org/officeDocument/2006/relationships/image" Target="../media/image677.png"/><Relationship Id="rId333" Type="http://schemas.openxmlformats.org/officeDocument/2006/relationships/customXml" Target="../ink/ink752.xml"/><Relationship Id="rId72" Type="http://schemas.openxmlformats.org/officeDocument/2006/relationships/image" Target="../media/image629.png"/><Relationship Id="rId375" Type="http://schemas.openxmlformats.org/officeDocument/2006/relationships/customXml" Target="../ink/ink773.xml"/><Relationship Id="rId3" Type="http://schemas.openxmlformats.org/officeDocument/2006/relationships/customXml" Target="../ink/ink588.xml"/><Relationship Id="rId235" Type="http://schemas.openxmlformats.org/officeDocument/2006/relationships/customXml" Target="../ink/ink703.xml"/><Relationship Id="rId277" Type="http://schemas.openxmlformats.org/officeDocument/2006/relationships/customXml" Target="../ink/ink724.xml"/><Relationship Id="rId400" Type="http://schemas.openxmlformats.org/officeDocument/2006/relationships/image" Target="../media/image792.png"/><Relationship Id="rId442" Type="http://schemas.openxmlformats.org/officeDocument/2006/relationships/image" Target="../media/image813.png"/><Relationship Id="rId484" Type="http://schemas.openxmlformats.org/officeDocument/2006/relationships/image" Target="../media/image8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0124E0-01A4-9D1C-20AC-6FC0876E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5" y="152050"/>
            <a:ext cx="6759615" cy="164939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D32E1A5-BECC-9CCD-0901-0A46D695F1B3}"/>
              </a:ext>
            </a:extLst>
          </p:cNvPr>
          <p:cNvGrpSpPr/>
          <p:nvPr/>
        </p:nvGrpSpPr>
        <p:grpSpPr>
          <a:xfrm>
            <a:off x="163505" y="1905440"/>
            <a:ext cx="1115280" cy="311760"/>
            <a:chOff x="163505" y="1905440"/>
            <a:chExt cx="11152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8CD355E-CB5D-E51C-FBCB-5D83B52A6933}"/>
                    </a:ext>
                  </a:extLst>
                </p14:cNvPr>
                <p14:cNvContentPartPr/>
                <p14:nvPr/>
              </p14:nvContentPartPr>
              <p14:xfrm>
                <a:off x="248105" y="2118200"/>
                <a:ext cx="12960" cy="23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8CD355E-CB5D-E51C-FBCB-5D83B52A69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465" y="2109200"/>
                  <a:ext cx="3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C5E580-AD61-28F6-DC4E-07435395AE63}"/>
                    </a:ext>
                  </a:extLst>
                </p14:cNvPr>
                <p14:cNvContentPartPr/>
                <p14:nvPr/>
              </p14:nvContentPartPr>
              <p14:xfrm>
                <a:off x="247745" y="1961960"/>
                <a:ext cx="35280" cy="18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C5E580-AD61-28F6-DC4E-07435395AE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8745" y="1953320"/>
                  <a:ext cx="52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5D15EF-CDE4-E7BA-9CD0-8A2C67A7AF3A}"/>
                    </a:ext>
                  </a:extLst>
                </p14:cNvPr>
                <p14:cNvContentPartPr/>
                <p14:nvPr/>
              </p14:nvContentPartPr>
              <p14:xfrm>
                <a:off x="163505" y="1908320"/>
                <a:ext cx="169920" cy="1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5D15EF-CDE4-E7BA-9CD0-8A2C67A7AF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505" y="1899320"/>
                  <a:ext cx="187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A52E45-1271-EFED-38BD-C0BBDDE7119B}"/>
                    </a:ext>
                  </a:extLst>
                </p14:cNvPr>
                <p14:cNvContentPartPr/>
                <p14:nvPr/>
              </p14:nvContentPartPr>
              <p14:xfrm>
                <a:off x="372305" y="1976000"/>
                <a:ext cx="223920" cy="150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A52E45-1271-EFED-38BD-C0BBDDE711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3305" y="1967000"/>
                  <a:ext cx="24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F55615-C127-5F3D-957E-755B8D95A601}"/>
                    </a:ext>
                  </a:extLst>
                </p14:cNvPr>
                <p14:cNvContentPartPr/>
                <p14:nvPr/>
              </p14:nvContentPartPr>
              <p14:xfrm>
                <a:off x="594425" y="1905440"/>
                <a:ext cx="110880" cy="16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F55615-C127-5F3D-957E-755B8D95A6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5785" y="1896440"/>
                  <a:ext cx="12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76C1BF-29CC-224C-F287-FEEF59E094D7}"/>
                    </a:ext>
                  </a:extLst>
                </p14:cNvPr>
                <p14:cNvContentPartPr/>
                <p14:nvPr/>
              </p14:nvContentPartPr>
              <p14:xfrm>
                <a:off x="855425" y="1938200"/>
                <a:ext cx="423360" cy="27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76C1BF-29CC-224C-F287-FEEF59E094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6785" y="1929560"/>
                  <a:ext cx="4410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3C0CC43-AAF3-EF82-D32A-C041D046365F}"/>
              </a:ext>
            </a:extLst>
          </p:cNvPr>
          <p:cNvGrpSpPr/>
          <p:nvPr/>
        </p:nvGrpSpPr>
        <p:grpSpPr>
          <a:xfrm>
            <a:off x="1462025" y="1763600"/>
            <a:ext cx="1291320" cy="289080"/>
            <a:chOff x="1462025" y="1763600"/>
            <a:chExt cx="12913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8DBF81-FC9D-F500-43DA-6D2E66EC93A9}"/>
                    </a:ext>
                  </a:extLst>
                </p14:cNvPr>
                <p14:cNvContentPartPr/>
                <p14:nvPr/>
              </p14:nvContentPartPr>
              <p14:xfrm>
                <a:off x="1462025" y="1878800"/>
                <a:ext cx="185400" cy="17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8DBF81-FC9D-F500-43DA-6D2E66EC93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3385" y="1870160"/>
                  <a:ext cx="203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9125DC-E7D1-48A4-358B-F721B8931193}"/>
                    </a:ext>
                  </a:extLst>
                </p14:cNvPr>
                <p14:cNvContentPartPr/>
                <p14:nvPr/>
              </p14:nvContentPartPr>
              <p14:xfrm>
                <a:off x="1666505" y="1964840"/>
                <a:ext cx="16920" cy="48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9125DC-E7D1-48A4-358B-F721B89311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7865" y="1956200"/>
                  <a:ext cx="34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198B3AB-0FE0-9753-0DFE-2C25607D7C59}"/>
                    </a:ext>
                  </a:extLst>
                </p14:cNvPr>
                <p14:cNvContentPartPr/>
                <p14:nvPr/>
              </p14:nvContentPartPr>
              <p14:xfrm>
                <a:off x="1671905" y="1961960"/>
                <a:ext cx="14040" cy="78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198B3AB-0FE0-9753-0DFE-2C25607D7C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3265" y="1953320"/>
                  <a:ext cx="31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E3269A-34BD-6595-08C2-9275814D959D}"/>
                    </a:ext>
                  </a:extLst>
                </p14:cNvPr>
                <p14:cNvContentPartPr/>
                <p14:nvPr/>
              </p14:nvContentPartPr>
              <p14:xfrm>
                <a:off x="1749305" y="1843880"/>
                <a:ext cx="335520" cy="208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E3269A-34BD-6595-08C2-9275814D95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40305" y="1834880"/>
                  <a:ext cx="353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66A09E0-0D37-4F3A-804B-276F92134FC3}"/>
                    </a:ext>
                  </a:extLst>
                </p14:cNvPr>
                <p14:cNvContentPartPr/>
                <p14:nvPr/>
              </p14:nvContentPartPr>
              <p14:xfrm>
                <a:off x="1793225" y="1763600"/>
                <a:ext cx="10080" cy="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66A09E0-0D37-4F3A-804B-276F92134F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84585" y="1754960"/>
                  <a:ext cx="2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E1400AB-A627-DA44-7A75-80C4DBBFEAF1}"/>
                    </a:ext>
                  </a:extLst>
                </p14:cNvPr>
                <p14:cNvContentPartPr/>
                <p14:nvPr/>
              </p14:nvContentPartPr>
              <p14:xfrm>
                <a:off x="2190305" y="1916600"/>
                <a:ext cx="395280" cy="10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E1400AB-A627-DA44-7A75-80C4DBBFEA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81305" y="1907600"/>
                  <a:ext cx="412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AB7270-6DB6-EBFE-C9EF-BB429EE36DD8}"/>
                    </a:ext>
                  </a:extLst>
                </p14:cNvPr>
                <p14:cNvContentPartPr/>
                <p14:nvPr/>
              </p14:nvContentPartPr>
              <p14:xfrm>
                <a:off x="2613665" y="1787360"/>
                <a:ext cx="139680" cy="205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AB7270-6DB6-EBFE-C9EF-BB429EE36D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5025" y="1778360"/>
                  <a:ext cx="1573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D756132-F1D5-E2FB-449B-C39F3AF1B019}"/>
              </a:ext>
            </a:extLst>
          </p:cNvPr>
          <p:cNvGrpSpPr/>
          <p:nvPr/>
        </p:nvGrpSpPr>
        <p:grpSpPr>
          <a:xfrm>
            <a:off x="3083825" y="1730480"/>
            <a:ext cx="3081240" cy="461520"/>
            <a:chOff x="3083825" y="1730480"/>
            <a:chExt cx="308124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2ED110-C920-3D17-A0DA-B6302EF43ED6}"/>
                    </a:ext>
                  </a:extLst>
                </p14:cNvPr>
                <p14:cNvContentPartPr/>
                <p14:nvPr/>
              </p14:nvContentPartPr>
              <p14:xfrm>
                <a:off x="3083825" y="1905440"/>
                <a:ext cx="125280" cy="84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2ED110-C920-3D17-A0DA-B6302EF43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75185" y="1896440"/>
                  <a:ext cx="142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BE66621-1ACE-770A-F75B-00EDA3D2F90A}"/>
                    </a:ext>
                  </a:extLst>
                </p14:cNvPr>
                <p14:cNvContentPartPr/>
                <p14:nvPr/>
              </p14:nvContentPartPr>
              <p14:xfrm>
                <a:off x="3308105" y="1897880"/>
                <a:ext cx="83520" cy="90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BE66621-1ACE-770A-F75B-00EDA3D2F9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99105" y="1889240"/>
                  <a:ext cx="10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3A8A63-D606-8B34-D684-F50B038ED4BE}"/>
                    </a:ext>
                  </a:extLst>
                </p14:cNvPr>
                <p14:cNvContentPartPr/>
                <p14:nvPr/>
              </p14:nvContentPartPr>
              <p14:xfrm>
                <a:off x="3472625" y="1851440"/>
                <a:ext cx="510120" cy="153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3A8A63-D606-8B34-D684-F50B038ED4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63625" y="1842440"/>
                  <a:ext cx="52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E1B8A1-D445-6C8B-52C2-5EDCA0529C71}"/>
                    </a:ext>
                  </a:extLst>
                </p14:cNvPr>
                <p14:cNvContentPartPr/>
                <p14:nvPr/>
              </p14:nvContentPartPr>
              <p14:xfrm>
                <a:off x="3836585" y="1861160"/>
                <a:ext cx="249480" cy="150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E1B8A1-D445-6C8B-52C2-5EDCA0529C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27945" y="1852520"/>
                  <a:ext cx="267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E36D43-E167-5B61-AF96-6CD0A11C94A5}"/>
                    </a:ext>
                  </a:extLst>
                </p14:cNvPr>
                <p14:cNvContentPartPr/>
                <p14:nvPr/>
              </p14:nvContentPartPr>
              <p14:xfrm>
                <a:off x="4248425" y="1871960"/>
                <a:ext cx="46800" cy="156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E36D43-E167-5B61-AF96-6CD0A11C94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39425" y="1863320"/>
                  <a:ext cx="6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96EE80-0A20-6B2E-FE9F-C379CD4069CF}"/>
                    </a:ext>
                  </a:extLst>
                </p14:cNvPr>
                <p14:cNvContentPartPr/>
                <p14:nvPr/>
              </p14:nvContentPartPr>
              <p14:xfrm>
                <a:off x="4297025" y="1829120"/>
                <a:ext cx="102240" cy="126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96EE80-0A20-6B2E-FE9F-C379CD4069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8385" y="1820480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BA35F6-5C19-94EB-DEE3-5C6F11239B4E}"/>
                    </a:ext>
                  </a:extLst>
                </p14:cNvPr>
                <p14:cNvContentPartPr/>
                <p14:nvPr/>
              </p14:nvContentPartPr>
              <p14:xfrm>
                <a:off x="4442105" y="1893200"/>
                <a:ext cx="395280" cy="92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BA35F6-5C19-94EB-DEE3-5C6F11239B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33465" y="1884560"/>
                  <a:ext cx="412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72E8B4-C079-3CC0-2D9F-56E98A3707E4}"/>
                    </a:ext>
                  </a:extLst>
                </p14:cNvPr>
                <p14:cNvContentPartPr/>
                <p14:nvPr/>
              </p14:nvContentPartPr>
              <p14:xfrm>
                <a:off x="4855745" y="1770080"/>
                <a:ext cx="265680" cy="19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72E8B4-C079-3CC0-2D9F-56E98A3707E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7105" y="1761080"/>
                  <a:ext cx="28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90C2934-31B3-9473-7AC9-F635EC9B3344}"/>
                    </a:ext>
                  </a:extLst>
                </p14:cNvPr>
                <p14:cNvContentPartPr/>
                <p14:nvPr/>
              </p14:nvContentPartPr>
              <p14:xfrm>
                <a:off x="5216105" y="1873760"/>
                <a:ext cx="225720" cy="84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90C2934-31B3-9473-7AC9-F635EC9B33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07105" y="1865120"/>
                  <a:ext cx="24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8ADCEA4-AE38-6828-F92A-82C8F059D957}"/>
                    </a:ext>
                  </a:extLst>
                </p14:cNvPr>
                <p14:cNvContentPartPr/>
                <p14:nvPr/>
              </p14:nvContentPartPr>
              <p14:xfrm>
                <a:off x="5497265" y="1762880"/>
                <a:ext cx="279360" cy="209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8ADCEA4-AE38-6828-F92A-82C8F059D9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88625" y="1754240"/>
                  <a:ext cx="29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4B77CE0-B35B-C640-37F4-8F69ACDFB280}"/>
                    </a:ext>
                  </a:extLst>
                </p14:cNvPr>
                <p14:cNvContentPartPr/>
                <p14:nvPr/>
              </p14:nvContentPartPr>
              <p14:xfrm>
                <a:off x="5765105" y="1730480"/>
                <a:ext cx="22680" cy="32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4B77CE0-B35B-C640-37F4-8F69ACDFB2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56465" y="1721840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8A2C4E-7E3B-3B10-2380-3C6711325CE4}"/>
                    </a:ext>
                  </a:extLst>
                </p14:cNvPr>
                <p14:cNvContentPartPr/>
                <p14:nvPr/>
              </p14:nvContentPartPr>
              <p14:xfrm>
                <a:off x="5816585" y="1731560"/>
                <a:ext cx="348480" cy="46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8A2C4E-7E3B-3B10-2380-3C6711325C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07945" y="1722920"/>
                  <a:ext cx="36612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BE24BBE-EFF7-0298-D210-333921D6D381}"/>
              </a:ext>
            </a:extLst>
          </p:cNvPr>
          <p:cNvGrpSpPr/>
          <p:nvPr/>
        </p:nvGrpSpPr>
        <p:grpSpPr>
          <a:xfrm>
            <a:off x="290225" y="2395400"/>
            <a:ext cx="277920" cy="283320"/>
            <a:chOff x="290225" y="2395400"/>
            <a:chExt cx="2779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A3FD8B2-5B16-36AF-9FBC-49BFBB01EC06}"/>
                    </a:ext>
                  </a:extLst>
                </p14:cNvPr>
                <p14:cNvContentPartPr/>
                <p14:nvPr/>
              </p14:nvContentPartPr>
              <p14:xfrm>
                <a:off x="290225" y="2441120"/>
                <a:ext cx="23040" cy="208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A3FD8B2-5B16-36AF-9FBC-49BFBB01EC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1225" y="2432480"/>
                  <a:ext cx="4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17E6B3-8F78-D355-8383-3E16AB49C500}"/>
                    </a:ext>
                  </a:extLst>
                </p14:cNvPr>
                <p14:cNvContentPartPr/>
                <p14:nvPr/>
              </p14:nvContentPartPr>
              <p14:xfrm>
                <a:off x="303905" y="2395400"/>
                <a:ext cx="264240" cy="28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17E6B3-8F78-D355-8383-3E16AB49C5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4905" y="2386760"/>
                  <a:ext cx="28188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5DA14E8-E78D-6580-F2F1-42E389FBCCEF}"/>
                  </a:ext>
                </a:extLst>
              </p14:cNvPr>
              <p14:cNvContentPartPr/>
              <p14:nvPr/>
            </p14:nvContentPartPr>
            <p14:xfrm>
              <a:off x="764705" y="2489720"/>
              <a:ext cx="10800" cy="3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5DA14E8-E78D-6580-F2F1-42E389FBCC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6065" y="2480720"/>
                <a:ext cx="28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C7A154-BC95-F774-E36B-06016855B418}"/>
                  </a:ext>
                </a:extLst>
              </p14:cNvPr>
              <p14:cNvContentPartPr/>
              <p14:nvPr/>
            </p14:nvContentPartPr>
            <p14:xfrm>
              <a:off x="753905" y="2573240"/>
              <a:ext cx="18720" cy="363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C7A154-BC95-F774-E36B-06016855B41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265" y="2564600"/>
                <a:ext cx="363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3F4A9A8-07C0-D6E0-2122-FCAB81F00FF7}"/>
              </a:ext>
            </a:extLst>
          </p:cNvPr>
          <p:cNvGrpSpPr/>
          <p:nvPr/>
        </p:nvGrpSpPr>
        <p:grpSpPr>
          <a:xfrm>
            <a:off x="998705" y="2484320"/>
            <a:ext cx="421200" cy="169560"/>
            <a:chOff x="998705" y="2484320"/>
            <a:chExt cx="42120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55F2B7-8910-F9D8-2D42-7FE7D6FE72E0}"/>
                    </a:ext>
                  </a:extLst>
                </p14:cNvPr>
                <p14:cNvContentPartPr/>
                <p14:nvPr/>
              </p14:nvContentPartPr>
              <p14:xfrm>
                <a:off x="1017785" y="2484320"/>
                <a:ext cx="92160" cy="169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55F2B7-8910-F9D8-2D42-7FE7D6FE72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785" y="2475680"/>
                  <a:ext cx="109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FCF6CD-EE90-B195-BD37-D71AFC626677}"/>
                    </a:ext>
                  </a:extLst>
                </p14:cNvPr>
                <p14:cNvContentPartPr/>
                <p14:nvPr/>
              </p14:nvContentPartPr>
              <p14:xfrm>
                <a:off x="998705" y="2511320"/>
                <a:ext cx="124920" cy="82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FCF6CD-EE90-B195-BD37-D71AFC6266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065" y="2502680"/>
                  <a:ext cx="14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7F816D7-2952-2D91-E83D-E278ACD0DC89}"/>
                    </a:ext>
                  </a:extLst>
                </p14:cNvPr>
                <p14:cNvContentPartPr/>
                <p14:nvPr/>
              </p14:nvContentPartPr>
              <p14:xfrm>
                <a:off x="1261145" y="2490800"/>
                <a:ext cx="158760" cy="66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7F816D7-2952-2D91-E83D-E278ACD0DC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52505" y="2481800"/>
                  <a:ext cx="176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683A544-FABC-3AC3-CBD9-4950C6BA565C}"/>
              </a:ext>
            </a:extLst>
          </p:cNvPr>
          <p:cNvGrpSpPr/>
          <p:nvPr/>
        </p:nvGrpSpPr>
        <p:grpSpPr>
          <a:xfrm>
            <a:off x="1615025" y="2400800"/>
            <a:ext cx="656640" cy="206280"/>
            <a:chOff x="1615025" y="2400800"/>
            <a:chExt cx="65664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7FF86-8736-B09F-0578-169F53B2E2F8}"/>
                    </a:ext>
                  </a:extLst>
                </p14:cNvPr>
                <p14:cNvContentPartPr/>
                <p14:nvPr/>
              </p14:nvContentPartPr>
              <p14:xfrm>
                <a:off x="1615025" y="2417720"/>
                <a:ext cx="144000" cy="189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7FF86-8736-B09F-0578-169F53B2E2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06385" y="2408720"/>
                  <a:ext cx="161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19E752-D412-A212-A571-0B34A213C0F9}"/>
                    </a:ext>
                  </a:extLst>
                </p14:cNvPr>
                <p14:cNvContentPartPr/>
                <p14:nvPr/>
              </p14:nvContentPartPr>
              <p14:xfrm>
                <a:off x="1694225" y="2416280"/>
                <a:ext cx="99000" cy="13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19E752-D412-A212-A571-0B34A213C0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5225" y="2407280"/>
                  <a:ext cx="11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B027972-34D9-D503-1773-7F93C4B8D544}"/>
                    </a:ext>
                  </a:extLst>
                </p14:cNvPr>
                <p14:cNvContentPartPr/>
                <p14:nvPr/>
              </p14:nvContentPartPr>
              <p14:xfrm>
                <a:off x="1879985" y="2431040"/>
                <a:ext cx="109800" cy="153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B027972-34D9-D503-1773-7F93C4B8D5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0985" y="2422400"/>
                  <a:ext cx="12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3FA8A72-E72E-F5E6-5925-A1CBE424A3D4}"/>
                    </a:ext>
                  </a:extLst>
                </p14:cNvPr>
                <p14:cNvContentPartPr/>
                <p14:nvPr/>
              </p14:nvContentPartPr>
              <p14:xfrm>
                <a:off x="1969985" y="2400800"/>
                <a:ext cx="301680" cy="159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3FA8A72-E72E-F5E6-5925-A1CBE424A3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60985" y="2391800"/>
                  <a:ext cx="319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09012C4-5587-CACF-E424-8E2E188A1567}"/>
              </a:ext>
            </a:extLst>
          </p:cNvPr>
          <p:cNvGrpSpPr/>
          <p:nvPr/>
        </p:nvGrpSpPr>
        <p:grpSpPr>
          <a:xfrm>
            <a:off x="2662625" y="2397920"/>
            <a:ext cx="330480" cy="208440"/>
            <a:chOff x="2662625" y="2397920"/>
            <a:chExt cx="3304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4B636-14F3-19E0-76B1-E2E630592A9C}"/>
                    </a:ext>
                  </a:extLst>
                </p14:cNvPr>
                <p14:cNvContentPartPr/>
                <p14:nvPr/>
              </p14:nvContentPartPr>
              <p14:xfrm>
                <a:off x="2671625" y="2397920"/>
                <a:ext cx="34200" cy="141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4B636-14F3-19E0-76B1-E2E630592A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62985" y="2388920"/>
                  <a:ext cx="51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235DE3-1658-3F86-3D8A-F6EF38AA1D9A}"/>
                    </a:ext>
                  </a:extLst>
                </p14:cNvPr>
                <p14:cNvContentPartPr/>
                <p14:nvPr/>
              </p14:nvContentPartPr>
              <p14:xfrm>
                <a:off x="2662625" y="2399720"/>
                <a:ext cx="330480" cy="206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235DE3-1658-3F86-3D8A-F6EF38AA1D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53625" y="2390720"/>
                  <a:ext cx="3481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E78A91A-778B-471D-B897-3296DBA87EB9}"/>
              </a:ext>
            </a:extLst>
          </p:cNvPr>
          <p:cNvGrpSpPr/>
          <p:nvPr/>
        </p:nvGrpSpPr>
        <p:grpSpPr>
          <a:xfrm>
            <a:off x="3191105" y="2421320"/>
            <a:ext cx="32040" cy="88920"/>
            <a:chOff x="3191105" y="2421320"/>
            <a:chExt cx="320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F3D687-BBDD-5D40-88F5-43ADF86A872F}"/>
                    </a:ext>
                  </a:extLst>
                </p14:cNvPr>
                <p14:cNvContentPartPr/>
                <p14:nvPr/>
              </p14:nvContentPartPr>
              <p14:xfrm>
                <a:off x="3191105" y="2421320"/>
                <a:ext cx="21600" cy="7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F3D687-BBDD-5D40-88F5-43ADF86A87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82105" y="2412680"/>
                  <a:ext cx="39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D920E4-4876-1726-10E7-5FD981B4314D}"/>
                    </a:ext>
                  </a:extLst>
                </p14:cNvPr>
                <p14:cNvContentPartPr/>
                <p14:nvPr/>
              </p14:nvContentPartPr>
              <p14:xfrm>
                <a:off x="3212345" y="2474240"/>
                <a:ext cx="10800" cy="36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D920E4-4876-1726-10E7-5FD981B431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03345" y="2465240"/>
                  <a:ext cx="284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152C400-55F0-E598-7B95-B63070AABA43}"/>
              </a:ext>
            </a:extLst>
          </p:cNvPr>
          <p:cNvGrpSpPr/>
          <p:nvPr/>
        </p:nvGrpSpPr>
        <p:grpSpPr>
          <a:xfrm>
            <a:off x="3410705" y="2345000"/>
            <a:ext cx="1149840" cy="233640"/>
            <a:chOff x="3410705" y="2345000"/>
            <a:chExt cx="11498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7178FA-C122-705D-A2BE-7F27DAE44160}"/>
                    </a:ext>
                  </a:extLst>
                </p14:cNvPr>
                <p14:cNvContentPartPr/>
                <p14:nvPr/>
              </p14:nvContentPartPr>
              <p14:xfrm>
                <a:off x="3410705" y="2364440"/>
                <a:ext cx="136800" cy="152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7178FA-C122-705D-A2BE-7F27DAE441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01705" y="2355800"/>
                  <a:ext cx="154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6F2442-8D00-A7B2-058C-17ED1EBE8D25}"/>
                    </a:ext>
                  </a:extLst>
                </p14:cNvPr>
                <p14:cNvContentPartPr/>
                <p14:nvPr/>
              </p14:nvContentPartPr>
              <p14:xfrm>
                <a:off x="3688265" y="2437520"/>
                <a:ext cx="126360" cy="45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6F2442-8D00-A7B2-058C-17ED1EBE8D2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79265" y="2428520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7F83C8-A054-FFA3-E6A1-E2A8DDD374EA}"/>
                    </a:ext>
                  </a:extLst>
                </p14:cNvPr>
                <p14:cNvContentPartPr/>
                <p14:nvPr/>
              </p14:nvContentPartPr>
              <p14:xfrm>
                <a:off x="3724985" y="2345000"/>
                <a:ext cx="116280" cy="233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7F83C8-A054-FFA3-E6A1-E2A8DDD374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15985" y="2336360"/>
                  <a:ext cx="133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EB01CC-6C14-7829-733C-2D7377FA85EA}"/>
                    </a:ext>
                  </a:extLst>
                </p14:cNvPr>
                <p14:cNvContentPartPr/>
                <p14:nvPr/>
              </p14:nvContentPartPr>
              <p14:xfrm>
                <a:off x="4011545" y="2383160"/>
                <a:ext cx="107280" cy="158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EB01CC-6C14-7829-733C-2D7377FA85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2545" y="2374520"/>
                  <a:ext cx="124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702309-47F1-F1EF-395C-42366297AFA8}"/>
                    </a:ext>
                  </a:extLst>
                </p14:cNvPr>
                <p14:cNvContentPartPr/>
                <p14:nvPr/>
              </p14:nvContentPartPr>
              <p14:xfrm>
                <a:off x="4064825" y="2368040"/>
                <a:ext cx="495720" cy="160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702309-47F1-F1EF-395C-42366297AFA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55825" y="2359040"/>
                  <a:ext cx="513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CEC9894-5415-BD5A-2E9A-B7412C446AA0}"/>
              </a:ext>
            </a:extLst>
          </p:cNvPr>
          <p:cNvGrpSpPr/>
          <p:nvPr/>
        </p:nvGrpSpPr>
        <p:grpSpPr>
          <a:xfrm>
            <a:off x="4867625" y="2213960"/>
            <a:ext cx="1765800" cy="383760"/>
            <a:chOff x="4867625" y="2213960"/>
            <a:chExt cx="17658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2CC13D-62B1-6809-9E58-3BBBC4B998AF}"/>
                    </a:ext>
                  </a:extLst>
                </p14:cNvPr>
                <p14:cNvContentPartPr/>
                <p14:nvPr/>
              </p14:nvContentPartPr>
              <p14:xfrm>
                <a:off x="4867625" y="2361920"/>
                <a:ext cx="132120" cy="127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2CC13D-62B1-6809-9E58-3BBBC4B998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58625" y="2353280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DE9E75A-68E8-0000-E41F-1C74DEA00675}"/>
                    </a:ext>
                  </a:extLst>
                </p14:cNvPr>
                <p14:cNvContentPartPr/>
                <p14:nvPr/>
              </p14:nvContentPartPr>
              <p14:xfrm>
                <a:off x="5036105" y="2409440"/>
                <a:ext cx="90360" cy="22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DE9E75A-68E8-0000-E41F-1C74DEA006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7105" y="2400440"/>
                  <a:ext cx="108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6C14BD9-F9C2-40E9-36B6-CDEC7B392677}"/>
                    </a:ext>
                  </a:extLst>
                </p14:cNvPr>
                <p14:cNvContentPartPr/>
                <p14:nvPr/>
              </p14:nvContentPartPr>
              <p14:xfrm>
                <a:off x="5167145" y="2346800"/>
                <a:ext cx="86760" cy="139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6C14BD9-F9C2-40E9-36B6-CDEC7B3926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58505" y="2338160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25108F-E54A-DCCC-088B-C8D23E666C5B}"/>
                    </a:ext>
                  </a:extLst>
                </p14:cNvPr>
                <p14:cNvContentPartPr/>
                <p14:nvPr/>
              </p14:nvContentPartPr>
              <p14:xfrm>
                <a:off x="5291705" y="2378840"/>
                <a:ext cx="66960" cy="81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25108F-E54A-DCCC-088B-C8D23E666C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82705" y="2370200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5D3471-D50D-5ECA-EED2-DF9F6AD167EA}"/>
                    </a:ext>
                  </a:extLst>
                </p14:cNvPr>
                <p14:cNvContentPartPr/>
                <p14:nvPr/>
              </p14:nvContentPartPr>
              <p14:xfrm>
                <a:off x="5412665" y="2270120"/>
                <a:ext cx="43200" cy="188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5D3471-D50D-5ECA-EED2-DF9F6AD167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04025" y="2261120"/>
                  <a:ext cx="60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B4A1E6A-CA83-F02F-4AA9-51523168F32A}"/>
                    </a:ext>
                  </a:extLst>
                </p14:cNvPr>
                <p14:cNvContentPartPr/>
                <p14:nvPr/>
              </p14:nvContentPartPr>
              <p14:xfrm>
                <a:off x="5510585" y="2255360"/>
                <a:ext cx="208080" cy="203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B4A1E6A-CA83-F02F-4AA9-51523168F3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1945" y="2246720"/>
                  <a:ext cx="225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06A6DF7-7F4C-FD26-7D7A-EE871C9243DB}"/>
                    </a:ext>
                  </a:extLst>
                </p14:cNvPr>
                <p14:cNvContentPartPr/>
                <p14:nvPr/>
              </p14:nvContentPartPr>
              <p14:xfrm>
                <a:off x="5748545" y="2298560"/>
                <a:ext cx="15840" cy="22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06A6DF7-7F4C-FD26-7D7A-EE871C9243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39905" y="2289920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9CF1FA3-2E7B-0EBE-A806-3FAC4B2DCD98}"/>
                    </a:ext>
                  </a:extLst>
                </p14:cNvPr>
                <p14:cNvContentPartPr/>
                <p14:nvPr/>
              </p14:nvContentPartPr>
              <p14:xfrm>
                <a:off x="5752145" y="2337440"/>
                <a:ext cx="268560" cy="260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9CF1FA3-2E7B-0EBE-A806-3FAC4B2DC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43505" y="2328800"/>
                  <a:ext cx="286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596E7F-B8A2-E872-5FA5-E7E404E633C3}"/>
                    </a:ext>
                  </a:extLst>
                </p14:cNvPr>
                <p14:cNvContentPartPr/>
                <p14:nvPr/>
              </p14:nvContentPartPr>
              <p14:xfrm>
                <a:off x="6209705" y="2268320"/>
                <a:ext cx="19440" cy="180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596E7F-B8A2-E872-5FA5-E7E404E633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00705" y="2259320"/>
                  <a:ext cx="37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ACEED4-9752-7EB5-BE8E-0A9809AC76A0}"/>
                    </a:ext>
                  </a:extLst>
                </p14:cNvPr>
                <p14:cNvContentPartPr/>
                <p14:nvPr/>
              </p14:nvContentPartPr>
              <p14:xfrm>
                <a:off x="6153905" y="2228000"/>
                <a:ext cx="156960" cy="11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ACEED4-9752-7EB5-BE8E-0A9809AC76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45265" y="2219360"/>
                  <a:ext cx="17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41B319-FF25-3A91-DCD1-D2C60ED2A947}"/>
                    </a:ext>
                  </a:extLst>
                </p14:cNvPr>
                <p14:cNvContentPartPr/>
                <p14:nvPr/>
              </p14:nvContentPartPr>
              <p14:xfrm>
                <a:off x="6283505" y="2346800"/>
                <a:ext cx="93960" cy="116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41B319-FF25-3A91-DCD1-D2C60ED2A94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4505" y="2338160"/>
                  <a:ext cx="111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0D9194F-37E2-B5C0-77B5-5E5B914A60A4}"/>
                    </a:ext>
                  </a:extLst>
                </p14:cNvPr>
                <p14:cNvContentPartPr/>
                <p14:nvPr/>
              </p14:nvContentPartPr>
              <p14:xfrm>
                <a:off x="6397985" y="2334200"/>
                <a:ext cx="112680" cy="132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0D9194F-37E2-B5C0-77B5-5E5B914A60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9345" y="2325200"/>
                  <a:ext cx="13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C57152-652E-03CD-19CF-8DF49B876C56}"/>
                    </a:ext>
                  </a:extLst>
                </p14:cNvPr>
                <p14:cNvContentPartPr/>
                <p14:nvPr/>
              </p14:nvContentPartPr>
              <p14:xfrm>
                <a:off x="6508145" y="2213960"/>
                <a:ext cx="125280" cy="217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C57152-652E-03CD-19CF-8DF49B876C5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99505" y="2204960"/>
                  <a:ext cx="1429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F8D686A-B421-730D-041D-3E5C28352479}"/>
              </a:ext>
            </a:extLst>
          </p:cNvPr>
          <p:cNvGrpSpPr/>
          <p:nvPr/>
        </p:nvGrpSpPr>
        <p:grpSpPr>
          <a:xfrm>
            <a:off x="294545" y="2871982"/>
            <a:ext cx="1192190" cy="266458"/>
            <a:chOff x="294545" y="2871982"/>
            <a:chExt cx="1192190" cy="2664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6B23B0F-F100-CCFE-4B22-16219C4AEA12}"/>
                    </a:ext>
                  </a:extLst>
                </p14:cNvPr>
                <p14:cNvContentPartPr/>
                <p14:nvPr/>
              </p14:nvContentPartPr>
              <p14:xfrm>
                <a:off x="347825" y="2971760"/>
                <a:ext cx="40320" cy="166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6B23B0F-F100-CCFE-4B22-16219C4AEA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9185" y="2962760"/>
                  <a:ext cx="57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E9897F5-282C-57FA-E53C-B038DFDDDC4F}"/>
                    </a:ext>
                  </a:extLst>
                </p14:cNvPr>
                <p14:cNvContentPartPr/>
                <p14:nvPr/>
              </p14:nvContentPartPr>
              <p14:xfrm>
                <a:off x="294545" y="2936840"/>
                <a:ext cx="162720" cy="14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E9897F5-282C-57FA-E53C-B038DFDDDC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5905" y="2927840"/>
                  <a:ext cx="18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A31003-D260-36AF-0BA0-42F438C72D9E}"/>
                    </a:ext>
                  </a:extLst>
                </p14:cNvPr>
                <p14:cNvContentPartPr/>
                <p14:nvPr/>
              </p14:nvContentPartPr>
              <p14:xfrm>
                <a:off x="489175" y="3022822"/>
                <a:ext cx="115200" cy="88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A31003-D260-36AF-0BA0-42F438C72D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0535" y="3014182"/>
                  <a:ext cx="132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29FFC8-3D10-ADF7-03C1-96303A8416D8}"/>
                    </a:ext>
                  </a:extLst>
                </p14:cNvPr>
                <p14:cNvContentPartPr/>
                <p14:nvPr/>
              </p14:nvContentPartPr>
              <p14:xfrm>
                <a:off x="625615" y="3010582"/>
                <a:ext cx="105120" cy="108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29FFC8-3D10-ADF7-03C1-96303A8416D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6975" y="3001942"/>
                  <a:ext cx="122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BE9A33-742F-FDEB-3D91-A8974983C8CB}"/>
                    </a:ext>
                  </a:extLst>
                </p14:cNvPr>
                <p14:cNvContentPartPr/>
                <p14:nvPr/>
              </p14:nvContentPartPr>
              <p14:xfrm>
                <a:off x="741895" y="2911582"/>
                <a:ext cx="99720" cy="181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BE9A33-742F-FDEB-3D91-A8974983C8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3255" y="2902942"/>
                  <a:ext cx="117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65E32D5-49E3-2A18-C6BA-6B2218240769}"/>
                    </a:ext>
                  </a:extLst>
                </p14:cNvPr>
                <p14:cNvContentPartPr/>
                <p14:nvPr/>
              </p14:nvContentPartPr>
              <p14:xfrm>
                <a:off x="877975" y="3009862"/>
                <a:ext cx="85680" cy="102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65E32D5-49E3-2A18-C6BA-6B22182407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8975" y="3001222"/>
                  <a:ext cx="103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51A6148-C841-64E1-394D-97E5E5AA303B}"/>
                    </a:ext>
                  </a:extLst>
                </p14:cNvPr>
                <p14:cNvContentPartPr/>
                <p14:nvPr/>
              </p14:nvContentPartPr>
              <p14:xfrm>
                <a:off x="992095" y="2899342"/>
                <a:ext cx="71280" cy="172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51A6148-C841-64E1-394D-97E5E5AA303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3455" y="2890342"/>
                  <a:ext cx="8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756F33-40D7-E457-05A9-EE188352D8C7}"/>
                    </a:ext>
                  </a:extLst>
                </p14:cNvPr>
                <p14:cNvContentPartPr/>
                <p14:nvPr/>
              </p14:nvContentPartPr>
              <p14:xfrm>
                <a:off x="1097575" y="2996902"/>
                <a:ext cx="73800" cy="71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756F33-40D7-E457-05A9-EE188352D8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8575" y="2988262"/>
                  <a:ext cx="9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AC749F3-40A4-77CD-C616-5A0C5C4B139A}"/>
                    </a:ext>
                  </a:extLst>
                </p14:cNvPr>
                <p14:cNvContentPartPr/>
                <p14:nvPr/>
              </p14:nvContentPartPr>
              <p14:xfrm>
                <a:off x="1241935" y="2871982"/>
                <a:ext cx="108720" cy="189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AC749F3-40A4-77CD-C616-5A0C5C4B13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32935" y="2862982"/>
                  <a:ext cx="126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C48D5AF-8216-E259-2878-F927795E5F98}"/>
                    </a:ext>
                  </a:extLst>
                </p14:cNvPr>
                <p14:cNvContentPartPr/>
                <p14:nvPr/>
              </p14:nvContentPartPr>
              <p14:xfrm>
                <a:off x="1384135" y="2924182"/>
                <a:ext cx="11160" cy="27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C48D5AF-8216-E259-2878-F927795E5F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75495" y="2915182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1E703B-16C6-A22A-FDA4-FA4CE3549DEB}"/>
                    </a:ext>
                  </a:extLst>
                </p14:cNvPr>
                <p14:cNvContentPartPr/>
                <p14:nvPr/>
              </p14:nvContentPartPr>
              <p14:xfrm>
                <a:off x="1415095" y="2981422"/>
                <a:ext cx="71640" cy="92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1E703B-16C6-A22A-FDA4-FA4CE3549D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06455" y="2972422"/>
                  <a:ext cx="892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016FD1A-8A88-A8BD-ABCD-EC68DF5EC20D}"/>
              </a:ext>
            </a:extLst>
          </p:cNvPr>
          <p:cNvGrpSpPr/>
          <p:nvPr/>
        </p:nvGrpSpPr>
        <p:grpSpPr>
          <a:xfrm>
            <a:off x="1551895" y="2843182"/>
            <a:ext cx="414720" cy="223920"/>
            <a:chOff x="1551895" y="2843182"/>
            <a:chExt cx="4147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B0FBEB-8212-0EB7-2795-F38EBD7873EE}"/>
                    </a:ext>
                  </a:extLst>
                </p14:cNvPr>
                <p14:cNvContentPartPr/>
                <p14:nvPr/>
              </p14:nvContentPartPr>
              <p14:xfrm>
                <a:off x="1551895" y="2880622"/>
                <a:ext cx="137520" cy="186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B0FBEB-8212-0EB7-2795-F38EBD7873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43255" y="2871622"/>
                  <a:ext cx="15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8653F40-B2F9-0A67-A4E2-4C46B2E9CEDB}"/>
                    </a:ext>
                  </a:extLst>
                </p14:cNvPr>
                <p14:cNvContentPartPr/>
                <p14:nvPr/>
              </p14:nvContentPartPr>
              <p14:xfrm>
                <a:off x="1714615" y="2866582"/>
                <a:ext cx="83520" cy="171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8653F40-B2F9-0A67-A4E2-4C46B2E9CE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05615" y="2857942"/>
                  <a:ext cx="10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EDFF130-7C0D-EA73-27C7-EDFD31A52526}"/>
                    </a:ext>
                  </a:extLst>
                </p14:cNvPr>
                <p14:cNvContentPartPr/>
                <p14:nvPr/>
              </p14:nvContentPartPr>
              <p14:xfrm>
                <a:off x="1648375" y="2843182"/>
                <a:ext cx="151200" cy="201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EDFF130-7C0D-EA73-27C7-EDFD31A525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39375" y="2834182"/>
                  <a:ext cx="168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14546C-A8E8-D97B-54E3-58FB6109683F}"/>
                    </a:ext>
                  </a:extLst>
                </p14:cNvPr>
                <p14:cNvContentPartPr/>
                <p14:nvPr/>
              </p14:nvContentPartPr>
              <p14:xfrm>
                <a:off x="1936375" y="2952982"/>
                <a:ext cx="30240" cy="79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14546C-A8E8-D97B-54E3-58FB610968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27375" y="2943982"/>
                  <a:ext cx="47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14E0383-E2FE-295F-0553-C2D1769666A6}"/>
              </a:ext>
            </a:extLst>
          </p:cNvPr>
          <p:cNvGrpSpPr/>
          <p:nvPr/>
        </p:nvGrpSpPr>
        <p:grpSpPr>
          <a:xfrm>
            <a:off x="2203135" y="2849302"/>
            <a:ext cx="899640" cy="351720"/>
            <a:chOff x="2203135" y="2849302"/>
            <a:chExt cx="8996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346923A-F91D-257E-913A-0F5CD23EEB0E}"/>
                    </a:ext>
                  </a:extLst>
                </p14:cNvPr>
                <p14:cNvContentPartPr/>
                <p14:nvPr/>
              </p14:nvContentPartPr>
              <p14:xfrm>
                <a:off x="2203135" y="2849302"/>
                <a:ext cx="123480" cy="204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346923A-F91D-257E-913A-0F5CD23EEB0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94135" y="2840662"/>
                  <a:ext cx="14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A2F8FA-D079-9F71-E75B-4B938C8DB22C}"/>
                    </a:ext>
                  </a:extLst>
                </p14:cNvPr>
                <p14:cNvContentPartPr/>
                <p14:nvPr/>
              </p14:nvContentPartPr>
              <p14:xfrm>
                <a:off x="2212135" y="2978542"/>
                <a:ext cx="106560" cy="4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A2F8FA-D079-9F71-E75B-4B938C8DB2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03495" y="2969902"/>
                  <a:ext cx="124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691E97E-D3E9-653C-9F2C-3595777BD6A9}"/>
                    </a:ext>
                  </a:extLst>
                </p14:cNvPr>
                <p14:cNvContentPartPr/>
                <p14:nvPr/>
              </p14:nvContentPartPr>
              <p14:xfrm>
                <a:off x="2371255" y="2996182"/>
                <a:ext cx="83520" cy="97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691E97E-D3E9-653C-9F2C-3595777BD6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62255" y="2987182"/>
                  <a:ext cx="10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579332-1439-3D2F-80E0-D849650B1A49}"/>
                    </a:ext>
                  </a:extLst>
                </p14:cNvPr>
                <p14:cNvContentPartPr/>
                <p14:nvPr/>
              </p14:nvContentPartPr>
              <p14:xfrm>
                <a:off x="2488615" y="3016342"/>
                <a:ext cx="199440" cy="52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579332-1439-3D2F-80E0-D849650B1A4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79615" y="3007702"/>
                  <a:ext cx="217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7C7F488-13E7-083B-955F-F18C2E78CAF9}"/>
                    </a:ext>
                  </a:extLst>
                </p14:cNvPr>
                <p14:cNvContentPartPr/>
                <p14:nvPr/>
              </p14:nvContentPartPr>
              <p14:xfrm>
                <a:off x="2707855" y="3022102"/>
                <a:ext cx="144720" cy="178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7C7F488-13E7-083B-955F-F18C2E78CA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99215" y="3013102"/>
                  <a:ext cx="162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09C72FB-1B8A-6078-8CE3-A7C1923D56DD}"/>
                    </a:ext>
                  </a:extLst>
                </p14:cNvPr>
                <p14:cNvContentPartPr/>
                <p14:nvPr/>
              </p14:nvContentPartPr>
              <p14:xfrm>
                <a:off x="2963455" y="2952982"/>
                <a:ext cx="139320" cy="61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09C72FB-1B8A-6078-8CE3-A7C1923D56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54815" y="2943982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64FC63F1-9DFC-D2E9-BBDD-153E90F15654}"/>
              </a:ext>
            </a:extLst>
          </p:cNvPr>
          <p:cNvGrpSpPr/>
          <p:nvPr/>
        </p:nvGrpSpPr>
        <p:grpSpPr>
          <a:xfrm>
            <a:off x="3358735" y="2752822"/>
            <a:ext cx="175320" cy="179280"/>
            <a:chOff x="3358735" y="2752822"/>
            <a:chExt cx="1753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928EF11-7FE3-B9FF-4033-AF32A2938065}"/>
                    </a:ext>
                  </a:extLst>
                </p14:cNvPr>
                <p14:cNvContentPartPr/>
                <p14:nvPr/>
              </p14:nvContentPartPr>
              <p14:xfrm>
                <a:off x="3374935" y="2790622"/>
                <a:ext cx="150120" cy="141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928EF11-7FE3-B9FF-4033-AF32A29380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65935" y="2781982"/>
                  <a:ext cx="16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A9AB252-B98E-40A4-7BB8-C753792806F8}"/>
                    </a:ext>
                  </a:extLst>
                </p14:cNvPr>
                <p14:cNvContentPartPr/>
                <p14:nvPr/>
              </p14:nvContentPartPr>
              <p14:xfrm>
                <a:off x="3358735" y="2752822"/>
                <a:ext cx="175320" cy="145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A9AB252-B98E-40A4-7BB8-C753792806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50095" y="2743822"/>
                  <a:ext cx="1929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6402D79-61E0-EA3E-50E0-B9E6F1920064}"/>
              </a:ext>
            </a:extLst>
          </p:cNvPr>
          <p:cNvGrpSpPr/>
          <p:nvPr/>
        </p:nvGrpSpPr>
        <p:grpSpPr>
          <a:xfrm>
            <a:off x="3719095" y="2800702"/>
            <a:ext cx="323280" cy="112680"/>
            <a:chOff x="3719095" y="2800702"/>
            <a:chExt cx="32328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24F71E7-14F2-30F4-E479-AE86B8FCFDC0}"/>
                    </a:ext>
                  </a:extLst>
                </p14:cNvPr>
                <p14:cNvContentPartPr/>
                <p14:nvPr/>
              </p14:nvContentPartPr>
              <p14:xfrm>
                <a:off x="3719095" y="2854702"/>
                <a:ext cx="128880" cy="19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24F71E7-14F2-30F4-E479-AE86B8FCFD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10095" y="2846062"/>
                  <a:ext cx="14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BAF19E-44F3-164A-F4B2-E4D4148F12E5}"/>
                    </a:ext>
                  </a:extLst>
                </p14:cNvPr>
                <p14:cNvContentPartPr/>
                <p14:nvPr/>
              </p14:nvContentPartPr>
              <p14:xfrm>
                <a:off x="3937255" y="2800702"/>
                <a:ext cx="105120" cy="112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BAF19E-44F3-164A-F4B2-E4D4148F12E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28255" y="2791702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9AEA810-1BC0-1AB1-8E26-503BA3973100}"/>
                  </a:ext>
                </a:extLst>
              </p14:cNvPr>
              <p14:cNvContentPartPr/>
              <p14:nvPr/>
            </p14:nvContentPartPr>
            <p14:xfrm>
              <a:off x="3327775" y="3032182"/>
              <a:ext cx="771840" cy="302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9AEA810-1BC0-1AB1-8E26-503BA397310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319135" y="3023542"/>
                <a:ext cx="789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D273208-D7C1-FA22-43DC-7951F9E52172}"/>
                  </a:ext>
                </a:extLst>
              </p14:cNvPr>
              <p14:cNvContentPartPr/>
              <p14:nvPr/>
            </p14:nvContentPartPr>
            <p14:xfrm>
              <a:off x="3585895" y="3144862"/>
              <a:ext cx="135360" cy="1681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D273208-D7C1-FA22-43DC-7951F9E5217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76895" y="3135862"/>
                <a:ext cx="153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C24D719-9390-50B6-DFD5-3D31C1AD7221}"/>
                  </a:ext>
                </a:extLst>
              </p14:cNvPr>
              <p14:cNvContentPartPr/>
              <p14:nvPr/>
            </p14:nvContentPartPr>
            <p14:xfrm>
              <a:off x="3518935" y="3073582"/>
              <a:ext cx="239760" cy="163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C24D719-9390-50B6-DFD5-3D31C1AD722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510295" y="3064582"/>
                <a:ext cx="25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B75E4E96-5451-3377-AD7D-A451BBFC3DC9}"/>
              </a:ext>
            </a:extLst>
          </p:cNvPr>
          <p:cNvGrpSpPr/>
          <p:nvPr/>
        </p:nvGrpSpPr>
        <p:grpSpPr>
          <a:xfrm>
            <a:off x="4887655" y="2659222"/>
            <a:ext cx="564480" cy="370440"/>
            <a:chOff x="4887655" y="2659222"/>
            <a:chExt cx="56448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F2F134-284C-C1B8-965B-4550081B0318}"/>
                    </a:ext>
                  </a:extLst>
                </p14:cNvPr>
                <p14:cNvContentPartPr/>
                <p14:nvPr/>
              </p14:nvContentPartPr>
              <p14:xfrm>
                <a:off x="4966135" y="2819062"/>
                <a:ext cx="138960" cy="204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F2F134-284C-C1B8-965B-4550081B03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57135" y="2810062"/>
                  <a:ext cx="156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6C90019-E04C-9850-A0F1-7DACFA1DF7BE}"/>
                    </a:ext>
                  </a:extLst>
                </p14:cNvPr>
                <p14:cNvContentPartPr/>
                <p14:nvPr/>
              </p14:nvContentPartPr>
              <p14:xfrm>
                <a:off x="4887655" y="2659222"/>
                <a:ext cx="234720" cy="163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6C90019-E04C-9850-A0F1-7DACFA1DF7B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79015" y="2650582"/>
                  <a:ext cx="252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1EFDF52-E836-AE0E-3BEE-5F48205DD78A}"/>
                    </a:ext>
                  </a:extLst>
                </p14:cNvPr>
                <p14:cNvContentPartPr/>
                <p14:nvPr/>
              </p14:nvContentPartPr>
              <p14:xfrm>
                <a:off x="5303095" y="2928142"/>
                <a:ext cx="149040" cy="27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1EFDF52-E836-AE0E-3BEE-5F48205DD7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4095" y="2919142"/>
                  <a:ext cx="16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695EFC6-7E4D-2D89-0CAD-CAEA95293451}"/>
                    </a:ext>
                  </a:extLst>
                </p14:cNvPr>
                <p14:cNvContentPartPr/>
                <p14:nvPr/>
              </p14:nvContentPartPr>
              <p14:xfrm>
                <a:off x="5250535" y="3021022"/>
                <a:ext cx="168120" cy="8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695EFC6-7E4D-2D89-0CAD-CAEA952934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41535" y="3012022"/>
                  <a:ext cx="1857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6BC3212-7C21-638A-F779-FC0C5FBCB6E0}"/>
              </a:ext>
            </a:extLst>
          </p:cNvPr>
          <p:cNvGrpSpPr/>
          <p:nvPr/>
        </p:nvGrpSpPr>
        <p:grpSpPr>
          <a:xfrm>
            <a:off x="5627095" y="2724382"/>
            <a:ext cx="1582200" cy="552960"/>
            <a:chOff x="5627095" y="2724382"/>
            <a:chExt cx="158220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E9A5AA3-2CE3-DD3E-18A8-F8F42B9C8F04}"/>
                    </a:ext>
                  </a:extLst>
                </p14:cNvPr>
                <p14:cNvContentPartPr/>
                <p14:nvPr/>
              </p14:nvContentPartPr>
              <p14:xfrm>
                <a:off x="5690455" y="2730502"/>
                <a:ext cx="171360" cy="152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E9A5AA3-2CE3-DD3E-18A8-F8F42B9C8F0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1815" y="2721502"/>
                  <a:ext cx="18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C389B42-944B-2899-1733-09C812514B79}"/>
                    </a:ext>
                  </a:extLst>
                </p14:cNvPr>
                <p14:cNvContentPartPr/>
                <p14:nvPr/>
              </p14:nvContentPartPr>
              <p14:xfrm>
                <a:off x="5957575" y="2724382"/>
                <a:ext cx="91080" cy="181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C389B42-944B-2899-1733-09C812514B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48575" y="2715382"/>
                  <a:ext cx="10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0387D4-A1FE-A74B-053B-43C752BD9DE9}"/>
                    </a:ext>
                  </a:extLst>
                </p14:cNvPr>
                <p14:cNvContentPartPr/>
                <p14:nvPr/>
              </p14:nvContentPartPr>
              <p14:xfrm>
                <a:off x="6110935" y="2763982"/>
                <a:ext cx="111240" cy="79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0387D4-A1FE-A74B-053B-43C752BD9D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01935" y="2755342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89425EE-D1FE-CC9A-AFA9-F7C185236BD6}"/>
                    </a:ext>
                  </a:extLst>
                </p14:cNvPr>
                <p14:cNvContentPartPr/>
                <p14:nvPr/>
              </p14:nvContentPartPr>
              <p14:xfrm>
                <a:off x="5677135" y="2963062"/>
                <a:ext cx="633240" cy="46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89425EE-D1FE-CC9A-AFA9-F7C185236B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68135" y="2954422"/>
                  <a:ext cx="65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BBA6BD3-3D4C-B94A-3AEE-CE40097C481A}"/>
                    </a:ext>
                  </a:extLst>
                </p14:cNvPr>
                <p14:cNvContentPartPr/>
                <p14:nvPr/>
              </p14:nvContentPartPr>
              <p14:xfrm>
                <a:off x="5627095" y="3036502"/>
                <a:ext cx="713880" cy="240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BBA6BD3-3D4C-B94A-3AEE-CE40097C48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18095" y="3027862"/>
                  <a:ext cx="731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B81BE09-87A1-EA6D-C42D-B43B4FFD211C}"/>
                    </a:ext>
                  </a:extLst>
                </p14:cNvPr>
                <p14:cNvContentPartPr/>
                <p14:nvPr/>
              </p14:nvContentPartPr>
              <p14:xfrm>
                <a:off x="5773255" y="3180502"/>
                <a:ext cx="100440" cy="96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B81BE09-87A1-EA6D-C42D-B43B4FFD21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64255" y="3171862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5564DC-F727-33B2-E58C-882A5EF3A141}"/>
                    </a:ext>
                  </a:extLst>
                </p14:cNvPr>
                <p14:cNvContentPartPr/>
                <p14:nvPr/>
              </p14:nvContentPartPr>
              <p14:xfrm>
                <a:off x="5911855" y="3178702"/>
                <a:ext cx="109800" cy="91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5564DC-F727-33B2-E58C-882A5EF3A14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03215" y="3170062"/>
                  <a:ext cx="127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229C64-7B4E-9000-4EF5-F64EAC26AFDF}"/>
                    </a:ext>
                  </a:extLst>
                </p14:cNvPr>
                <p14:cNvContentPartPr/>
                <p14:nvPr/>
              </p14:nvContentPartPr>
              <p14:xfrm>
                <a:off x="6063775" y="3170782"/>
                <a:ext cx="71640" cy="90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229C64-7B4E-9000-4EF5-F64EAC26AF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54775" y="3161782"/>
                  <a:ext cx="89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D380A4-3197-7BFE-BF2F-2D18EF9A8B3F}"/>
                    </a:ext>
                  </a:extLst>
                </p14:cNvPr>
                <p14:cNvContentPartPr/>
                <p14:nvPr/>
              </p14:nvContentPartPr>
              <p14:xfrm>
                <a:off x="6065575" y="3139102"/>
                <a:ext cx="107640" cy="16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D380A4-3197-7BFE-BF2F-2D18EF9A8B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56935" y="3130462"/>
                  <a:ext cx="12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D8B385E-A429-34BB-0DCD-767C0A0999B0}"/>
                    </a:ext>
                  </a:extLst>
                </p14:cNvPr>
                <p14:cNvContentPartPr/>
                <p14:nvPr/>
              </p14:nvContentPartPr>
              <p14:xfrm>
                <a:off x="6480295" y="2933902"/>
                <a:ext cx="127080" cy="48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D8B385E-A429-34BB-0DCD-767C0A0999B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71655" y="2925262"/>
                  <a:ext cx="144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054BF23-D39A-5116-2427-44DA04025F0F}"/>
                    </a:ext>
                  </a:extLst>
                </p14:cNvPr>
                <p14:cNvContentPartPr/>
                <p14:nvPr/>
              </p14:nvContentPartPr>
              <p14:xfrm>
                <a:off x="6496855" y="3010582"/>
                <a:ext cx="167400" cy="25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054BF23-D39A-5116-2427-44DA04025F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88215" y="3001942"/>
                  <a:ext cx="185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9C0FBB-CAED-A6A2-F034-3691D88E7204}"/>
                    </a:ext>
                  </a:extLst>
                </p14:cNvPr>
                <p14:cNvContentPartPr/>
                <p14:nvPr/>
              </p14:nvContentPartPr>
              <p14:xfrm>
                <a:off x="6736615" y="2858662"/>
                <a:ext cx="81360" cy="153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9C0FBB-CAED-A6A2-F034-3691D88E72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27615" y="2849662"/>
                  <a:ext cx="99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5AE64D-64BA-3769-334F-08B201241DE4}"/>
                    </a:ext>
                  </a:extLst>
                </p14:cNvPr>
                <p14:cNvContentPartPr/>
                <p14:nvPr/>
              </p14:nvContentPartPr>
              <p14:xfrm>
                <a:off x="6877735" y="2862982"/>
                <a:ext cx="89280" cy="150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5AE64D-64BA-3769-334F-08B201241D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68735" y="2854342"/>
                  <a:ext cx="106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B7D2F76-E403-4B87-F056-D1CF135EF17D}"/>
                    </a:ext>
                  </a:extLst>
                </p14:cNvPr>
                <p14:cNvContentPartPr/>
                <p14:nvPr/>
              </p14:nvContentPartPr>
              <p14:xfrm>
                <a:off x="6990775" y="2835622"/>
                <a:ext cx="178560" cy="226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B7D2F76-E403-4B87-F056-D1CF135EF17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82135" y="2826982"/>
                  <a:ext cx="196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7283027-D4CD-43A5-169B-964FA4F541D0}"/>
                    </a:ext>
                  </a:extLst>
                </p14:cNvPr>
                <p14:cNvContentPartPr/>
                <p14:nvPr/>
              </p14:nvContentPartPr>
              <p14:xfrm>
                <a:off x="7021735" y="2797102"/>
                <a:ext cx="187560" cy="8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7283027-D4CD-43A5-169B-964FA4F541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13095" y="2788102"/>
                  <a:ext cx="205200" cy="26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0CACBAD8-7778-156D-5EF5-D966A225E15A}"/>
              </a:ext>
            </a:extLst>
      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7805650" y="71748"/>
            <a:ext cx="4186844" cy="2122812"/>
          </a:xfrm>
          <a:prstGeom prst="rect">
            <a:avLst/>
          </a:prstGeom>
        </p:spPr>
      </p:pic>
      <p:pic>
        <p:nvPicPr>
          <p:cNvPr id="216" name="Grafik 215">
            <a:extLst>
              <a:ext uri="{FF2B5EF4-FFF2-40B4-BE49-F238E27FC236}">
                <a16:creationId xmlns:a16="http://schemas.microsoft.com/office/drawing/2014/main" id="{2B265BB5-D22E-2731-DEFD-3B3D66145AE8}"/>
              </a:ext>
            </a:extLst>
      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8143716" y="2419004"/>
            <a:ext cx="3909738" cy="3529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B84F5950-3C0B-CA45-29E4-E532EF5799A6}"/>
                  </a:ext>
                </a:extLst>
              </p14:cNvPr>
              <p14:cNvContentPartPr/>
              <p14:nvPr/>
            </p14:nvContentPartPr>
            <p14:xfrm>
              <a:off x="2743855" y="1079902"/>
              <a:ext cx="505440" cy="500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B84F5950-3C0B-CA45-29E4-E532EF5799A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734855" y="1071262"/>
                <a:ext cx="5230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FD1209EB-E03B-B27F-A226-D6850F398983}"/>
              </a:ext>
            </a:extLst>
          </p:cNvPr>
          <p:cNvGrpSpPr/>
          <p:nvPr/>
        </p:nvGrpSpPr>
        <p:grpSpPr>
          <a:xfrm>
            <a:off x="10558015" y="1087822"/>
            <a:ext cx="1122840" cy="852120"/>
            <a:chOff x="10558015" y="1087822"/>
            <a:chExt cx="1122840" cy="8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8782922-2869-F85F-807F-2E1B8D0F1B29}"/>
                    </a:ext>
                  </a:extLst>
                </p14:cNvPr>
                <p14:cNvContentPartPr/>
                <p14:nvPr/>
              </p14:nvContentPartPr>
              <p14:xfrm>
                <a:off x="10558015" y="1087822"/>
                <a:ext cx="32760" cy="852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8782922-2869-F85F-807F-2E1B8D0F1B2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9015" y="1078822"/>
                  <a:ext cx="5040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1BC4FD-6C8E-7DA8-2FA6-7328B67BD480}"/>
                    </a:ext>
                  </a:extLst>
                </p14:cNvPr>
                <p14:cNvContentPartPr/>
                <p14:nvPr/>
              </p14:nvContentPartPr>
              <p14:xfrm>
                <a:off x="10744495" y="1527742"/>
                <a:ext cx="329400" cy="329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1BC4FD-6C8E-7DA8-2FA6-7328B67BD48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35855" y="1518742"/>
                  <a:ext cx="347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7FAA3F3-4F2B-F01C-3A36-E19A7F2055F7}"/>
                    </a:ext>
                  </a:extLst>
                </p14:cNvPr>
                <p14:cNvContentPartPr/>
                <p14:nvPr/>
              </p14:nvContentPartPr>
              <p14:xfrm>
                <a:off x="10703095" y="1687942"/>
                <a:ext cx="177840" cy="213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7FAA3F3-4F2B-F01C-3A36-E19A7F2055F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94095" y="1678942"/>
                  <a:ext cx="195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33CBC1D-AD76-B7DF-490F-F8F3772825CD}"/>
                    </a:ext>
                  </a:extLst>
                </p14:cNvPr>
                <p14:cNvContentPartPr/>
                <p14:nvPr/>
              </p14:nvContentPartPr>
              <p14:xfrm>
                <a:off x="11125375" y="1351702"/>
                <a:ext cx="57600" cy="142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33CBC1D-AD76-B7DF-490F-F8F3772825C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16735" y="1343062"/>
                  <a:ext cx="7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16B4A2E-CBA2-496E-545D-F71D3ECBE182}"/>
                    </a:ext>
                  </a:extLst>
                </p14:cNvPr>
                <p14:cNvContentPartPr/>
                <p14:nvPr/>
              </p14:nvContentPartPr>
              <p14:xfrm>
                <a:off x="11220415" y="1369342"/>
                <a:ext cx="182160" cy="216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16B4A2E-CBA2-496E-545D-F71D3ECBE18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11415" y="1360702"/>
                  <a:ext cx="199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1F293DD-CABD-F37C-A6C7-025CA7A4480A}"/>
                    </a:ext>
                  </a:extLst>
                </p14:cNvPr>
                <p14:cNvContentPartPr/>
                <p14:nvPr/>
              </p14:nvContentPartPr>
              <p14:xfrm>
                <a:off x="11405455" y="1315702"/>
                <a:ext cx="177840" cy="124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1F293DD-CABD-F37C-A6C7-025CA7A4480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96815" y="1307062"/>
                  <a:ext cx="195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A8288FC-53AB-35C9-D86C-BF5C428F3A48}"/>
                    </a:ext>
                  </a:extLst>
                </p14:cNvPr>
                <p14:cNvContentPartPr/>
                <p14:nvPr/>
              </p14:nvContentPartPr>
              <p14:xfrm>
                <a:off x="11476735" y="1255582"/>
                <a:ext cx="204120" cy="194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A8288FC-53AB-35C9-D86C-BF5C428F3A4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67735" y="1246942"/>
                  <a:ext cx="2217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A13A4816-ABD4-E75E-0BF1-62261D8157BB}"/>
              </a:ext>
            </a:extLst>
          </p:cNvPr>
          <p:cNvGrpSpPr/>
          <p:nvPr/>
        </p:nvGrpSpPr>
        <p:grpSpPr>
          <a:xfrm>
            <a:off x="8391175" y="1119142"/>
            <a:ext cx="806400" cy="765720"/>
            <a:chOff x="8391175" y="1119142"/>
            <a:chExt cx="80640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0E93E85-4212-A672-3DAC-40EBEDFE73AA}"/>
                    </a:ext>
                  </a:extLst>
                </p14:cNvPr>
                <p14:cNvContentPartPr/>
                <p14:nvPr/>
              </p14:nvContentPartPr>
              <p14:xfrm>
                <a:off x="9142495" y="1119142"/>
                <a:ext cx="55080" cy="726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0E93E85-4212-A672-3DAC-40EBEDFE73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33495" y="1110142"/>
                  <a:ext cx="727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DA174D3-47A0-E31A-9878-78D91956430E}"/>
                    </a:ext>
                  </a:extLst>
                </p14:cNvPr>
                <p14:cNvContentPartPr/>
                <p14:nvPr/>
              </p14:nvContentPartPr>
              <p14:xfrm>
                <a:off x="8724895" y="1487062"/>
                <a:ext cx="251640" cy="356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DA174D3-47A0-E31A-9878-78D91956430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16255" y="1478062"/>
                  <a:ext cx="269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32F244-374F-15F8-11BD-35500ADE4B9F}"/>
                    </a:ext>
                  </a:extLst>
                </p14:cNvPr>
                <p14:cNvContentPartPr/>
                <p14:nvPr/>
              </p14:nvContentPartPr>
              <p14:xfrm>
                <a:off x="8916055" y="1776502"/>
                <a:ext cx="119160" cy="108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32F244-374F-15F8-11BD-35500ADE4B9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07055" y="1767862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34C7D61-3944-4CA7-261C-10BE4FC97D98}"/>
                    </a:ext>
                  </a:extLst>
                </p14:cNvPr>
                <p14:cNvContentPartPr/>
                <p14:nvPr/>
              </p14:nvContentPartPr>
              <p14:xfrm>
                <a:off x="8391175" y="1303822"/>
                <a:ext cx="112320" cy="178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34C7D61-3944-4CA7-261C-10BE4FC97D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82535" y="1295182"/>
                  <a:ext cx="12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E6D691-65E9-58BB-5283-4C9B4C856929}"/>
                    </a:ext>
                  </a:extLst>
                </p14:cNvPr>
                <p14:cNvContentPartPr/>
                <p14:nvPr/>
              </p14:nvContentPartPr>
              <p14:xfrm>
                <a:off x="8549575" y="1408582"/>
                <a:ext cx="17280" cy="107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E6D691-65E9-58BB-5283-4C9B4C85692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40935" y="1399942"/>
                  <a:ext cx="3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3636C3C-EF02-8756-C9C8-9ACA1C5F42BF}"/>
                    </a:ext>
                  </a:extLst>
                </p14:cNvPr>
                <p14:cNvContentPartPr/>
                <p14:nvPr/>
              </p14:nvContentPartPr>
              <p14:xfrm>
                <a:off x="8558215" y="1251982"/>
                <a:ext cx="84600" cy="159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3636C3C-EF02-8756-C9C8-9ACA1C5F42B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49575" y="1242982"/>
                  <a:ext cx="10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30A3A6D-3237-3BFC-3F53-53B5956F6BDD}"/>
                    </a:ext>
                  </a:extLst>
                </p14:cNvPr>
                <p14:cNvContentPartPr/>
                <p14:nvPr/>
              </p14:nvContentPartPr>
              <p14:xfrm>
                <a:off x="8598535" y="1216342"/>
                <a:ext cx="183960" cy="127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30A3A6D-3237-3BFC-3F53-53B5956F6B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89895" y="1207342"/>
                  <a:ext cx="20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74B3243-8961-B76A-887B-CF0E12ECFDB6}"/>
                    </a:ext>
                  </a:extLst>
                </p14:cNvPr>
                <p14:cNvContentPartPr/>
                <p14:nvPr/>
              </p14:nvContentPartPr>
              <p14:xfrm>
                <a:off x="8666215" y="1156222"/>
                <a:ext cx="50040" cy="61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74B3243-8961-B76A-887B-CF0E12ECFDB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57575" y="1147582"/>
                  <a:ext cx="67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4B0817B-4455-57D3-D10B-43B06257B8EB}"/>
                    </a:ext>
                  </a:extLst>
                </p14:cNvPr>
                <p14:cNvContentPartPr/>
                <p14:nvPr/>
              </p14:nvContentPartPr>
              <p14:xfrm>
                <a:off x="8833615" y="1276102"/>
                <a:ext cx="79200" cy="73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4B0817B-4455-57D3-D10B-43B06257B8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24615" y="1267102"/>
                  <a:ext cx="96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D908B4E7-6934-7045-D371-3BF4851549B4}"/>
              </a:ext>
            </a:extLst>
          </p:cNvPr>
          <p:cNvGrpSpPr/>
          <p:nvPr/>
        </p:nvGrpSpPr>
        <p:grpSpPr>
          <a:xfrm>
            <a:off x="935575" y="4174822"/>
            <a:ext cx="4606200" cy="2425680"/>
            <a:chOff x="935575" y="4174822"/>
            <a:chExt cx="4606200" cy="24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5ADE74-4648-A449-FE05-C428AB231FF6}"/>
                    </a:ext>
                  </a:extLst>
                </p14:cNvPr>
                <p14:cNvContentPartPr/>
                <p14:nvPr/>
              </p14:nvContentPartPr>
              <p14:xfrm>
                <a:off x="2759695" y="4473982"/>
                <a:ext cx="126360" cy="1492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5ADE74-4648-A449-FE05-C428AB231F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51055" y="4464982"/>
                  <a:ext cx="144000" cy="15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579C65-9BA9-41F0-7A41-1630264F1CE6}"/>
                    </a:ext>
                  </a:extLst>
                </p14:cNvPr>
                <p14:cNvContentPartPr/>
                <p14:nvPr/>
              </p14:nvContentPartPr>
              <p14:xfrm>
                <a:off x="1288375" y="5811382"/>
                <a:ext cx="4090680" cy="123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579C65-9BA9-41F0-7A41-1630264F1CE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79735" y="5802382"/>
                  <a:ext cx="4108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2959CD9-A4BF-15BA-6C32-3B4FBC3383E4}"/>
                    </a:ext>
                  </a:extLst>
                </p14:cNvPr>
                <p14:cNvContentPartPr/>
                <p14:nvPr/>
              </p14:nvContentPartPr>
              <p14:xfrm>
                <a:off x="5407855" y="5706622"/>
                <a:ext cx="133920" cy="216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2959CD9-A4BF-15BA-6C32-3B4FBC3383E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98855" y="5697982"/>
                  <a:ext cx="151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086892D-4D4F-BF7C-28E0-791ACDC280B8}"/>
                    </a:ext>
                  </a:extLst>
                </p14:cNvPr>
                <p14:cNvContentPartPr/>
                <p14:nvPr/>
              </p14:nvContentPartPr>
              <p14:xfrm>
                <a:off x="2738095" y="4305862"/>
                <a:ext cx="201960" cy="248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086892D-4D4F-BF7C-28E0-791ACDC280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29455" y="4296862"/>
                  <a:ext cx="21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077DBD-87DD-E0B0-941C-D4AD44F470C4}"/>
                    </a:ext>
                  </a:extLst>
                </p14:cNvPr>
                <p14:cNvContentPartPr/>
                <p14:nvPr/>
              </p14:nvContentPartPr>
              <p14:xfrm>
                <a:off x="935575" y="4464622"/>
                <a:ext cx="4187160" cy="1423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077DBD-87DD-E0B0-941C-D4AD44F470C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26935" y="4455982"/>
                  <a:ext cx="4204800" cy="14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06024A9-2E58-BC3D-D43D-4DD26106C160}"/>
                    </a:ext>
                  </a:extLst>
                </p14:cNvPr>
                <p14:cNvContentPartPr/>
                <p14:nvPr/>
              </p14:nvContentPartPr>
              <p14:xfrm>
                <a:off x="2354335" y="4214062"/>
                <a:ext cx="101520" cy="297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06024A9-2E58-BC3D-D43D-4DD26106C1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45335" y="4205422"/>
                  <a:ext cx="119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E6DD882-CBF3-6C33-60EB-3114CE5FB447}"/>
                    </a:ext>
                  </a:extLst>
                </p14:cNvPr>
                <p14:cNvContentPartPr/>
                <p14:nvPr/>
              </p14:nvContentPartPr>
              <p14:xfrm>
                <a:off x="2521375" y="4194262"/>
                <a:ext cx="68040" cy="198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E6DD882-CBF3-6C33-60EB-3114CE5FB4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12375" y="4185622"/>
                  <a:ext cx="85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2425698-9766-8D91-7493-5C52BEB81C85}"/>
                    </a:ext>
                  </a:extLst>
                </p14:cNvPr>
                <p14:cNvContentPartPr/>
                <p14:nvPr/>
              </p14:nvContentPartPr>
              <p14:xfrm>
                <a:off x="2615695" y="4245382"/>
                <a:ext cx="135720" cy="156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2425698-9766-8D91-7493-5C52BEB81C8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07055" y="4236742"/>
                  <a:ext cx="15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F691E-035C-9241-7345-B561EB6710B3}"/>
                    </a:ext>
                  </a:extLst>
                </p14:cNvPr>
                <p14:cNvContentPartPr/>
                <p14:nvPr/>
              </p14:nvContentPartPr>
              <p14:xfrm>
                <a:off x="2732335" y="4174822"/>
                <a:ext cx="82440" cy="270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F691E-035C-9241-7345-B561EB6710B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23695" y="4165822"/>
                  <a:ext cx="100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DA9B8CB-DDDF-7984-2D85-78D45159BA1A}"/>
                    </a:ext>
                  </a:extLst>
                </p14:cNvPr>
                <p14:cNvContentPartPr/>
                <p14:nvPr/>
              </p14:nvContentPartPr>
              <p14:xfrm>
                <a:off x="5262775" y="6009742"/>
                <a:ext cx="105480" cy="176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DA9B8CB-DDDF-7984-2D85-78D45159BA1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53775" y="6001102"/>
                  <a:ext cx="123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52D993D-E0DD-3570-B2CF-19FB7796D243}"/>
                    </a:ext>
                  </a:extLst>
                </p14:cNvPr>
                <p14:cNvContentPartPr/>
                <p14:nvPr/>
              </p14:nvContentPartPr>
              <p14:xfrm>
                <a:off x="5260615" y="6069862"/>
                <a:ext cx="140040" cy="36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52D993D-E0DD-3570-B2CF-19FB7796D24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51975" y="6060862"/>
                  <a:ext cx="157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952CFBF-2553-8E6B-B565-C0E92B78ABE2}"/>
                    </a:ext>
                  </a:extLst>
                </p14:cNvPr>
                <p14:cNvContentPartPr/>
                <p14:nvPr/>
              </p14:nvContentPartPr>
              <p14:xfrm>
                <a:off x="1739455" y="5416822"/>
                <a:ext cx="14400" cy="559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952CFBF-2553-8E6B-B565-C0E92B78ABE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730455" y="5408182"/>
                  <a:ext cx="32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E652800-2556-87F7-E1DE-DFA46B2688C1}"/>
                    </a:ext>
                  </a:extLst>
                </p14:cNvPr>
                <p14:cNvContentPartPr/>
                <p14:nvPr/>
              </p14:nvContentPartPr>
              <p14:xfrm>
                <a:off x="1347055" y="5488462"/>
                <a:ext cx="141120" cy="345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E652800-2556-87F7-E1DE-DFA46B2688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338055" y="5479462"/>
                  <a:ext cx="158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0B1B1E7-19D9-B5D6-AC27-565C778C7469}"/>
                    </a:ext>
                  </a:extLst>
                </p14:cNvPr>
                <p14:cNvContentPartPr/>
                <p14:nvPr/>
              </p14:nvContentPartPr>
              <p14:xfrm>
                <a:off x="989575" y="5240422"/>
                <a:ext cx="175320" cy="199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0B1B1E7-19D9-B5D6-AC27-565C778C74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0575" y="5231782"/>
                  <a:ext cx="192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6A832E2-3D35-A17C-04B8-7942BCF0BA90}"/>
                    </a:ext>
                  </a:extLst>
                </p14:cNvPr>
                <p14:cNvContentPartPr/>
                <p14:nvPr/>
              </p14:nvContentPartPr>
              <p14:xfrm>
                <a:off x="1203415" y="5361022"/>
                <a:ext cx="27360" cy="107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6A832E2-3D35-A17C-04B8-7942BCF0BA9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94775" y="5352022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EC25904-5BBF-3D2B-5366-B47F31188600}"/>
                    </a:ext>
                  </a:extLst>
                </p14:cNvPr>
                <p14:cNvContentPartPr/>
                <p14:nvPr/>
              </p14:nvContentPartPr>
              <p14:xfrm>
                <a:off x="1230775" y="5140702"/>
                <a:ext cx="77760" cy="230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EC25904-5BBF-3D2B-5366-B47F311886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22135" y="5131702"/>
                  <a:ext cx="95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B73966-DD73-89B3-1FDC-086234B647FE}"/>
                    </a:ext>
                  </a:extLst>
                </p14:cNvPr>
                <p14:cNvContentPartPr/>
                <p14:nvPr/>
              </p14:nvContentPartPr>
              <p14:xfrm>
                <a:off x="1341295" y="5047822"/>
                <a:ext cx="140400" cy="253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B73966-DD73-89B3-1FDC-086234B647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32295" y="5038822"/>
                  <a:ext cx="158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F222AFD-AF4B-B6B6-D085-F81604C4C47B}"/>
                    </a:ext>
                  </a:extLst>
                </p14:cNvPr>
                <p14:cNvContentPartPr/>
                <p14:nvPr/>
              </p14:nvContentPartPr>
              <p14:xfrm>
                <a:off x="1550455" y="5190022"/>
                <a:ext cx="52920" cy="70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F222AFD-AF4B-B6B6-D085-F81604C4C4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41455" y="5181382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7CD7A2B-6393-354B-EFB6-BFB3A4231F29}"/>
                    </a:ext>
                  </a:extLst>
                </p14:cNvPr>
                <p14:cNvContentPartPr/>
                <p14:nvPr/>
              </p14:nvContentPartPr>
              <p14:xfrm>
                <a:off x="4349455" y="5481622"/>
                <a:ext cx="71280" cy="489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7CD7A2B-6393-354B-EFB6-BFB3A4231F2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40815" y="5472982"/>
                  <a:ext cx="88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ACAEC4C-DE0B-FCBD-D462-CAC154D8D45F}"/>
                    </a:ext>
                  </a:extLst>
                </p14:cNvPr>
                <p14:cNvContentPartPr/>
                <p14:nvPr/>
              </p14:nvContentPartPr>
              <p14:xfrm>
                <a:off x="4628095" y="5525182"/>
                <a:ext cx="328680" cy="274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ACAEC4C-DE0B-FCBD-D462-CAC154D8D45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19095" y="5516182"/>
                  <a:ext cx="346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BA5D7E6-1D6B-F69A-1115-A047E5C090C3}"/>
                    </a:ext>
                  </a:extLst>
                </p14:cNvPr>
                <p14:cNvContentPartPr/>
                <p14:nvPr/>
              </p14:nvContentPartPr>
              <p14:xfrm>
                <a:off x="4588855" y="5690782"/>
                <a:ext cx="136080" cy="112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BA5D7E6-1D6B-F69A-1115-A047E5C090C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80215" y="5682142"/>
                  <a:ext cx="15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DDEFDF8-E4D6-42D7-2613-697A49C70D5D}"/>
                    </a:ext>
                  </a:extLst>
                </p14:cNvPr>
                <p14:cNvContentPartPr/>
                <p14:nvPr/>
              </p14:nvContentPartPr>
              <p14:xfrm>
                <a:off x="4874335" y="5288662"/>
                <a:ext cx="106200" cy="1904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DDEFDF8-E4D6-42D7-2613-697A49C70D5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65335" y="5280022"/>
                  <a:ext cx="123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4F9FB8C-9BDD-7832-3928-2FA2FF505F24}"/>
                    </a:ext>
                  </a:extLst>
                </p14:cNvPr>
                <p14:cNvContentPartPr/>
                <p14:nvPr/>
              </p14:nvContentPartPr>
              <p14:xfrm>
                <a:off x="5029135" y="5421862"/>
                <a:ext cx="16920" cy="9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4F9FB8C-9BDD-7832-3928-2FA2FF505F2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20135" y="5412862"/>
                  <a:ext cx="34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4D20C4A-A547-24D7-3E12-3EDFF3996E26}"/>
                    </a:ext>
                  </a:extLst>
                </p14:cNvPr>
                <p14:cNvContentPartPr/>
                <p14:nvPr/>
              </p14:nvContentPartPr>
              <p14:xfrm>
                <a:off x="5109055" y="5250862"/>
                <a:ext cx="154080" cy="181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4D20C4A-A547-24D7-3E12-3EDFF3996E2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0055" y="5242222"/>
                  <a:ext cx="17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28DEFC7-A0B7-2157-87B0-D65CC9200129}"/>
                    </a:ext>
                  </a:extLst>
                </p14:cNvPr>
                <p14:cNvContentPartPr/>
                <p14:nvPr/>
              </p14:nvContentPartPr>
              <p14:xfrm>
                <a:off x="5250175" y="5161582"/>
                <a:ext cx="137160" cy="230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28DEFC7-A0B7-2157-87B0-D65CC920012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41535" y="5152942"/>
                  <a:ext cx="154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B06EB69-C7DC-3B2D-64CB-CE5EBA55F825}"/>
                    </a:ext>
                  </a:extLst>
                </p14:cNvPr>
                <p14:cNvContentPartPr/>
                <p14:nvPr/>
              </p14:nvContentPartPr>
              <p14:xfrm>
                <a:off x="5415415" y="5310622"/>
                <a:ext cx="92160" cy="82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B06EB69-C7DC-3B2D-64CB-CE5EBA55F8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06775" y="5301982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7CD2157-2AB9-7C5A-F274-6A1FD9C96CF8}"/>
                    </a:ext>
                  </a:extLst>
                </p14:cNvPr>
                <p14:cNvContentPartPr/>
                <p14:nvPr/>
              </p14:nvContentPartPr>
              <p14:xfrm>
                <a:off x="4275655" y="6171022"/>
                <a:ext cx="134280" cy="155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7CD2157-2AB9-7C5A-F274-6A1FD9C96CF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67015" y="6162382"/>
                  <a:ext cx="15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89904E-179B-E082-906E-8ED82CBC99A2}"/>
                    </a:ext>
                  </a:extLst>
                </p14:cNvPr>
                <p14:cNvContentPartPr/>
                <p14:nvPr/>
              </p14:nvContentPartPr>
              <p14:xfrm>
                <a:off x="4286455" y="6225742"/>
                <a:ext cx="132480" cy="27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89904E-179B-E082-906E-8ED82CBC99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77815" y="6216742"/>
                  <a:ext cx="150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574A8B9-3A08-1944-3A69-652355363C08}"/>
                    </a:ext>
                  </a:extLst>
                </p14:cNvPr>
                <p14:cNvContentPartPr/>
                <p14:nvPr/>
              </p14:nvContentPartPr>
              <p14:xfrm>
                <a:off x="4476895" y="6210262"/>
                <a:ext cx="22680" cy="115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574A8B9-3A08-1944-3A69-652355363C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68255" y="6201262"/>
                  <a:ext cx="4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58C8F4-2DD1-FD32-5D7A-60851A2C770C}"/>
                    </a:ext>
                  </a:extLst>
                </p14:cNvPr>
                <p14:cNvContentPartPr/>
                <p14:nvPr/>
              </p14:nvContentPartPr>
              <p14:xfrm>
                <a:off x="4441255" y="6262822"/>
                <a:ext cx="85320" cy="54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58C8F4-2DD1-FD32-5D7A-60851A2C770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32615" y="6253822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4B6936-D978-8687-CD1C-A440FC1A1FDD}"/>
                    </a:ext>
                  </a:extLst>
                </p14:cNvPr>
                <p14:cNvContentPartPr/>
                <p14:nvPr/>
              </p14:nvContentPartPr>
              <p14:xfrm>
                <a:off x="4531975" y="6197662"/>
                <a:ext cx="60480" cy="122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4B6936-D978-8687-CD1C-A440FC1A1FD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22975" y="6189022"/>
                  <a:ext cx="78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401889-BA10-EDB6-43CA-51DC08738575}"/>
                    </a:ext>
                  </a:extLst>
                </p14:cNvPr>
                <p14:cNvContentPartPr/>
                <p14:nvPr/>
              </p14:nvContentPartPr>
              <p14:xfrm>
                <a:off x="4631335" y="6247702"/>
                <a:ext cx="54360" cy="62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401889-BA10-EDB6-43CA-51DC087385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22695" y="6239062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B00F9F-09C9-FF8D-FDC2-9BEDA941AEFE}"/>
                    </a:ext>
                  </a:extLst>
                </p14:cNvPr>
                <p14:cNvContentPartPr/>
                <p14:nvPr/>
              </p14:nvContentPartPr>
              <p14:xfrm>
                <a:off x="4705495" y="6220702"/>
                <a:ext cx="76680" cy="75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B00F9F-09C9-FF8D-FDC2-9BEDA941AE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96495" y="6211702"/>
                  <a:ext cx="94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E8B566D-430F-A66D-1F4C-A27ED50A2DC0}"/>
                    </a:ext>
                  </a:extLst>
                </p14:cNvPr>
                <p14:cNvContentPartPr/>
                <p14:nvPr/>
              </p14:nvContentPartPr>
              <p14:xfrm>
                <a:off x="4363495" y="6480982"/>
                <a:ext cx="125280" cy="24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E8B566D-430F-A66D-1F4C-A27ED50A2DC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54495" y="6472342"/>
                  <a:ext cx="14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0CD3C71-D868-A119-A1E2-4275B280A79E}"/>
                    </a:ext>
                  </a:extLst>
                </p14:cNvPr>
                <p14:cNvContentPartPr/>
                <p14:nvPr/>
              </p14:nvContentPartPr>
              <p14:xfrm>
                <a:off x="4382575" y="6311062"/>
                <a:ext cx="619200" cy="289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0CD3C71-D868-A119-A1E2-4275B280A79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73580" y="6302062"/>
                  <a:ext cx="63683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ADB14FC-D985-E72D-D98E-FA78DE15B0A6}"/>
              </a:ext>
            </a:extLst>
          </p:cNvPr>
          <p:cNvGrpSpPr/>
          <p:nvPr/>
        </p:nvGrpSpPr>
        <p:grpSpPr>
          <a:xfrm>
            <a:off x="188575" y="3224422"/>
            <a:ext cx="299160" cy="699840"/>
            <a:chOff x="188575" y="3224422"/>
            <a:chExt cx="29916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034502D-E7DB-684E-C85B-D96164ED6F31}"/>
                    </a:ext>
                  </a:extLst>
                </p14:cNvPr>
                <p14:cNvContentPartPr/>
                <p14:nvPr/>
              </p14:nvContentPartPr>
              <p14:xfrm>
                <a:off x="188575" y="3367342"/>
                <a:ext cx="177480" cy="326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034502D-E7DB-684E-C85B-D96164ED6F3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79935" y="3358342"/>
                  <a:ext cx="195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C2F687A-2B21-331F-3A38-2531D08807FA}"/>
                    </a:ext>
                  </a:extLst>
                </p14:cNvPr>
                <p14:cNvContentPartPr/>
                <p14:nvPr/>
              </p14:nvContentPartPr>
              <p14:xfrm>
                <a:off x="299095" y="3224422"/>
                <a:ext cx="188640" cy="699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C2F687A-2B21-331F-3A38-2531D08807F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0095" y="3215782"/>
                  <a:ext cx="206280" cy="71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C383CF3-F491-E4E7-56B2-AD4430E8BB27}"/>
                  </a:ext>
                </a:extLst>
              </p14:cNvPr>
              <p14:cNvContentPartPr/>
              <p14:nvPr/>
            </p14:nvContentPartPr>
            <p14:xfrm>
              <a:off x="4319575" y="5380102"/>
              <a:ext cx="74520" cy="646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C383CF3-F491-E4E7-56B2-AD4430E8BB2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310575" y="5371462"/>
                <a:ext cx="9216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375395C-0357-D416-0712-ED3FFAD77F64}"/>
                  </a:ext>
                </a:extLst>
              </p14:cNvPr>
              <p14:cNvContentPartPr/>
              <p14:nvPr/>
            </p14:nvContentPartPr>
            <p14:xfrm>
              <a:off x="4401295" y="5494222"/>
              <a:ext cx="42480" cy="476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375395C-0357-D416-0712-ED3FFAD77F64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392655" y="5485222"/>
                <a:ext cx="6012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AD54E2EA-293F-ACC5-3B16-5D875C612807}"/>
              </a:ext>
            </a:extLst>
          </p:cNvPr>
          <p:cNvGrpSpPr/>
          <p:nvPr/>
        </p:nvGrpSpPr>
        <p:grpSpPr>
          <a:xfrm>
            <a:off x="682855" y="3421342"/>
            <a:ext cx="330120" cy="211320"/>
            <a:chOff x="682855" y="3421342"/>
            <a:chExt cx="3301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0FD5758-6060-330F-DF98-9C5B12276DF0}"/>
                    </a:ext>
                  </a:extLst>
                </p14:cNvPr>
                <p14:cNvContentPartPr/>
                <p14:nvPr/>
              </p14:nvContentPartPr>
              <p14:xfrm>
                <a:off x="1003255" y="3443662"/>
                <a:ext cx="9720" cy="14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0FD5758-6060-330F-DF98-9C5B12276D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4615" y="3434662"/>
                  <a:ext cx="27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ACD5D0A-A51A-FC4A-4740-29F3893C51C6}"/>
                    </a:ext>
                  </a:extLst>
                </p14:cNvPr>
                <p14:cNvContentPartPr/>
                <p14:nvPr/>
              </p14:nvContentPartPr>
              <p14:xfrm>
                <a:off x="682855" y="3473902"/>
                <a:ext cx="177840" cy="14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ACD5D0A-A51A-FC4A-4740-29F3893C51C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4215" y="3465262"/>
                  <a:ext cx="19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82B2A2-972B-B68A-4CC6-0994976D20FF}"/>
                    </a:ext>
                  </a:extLst>
                </p14:cNvPr>
                <p14:cNvContentPartPr/>
                <p14:nvPr/>
              </p14:nvContentPartPr>
              <p14:xfrm>
                <a:off x="715255" y="3541222"/>
                <a:ext cx="136440" cy="43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82B2A2-972B-B68A-4CC6-0994976D20F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615" y="3532222"/>
                  <a:ext cx="154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EA442B3-6E0A-ED44-285C-8BE23EB1C166}"/>
                    </a:ext>
                  </a:extLst>
                </p14:cNvPr>
                <p14:cNvContentPartPr/>
                <p14:nvPr/>
              </p14:nvContentPartPr>
              <p14:xfrm>
                <a:off x="909295" y="3421342"/>
                <a:ext cx="69840" cy="211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EA442B3-6E0A-ED44-285C-8BE23EB1C1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0655" y="3412702"/>
                  <a:ext cx="874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ABF7E227-8F65-E6B1-9150-AF5360CE78C8}"/>
              </a:ext>
            </a:extLst>
          </p:cNvPr>
          <p:cNvGrpSpPr/>
          <p:nvPr/>
        </p:nvGrpSpPr>
        <p:grpSpPr>
          <a:xfrm>
            <a:off x="1184335" y="3417742"/>
            <a:ext cx="683640" cy="167040"/>
            <a:chOff x="1184335" y="3417742"/>
            <a:chExt cx="68364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30B6708-EE60-DE30-F7E3-F8648F600E3E}"/>
                    </a:ext>
                  </a:extLst>
                </p14:cNvPr>
                <p14:cNvContentPartPr/>
                <p14:nvPr/>
              </p14:nvContentPartPr>
              <p14:xfrm>
                <a:off x="1184335" y="3417742"/>
                <a:ext cx="213480" cy="167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30B6708-EE60-DE30-F7E3-F8648F600E3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75695" y="3409102"/>
                  <a:ext cx="23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E2CE8B-F001-32D9-42BB-96A62226D5C6}"/>
                    </a:ext>
                  </a:extLst>
                </p14:cNvPr>
                <p14:cNvContentPartPr/>
                <p14:nvPr/>
              </p14:nvContentPartPr>
              <p14:xfrm>
                <a:off x="1465495" y="3449062"/>
                <a:ext cx="289800" cy="116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E2CE8B-F001-32D9-42BB-96A62226D5C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56855" y="3440422"/>
                  <a:ext cx="307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838971D-CC71-7669-8353-97B129912B9C}"/>
                    </a:ext>
                  </a:extLst>
                </p14:cNvPr>
                <p14:cNvContentPartPr/>
                <p14:nvPr/>
              </p14:nvContentPartPr>
              <p14:xfrm>
                <a:off x="1785895" y="3496222"/>
                <a:ext cx="82080" cy="57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838971D-CC71-7669-8353-97B129912B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777255" y="3487222"/>
                  <a:ext cx="997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E9640D8E-202D-8C8B-05F2-E4BF903FCBDA}"/>
              </a:ext>
            </a:extLst>
          </p:cNvPr>
          <p:cNvGrpSpPr/>
          <p:nvPr/>
        </p:nvGrpSpPr>
        <p:grpSpPr>
          <a:xfrm>
            <a:off x="2128255" y="3323422"/>
            <a:ext cx="259200" cy="275760"/>
            <a:chOff x="2128255" y="3323422"/>
            <a:chExt cx="25920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9965EA2-915B-3E6B-98F2-83BAB6B2DBF1}"/>
                    </a:ext>
                  </a:extLst>
                </p14:cNvPr>
                <p14:cNvContentPartPr/>
                <p14:nvPr/>
              </p14:nvContentPartPr>
              <p14:xfrm>
                <a:off x="2128255" y="3468502"/>
                <a:ext cx="23400" cy="84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9965EA2-915B-3E6B-98F2-83BAB6B2DBF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19255" y="3459502"/>
                  <a:ext cx="4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90F4A90-5539-D61E-00A4-F7F8B64865A8}"/>
                    </a:ext>
                  </a:extLst>
                </p14:cNvPr>
                <p14:cNvContentPartPr/>
                <p14:nvPr/>
              </p14:nvContentPartPr>
              <p14:xfrm>
                <a:off x="2129695" y="3418822"/>
                <a:ext cx="10080" cy="9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90F4A90-5539-D61E-00A4-F7F8B64865A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121055" y="340982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B88FDA5-CFD8-EAB5-E7F2-9909F03EFA8F}"/>
                    </a:ext>
                  </a:extLst>
                </p14:cNvPr>
                <p14:cNvContentPartPr/>
                <p14:nvPr/>
              </p14:nvContentPartPr>
              <p14:xfrm>
                <a:off x="2204215" y="3323422"/>
                <a:ext cx="183240" cy="275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B88FDA5-CFD8-EAB5-E7F2-9909F03EFA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195215" y="3314422"/>
                  <a:ext cx="2008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9417D793-44BB-0EC9-8FB3-3A0048C8FA8E}"/>
              </a:ext>
            </a:extLst>
          </p:cNvPr>
          <p:cNvGrpSpPr/>
          <p:nvPr/>
        </p:nvGrpSpPr>
        <p:grpSpPr>
          <a:xfrm>
            <a:off x="2661775" y="3411622"/>
            <a:ext cx="697320" cy="307440"/>
            <a:chOff x="2661775" y="3411622"/>
            <a:chExt cx="69732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88DD45-D102-842F-4AE2-B2939C04F75F}"/>
                    </a:ext>
                  </a:extLst>
                </p14:cNvPr>
                <p14:cNvContentPartPr/>
                <p14:nvPr/>
              </p14:nvContentPartPr>
              <p14:xfrm>
                <a:off x="2679415" y="3411622"/>
                <a:ext cx="117360" cy="191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88DD45-D102-842F-4AE2-B2939C04F75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70415" y="3402622"/>
                  <a:ext cx="135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84F36FF-83B7-C106-C2A6-3C6527A10C78}"/>
                    </a:ext>
                  </a:extLst>
                </p14:cNvPr>
                <p14:cNvContentPartPr/>
                <p14:nvPr/>
              </p14:nvContentPartPr>
              <p14:xfrm>
                <a:off x="2661775" y="3495862"/>
                <a:ext cx="125640" cy="11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84F36FF-83B7-C106-C2A6-3C6527A10C7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652775" y="3486862"/>
                  <a:ext cx="14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9CF09F2-6621-FFCA-4442-AD4FE07FD9B3}"/>
                    </a:ext>
                  </a:extLst>
                </p14:cNvPr>
                <p14:cNvContentPartPr/>
                <p14:nvPr/>
              </p14:nvContentPartPr>
              <p14:xfrm>
                <a:off x="2856895" y="3498382"/>
                <a:ext cx="73800" cy="114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9CF09F2-6621-FFCA-4442-AD4FE07FD9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47895" y="3489742"/>
                  <a:ext cx="91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55EE07E-46A9-3896-0547-525AEF08B7E5}"/>
                    </a:ext>
                  </a:extLst>
                </p14:cNvPr>
                <p14:cNvContentPartPr/>
                <p14:nvPr/>
              </p14:nvContentPartPr>
              <p14:xfrm>
                <a:off x="2999455" y="3518902"/>
                <a:ext cx="137160" cy="64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55EE07E-46A9-3896-0547-525AEF08B7E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90815" y="3510262"/>
                  <a:ext cx="15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7E57E18-14B5-520A-EC92-CC3C5938B009}"/>
                    </a:ext>
                  </a:extLst>
                </p14:cNvPr>
                <p14:cNvContentPartPr/>
                <p14:nvPr/>
              </p14:nvContentPartPr>
              <p14:xfrm>
                <a:off x="3251095" y="3503062"/>
                <a:ext cx="108000" cy="216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7E57E18-14B5-520A-EC92-CC3C5938B0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42095" y="3494062"/>
                  <a:ext cx="1256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B14AF0AA-680B-8990-06F5-873367D660F6}"/>
              </a:ext>
            </a:extLst>
          </p:cNvPr>
          <p:cNvGrpSpPr/>
          <p:nvPr/>
        </p:nvGrpSpPr>
        <p:grpSpPr>
          <a:xfrm>
            <a:off x="3531175" y="3494062"/>
            <a:ext cx="123840" cy="94320"/>
            <a:chOff x="3531175" y="3494062"/>
            <a:chExt cx="12384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B976FF0-5566-6322-AB68-81667DAF3B3D}"/>
                    </a:ext>
                  </a:extLst>
                </p14:cNvPr>
                <p14:cNvContentPartPr/>
                <p14:nvPr/>
              </p14:nvContentPartPr>
              <p14:xfrm>
                <a:off x="3559615" y="3494062"/>
                <a:ext cx="92160" cy="6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B976FF0-5566-6322-AB68-81667DAF3B3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550615" y="3485422"/>
                  <a:ext cx="10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4A25CC4-96A3-A221-11BE-5E1F87816016}"/>
                    </a:ext>
                  </a:extLst>
                </p14:cNvPr>
                <p14:cNvContentPartPr/>
                <p14:nvPr/>
              </p14:nvContentPartPr>
              <p14:xfrm>
                <a:off x="3531175" y="3540502"/>
                <a:ext cx="123840" cy="47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4A25CC4-96A3-A221-11BE-5E1F8781601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22175" y="3531862"/>
                  <a:ext cx="1414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AE0D7BC2-F3EC-8BED-0472-BCEB637660BB}"/>
              </a:ext>
            </a:extLst>
          </p:cNvPr>
          <p:cNvGrpSpPr/>
          <p:nvPr/>
        </p:nvGrpSpPr>
        <p:grpSpPr>
          <a:xfrm>
            <a:off x="3828535" y="3396502"/>
            <a:ext cx="634320" cy="288360"/>
            <a:chOff x="3828535" y="3396502"/>
            <a:chExt cx="6343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AC4769-BEDC-0974-26FD-AE715DC0F010}"/>
                    </a:ext>
                  </a:extLst>
                </p14:cNvPr>
                <p14:cNvContentPartPr/>
                <p14:nvPr/>
              </p14:nvContentPartPr>
              <p14:xfrm>
                <a:off x="3828535" y="3396502"/>
                <a:ext cx="176760" cy="216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AC4769-BEDC-0974-26FD-AE715DC0F0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19535" y="3387502"/>
                  <a:ext cx="194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90F1CF6-091B-AF0E-6B67-0BA40C9330B9}"/>
                    </a:ext>
                  </a:extLst>
                </p14:cNvPr>
                <p14:cNvContentPartPr/>
                <p14:nvPr/>
              </p14:nvContentPartPr>
              <p14:xfrm>
                <a:off x="4078735" y="3491542"/>
                <a:ext cx="12600" cy="193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90F1CF6-091B-AF0E-6B67-0BA40C9330B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069735" y="3482902"/>
                  <a:ext cx="3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6C42577-4965-5183-666B-E10DBAE17F24}"/>
                    </a:ext>
                  </a:extLst>
                </p14:cNvPr>
                <p14:cNvContentPartPr/>
                <p14:nvPr/>
              </p14:nvContentPartPr>
              <p14:xfrm>
                <a:off x="4057495" y="3573622"/>
                <a:ext cx="65520" cy="32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6C42577-4965-5183-666B-E10DBAE17F2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48495" y="3564622"/>
                  <a:ext cx="83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AD1D9F6-AD0A-5BF1-ED64-C9FD53878EE2}"/>
                    </a:ext>
                  </a:extLst>
                </p14:cNvPr>
                <p14:cNvContentPartPr/>
                <p14:nvPr/>
              </p14:nvContentPartPr>
              <p14:xfrm>
                <a:off x="4146055" y="3469222"/>
                <a:ext cx="78840" cy="182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AD1D9F6-AD0A-5BF1-ED64-C9FD53878EE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37415" y="3460582"/>
                  <a:ext cx="96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FF68760-D1FD-1B61-7E72-658BE3B0D2EB}"/>
                    </a:ext>
                  </a:extLst>
                </p14:cNvPr>
                <p14:cNvContentPartPr/>
                <p14:nvPr/>
              </p14:nvContentPartPr>
              <p14:xfrm>
                <a:off x="4269535" y="3522502"/>
                <a:ext cx="73440" cy="151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FF68760-D1FD-1B61-7E72-658BE3B0D2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60895" y="3513502"/>
                  <a:ext cx="9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3205C34-FF35-DC5F-74FA-2430C265447F}"/>
                    </a:ext>
                  </a:extLst>
                </p14:cNvPr>
                <p14:cNvContentPartPr/>
                <p14:nvPr/>
              </p14:nvContentPartPr>
              <p14:xfrm>
                <a:off x="4391935" y="3554902"/>
                <a:ext cx="70920" cy="88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3205C34-FF35-DC5F-74FA-2430C265447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383295" y="3546262"/>
                  <a:ext cx="885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54EE430-7992-AE42-6F68-865574C8709C}"/>
                  </a:ext>
                </a:extLst>
              </p14:cNvPr>
              <p14:cNvContentPartPr/>
              <p14:nvPr/>
            </p14:nvContentPartPr>
            <p14:xfrm>
              <a:off x="2690575" y="3815182"/>
              <a:ext cx="1577520" cy="1310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54EE430-7992-AE42-6F68-865574C8709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681575" y="3806182"/>
                <a:ext cx="15951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uppieren 313">
            <a:extLst>
              <a:ext uri="{FF2B5EF4-FFF2-40B4-BE49-F238E27FC236}">
                <a16:creationId xmlns:a16="http://schemas.microsoft.com/office/drawing/2014/main" id="{DD81024A-34CE-7D97-FC99-714519862DA0}"/>
              </a:ext>
            </a:extLst>
          </p:cNvPr>
          <p:cNvGrpSpPr/>
          <p:nvPr/>
        </p:nvGrpSpPr>
        <p:grpSpPr>
          <a:xfrm>
            <a:off x="4519735" y="3857662"/>
            <a:ext cx="273240" cy="144720"/>
            <a:chOff x="4519735" y="3857662"/>
            <a:chExt cx="27324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86D5AE7-2E3E-ECEA-C4A3-3DF8E160FD0E}"/>
                    </a:ext>
                  </a:extLst>
                </p14:cNvPr>
                <p14:cNvContentPartPr/>
                <p14:nvPr/>
              </p14:nvContentPartPr>
              <p14:xfrm>
                <a:off x="4519735" y="3924622"/>
                <a:ext cx="163800" cy="122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86D5AE7-2E3E-ECEA-C4A3-3DF8E160FD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511095" y="3915622"/>
                  <a:ext cx="181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5060757-3D73-BA20-0F80-7971F3D620B5}"/>
                    </a:ext>
                  </a:extLst>
                </p14:cNvPr>
                <p14:cNvContentPartPr/>
                <p14:nvPr/>
              </p14:nvContentPartPr>
              <p14:xfrm>
                <a:off x="4558975" y="3857662"/>
                <a:ext cx="234000" cy="144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5060757-3D73-BA20-0F80-7971F3D620B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550335" y="3848662"/>
                  <a:ext cx="2516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01A03553-C8C6-4475-7D18-08715586AD3E}"/>
              </a:ext>
            </a:extLst>
          </p:cNvPr>
          <p:cNvGrpSpPr/>
          <p:nvPr/>
        </p:nvGrpSpPr>
        <p:grpSpPr>
          <a:xfrm>
            <a:off x="5062615" y="3620062"/>
            <a:ext cx="1134000" cy="312840"/>
            <a:chOff x="5062615" y="3620062"/>
            <a:chExt cx="113400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CF1EA51-B571-1279-79F7-B5A14D417153}"/>
                    </a:ext>
                  </a:extLst>
                </p14:cNvPr>
                <p14:cNvContentPartPr/>
                <p14:nvPr/>
              </p14:nvContentPartPr>
              <p14:xfrm>
                <a:off x="5117335" y="3710062"/>
                <a:ext cx="108720" cy="176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CF1EA51-B571-1279-79F7-B5A14D41715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08335" y="3701422"/>
                  <a:ext cx="12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7109C79-636A-F136-11C6-60C8FE57DA2F}"/>
                    </a:ext>
                  </a:extLst>
                </p14:cNvPr>
                <p14:cNvContentPartPr/>
                <p14:nvPr/>
              </p14:nvContentPartPr>
              <p14:xfrm>
                <a:off x="5127055" y="3738142"/>
                <a:ext cx="113400" cy="114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7109C79-636A-F136-11C6-60C8FE57DA2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18415" y="3729502"/>
                  <a:ext cx="131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C81D8E3-4837-4605-573B-EC8D30DA9070}"/>
                    </a:ext>
                  </a:extLst>
                </p14:cNvPr>
                <p14:cNvContentPartPr/>
                <p14:nvPr/>
              </p14:nvContentPartPr>
              <p14:xfrm>
                <a:off x="5062615" y="3620062"/>
                <a:ext cx="152640" cy="20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C81D8E3-4837-4605-573B-EC8D30DA907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053615" y="3611062"/>
                  <a:ext cx="17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3813E3-5445-FF0D-4967-4E65C260E531}"/>
                    </a:ext>
                  </a:extLst>
                </p14:cNvPr>
                <p14:cNvContentPartPr/>
                <p14:nvPr/>
              </p14:nvContentPartPr>
              <p14:xfrm>
                <a:off x="5398135" y="3747862"/>
                <a:ext cx="97200" cy="12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3813E3-5445-FF0D-4967-4E65C260E53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89135" y="3739222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496A885-462E-33E1-C3B0-E926E7BD4EF9}"/>
                    </a:ext>
                  </a:extLst>
                </p14:cNvPr>
                <p14:cNvContentPartPr/>
                <p14:nvPr/>
              </p14:nvContentPartPr>
              <p14:xfrm>
                <a:off x="5643655" y="3653542"/>
                <a:ext cx="90720" cy="178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496A885-462E-33E1-C3B0-E926E7BD4EF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34655" y="3644902"/>
                  <a:ext cx="108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A39952C-478C-DADF-F9CC-E506B3EE47CE}"/>
                    </a:ext>
                  </a:extLst>
                </p14:cNvPr>
                <p14:cNvContentPartPr/>
                <p14:nvPr/>
              </p14:nvContentPartPr>
              <p14:xfrm>
                <a:off x="5685775" y="3665062"/>
                <a:ext cx="92880" cy="13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A39952C-478C-DADF-F9CC-E506B3EE47C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677135" y="3656062"/>
                  <a:ext cx="11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C0916D3-E536-D151-FE38-C168F4D763F1}"/>
                    </a:ext>
                  </a:extLst>
                </p14:cNvPr>
                <p14:cNvContentPartPr/>
                <p14:nvPr/>
              </p14:nvContentPartPr>
              <p14:xfrm>
                <a:off x="5791255" y="3632302"/>
                <a:ext cx="167040" cy="176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C0916D3-E536-D151-FE38-C168F4D763F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82255" y="3623662"/>
                  <a:ext cx="184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2BEA22F-743D-2ADC-A7C1-EBE67D7A6E22}"/>
                    </a:ext>
                  </a:extLst>
                </p14:cNvPr>
                <p14:cNvContentPartPr/>
                <p14:nvPr/>
              </p14:nvContentPartPr>
              <p14:xfrm>
                <a:off x="5961175" y="3640222"/>
                <a:ext cx="89640" cy="108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2BEA22F-743D-2ADC-A7C1-EBE67D7A6E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952175" y="3631222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BEF173-4E9A-E9B0-A716-41004A1B91E2}"/>
                    </a:ext>
                  </a:extLst>
                </p14:cNvPr>
                <p14:cNvContentPartPr/>
                <p14:nvPr/>
              </p14:nvContentPartPr>
              <p14:xfrm>
                <a:off x="5139655" y="3786022"/>
                <a:ext cx="1056960" cy="146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BEF173-4E9A-E9B0-A716-41004A1B91E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31015" y="3777382"/>
                  <a:ext cx="10746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FE45414A-2651-075D-69B0-3793E3F31FC0}"/>
              </a:ext>
            </a:extLst>
          </p:cNvPr>
          <p:cNvGrpSpPr/>
          <p:nvPr/>
        </p:nvGrpSpPr>
        <p:grpSpPr>
          <a:xfrm>
            <a:off x="5339095" y="3984742"/>
            <a:ext cx="515520" cy="273600"/>
            <a:chOff x="5339095" y="3984742"/>
            <a:chExt cx="5155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83F88F9-BA5C-A20D-A67A-B9FBC459650C}"/>
                    </a:ext>
                  </a:extLst>
                </p14:cNvPr>
                <p14:cNvContentPartPr/>
                <p14:nvPr/>
              </p14:nvContentPartPr>
              <p14:xfrm>
                <a:off x="5339095" y="4111822"/>
                <a:ext cx="111600" cy="146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83F88F9-BA5C-A20D-A67A-B9FBC459650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30455" y="4103182"/>
                  <a:ext cx="12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EDC0812-68C5-0DE5-9B6A-80A24C035274}"/>
                    </a:ext>
                  </a:extLst>
                </p14:cNvPr>
                <p14:cNvContentPartPr/>
                <p14:nvPr/>
              </p14:nvContentPartPr>
              <p14:xfrm>
                <a:off x="5559415" y="4096342"/>
                <a:ext cx="68040" cy="122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EDC0812-68C5-0DE5-9B6A-80A24C03527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50415" y="4087342"/>
                  <a:ext cx="85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45C23D7-A6B3-C12A-A238-4BCBC0266E1B}"/>
                    </a:ext>
                  </a:extLst>
                </p14:cNvPr>
                <p14:cNvContentPartPr/>
                <p14:nvPr/>
              </p14:nvContentPartPr>
              <p14:xfrm>
                <a:off x="5692975" y="4162222"/>
                <a:ext cx="2880" cy="946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45C23D7-A6B3-C12A-A238-4BCBC0266E1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84335" y="4153582"/>
                  <a:ext cx="2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F8F73C0-D3A2-6F6D-01CD-5AFDACA37580}"/>
                    </a:ext>
                  </a:extLst>
                </p14:cNvPr>
                <p14:cNvContentPartPr/>
                <p14:nvPr/>
              </p14:nvContentPartPr>
              <p14:xfrm>
                <a:off x="5776135" y="4044502"/>
                <a:ext cx="77400" cy="142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F8F73C0-D3A2-6F6D-01CD-5AFDACA3758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67135" y="4035862"/>
                  <a:ext cx="9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6BA037C-FA8E-948C-D4B5-AD7ED618B168}"/>
                    </a:ext>
                  </a:extLst>
                </p14:cNvPr>
                <p14:cNvContentPartPr/>
                <p14:nvPr/>
              </p14:nvContentPartPr>
              <p14:xfrm>
                <a:off x="5680735" y="3984742"/>
                <a:ext cx="173880" cy="30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6BA037C-FA8E-948C-D4B5-AD7ED618B16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672095" y="3976102"/>
                  <a:ext cx="1915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92A1F06F-0092-4233-A276-CC0AE0A64F42}"/>
                  </a:ext>
                </a:extLst>
              </p14:cNvPr>
              <p14:cNvContentPartPr/>
              <p14:nvPr/>
            </p14:nvContentPartPr>
            <p14:xfrm>
              <a:off x="5692255" y="4616902"/>
              <a:ext cx="179280" cy="169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92A1F06F-0092-4233-A276-CC0AE0A64F4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683255" y="4607902"/>
                <a:ext cx="196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C0324CE9-23E8-9F4E-F6A7-E921139ACECF}"/>
                  </a:ext>
                </a:extLst>
              </p14:cNvPr>
              <p14:cNvContentPartPr/>
              <p14:nvPr/>
            </p14:nvContentPartPr>
            <p14:xfrm>
              <a:off x="5723935" y="4664782"/>
              <a:ext cx="134640" cy="255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C0324CE9-23E8-9F4E-F6A7-E921139ACECF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5715295" y="4656142"/>
                <a:ext cx="152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BC4E3D1E-C48E-73F1-6F2A-34A62E8DD786}"/>
                  </a:ext>
                </a:extLst>
              </p14:cNvPr>
              <p14:cNvContentPartPr/>
              <p14:nvPr/>
            </p14:nvContentPartPr>
            <p14:xfrm>
              <a:off x="5890255" y="4531222"/>
              <a:ext cx="145080" cy="2120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BC4E3D1E-C48E-73F1-6F2A-34A62E8DD78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881255" y="4522222"/>
                <a:ext cx="16272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761DCC6B-933E-18A8-D584-741A0B206BB1}"/>
              </a:ext>
            </a:extLst>
          </p:cNvPr>
          <p:cNvGrpSpPr/>
          <p:nvPr/>
        </p:nvGrpSpPr>
        <p:grpSpPr>
          <a:xfrm>
            <a:off x="6546175" y="4630942"/>
            <a:ext cx="802800" cy="440640"/>
            <a:chOff x="6546175" y="4630942"/>
            <a:chExt cx="80280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7FFEEF3-8E65-7CD3-28AA-755FD53B0A9D}"/>
                    </a:ext>
                  </a:extLst>
                </p14:cNvPr>
                <p14:cNvContentPartPr/>
                <p14:nvPr/>
              </p14:nvContentPartPr>
              <p14:xfrm>
                <a:off x="6555175" y="4913902"/>
                <a:ext cx="142200" cy="334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7FFEEF3-8E65-7CD3-28AA-755FD53B0A9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546535" y="4905262"/>
                  <a:ext cx="15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AC3149-FCFA-EA6E-4B80-B0D1C47A3313}"/>
                    </a:ext>
                  </a:extLst>
                </p14:cNvPr>
                <p14:cNvContentPartPr/>
                <p14:nvPr/>
              </p14:nvContentPartPr>
              <p14:xfrm>
                <a:off x="6546175" y="4970422"/>
                <a:ext cx="163440" cy="67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AC3149-FCFA-EA6E-4B80-B0D1C47A331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37175" y="4961422"/>
                  <a:ext cx="181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314DE5B-4AB4-2F3C-C0A0-5757A8F7DD2C}"/>
                    </a:ext>
                  </a:extLst>
                </p14:cNvPr>
                <p14:cNvContentPartPr/>
                <p14:nvPr/>
              </p14:nvContentPartPr>
              <p14:xfrm>
                <a:off x="6558775" y="4864582"/>
                <a:ext cx="164520" cy="98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314DE5B-4AB4-2F3C-C0A0-5757A8F7DD2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49775" y="4855582"/>
                  <a:ext cx="18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6D0B62DF-EB9D-BCDA-D31C-2432A0498515}"/>
                    </a:ext>
                  </a:extLst>
                </p14:cNvPr>
                <p14:cNvContentPartPr/>
                <p14:nvPr/>
              </p14:nvContentPartPr>
              <p14:xfrm>
                <a:off x="6568855" y="4978342"/>
                <a:ext cx="169920" cy="93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6D0B62DF-EB9D-BCDA-D31C-2432A049851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60215" y="4969342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4708BDA-C2DA-9D83-201D-3E65BD467143}"/>
                    </a:ext>
                  </a:extLst>
                </p14:cNvPr>
                <p14:cNvContentPartPr/>
                <p14:nvPr/>
              </p14:nvContentPartPr>
              <p14:xfrm>
                <a:off x="6833095" y="4806262"/>
                <a:ext cx="100800" cy="160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4708BDA-C2DA-9D83-201D-3E65BD46714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824095" y="4797262"/>
                  <a:ext cx="11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60BD30D-DAE2-D878-506C-EB711DE63DE8}"/>
                    </a:ext>
                  </a:extLst>
                </p14:cNvPr>
                <p14:cNvContentPartPr/>
                <p14:nvPr/>
              </p14:nvContentPartPr>
              <p14:xfrm>
                <a:off x="6837415" y="4767382"/>
                <a:ext cx="110880" cy="44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60BD30D-DAE2-D878-506C-EB711DE63DE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28775" y="4758742"/>
                  <a:ext cx="128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208929F-8568-D476-F899-55E340C8CD1C}"/>
                    </a:ext>
                  </a:extLst>
                </p14:cNvPr>
                <p14:cNvContentPartPr/>
                <p14:nvPr/>
              </p14:nvContentPartPr>
              <p14:xfrm>
                <a:off x="7034335" y="4722382"/>
                <a:ext cx="104400" cy="173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208929F-8568-D476-F899-55E340C8CD1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025695" y="4713742"/>
                  <a:ext cx="12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43A6519-E8EC-9F66-C6A9-C47E32B30910}"/>
                    </a:ext>
                  </a:extLst>
                </p14:cNvPr>
                <p14:cNvContentPartPr/>
                <p14:nvPr/>
              </p14:nvContentPartPr>
              <p14:xfrm>
                <a:off x="7044055" y="4799062"/>
                <a:ext cx="135720" cy="54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43A6519-E8EC-9F66-C6A9-C47E32B3091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35055" y="4790062"/>
                  <a:ext cx="15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AF1680F-70FF-20AE-D2BE-29A5311D3C0B}"/>
                    </a:ext>
                  </a:extLst>
                </p14:cNvPr>
                <p14:cNvContentPartPr/>
                <p14:nvPr/>
              </p14:nvContentPartPr>
              <p14:xfrm>
                <a:off x="7228375" y="4630942"/>
                <a:ext cx="120600" cy="245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AF1680F-70FF-20AE-D2BE-29A5311D3C0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19375" y="4621942"/>
                  <a:ext cx="13824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29ABA764-81EF-B6A1-21E7-13228636A4C8}"/>
              </a:ext>
            </a:extLst>
          </p:cNvPr>
          <p:cNvGrpSpPr/>
          <p:nvPr/>
        </p:nvGrpSpPr>
        <p:grpSpPr>
          <a:xfrm>
            <a:off x="6233335" y="3612142"/>
            <a:ext cx="1909440" cy="1024920"/>
            <a:chOff x="6233335" y="3612142"/>
            <a:chExt cx="1909440" cy="10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3AD8B66-7670-2180-7A17-5B51396B06C1}"/>
                    </a:ext>
                  </a:extLst>
                </p14:cNvPr>
                <p14:cNvContentPartPr/>
                <p14:nvPr/>
              </p14:nvContentPartPr>
              <p14:xfrm>
                <a:off x="6339175" y="3747142"/>
                <a:ext cx="162720" cy="21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3AD8B66-7670-2180-7A17-5B51396B06C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30175" y="3738142"/>
                  <a:ext cx="180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58F79ED-DC06-07FB-6BEC-D972B7D3E861}"/>
                    </a:ext>
                  </a:extLst>
                </p14:cNvPr>
                <p14:cNvContentPartPr/>
                <p14:nvPr/>
              </p14:nvContentPartPr>
              <p14:xfrm>
                <a:off x="6334855" y="3834262"/>
                <a:ext cx="169560" cy="349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58F79ED-DC06-07FB-6BEC-D972B7D3E86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26215" y="3825262"/>
                  <a:ext cx="187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016639C-65CC-14AA-38CE-0C704A1EA6D2}"/>
                    </a:ext>
                  </a:extLst>
                </p14:cNvPr>
                <p14:cNvContentPartPr/>
                <p14:nvPr/>
              </p14:nvContentPartPr>
              <p14:xfrm>
                <a:off x="6669295" y="3631942"/>
                <a:ext cx="139680" cy="2016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016639C-65CC-14AA-38CE-0C704A1EA6D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660655" y="3623302"/>
                  <a:ext cx="157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1901758-CA7C-CC11-9D70-3A6F750EE879}"/>
                    </a:ext>
                  </a:extLst>
                </p14:cNvPr>
                <p14:cNvContentPartPr/>
                <p14:nvPr/>
              </p14:nvContentPartPr>
              <p14:xfrm>
                <a:off x="6859735" y="3788182"/>
                <a:ext cx="31680" cy="95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1901758-CA7C-CC11-9D70-3A6F750EE87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51095" y="3779542"/>
                  <a:ext cx="4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F86BF5-405A-4B69-A401-8B669D642119}"/>
                    </a:ext>
                  </a:extLst>
                </p14:cNvPr>
                <p14:cNvContentPartPr/>
                <p14:nvPr/>
              </p14:nvContentPartPr>
              <p14:xfrm>
                <a:off x="6941815" y="3622222"/>
                <a:ext cx="164880" cy="221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F86BF5-405A-4B69-A401-8B669D64211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932815" y="3613222"/>
                  <a:ext cx="18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8A6EEF9-E96C-FFA6-EA46-1220A5671593}"/>
                    </a:ext>
                  </a:extLst>
                </p14:cNvPr>
                <p14:cNvContentPartPr/>
                <p14:nvPr/>
              </p14:nvContentPartPr>
              <p14:xfrm>
                <a:off x="7163935" y="3612142"/>
                <a:ext cx="92880" cy="163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8A6EEF9-E96C-FFA6-EA46-1220A567159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54935" y="3603502"/>
                  <a:ext cx="11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A7DEB22-F76C-9679-AB38-4799C017554A}"/>
                    </a:ext>
                  </a:extLst>
                </p14:cNvPr>
                <p14:cNvContentPartPr/>
                <p14:nvPr/>
              </p14:nvContentPartPr>
              <p14:xfrm>
                <a:off x="6256015" y="4450942"/>
                <a:ext cx="68400" cy="186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A7DEB22-F76C-9679-AB38-4799C017554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247375" y="4441942"/>
                  <a:ext cx="86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F466C69-18A7-D12C-0705-2653FC482AA4}"/>
                    </a:ext>
                  </a:extLst>
                </p14:cNvPr>
                <p14:cNvContentPartPr/>
                <p14:nvPr/>
              </p14:nvContentPartPr>
              <p14:xfrm>
                <a:off x="6258175" y="4514662"/>
                <a:ext cx="120240" cy="74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F466C69-18A7-D12C-0705-2653FC482AA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49175" y="4506022"/>
                  <a:ext cx="13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1115E57-8A64-8C0F-F6A5-8B52D8131EA7}"/>
                    </a:ext>
                  </a:extLst>
                </p14:cNvPr>
                <p14:cNvContentPartPr/>
                <p14:nvPr/>
              </p14:nvContentPartPr>
              <p14:xfrm>
                <a:off x="6233335" y="4389382"/>
                <a:ext cx="40680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1115E57-8A64-8C0F-F6A5-8B52D8131EA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24695" y="4380382"/>
                  <a:ext cx="42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2F94251-D16C-FAB5-0CEF-0BFAF1302120}"/>
                    </a:ext>
                  </a:extLst>
                </p14:cNvPr>
                <p14:cNvContentPartPr/>
                <p14:nvPr/>
              </p14:nvContentPartPr>
              <p14:xfrm>
                <a:off x="6510895" y="4507102"/>
                <a:ext cx="110160" cy="55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2F94251-D16C-FAB5-0CEF-0BFAF130212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02255" y="4498102"/>
                  <a:ext cx="127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C3AC391-F30B-5D90-56C9-43816B1AAE25}"/>
                    </a:ext>
                  </a:extLst>
                </p14:cNvPr>
                <p14:cNvContentPartPr/>
                <p14:nvPr/>
              </p14:nvContentPartPr>
              <p14:xfrm>
                <a:off x="6743095" y="4344742"/>
                <a:ext cx="87120" cy="207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C3AC391-F30B-5D90-56C9-43816B1AAE2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734455" y="4335742"/>
                  <a:ext cx="104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A2E97E2-2956-EE87-4E5E-4969C92CD074}"/>
                    </a:ext>
                  </a:extLst>
                </p14:cNvPr>
                <p14:cNvContentPartPr/>
                <p14:nvPr/>
              </p14:nvContentPartPr>
              <p14:xfrm>
                <a:off x="6757135" y="4309822"/>
                <a:ext cx="103680" cy="38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A2E97E2-2956-EE87-4E5E-4969C92CD07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48135" y="4301182"/>
                  <a:ext cx="121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F97548E-F27F-712E-506A-353767FF4004}"/>
                    </a:ext>
                  </a:extLst>
                </p14:cNvPr>
                <p14:cNvContentPartPr/>
                <p14:nvPr/>
              </p14:nvContentPartPr>
              <p14:xfrm>
                <a:off x="7046935" y="4273462"/>
                <a:ext cx="141840" cy="150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F97548E-F27F-712E-506A-353767FF400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038295" y="4264462"/>
                  <a:ext cx="159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6909455-837E-250C-15F2-BB0B54E4DDB4}"/>
                    </a:ext>
                  </a:extLst>
                </p14:cNvPr>
                <p14:cNvContentPartPr/>
                <p14:nvPr/>
              </p14:nvContentPartPr>
              <p14:xfrm>
                <a:off x="7308655" y="4233502"/>
                <a:ext cx="25560" cy="147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6909455-837E-250C-15F2-BB0B54E4DDB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00015" y="4224862"/>
                  <a:ext cx="4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557DE3E-43E6-5C6A-76E6-D9BDDCAB5340}"/>
                    </a:ext>
                  </a:extLst>
                </p14:cNvPr>
                <p14:cNvContentPartPr/>
                <p14:nvPr/>
              </p14:nvContentPartPr>
              <p14:xfrm>
                <a:off x="7242775" y="4300102"/>
                <a:ext cx="113400" cy="29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557DE3E-43E6-5C6A-76E6-D9BDDCAB534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33775" y="4291102"/>
                  <a:ext cx="13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B8BB654-6E72-3D2D-012F-15E69096B0BB}"/>
                    </a:ext>
                  </a:extLst>
                </p14:cNvPr>
                <p14:cNvContentPartPr/>
                <p14:nvPr/>
              </p14:nvContentPartPr>
              <p14:xfrm>
                <a:off x="7427815" y="4155742"/>
                <a:ext cx="100440" cy="197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B8BB654-6E72-3D2D-012F-15E69096B0B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19175" y="4147102"/>
                  <a:ext cx="118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562943-A3DA-B406-FA9F-0345B455DE60}"/>
                    </a:ext>
                  </a:extLst>
                </p14:cNvPr>
                <p14:cNvContentPartPr/>
                <p14:nvPr/>
              </p14:nvContentPartPr>
              <p14:xfrm>
                <a:off x="7588375" y="4260862"/>
                <a:ext cx="27360" cy="118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562943-A3DA-B406-FA9F-0345B455DE6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79375" y="4252222"/>
                  <a:ext cx="45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CEE806-9636-8B0C-D021-77DE5305BE94}"/>
                    </a:ext>
                  </a:extLst>
                </p14:cNvPr>
                <p14:cNvContentPartPr/>
                <p14:nvPr/>
              </p14:nvContentPartPr>
              <p14:xfrm>
                <a:off x="7618615" y="4116502"/>
                <a:ext cx="94680" cy="162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CEE806-9636-8B0C-D021-77DE5305BE9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609975" y="4107502"/>
                  <a:ext cx="112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D49BB8D-CC28-B96C-4D8E-BE469DE7C0EF}"/>
                    </a:ext>
                  </a:extLst>
                </p14:cNvPr>
                <p14:cNvContentPartPr/>
                <p14:nvPr/>
              </p14:nvContentPartPr>
              <p14:xfrm>
                <a:off x="7733455" y="4073302"/>
                <a:ext cx="94680" cy="156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D49BB8D-CC28-B96C-4D8E-BE469DE7C0E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24815" y="4064302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A19648E-627F-FB65-FA6B-7863D7312392}"/>
                    </a:ext>
                  </a:extLst>
                </p14:cNvPr>
                <p14:cNvContentPartPr/>
                <p14:nvPr/>
              </p14:nvContentPartPr>
              <p14:xfrm>
                <a:off x="7855495" y="4150342"/>
                <a:ext cx="6480" cy="2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A19648E-627F-FB65-FA6B-7863D731239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846855" y="4141702"/>
                  <a:ext cx="2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282ABFB-C073-E49A-29EE-5FE46B99219E}"/>
                    </a:ext>
                  </a:extLst>
                </p14:cNvPr>
                <p14:cNvContentPartPr/>
                <p14:nvPr/>
              </p14:nvContentPartPr>
              <p14:xfrm>
                <a:off x="7908775" y="4021102"/>
                <a:ext cx="28080" cy="154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282ABFB-C073-E49A-29EE-5FE46B99219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899775" y="4012102"/>
                  <a:ext cx="4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7D54EF8-500F-2572-9E10-6A8F661AE309}"/>
                    </a:ext>
                  </a:extLst>
                </p14:cNvPr>
                <p14:cNvContentPartPr/>
                <p14:nvPr/>
              </p14:nvContentPartPr>
              <p14:xfrm>
                <a:off x="7968535" y="3982222"/>
                <a:ext cx="81720" cy="150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7D54EF8-500F-2572-9E10-6A8F661AE30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59895" y="3973222"/>
                  <a:ext cx="99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5E3933F-4C0D-8AA0-3DB5-0DBA08E37CFA}"/>
                    </a:ext>
                  </a:extLst>
                </p14:cNvPr>
                <p14:cNvContentPartPr/>
                <p14:nvPr/>
              </p14:nvContentPartPr>
              <p14:xfrm>
                <a:off x="8077975" y="4067902"/>
                <a:ext cx="18000" cy="89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5E3933F-4C0D-8AA0-3DB5-0DBA08E37CF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069335" y="4058902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D2C6351-AC0B-B3CC-AE11-B355F7C5E2FC}"/>
                    </a:ext>
                  </a:extLst>
                </p14:cNvPr>
                <p14:cNvContentPartPr/>
                <p14:nvPr/>
              </p14:nvContentPartPr>
              <p14:xfrm>
                <a:off x="8059255" y="3845422"/>
                <a:ext cx="83520" cy="206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D2C6351-AC0B-B3CC-AE11-B355F7C5E2F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050615" y="3836782"/>
                  <a:ext cx="101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E2A4581-89C6-09C0-47CB-3FBF5D82764E}"/>
                    </a:ext>
                  </a:extLst>
                </p14:cNvPr>
                <p14:cNvContentPartPr/>
                <p14:nvPr/>
              </p14:nvContentPartPr>
              <p14:xfrm>
                <a:off x="6888175" y="4290382"/>
                <a:ext cx="76320" cy="198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E2A4581-89C6-09C0-47CB-3FBF5D82764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879175" y="4281742"/>
                  <a:ext cx="93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531E848-A5B4-7385-F0AF-6CBE7B6E193B}"/>
                    </a:ext>
                  </a:extLst>
                </p14:cNvPr>
                <p14:cNvContentPartPr/>
                <p14:nvPr/>
              </p14:nvContentPartPr>
              <p14:xfrm>
                <a:off x="6917695" y="4227742"/>
                <a:ext cx="93600" cy="66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531E848-A5B4-7385-F0AF-6CBE7B6E193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908695" y="4219102"/>
                  <a:ext cx="11124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953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6A3C0E-E629-74A4-55EE-3E9C16B9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4" y="110012"/>
            <a:ext cx="6736466" cy="10185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5945554-C1C4-6A06-6A1D-DA7316693282}"/>
                  </a:ext>
                </a:extLst>
              </p14:cNvPr>
              <p14:cNvContentPartPr/>
              <p14:nvPr/>
            </p14:nvContentPartPr>
            <p14:xfrm>
              <a:off x="2729585" y="1412240"/>
              <a:ext cx="25560" cy="29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5945554-C1C4-6A06-6A1D-DA7316693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0585" y="1403600"/>
                <a:ext cx="432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FB4025F-80D8-00AE-C008-EC2B79B3F38A}"/>
              </a:ext>
            </a:extLst>
          </p:cNvPr>
          <p:cNvGrpSpPr/>
          <p:nvPr/>
        </p:nvGrpSpPr>
        <p:grpSpPr>
          <a:xfrm>
            <a:off x="5198335" y="1154422"/>
            <a:ext cx="1195200" cy="117000"/>
            <a:chOff x="5198335" y="1154422"/>
            <a:chExt cx="119520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AC9DAD8-AF33-9208-3BDE-5011CDFC6CF6}"/>
                    </a:ext>
                  </a:extLst>
                </p14:cNvPr>
                <p14:cNvContentPartPr/>
                <p14:nvPr/>
              </p14:nvContentPartPr>
              <p14:xfrm>
                <a:off x="5198335" y="1179982"/>
                <a:ext cx="83880" cy="6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AC9DAD8-AF33-9208-3BDE-5011CDFC6C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89335" y="1171342"/>
                  <a:ext cx="10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876F76B-616A-7402-3C15-A060F93271F6}"/>
                    </a:ext>
                  </a:extLst>
                </p14:cNvPr>
                <p14:cNvContentPartPr/>
                <p14:nvPr/>
              </p14:nvContentPartPr>
              <p14:xfrm>
                <a:off x="5389135" y="1184302"/>
                <a:ext cx="114480" cy="9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876F76B-616A-7402-3C15-A060F93271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80495" y="1175302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111F03B-3E62-55F8-F840-585060119D87}"/>
                    </a:ext>
                  </a:extLst>
                </p14:cNvPr>
                <p14:cNvContentPartPr/>
                <p14:nvPr/>
              </p14:nvContentPartPr>
              <p14:xfrm>
                <a:off x="5393455" y="1169182"/>
                <a:ext cx="248400" cy="72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111F03B-3E62-55F8-F840-585060119D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4455" y="1160542"/>
                  <a:ext cx="266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317BF7-1662-C5F0-FAF2-7078299A4798}"/>
                    </a:ext>
                  </a:extLst>
                </p14:cNvPr>
                <p14:cNvContentPartPr/>
                <p14:nvPr/>
              </p14:nvContentPartPr>
              <p14:xfrm>
                <a:off x="5700535" y="1154422"/>
                <a:ext cx="63360" cy="84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317BF7-1662-C5F0-FAF2-7078299A47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91895" y="1145422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09062F-A4E6-8E6B-2C2B-4A66226241E2}"/>
                    </a:ext>
                  </a:extLst>
                </p14:cNvPr>
                <p14:cNvContentPartPr/>
                <p14:nvPr/>
              </p14:nvContentPartPr>
              <p14:xfrm>
                <a:off x="5912575" y="1196182"/>
                <a:ext cx="126720" cy="69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09062F-A4E6-8E6B-2C2B-4A66226241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03935" y="1187542"/>
                  <a:ext cx="144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E0DE8DA-FDF0-578F-6590-5A1331D2EE7D}"/>
                    </a:ext>
                  </a:extLst>
                </p14:cNvPr>
                <p14:cNvContentPartPr/>
                <p14:nvPr/>
              </p14:nvContentPartPr>
              <p14:xfrm>
                <a:off x="6123895" y="1169182"/>
                <a:ext cx="116640" cy="10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E0DE8DA-FDF0-578F-6590-5A1331D2EE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15255" y="1160542"/>
                  <a:ext cx="134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387BA3E-4D72-3D0B-B7E1-61317213FF9B}"/>
                    </a:ext>
                  </a:extLst>
                </p14:cNvPr>
                <p14:cNvContentPartPr/>
                <p14:nvPr/>
              </p14:nvContentPartPr>
              <p14:xfrm>
                <a:off x="6297775" y="1182142"/>
                <a:ext cx="95760" cy="70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387BA3E-4D72-3D0B-B7E1-61317213FF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89135" y="1173142"/>
                  <a:ext cx="1134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E4A7E4F-3B48-7470-68FB-F2987A81AE96}"/>
              </a:ext>
            </a:extLst>
          </p:cNvPr>
          <p:cNvGrpSpPr/>
          <p:nvPr/>
        </p:nvGrpSpPr>
        <p:grpSpPr>
          <a:xfrm>
            <a:off x="200815" y="1085720"/>
            <a:ext cx="1909800" cy="756662"/>
            <a:chOff x="200815" y="1085720"/>
            <a:chExt cx="1909800" cy="7566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D9591FB-DE65-AB02-AB50-9FE11BA7BF0D}"/>
                    </a:ext>
                  </a:extLst>
                </p14:cNvPr>
                <p14:cNvContentPartPr/>
                <p14:nvPr/>
              </p14:nvContentPartPr>
              <p14:xfrm>
                <a:off x="256745" y="1236200"/>
                <a:ext cx="96480" cy="72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D9591FB-DE65-AB02-AB50-9FE11BA7BF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105" y="1227560"/>
                  <a:ext cx="11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75C487-51AD-FA44-62C6-3BF9CF8329F0}"/>
                    </a:ext>
                  </a:extLst>
                </p14:cNvPr>
                <p14:cNvContentPartPr/>
                <p14:nvPr/>
              </p14:nvContentPartPr>
              <p14:xfrm>
                <a:off x="396425" y="1177160"/>
                <a:ext cx="175680" cy="287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75C487-51AD-FA44-62C6-3BF9CF8329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7785" y="1168520"/>
                  <a:ext cx="193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62F751D-6CC5-AD3A-DCD8-A87A9C79FB96}"/>
                    </a:ext>
                  </a:extLst>
                </p14:cNvPr>
                <p14:cNvContentPartPr/>
                <p14:nvPr/>
              </p14:nvContentPartPr>
              <p14:xfrm>
                <a:off x="641945" y="1293800"/>
                <a:ext cx="14760" cy="22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62F751D-6CC5-AD3A-DCD8-A87A9C79FB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305" y="1284800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8A2F32A-1E89-9C1A-F4E9-52A3233A2237}"/>
                    </a:ext>
                  </a:extLst>
                </p14:cNvPr>
                <p14:cNvContentPartPr/>
                <p14:nvPr/>
              </p14:nvContentPartPr>
              <p14:xfrm>
                <a:off x="888545" y="1137560"/>
                <a:ext cx="244080" cy="136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8A2F32A-1E89-9C1A-F4E9-52A3233A22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9905" y="1128560"/>
                  <a:ext cx="26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AE2A77-5501-3FC4-8818-9164F84BB1B9}"/>
                    </a:ext>
                  </a:extLst>
                </p14:cNvPr>
                <p14:cNvContentPartPr/>
                <p14:nvPr/>
              </p14:nvContentPartPr>
              <p14:xfrm>
                <a:off x="1185905" y="1132160"/>
                <a:ext cx="86040" cy="189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AE2A77-5501-3FC4-8818-9164F84BB1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7265" y="1123160"/>
                  <a:ext cx="103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8BBADE-8B81-993C-CE4A-F3CF411B2E4D}"/>
                    </a:ext>
                  </a:extLst>
                </p14:cNvPr>
                <p14:cNvContentPartPr/>
                <p14:nvPr/>
              </p14:nvContentPartPr>
              <p14:xfrm>
                <a:off x="1328105" y="1190840"/>
                <a:ext cx="60120" cy="199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8BBADE-8B81-993C-CE4A-F3CF411B2E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19105" y="1181840"/>
                  <a:ext cx="7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911F64-886A-C86C-AD30-CAAE9A70BC6F}"/>
                    </a:ext>
                  </a:extLst>
                </p14:cNvPr>
                <p14:cNvContentPartPr/>
                <p14:nvPr/>
              </p14:nvContentPartPr>
              <p14:xfrm>
                <a:off x="1472825" y="1243760"/>
                <a:ext cx="9000" cy="1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911F64-886A-C86C-AD30-CAAE9A70BC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4185" y="1235120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AE14DF-2C61-F190-4C57-1CA46527016F}"/>
                    </a:ext>
                  </a:extLst>
                </p14:cNvPr>
                <p14:cNvContentPartPr/>
                <p14:nvPr/>
              </p14:nvContentPartPr>
              <p14:xfrm>
                <a:off x="1671185" y="1169600"/>
                <a:ext cx="126000" cy="124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AE14DF-2C61-F190-4C57-1CA465270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62545" y="1160600"/>
                  <a:ext cx="14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9DC0C21-2887-E535-E6E5-0238CC5B6926}"/>
                    </a:ext>
                  </a:extLst>
                </p14:cNvPr>
                <p14:cNvContentPartPr/>
                <p14:nvPr/>
              </p14:nvContentPartPr>
              <p14:xfrm>
                <a:off x="1918145" y="1085720"/>
                <a:ext cx="25560" cy="227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9DC0C21-2887-E535-E6E5-0238CC5B69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09505" y="1076720"/>
                  <a:ext cx="43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5A33EFA-C01C-E3D2-CF24-4626E7E114D6}"/>
                    </a:ext>
                  </a:extLst>
                </p14:cNvPr>
                <p14:cNvContentPartPr/>
                <p14:nvPr/>
              </p14:nvContentPartPr>
              <p14:xfrm>
                <a:off x="200815" y="1636822"/>
                <a:ext cx="142920" cy="6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5A33EFA-C01C-E3D2-CF24-4626E7E114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175" y="1627822"/>
                  <a:ext cx="16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2A15F0E-AC31-C46E-0C4C-242C9D054DDA}"/>
                    </a:ext>
                  </a:extLst>
                </p14:cNvPr>
                <p14:cNvContentPartPr/>
                <p14:nvPr/>
              </p14:nvContentPartPr>
              <p14:xfrm>
                <a:off x="340135" y="1586062"/>
                <a:ext cx="81360" cy="128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2A15F0E-AC31-C46E-0C4C-242C9D054D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1495" y="1577422"/>
                  <a:ext cx="99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A9F57A-1A78-F196-A204-F562385128AE}"/>
                    </a:ext>
                  </a:extLst>
                </p14:cNvPr>
                <p14:cNvContentPartPr/>
                <p14:nvPr/>
              </p14:nvContentPartPr>
              <p14:xfrm>
                <a:off x="651535" y="1581022"/>
                <a:ext cx="7200" cy="100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A9F57A-1A78-F196-A204-F562385128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2535" y="1572022"/>
                  <a:ext cx="2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A3E6BC-2771-6A04-44A4-5F3EF9C45955}"/>
                    </a:ext>
                  </a:extLst>
                </p14:cNvPr>
                <p14:cNvContentPartPr/>
                <p14:nvPr/>
              </p14:nvContentPartPr>
              <p14:xfrm>
                <a:off x="580615" y="1536022"/>
                <a:ext cx="175320" cy="19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A3E6BC-2771-6A04-44A4-5F3EF9C459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1975" y="1527382"/>
                  <a:ext cx="19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F644F3-282B-865C-A324-B5432E6B690A}"/>
                    </a:ext>
                  </a:extLst>
                </p14:cNvPr>
                <p14:cNvContentPartPr/>
                <p14:nvPr/>
              </p14:nvContentPartPr>
              <p14:xfrm>
                <a:off x="653695" y="1459702"/>
                <a:ext cx="34560" cy="217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F644F3-282B-865C-A324-B5432E6B69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5055" y="1451062"/>
                  <a:ext cx="52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5B6DAB2-145B-5638-5D99-7783773C821A}"/>
                    </a:ext>
                  </a:extLst>
                </p14:cNvPr>
                <p14:cNvContentPartPr/>
                <p14:nvPr/>
              </p14:nvContentPartPr>
              <p14:xfrm>
                <a:off x="632815" y="1665982"/>
                <a:ext cx="165960" cy="26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5B6DAB2-145B-5638-5D99-7783773C82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175" y="1657342"/>
                  <a:ext cx="183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12E879-1D27-DC38-5CE7-AD89E48AEFC0}"/>
                    </a:ext>
                  </a:extLst>
                </p14:cNvPr>
                <p14:cNvContentPartPr/>
                <p14:nvPr/>
              </p14:nvContentPartPr>
              <p14:xfrm>
                <a:off x="876535" y="1605142"/>
                <a:ext cx="96480" cy="13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12E879-1D27-DC38-5CE7-AD89E48AEF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535" y="1596502"/>
                  <a:ext cx="11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407697-AFC3-79FE-E5D1-5AE2341F12F0}"/>
                    </a:ext>
                  </a:extLst>
                </p14:cNvPr>
                <p14:cNvContentPartPr/>
                <p14:nvPr/>
              </p14:nvContentPartPr>
              <p14:xfrm>
                <a:off x="1119895" y="1483102"/>
                <a:ext cx="128880" cy="173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407697-AFC3-79FE-E5D1-5AE2341F12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0895" y="1474102"/>
                  <a:ext cx="146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978B237-2A59-4166-E629-766B19949D99}"/>
                    </a:ext>
                  </a:extLst>
                </p14:cNvPr>
                <p14:cNvContentPartPr/>
                <p14:nvPr/>
              </p14:nvContentPartPr>
              <p14:xfrm>
                <a:off x="1250215" y="1587502"/>
                <a:ext cx="174600" cy="62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978B237-2A59-4166-E629-766B19949D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41575" y="1578862"/>
                  <a:ext cx="192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D98EBD-1AF1-F009-FF65-128735B7D304}"/>
                    </a:ext>
                  </a:extLst>
                </p14:cNvPr>
                <p14:cNvContentPartPr/>
                <p14:nvPr/>
              </p14:nvContentPartPr>
              <p14:xfrm>
                <a:off x="1440655" y="1459702"/>
                <a:ext cx="233280" cy="203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D98EBD-1AF1-F009-FF65-128735B7D3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31655" y="1451062"/>
                  <a:ext cx="25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3774C70-0A1B-74F4-5F4B-8DA40DED7195}"/>
                    </a:ext>
                  </a:extLst>
                </p14:cNvPr>
                <p14:cNvContentPartPr/>
                <p14:nvPr/>
              </p14:nvContentPartPr>
              <p14:xfrm>
                <a:off x="1624975" y="1457182"/>
                <a:ext cx="18360" cy="10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3774C70-0A1B-74F4-5F4B-8DA40DED71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16335" y="1448182"/>
                  <a:ext cx="3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6DA218A-ADF8-B0D7-59E7-10C9E4677E99}"/>
                    </a:ext>
                  </a:extLst>
                </p14:cNvPr>
                <p14:cNvContentPartPr/>
                <p14:nvPr/>
              </p14:nvContentPartPr>
              <p14:xfrm>
                <a:off x="1725415" y="1497862"/>
                <a:ext cx="385200" cy="344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6DA218A-ADF8-B0D7-59E7-10C9E4677E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16415" y="1488862"/>
                  <a:ext cx="40284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1C69DFDE-F481-BDC7-1E7D-BC9ACEB30B29}"/>
              </a:ext>
            </a:extLst>
          </p:cNvPr>
          <p:cNvGrpSpPr/>
          <p:nvPr/>
        </p:nvGrpSpPr>
        <p:grpSpPr>
          <a:xfrm>
            <a:off x="2144095" y="1085662"/>
            <a:ext cx="2731320" cy="277200"/>
            <a:chOff x="2144095" y="1085662"/>
            <a:chExt cx="273132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4C96D4-013E-1D71-7990-2922E914D264}"/>
                    </a:ext>
                  </a:extLst>
                </p14:cNvPr>
                <p14:cNvContentPartPr/>
                <p14:nvPr/>
              </p14:nvContentPartPr>
              <p14:xfrm>
                <a:off x="2144095" y="1200142"/>
                <a:ext cx="101160" cy="83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4C96D4-013E-1D71-7990-2922E914D2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35455" y="1191502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8519EC-6117-A60C-6E3F-B1E3CE3DC70D}"/>
                    </a:ext>
                  </a:extLst>
                </p14:cNvPr>
                <p14:cNvContentPartPr/>
                <p14:nvPr/>
              </p14:nvContentPartPr>
              <p14:xfrm>
                <a:off x="2268655" y="1131382"/>
                <a:ext cx="1151640" cy="196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8519EC-6117-A60C-6E3F-B1E3CE3DC7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59655" y="1122742"/>
                  <a:ext cx="1169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3E99BD4-3918-EE69-CD55-8EAC5319F71B}"/>
                    </a:ext>
                  </a:extLst>
                </p14:cNvPr>
                <p14:cNvContentPartPr/>
                <p14:nvPr/>
              </p14:nvContentPartPr>
              <p14:xfrm>
                <a:off x="3372775" y="1149742"/>
                <a:ext cx="184320" cy="99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3E99BD4-3918-EE69-CD55-8EAC5319F7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63775" y="1140742"/>
                  <a:ext cx="201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8DE4F6-14F2-1042-452C-367DD04315A2}"/>
                    </a:ext>
                  </a:extLst>
                </p14:cNvPr>
                <p14:cNvContentPartPr/>
                <p14:nvPr/>
              </p14:nvContentPartPr>
              <p14:xfrm>
                <a:off x="3639895" y="1099702"/>
                <a:ext cx="78480" cy="62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8DE4F6-14F2-1042-452C-367DD04315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30895" y="1090702"/>
                  <a:ext cx="96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16345D-3957-0F07-06C9-C9DD3BD71BCF}"/>
                    </a:ext>
                  </a:extLst>
                </p14:cNvPr>
                <p14:cNvContentPartPr/>
                <p14:nvPr/>
              </p14:nvContentPartPr>
              <p14:xfrm>
                <a:off x="3832855" y="1145422"/>
                <a:ext cx="119160" cy="99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16345D-3957-0F07-06C9-C9DD3BD71B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23855" y="1136782"/>
                  <a:ext cx="13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C2E6B1-072F-34D5-6607-4B825D7E34FA}"/>
                    </a:ext>
                  </a:extLst>
                </p14:cNvPr>
                <p14:cNvContentPartPr/>
                <p14:nvPr/>
              </p14:nvContentPartPr>
              <p14:xfrm>
                <a:off x="3999175" y="1107262"/>
                <a:ext cx="103320" cy="140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C2E6B1-072F-34D5-6607-4B825D7E34F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90535" y="1098622"/>
                  <a:ext cx="12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22E5E20-E80B-2DA7-0E81-5187F13A268E}"/>
                    </a:ext>
                  </a:extLst>
                </p14:cNvPr>
                <p14:cNvContentPartPr/>
                <p14:nvPr/>
              </p14:nvContentPartPr>
              <p14:xfrm>
                <a:off x="4101775" y="1145062"/>
                <a:ext cx="3960" cy="13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22E5E20-E80B-2DA7-0E81-5187F13A26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3135" y="1136062"/>
                  <a:ext cx="2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2F8D31-9442-A214-025E-A6FD66153297}"/>
                    </a:ext>
                  </a:extLst>
                </p14:cNvPr>
                <p14:cNvContentPartPr/>
                <p14:nvPr/>
              </p14:nvContentPartPr>
              <p14:xfrm>
                <a:off x="4157935" y="1180342"/>
                <a:ext cx="103680" cy="59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2F8D31-9442-A214-025E-A6FD661532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49295" y="1171702"/>
                  <a:ext cx="12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E0147D-5CC3-18E8-27B6-6E9F91CCE279}"/>
                    </a:ext>
                  </a:extLst>
                </p14:cNvPr>
                <p14:cNvContentPartPr/>
                <p14:nvPr/>
              </p14:nvContentPartPr>
              <p14:xfrm>
                <a:off x="4273135" y="1113382"/>
                <a:ext cx="75240" cy="12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E0147D-5CC3-18E8-27B6-6E9F91CCE2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64495" y="1104742"/>
                  <a:ext cx="9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C8CC66-626F-BB9A-E9E2-5B2207B608CA}"/>
                    </a:ext>
                  </a:extLst>
                </p14:cNvPr>
                <p14:cNvContentPartPr/>
                <p14:nvPr/>
              </p14:nvContentPartPr>
              <p14:xfrm>
                <a:off x="4381135" y="1175662"/>
                <a:ext cx="94680" cy="187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C8CC66-626F-BB9A-E9E2-5B2207B608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2495" y="1167022"/>
                  <a:ext cx="11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7E8C69C-1579-72DB-3D98-6DD74D414C0C}"/>
                    </a:ext>
                  </a:extLst>
                </p14:cNvPr>
                <p14:cNvContentPartPr/>
                <p14:nvPr/>
              </p14:nvContentPartPr>
              <p14:xfrm>
                <a:off x="4508575" y="1179622"/>
                <a:ext cx="75960" cy="65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7E8C69C-1579-72DB-3D98-6DD74D414C0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99575" y="1170622"/>
                  <a:ext cx="93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7CE996-5BE7-4244-44E5-76555A16640C}"/>
                    </a:ext>
                  </a:extLst>
                </p14:cNvPr>
                <p14:cNvContentPartPr/>
                <p14:nvPr/>
              </p14:nvContentPartPr>
              <p14:xfrm>
                <a:off x="4580575" y="1141822"/>
                <a:ext cx="143280" cy="102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7CE996-5BE7-4244-44E5-76555A1664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71575" y="1133182"/>
                  <a:ext cx="16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4AF5EA-3A6B-F916-ED89-0A65D0C8BEE7}"/>
                    </a:ext>
                  </a:extLst>
                </p14:cNvPr>
                <p14:cNvContentPartPr/>
                <p14:nvPr/>
              </p14:nvContentPartPr>
              <p14:xfrm>
                <a:off x="4776775" y="1186102"/>
                <a:ext cx="98640" cy="53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4AF5EA-3A6B-F916-ED89-0A65D0C8BE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67775" y="1177102"/>
                  <a:ext cx="11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5064C16-C986-EC41-3AA2-C062769636B4}"/>
                    </a:ext>
                  </a:extLst>
                </p14:cNvPr>
                <p14:cNvContentPartPr/>
                <p14:nvPr/>
              </p14:nvContentPartPr>
              <p14:xfrm>
                <a:off x="3758695" y="1085662"/>
                <a:ext cx="771480" cy="32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5064C16-C986-EC41-3AA2-C062769636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50055" y="1076662"/>
                  <a:ext cx="789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AE5FD17-0936-B58A-4607-8DE8A98A6E7F}"/>
              </a:ext>
            </a:extLst>
          </p:cNvPr>
          <p:cNvGrpSpPr/>
          <p:nvPr/>
        </p:nvGrpSpPr>
        <p:grpSpPr>
          <a:xfrm>
            <a:off x="250495" y="1913662"/>
            <a:ext cx="268200" cy="275760"/>
            <a:chOff x="250495" y="1913662"/>
            <a:chExt cx="26820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0B03F3-AB79-5784-B227-436DA2210690}"/>
                    </a:ext>
                  </a:extLst>
                </p14:cNvPr>
                <p14:cNvContentPartPr/>
                <p14:nvPr/>
              </p14:nvContentPartPr>
              <p14:xfrm>
                <a:off x="250495" y="1965502"/>
                <a:ext cx="50760" cy="156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0B03F3-AB79-5784-B227-436DA221069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1855" y="1956502"/>
                  <a:ext cx="68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C4D158-0FD1-A29F-4A0C-7A49482DF298}"/>
                    </a:ext>
                  </a:extLst>
                </p14:cNvPr>
                <p14:cNvContentPartPr/>
                <p14:nvPr/>
              </p14:nvContentPartPr>
              <p14:xfrm>
                <a:off x="264535" y="1913662"/>
                <a:ext cx="127800" cy="237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C4D158-0FD1-A29F-4A0C-7A49482DF2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535" y="1905022"/>
                  <a:ext cx="145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2AD700-6154-EE16-A89E-D25FEE67B36D}"/>
                    </a:ext>
                  </a:extLst>
                </p14:cNvPr>
                <p14:cNvContentPartPr/>
                <p14:nvPr/>
              </p14:nvContentPartPr>
              <p14:xfrm>
                <a:off x="420415" y="2097262"/>
                <a:ext cx="98280" cy="92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2AD700-6154-EE16-A89E-D25FEE67B3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1775" y="2088622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CA3CDF5-45F7-DB69-D326-D82130D0FCA6}"/>
                  </a:ext>
                </a:extLst>
              </p14:cNvPr>
              <p14:cNvContentPartPr/>
              <p14:nvPr/>
            </p14:nvContentPartPr>
            <p14:xfrm>
              <a:off x="724255" y="1993222"/>
              <a:ext cx="6480" cy="32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CA3CDF5-45F7-DB69-D326-D82130D0FCA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5255" y="1984222"/>
                <a:ext cx="24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04EEEE2-F474-2E96-E052-3CAA1AABD13C}"/>
                  </a:ext>
                </a:extLst>
              </p14:cNvPr>
              <p14:cNvContentPartPr/>
              <p14:nvPr/>
            </p14:nvContentPartPr>
            <p14:xfrm>
              <a:off x="728215" y="2105542"/>
              <a:ext cx="2520" cy="72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04EEEE2-F474-2E96-E052-3CAA1AABD13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19575" y="2096902"/>
                <a:ext cx="201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41EFA73-CB14-B26E-4534-29F410666AD6}"/>
              </a:ext>
            </a:extLst>
          </p:cNvPr>
          <p:cNvGrpSpPr/>
          <p:nvPr/>
        </p:nvGrpSpPr>
        <p:grpSpPr>
          <a:xfrm>
            <a:off x="1060495" y="1910062"/>
            <a:ext cx="1198440" cy="264960"/>
            <a:chOff x="1060495" y="1910062"/>
            <a:chExt cx="119844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4ED1E5-D797-1EEE-A19A-1DF64B610258}"/>
                    </a:ext>
                  </a:extLst>
                </p14:cNvPr>
                <p14:cNvContentPartPr/>
                <p14:nvPr/>
              </p14:nvContentPartPr>
              <p14:xfrm>
                <a:off x="1112695" y="2000062"/>
                <a:ext cx="86400" cy="128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4ED1E5-D797-1EEE-A19A-1DF64B6102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4055" y="1991062"/>
                  <a:ext cx="104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17230AA-C019-54F6-150F-9B653061C0D7}"/>
                    </a:ext>
                  </a:extLst>
                </p14:cNvPr>
                <p14:cNvContentPartPr/>
                <p14:nvPr/>
              </p14:nvContentPartPr>
              <p14:xfrm>
                <a:off x="1060495" y="2038582"/>
                <a:ext cx="190080" cy="105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17230AA-C019-54F6-150F-9B653061C0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855" y="2029942"/>
                  <a:ext cx="20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BA14FE-0A29-E34A-A00B-1EE88466706F}"/>
                    </a:ext>
                  </a:extLst>
                </p14:cNvPr>
                <p14:cNvContentPartPr/>
                <p14:nvPr/>
              </p14:nvContentPartPr>
              <p14:xfrm>
                <a:off x="1386295" y="1969462"/>
                <a:ext cx="150480" cy="138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BA14FE-0A29-E34A-A00B-1EE88466706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77295" y="1960462"/>
                  <a:ext cx="168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A2036F4-DB6D-2819-5440-6C3B4D6ABFC5}"/>
                    </a:ext>
                  </a:extLst>
                </p14:cNvPr>
                <p14:cNvContentPartPr/>
                <p14:nvPr/>
              </p14:nvContentPartPr>
              <p14:xfrm>
                <a:off x="1375855" y="2148382"/>
                <a:ext cx="164520" cy="26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A2036F4-DB6D-2819-5440-6C3B4D6ABFC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7215" y="2139742"/>
                  <a:ext cx="182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1D47EF1-43AE-CED9-DB42-A2D9017705B7}"/>
                    </a:ext>
                  </a:extLst>
                </p14:cNvPr>
                <p14:cNvContentPartPr/>
                <p14:nvPr/>
              </p14:nvContentPartPr>
              <p14:xfrm>
                <a:off x="1646935" y="1951822"/>
                <a:ext cx="143640" cy="171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1D47EF1-43AE-CED9-DB42-A2D9017705B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37935" y="1943182"/>
                  <a:ext cx="161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0B0B94E-850B-393F-7E6C-C5B831CAE2DE}"/>
                    </a:ext>
                  </a:extLst>
                </p14:cNvPr>
                <p14:cNvContentPartPr/>
                <p14:nvPr/>
              </p14:nvContentPartPr>
              <p14:xfrm>
                <a:off x="1678255" y="2061982"/>
                <a:ext cx="112320" cy="11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0B0B94E-850B-393F-7E6C-C5B831CAE2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69255" y="2052982"/>
                  <a:ext cx="12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4E474C3-7F6E-FC04-E76B-F18ACE4A8DC0}"/>
                    </a:ext>
                  </a:extLst>
                </p14:cNvPr>
                <p14:cNvContentPartPr/>
                <p14:nvPr/>
              </p14:nvContentPartPr>
              <p14:xfrm>
                <a:off x="1901815" y="1975222"/>
                <a:ext cx="103680" cy="130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4E474C3-7F6E-FC04-E76B-F18ACE4A8D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92815" y="1966582"/>
                  <a:ext cx="121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95C3D84-7937-71C6-EDAD-056E920D04A1}"/>
                    </a:ext>
                  </a:extLst>
                </p14:cNvPr>
                <p14:cNvContentPartPr/>
                <p14:nvPr/>
              </p14:nvContentPartPr>
              <p14:xfrm>
                <a:off x="1951135" y="1910062"/>
                <a:ext cx="307800" cy="174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95C3D84-7937-71C6-EDAD-056E920D04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42495" y="1901422"/>
                  <a:ext cx="3254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A474477-77F2-6662-C05E-E09BABC8763A}"/>
              </a:ext>
            </a:extLst>
          </p:cNvPr>
          <p:cNvGrpSpPr/>
          <p:nvPr/>
        </p:nvGrpSpPr>
        <p:grpSpPr>
          <a:xfrm>
            <a:off x="2627215" y="1892422"/>
            <a:ext cx="241920" cy="239400"/>
            <a:chOff x="2627215" y="1892422"/>
            <a:chExt cx="24192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2892885-41CE-FF3C-2857-C896EE80EEA8}"/>
                    </a:ext>
                  </a:extLst>
                </p14:cNvPr>
                <p14:cNvContentPartPr/>
                <p14:nvPr/>
              </p14:nvContentPartPr>
              <p14:xfrm>
                <a:off x="2627215" y="1912582"/>
                <a:ext cx="47880" cy="140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2892885-41CE-FF3C-2857-C896EE80EE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18215" y="1903942"/>
                  <a:ext cx="65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8D8A17A-B3F5-96B3-C8BE-3920668B99B9}"/>
                    </a:ext>
                  </a:extLst>
                </p14:cNvPr>
                <p14:cNvContentPartPr/>
                <p14:nvPr/>
              </p14:nvContentPartPr>
              <p14:xfrm>
                <a:off x="2632975" y="1892422"/>
                <a:ext cx="106560" cy="185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8D8A17A-B3F5-96B3-C8BE-3920668B99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23975" y="1883782"/>
                  <a:ext cx="124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1CA999A-784A-3EFE-D770-D956C09469D7}"/>
                    </a:ext>
                  </a:extLst>
                </p14:cNvPr>
                <p14:cNvContentPartPr/>
                <p14:nvPr/>
              </p14:nvContentPartPr>
              <p14:xfrm>
                <a:off x="2776615" y="2043262"/>
                <a:ext cx="92520" cy="88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1CA999A-784A-3EFE-D770-D956C09469D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67975" y="2034622"/>
                  <a:ext cx="11016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D869CB9-CF8A-3C0B-EE19-0BDBD11F3C10}"/>
                  </a:ext>
                </a:extLst>
              </p14:cNvPr>
              <p14:cNvContentPartPr/>
              <p14:nvPr/>
            </p14:nvContentPartPr>
            <p14:xfrm>
              <a:off x="3046975" y="1930222"/>
              <a:ext cx="8640" cy="86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D869CB9-CF8A-3C0B-EE19-0BDBD11F3C1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8335" y="1921582"/>
                <a:ext cx="26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D31F2AC-A9E3-4E48-034E-8616F799A5D8}"/>
                  </a:ext>
                </a:extLst>
              </p14:cNvPr>
              <p14:cNvContentPartPr/>
              <p14:nvPr/>
            </p14:nvContentPartPr>
            <p14:xfrm>
              <a:off x="3036895" y="2060182"/>
              <a:ext cx="18000" cy="144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D31F2AC-A9E3-4E48-034E-8616F799A5D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027895" y="2051542"/>
                <a:ext cx="356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BE80C86A-F1C9-599C-0E81-861C5B606AAB}"/>
              </a:ext>
            </a:extLst>
          </p:cNvPr>
          <p:cNvGrpSpPr/>
          <p:nvPr/>
        </p:nvGrpSpPr>
        <p:grpSpPr>
          <a:xfrm>
            <a:off x="3239575" y="1843822"/>
            <a:ext cx="1027440" cy="221760"/>
            <a:chOff x="3239575" y="1843822"/>
            <a:chExt cx="10274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638921-7B53-A5B1-5D97-AC380D4FBAF9}"/>
                    </a:ext>
                  </a:extLst>
                </p14:cNvPr>
                <p14:cNvContentPartPr/>
                <p14:nvPr/>
              </p14:nvContentPartPr>
              <p14:xfrm>
                <a:off x="3239575" y="1895302"/>
                <a:ext cx="130320" cy="170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638921-7B53-A5B1-5D97-AC380D4FBA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30935" y="1886302"/>
                  <a:ext cx="14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744319D-F4C2-5AE5-ED8C-64F0C7C3F983}"/>
                    </a:ext>
                  </a:extLst>
                </p14:cNvPr>
                <p14:cNvContentPartPr/>
                <p14:nvPr/>
              </p14:nvContentPartPr>
              <p14:xfrm>
                <a:off x="3255055" y="1901782"/>
                <a:ext cx="156600" cy="96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744319D-F4C2-5AE5-ED8C-64F0C7C3F9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46415" y="1893142"/>
                  <a:ext cx="174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BE3FB21-E0A1-0A8D-9FB3-1DCD95ECF3DC}"/>
                    </a:ext>
                  </a:extLst>
                </p14:cNvPr>
                <p14:cNvContentPartPr/>
                <p14:nvPr/>
              </p14:nvContentPartPr>
              <p14:xfrm>
                <a:off x="3505255" y="1889542"/>
                <a:ext cx="113040" cy="147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BE3FB21-E0A1-0A8D-9FB3-1DCD95ECF3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96615" y="1880902"/>
                  <a:ext cx="13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E9BF1CE-2042-C40E-40EF-AAB1A31A1ECB}"/>
                    </a:ext>
                  </a:extLst>
                </p14:cNvPr>
                <p14:cNvContentPartPr/>
                <p14:nvPr/>
              </p14:nvContentPartPr>
              <p14:xfrm>
                <a:off x="3739255" y="1843822"/>
                <a:ext cx="133560" cy="188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E9BF1CE-2042-C40E-40EF-AAB1A31A1E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30255" y="1834822"/>
                  <a:ext cx="151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CF2D85F-B0C5-367D-9547-F34AE861580A}"/>
                    </a:ext>
                  </a:extLst>
                </p14:cNvPr>
                <p14:cNvContentPartPr/>
                <p14:nvPr/>
              </p14:nvContentPartPr>
              <p14:xfrm>
                <a:off x="3770935" y="1927702"/>
                <a:ext cx="128160" cy="23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CF2D85F-B0C5-367D-9547-F34AE861580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62295" y="1918702"/>
                  <a:ext cx="145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960D5E0-8F4E-4BE4-54F7-26D800119B90}"/>
                    </a:ext>
                  </a:extLst>
                </p14:cNvPr>
                <p14:cNvContentPartPr/>
                <p14:nvPr/>
              </p14:nvContentPartPr>
              <p14:xfrm>
                <a:off x="3913855" y="1859662"/>
                <a:ext cx="157680" cy="166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960D5E0-8F4E-4BE4-54F7-26D800119B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05215" y="1850662"/>
                  <a:ext cx="175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AFB7E7B-20D1-1D4C-D576-1DDF8B0C0864}"/>
                    </a:ext>
                  </a:extLst>
                </p14:cNvPr>
                <p14:cNvContentPartPr/>
                <p14:nvPr/>
              </p14:nvContentPartPr>
              <p14:xfrm>
                <a:off x="4122295" y="1861462"/>
                <a:ext cx="144720" cy="110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AFB7E7B-20D1-1D4C-D576-1DDF8B0C08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13655" y="1852822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5F84785A-157A-E100-DB88-5A274F691ED4}"/>
              </a:ext>
            </a:extLst>
          </p:cNvPr>
          <p:cNvGrpSpPr/>
          <p:nvPr/>
        </p:nvGrpSpPr>
        <p:grpSpPr>
          <a:xfrm>
            <a:off x="4612615" y="1634662"/>
            <a:ext cx="1258560" cy="500040"/>
            <a:chOff x="4612615" y="1634662"/>
            <a:chExt cx="125856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2C23F3-57AC-684B-612E-02C88143B6DC}"/>
                    </a:ext>
                  </a:extLst>
                </p14:cNvPr>
                <p14:cNvContentPartPr/>
                <p14:nvPr/>
              </p14:nvContentPartPr>
              <p14:xfrm>
                <a:off x="4612615" y="1888822"/>
                <a:ext cx="288000" cy="141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2C23F3-57AC-684B-612E-02C88143B6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03615" y="1879822"/>
                  <a:ext cx="305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F2AD1D8-81FE-B861-C3FF-09ADC4F1CD29}"/>
                    </a:ext>
                  </a:extLst>
                </p14:cNvPr>
                <p14:cNvContentPartPr/>
                <p14:nvPr/>
              </p14:nvContentPartPr>
              <p14:xfrm>
                <a:off x="4888015" y="1865782"/>
                <a:ext cx="32760" cy="3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F2AD1D8-81FE-B861-C3FF-09ADC4F1CD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79375" y="1856782"/>
                  <a:ext cx="50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E47ADB-4F24-7104-A9F6-9FA3350CE003}"/>
                    </a:ext>
                  </a:extLst>
                </p14:cNvPr>
                <p14:cNvContentPartPr/>
                <p14:nvPr/>
              </p14:nvContentPartPr>
              <p14:xfrm>
                <a:off x="4938415" y="1901782"/>
                <a:ext cx="108360" cy="140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E47ADB-4F24-7104-A9F6-9FA3350CE00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29775" y="1893142"/>
                  <a:ext cx="126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8856FBF-1BE7-1F75-2DCC-62E8747BCA1D}"/>
                    </a:ext>
                  </a:extLst>
                </p14:cNvPr>
                <p14:cNvContentPartPr/>
                <p14:nvPr/>
              </p14:nvContentPartPr>
              <p14:xfrm>
                <a:off x="5089255" y="1894582"/>
                <a:ext cx="211320" cy="102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8856FBF-1BE7-1F75-2DCC-62E8747BCA1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80615" y="1885582"/>
                  <a:ext cx="22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872D2F1-A037-06F2-B29D-1DFDAEEC2D8B}"/>
                    </a:ext>
                  </a:extLst>
                </p14:cNvPr>
                <p14:cNvContentPartPr/>
                <p14:nvPr/>
              </p14:nvContentPartPr>
              <p14:xfrm>
                <a:off x="5353855" y="1811062"/>
                <a:ext cx="219960" cy="171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872D2F1-A037-06F2-B29D-1DFDAEEC2D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44855" y="1802422"/>
                  <a:ext cx="237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28F9EF5-7E40-BCB0-FDDA-A9C12BABBAC0}"/>
                    </a:ext>
                  </a:extLst>
                </p14:cNvPr>
                <p14:cNvContentPartPr/>
                <p14:nvPr/>
              </p14:nvContentPartPr>
              <p14:xfrm>
                <a:off x="5551495" y="1888462"/>
                <a:ext cx="142920" cy="246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28F9EF5-7E40-BCB0-FDDA-A9C12BABBA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42855" y="1879822"/>
                  <a:ext cx="160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E5FB8A4-EA8D-6FFD-F7AE-4EA471154DF4}"/>
                    </a:ext>
                  </a:extLst>
                </p14:cNvPr>
                <p14:cNvContentPartPr/>
                <p14:nvPr/>
              </p14:nvContentPartPr>
              <p14:xfrm>
                <a:off x="5227135" y="1649422"/>
                <a:ext cx="60120" cy="11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E5FB8A4-EA8D-6FFD-F7AE-4EA471154D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18495" y="1640782"/>
                  <a:ext cx="7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73941BC-FA21-FC75-7CB5-D6210CD082A5}"/>
                    </a:ext>
                  </a:extLst>
                </p14:cNvPr>
                <p14:cNvContentPartPr/>
                <p14:nvPr/>
              </p14:nvContentPartPr>
              <p14:xfrm>
                <a:off x="5853175" y="1634662"/>
                <a:ext cx="18000" cy="214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73941BC-FA21-FC75-7CB5-D6210CD082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44175" y="1625662"/>
                  <a:ext cx="35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B101969-DEDB-62A2-E8C9-643CF2D41109}"/>
                    </a:ext>
                  </a:extLst>
                </p14:cNvPr>
                <p14:cNvContentPartPr/>
                <p14:nvPr/>
              </p14:nvContentPartPr>
              <p14:xfrm>
                <a:off x="5835895" y="1988182"/>
                <a:ext cx="19080" cy="31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B101969-DEDB-62A2-E8C9-643CF2D4110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27255" y="1979182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C854E1FC-CE8B-B9FB-05DB-6D498D282B8D}"/>
              </a:ext>
            </a:extLst>
          </p:cNvPr>
          <p:cNvGrpSpPr/>
          <p:nvPr/>
        </p:nvGrpSpPr>
        <p:grpSpPr>
          <a:xfrm>
            <a:off x="484855" y="2563462"/>
            <a:ext cx="781200" cy="229680"/>
            <a:chOff x="484855" y="2563462"/>
            <a:chExt cx="78120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A51792-DF5E-3855-7A40-08B606ACC472}"/>
                    </a:ext>
                  </a:extLst>
                </p14:cNvPr>
                <p14:cNvContentPartPr/>
                <p14:nvPr/>
              </p14:nvContentPartPr>
              <p14:xfrm>
                <a:off x="484855" y="2600902"/>
                <a:ext cx="91440" cy="131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A51792-DF5E-3855-7A40-08B606ACC4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6215" y="2591902"/>
                  <a:ext cx="109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C860B06-6186-9A35-6438-64F42BAC53EF}"/>
                    </a:ext>
                  </a:extLst>
                </p14:cNvPr>
                <p14:cNvContentPartPr/>
                <p14:nvPr/>
              </p14:nvContentPartPr>
              <p14:xfrm>
                <a:off x="651535" y="2613862"/>
                <a:ext cx="177480" cy="97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C860B06-6186-9A35-6438-64F42BAC53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2535" y="2605222"/>
                  <a:ext cx="195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3821080-301C-FB2B-B25D-B360FC603BB1}"/>
                    </a:ext>
                  </a:extLst>
                </p14:cNvPr>
                <p14:cNvContentPartPr/>
                <p14:nvPr/>
              </p14:nvContentPartPr>
              <p14:xfrm>
                <a:off x="851335" y="2617462"/>
                <a:ext cx="125640" cy="175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3821080-301C-FB2B-B25D-B360FC603B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2335" y="2608822"/>
                  <a:ext cx="143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2375988-B23A-7880-E92E-DB6914F66B27}"/>
                    </a:ext>
                  </a:extLst>
                </p14:cNvPr>
                <p14:cNvContentPartPr/>
                <p14:nvPr/>
              </p14:nvContentPartPr>
              <p14:xfrm>
                <a:off x="1132495" y="2563462"/>
                <a:ext cx="129960" cy="12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2375988-B23A-7880-E92E-DB6914F66B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3495" y="2554462"/>
                  <a:ext cx="147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BBBFA64-55AB-15B9-286B-58239BA87096}"/>
                    </a:ext>
                  </a:extLst>
                </p14:cNvPr>
                <p14:cNvContentPartPr/>
                <p14:nvPr/>
              </p14:nvContentPartPr>
              <p14:xfrm>
                <a:off x="1122415" y="2615302"/>
                <a:ext cx="143640" cy="19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BBBFA64-55AB-15B9-286B-58239BA870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3775" y="2606662"/>
                  <a:ext cx="161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D5ECFAF-5A85-227E-EB17-2B6C8F38BD47}"/>
              </a:ext>
            </a:extLst>
          </p:cNvPr>
          <p:cNvGrpSpPr/>
          <p:nvPr/>
        </p:nvGrpSpPr>
        <p:grpSpPr>
          <a:xfrm>
            <a:off x="1535335" y="2304982"/>
            <a:ext cx="739800" cy="243000"/>
            <a:chOff x="1535335" y="2304982"/>
            <a:chExt cx="73980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C965760-F06C-EF7D-DE57-DF188AD08941}"/>
                    </a:ext>
                  </a:extLst>
                </p14:cNvPr>
                <p14:cNvContentPartPr/>
                <p14:nvPr/>
              </p14:nvContentPartPr>
              <p14:xfrm>
                <a:off x="1590055" y="2367262"/>
                <a:ext cx="106920" cy="169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C965760-F06C-EF7D-DE57-DF188AD089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81055" y="2358622"/>
                  <a:ext cx="124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5F5087C-FDD4-26F1-87EA-A914F2B21100}"/>
                    </a:ext>
                  </a:extLst>
                </p14:cNvPr>
                <p14:cNvContentPartPr/>
                <p14:nvPr/>
              </p14:nvContentPartPr>
              <p14:xfrm>
                <a:off x="1535335" y="2407582"/>
                <a:ext cx="181080" cy="132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5F5087C-FDD4-26F1-87EA-A914F2B2110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26335" y="2398582"/>
                  <a:ext cx="198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7957550-BF77-04C8-2ED6-C538797A50B3}"/>
                    </a:ext>
                  </a:extLst>
                </p14:cNvPr>
                <p14:cNvContentPartPr/>
                <p14:nvPr/>
              </p14:nvContentPartPr>
              <p14:xfrm>
                <a:off x="1553335" y="2304982"/>
                <a:ext cx="244440" cy="26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7957550-BF77-04C8-2ED6-C538797A50B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544695" y="2295982"/>
                  <a:ext cx="262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64FC031-B0D1-C8E7-4959-803114DD29C1}"/>
                    </a:ext>
                  </a:extLst>
                </p14:cNvPr>
                <p14:cNvContentPartPr/>
                <p14:nvPr/>
              </p14:nvContentPartPr>
              <p14:xfrm>
                <a:off x="1938895" y="2440702"/>
                <a:ext cx="124560" cy="19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64FC031-B0D1-C8E7-4959-803114DD29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9895" y="2431702"/>
                  <a:ext cx="14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D7E7FD3-1703-4298-EC65-E2FF16024E51}"/>
                    </a:ext>
                  </a:extLst>
                </p14:cNvPr>
                <p14:cNvContentPartPr/>
                <p14:nvPr/>
              </p14:nvContentPartPr>
              <p14:xfrm>
                <a:off x="2159215" y="2360422"/>
                <a:ext cx="115920" cy="187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D7E7FD3-1703-4298-EC65-E2FF16024E5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50215" y="2351782"/>
                  <a:ext cx="13356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ADFCC77-807F-499C-321A-EBD81B853EDF}"/>
                  </a:ext>
                </a:extLst>
              </p14:cNvPr>
              <p14:cNvContentPartPr/>
              <p14:nvPr/>
            </p14:nvContentPartPr>
            <p14:xfrm>
              <a:off x="1532095" y="2649862"/>
              <a:ext cx="786600" cy="241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ADFCC77-807F-499C-321A-EBD81B853ED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523455" y="2641222"/>
                <a:ext cx="8042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997891C-AADC-3316-37C5-8206E93E7A9E}"/>
              </a:ext>
            </a:extLst>
          </p:cNvPr>
          <p:cNvGrpSpPr/>
          <p:nvPr/>
        </p:nvGrpSpPr>
        <p:grpSpPr>
          <a:xfrm>
            <a:off x="1660615" y="2711062"/>
            <a:ext cx="369000" cy="285120"/>
            <a:chOff x="1660615" y="2711062"/>
            <a:chExt cx="36900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22F7D9B-4712-4F65-CDB5-C1BDB9936D8D}"/>
                    </a:ext>
                  </a:extLst>
                </p14:cNvPr>
                <p14:cNvContentPartPr/>
                <p14:nvPr/>
              </p14:nvContentPartPr>
              <p14:xfrm>
                <a:off x="1738375" y="2779102"/>
                <a:ext cx="152280" cy="188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22F7D9B-4712-4F65-CDB5-C1BDB9936D8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29375" y="2770102"/>
                  <a:ext cx="169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B4BD1E9-DA9E-55E1-4AA0-8512D67F08DB}"/>
                    </a:ext>
                  </a:extLst>
                </p14:cNvPr>
                <p14:cNvContentPartPr/>
                <p14:nvPr/>
              </p14:nvContentPartPr>
              <p14:xfrm>
                <a:off x="1946095" y="2875942"/>
                <a:ext cx="51480" cy="120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B4BD1E9-DA9E-55E1-4AA0-8512D67F08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37095" y="2867302"/>
                  <a:ext cx="6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D619132-CB56-C283-A2EF-433F7764C352}"/>
                    </a:ext>
                  </a:extLst>
                </p14:cNvPr>
                <p14:cNvContentPartPr/>
                <p14:nvPr/>
              </p14:nvContentPartPr>
              <p14:xfrm>
                <a:off x="1929535" y="2843542"/>
                <a:ext cx="100080" cy="138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D619132-CB56-C283-A2EF-433F7764C3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20535" y="2834542"/>
                  <a:ext cx="11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B1DFCFB-31B8-E044-C16A-ECC0D55AA52F}"/>
                    </a:ext>
                  </a:extLst>
                </p14:cNvPr>
                <p14:cNvContentPartPr/>
                <p14:nvPr/>
              </p14:nvContentPartPr>
              <p14:xfrm>
                <a:off x="1660615" y="2711062"/>
                <a:ext cx="203400" cy="108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B1DFCFB-31B8-E044-C16A-ECC0D55AA5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51615" y="2702422"/>
                  <a:ext cx="22104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C2D01FD-9E50-1A06-8E6C-B7C6A039CE77}"/>
                  </a:ext>
                </a:extLst>
              </p14:cNvPr>
              <p14:cNvContentPartPr/>
              <p14:nvPr/>
            </p14:nvContentPartPr>
            <p14:xfrm>
              <a:off x="3211495" y="884782"/>
              <a:ext cx="258120" cy="367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C2D01FD-9E50-1A06-8E6C-B7C6A039CE7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202855" y="875782"/>
                <a:ext cx="2757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D6329F57-BB04-B9CE-9225-332C8D4FBADB}"/>
              </a:ext>
            </a:extLst>
          </p:cNvPr>
          <p:cNvGrpSpPr/>
          <p:nvPr/>
        </p:nvGrpSpPr>
        <p:grpSpPr>
          <a:xfrm>
            <a:off x="3691735" y="2165302"/>
            <a:ext cx="2347560" cy="490680"/>
            <a:chOff x="3691735" y="2165302"/>
            <a:chExt cx="234756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79E63EF-86A5-89B0-9B30-FDC40F2E9784}"/>
                    </a:ext>
                  </a:extLst>
                </p14:cNvPr>
                <p14:cNvContentPartPr/>
                <p14:nvPr/>
              </p14:nvContentPartPr>
              <p14:xfrm>
                <a:off x="3755095" y="2381302"/>
                <a:ext cx="86040" cy="210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79E63EF-86A5-89B0-9B30-FDC40F2E97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46095" y="2372302"/>
                  <a:ext cx="103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46A98ED-249C-3540-163F-C1BB89A9CF00}"/>
                    </a:ext>
                  </a:extLst>
                </p14:cNvPr>
                <p14:cNvContentPartPr/>
                <p14:nvPr/>
              </p14:nvContentPartPr>
              <p14:xfrm>
                <a:off x="3925735" y="2512342"/>
                <a:ext cx="97200" cy="109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46A98ED-249C-3540-163F-C1BB89A9CF0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17095" y="2503342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449706C-5F77-1BFC-24BA-51975E614715}"/>
                    </a:ext>
                  </a:extLst>
                </p14:cNvPr>
                <p14:cNvContentPartPr/>
                <p14:nvPr/>
              </p14:nvContentPartPr>
              <p14:xfrm>
                <a:off x="3905215" y="2478142"/>
                <a:ext cx="119160" cy="19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449706C-5F77-1BFC-24BA-51975E6147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96575" y="2469502"/>
                  <a:ext cx="13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B4D2B74-1F44-DDDB-65C0-FDBF61AD499B}"/>
                    </a:ext>
                  </a:extLst>
                </p14:cNvPr>
                <p14:cNvContentPartPr/>
                <p14:nvPr/>
              </p14:nvContentPartPr>
              <p14:xfrm>
                <a:off x="3691735" y="2235862"/>
                <a:ext cx="209880" cy="119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B4D2B74-1F44-DDDB-65C0-FDBF61AD499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82735" y="2226862"/>
                  <a:ext cx="22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C0323AE-B8AA-EB6C-BC43-0D34E2FEB3A7}"/>
                    </a:ext>
                  </a:extLst>
                </p14:cNvPr>
                <p14:cNvContentPartPr/>
                <p14:nvPr/>
              </p14:nvContentPartPr>
              <p14:xfrm>
                <a:off x="4152895" y="2435302"/>
                <a:ext cx="140040" cy="7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C0323AE-B8AA-EB6C-BC43-0D34E2FEB3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44255" y="2426662"/>
                  <a:ext cx="15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E001856-66CF-9FE3-C0C2-E2925EDF4DA7}"/>
                    </a:ext>
                  </a:extLst>
                </p14:cNvPr>
                <p14:cNvContentPartPr/>
                <p14:nvPr/>
              </p14:nvContentPartPr>
              <p14:xfrm>
                <a:off x="4174495" y="2475982"/>
                <a:ext cx="120960" cy="22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E001856-66CF-9FE3-C0C2-E2925EDF4DA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65855" y="2467342"/>
                  <a:ext cx="13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183D75C-6357-E9C4-7B79-7AF700322B6B}"/>
                    </a:ext>
                  </a:extLst>
                </p14:cNvPr>
                <p14:cNvContentPartPr/>
                <p14:nvPr/>
              </p14:nvContentPartPr>
              <p14:xfrm>
                <a:off x="4443775" y="2235142"/>
                <a:ext cx="123840" cy="289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183D75C-6357-E9C4-7B79-7AF700322B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5135" y="2226502"/>
                  <a:ext cx="141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008CE3-7DA3-E1D5-CCF0-D05DDA38C7F8}"/>
                    </a:ext>
                  </a:extLst>
                </p14:cNvPr>
                <p14:cNvContentPartPr/>
                <p14:nvPr/>
              </p14:nvContentPartPr>
              <p14:xfrm>
                <a:off x="4586695" y="2165302"/>
                <a:ext cx="771480" cy="98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008CE3-7DA3-E1D5-CCF0-D05DDA38C7F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78055" y="2156302"/>
                  <a:ext cx="789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F39E7A3-C8AB-0EE0-6A77-75188B3C8952}"/>
                    </a:ext>
                  </a:extLst>
                </p14:cNvPr>
                <p14:cNvContentPartPr/>
                <p14:nvPr/>
              </p14:nvContentPartPr>
              <p14:xfrm>
                <a:off x="4735735" y="2276542"/>
                <a:ext cx="95400" cy="104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F39E7A3-C8AB-0EE0-6A77-75188B3C89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26735" y="2267902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46004C1-518C-73E8-1F93-A0FE403EC73E}"/>
                    </a:ext>
                  </a:extLst>
                </p14:cNvPr>
                <p14:cNvContentPartPr/>
                <p14:nvPr/>
              </p14:nvContentPartPr>
              <p14:xfrm>
                <a:off x="4900975" y="2281222"/>
                <a:ext cx="82800" cy="67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46004C1-518C-73E8-1F93-A0FE403EC7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91975" y="2272222"/>
                  <a:ext cx="100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1504F1-FDF3-AD16-7126-FA1A2775D722}"/>
                    </a:ext>
                  </a:extLst>
                </p14:cNvPr>
                <p14:cNvContentPartPr/>
                <p14:nvPr/>
              </p14:nvContentPartPr>
              <p14:xfrm>
                <a:off x="5048575" y="2284102"/>
                <a:ext cx="96840" cy="58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1504F1-FDF3-AD16-7126-FA1A2775D72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39575" y="2275462"/>
                  <a:ext cx="11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74A31B7-B9BE-AC11-DE61-1097EE35C9E0}"/>
                    </a:ext>
                  </a:extLst>
                </p14:cNvPr>
                <p14:cNvContentPartPr/>
                <p14:nvPr/>
              </p14:nvContentPartPr>
              <p14:xfrm>
                <a:off x="4733935" y="2382742"/>
                <a:ext cx="449640" cy="41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74A31B7-B9BE-AC11-DE61-1097EE35C9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24935" y="2374102"/>
                  <a:ext cx="467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0A2376-7FCD-3BCA-183B-3068FA5D0484}"/>
                    </a:ext>
                  </a:extLst>
                </p14:cNvPr>
                <p14:cNvContentPartPr/>
                <p14:nvPr/>
              </p14:nvContentPartPr>
              <p14:xfrm>
                <a:off x="4735015" y="2515582"/>
                <a:ext cx="169200" cy="101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0A2376-7FCD-3BCA-183B-3068FA5D04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26015" y="2506582"/>
                  <a:ext cx="186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B193CA-A6EC-19D2-3F22-EE025DFD68C7}"/>
                    </a:ext>
                  </a:extLst>
                </p14:cNvPr>
                <p14:cNvContentPartPr/>
                <p14:nvPr/>
              </p14:nvContentPartPr>
              <p14:xfrm>
                <a:off x="4946335" y="2505502"/>
                <a:ext cx="77040" cy="150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B193CA-A6EC-19D2-3F22-EE025DFD68C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37695" y="2496862"/>
                  <a:ext cx="94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DC8F883-4596-4020-3458-BE423275B456}"/>
                    </a:ext>
                  </a:extLst>
                </p14:cNvPr>
                <p14:cNvContentPartPr/>
                <p14:nvPr/>
              </p14:nvContentPartPr>
              <p14:xfrm>
                <a:off x="5322175" y="2370862"/>
                <a:ext cx="126720" cy="61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DC8F883-4596-4020-3458-BE423275B4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13535" y="2362222"/>
                  <a:ext cx="144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295C544-BACD-4ACE-8B39-4E83DE4D59D7}"/>
                    </a:ext>
                  </a:extLst>
                </p14:cNvPr>
                <p14:cNvContentPartPr/>
                <p14:nvPr/>
              </p14:nvContentPartPr>
              <p14:xfrm>
                <a:off x="5318935" y="2458702"/>
                <a:ext cx="147960" cy="61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295C544-BACD-4ACE-8B39-4E83DE4D59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10295" y="2449702"/>
                  <a:ext cx="165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C11A2D9-E82B-2D76-1F3E-A5678957624E}"/>
                    </a:ext>
                  </a:extLst>
                </p14:cNvPr>
                <p14:cNvContentPartPr/>
                <p14:nvPr/>
              </p14:nvContentPartPr>
              <p14:xfrm>
                <a:off x="5600455" y="2308582"/>
                <a:ext cx="95400" cy="174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C11A2D9-E82B-2D76-1F3E-A5678957624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91455" y="2299942"/>
                  <a:ext cx="113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3261782-6673-424E-7EFD-D7543538EFD7}"/>
                    </a:ext>
                  </a:extLst>
                </p14:cNvPr>
                <p14:cNvContentPartPr/>
                <p14:nvPr/>
              </p14:nvContentPartPr>
              <p14:xfrm>
                <a:off x="5732935" y="2437102"/>
                <a:ext cx="7560" cy="108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3261782-6673-424E-7EFD-D7543538EF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23935" y="2428102"/>
                  <a:ext cx="2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B2B857-8231-FAE2-3E4D-D414C2DC6CF8}"/>
                    </a:ext>
                  </a:extLst>
                </p14:cNvPr>
                <p14:cNvContentPartPr/>
                <p14:nvPr/>
              </p14:nvContentPartPr>
              <p14:xfrm>
                <a:off x="5843455" y="2316142"/>
                <a:ext cx="5040" cy="127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B2B857-8231-FAE2-3E4D-D414C2DC6CF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34455" y="2307502"/>
                  <a:ext cx="22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A5F31BB-49A4-917C-22C6-724A164430F0}"/>
                    </a:ext>
                  </a:extLst>
                </p14:cNvPr>
                <p14:cNvContentPartPr/>
                <p14:nvPr/>
              </p14:nvContentPartPr>
              <p14:xfrm>
                <a:off x="5927335" y="2319022"/>
                <a:ext cx="111960" cy="144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A5F31BB-49A4-917C-22C6-724A164430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18695" y="2310382"/>
                  <a:ext cx="1296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CE6641F-4854-1C98-D95B-8DF187D5203D}"/>
                  </a:ext>
                </a:extLst>
              </p14:cNvPr>
              <p14:cNvContentPartPr/>
              <p14:nvPr/>
            </p14:nvContentPartPr>
            <p14:xfrm>
              <a:off x="1154455" y="3325582"/>
              <a:ext cx="154800" cy="122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CE6641F-4854-1C98-D95B-8DF187D5203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45815" y="3316582"/>
                <a:ext cx="172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E01F6C0-1635-98E5-DC15-E47450DA4CBA}"/>
                  </a:ext>
                </a:extLst>
              </p14:cNvPr>
              <p14:cNvContentPartPr/>
              <p14:nvPr/>
            </p14:nvContentPartPr>
            <p14:xfrm>
              <a:off x="1141495" y="3416302"/>
              <a:ext cx="174600" cy="111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E01F6C0-1635-98E5-DC15-E47450DA4CB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32855" y="3407302"/>
                <a:ext cx="192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F39DA82-BF21-C00C-AC5E-600FB8377B8D}"/>
                  </a:ext>
                </a:extLst>
              </p14:cNvPr>
              <p14:cNvContentPartPr/>
              <p14:nvPr/>
            </p14:nvContentPartPr>
            <p14:xfrm>
              <a:off x="5305255" y="694342"/>
              <a:ext cx="342000" cy="331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F39DA82-BF21-C00C-AC5E-600FB8377B8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96255" y="685702"/>
                <a:ext cx="3596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99C48208-00E8-706F-D59C-8484CCE42FCC}"/>
              </a:ext>
            </a:extLst>
          </p:cNvPr>
          <p:cNvGrpSpPr/>
          <p:nvPr/>
        </p:nvGrpSpPr>
        <p:grpSpPr>
          <a:xfrm>
            <a:off x="1478815" y="3090502"/>
            <a:ext cx="1188360" cy="203400"/>
            <a:chOff x="1478815" y="3090502"/>
            <a:chExt cx="11883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E0A019D-C65F-99EC-C0D5-7A7210672952}"/>
                    </a:ext>
                  </a:extLst>
                </p14:cNvPr>
                <p14:cNvContentPartPr/>
                <p14:nvPr/>
              </p14:nvContentPartPr>
              <p14:xfrm>
                <a:off x="1478815" y="3158902"/>
                <a:ext cx="107640" cy="135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E0A019D-C65F-99EC-C0D5-7A721067295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70175" y="3149902"/>
                  <a:ext cx="125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0785E9C-0E88-E523-2347-87640D78926C}"/>
                    </a:ext>
                  </a:extLst>
                </p14:cNvPr>
                <p14:cNvContentPartPr/>
                <p14:nvPr/>
              </p14:nvContentPartPr>
              <p14:xfrm>
                <a:off x="1659175" y="3153862"/>
                <a:ext cx="233280" cy="97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0785E9C-0E88-E523-2347-87640D78926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50535" y="3145222"/>
                  <a:ext cx="250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6DA5FF-4EEB-7D70-7214-8C521BE0884F}"/>
                    </a:ext>
                  </a:extLst>
                </p14:cNvPr>
                <p14:cNvContentPartPr/>
                <p14:nvPr/>
              </p14:nvContentPartPr>
              <p14:xfrm>
                <a:off x="2004775" y="3201022"/>
                <a:ext cx="81720" cy="5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6DA5FF-4EEB-7D70-7214-8C521BE08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96135" y="3192382"/>
                  <a:ext cx="99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C9B6BD-171F-D371-3668-4C9ADD3B6390}"/>
                    </a:ext>
                  </a:extLst>
                </p14:cNvPr>
                <p14:cNvContentPartPr/>
                <p14:nvPr/>
              </p14:nvContentPartPr>
              <p14:xfrm>
                <a:off x="2208535" y="3090502"/>
                <a:ext cx="97920" cy="184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C9B6BD-171F-D371-3668-4C9ADD3B63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99895" y="3081502"/>
                  <a:ext cx="115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652F9C7-AC39-DD65-C826-41E5793D6F85}"/>
                    </a:ext>
                  </a:extLst>
                </p14:cNvPr>
                <p14:cNvContentPartPr/>
                <p14:nvPr/>
              </p14:nvContentPartPr>
              <p14:xfrm>
                <a:off x="2227615" y="3192742"/>
                <a:ext cx="106200" cy="28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652F9C7-AC39-DD65-C826-41E5793D6F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18975" y="3184102"/>
                  <a:ext cx="123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ECCF737-99FF-688E-F1D0-6F5D4DE0BA6F}"/>
                    </a:ext>
                  </a:extLst>
                </p14:cNvPr>
                <p14:cNvContentPartPr/>
                <p14:nvPr/>
              </p14:nvContentPartPr>
              <p14:xfrm>
                <a:off x="2404735" y="3092662"/>
                <a:ext cx="137520" cy="142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ECCF737-99FF-688E-F1D0-6F5D4DE0BA6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96095" y="3084022"/>
                  <a:ext cx="155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6F76FDA-AF71-427F-A229-CE01EDF79963}"/>
                    </a:ext>
                  </a:extLst>
                </p14:cNvPr>
                <p14:cNvContentPartPr/>
                <p14:nvPr/>
              </p14:nvContentPartPr>
              <p14:xfrm>
                <a:off x="2578615" y="3100582"/>
                <a:ext cx="88560" cy="118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6F76FDA-AF71-427F-A229-CE01EDF7996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69975" y="3091582"/>
                  <a:ext cx="1062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A4B71A4C-2FF3-B013-86D6-2A36FD20C0AD}"/>
              </a:ext>
            </a:extLst>
          </p:cNvPr>
          <p:cNvGrpSpPr/>
          <p:nvPr/>
        </p:nvGrpSpPr>
        <p:grpSpPr>
          <a:xfrm>
            <a:off x="1511215" y="3395782"/>
            <a:ext cx="1217880" cy="304920"/>
            <a:chOff x="1511215" y="3395782"/>
            <a:chExt cx="121788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4737D1D-646A-DC33-8E96-D6393C49D975}"/>
                    </a:ext>
                  </a:extLst>
                </p14:cNvPr>
                <p14:cNvContentPartPr/>
                <p14:nvPr/>
              </p14:nvContentPartPr>
              <p14:xfrm>
                <a:off x="1511215" y="3395782"/>
                <a:ext cx="1217880" cy="60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4737D1D-646A-DC33-8E96-D6393C49D97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02215" y="3386782"/>
                  <a:ext cx="1235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1AE2FFD-3676-736D-177F-D454EC6BFC10}"/>
                    </a:ext>
                  </a:extLst>
                </p14:cNvPr>
                <p14:cNvContentPartPr/>
                <p14:nvPr/>
              </p14:nvContentPartPr>
              <p14:xfrm>
                <a:off x="1761775" y="3500902"/>
                <a:ext cx="102600" cy="140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1AE2FFD-3676-736D-177F-D454EC6BFC1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53135" y="3491902"/>
                  <a:ext cx="12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BE5411B-C4D3-EEF1-9989-5E6639950BB4}"/>
                    </a:ext>
                  </a:extLst>
                </p14:cNvPr>
                <p14:cNvContentPartPr/>
                <p14:nvPr/>
              </p14:nvContentPartPr>
              <p14:xfrm>
                <a:off x="1910095" y="3614302"/>
                <a:ext cx="15840" cy="86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BE5411B-C4D3-EEF1-9989-5E6639950B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901095" y="3605662"/>
                  <a:ext cx="33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8873102-D10B-35B6-FB70-4D2F0DCD9754}"/>
                    </a:ext>
                  </a:extLst>
                </p14:cNvPr>
                <p14:cNvContentPartPr/>
                <p14:nvPr/>
              </p14:nvContentPartPr>
              <p14:xfrm>
                <a:off x="2022055" y="3501622"/>
                <a:ext cx="193320" cy="158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8873102-D10B-35B6-FB70-4D2F0DCD97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13055" y="3492622"/>
                  <a:ext cx="2109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671984C4-CDE2-4BEC-2E28-B3C44827CC96}"/>
              </a:ext>
            </a:extLst>
          </p:cNvPr>
          <p:cNvGrpSpPr/>
          <p:nvPr/>
        </p:nvGrpSpPr>
        <p:grpSpPr>
          <a:xfrm>
            <a:off x="2864095" y="3293542"/>
            <a:ext cx="674640" cy="248760"/>
            <a:chOff x="2864095" y="3293542"/>
            <a:chExt cx="6746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D490769-EF88-12A0-6F3C-77E130BB6E9C}"/>
                    </a:ext>
                  </a:extLst>
                </p14:cNvPr>
                <p14:cNvContentPartPr/>
                <p14:nvPr/>
              </p14:nvContentPartPr>
              <p14:xfrm>
                <a:off x="2864095" y="3370942"/>
                <a:ext cx="185760" cy="59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D490769-EF88-12A0-6F3C-77E130BB6E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55095" y="3361942"/>
                  <a:ext cx="20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F288D94-3064-229C-7E1B-6B4C3EEAAB07}"/>
                    </a:ext>
                  </a:extLst>
                </p14:cNvPr>
                <p14:cNvContentPartPr/>
                <p14:nvPr/>
              </p14:nvContentPartPr>
              <p14:xfrm>
                <a:off x="2874175" y="3468142"/>
                <a:ext cx="178920" cy="56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F288D94-3064-229C-7E1B-6B4C3EEAAB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65535" y="3459142"/>
                  <a:ext cx="19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F414DF9-1BE5-C9A5-FD4B-3ECD278D0A6E}"/>
                    </a:ext>
                  </a:extLst>
                </p14:cNvPr>
                <p14:cNvContentPartPr/>
                <p14:nvPr/>
              </p14:nvContentPartPr>
              <p14:xfrm>
                <a:off x="3160015" y="3294622"/>
                <a:ext cx="84600" cy="199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F414DF9-1BE5-C9A5-FD4B-3ECD278D0A6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51375" y="3285982"/>
                  <a:ext cx="102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60BE358-4467-7506-A339-DF4732589F40}"/>
                    </a:ext>
                  </a:extLst>
                </p14:cNvPr>
                <p14:cNvContentPartPr/>
                <p14:nvPr/>
              </p14:nvContentPartPr>
              <p14:xfrm>
                <a:off x="3322735" y="3457342"/>
                <a:ext cx="14760" cy="84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60BE358-4467-7506-A339-DF4732589F4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13735" y="3448702"/>
                  <a:ext cx="32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9E3E78B-2DA4-E606-34C1-FEA79BEAF9D2}"/>
                    </a:ext>
                  </a:extLst>
                </p14:cNvPr>
                <p14:cNvContentPartPr/>
                <p14:nvPr/>
              </p14:nvContentPartPr>
              <p14:xfrm>
                <a:off x="3410935" y="3293542"/>
                <a:ext cx="127800" cy="167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9E3E78B-2DA4-E606-34C1-FEA79BEAF9D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01935" y="3284902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1129C90B-D746-BA58-468B-5FE46A0DB28A}"/>
                  </a:ext>
                </a:extLst>
              </p14:cNvPr>
              <p14:cNvContentPartPr/>
              <p14:nvPr/>
            </p14:nvContentPartPr>
            <p14:xfrm>
              <a:off x="3601375" y="3283462"/>
              <a:ext cx="153360" cy="1915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1129C90B-D746-BA58-468B-5FE46A0DB28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592375" y="3274462"/>
                <a:ext cx="171000" cy="209160"/>
              </a:xfrm>
              <a:prstGeom prst="rect">
                <a:avLst/>
              </a:prstGeom>
            </p:spPr>
          </p:pic>
        </mc:Fallback>
      </mc:AlternateContent>
      <p:pic>
        <p:nvPicPr>
          <p:cNvPr id="190" name="Grafik 189">
            <a:extLst>
              <a:ext uri="{FF2B5EF4-FFF2-40B4-BE49-F238E27FC236}">
                <a16:creationId xmlns:a16="http://schemas.microsoft.com/office/drawing/2014/main" id="{73E4B102-2582-AC6C-F61F-0E39182ED147}"/>
              </a:ext>
            </a:extLst>
      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7405548" y="159006"/>
            <a:ext cx="3334495" cy="5830122"/>
          </a:xfrm>
          <a:prstGeom prst="rect">
            <a:avLst/>
          </a:prstGeom>
        </p:spPr>
      </p:pic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DDFCC0AD-424D-499D-B123-4EA160097AC4}"/>
              </a:ext>
            </a:extLst>
          </p:cNvPr>
          <p:cNvGrpSpPr/>
          <p:nvPr/>
        </p:nvGrpSpPr>
        <p:grpSpPr>
          <a:xfrm>
            <a:off x="4464655" y="2796022"/>
            <a:ext cx="2720160" cy="478440"/>
            <a:chOff x="4464655" y="2796022"/>
            <a:chExt cx="27201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C004661-AB42-CEA9-DBF7-FD5E8AD285A6}"/>
                    </a:ext>
                  </a:extLst>
                </p14:cNvPr>
                <p14:cNvContentPartPr/>
                <p14:nvPr/>
              </p14:nvContentPartPr>
              <p14:xfrm>
                <a:off x="4464655" y="3040102"/>
                <a:ext cx="91080" cy="89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C004661-AB42-CEA9-DBF7-FD5E8AD285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55655" y="3031102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B5E6703-82A0-B34D-7CCD-3F24607A8E90}"/>
                    </a:ext>
                  </a:extLst>
                </p14:cNvPr>
                <p14:cNvContentPartPr/>
                <p14:nvPr/>
              </p14:nvContentPartPr>
              <p14:xfrm>
                <a:off x="4674535" y="3060262"/>
                <a:ext cx="111240" cy="29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B5E6703-82A0-B34D-7CCD-3F24607A8E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65895" y="3051262"/>
                  <a:ext cx="12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A304138-F4FF-AF83-6690-E0034C5EFF92}"/>
                    </a:ext>
                  </a:extLst>
                </p14:cNvPr>
                <p14:cNvContentPartPr/>
                <p14:nvPr/>
              </p14:nvContentPartPr>
              <p14:xfrm>
                <a:off x="4848055" y="2983582"/>
                <a:ext cx="109440" cy="114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A304138-F4FF-AF83-6690-E0034C5EFF9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39055" y="2974942"/>
                  <a:ext cx="127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3E5E093-3D58-2896-2A8D-1D2AFC9DA22E}"/>
                    </a:ext>
                  </a:extLst>
                </p14:cNvPr>
                <p14:cNvContentPartPr/>
                <p14:nvPr/>
              </p14:nvContentPartPr>
              <p14:xfrm>
                <a:off x="5045695" y="3029302"/>
                <a:ext cx="101520" cy="16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3E5E093-3D58-2896-2A8D-1D2AFC9DA2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36695" y="3020302"/>
                  <a:ext cx="11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344602B-DB4C-4246-5BB7-32190A96B446}"/>
                    </a:ext>
                  </a:extLst>
                </p14:cNvPr>
                <p14:cNvContentPartPr/>
                <p14:nvPr/>
              </p14:nvContentPartPr>
              <p14:xfrm>
                <a:off x="5042815" y="3074662"/>
                <a:ext cx="102960" cy="25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344602B-DB4C-4246-5BB7-32190A96B44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34175" y="3066022"/>
                  <a:ext cx="12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A7D1286-D7EB-816B-2F4B-EED34916BD88}"/>
                    </a:ext>
                  </a:extLst>
                </p14:cNvPr>
                <p14:cNvContentPartPr/>
                <p14:nvPr/>
              </p14:nvContentPartPr>
              <p14:xfrm>
                <a:off x="5297335" y="2973502"/>
                <a:ext cx="25200" cy="146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A7D1286-D7EB-816B-2F4B-EED34916BD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88695" y="2964502"/>
                  <a:ext cx="4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30036D9-3BEA-1858-7B62-7F1CAC2FB2C8}"/>
                    </a:ext>
                  </a:extLst>
                </p14:cNvPr>
                <p14:cNvContentPartPr/>
                <p14:nvPr/>
              </p14:nvContentPartPr>
              <p14:xfrm>
                <a:off x="5382655" y="2939662"/>
                <a:ext cx="129240" cy="147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30036D9-3BEA-1858-7B62-7F1CAC2FB2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73655" y="2930662"/>
                  <a:ext cx="146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C9C6410-ADAF-2FDC-DEC8-94BFE2142070}"/>
                    </a:ext>
                  </a:extLst>
                </p14:cNvPr>
                <p14:cNvContentPartPr/>
                <p14:nvPr/>
              </p14:nvContentPartPr>
              <p14:xfrm>
                <a:off x="5759575" y="2940382"/>
                <a:ext cx="25560" cy="171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C9C6410-ADAF-2FDC-DEC8-94BFE21420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50935" y="2931742"/>
                  <a:ext cx="43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54D1E96-9EE5-09A6-385F-9686026F1289}"/>
                    </a:ext>
                  </a:extLst>
                </p14:cNvPr>
                <p14:cNvContentPartPr/>
                <p14:nvPr/>
              </p14:nvContentPartPr>
              <p14:xfrm>
                <a:off x="5676055" y="2899702"/>
                <a:ext cx="193320" cy="120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54D1E96-9EE5-09A6-385F-9686026F128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67415" y="2891062"/>
                  <a:ext cx="21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005424C-8DF8-2DE7-620A-EB1073798181}"/>
                    </a:ext>
                  </a:extLst>
                </p14:cNvPr>
                <p14:cNvContentPartPr/>
                <p14:nvPr/>
              </p14:nvContentPartPr>
              <p14:xfrm>
                <a:off x="5878735" y="2975662"/>
                <a:ext cx="219240" cy="93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005424C-8DF8-2DE7-620A-EB107379818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69735" y="2966662"/>
                  <a:ext cx="236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25010D3-857F-5882-3191-127F0A0FC3F4}"/>
                    </a:ext>
                  </a:extLst>
                </p14:cNvPr>
                <p14:cNvContentPartPr/>
                <p14:nvPr/>
              </p14:nvContentPartPr>
              <p14:xfrm>
                <a:off x="6088255" y="2849662"/>
                <a:ext cx="8280" cy="12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25010D3-857F-5882-3191-127F0A0FC3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79615" y="2841022"/>
                  <a:ext cx="2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C731BA4-392C-B94C-0F8B-2321911CB9B4}"/>
                    </a:ext>
                  </a:extLst>
                </p14:cNvPr>
                <p14:cNvContentPartPr/>
                <p14:nvPr/>
              </p14:nvContentPartPr>
              <p14:xfrm>
                <a:off x="6148015" y="2833102"/>
                <a:ext cx="95400" cy="218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C731BA4-392C-B94C-0F8B-2321911CB9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39015" y="2824462"/>
                  <a:ext cx="113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2EE888-FB70-2205-9E37-6720FBDBE3DC}"/>
                    </a:ext>
                  </a:extLst>
                </p14:cNvPr>
                <p14:cNvContentPartPr/>
                <p14:nvPr/>
              </p14:nvContentPartPr>
              <p14:xfrm>
                <a:off x="6276535" y="2925982"/>
                <a:ext cx="149400" cy="94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2EE888-FB70-2205-9E37-6720FBDBE3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67895" y="2916982"/>
                  <a:ext cx="16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F7583FE-8CEE-77A4-842E-7C60D071D38E}"/>
                    </a:ext>
                  </a:extLst>
                </p14:cNvPr>
                <p14:cNvContentPartPr/>
                <p14:nvPr/>
              </p14:nvContentPartPr>
              <p14:xfrm>
                <a:off x="6414775" y="2796022"/>
                <a:ext cx="68400" cy="224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F7583FE-8CEE-77A4-842E-7C60D071D38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06135" y="2787382"/>
                  <a:ext cx="86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D777F8F-4448-8C15-0C31-D272C9590A03}"/>
                    </a:ext>
                  </a:extLst>
                </p14:cNvPr>
                <p14:cNvContentPartPr/>
                <p14:nvPr/>
              </p14:nvContentPartPr>
              <p14:xfrm>
                <a:off x="6359695" y="2832022"/>
                <a:ext cx="102600" cy="28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D777F8F-4448-8C15-0C31-D272C9590A0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51055" y="2823382"/>
                  <a:ext cx="12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B6E9613-5715-F819-9A34-7BE7472FCE25}"/>
                    </a:ext>
                  </a:extLst>
                </p14:cNvPr>
                <p14:cNvContentPartPr/>
                <p14:nvPr/>
              </p14:nvContentPartPr>
              <p14:xfrm>
                <a:off x="6520255" y="2912302"/>
                <a:ext cx="52200" cy="97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B6E9613-5715-F819-9A34-7BE7472FCE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11615" y="2903302"/>
                  <a:ext cx="6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56726F9-CE8C-1185-EEFE-8441984A94E8}"/>
                    </a:ext>
                  </a:extLst>
                </p14:cNvPr>
                <p14:cNvContentPartPr/>
                <p14:nvPr/>
              </p14:nvContentPartPr>
              <p14:xfrm>
                <a:off x="6594415" y="2924542"/>
                <a:ext cx="174240" cy="214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56726F9-CE8C-1185-EEFE-8441984A94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85775" y="2915902"/>
                  <a:ext cx="191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0FAC191-A773-5292-49D9-A59AB244554B}"/>
                    </a:ext>
                  </a:extLst>
                </p14:cNvPr>
                <p14:cNvContentPartPr/>
                <p14:nvPr/>
              </p14:nvContentPartPr>
              <p14:xfrm>
                <a:off x="6793135" y="2928862"/>
                <a:ext cx="91800" cy="66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0FAC191-A773-5292-49D9-A59AB244554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84135" y="2919862"/>
                  <a:ext cx="109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FE6C09F-79B3-CC3B-A1F5-F38C46B57E01}"/>
                    </a:ext>
                  </a:extLst>
                </p14:cNvPr>
                <p14:cNvContentPartPr/>
                <p14:nvPr/>
              </p14:nvContentPartPr>
              <p14:xfrm>
                <a:off x="6923455" y="2797822"/>
                <a:ext cx="148680" cy="202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FE6C09F-79B3-CC3B-A1F5-F38C46B57E0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14455" y="2788822"/>
                  <a:ext cx="16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8E9B0BC-0E71-FB94-2AE9-FF3D7DBDDB78}"/>
                    </a:ext>
                  </a:extLst>
                </p14:cNvPr>
                <p14:cNvContentPartPr/>
                <p14:nvPr/>
              </p14:nvContentPartPr>
              <p14:xfrm>
                <a:off x="7085095" y="2857942"/>
                <a:ext cx="99720" cy="131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8E9B0BC-0E71-FB94-2AE9-FF3D7DBDDB7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76095" y="2849302"/>
                  <a:ext cx="117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799E668-6529-86AA-4A27-4F3628789C40}"/>
                    </a:ext>
                  </a:extLst>
                </p14:cNvPr>
                <p14:cNvContentPartPr/>
                <p14:nvPr/>
              </p14:nvContentPartPr>
              <p14:xfrm>
                <a:off x="5695855" y="3197062"/>
                <a:ext cx="1417320" cy="77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799E668-6529-86AA-4A27-4F3628789C4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686855" y="3188062"/>
                  <a:ext cx="14349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014EE161-37BF-6A9D-C661-EF5669FA685A}"/>
              </a:ext>
            </a:extLst>
          </p:cNvPr>
          <p:cNvGrpSpPr/>
          <p:nvPr/>
        </p:nvGrpSpPr>
        <p:grpSpPr>
          <a:xfrm>
            <a:off x="7459135" y="92062"/>
            <a:ext cx="627480" cy="406800"/>
            <a:chOff x="7459135" y="92062"/>
            <a:chExt cx="62748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F2B6105-BCD9-FD68-B9AC-2C3F04C8FFCA}"/>
                    </a:ext>
                  </a:extLst>
                </p14:cNvPr>
                <p14:cNvContentPartPr/>
                <p14:nvPr/>
              </p14:nvContentPartPr>
              <p14:xfrm>
                <a:off x="7459135" y="208342"/>
                <a:ext cx="365040" cy="290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F2B6105-BCD9-FD68-B9AC-2C3F04C8FFC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50495" y="199342"/>
                  <a:ext cx="382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44DE43-98D6-C5EE-0017-8669C484CFB3}"/>
                    </a:ext>
                  </a:extLst>
                </p14:cNvPr>
                <p14:cNvContentPartPr/>
                <p14:nvPr/>
              </p14:nvContentPartPr>
              <p14:xfrm>
                <a:off x="7801495" y="92062"/>
                <a:ext cx="285120" cy="112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44DE43-98D6-C5EE-0017-8669C484CF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92495" y="83422"/>
                  <a:ext cx="302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C6EE4A48-C932-55E9-78F4-2F3EC5F15C6C}"/>
              </a:ext>
            </a:extLst>
          </p:cNvPr>
          <p:cNvGrpSpPr/>
          <p:nvPr/>
        </p:nvGrpSpPr>
        <p:grpSpPr>
          <a:xfrm>
            <a:off x="8243935" y="-6218"/>
            <a:ext cx="2913480" cy="273927"/>
            <a:chOff x="8243935" y="-6218"/>
            <a:chExt cx="2913480" cy="2739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98B38C-5FAA-E588-C31A-40C9BEBD7940}"/>
                    </a:ext>
                  </a:extLst>
                </p14:cNvPr>
                <p14:cNvContentPartPr/>
                <p14:nvPr/>
              </p14:nvContentPartPr>
              <p14:xfrm>
                <a:off x="8243935" y="37342"/>
                <a:ext cx="249840" cy="176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98B38C-5FAA-E588-C31A-40C9BEBD794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34935" y="28342"/>
                  <a:ext cx="26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5329F7A-8CA3-D699-5DE9-953282339711}"/>
                    </a:ext>
                  </a:extLst>
                </p14:cNvPr>
                <p14:cNvContentPartPr/>
                <p14:nvPr/>
              </p14:nvContentPartPr>
              <p14:xfrm>
                <a:off x="8543815" y="87742"/>
                <a:ext cx="120240" cy="110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5329F7A-8CA3-D699-5DE9-95328233971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35175" y="78742"/>
                  <a:ext cx="13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6BF83D1-3ECB-8984-8F27-399ED5F3921B}"/>
                    </a:ext>
                  </a:extLst>
                </p14:cNvPr>
                <p14:cNvContentPartPr/>
                <p14:nvPr/>
              </p14:nvContentPartPr>
              <p14:xfrm>
                <a:off x="8570815" y="132022"/>
                <a:ext cx="87480" cy="22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6BF83D1-3ECB-8984-8F27-399ED5F392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61815" y="123382"/>
                  <a:ext cx="105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FA8EE3A-56FB-8DBC-D73B-839E30948575}"/>
                    </a:ext>
                  </a:extLst>
                </p14:cNvPr>
                <p14:cNvContentPartPr/>
                <p14:nvPr/>
              </p14:nvContentPartPr>
              <p14:xfrm>
                <a:off x="8685655" y="55342"/>
                <a:ext cx="221040" cy="128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FA8EE3A-56FB-8DBC-D73B-839E3094857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76655" y="46342"/>
                  <a:ext cx="238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DF4921D-C7EA-4533-3749-0E10529A1F8D}"/>
                    </a:ext>
                  </a:extLst>
                </p14:cNvPr>
                <p14:cNvContentPartPr/>
                <p14:nvPr/>
              </p14:nvContentPartPr>
              <p14:xfrm>
                <a:off x="8970055" y="55342"/>
                <a:ext cx="14400" cy="109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DF4921D-C7EA-4533-3749-0E10529A1F8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61415" y="46342"/>
                  <a:ext cx="3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C44525-2B8C-32C5-1382-4D386A625774}"/>
                    </a:ext>
                  </a:extLst>
                </p14:cNvPr>
                <p14:cNvContentPartPr/>
                <p14:nvPr/>
              </p14:nvContentPartPr>
              <p14:xfrm>
                <a:off x="9132775" y="69022"/>
                <a:ext cx="317880" cy="123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C44525-2B8C-32C5-1382-4D386A6257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24135" y="60382"/>
                  <a:ext cx="335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679ED9C-7D2A-198F-45A2-A555BFFA3E9D}"/>
                    </a:ext>
                  </a:extLst>
                </p14:cNvPr>
                <p14:cNvContentPartPr/>
                <p14:nvPr/>
              </p14:nvContentPartPr>
              <p14:xfrm>
                <a:off x="9691135" y="61102"/>
                <a:ext cx="24120" cy="147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679ED9C-7D2A-198F-45A2-A555BFFA3E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82135" y="52102"/>
                  <a:ext cx="41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E68A767-0077-F444-2016-DE9B8D571262}"/>
                    </a:ext>
                  </a:extLst>
                </p14:cNvPr>
                <p14:cNvContentPartPr/>
                <p14:nvPr/>
              </p14:nvContentPartPr>
              <p14:xfrm>
                <a:off x="9632815" y="29062"/>
                <a:ext cx="113760" cy="33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E68A767-0077-F444-2016-DE9B8D57126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23815" y="20062"/>
                  <a:ext cx="13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F137D28-7C01-324C-87A7-725B551637A2}"/>
                    </a:ext>
                  </a:extLst>
                </p14:cNvPr>
                <p14:cNvContentPartPr/>
                <p14:nvPr/>
              </p14:nvContentPartPr>
              <p14:xfrm>
                <a:off x="9592495" y="92782"/>
                <a:ext cx="154080" cy="33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F137D28-7C01-324C-87A7-725B551637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83495" y="84142"/>
                  <a:ext cx="171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15AA929-DD3A-9C67-88B3-0C1293046391}"/>
                    </a:ext>
                  </a:extLst>
                </p14:cNvPr>
                <p14:cNvContentPartPr/>
                <p14:nvPr/>
              </p14:nvContentPartPr>
              <p14:xfrm>
                <a:off x="9792295" y="38782"/>
                <a:ext cx="216000" cy="169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15AA929-DD3A-9C67-88B3-0C12930463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83295" y="29782"/>
                  <a:ext cx="233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EEC389D-4272-8A32-A307-A559B34871D3}"/>
                    </a:ext>
                  </a:extLst>
                </p14:cNvPr>
                <p14:cNvContentPartPr/>
                <p14:nvPr/>
              </p14:nvContentPartPr>
              <p14:xfrm>
                <a:off x="10064455" y="-6218"/>
                <a:ext cx="101880" cy="193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EEC389D-4272-8A32-A307-A559B34871D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55815" y="-14858"/>
                  <a:ext cx="119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354A4BE-72FA-A56C-0D6B-5F37FFB8056F}"/>
                    </a:ext>
                  </a:extLst>
                </p14:cNvPr>
                <p14:cNvContentPartPr/>
                <p14:nvPr/>
              </p14:nvContentPartPr>
              <p14:xfrm>
                <a:off x="10192255" y="41989"/>
                <a:ext cx="287640" cy="178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354A4BE-72FA-A56C-0D6B-5F37FFB8056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83255" y="32989"/>
                  <a:ext cx="30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DE39790-279D-FDFC-B095-2D4D6903164E}"/>
                    </a:ext>
                  </a:extLst>
                </p14:cNvPr>
                <p14:cNvContentPartPr/>
                <p14:nvPr/>
              </p14:nvContentPartPr>
              <p14:xfrm>
                <a:off x="10376575" y="49909"/>
                <a:ext cx="69480" cy="26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DE39790-279D-FDFC-B095-2D4D6903164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67935" y="41269"/>
                  <a:ext cx="87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17C50C1-C817-D888-D376-7D015E1AB835}"/>
                    </a:ext>
                  </a:extLst>
                </p14:cNvPr>
                <p14:cNvContentPartPr/>
                <p14:nvPr/>
              </p14:nvContentPartPr>
              <p14:xfrm>
                <a:off x="10515175" y="101749"/>
                <a:ext cx="72000" cy="116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17C50C1-C817-D888-D376-7D015E1AB83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06175" y="92749"/>
                  <a:ext cx="89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44F7039-A2FA-69EE-65DB-36D1D3752F11}"/>
                    </a:ext>
                  </a:extLst>
                </p14:cNvPr>
                <p14:cNvContentPartPr/>
                <p14:nvPr/>
              </p14:nvContentPartPr>
              <p14:xfrm>
                <a:off x="10575655" y="119029"/>
                <a:ext cx="176040" cy="148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44F7039-A2FA-69EE-65DB-36D1D3752F1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67015" y="110389"/>
                  <a:ext cx="193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924F428-9ED6-B129-5CA5-B774CABAAE2D}"/>
                    </a:ext>
                  </a:extLst>
                </p14:cNvPr>
                <p14:cNvContentPartPr/>
                <p14:nvPr/>
              </p14:nvContentPartPr>
              <p14:xfrm>
                <a:off x="10776535" y="133789"/>
                <a:ext cx="84240" cy="70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924F428-9ED6-B129-5CA5-B774CABAAE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67535" y="124789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A0491CC-1E97-0962-B3A2-AC6086D3F7EA}"/>
                    </a:ext>
                  </a:extLst>
                </p14:cNvPr>
                <p14:cNvContentPartPr/>
                <p14:nvPr/>
              </p14:nvContentPartPr>
              <p14:xfrm>
                <a:off x="10906855" y="72229"/>
                <a:ext cx="116280" cy="110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A0491CC-1E97-0962-B3A2-AC6086D3F7E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98215" y="63229"/>
                  <a:ext cx="133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2A84089-7B2E-21D7-0CB9-2AF199AF46E8}"/>
                    </a:ext>
                  </a:extLst>
                </p14:cNvPr>
                <p14:cNvContentPartPr/>
                <p14:nvPr/>
              </p14:nvContentPartPr>
              <p14:xfrm>
                <a:off x="11045455" y="106069"/>
                <a:ext cx="111960" cy="127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2A84089-7B2E-21D7-0CB9-2AF199AF46E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36815" y="97069"/>
                  <a:ext cx="1296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B0F5011-A1B8-F163-6167-F895A6DE7278}"/>
                  </a:ext>
                </a:extLst>
              </p14:cNvPr>
              <p14:cNvContentPartPr/>
              <p14:nvPr/>
            </p14:nvContentPartPr>
            <p14:xfrm>
              <a:off x="7516375" y="3166069"/>
              <a:ext cx="239040" cy="302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B0F5011-A1B8-F163-6167-F895A6DE727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507375" y="3157069"/>
                <a:ext cx="256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E0744B23-CEC7-58F3-1558-5C5DF4F29062}"/>
                  </a:ext>
                </a:extLst>
              </p14:cNvPr>
              <p14:cNvContentPartPr/>
              <p14:nvPr/>
            </p14:nvContentPartPr>
            <p14:xfrm>
              <a:off x="8368135" y="437989"/>
              <a:ext cx="474480" cy="356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E0744B23-CEC7-58F3-1558-5C5DF4F2906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359135" y="429349"/>
                <a:ext cx="492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E1DC270-BB1F-778E-519E-B9D7933CF9BE}"/>
                  </a:ext>
                </a:extLst>
              </p14:cNvPr>
              <p14:cNvContentPartPr/>
              <p14:nvPr/>
            </p14:nvContentPartPr>
            <p14:xfrm>
              <a:off x="8318095" y="2928469"/>
              <a:ext cx="584280" cy="2980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E1DC270-BB1F-778E-519E-B9D7933CF9B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309095" y="2919469"/>
                <a:ext cx="60192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DADF5859-E9B8-F04D-EE00-1F15C06B512A}"/>
              </a:ext>
            </a:extLst>
          </p:cNvPr>
          <p:cNvGrpSpPr/>
          <p:nvPr/>
        </p:nvGrpSpPr>
        <p:grpSpPr>
          <a:xfrm>
            <a:off x="4075855" y="3441469"/>
            <a:ext cx="2171520" cy="464040"/>
            <a:chOff x="4075855" y="3441469"/>
            <a:chExt cx="217152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55B622E-A347-03BA-4368-CD055CF11786}"/>
                    </a:ext>
                  </a:extLst>
                </p14:cNvPr>
                <p14:cNvContentPartPr/>
                <p14:nvPr/>
              </p14:nvContentPartPr>
              <p14:xfrm>
                <a:off x="4120135" y="3502669"/>
                <a:ext cx="96120" cy="244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55B622E-A347-03BA-4368-CD055CF1178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11135" y="3493669"/>
                  <a:ext cx="113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FA55630-2D61-F68C-E0F9-95DB51166638}"/>
                    </a:ext>
                  </a:extLst>
                </p14:cNvPr>
                <p14:cNvContentPartPr/>
                <p14:nvPr/>
              </p14:nvContentPartPr>
              <p14:xfrm>
                <a:off x="4075855" y="3591589"/>
                <a:ext cx="120600" cy="20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FA55630-2D61-F68C-E0F9-95DB5116663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67215" y="3582949"/>
                  <a:ext cx="138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3FF155E-A1A8-D883-22EB-7F67AA2EFB69}"/>
                    </a:ext>
                  </a:extLst>
                </p14:cNvPr>
                <p14:cNvContentPartPr/>
                <p14:nvPr/>
              </p14:nvContentPartPr>
              <p14:xfrm>
                <a:off x="4288255" y="3676549"/>
                <a:ext cx="31680" cy="151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3FF155E-A1A8-D883-22EB-7F67AA2EFB6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79255" y="3667909"/>
                  <a:ext cx="4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7637A51-E840-98F0-D12A-E06703F7356F}"/>
                    </a:ext>
                  </a:extLst>
                </p14:cNvPr>
                <p14:cNvContentPartPr/>
                <p14:nvPr/>
              </p14:nvContentPartPr>
              <p14:xfrm>
                <a:off x="4365655" y="3686989"/>
                <a:ext cx="80280" cy="114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7637A51-E840-98F0-D12A-E06703F7356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56655" y="3678349"/>
                  <a:ext cx="97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2E65B08-4D46-8A0E-F1FD-CEC4A4DEDDCE}"/>
                    </a:ext>
                  </a:extLst>
                </p14:cNvPr>
                <p14:cNvContentPartPr/>
                <p14:nvPr/>
              </p14:nvContentPartPr>
              <p14:xfrm>
                <a:off x="4398415" y="3657829"/>
                <a:ext cx="137160" cy="247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2E65B08-4D46-8A0E-F1FD-CEC4A4DEDDC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89775" y="3648829"/>
                  <a:ext cx="154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B677889-0415-8BA6-2AE6-AAF2BA0810D5}"/>
                    </a:ext>
                  </a:extLst>
                </p14:cNvPr>
                <p14:cNvContentPartPr/>
                <p14:nvPr/>
              </p14:nvContentPartPr>
              <p14:xfrm>
                <a:off x="4533415" y="3712189"/>
                <a:ext cx="25920" cy="34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B677889-0415-8BA6-2AE6-AAF2BA0810D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24415" y="3703549"/>
                  <a:ext cx="43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AF801B4-57FE-1825-B955-BD6489B0224B}"/>
                    </a:ext>
                  </a:extLst>
                </p14:cNvPr>
                <p14:cNvContentPartPr/>
                <p14:nvPr/>
              </p14:nvContentPartPr>
              <p14:xfrm>
                <a:off x="4645375" y="3682669"/>
                <a:ext cx="93600" cy="730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AF801B4-57FE-1825-B955-BD6489B0224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36375" y="3673669"/>
                  <a:ext cx="111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7576803-701B-9E7F-875F-2CA898B88FF9}"/>
                    </a:ext>
                  </a:extLst>
                </p14:cNvPr>
                <p14:cNvContentPartPr/>
                <p14:nvPr/>
              </p14:nvContentPartPr>
              <p14:xfrm>
                <a:off x="4765975" y="3746389"/>
                <a:ext cx="26640" cy="98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7576803-701B-9E7F-875F-2CA898B88FF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756975" y="3737749"/>
                  <a:ext cx="44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D8D2E15-1BB4-4809-4490-8A16000DF19A}"/>
                    </a:ext>
                  </a:extLst>
                </p14:cNvPr>
                <p14:cNvContentPartPr/>
                <p14:nvPr/>
              </p14:nvContentPartPr>
              <p14:xfrm>
                <a:off x="4836535" y="3658909"/>
                <a:ext cx="121320" cy="153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D8D2E15-1BB4-4809-4490-8A16000DF19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827535" y="3649909"/>
                  <a:ext cx="138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9322A7C-A77C-667E-8362-370A44A225EF}"/>
                    </a:ext>
                  </a:extLst>
                </p14:cNvPr>
                <p14:cNvContentPartPr/>
                <p14:nvPr/>
              </p14:nvContentPartPr>
              <p14:xfrm>
                <a:off x="4972255" y="3637669"/>
                <a:ext cx="114120" cy="146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9322A7C-A77C-667E-8362-370A44A225E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63615" y="3628669"/>
                  <a:ext cx="131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3914C10-ED0F-1AAE-C5E1-76C3046FED9C}"/>
                    </a:ext>
                  </a:extLst>
                </p14:cNvPr>
                <p14:cNvContentPartPr/>
                <p14:nvPr/>
              </p14:nvContentPartPr>
              <p14:xfrm>
                <a:off x="4982695" y="3625789"/>
                <a:ext cx="145440" cy="29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3914C10-ED0F-1AAE-C5E1-76C3046FED9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73695" y="3616789"/>
                  <a:ext cx="16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304586E-977C-216B-6E8B-40629DC0A27B}"/>
                    </a:ext>
                  </a:extLst>
                </p14:cNvPr>
                <p14:cNvContentPartPr/>
                <p14:nvPr/>
              </p14:nvContentPartPr>
              <p14:xfrm>
                <a:off x="5267455" y="3576109"/>
                <a:ext cx="190080" cy="18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304586E-977C-216B-6E8B-40629DC0A27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58455" y="3567469"/>
                  <a:ext cx="20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D8682D7-0461-A7B4-070F-6165FE565411}"/>
                    </a:ext>
                  </a:extLst>
                </p14:cNvPr>
                <p14:cNvContentPartPr/>
                <p14:nvPr/>
              </p14:nvContentPartPr>
              <p14:xfrm>
                <a:off x="5304175" y="3657109"/>
                <a:ext cx="126360" cy="8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D8682D7-0461-A7B4-070F-6165FE56541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95175" y="3648469"/>
                  <a:ext cx="14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2239289-D770-99A7-6B7A-2099E0259D56}"/>
                    </a:ext>
                  </a:extLst>
                </p14:cNvPr>
                <p14:cNvContentPartPr/>
                <p14:nvPr/>
              </p14:nvContentPartPr>
              <p14:xfrm>
                <a:off x="5543575" y="3459829"/>
                <a:ext cx="174240" cy="218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2239289-D770-99A7-6B7A-2099E0259D5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34575" y="3451189"/>
                  <a:ext cx="191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D1A8958-80CF-19D4-FB08-C8987CCED95D}"/>
                    </a:ext>
                  </a:extLst>
                </p14:cNvPr>
                <p14:cNvContentPartPr/>
                <p14:nvPr/>
              </p14:nvContentPartPr>
              <p14:xfrm>
                <a:off x="5759575" y="3635509"/>
                <a:ext cx="15840" cy="88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D1A8958-80CF-19D4-FB08-C8987CCED95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50935" y="3626509"/>
                  <a:ext cx="33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C072317-CB83-A4BC-EFEB-6D87FAC7F16D}"/>
                    </a:ext>
                  </a:extLst>
                </p14:cNvPr>
                <p14:cNvContentPartPr/>
                <p14:nvPr/>
              </p14:nvContentPartPr>
              <p14:xfrm>
                <a:off x="5840935" y="3468109"/>
                <a:ext cx="139680" cy="203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C072317-CB83-A4BC-EFEB-6D87FAC7F16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32295" y="3459109"/>
                  <a:ext cx="157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60FEC92-57D4-6E5C-3DA6-3E540DB41137}"/>
                    </a:ext>
                  </a:extLst>
                </p14:cNvPr>
                <p14:cNvContentPartPr/>
                <p14:nvPr/>
              </p14:nvContentPartPr>
              <p14:xfrm>
                <a:off x="6059455" y="3466309"/>
                <a:ext cx="142200" cy="205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60FEC92-57D4-6E5C-3DA6-3E540DB4113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50815" y="3457669"/>
                  <a:ext cx="15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904529B-598C-F6EB-7DB4-07DDD0FA83B4}"/>
                    </a:ext>
                  </a:extLst>
                </p14:cNvPr>
                <p14:cNvContentPartPr/>
                <p14:nvPr/>
              </p14:nvContentPartPr>
              <p14:xfrm>
                <a:off x="6099055" y="3441469"/>
                <a:ext cx="148320" cy="16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904529B-598C-F6EB-7DB4-07DDD0FA83B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090415" y="3432469"/>
                  <a:ext cx="1659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AD750BD0-5E5B-2926-A7DD-ED37E72150D7}"/>
              </a:ext>
            </a:extLst>
          </p:cNvPr>
          <p:cNvGrpSpPr/>
          <p:nvPr/>
        </p:nvGrpSpPr>
        <p:grpSpPr>
          <a:xfrm>
            <a:off x="310615" y="2376229"/>
            <a:ext cx="130680" cy="322560"/>
            <a:chOff x="310615" y="2376229"/>
            <a:chExt cx="13068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41BC03D-A183-1417-3DC4-4464D2A37A95}"/>
                    </a:ext>
                  </a:extLst>
                </p14:cNvPr>
                <p14:cNvContentPartPr/>
                <p14:nvPr/>
              </p14:nvContentPartPr>
              <p14:xfrm>
                <a:off x="310615" y="2376229"/>
                <a:ext cx="115200" cy="322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41BC03D-A183-1417-3DC4-4464D2A37A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1615" y="2367589"/>
                  <a:ext cx="132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F717206-B5C3-D13B-0758-BE91062D0B37}"/>
                    </a:ext>
                  </a:extLst>
                </p14:cNvPr>
                <p14:cNvContentPartPr/>
                <p14:nvPr/>
              </p14:nvContentPartPr>
              <p14:xfrm>
                <a:off x="325735" y="2482789"/>
                <a:ext cx="115560" cy="482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F717206-B5C3-D13B-0758-BE91062D0B3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7095" y="2474149"/>
                  <a:ext cx="1332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BD854347-1C6B-BF4B-8A00-D31C47CAA0DE}"/>
              </a:ext>
            </a:extLst>
          </p:cNvPr>
          <p:cNvGrpSpPr/>
          <p:nvPr/>
        </p:nvGrpSpPr>
        <p:grpSpPr>
          <a:xfrm>
            <a:off x="613735" y="4330342"/>
            <a:ext cx="4434840" cy="2382840"/>
            <a:chOff x="613735" y="4330342"/>
            <a:chExt cx="4434840" cy="23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B68ACE5-D1D5-3C20-02CE-6BC02B02D2C3}"/>
                    </a:ext>
                  </a:extLst>
                </p14:cNvPr>
                <p14:cNvContentPartPr/>
                <p14:nvPr/>
              </p14:nvContentPartPr>
              <p14:xfrm>
                <a:off x="2127175" y="4666222"/>
                <a:ext cx="96480" cy="1645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B68ACE5-D1D5-3C20-02CE-6BC02B02D2C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118175" y="4657582"/>
                  <a:ext cx="114120" cy="16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DD1084-9BFA-C534-7DE6-45F6F313CC2C}"/>
                    </a:ext>
                  </a:extLst>
                </p14:cNvPr>
                <p14:cNvContentPartPr/>
                <p14:nvPr/>
              </p14:nvContentPartPr>
              <p14:xfrm>
                <a:off x="861055" y="6166342"/>
                <a:ext cx="3902760" cy="60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DD1084-9BFA-C534-7DE6-45F6F313CC2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52055" y="6157342"/>
                  <a:ext cx="3920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850266F-E771-E8E7-D144-18871EC6F936}"/>
                    </a:ext>
                  </a:extLst>
                </p14:cNvPr>
                <p14:cNvContentPartPr/>
                <p14:nvPr/>
              </p14:nvContentPartPr>
              <p14:xfrm>
                <a:off x="4811695" y="6067342"/>
                <a:ext cx="104400" cy="196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850266F-E771-E8E7-D144-18871EC6F93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803055" y="6058342"/>
                  <a:ext cx="12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69115E-F314-869F-E2AE-1F20DF48E513}"/>
                    </a:ext>
                  </a:extLst>
                </p14:cNvPr>
                <p14:cNvContentPartPr/>
                <p14:nvPr/>
              </p14:nvContentPartPr>
              <p14:xfrm>
                <a:off x="2092975" y="4496302"/>
                <a:ext cx="205560" cy="216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69115E-F314-869F-E2AE-1F20DF48E51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84335" y="4487302"/>
                  <a:ext cx="223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9237EAD-37D9-31C3-C795-8BA819342993}"/>
                    </a:ext>
                  </a:extLst>
                </p14:cNvPr>
                <p14:cNvContentPartPr/>
                <p14:nvPr/>
              </p14:nvContentPartPr>
              <p14:xfrm>
                <a:off x="1677535" y="4376422"/>
                <a:ext cx="96840" cy="205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9237EAD-37D9-31C3-C795-8BA81934299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668895" y="4367422"/>
                  <a:ext cx="114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2FD92AD-9A81-0E37-370B-B07D675633EF}"/>
                    </a:ext>
                  </a:extLst>
                </p14:cNvPr>
                <p14:cNvContentPartPr/>
                <p14:nvPr/>
              </p14:nvContentPartPr>
              <p14:xfrm>
                <a:off x="1663135" y="4420342"/>
                <a:ext cx="259560" cy="55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2FD92AD-9A81-0E37-370B-B07D675633E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54495" y="4411342"/>
                  <a:ext cx="277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9707948-BDAA-A10D-C817-4F23570670C5}"/>
                    </a:ext>
                  </a:extLst>
                </p14:cNvPr>
                <p14:cNvContentPartPr/>
                <p14:nvPr/>
              </p14:nvContentPartPr>
              <p14:xfrm>
                <a:off x="1958695" y="4360582"/>
                <a:ext cx="141120" cy="136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9707948-BDAA-A10D-C817-4F23570670C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949695" y="4351942"/>
                  <a:ext cx="158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853F512-62E8-D322-5961-1275F42714C3}"/>
                    </a:ext>
                  </a:extLst>
                </p14:cNvPr>
                <p14:cNvContentPartPr/>
                <p14:nvPr/>
              </p14:nvContentPartPr>
              <p14:xfrm>
                <a:off x="2063455" y="4330342"/>
                <a:ext cx="615240" cy="265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853F512-62E8-D322-5961-1275F42714C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54455" y="4321342"/>
                  <a:ext cx="632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9C6791-63F2-75EB-EF87-2F4FD9CD6184}"/>
                    </a:ext>
                  </a:extLst>
                </p14:cNvPr>
                <p14:cNvContentPartPr/>
                <p14:nvPr/>
              </p14:nvContentPartPr>
              <p14:xfrm>
                <a:off x="613735" y="4776382"/>
                <a:ext cx="3644640" cy="1400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9C6791-63F2-75EB-EF87-2F4FD9CD618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4735" y="4767742"/>
                  <a:ext cx="3662280" cy="14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300EA08-BC61-A42C-2D60-0925CBBA3B82}"/>
                    </a:ext>
                  </a:extLst>
                </p14:cNvPr>
                <p14:cNvContentPartPr/>
                <p14:nvPr/>
              </p14:nvContentPartPr>
              <p14:xfrm>
                <a:off x="3563215" y="5583862"/>
                <a:ext cx="7560" cy="850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300EA08-BC61-A42C-2D60-0925CBBA3B8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54215" y="5574862"/>
                  <a:ext cx="25200" cy="86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CA3792-54A5-5150-9327-0C10B3DBF4F5}"/>
                    </a:ext>
                  </a:extLst>
                </p14:cNvPr>
                <p14:cNvContentPartPr/>
                <p14:nvPr/>
              </p14:nvContentPartPr>
              <p14:xfrm>
                <a:off x="3336055" y="6447142"/>
                <a:ext cx="71640" cy="195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CA3792-54A5-5150-9327-0C10B3DBF4F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27415" y="6438142"/>
                  <a:ext cx="89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EB4F814-16CE-45D5-41E4-F1023C93B4DD}"/>
                    </a:ext>
                  </a:extLst>
                </p14:cNvPr>
                <p14:cNvContentPartPr/>
                <p14:nvPr/>
              </p14:nvContentPartPr>
              <p14:xfrm>
                <a:off x="3518935" y="6601942"/>
                <a:ext cx="12600" cy="1112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EB4F814-16CE-45D5-41E4-F1023C93B4D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09935" y="6592942"/>
                  <a:ext cx="3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6CB9027-32A0-DE8C-CF31-19A3BCCD4B36}"/>
                    </a:ext>
                  </a:extLst>
                </p14:cNvPr>
                <p14:cNvContentPartPr/>
                <p14:nvPr/>
              </p14:nvContentPartPr>
              <p14:xfrm>
                <a:off x="3578695" y="6449302"/>
                <a:ext cx="75600" cy="178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6CB9027-32A0-DE8C-CF31-19A3BCCD4B3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70055" y="6440302"/>
                  <a:ext cx="93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38FA508-DC79-D638-721F-DDD32732F317}"/>
                    </a:ext>
                  </a:extLst>
                </p14:cNvPr>
                <p14:cNvContentPartPr/>
                <p14:nvPr/>
              </p14:nvContentPartPr>
              <p14:xfrm>
                <a:off x="3720535" y="6383782"/>
                <a:ext cx="124920" cy="237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38FA508-DC79-D638-721F-DDD32732F31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711895" y="6374782"/>
                  <a:ext cx="142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F96BE93-CE51-B85D-2443-242D15291625}"/>
                    </a:ext>
                  </a:extLst>
                </p14:cNvPr>
                <p14:cNvContentPartPr/>
                <p14:nvPr/>
              </p14:nvContentPartPr>
              <p14:xfrm>
                <a:off x="3548455" y="5282542"/>
                <a:ext cx="209520" cy="75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F96BE93-CE51-B85D-2443-242D1529162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539815" y="5273902"/>
                  <a:ext cx="227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9482F66-0A4D-B3AA-567A-3173C5E520A4}"/>
                    </a:ext>
                  </a:extLst>
                </p14:cNvPr>
                <p14:cNvContentPartPr/>
                <p14:nvPr/>
              </p14:nvContentPartPr>
              <p14:xfrm>
                <a:off x="3767695" y="5283982"/>
                <a:ext cx="69480" cy="173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9482F66-0A4D-B3AA-567A-3173C5E520A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758695" y="5275342"/>
                  <a:ext cx="87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35C2909-3026-0BCF-99EE-E960D725A3F7}"/>
                    </a:ext>
                  </a:extLst>
                </p14:cNvPr>
                <p14:cNvContentPartPr/>
                <p14:nvPr/>
              </p14:nvContentPartPr>
              <p14:xfrm>
                <a:off x="3277015" y="5100349"/>
                <a:ext cx="101880" cy="246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35C2909-3026-0BCF-99EE-E960D725A3F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268015" y="5091349"/>
                  <a:ext cx="119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089CFE1-905D-860D-E620-09C1DADB18A5}"/>
                    </a:ext>
                  </a:extLst>
                </p14:cNvPr>
                <p14:cNvContentPartPr/>
                <p14:nvPr/>
              </p14:nvContentPartPr>
              <p14:xfrm>
                <a:off x="3248935" y="5223109"/>
                <a:ext cx="117360" cy="7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089CFE1-905D-860D-E620-09C1DADB18A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39935" y="5214109"/>
                  <a:ext cx="13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07BEDD-E192-A95F-EFDF-CF60E9E0E8FB}"/>
                    </a:ext>
                  </a:extLst>
                </p14:cNvPr>
                <p14:cNvContentPartPr/>
                <p14:nvPr/>
              </p14:nvContentPartPr>
              <p14:xfrm>
                <a:off x="3487255" y="5267749"/>
                <a:ext cx="79200" cy="92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07BEDD-E192-A95F-EFDF-CF60E9E0E8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478615" y="5258749"/>
                  <a:ext cx="96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478397C-BD95-F694-5BE7-35D4301AFB3D}"/>
                    </a:ext>
                  </a:extLst>
                </p14:cNvPr>
                <p14:cNvContentPartPr/>
                <p14:nvPr/>
              </p14:nvContentPartPr>
              <p14:xfrm>
                <a:off x="2666815" y="4656829"/>
                <a:ext cx="442440" cy="775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478397C-BD95-F694-5BE7-35D4301AFB3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58175" y="4647829"/>
                  <a:ext cx="46008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34540C8-1F4D-D3E4-AA3A-0B96979E21D2}"/>
                    </a:ext>
                  </a:extLst>
                </p14:cNvPr>
                <p14:cNvContentPartPr/>
                <p14:nvPr/>
              </p14:nvContentPartPr>
              <p14:xfrm>
                <a:off x="2997655" y="4723069"/>
                <a:ext cx="151560" cy="105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34540C8-1F4D-D3E4-AA3A-0B96979E21D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88655" y="4714429"/>
                  <a:ext cx="16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587E0A8-2B42-0F2F-9315-7CF187CB5BEE}"/>
                    </a:ext>
                  </a:extLst>
                </p14:cNvPr>
                <p14:cNvContentPartPr/>
                <p14:nvPr/>
              </p14:nvContentPartPr>
              <p14:xfrm>
                <a:off x="3150295" y="5546389"/>
                <a:ext cx="16200" cy="9082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587E0A8-2B42-0F2F-9315-7CF187CB5BE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141655" y="5537749"/>
                  <a:ext cx="3384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871D40C-B27D-60EF-9CA3-A2EB346387BB}"/>
                    </a:ext>
                  </a:extLst>
                </p14:cNvPr>
                <p14:cNvContentPartPr/>
                <p14:nvPr/>
              </p14:nvContentPartPr>
              <p14:xfrm>
                <a:off x="2860495" y="6449269"/>
                <a:ext cx="99000" cy="203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871D40C-B27D-60EF-9CA3-A2EB346387B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51495" y="6440269"/>
                  <a:ext cx="116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7B93BD1-2125-35AA-A55C-DB06558C3E29}"/>
                    </a:ext>
                  </a:extLst>
                </p14:cNvPr>
                <p14:cNvContentPartPr/>
                <p14:nvPr/>
              </p14:nvContentPartPr>
              <p14:xfrm>
                <a:off x="3016375" y="6570229"/>
                <a:ext cx="15840" cy="99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7B93BD1-2125-35AA-A55C-DB06558C3E2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07375" y="6561589"/>
                  <a:ext cx="33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1B6657B-BE8B-1E74-B6EE-6745105A1F88}"/>
                    </a:ext>
                  </a:extLst>
                </p14:cNvPr>
                <p14:cNvContentPartPr/>
                <p14:nvPr/>
              </p14:nvContentPartPr>
              <p14:xfrm>
                <a:off x="3005935" y="6419749"/>
                <a:ext cx="115920" cy="1569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1B6657B-BE8B-1E74-B6EE-6745105A1F8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997295" y="6411109"/>
                  <a:ext cx="133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995E990-B578-4A3B-FB60-893C15AC73ED}"/>
                    </a:ext>
                  </a:extLst>
                </p14:cNvPr>
                <p14:cNvContentPartPr/>
                <p14:nvPr/>
              </p14:nvContentPartPr>
              <p14:xfrm>
                <a:off x="3139855" y="6374749"/>
                <a:ext cx="120960" cy="220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995E990-B578-4A3B-FB60-893C15AC73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31215" y="6365749"/>
                  <a:ext cx="138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AE0EF29-BD51-4DD4-7FEB-66BA9B1A0CB8}"/>
                    </a:ext>
                  </a:extLst>
                </p14:cNvPr>
                <p14:cNvContentPartPr/>
                <p14:nvPr/>
              </p14:nvContentPartPr>
              <p14:xfrm>
                <a:off x="3190615" y="6006829"/>
                <a:ext cx="196920" cy="145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AE0EF29-BD51-4DD4-7FEB-66BA9B1A0CB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81615" y="5997829"/>
                  <a:ext cx="214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876982A-F53C-6F7D-30B0-14CFDF390CE0}"/>
                    </a:ext>
                  </a:extLst>
                </p14:cNvPr>
                <p14:cNvContentPartPr/>
                <p14:nvPr/>
              </p14:nvContentPartPr>
              <p14:xfrm>
                <a:off x="3377815" y="6015469"/>
                <a:ext cx="276480" cy="113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876982A-F53C-6F7D-30B0-14CFDF390CE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69175" y="6006829"/>
                  <a:ext cx="29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59AEA8-8D4A-6BF6-4D12-527CAD3BB2FC}"/>
                    </a:ext>
                  </a:extLst>
                </p14:cNvPr>
                <p14:cNvContentPartPr/>
                <p14:nvPr/>
              </p14:nvContentPartPr>
              <p14:xfrm>
                <a:off x="3681655" y="6010429"/>
                <a:ext cx="239400" cy="126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59AEA8-8D4A-6BF6-4D12-527CAD3BB2F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73015" y="6001789"/>
                  <a:ext cx="25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C5429AC-3146-D0D0-7765-169687FC582A}"/>
                    </a:ext>
                  </a:extLst>
                </p14:cNvPr>
                <p14:cNvContentPartPr/>
                <p14:nvPr/>
              </p14:nvContentPartPr>
              <p14:xfrm>
                <a:off x="3994135" y="6051109"/>
                <a:ext cx="56520" cy="108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C5429AC-3146-D0D0-7765-169687FC582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985135" y="6042469"/>
                  <a:ext cx="7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D090505-CC60-7EB2-28EF-0699D05E79A0}"/>
                    </a:ext>
                  </a:extLst>
                </p14:cNvPr>
                <p14:cNvContentPartPr/>
                <p14:nvPr/>
              </p14:nvContentPartPr>
              <p14:xfrm>
                <a:off x="3785695" y="5621989"/>
                <a:ext cx="349920" cy="495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D090505-CC60-7EB2-28EF-0699D05E79A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776695" y="5612989"/>
                  <a:ext cx="367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FDB3FE1-709E-AA4B-E601-F4D46C85BC84}"/>
                    </a:ext>
                  </a:extLst>
                </p14:cNvPr>
                <p14:cNvContentPartPr/>
                <p14:nvPr/>
              </p14:nvContentPartPr>
              <p14:xfrm>
                <a:off x="3781015" y="5827189"/>
                <a:ext cx="204480" cy="298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FDB3FE1-709E-AA4B-E601-F4D46C85BC8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72015" y="5818549"/>
                  <a:ext cx="22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FFC6DFE-3279-1DB2-20B6-EAC3BA5C903C}"/>
                    </a:ext>
                  </a:extLst>
                </p14:cNvPr>
                <p14:cNvContentPartPr/>
                <p14:nvPr/>
              </p14:nvContentPartPr>
              <p14:xfrm>
                <a:off x="4185655" y="5284669"/>
                <a:ext cx="77040" cy="203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FFC6DFE-3279-1DB2-20B6-EAC3BA5C903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177015" y="5276029"/>
                  <a:ext cx="94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F446680-1168-5B27-459E-80A78D1C807E}"/>
                    </a:ext>
                  </a:extLst>
                </p14:cNvPr>
                <p14:cNvContentPartPr/>
                <p14:nvPr/>
              </p14:nvContentPartPr>
              <p14:xfrm>
                <a:off x="4198255" y="5336509"/>
                <a:ext cx="88560" cy="90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F446680-1168-5B27-459E-80A78D1C807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189615" y="5327869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ACDC962-1A1D-AEA3-B972-8F83757BE807}"/>
                    </a:ext>
                  </a:extLst>
                </p14:cNvPr>
                <p14:cNvContentPartPr/>
                <p14:nvPr/>
              </p14:nvContentPartPr>
              <p14:xfrm>
                <a:off x="4266655" y="5194309"/>
                <a:ext cx="129960" cy="2379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ACDC962-1A1D-AEA3-B972-8F83757BE80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257655" y="5185309"/>
                  <a:ext cx="147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7DE96D2-32B8-2C62-B55C-FF3A2401B3BD}"/>
                    </a:ext>
                  </a:extLst>
                </p14:cNvPr>
                <p14:cNvContentPartPr/>
                <p14:nvPr/>
              </p14:nvContentPartPr>
              <p14:xfrm>
                <a:off x="4402015" y="5175949"/>
                <a:ext cx="127800" cy="194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7DE96D2-32B8-2C62-B55C-FF3A2401B3B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93375" y="5167309"/>
                  <a:ext cx="14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0D56B20-608E-16AD-17AD-56A8EF157612}"/>
                    </a:ext>
                  </a:extLst>
                </p14:cNvPr>
                <p14:cNvContentPartPr/>
                <p14:nvPr/>
              </p14:nvContentPartPr>
              <p14:xfrm>
                <a:off x="4511455" y="5107549"/>
                <a:ext cx="298080" cy="277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0D56B20-608E-16AD-17AD-56A8EF15761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02815" y="5098549"/>
                  <a:ext cx="315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BCBF79D-33E5-F69B-F166-A606D2A488FE}"/>
                    </a:ext>
                  </a:extLst>
                </p14:cNvPr>
                <p14:cNvContentPartPr/>
                <p14:nvPr/>
              </p14:nvContentPartPr>
              <p14:xfrm>
                <a:off x="4778215" y="5108989"/>
                <a:ext cx="109800" cy="110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BCBF79D-33E5-F69B-F166-A606D2A488F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69575" y="5100349"/>
                  <a:ext cx="12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19F1197-80FD-369F-DA07-13BBB47AAA7D}"/>
                    </a:ext>
                  </a:extLst>
                </p14:cNvPr>
                <p14:cNvContentPartPr/>
                <p14:nvPr/>
              </p14:nvContentPartPr>
              <p14:xfrm>
                <a:off x="4967215" y="5058589"/>
                <a:ext cx="81360" cy="41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19F1197-80FD-369F-DA07-13BBB47AAA7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958215" y="5049589"/>
                  <a:ext cx="99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C06C9AA-06DA-1694-F922-688B511A08EE}"/>
                    </a:ext>
                  </a:extLst>
                </p14:cNvPr>
                <p14:cNvContentPartPr/>
                <p14:nvPr/>
              </p14:nvContentPartPr>
              <p14:xfrm>
                <a:off x="4275295" y="5598589"/>
                <a:ext cx="94680" cy="137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C06C9AA-06DA-1694-F922-688B511A08E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266295" y="5589589"/>
                  <a:ext cx="11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65FCB38-41A2-D2C4-5CC1-787A1C5B678B}"/>
                    </a:ext>
                  </a:extLst>
                </p14:cNvPr>
                <p14:cNvContentPartPr/>
                <p14:nvPr/>
              </p14:nvContentPartPr>
              <p14:xfrm>
                <a:off x="4436575" y="5527669"/>
                <a:ext cx="206640" cy="126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65FCB38-41A2-D2C4-5CC1-787A1C5B678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427935" y="5518669"/>
                  <a:ext cx="22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0D4F4C9-D4B5-DE2E-2C0D-C34D1C738C7C}"/>
                    </a:ext>
                  </a:extLst>
                </p14:cNvPr>
                <p14:cNvContentPartPr/>
                <p14:nvPr/>
              </p14:nvContentPartPr>
              <p14:xfrm>
                <a:off x="4595695" y="5463589"/>
                <a:ext cx="28800" cy="24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0D4F4C9-D4B5-DE2E-2C0D-C34D1C738C7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586695" y="5454589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271DBD5-8B18-C92E-38E7-C94E93C353A8}"/>
                    </a:ext>
                  </a:extLst>
                </p14:cNvPr>
                <p14:cNvContentPartPr/>
                <p14:nvPr/>
              </p14:nvContentPartPr>
              <p14:xfrm>
                <a:off x="4671655" y="5407069"/>
                <a:ext cx="129960" cy="133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271DBD5-8B18-C92E-38E7-C94E93C353A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63015" y="539806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78A08753-BB24-A820-256E-6EAD531864B4}"/>
              </a:ext>
            </a:extLst>
          </p:cNvPr>
          <p:cNvGrpSpPr/>
          <p:nvPr/>
        </p:nvGrpSpPr>
        <p:grpSpPr>
          <a:xfrm>
            <a:off x="5002135" y="4291429"/>
            <a:ext cx="313920" cy="244800"/>
            <a:chOff x="5002135" y="4291429"/>
            <a:chExt cx="31392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113A430-6E24-658F-2C99-592F00FEDB54}"/>
                    </a:ext>
                  </a:extLst>
                </p14:cNvPr>
                <p14:cNvContentPartPr/>
                <p14:nvPr/>
              </p14:nvContentPartPr>
              <p14:xfrm>
                <a:off x="5002135" y="4364869"/>
                <a:ext cx="208800" cy="37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113A430-6E24-658F-2C99-592F00FEDB5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993495" y="4356229"/>
                  <a:ext cx="226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1C7B409-A743-59BE-4B81-7F1F7EFA5723}"/>
                    </a:ext>
                  </a:extLst>
                </p14:cNvPr>
                <p14:cNvContentPartPr/>
                <p14:nvPr/>
              </p14:nvContentPartPr>
              <p14:xfrm>
                <a:off x="5032015" y="4412389"/>
                <a:ext cx="173880" cy="70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1C7B409-A743-59BE-4B81-7F1F7EFA572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023375" y="4403749"/>
                  <a:ext cx="191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56CA1AA-A2A9-4335-B659-43B39FDB861E}"/>
                    </a:ext>
                  </a:extLst>
                </p14:cNvPr>
                <p14:cNvContentPartPr/>
                <p14:nvPr/>
              </p14:nvContentPartPr>
              <p14:xfrm>
                <a:off x="5199775" y="4291429"/>
                <a:ext cx="116280" cy="244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56CA1AA-A2A9-4335-B659-43B39FDB86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191135" y="4282789"/>
                  <a:ext cx="1339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pieren 321">
            <a:extLst>
              <a:ext uri="{FF2B5EF4-FFF2-40B4-BE49-F238E27FC236}">
                <a16:creationId xmlns:a16="http://schemas.microsoft.com/office/drawing/2014/main" id="{941D14A9-107C-386E-C3D5-010F1602704B}"/>
              </a:ext>
            </a:extLst>
          </p:cNvPr>
          <p:cNvGrpSpPr/>
          <p:nvPr/>
        </p:nvGrpSpPr>
        <p:grpSpPr>
          <a:xfrm>
            <a:off x="5521255" y="3981469"/>
            <a:ext cx="1400040" cy="1331640"/>
            <a:chOff x="5521255" y="3981469"/>
            <a:chExt cx="1400040" cy="13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2790EAA-853E-DB2D-FF05-7125F820F232}"/>
                    </a:ext>
                  </a:extLst>
                </p14:cNvPr>
                <p14:cNvContentPartPr/>
                <p14:nvPr/>
              </p14:nvContentPartPr>
              <p14:xfrm>
                <a:off x="5569855" y="4167589"/>
                <a:ext cx="30960" cy="209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2790EAA-853E-DB2D-FF05-7125F820F23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60855" y="4158589"/>
                  <a:ext cx="48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153F06-22D6-1431-9950-E2C5C05723B4}"/>
                    </a:ext>
                  </a:extLst>
                </p14:cNvPr>
                <p14:cNvContentPartPr/>
                <p14:nvPr/>
              </p14:nvContentPartPr>
              <p14:xfrm>
                <a:off x="5575615" y="4184869"/>
                <a:ext cx="79920" cy="155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153F06-22D6-1431-9950-E2C5C05723B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66615" y="4176229"/>
                  <a:ext cx="97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FC701B8-2461-FBFA-5561-8AD5B5D62F0F}"/>
                    </a:ext>
                  </a:extLst>
                </p14:cNvPr>
                <p14:cNvContentPartPr/>
                <p14:nvPr/>
              </p14:nvContentPartPr>
              <p14:xfrm>
                <a:off x="5687575" y="4308709"/>
                <a:ext cx="72360" cy="76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FC701B8-2461-FBFA-5561-8AD5B5D62F0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678935" y="4300069"/>
                  <a:ext cx="90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249365C-1A63-32A1-D4DC-07985FD1941F}"/>
                    </a:ext>
                  </a:extLst>
                </p14:cNvPr>
                <p14:cNvContentPartPr/>
                <p14:nvPr/>
              </p14:nvContentPartPr>
              <p14:xfrm>
                <a:off x="5872615" y="4130509"/>
                <a:ext cx="429480" cy="183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249365C-1A63-32A1-D4DC-07985FD1941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863975" y="4121509"/>
                  <a:ext cx="44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DFE8CB4-1CDA-9863-7E71-D2097137F40E}"/>
                    </a:ext>
                  </a:extLst>
                </p14:cNvPr>
                <p14:cNvContentPartPr/>
                <p14:nvPr/>
              </p14:nvContentPartPr>
              <p14:xfrm>
                <a:off x="6267895" y="4042669"/>
                <a:ext cx="21960" cy="28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DFE8CB4-1CDA-9863-7E71-D2097137F40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259255" y="4033669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9E0A4BA-F762-A1BB-4ED5-2F0AE2BDF663}"/>
                    </a:ext>
                  </a:extLst>
                </p14:cNvPr>
                <p14:cNvContentPartPr/>
                <p14:nvPr/>
              </p14:nvContentPartPr>
              <p14:xfrm>
                <a:off x="6399295" y="3981469"/>
                <a:ext cx="160560" cy="205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9E0A4BA-F762-A1BB-4ED5-2F0AE2BDF66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90295" y="3972829"/>
                  <a:ext cx="178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B83BACE-734D-68A6-1978-D91FF0C51B22}"/>
                    </a:ext>
                  </a:extLst>
                </p14:cNvPr>
                <p14:cNvContentPartPr/>
                <p14:nvPr/>
              </p14:nvContentPartPr>
              <p14:xfrm>
                <a:off x="5521255" y="4677709"/>
                <a:ext cx="275400" cy="149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B83BACE-734D-68A6-1978-D91FF0C51B2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12615" y="4669069"/>
                  <a:ext cx="293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D5F3BEC-48A0-488A-27D5-958440C001DC}"/>
                    </a:ext>
                  </a:extLst>
                </p14:cNvPr>
                <p14:cNvContentPartPr/>
                <p14:nvPr/>
              </p14:nvContentPartPr>
              <p14:xfrm>
                <a:off x="5866495" y="4610389"/>
                <a:ext cx="193320" cy="152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D5F3BEC-48A0-488A-27D5-958440C001D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57855" y="4601389"/>
                  <a:ext cx="210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7423A13-CA11-DE99-AEE2-85967D787544}"/>
                    </a:ext>
                  </a:extLst>
                </p14:cNvPr>
                <p14:cNvContentPartPr/>
                <p14:nvPr/>
              </p14:nvContentPartPr>
              <p14:xfrm>
                <a:off x="6099775" y="4603549"/>
                <a:ext cx="147960" cy="58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7423A13-CA11-DE99-AEE2-85967D78754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90775" y="4594549"/>
                  <a:ext cx="16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2E6B72F-BF98-BA08-B161-44A4839DFBC1}"/>
                    </a:ext>
                  </a:extLst>
                </p14:cNvPr>
                <p14:cNvContentPartPr/>
                <p14:nvPr/>
              </p14:nvContentPartPr>
              <p14:xfrm>
                <a:off x="6352135" y="4468189"/>
                <a:ext cx="88920" cy="158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2E6B72F-BF98-BA08-B161-44A4839DFBC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343135" y="4459549"/>
                  <a:ext cx="10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AABF08A-4C81-1FEB-28E1-41072AF835CB}"/>
                    </a:ext>
                  </a:extLst>
                </p14:cNvPr>
                <p14:cNvContentPartPr/>
                <p14:nvPr/>
              </p14:nvContentPartPr>
              <p14:xfrm>
                <a:off x="6344215" y="4423189"/>
                <a:ext cx="287640" cy="1396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AABF08A-4C81-1FEB-28E1-41072AF835C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35575" y="4414549"/>
                  <a:ext cx="30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07309B9-1BB4-B5F5-AF58-4C891BED4B72}"/>
                    </a:ext>
                  </a:extLst>
                </p14:cNvPr>
                <p14:cNvContentPartPr/>
                <p14:nvPr/>
              </p14:nvContentPartPr>
              <p14:xfrm>
                <a:off x="6487855" y="4372429"/>
                <a:ext cx="83160" cy="597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07309B9-1BB4-B5F5-AF58-4C891BED4B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478855" y="4363429"/>
                  <a:ext cx="100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A78B245-57C5-05B2-9AEF-4CC35A02C096}"/>
                    </a:ext>
                  </a:extLst>
                </p14:cNvPr>
                <p14:cNvContentPartPr/>
                <p14:nvPr/>
              </p14:nvContentPartPr>
              <p14:xfrm>
                <a:off x="6650215" y="4509949"/>
                <a:ext cx="91800" cy="61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A78B245-57C5-05B2-9AEF-4CC35A02C09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41575" y="4501309"/>
                  <a:ext cx="109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EEF9587-7669-15F1-3BA2-7112D41EB251}"/>
                    </a:ext>
                  </a:extLst>
                </p14:cNvPr>
                <p14:cNvContentPartPr/>
                <p14:nvPr/>
              </p14:nvContentPartPr>
              <p14:xfrm>
                <a:off x="5733295" y="5118349"/>
                <a:ext cx="128880" cy="135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EEF9587-7669-15F1-3BA2-7112D41EB25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724655" y="5109709"/>
                  <a:ext cx="146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D03DE7-4840-D15E-95D1-B3CB4FC28945}"/>
                    </a:ext>
                  </a:extLst>
                </p14:cNvPr>
                <p14:cNvContentPartPr/>
                <p14:nvPr/>
              </p14:nvContentPartPr>
              <p14:xfrm>
                <a:off x="5886655" y="5018269"/>
                <a:ext cx="123120" cy="187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D03DE7-4840-D15E-95D1-B3CB4FC289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78015" y="5009269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E2208D0-8DF3-B147-4C71-553CCACA2C36}"/>
                    </a:ext>
                  </a:extLst>
                </p14:cNvPr>
                <p14:cNvContentPartPr/>
                <p14:nvPr/>
              </p14:nvContentPartPr>
              <p14:xfrm>
                <a:off x="6081055" y="4910269"/>
                <a:ext cx="288360" cy="402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E2208D0-8DF3-B147-4C71-553CCACA2C3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72415" y="4901629"/>
                  <a:ext cx="306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9237663-E830-6AF8-0A66-171A588C0D0C}"/>
                    </a:ext>
                  </a:extLst>
                </p14:cNvPr>
                <p14:cNvContentPartPr/>
                <p14:nvPr/>
              </p14:nvContentPartPr>
              <p14:xfrm>
                <a:off x="6424135" y="4883629"/>
                <a:ext cx="263160" cy="1609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9237663-E830-6AF8-0A66-171A588C0D0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415135" y="4874629"/>
                  <a:ext cx="280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0C6F77A-1FC9-8D26-32BF-F77C757D4022}"/>
                    </a:ext>
                  </a:extLst>
                </p14:cNvPr>
                <p14:cNvContentPartPr/>
                <p14:nvPr/>
              </p14:nvContentPartPr>
              <p14:xfrm>
                <a:off x="6652375" y="4797589"/>
                <a:ext cx="127440" cy="214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0C6F77A-1FC9-8D26-32BF-F77C757D402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43375" y="4788589"/>
                  <a:ext cx="145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92BFE5F-E988-D922-0B2B-D91AAD88D1B1}"/>
                    </a:ext>
                  </a:extLst>
                </p14:cNvPr>
                <p14:cNvContentPartPr/>
                <p14:nvPr/>
              </p14:nvContentPartPr>
              <p14:xfrm>
                <a:off x="6855055" y="4662229"/>
                <a:ext cx="66240" cy="3366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92BFE5F-E988-D922-0B2B-D91AAD88D1B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46415" y="4653229"/>
                  <a:ext cx="83880" cy="35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107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717EF9-773A-56E0-CEAA-4A36F18E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8866" cy="939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D5EF990-B769-13C1-9D00-DEFF15830E1C}"/>
                  </a:ext>
                </a:extLst>
              </p14:cNvPr>
              <p14:cNvContentPartPr/>
              <p14:nvPr/>
            </p14:nvContentPartPr>
            <p14:xfrm>
              <a:off x="889887" y="503542"/>
              <a:ext cx="1385280" cy="61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D5EF990-B769-13C1-9D00-DEFF15830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247" y="494902"/>
                <a:ext cx="1402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BFB3E5F-E223-321F-9C84-CC6C4C9172A7}"/>
                  </a:ext>
                </a:extLst>
              </p14:cNvPr>
              <p14:cNvContentPartPr/>
              <p14:nvPr/>
            </p14:nvContentPartPr>
            <p14:xfrm>
              <a:off x="1407535" y="1370651"/>
              <a:ext cx="432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BFB3E5F-E223-321F-9C84-CC6C4C9172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8535" y="1362011"/>
                <a:ext cx="21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A2E0C68-0AF0-2F20-4A8D-7E7DD09B7C09}"/>
              </a:ext>
            </a:extLst>
          </p:cNvPr>
          <p:cNvGrpSpPr/>
          <p:nvPr/>
        </p:nvGrpSpPr>
        <p:grpSpPr>
          <a:xfrm>
            <a:off x="155455" y="859222"/>
            <a:ext cx="1481040" cy="300600"/>
            <a:chOff x="155455" y="859222"/>
            <a:chExt cx="14810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67395D9-1550-D63F-8F3B-E11C023ED19B}"/>
                    </a:ext>
                  </a:extLst>
                </p14:cNvPr>
                <p14:cNvContentPartPr/>
                <p14:nvPr/>
              </p14:nvContentPartPr>
              <p14:xfrm>
                <a:off x="155455" y="968662"/>
                <a:ext cx="143640" cy="24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67395D9-1550-D63F-8F3B-E11C023ED1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815" y="959662"/>
                  <a:ext cx="16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B4A6187-A21B-F31C-23E0-636C9C35EDFE}"/>
                    </a:ext>
                  </a:extLst>
                </p14:cNvPr>
                <p14:cNvContentPartPr/>
                <p14:nvPr/>
              </p14:nvContentPartPr>
              <p14:xfrm>
                <a:off x="179935" y="1026262"/>
                <a:ext cx="135000" cy="25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B4A6187-A21B-F31C-23E0-636C9C35ED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935" y="1017622"/>
                  <a:ext cx="15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FA1E1F9-963D-6EC0-EACE-126C57D36E0F}"/>
                    </a:ext>
                  </a:extLst>
                </p14:cNvPr>
                <p14:cNvContentPartPr/>
                <p14:nvPr/>
              </p14:nvContentPartPr>
              <p14:xfrm>
                <a:off x="366415" y="948502"/>
                <a:ext cx="58320" cy="132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FA1E1F9-963D-6EC0-EACE-126C57D36E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775" y="939502"/>
                  <a:ext cx="75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4BF2601-DBE3-91F6-B740-196EA09EBE98}"/>
                    </a:ext>
                  </a:extLst>
                </p14:cNvPr>
                <p14:cNvContentPartPr/>
                <p14:nvPr/>
              </p14:nvContentPartPr>
              <p14:xfrm>
                <a:off x="659815" y="880102"/>
                <a:ext cx="28800" cy="170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4BF2601-DBE3-91F6-B740-196EA09EBE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0815" y="871462"/>
                  <a:ext cx="46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F417820-8C43-17DC-0911-EB0F721A1074}"/>
                    </a:ext>
                  </a:extLst>
                </p14:cNvPr>
                <p14:cNvContentPartPr/>
                <p14:nvPr/>
              </p14:nvContentPartPr>
              <p14:xfrm>
                <a:off x="613375" y="865702"/>
                <a:ext cx="175680" cy="13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F417820-8C43-17DC-0911-EB0F721A10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375" y="857062"/>
                  <a:ext cx="193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CD7196E-5FA1-EDFE-B7DA-A8A4745D547B}"/>
                    </a:ext>
                  </a:extLst>
                </p14:cNvPr>
                <p14:cNvContentPartPr/>
                <p14:nvPr/>
              </p14:nvContentPartPr>
              <p14:xfrm>
                <a:off x="808855" y="923302"/>
                <a:ext cx="108720" cy="105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CD7196E-5FA1-EDFE-B7DA-A8A4745D54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855" y="914662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225F84-7D76-AC8D-078F-6A70054EF1FC}"/>
                    </a:ext>
                  </a:extLst>
                </p14:cNvPr>
                <p14:cNvContentPartPr/>
                <p14:nvPr/>
              </p14:nvContentPartPr>
              <p14:xfrm>
                <a:off x="942055" y="920062"/>
                <a:ext cx="97560" cy="129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225F84-7D76-AC8D-078F-6A70054EF1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055" y="911062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DFD6A1-910D-DCCB-19BB-F012A1854D2E}"/>
                    </a:ext>
                  </a:extLst>
                </p14:cNvPr>
                <p14:cNvContentPartPr/>
                <p14:nvPr/>
              </p14:nvContentPartPr>
              <p14:xfrm>
                <a:off x="1062295" y="859222"/>
                <a:ext cx="75600" cy="141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DFD6A1-910D-DCCB-19BB-F012A1854D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3655" y="850222"/>
                  <a:ext cx="93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4BA176F-67B0-B945-10C1-9B88263221B8}"/>
                    </a:ext>
                  </a:extLst>
                </p14:cNvPr>
                <p14:cNvContentPartPr/>
                <p14:nvPr/>
              </p14:nvContentPartPr>
              <p14:xfrm>
                <a:off x="1298455" y="861382"/>
                <a:ext cx="338040" cy="298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4BA176F-67B0-B945-10C1-9B88263221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89455" y="852382"/>
                  <a:ext cx="35568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BB88F19-499A-4142-7E7E-542020758DF0}"/>
              </a:ext>
            </a:extLst>
          </p:cNvPr>
          <p:cNvGrpSpPr/>
          <p:nvPr/>
        </p:nvGrpSpPr>
        <p:grpSpPr>
          <a:xfrm>
            <a:off x="1906135" y="784702"/>
            <a:ext cx="1327680" cy="235800"/>
            <a:chOff x="1906135" y="784702"/>
            <a:chExt cx="13276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9C9F6C-AD67-DC8F-3DF4-07C0FFDBA8CD}"/>
                    </a:ext>
                  </a:extLst>
                </p14:cNvPr>
                <p14:cNvContentPartPr/>
                <p14:nvPr/>
              </p14:nvContentPartPr>
              <p14:xfrm>
                <a:off x="1906135" y="847702"/>
                <a:ext cx="210600" cy="162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9C9F6C-AD67-DC8F-3DF4-07C0FFDBA8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97135" y="839062"/>
                  <a:ext cx="228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5AA660-9EF4-0F23-5FBB-A2AC39F46453}"/>
                    </a:ext>
                  </a:extLst>
                </p14:cNvPr>
                <p14:cNvContentPartPr/>
                <p14:nvPr/>
              </p14:nvContentPartPr>
              <p14:xfrm>
                <a:off x="2176135" y="822862"/>
                <a:ext cx="251280" cy="197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5AA660-9EF4-0F23-5FBB-A2AC39F464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67135" y="813862"/>
                  <a:ext cx="268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8B848C-B250-A1F7-4EC0-10F6F781B4BE}"/>
                    </a:ext>
                  </a:extLst>
                </p14:cNvPr>
                <p14:cNvContentPartPr/>
                <p14:nvPr/>
              </p14:nvContentPartPr>
              <p14:xfrm>
                <a:off x="2453695" y="784702"/>
                <a:ext cx="15480" cy="211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8B848C-B250-A1F7-4EC0-10F6F781B4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5055" y="776062"/>
                  <a:ext cx="3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0564B3D-FA8E-D099-E00A-08332AA85351}"/>
                    </a:ext>
                  </a:extLst>
                </p14:cNvPr>
                <p14:cNvContentPartPr/>
                <p14:nvPr/>
              </p14:nvContentPartPr>
              <p14:xfrm>
                <a:off x="2473495" y="913222"/>
                <a:ext cx="113760" cy="82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0564B3D-FA8E-D099-E00A-08332AA853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64495" y="904222"/>
                  <a:ext cx="131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84CEBB6-5B02-C6C6-C6EA-FB13737A4943}"/>
                    </a:ext>
                  </a:extLst>
                </p14:cNvPr>
                <p14:cNvContentPartPr/>
                <p14:nvPr/>
              </p14:nvContentPartPr>
              <p14:xfrm>
                <a:off x="2403295" y="816742"/>
                <a:ext cx="21600" cy="2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84CEBB6-5B02-C6C6-C6EA-FB13737A49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94295" y="8081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EC07ED-7696-15A7-7495-9BB62657FDAF}"/>
                    </a:ext>
                  </a:extLst>
                </p14:cNvPr>
                <p14:cNvContentPartPr/>
                <p14:nvPr/>
              </p14:nvContentPartPr>
              <p14:xfrm>
                <a:off x="2664655" y="920062"/>
                <a:ext cx="239400" cy="62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EC07ED-7696-15A7-7495-9BB62657FD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56015" y="911422"/>
                  <a:ext cx="25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B581A11-E01E-5179-5CE9-A82583FD4874}"/>
                    </a:ext>
                  </a:extLst>
                </p14:cNvPr>
                <p14:cNvContentPartPr/>
                <p14:nvPr/>
              </p14:nvContentPartPr>
              <p14:xfrm>
                <a:off x="2890015" y="816022"/>
                <a:ext cx="343800" cy="158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B581A11-E01E-5179-5CE9-A82583FD48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81015" y="807022"/>
                  <a:ext cx="3614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7A82FF3-7F6D-313B-0E81-9A80369D00CC}"/>
              </a:ext>
            </a:extLst>
          </p:cNvPr>
          <p:cNvGrpSpPr/>
          <p:nvPr/>
        </p:nvGrpSpPr>
        <p:grpSpPr>
          <a:xfrm>
            <a:off x="3836455" y="799102"/>
            <a:ext cx="2653920" cy="223200"/>
            <a:chOff x="3836455" y="799102"/>
            <a:chExt cx="265392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D686D9C-B049-59D7-A3F1-CF908CA3606A}"/>
                    </a:ext>
                  </a:extLst>
                </p14:cNvPr>
                <p14:cNvContentPartPr/>
                <p14:nvPr/>
              </p14:nvContentPartPr>
              <p14:xfrm>
                <a:off x="3836455" y="911782"/>
                <a:ext cx="154440" cy="10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D686D9C-B049-59D7-A3F1-CF908CA360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27455" y="902782"/>
                  <a:ext cx="172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D2205BD-5C69-691A-922F-7F12CBBBAC4F}"/>
                    </a:ext>
                  </a:extLst>
                </p14:cNvPr>
                <p14:cNvContentPartPr/>
                <p14:nvPr/>
              </p14:nvContentPartPr>
              <p14:xfrm>
                <a:off x="4042015" y="879742"/>
                <a:ext cx="98280" cy="11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D2205BD-5C69-691A-922F-7F12CBBBAC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33375" y="871102"/>
                  <a:ext cx="115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74BF3F-9B54-09D7-8AB6-7B417AEFA0A6}"/>
                    </a:ext>
                  </a:extLst>
                </p14:cNvPr>
                <p14:cNvContentPartPr/>
                <p14:nvPr/>
              </p14:nvContentPartPr>
              <p14:xfrm>
                <a:off x="4278175" y="858502"/>
                <a:ext cx="80640" cy="125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74BF3F-9B54-09D7-8AB6-7B417AEFA0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69175" y="849862"/>
                  <a:ext cx="98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5B75584-F9F3-0B8A-9F26-405C98154D9D}"/>
                    </a:ext>
                  </a:extLst>
                </p14:cNvPr>
                <p14:cNvContentPartPr/>
                <p14:nvPr/>
              </p14:nvContentPartPr>
              <p14:xfrm>
                <a:off x="4498135" y="912142"/>
                <a:ext cx="35280" cy="33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5B75584-F9F3-0B8A-9F26-405C98154D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89135" y="903502"/>
                  <a:ext cx="52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74E188-F3FA-5EED-3140-B7336812A65B}"/>
                    </a:ext>
                  </a:extLst>
                </p14:cNvPr>
                <p14:cNvContentPartPr/>
                <p14:nvPr/>
              </p14:nvContentPartPr>
              <p14:xfrm>
                <a:off x="4664095" y="876502"/>
                <a:ext cx="105480" cy="91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74E188-F3FA-5EED-3140-B7336812A6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55455" y="867862"/>
                  <a:ext cx="12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484DB2-87BA-BE55-CA29-D38C1AE1A4B1}"/>
                    </a:ext>
                  </a:extLst>
                </p14:cNvPr>
                <p14:cNvContentPartPr/>
                <p14:nvPr/>
              </p14:nvContentPartPr>
              <p14:xfrm>
                <a:off x="4794775" y="953902"/>
                <a:ext cx="21960" cy="60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484DB2-87BA-BE55-CA29-D38C1AE1A4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86135" y="945262"/>
                  <a:ext cx="39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16A755A-AFB8-F4A2-B3B8-5235CBD07B06}"/>
                    </a:ext>
                  </a:extLst>
                </p14:cNvPr>
                <p14:cNvContentPartPr/>
                <p14:nvPr/>
              </p14:nvContentPartPr>
              <p14:xfrm>
                <a:off x="4873615" y="855982"/>
                <a:ext cx="83880" cy="120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16A755A-AFB8-F4A2-B3B8-5235CBD07B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4975" y="847342"/>
                  <a:ext cx="10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90B7916-064E-B864-B8AC-40875256264C}"/>
                    </a:ext>
                  </a:extLst>
                </p14:cNvPr>
                <p14:cNvContentPartPr/>
                <p14:nvPr/>
              </p14:nvContentPartPr>
              <p14:xfrm>
                <a:off x="5104015" y="799102"/>
                <a:ext cx="67320" cy="200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90B7916-064E-B864-B8AC-4087525626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5015" y="790462"/>
                  <a:ext cx="84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A8E5BC4-B993-C2FE-2D3A-1ED35F8FB20C}"/>
                    </a:ext>
                  </a:extLst>
                </p14:cNvPr>
                <p14:cNvContentPartPr/>
                <p14:nvPr/>
              </p14:nvContentPartPr>
              <p14:xfrm>
                <a:off x="5220655" y="864262"/>
                <a:ext cx="128880" cy="101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A8E5BC4-B993-C2FE-2D3A-1ED35F8FB2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11655" y="855622"/>
                  <a:ext cx="146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15EC68-B9B0-198E-A196-843C0D671F2E}"/>
                    </a:ext>
                  </a:extLst>
                </p14:cNvPr>
                <p14:cNvContentPartPr/>
                <p14:nvPr/>
              </p14:nvContentPartPr>
              <p14:xfrm>
                <a:off x="5399575" y="906022"/>
                <a:ext cx="66960" cy="12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15EC68-B9B0-198E-A196-843C0D671F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0575" y="897382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A96918A-8B9C-AFE6-FC45-6D38DB716395}"/>
                    </a:ext>
                  </a:extLst>
                </p14:cNvPr>
                <p14:cNvContentPartPr/>
                <p14:nvPr/>
              </p14:nvContentPartPr>
              <p14:xfrm>
                <a:off x="5565535" y="870382"/>
                <a:ext cx="96480" cy="111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A96918A-8B9C-AFE6-FC45-6D38DB7163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6895" y="861382"/>
                  <a:ext cx="11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60127C7-0AE3-08F3-D40D-089D64A96CFA}"/>
                    </a:ext>
                  </a:extLst>
                </p14:cNvPr>
                <p14:cNvContentPartPr/>
                <p14:nvPr/>
              </p14:nvContentPartPr>
              <p14:xfrm>
                <a:off x="5742295" y="811702"/>
                <a:ext cx="194400" cy="170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60127C7-0AE3-08F3-D40D-089D64A96C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33295" y="802702"/>
                  <a:ext cx="21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F44E34C-7FEF-E93B-E9CE-D768258EE444}"/>
                    </a:ext>
                  </a:extLst>
                </p14:cNvPr>
                <p14:cNvContentPartPr/>
                <p14:nvPr/>
              </p14:nvContentPartPr>
              <p14:xfrm>
                <a:off x="6036775" y="881542"/>
                <a:ext cx="216000" cy="110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F44E34C-7FEF-E93B-E9CE-D768258EE4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27775" y="872902"/>
                  <a:ext cx="233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149FC82-90B4-E175-4F07-C5D88124657C}"/>
                    </a:ext>
                  </a:extLst>
                </p14:cNvPr>
                <p14:cNvContentPartPr/>
                <p14:nvPr/>
              </p14:nvContentPartPr>
              <p14:xfrm>
                <a:off x="6116695" y="951022"/>
                <a:ext cx="140760" cy="71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149FC82-90B4-E175-4F07-C5D8812465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08055" y="942022"/>
                  <a:ext cx="158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2B2E86-FB35-4C5A-33F5-A1073AD379DD}"/>
                    </a:ext>
                  </a:extLst>
                </p14:cNvPr>
                <p14:cNvContentPartPr/>
                <p14:nvPr/>
              </p14:nvContentPartPr>
              <p14:xfrm>
                <a:off x="6351055" y="848062"/>
                <a:ext cx="139320" cy="16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2B2E86-FB35-4C5A-33F5-A1073AD379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2055" y="839422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52A9D55-3ECC-3D62-DEE9-213CE36C9F7C}"/>
                  </a:ext>
                </a:extLst>
              </p14:cNvPr>
              <p14:cNvContentPartPr/>
              <p14:nvPr/>
            </p14:nvContentPartPr>
            <p14:xfrm>
              <a:off x="6775495" y="861022"/>
              <a:ext cx="212400" cy="135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52A9D55-3ECC-3D62-DEE9-213CE36C9F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66855" y="852382"/>
                <a:ext cx="2300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888E4-45F8-8BAF-0D90-A618F9BBC34D}"/>
              </a:ext>
            </a:extLst>
          </p:cNvPr>
          <p:cNvGrpSpPr/>
          <p:nvPr/>
        </p:nvGrpSpPr>
        <p:grpSpPr>
          <a:xfrm>
            <a:off x="7213255" y="736462"/>
            <a:ext cx="1445400" cy="461160"/>
            <a:chOff x="7213255" y="736462"/>
            <a:chExt cx="144540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8DACCF-C2F9-E446-E8D1-A36A52248D3E}"/>
                    </a:ext>
                  </a:extLst>
                </p14:cNvPr>
                <p14:cNvContentPartPr/>
                <p14:nvPr/>
              </p14:nvContentPartPr>
              <p14:xfrm>
                <a:off x="7221535" y="888382"/>
                <a:ext cx="82440" cy="9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8DACCF-C2F9-E446-E8D1-A36A52248D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12535" y="879742"/>
                  <a:ext cx="100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7B7578-A94C-9DFE-6FDC-273478ADCDEA}"/>
                    </a:ext>
                  </a:extLst>
                </p14:cNvPr>
                <p14:cNvContentPartPr/>
                <p14:nvPr/>
              </p14:nvContentPartPr>
              <p14:xfrm>
                <a:off x="7330975" y="915742"/>
                <a:ext cx="256320" cy="56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7B7578-A94C-9DFE-6FDC-273478ADCD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22335" y="907102"/>
                  <a:ext cx="273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07FE20-3EAE-0865-C67A-7C3FC9B5D16F}"/>
                    </a:ext>
                  </a:extLst>
                </p14:cNvPr>
                <p14:cNvContentPartPr/>
                <p14:nvPr/>
              </p14:nvContentPartPr>
              <p14:xfrm>
                <a:off x="7645615" y="780742"/>
                <a:ext cx="194400" cy="183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07FE20-3EAE-0865-C67A-7C3FC9B5D1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36615" y="771742"/>
                  <a:ext cx="212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F763BD-24EC-DFDF-8F54-D2E85E4F27A4}"/>
                    </a:ext>
                  </a:extLst>
                </p14:cNvPr>
                <p14:cNvContentPartPr/>
                <p14:nvPr/>
              </p14:nvContentPartPr>
              <p14:xfrm>
                <a:off x="7213255" y="827542"/>
                <a:ext cx="124200" cy="168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F763BD-24EC-DFDF-8F54-D2E85E4F27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04615" y="818902"/>
                  <a:ext cx="14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D78422-0286-4701-81A2-D79E3EFAF71F}"/>
                    </a:ext>
                  </a:extLst>
                </p14:cNvPr>
                <p14:cNvContentPartPr/>
                <p14:nvPr/>
              </p14:nvContentPartPr>
              <p14:xfrm>
                <a:off x="7880695" y="872542"/>
                <a:ext cx="235440" cy="85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D78422-0286-4701-81A2-D79E3EFAF7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1695" y="863542"/>
                  <a:ext cx="25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5E0389-9171-AA9D-870C-3991F4117273}"/>
                    </a:ext>
                  </a:extLst>
                </p14:cNvPr>
                <p14:cNvContentPartPr/>
                <p14:nvPr/>
              </p14:nvContentPartPr>
              <p14:xfrm>
                <a:off x="8114335" y="760942"/>
                <a:ext cx="195120" cy="198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5E0389-9171-AA9D-870C-3991F41172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05335" y="752302"/>
                  <a:ext cx="212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C82E2F4-BF71-34FE-D597-3A18BBF8C7A3}"/>
                    </a:ext>
                  </a:extLst>
                </p14:cNvPr>
                <p14:cNvContentPartPr/>
                <p14:nvPr/>
              </p14:nvContentPartPr>
              <p14:xfrm>
                <a:off x="8310175" y="736822"/>
                <a:ext cx="12240" cy="19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C82E2F4-BF71-34FE-D597-3A18BBF8C7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01535" y="728182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5E9BB81-1015-28D5-E1AC-61F5D1CD4802}"/>
                    </a:ext>
                  </a:extLst>
                </p14:cNvPr>
                <p14:cNvContentPartPr/>
                <p14:nvPr/>
              </p14:nvContentPartPr>
              <p14:xfrm>
                <a:off x="8358775" y="736462"/>
                <a:ext cx="299880" cy="461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5E9BB81-1015-28D5-E1AC-61F5D1CD48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50135" y="727462"/>
                  <a:ext cx="31752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8DDAED9-4C67-BEEA-7C4D-8118B0FF0D40}"/>
              </a:ext>
            </a:extLst>
          </p:cNvPr>
          <p:cNvGrpSpPr/>
          <p:nvPr/>
        </p:nvGrpSpPr>
        <p:grpSpPr>
          <a:xfrm>
            <a:off x="252655" y="1393102"/>
            <a:ext cx="415080" cy="235440"/>
            <a:chOff x="252655" y="1393102"/>
            <a:chExt cx="4150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8F04A76-7516-7276-7E68-7798D8088CC7}"/>
                    </a:ext>
                  </a:extLst>
                </p14:cNvPr>
                <p14:cNvContentPartPr/>
                <p14:nvPr/>
              </p14:nvContentPartPr>
              <p14:xfrm>
                <a:off x="252655" y="1399222"/>
                <a:ext cx="4140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8F04A76-7516-7276-7E68-7798D8088C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4015" y="1390222"/>
                  <a:ext cx="59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AB55EE-8388-2920-EB7F-024C147FA274}"/>
                    </a:ext>
                  </a:extLst>
                </p14:cNvPr>
                <p14:cNvContentPartPr/>
                <p14:nvPr/>
              </p14:nvContentPartPr>
              <p14:xfrm>
                <a:off x="255175" y="1393102"/>
                <a:ext cx="119520" cy="170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AB55EE-8388-2920-EB7F-024C147FA2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175" y="1384462"/>
                  <a:ext cx="137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A7556D4-07B0-2E7F-8083-A293FA5836FC}"/>
                    </a:ext>
                  </a:extLst>
                </p14:cNvPr>
                <p14:cNvContentPartPr/>
                <p14:nvPr/>
              </p14:nvContentPartPr>
              <p14:xfrm>
                <a:off x="406375" y="1523782"/>
                <a:ext cx="72360" cy="104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A7556D4-07B0-2E7F-8083-A293FA5836F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7735" y="1514782"/>
                  <a:ext cx="90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54DDF23-AFA6-441D-AF61-4BDCB90B3A3D}"/>
                    </a:ext>
                  </a:extLst>
                </p14:cNvPr>
                <p14:cNvContentPartPr/>
                <p14:nvPr/>
              </p14:nvContentPartPr>
              <p14:xfrm>
                <a:off x="654415" y="1431982"/>
                <a:ext cx="13320" cy="7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54DDF23-AFA6-441D-AF61-4BDCB90B3A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5775" y="1422982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0F0676-C8CC-717A-8E35-DBE026DA3691}"/>
                    </a:ext>
                  </a:extLst>
                </p14:cNvPr>
                <p14:cNvContentPartPr/>
                <p14:nvPr/>
              </p14:nvContentPartPr>
              <p14:xfrm>
                <a:off x="658015" y="1520542"/>
                <a:ext cx="9720" cy="31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0F0676-C8CC-717A-8E35-DBE026DA36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9375" y="1511902"/>
                  <a:ext cx="273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5E7FAB1-4339-D4B6-6285-25338FD1FF61}"/>
                  </a:ext>
                </a:extLst>
              </p14:cNvPr>
              <p14:cNvContentPartPr/>
              <p14:nvPr/>
            </p14:nvContentPartPr>
            <p14:xfrm>
              <a:off x="1524535" y="1428382"/>
              <a:ext cx="90000" cy="115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5E7FAB1-4339-D4B6-6285-25338FD1FF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5895" y="1419382"/>
                <a:ext cx="10764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9965EC7-47EB-8018-2B8F-999CADF58499}"/>
              </a:ext>
            </a:extLst>
          </p:cNvPr>
          <p:cNvGrpSpPr/>
          <p:nvPr/>
        </p:nvGrpSpPr>
        <p:grpSpPr>
          <a:xfrm>
            <a:off x="908935" y="1332262"/>
            <a:ext cx="448200" cy="331920"/>
            <a:chOff x="908935" y="1332262"/>
            <a:chExt cx="4482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ED5F6AC-CBDA-659D-C30C-4B11F9EF277C}"/>
                    </a:ext>
                  </a:extLst>
                </p14:cNvPr>
                <p14:cNvContentPartPr/>
                <p14:nvPr/>
              </p14:nvContentPartPr>
              <p14:xfrm>
                <a:off x="937015" y="1408222"/>
                <a:ext cx="14760" cy="157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ED5F6AC-CBDA-659D-C30C-4B11F9EF27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8015" y="1399582"/>
                  <a:ext cx="3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AF264A-0647-3661-2C44-9725C999F49E}"/>
                    </a:ext>
                  </a:extLst>
                </p14:cNvPr>
                <p14:cNvContentPartPr/>
                <p14:nvPr/>
              </p14:nvContentPartPr>
              <p14:xfrm>
                <a:off x="908935" y="1332262"/>
                <a:ext cx="197640" cy="260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AF264A-0647-3661-2C44-9725C999F4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935" y="1323622"/>
                  <a:ext cx="215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4EC774-311A-6163-AD4F-56A05D69C8A0}"/>
                    </a:ext>
                  </a:extLst>
                </p14:cNvPr>
                <p14:cNvContentPartPr/>
                <p14:nvPr/>
              </p14:nvContentPartPr>
              <p14:xfrm>
                <a:off x="1225735" y="1456102"/>
                <a:ext cx="131400" cy="52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4EC774-311A-6163-AD4F-56A05D69C8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16735" y="1447102"/>
                  <a:ext cx="149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543D836-CC49-3F40-CB7E-FB60D15648A2}"/>
                    </a:ext>
                  </a:extLst>
                </p14:cNvPr>
                <p14:cNvContentPartPr/>
                <p14:nvPr/>
              </p14:nvContentPartPr>
              <p14:xfrm>
                <a:off x="1067335" y="1613422"/>
                <a:ext cx="48240" cy="50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543D836-CC49-3F40-CB7E-FB60D15648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8695" y="1604422"/>
                  <a:ext cx="658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82FEF02F-BAC9-98EC-7F22-3A96FD3A2D27}"/>
              </a:ext>
            </a:extLst>
          </p:cNvPr>
          <p:cNvGrpSpPr/>
          <p:nvPr/>
        </p:nvGrpSpPr>
        <p:grpSpPr>
          <a:xfrm>
            <a:off x="1699495" y="1402822"/>
            <a:ext cx="250920" cy="233640"/>
            <a:chOff x="1699495" y="1402822"/>
            <a:chExt cx="2509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AF98146-E85E-CE29-AEE7-014765B72A91}"/>
                    </a:ext>
                  </a:extLst>
                </p14:cNvPr>
                <p14:cNvContentPartPr/>
                <p14:nvPr/>
              </p14:nvContentPartPr>
              <p14:xfrm>
                <a:off x="1699495" y="1500022"/>
                <a:ext cx="19440" cy="136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AF98146-E85E-CE29-AEE7-014765B72A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90495" y="1491022"/>
                  <a:ext cx="3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8281806-B760-AE36-0760-19FA3AABE07D}"/>
                    </a:ext>
                  </a:extLst>
                </p14:cNvPr>
                <p14:cNvContentPartPr/>
                <p14:nvPr/>
              </p14:nvContentPartPr>
              <p14:xfrm>
                <a:off x="1785175" y="1425142"/>
                <a:ext cx="113400" cy="151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8281806-B760-AE36-0760-19FA3AABE0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76175" y="1416142"/>
                  <a:ext cx="131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E46A118-E6B8-36DA-5359-1960CC6784D1}"/>
                    </a:ext>
                  </a:extLst>
                </p14:cNvPr>
                <p14:cNvContentPartPr/>
                <p14:nvPr/>
              </p14:nvContentPartPr>
              <p14:xfrm>
                <a:off x="1801015" y="1402822"/>
                <a:ext cx="149400" cy="3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E46A118-E6B8-36DA-5359-1960CC6784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92375" y="1394182"/>
                  <a:ext cx="1670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E99E6D61-083A-2128-7DAD-C52A76F0A355}"/>
              </a:ext>
            </a:extLst>
          </p:cNvPr>
          <p:cNvGrpSpPr/>
          <p:nvPr/>
        </p:nvGrpSpPr>
        <p:grpSpPr>
          <a:xfrm>
            <a:off x="2374855" y="1352062"/>
            <a:ext cx="271800" cy="261360"/>
            <a:chOff x="2374855" y="1352062"/>
            <a:chExt cx="27180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6658740-1AD9-C60C-9607-04773AB77F6F}"/>
                    </a:ext>
                  </a:extLst>
                </p14:cNvPr>
                <p14:cNvContentPartPr/>
                <p14:nvPr/>
              </p14:nvContentPartPr>
              <p14:xfrm>
                <a:off x="2374855" y="1352062"/>
                <a:ext cx="106200" cy="176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6658740-1AD9-C60C-9607-04773AB77F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65855" y="1343062"/>
                  <a:ext cx="123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23CC9B6-2CA8-557D-E770-90C1A94184E6}"/>
                    </a:ext>
                  </a:extLst>
                </p14:cNvPr>
                <p14:cNvContentPartPr/>
                <p14:nvPr/>
              </p14:nvContentPartPr>
              <p14:xfrm>
                <a:off x="2383135" y="1452502"/>
                <a:ext cx="132840" cy="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23CC9B6-2CA8-557D-E770-90C1A94184E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74135" y="1443502"/>
                  <a:ext cx="150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86A697E-2354-7BE3-0015-9AF4C4CED5A0}"/>
                    </a:ext>
                  </a:extLst>
                </p14:cNvPr>
                <p14:cNvContentPartPr/>
                <p14:nvPr/>
              </p14:nvContentPartPr>
              <p14:xfrm>
                <a:off x="2566735" y="1464742"/>
                <a:ext cx="79920" cy="148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86A697E-2354-7BE3-0015-9AF4C4CED5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57735" y="1455742"/>
                  <a:ext cx="97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C5EF1054-947C-5B70-79F5-FCD0185C03CC}"/>
              </a:ext>
            </a:extLst>
          </p:cNvPr>
          <p:cNvGrpSpPr/>
          <p:nvPr/>
        </p:nvGrpSpPr>
        <p:grpSpPr>
          <a:xfrm>
            <a:off x="2824855" y="1398862"/>
            <a:ext cx="31320" cy="88560"/>
            <a:chOff x="2824855" y="1398862"/>
            <a:chExt cx="3132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89E64AA-24BB-AE76-5773-C7A92C639BF0}"/>
                    </a:ext>
                  </a:extLst>
                </p14:cNvPr>
                <p14:cNvContentPartPr/>
                <p14:nvPr/>
              </p14:nvContentPartPr>
              <p14:xfrm>
                <a:off x="2824855" y="1398862"/>
                <a:ext cx="31320" cy="7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89E64AA-24BB-AE76-5773-C7A92C639B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15855" y="1389862"/>
                  <a:ext cx="48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1981F9-73C0-969B-8BB3-7D0F6D4E39FB}"/>
                    </a:ext>
                  </a:extLst>
                </p14:cNvPr>
                <p14:cNvContentPartPr/>
                <p14:nvPr/>
              </p14:nvContentPartPr>
              <p14:xfrm>
                <a:off x="2832415" y="1464382"/>
                <a:ext cx="19800" cy="23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1981F9-73C0-969B-8BB3-7D0F6D4E39F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23775" y="1455382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0DE8C23E-F54C-0920-A2D8-0468923D2084}"/>
              </a:ext>
            </a:extLst>
          </p:cNvPr>
          <p:cNvGrpSpPr/>
          <p:nvPr/>
        </p:nvGrpSpPr>
        <p:grpSpPr>
          <a:xfrm>
            <a:off x="3039415" y="1282222"/>
            <a:ext cx="1157760" cy="262440"/>
            <a:chOff x="3039415" y="1282222"/>
            <a:chExt cx="115776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14978FB-FD02-CED0-C74C-66CC6A336D73}"/>
                    </a:ext>
                  </a:extLst>
                </p14:cNvPr>
                <p14:cNvContentPartPr/>
                <p14:nvPr/>
              </p14:nvContentPartPr>
              <p14:xfrm>
                <a:off x="3094495" y="1326502"/>
                <a:ext cx="65520" cy="180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14978FB-FD02-CED0-C74C-66CC6A336D7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85855" y="1317862"/>
                  <a:ext cx="83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0903AF3-9578-81E9-FADC-DDFDEF4FEF26}"/>
                    </a:ext>
                  </a:extLst>
                </p14:cNvPr>
                <p14:cNvContentPartPr/>
                <p14:nvPr/>
              </p14:nvContentPartPr>
              <p14:xfrm>
                <a:off x="3039415" y="1282222"/>
                <a:ext cx="301320" cy="262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0903AF3-9578-81E9-FADC-DDFDEF4FEF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30415" y="1273222"/>
                  <a:ext cx="318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0D3412-B04F-5D8D-453E-F842A8884230}"/>
                    </a:ext>
                  </a:extLst>
                </p14:cNvPr>
                <p14:cNvContentPartPr/>
                <p14:nvPr/>
              </p14:nvContentPartPr>
              <p14:xfrm>
                <a:off x="3485095" y="1411102"/>
                <a:ext cx="154080" cy="66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0D3412-B04F-5D8D-453E-F842A88842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76455" y="1402462"/>
                  <a:ext cx="171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37CEC23-6C8B-C6C0-1593-4EF949294BF0}"/>
                    </a:ext>
                  </a:extLst>
                </p14:cNvPr>
                <p14:cNvContentPartPr/>
                <p14:nvPr/>
              </p14:nvContentPartPr>
              <p14:xfrm>
                <a:off x="3563215" y="1294462"/>
                <a:ext cx="55440" cy="217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37CEC23-6C8B-C6C0-1593-4EF949294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54215" y="1285822"/>
                  <a:ext cx="73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F0A62F-205C-5F4A-255D-9B141A28B690}"/>
                    </a:ext>
                  </a:extLst>
                </p14:cNvPr>
                <p14:cNvContentPartPr/>
                <p14:nvPr/>
              </p14:nvContentPartPr>
              <p14:xfrm>
                <a:off x="3801895" y="1400662"/>
                <a:ext cx="69480" cy="40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F0A62F-205C-5F4A-255D-9B141A28B6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92895" y="1391662"/>
                  <a:ext cx="87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01F3C3-53CF-6DA9-DBF7-9263F9DA8BC5}"/>
                    </a:ext>
                  </a:extLst>
                </p14:cNvPr>
                <p14:cNvContentPartPr/>
                <p14:nvPr/>
              </p14:nvContentPartPr>
              <p14:xfrm>
                <a:off x="3917455" y="1453582"/>
                <a:ext cx="41760" cy="75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01F3C3-53CF-6DA9-DBF7-9263F9DA8B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08815" y="1444582"/>
                  <a:ext cx="59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565B752-F322-E7F3-CD16-096E34A8224E}"/>
                    </a:ext>
                  </a:extLst>
                </p14:cNvPr>
                <p14:cNvContentPartPr/>
                <p14:nvPr/>
              </p14:nvContentPartPr>
              <p14:xfrm>
                <a:off x="4039855" y="1303822"/>
                <a:ext cx="157320" cy="177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565B752-F322-E7F3-CD16-096E34A8224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30855" y="1295182"/>
                  <a:ext cx="1749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07458F2-AC10-1B8B-B734-CEFBD489D3DC}"/>
              </a:ext>
            </a:extLst>
          </p:cNvPr>
          <p:cNvGrpSpPr/>
          <p:nvPr/>
        </p:nvGrpSpPr>
        <p:grpSpPr>
          <a:xfrm>
            <a:off x="4437655" y="1377262"/>
            <a:ext cx="253800" cy="122040"/>
            <a:chOff x="4437655" y="1377262"/>
            <a:chExt cx="25380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850ACD-A0B0-1EEF-BB2F-52552C8B4859}"/>
                    </a:ext>
                  </a:extLst>
                </p14:cNvPr>
                <p14:cNvContentPartPr/>
                <p14:nvPr/>
              </p14:nvContentPartPr>
              <p14:xfrm>
                <a:off x="4453855" y="1414342"/>
                <a:ext cx="131040" cy="3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850ACD-A0B0-1EEF-BB2F-52552C8B48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44855" y="1405342"/>
                  <a:ext cx="14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4ECD0B-FF87-BEB6-8B73-CAB75983B02B}"/>
                    </a:ext>
                  </a:extLst>
                </p14:cNvPr>
                <p14:cNvContentPartPr/>
                <p14:nvPr/>
              </p14:nvContentPartPr>
              <p14:xfrm>
                <a:off x="4437655" y="1377262"/>
                <a:ext cx="253800" cy="122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4ECD0B-FF87-BEB6-8B73-CAB75983B0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29015" y="1368262"/>
                  <a:ext cx="271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CE7FD118-EF87-6BBF-B1DC-5CFD3249FDF7}"/>
              </a:ext>
            </a:extLst>
          </p:cNvPr>
          <p:cNvGrpSpPr/>
          <p:nvPr/>
        </p:nvGrpSpPr>
        <p:grpSpPr>
          <a:xfrm>
            <a:off x="4983055" y="1184302"/>
            <a:ext cx="1523880" cy="371160"/>
            <a:chOff x="4983055" y="1184302"/>
            <a:chExt cx="15238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CAE009-9909-F690-B14E-08110699D512}"/>
                    </a:ext>
                  </a:extLst>
                </p14:cNvPr>
                <p14:cNvContentPartPr/>
                <p14:nvPr/>
              </p14:nvContentPartPr>
              <p14:xfrm>
                <a:off x="4983055" y="1347382"/>
                <a:ext cx="168120" cy="145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CAE009-9909-F690-B14E-08110699D51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4415" y="1338742"/>
                  <a:ext cx="18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0EB2A5-3EDD-318C-6B23-B8E0E4219281}"/>
                    </a:ext>
                  </a:extLst>
                </p14:cNvPr>
                <p14:cNvContentPartPr/>
                <p14:nvPr/>
              </p14:nvContentPartPr>
              <p14:xfrm>
                <a:off x="5150095" y="1352782"/>
                <a:ext cx="430920" cy="118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0EB2A5-3EDD-318C-6B23-B8E0E42192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41455" y="1343782"/>
                  <a:ext cx="448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C231F46-8237-6A9D-8B78-A17D53CDAAFB}"/>
                    </a:ext>
                  </a:extLst>
                </p14:cNvPr>
                <p14:cNvContentPartPr/>
                <p14:nvPr/>
              </p14:nvContentPartPr>
              <p14:xfrm>
                <a:off x="5624215" y="1375462"/>
                <a:ext cx="91080" cy="88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C231F46-8237-6A9D-8B78-A17D53CDAA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15575" y="1366462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E3785EC-2583-F5F0-933B-E04C8B699253}"/>
                    </a:ext>
                  </a:extLst>
                </p14:cNvPr>
                <p14:cNvContentPartPr/>
                <p14:nvPr/>
              </p14:nvContentPartPr>
              <p14:xfrm>
                <a:off x="5736175" y="1384102"/>
                <a:ext cx="213120" cy="82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E3785EC-2583-F5F0-933B-E04C8B69925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27175" y="1375102"/>
                  <a:ext cx="23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EC86244-A0C6-0F3A-1569-110031ACB2B9}"/>
                    </a:ext>
                  </a:extLst>
                </p14:cNvPr>
                <p14:cNvContentPartPr/>
                <p14:nvPr/>
              </p14:nvContentPartPr>
              <p14:xfrm>
                <a:off x="6029575" y="1226422"/>
                <a:ext cx="161280" cy="214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EC86244-A0C6-0F3A-1569-110031ACB2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20575" y="1217782"/>
                  <a:ext cx="178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744BAF1-62D4-03ED-97A5-F137C59BCC6A}"/>
                    </a:ext>
                  </a:extLst>
                </p14:cNvPr>
                <p14:cNvContentPartPr/>
                <p14:nvPr/>
              </p14:nvContentPartPr>
              <p14:xfrm>
                <a:off x="6192655" y="1292662"/>
                <a:ext cx="34920" cy="59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744BAF1-62D4-03ED-97A5-F137C59BCC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83655" y="1283662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3F153C7-4A54-160F-20B7-69BADF9802C7}"/>
                    </a:ext>
                  </a:extLst>
                </p14:cNvPr>
                <p14:cNvContentPartPr/>
                <p14:nvPr/>
              </p14:nvContentPartPr>
              <p14:xfrm>
                <a:off x="6215335" y="1397782"/>
                <a:ext cx="291600" cy="157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3F153C7-4A54-160F-20B7-69BADF9802C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06695" y="1388782"/>
                  <a:ext cx="30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1933868-FF5F-D246-A160-19D9EA532A2E}"/>
                    </a:ext>
                  </a:extLst>
                </p14:cNvPr>
                <p14:cNvContentPartPr/>
                <p14:nvPr/>
              </p14:nvContentPartPr>
              <p14:xfrm>
                <a:off x="6035335" y="1184302"/>
                <a:ext cx="13680" cy="3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1933868-FF5F-D246-A160-19D9EA532A2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26335" y="1175302"/>
                  <a:ext cx="31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EA288D58-34D6-1E18-7923-ABF2D0E58B9C}"/>
              </a:ext>
            </a:extLst>
          </p:cNvPr>
          <p:cNvGrpSpPr/>
          <p:nvPr/>
        </p:nvGrpSpPr>
        <p:grpSpPr>
          <a:xfrm>
            <a:off x="6677575" y="1215262"/>
            <a:ext cx="633600" cy="249120"/>
            <a:chOff x="6677575" y="1215262"/>
            <a:chExt cx="6336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0A2A389-08C2-F9FE-8CB8-06FD06A17592}"/>
                    </a:ext>
                  </a:extLst>
                </p14:cNvPr>
                <p14:cNvContentPartPr/>
                <p14:nvPr/>
              </p14:nvContentPartPr>
              <p14:xfrm>
                <a:off x="6677575" y="1253422"/>
                <a:ext cx="155520" cy="196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0A2A389-08C2-F9FE-8CB8-06FD06A175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68935" y="1244422"/>
                  <a:ext cx="173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9C2B9AA-21B0-90E8-B181-49402FD5705F}"/>
                    </a:ext>
                  </a:extLst>
                </p14:cNvPr>
                <p14:cNvContentPartPr/>
                <p14:nvPr/>
              </p14:nvContentPartPr>
              <p14:xfrm>
                <a:off x="6875935" y="1346302"/>
                <a:ext cx="131400" cy="102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9C2B9AA-21B0-90E8-B181-49402FD570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66935" y="1337302"/>
                  <a:ext cx="149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31AF90E-29A7-15F3-2561-41C3076D0918}"/>
                    </a:ext>
                  </a:extLst>
                </p14:cNvPr>
                <p14:cNvContentPartPr/>
                <p14:nvPr/>
              </p14:nvContentPartPr>
              <p14:xfrm>
                <a:off x="7049455" y="1345222"/>
                <a:ext cx="121320" cy="107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31AF90E-29A7-15F3-2561-41C3076D09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40455" y="1336222"/>
                  <a:ext cx="138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0706E5-54ED-6B1D-5293-C76BDDDC357E}"/>
                    </a:ext>
                  </a:extLst>
                </p14:cNvPr>
                <p14:cNvContentPartPr/>
                <p14:nvPr/>
              </p14:nvContentPartPr>
              <p14:xfrm>
                <a:off x="7131175" y="1215262"/>
                <a:ext cx="180000" cy="249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0706E5-54ED-6B1D-5293-C76BDDDC35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22535" y="1206262"/>
                  <a:ext cx="19764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C6CBD29-5660-F577-D549-3591C6087935}"/>
                  </a:ext>
                </a:extLst>
              </p14:cNvPr>
              <p14:cNvContentPartPr/>
              <p14:nvPr/>
            </p14:nvContentPartPr>
            <p14:xfrm>
              <a:off x="449215" y="1859662"/>
              <a:ext cx="151920" cy="2224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C6CBD29-5660-F577-D549-3591C608793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0215" y="1851022"/>
                <a:ext cx="169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82AD03F-4E6E-161F-47BE-AF5182127618}"/>
                  </a:ext>
                </a:extLst>
              </p14:cNvPr>
              <p14:cNvContentPartPr/>
              <p14:nvPr/>
            </p14:nvContentPartPr>
            <p14:xfrm>
              <a:off x="415735" y="1776142"/>
              <a:ext cx="250560" cy="1285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82AD03F-4E6E-161F-47BE-AF518212761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6735" y="1767502"/>
                <a:ext cx="268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A2839B7-5AC2-B565-1671-EA84A660934B}"/>
                  </a:ext>
                </a:extLst>
              </p14:cNvPr>
              <p14:cNvContentPartPr/>
              <p14:nvPr/>
            </p14:nvContentPartPr>
            <p14:xfrm>
              <a:off x="807415" y="1957222"/>
              <a:ext cx="95400" cy="20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A2839B7-5AC2-B565-1671-EA84A660934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98415" y="1948222"/>
                <a:ext cx="113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CC353C7-3311-2BDF-5AFA-136A3B732E21}"/>
                  </a:ext>
                </a:extLst>
              </p14:cNvPr>
              <p14:cNvContentPartPr/>
              <p14:nvPr/>
            </p14:nvContentPartPr>
            <p14:xfrm>
              <a:off x="772855" y="2045422"/>
              <a:ext cx="135720" cy="291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CC353C7-3311-2BDF-5AFA-136A3B732E2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63855" y="2036422"/>
                <a:ext cx="153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9594DEA-1BFA-CD73-45BC-DFEC99DE9483}"/>
                  </a:ext>
                </a:extLst>
              </p14:cNvPr>
              <p14:cNvContentPartPr/>
              <p14:nvPr/>
            </p14:nvContentPartPr>
            <p14:xfrm>
              <a:off x="1085695" y="1838422"/>
              <a:ext cx="168840" cy="291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9594DEA-1BFA-CD73-45BC-DFEC99DE948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76695" y="1829782"/>
                <a:ext cx="1864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B05E4AA-00BD-162B-30E8-7A355B565D96}"/>
                  </a:ext>
                </a:extLst>
              </p14:cNvPr>
              <p14:cNvContentPartPr/>
              <p14:nvPr/>
            </p14:nvContentPartPr>
            <p14:xfrm>
              <a:off x="1213855" y="1797382"/>
              <a:ext cx="1308960" cy="716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B05E4AA-00BD-162B-30E8-7A355B565D9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205215" y="1788382"/>
                <a:ext cx="1326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4A0D0F0-80B9-5DD2-5C1A-ECC05A742B55}"/>
                  </a:ext>
                </a:extLst>
              </p14:cNvPr>
              <p14:cNvContentPartPr/>
              <p14:nvPr/>
            </p14:nvContentPartPr>
            <p14:xfrm>
              <a:off x="1323655" y="1900702"/>
              <a:ext cx="43560" cy="1134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4A0D0F0-80B9-5DD2-5C1A-ECC05A742B5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15015" y="1892062"/>
                <a:ext cx="61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2C9EBB3C-FADB-AA7E-3BAD-070D95822E90}"/>
                  </a:ext>
                </a:extLst>
              </p14:cNvPr>
              <p14:cNvContentPartPr/>
              <p14:nvPr/>
            </p14:nvContentPartPr>
            <p14:xfrm>
              <a:off x="1293415" y="1885222"/>
              <a:ext cx="155160" cy="1231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2C9EBB3C-FADB-AA7E-3BAD-070D95822E9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284415" y="1876582"/>
                <a:ext cx="172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BB409C7-A3A8-0FFE-7D99-99C3AFE6EB9B}"/>
                  </a:ext>
                </a:extLst>
              </p14:cNvPr>
              <p14:cNvContentPartPr/>
              <p14:nvPr/>
            </p14:nvContentPartPr>
            <p14:xfrm>
              <a:off x="1487815" y="1975222"/>
              <a:ext cx="61200" cy="676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BB409C7-A3A8-0FFE-7D99-99C3AFE6EB9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479175" y="1966222"/>
                <a:ext cx="78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F48A39A-DBC9-BC3A-46E0-39E19265176F}"/>
                  </a:ext>
                </a:extLst>
              </p14:cNvPr>
              <p14:cNvContentPartPr/>
              <p14:nvPr/>
            </p14:nvContentPartPr>
            <p14:xfrm>
              <a:off x="1623895" y="1892062"/>
              <a:ext cx="249480" cy="1209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F48A39A-DBC9-BC3A-46E0-39E19265176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615255" y="1883422"/>
                <a:ext cx="267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813CB99-FAD7-62AB-EB24-1376D8DF481F}"/>
                  </a:ext>
                </a:extLst>
              </p14:cNvPr>
              <p14:cNvContentPartPr/>
              <p14:nvPr/>
            </p14:nvContentPartPr>
            <p14:xfrm>
              <a:off x="1946455" y="1928062"/>
              <a:ext cx="77760" cy="273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813CB99-FAD7-62AB-EB24-1376D8DF481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37815" y="1919422"/>
                <a:ext cx="95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C7D4755-474A-5651-0D22-CE08F70E87A4}"/>
                  </a:ext>
                </a:extLst>
              </p14:cNvPr>
              <p14:cNvContentPartPr/>
              <p14:nvPr/>
            </p14:nvContentPartPr>
            <p14:xfrm>
              <a:off x="2058775" y="1894582"/>
              <a:ext cx="119520" cy="1213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C7D4755-474A-5651-0D22-CE08F70E87A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49775" y="1885942"/>
                <a:ext cx="137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BF16C35-AD7B-C01A-D905-554E0AB5F413}"/>
                  </a:ext>
                </a:extLst>
              </p14:cNvPr>
              <p14:cNvContentPartPr/>
              <p14:nvPr/>
            </p14:nvContentPartPr>
            <p14:xfrm>
              <a:off x="2207455" y="1872982"/>
              <a:ext cx="130680" cy="2109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BF16C35-AD7B-C01A-D905-554E0AB5F4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198815" y="1864342"/>
                <a:ext cx="148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44A7CAF-285F-B31F-96A0-C54B404B16CF}"/>
                  </a:ext>
                </a:extLst>
              </p14:cNvPr>
              <p14:cNvContentPartPr/>
              <p14:nvPr/>
            </p14:nvContentPartPr>
            <p14:xfrm>
              <a:off x="1329055" y="2106262"/>
              <a:ext cx="1055880" cy="27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44A7CAF-285F-B31F-96A0-C54B404B16C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320415" y="2097622"/>
                <a:ext cx="1073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26B05AE-C30D-6793-B885-D25C2F32E50E}"/>
                  </a:ext>
                </a:extLst>
              </p14:cNvPr>
              <p14:cNvContentPartPr/>
              <p14:nvPr/>
            </p14:nvContentPartPr>
            <p14:xfrm>
              <a:off x="1757455" y="2210302"/>
              <a:ext cx="123840" cy="838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26B05AE-C30D-6793-B885-D25C2F32E50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748815" y="2201662"/>
                <a:ext cx="1414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A4919D14-609E-D32A-08D6-C185D263E0AD}"/>
              </a:ext>
            </a:extLst>
          </p:cNvPr>
          <p:cNvGrpSpPr/>
          <p:nvPr/>
        </p:nvGrpSpPr>
        <p:grpSpPr>
          <a:xfrm>
            <a:off x="2644135" y="1655902"/>
            <a:ext cx="2270160" cy="887040"/>
            <a:chOff x="2644135" y="1655902"/>
            <a:chExt cx="2270160" cy="8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8A81C6D-48B5-6E5B-FD66-10D4972802AF}"/>
                    </a:ext>
                  </a:extLst>
                </p14:cNvPr>
                <p14:cNvContentPartPr/>
                <p14:nvPr/>
              </p14:nvContentPartPr>
              <p14:xfrm>
                <a:off x="2646295" y="2091142"/>
                <a:ext cx="159840" cy="1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8A81C6D-48B5-6E5B-FD66-10D4972802A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37295" y="2082502"/>
                  <a:ext cx="17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F3DE910-08AD-7479-14C0-D7865EEFAB04}"/>
                    </a:ext>
                  </a:extLst>
                </p14:cNvPr>
                <p14:cNvContentPartPr/>
                <p14:nvPr/>
              </p14:nvContentPartPr>
              <p14:xfrm>
                <a:off x="2644135" y="2143342"/>
                <a:ext cx="217440" cy="25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F3DE910-08AD-7479-14C0-D7865EEFAB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35495" y="213470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6B7D893-3BF3-2987-10D8-BB4DD1179ADC}"/>
                    </a:ext>
                  </a:extLst>
                </p14:cNvPr>
                <p14:cNvContentPartPr/>
                <p14:nvPr/>
              </p14:nvContentPartPr>
              <p14:xfrm>
                <a:off x="3198175" y="1905382"/>
                <a:ext cx="95040" cy="70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6B7D893-3BF3-2987-10D8-BB4DD1179AD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89175" y="1896742"/>
                  <a:ext cx="112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EC1461-1D04-EB55-CE0B-66FCF9F87318}"/>
                    </a:ext>
                  </a:extLst>
                </p14:cNvPr>
                <p14:cNvContentPartPr/>
                <p14:nvPr/>
              </p14:nvContentPartPr>
              <p14:xfrm>
                <a:off x="3333895" y="1970902"/>
                <a:ext cx="23040" cy="83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EC1461-1D04-EB55-CE0B-66FCF9F873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25255" y="1962262"/>
                  <a:ext cx="4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7E14111-F7D0-F8FD-AA86-83C729CD808B}"/>
                    </a:ext>
                  </a:extLst>
                </p14:cNvPr>
                <p14:cNvContentPartPr/>
                <p14:nvPr/>
              </p14:nvContentPartPr>
              <p14:xfrm>
                <a:off x="3462415" y="1847782"/>
                <a:ext cx="175320" cy="132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7E14111-F7D0-F8FD-AA86-83C729CD808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53775" y="1838782"/>
                  <a:ext cx="19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D8D8691-24F5-3D53-2C5B-3E070EA18020}"/>
                    </a:ext>
                  </a:extLst>
                </p14:cNvPr>
                <p14:cNvContentPartPr/>
                <p14:nvPr/>
              </p14:nvContentPartPr>
              <p14:xfrm>
                <a:off x="3691735" y="1802422"/>
                <a:ext cx="85320" cy="156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D8D8691-24F5-3D53-2C5B-3E070EA180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82735" y="1793422"/>
                  <a:ext cx="10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9C588BA-9E7C-3741-5BAC-7D71B947EFC0}"/>
                    </a:ext>
                  </a:extLst>
                </p14:cNvPr>
                <p14:cNvContentPartPr/>
                <p14:nvPr/>
              </p14:nvContentPartPr>
              <p14:xfrm>
                <a:off x="3819535" y="1872982"/>
                <a:ext cx="259920" cy="78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9C588BA-9E7C-3741-5BAC-7D71B947EFC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10895" y="1863982"/>
                  <a:ext cx="277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68C7F83-741F-0D06-BF60-E4B752440E5F}"/>
                    </a:ext>
                  </a:extLst>
                </p14:cNvPr>
                <p14:cNvContentPartPr/>
                <p14:nvPr/>
              </p14:nvContentPartPr>
              <p14:xfrm>
                <a:off x="4165495" y="1854622"/>
                <a:ext cx="140760" cy="173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68C7F83-741F-0D06-BF60-E4B752440E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56495" y="1845982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0CA9B34-4914-803D-7327-26C94B821EEA}"/>
                    </a:ext>
                  </a:extLst>
                </p14:cNvPr>
                <p14:cNvContentPartPr/>
                <p14:nvPr/>
              </p14:nvContentPartPr>
              <p14:xfrm>
                <a:off x="4393735" y="1863262"/>
                <a:ext cx="87840" cy="96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0CA9B34-4914-803D-7327-26C94B821EE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85095" y="1854262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D5B0FAA-C95A-617F-4BDD-B331D474AE64}"/>
                    </a:ext>
                  </a:extLst>
                </p14:cNvPr>
                <p14:cNvContentPartPr/>
                <p14:nvPr/>
              </p14:nvContentPartPr>
              <p14:xfrm>
                <a:off x="4399495" y="1783702"/>
                <a:ext cx="189720" cy="200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D5B0FAA-C95A-617F-4BDD-B331D474AE6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90855" y="1775062"/>
                  <a:ext cx="207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449AC5A-C51E-1610-9E81-2F27C7EAD6C7}"/>
                    </a:ext>
                  </a:extLst>
                </p14:cNvPr>
                <p14:cNvContentPartPr/>
                <p14:nvPr/>
              </p14:nvContentPartPr>
              <p14:xfrm>
                <a:off x="3162175" y="2115622"/>
                <a:ext cx="1556280" cy="20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449AC5A-C51E-1610-9E81-2F27C7EAD6C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53535" y="2106622"/>
                  <a:ext cx="157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B522578-7FC5-779A-615D-2ABD57F0D586}"/>
                    </a:ext>
                  </a:extLst>
                </p14:cNvPr>
                <p14:cNvContentPartPr/>
                <p14:nvPr/>
              </p14:nvContentPartPr>
              <p14:xfrm>
                <a:off x="3446575" y="2216782"/>
                <a:ext cx="222120" cy="176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B522578-7FC5-779A-615D-2ABD57F0D58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37575" y="2208142"/>
                  <a:ext cx="239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53FD12A-F894-9E23-1C3D-471A23671BEF}"/>
                    </a:ext>
                  </a:extLst>
                </p14:cNvPr>
                <p14:cNvContentPartPr/>
                <p14:nvPr/>
              </p14:nvContentPartPr>
              <p14:xfrm>
                <a:off x="3757615" y="2233702"/>
                <a:ext cx="170640" cy="130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53FD12A-F894-9E23-1C3D-471A23671B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48975" y="2224702"/>
                  <a:ext cx="188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410E3E4-9E1A-D840-C64A-016A4F22A425}"/>
                    </a:ext>
                  </a:extLst>
                </p14:cNvPr>
                <p14:cNvContentPartPr/>
                <p14:nvPr/>
              </p14:nvContentPartPr>
              <p14:xfrm>
                <a:off x="3891175" y="2287342"/>
                <a:ext cx="32760" cy="35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410E3E4-9E1A-D840-C64A-016A4F22A42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82535" y="2278342"/>
                  <a:ext cx="50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BD12948-E3FE-B29E-2A48-CBF7D926C856}"/>
                    </a:ext>
                  </a:extLst>
                </p14:cNvPr>
                <p14:cNvContentPartPr/>
                <p14:nvPr/>
              </p14:nvContentPartPr>
              <p14:xfrm>
                <a:off x="3787855" y="2273302"/>
                <a:ext cx="172080" cy="172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BD12948-E3FE-B29E-2A48-CBF7D926C8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78855" y="2264662"/>
                  <a:ext cx="189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59EC153-88F7-684D-2C88-0F08FC89C2A8}"/>
                    </a:ext>
                  </a:extLst>
                </p14:cNvPr>
                <p14:cNvContentPartPr/>
                <p14:nvPr/>
              </p14:nvContentPartPr>
              <p14:xfrm>
                <a:off x="4014655" y="2281222"/>
                <a:ext cx="83160" cy="131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59EC153-88F7-684D-2C88-0F08FC89C2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06015" y="2272222"/>
                  <a:ext cx="100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5FA9F0D-76AA-7FCD-9263-20FB7CAED2B9}"/>
                    </a:ext>
                  </a:extLst>
                </p14:cNvPr>
                <p14:cNvContentPartPr/>
                <p14:nvPr/>
              </p14:nvContentPartPr>
              <p14:xfrm>
                <a:off x="2921695" y="1655902"/>
                <a:ext cx="1992600" cy="731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5FA9F0D-76AA-7FCD-9263-20FB7CAED2B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13055" y="1647262"/>
                  <a:ext cx="201024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37E0AB3-1155-5BCA-E0F6-5CFC793533FB}"/>
                    </a:ext>
                  </a:extLst>
                </p14:cNvPr>
                <p14:cNvContentPartPr/>
                <p14:nvPr/>
              </p14:nvContentPartPr>
              <p14:xfrm>
                <a:off x="3835735" y="2265742"/>
                <a:ext cx="87840" cy="65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37E0AB3-1155-5BCA-E0F6-5CFC793533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26735" y="2256742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1ED5457-67B3-1E01-C160-6E208E225AD0}"/>
                    </a:ext>
                  </a:extLst>
                </p14:cNvPr>
                <p14:cNvContentPartPr/>
                <p14:nvPr/>
              </p14:nvContentPartPr>
              <p14:xfrm>
                <a:off x="3697855" y="2285902"/>
                <a:ext cx="241920" cy="257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1ED5457-67B3-1E01-C160-6E208E225AD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88855" y="2277262"/>
                  <a:ext cx="2595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4D93957B-61B8-DC0F-A2EF-A0ABC91E4690}"/>
              </a:ext>
            </a:extLst>
          </p:cNvPr>
          <p:cNvGrpSpPr/>
          <p:nvPr/>
        </p:nvGrpSpPr>
        <p:grpSpPr>
          <a:xfrm>
            <a:off x="5031655" y="2062342"/>
            <a:ext cx="204840" cy="149040"/>
            <a:chOff x="5031655" y="2062342"/>
            <a:chExt cx="2048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3C1D14F-1CA8-2A84-B999-A3FD7019F735}"/>
                    </a:ext>
                  </a:extLst>
                </p14:cNvPr>
                <p14:cNvContentPartPr/>
                <p14:nvPr/>
              </p14:nvContentPartPr>
              <p14:xfrm>
                <a:off x="5031655" y="2062342"/>
                <a:ext cx="163800" cy="40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3C1D14F-1CA8-2A84-B999-A3FD7019F7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22655" y="2053702"/>
                  <a:ext cx="181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46C279-C107-930D-856D-D031C648A210}"/>
                    </a:ext>
                  </a:extLst>
                </p14:cNvPr>
                <p14:cNvContentPartPr/>
                <p14:nvPr/>
              </p14:nvContentPartPr>
              <p14:xfrm>
                <a:off x="5055415" y="2155222"/>
                <a:ext cx="181080" cy="56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46C279-C107-930D-856D-D031C648A2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46415" y="2146582"/>
                  <a:ext cx="1987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834B88A6-5C26-85B1-77A5-9DB680C69D11}"/>
              </a:ext>
            </a:extLst>
          </p:cNvPr>
          <p:cNvGrpSpPr/>
          <p:nvPr/>
        </p:nvGrpSpPr>
        <p:grpSpPr>
          <a:xfrm>
            <a:off x="5440975" y="1971262"/>
            <a:ext cx="829800" cy="237240"/>
            <a:chOff x="5440975" y="1971262"/>
            <a:chExt cx="82980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98D83A3-4337-5213-2D3B-4A4A016186A0}"/>
                    </a:ext>
                  </a:extLst>
                </p14:cNvPr>
                <p14:cNvContentPartPr/>
                <p14:nvPr/>
              </p14:nvContentPartPr>
              <p14:xfrm>
                <a:off x="5440975" y="1993942"/>
                <a:ext cx="132480" cy="127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98D83A3-4337-5213-2D3B-4A4A016186A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31975" y="1985302"/>
                  <a:ext cx="150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01B00B1-D712-18D2-265C-D1A0CF31F774}"/>
                    </a:ext>
                  </a:extLst>
                </p14:cNvPr>
                <p14:cNvContentPartPr/>
                <p14:nvPr/>
              </p14:nvContentPartPr>
              <p14:xfrm>
                <a:off x="5633215" y="2107702"/>
                <a:ext cx="13320" cy="100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01B00B1-D712-18D2-265C-D1A0CF31F77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24575" y="2099062"/>
                  <a:ext cx="3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AD83FB-78E2-F501-2542-163461EC7533}"/>
                    </a:ext>
                  </a:extLst>
                </p14:cNvPr>
                <p14:cNvContentPartPr/>
                <p14:nvPr/>
              </p14:nvContentPartPr>
              <p14:xfrm>
                <a:off x="5719255" y="2018782"/>
                <a:ext cx="131400" cy="111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AD83FB-78E2-F501-2542-163461EC753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10255" y="2009782"/>
                  <a:ext cx="149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E28362D-76B3-2C4C-9598-D1D82CF11546}"/>
                    </a:ext>
                  </a:extLst>
                </p14:cNvPr>
                <p14:cNvContentPartPr/>
                <p14:nvPr/>
              </p14:nvContentPartPr>
              <p14:xfrm>
                <a:off x="5955415" y="1971262"/>
                <a:ext cx="101160" cy="159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E28362D-76B3-2C4C-9598-D1D82CF1154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46415" y="1962622"/>
                  <a:ext cx="118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8954C0A-1063-56BE-6CE5-6308C41F3FBB}"/>
                    </a:ext>
                  </a:extLst>
                </p14:cNvPr>
                <p14:cNvContentPartPr/>
                <p14:nvPr/>
              </p14:nvContentPartPr>
              <p14:xfrm>
                <a:off x="6174295" y="1996822"/>
                <a:ext cx="96480" cy="140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8954C0A-1063-56BE-6CE5-6308C41F3FB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65295" y="1988182"/>
                  <a:ext cx="1141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977885B7-F3D6-C025-3711-C1661A45C5FE}"/>
              </a:ext>
            </a:extLst>
          </p:cNvPr>
          <p:cNvGrpSpPr/>
          <p:nvPr/>
        </p:nvGrpSpPr>
        <p:grpSpPr>
          <a:xfrm>
            <a:off x="174175" y="2630782"/>
            <a:ext cx="1922040" cy="290520"/>
            <a:chOff x="174175" y="2630782"/>
            <a:chExt cx="19220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9316F4C-3D35-7DEF-D67C-7C5285740F36}"/>
                    </a:ext>
                  </a:extLst>
                </p14:cNvPr>
                <p14:cNvContentPartPr/>
                <p14:nvPr/>
              </p14:nvContentPartPr>
              <p14:xfrm>
                <a:off x="285775" y="2735542"/>
                <a:ext cx="23040" cy="185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9316F4C-3D35-7DEF-D67C-7C5285740F3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6775" y="2726902"/>
                  <a:ext cx="40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DE34A0E-4983-2EA4-3960-6EBC1048AFBC}"/>
                    </a:ext>
                  </a:extLst>
                </p14:cNvPr>
                <p14:cNvContentPartPr/>
                <p14:nvPr/>
              </p14:nvContentPartPr>
              <p14:xfrm>
                <a:off x="174175" y="2655622"/>
                <a:ext cx="241200" cy="29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DE34A0E-4983-2EA4-3960-6EBC1048AF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5175" y="2646982"/>
                  <a:ext cx="25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9DAD48E-28CA-713A-378F-BEDBD7FBDADA}"/>
                    </a:ext>
                  </a:extLst>
                </p14:cNvPr>
                <p14:cNvContentPartPr/>
                <p14:nvPr/>
              </p14:nvContentPartPr>
              <p14:xfrm>
                <a:off x="415375" y="2781622"/>
                <a:ext cx="153000" cy="134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9DAD48E-28CA-713A-378F-BEDBD7FBDAD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6375" y="2772622"/>
                  <a:ext cx="170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23746D-52FC-F4A8-0364-A69C314EF14A}"/>
                    </a:ext>
                  </a:extLst>
                </p14:cNvPr>
                <p14:cNvContentPartPr/>
                <p14:nvPr/>
              </p14:nvContentPartPr>
              <p14:xfrm>
                <a:off x="573775" y="2780542"/>
                <a:ext cx="136440" cy="135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23746D-52FC-F4A8-0364-A69C314EF14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4775" y="2771902"/>
                  <a:ext cx="15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AAAE048-E16D-CA7E-C190-17DEB7F8C10A}"/>
                    </a:ext>
                  </a:extLst>
                </p14:cNvPr>
                <p14:cNvContentPartPr/>
                <p14:nvPr/>
              </p14:nvContentPartPr>
              <p14:xfrm>
                <a:off x="699775" y="2650942"/>
                <a:ext cx="109440" cy="214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AAAE048-E16D-CA7E-C190-17DEB7F8C10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1135" y="2642302"/>
                  <a:ext cx="127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7373E5E-30CF-F35B-6764-054033AD837B}"/>
                    </a:ext>
                  </a:extLst>
                </p14:cNvPr>
                <p14:cNvContentPartPr/>
                <p14:nvPr/>
              </p14:nvContentPartPr>
              <p14:xfrm>
                <a:off x="852775" y="2772622"/>
                <a:ext cx="87480" cy="106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7373E5E-30CF-F35B-6764-054033AD83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3775" y="2763982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D77ACA9-13DE-82AE-725C-32CD9C68FF2A}"/>
                    </a:ext>
                  </a:extLst>
                </p14:cNvPr>
                <p14:cNvContentPartPr/>
                <p14:nvPr/>
              </p14:nvContentPartPr>
              <p14:xfrm>
                <a:off x="1002895" y="2649862"/>
                <a:ext cx="74160" cy="201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D77ACA9-13DE-82AE-725C-32CD9C68FF2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3895" y="2641222"/>
                  <a:ext cx="91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42C20E8-9E46-163F-CB7E-C9CD0A54719D}"/>
                    </a:ext>
                  </a:extLst>
                </p14:cNvPr>
                <p14:cNvContentPartPr/>
                <p14:nvPr/>
              </p14:nvContentPartPr>
              <p14:xfrm>
                <a:off x="1088935" y="2783782"/>
                <a:ext cx="134280" cy="66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42C20E8-9E46-163F-CB7E-C9CD0A5471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9935" y="2774782"/>
                  <a:ext cx="151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9B4525D-61EB-F967-4DEE-5EEAFF9CE258}"/>
                    </a:ext>
                  </a:extLst>
                </p14:cNvPr>
                <p14:cNvContentPartPr/>
                <p14:nvPr/>
              </p14:nvContentPartPr>
              <p14:xfrm>
                <a:off x="1321855" y="2670022"/>
                <a:ext cx="163080" cy="191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9B4525D-61EB-F967-4DEE-5EEAFF9CE2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13215" y="2661382"/>
                  <a:ext cx="180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ABDB611-3CF2-0CD2-076F-D890EE65BE4B}"/>
                    </a:ext>
                  </a:extLst>
                </p14:cNvPr>
                <p14:cNvContentPartPr/>
                <p14:nvPr/>
              </p14:nvContentPartPr>
              <p14:xfrm>
                <a:off x="1523815" y="2702062"/>
                <a:ext cx="44280" cy="59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ABDB611-3CF2-0CD2-076F-D890EE65BE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5175" y="2693422"/>
                  <a:ext cx="61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989EDD9-46E7-6C6A-345A-EC008E8F0F1E}"/>
                    </a:ext>
                  </a:extLst>
                </p14:cNvPr>
                <p14:cNvContentPartPr/>
                <p14:nvPr/>
              </p14:nvContentPartPr>
              <p14:xfrm>
                <a:off x="1543975" y="2768662"/>
                <a:ext cx="84600" cy="111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989EDD9-46E7-6C6A-345A-EC008E8F0F1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534975" y="2760022"/>
                  <a:ext cx="102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8FB97E4-2809-4333-C855-42DE9F8B39EA}"/>
                    </a:ext>
                  </a:extLst>
                </p14:cNvPr>
                <p14:cNvContentPartPr/>
                <p14:nvPr/>
              </p14:nvContentPartPr>
              <p14:xfrm>
                <a:off x="1675015" y="2630782"/>
                <a:ext cx="246960" cy="253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8FB97E4-2809-4333-C855-42DE9F8B39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6375" y="2622142"/>
                  <a:ext cx="264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E92E12A-FEE8-EDEC-CC12-C5E0788F33D9}"/>
                    </a:ext>
                  </a:extLst>
                </p14:cNvPr>
                <p14:cNvContentPartPr/>
                <p14:nvPr/>
              </p14:nvContentPartPr>
              <p14:xfrm>
                <a:off x="1941775" y="2766142"/>
                <a:ext cx="154440" cy="104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E92E12A-FEE8-EDEC-CC12-C5E0788F33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32775" y="2757142"/>
                  <a:ext cx="172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49988F7-75AC-E4B5-789D-C75EA8BB6096}"/>
                  </a:ext>
                </a:extLst>
              </p14:cNvPr>
              <p14:cNvContentPartPr/>
              <p14:nvPr/>
            </p14:nvContentPartPr>
            <p14:xfrm>
              <a:off x="2409415" y="2765782"/>
              <a:ext cx="12240" cy="154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49988F7-75AC-E4B5-789D-C75EA8BB609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400415" y="2756782"/>
                <a:ext cx="29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B2D8D5B-0E16-2C3E-3985-75F14A7E6F57}"/>
                  </a:ext>
                </a:extLst>
              </p14:cNvPr>
              <p14:cNvContentPartPr/>
              <p14:nvPr/>
            </p14:nvContentPartPr>
            <p14:xfrm>
              <a:off x="2387815" y="2865142"/>
              <a:ext cx="30240" cy="241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B2D8D5B-0E16-2C3E-3985-75F14A7E6F5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378815" y="2856502"/>
                <a:ext cx="478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6B0690-78DC-4A81-7066-CB89578AC8EC}"/>
              </a:ext>
            </a:extLst>
          </p:cNvPr>
          <p:cNvGrpSpPr/>
          <p:nvPr/>
        </p:nvGrpSpPr>
        <p:grpSpPr>
          <a:xfrm>
            <a:off x="2919175" y="2719342"/>
            <a:ext cx="873720" cy="363240"/>
            <a:chOff x="2919175" y="2719342"/>
            <a:chExt cx="8737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2F1F054-058A-9D30-94E3-7B82A5603D48}"/>
                    </a:ext>
                  </a:extLst>
                </p14:cNvPr>
                <p14:cNvContentPartPr/>
                <p14:nvPr/>
              </p14:nvContentPartPr>
              <p14:xfrm>
                <a:off x="2919175" y="2719342"/>
                <a:ext cx="187560" cy="233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2F1F054-058A-9D30-94E3-7B82A5603D4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10535" y="2710342"/>
                  <a:ext cx="205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D49D9C3-8077-BA2D-FCDA-36AE87F525AB}"/>
                    </a:ext>
                  </a:extLst>
                </p14:cNvPr>
                <p14:cNvContentPartPr/>
                <p14:nvPr/>
              </p14:nvContentPartPr>
              <p14:xfrm>
                <a:off x="2927455" y="2821942"/>
                <a:ext cx="180000" cy="8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D49D9C3-8077-BA2D-FCDA-36AE87F525A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18455" y="2812942"/>
                  <a:ext cx="19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435EA06-EC31-FEEF-275A-DE8452C16B93}"/>
                    </a:ext>
                  </a:extLst>
                </p14:cNvPr>
                <p14:cNvContentPartPr/>
                <p14:nvPr/>
              </p14:nvContentPartPr>
              <p14:xfrm>
                <a:off x="3163615" y="2883502"/>
                <a:ext cx="99720" cy="136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435EA06-EC31-FEEF-275A-DE8452C16B9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54615" y="2874502"/>
                  <a:ext cx="11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3ED803C-2FA9-8EF8-E594-906301669736}"/>
                    </a:ext>
                  </a:extLst>
                </p14:cNvPr>
                <p14:cNvContentPartPr/>
                <p14:nvPr/>
              </p14:nvContentPartPr>
              <p14:xfrm>
                <a:off x="3321295" y="2890342"/>
                <a:ext cx="272520" cy="10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3ED803C-2FA9-8EF8-E594-9063016697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12295" y="2881702"/>
                  <a:ext cx="29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904948F-9D14-E25F-AE11-5C8C2A3E32C9}"/>
                    </a:ext>
                  </a:extLst>
                </p14:cNvPr>
                <p14:cNvContentPartPr/>
                <p14:nvPr/>
              </p14:nvContentPartPr>
              <p14:xfrm>
                <a:off x="3617575" y="2912662"/>
                <a:ext cx="175320" cy="169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904948F-9D14-E25F-AE11-5C8C2A3E32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08935" y="2904022"/>
                  <a:ext cx="192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DCBA0FC7-61E3-3F72-D41E-A81E05A93C99}"/>
              </a:ext>
            </a:extLst>
          </p:cNvPr>
          <p:cNvGrpSpPr/>
          <p:nvPr/>
        </p:nvGrpSpPr>
        <p:grpSpPr>
          <a:xfrm>
            <a:off x="4047055" y="2808982"/>
            <a:ext cx="169200" cy="78840"/>
            <a:chOff x="4047055" y="2808982"/>
            <a:chExt cx="1692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2351A73-06EF-B215-4C83-E75D21B169B9}"/>
                    </a:ext>
                  </a:extLst>
                </p14:cNvPr>
                <p14:cNvContentPartPr/>
                <p14:nvPr/>
              </p14:nvContentPartPr>
              <p14:xfrm>
                <a:off x="4047055" y="2808982"/>
                <a:ext cx="169200" cy="8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2351A73-06EF-B215-4C83-E75D21B169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38415" y="2799982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36A92B0-EE7B-518F-0976-EA5C9F64E72C}"/>
                    </a:ext>
                  </a:extLst>
                </p14:cNvPr>
                <p14:cNvContentPartPr/>
                <p14:nvPr/>
              </p14:nvContentPartPr>
              <p14:xfrm>
                <a:off x="4059655" y="2863702"/>
                <a:ext cx="135720" cy="24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36A92B0-EE7B-518F-0976-EA5C9F64E72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50655" y="2854702"/>
                  <a:ext cx="153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9A78FE75-25CE-E351-F886-E22864E5F6C8}"/>
              </a:ext>
            </a:extLst>
          </p:cNvPr>
          <p:cNvGrpSpPr/>
          <p:nvPr/>
        </p:nvGrpSpPr>
        <p:grpSpPr>
          <a:xfrm>
            <a:off x="4456375" y="2562022"/>
            <a:ext cx="1042200" cy="673920"/>
            <a:chOff x="4456375" y="2562022"/>
            <a:chExt cx="104220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3697C4B-D01C-6CB8-7379-1E729629F9BE}"/>
                    </a:ext>
                  </a:extLst>
                </p14:cNvPr>
                <p14:cNvContentPartPr/>
                <p14:nvPr/>
              </p14:nvContentPartPr>
              <p14:xfrm>
                <a:off x="4552135" y="2704942"/>
                <a:ext cx="25920" cy="109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3697C4B-D01C-6CB8-7379-1E729629F9B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543135" y="2695942"/>
                  <a:ext cx="43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F299456-6284-CBEE-E7AB-924DDDCAA042}"/>
                    </a:ext>
                  </a:extLst>
                </p14:cNvPr>
                <p14:cNvContentPartPr/>
                <p14:nvPr/>
              </p14:nvContentPartPr>
              <p14:xfrm>
                <a:off x="4601455" y="2697382"/>
                <a:ext cx="42120" cy="113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F299456-6284-CBEE-E7AB-924DDDCAA04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592455" y="2688742"/>
                  <a:ext cx="59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DE670D9-6088-8BC8-96F7-0C244C71ABBA}"/>
                    </a:ext>
                  </a:extLst>
                </p14:cNvPr>
                <p14:cNvContentPartPr/>
                <p14:nvPr/>
              </p14:nvContentPartPr>
              <p14:xfrm>
                <a:off x="4463215" y="2562022"/>
                <a:ext cx="207000" cy="96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DE670D9-6088-8BC8-96F7-0C244C71AB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54575" y="2553382"/>
                  <a:ext cx="22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CC4A3D2-F7F1-C575-349E-3CE2ABD25DFC}"/>
                    </a:ext>
                  </a:extLst>
                </p14:cNvPr>
                <p14:cNvContentPartPr/>
                <p14:nvPr/>
              </p14:nvContentPartPr>
              <p14:xfrm>
                <a:off x="4531255" y="2686582"/>
                <a:ext cx="302040" cy="32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CC4A3D2-F7F1-C575-349E-3CE2ABD25DF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22255" y="2677942"/>
                  <a:ext cx="319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4A39C38-F8B6-4C4B-7793-C40C4E93FD9F}"/>
                    </a:ext>
                  </a:extLst>
                </p14:cNvPr>
                <p14:cNvContentPartPr/>
                <p14:nvPr/>
              </p14:nvContentPartPr>
              <p14:xfrm>
                <a:off x="4919695" y="2774422"/>
                <a:ext cx="81720" cy="6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4A39C38-F8B6-4C4B-7793-C40C4E93FD9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10695" y="2765422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0E6AB31-3FB6-CDA4-B54B-C62F06C3F0CF}"/>
                    </a:ext>
                  </a:extLst>
                </p14:cNvPr>
                <p14:cNvContentPartPr/>
                <p14:nvPr/>
              </p14:nvContentPartPr>
              <p14:xfrm>
                <a:off x="5246935" y="2688742"/>
                <a:ext cx="33840" cy="137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0E6AB31-3FB6-CDA4-B54B-C62F06C3F0C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37935" y="2679742"/>
                  <a:ext cx="5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5F2248B-D2E7-1172-018A-2BC355CDE33F}"/>
                    </a:ext>
                  </a:extLst>
                </p14:cNvPr>
                <p14:cNvContentPartPr/>
                <p14:nvPr/>
              </p14:nvContentPartPr>
              <p14:xfrm>
                <a:off x="5198695" y="2595862"/>
                <a:ext cx="140040" cy="219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5F2248B-D2E7-1172-018A-2BC355CDE33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90055" y="2586862"/>
                  <a:ext cx="157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8BA0007-890F-605D-4C2E-FDB7BA31ABD2}"/>
                    </a:ext>
                  </a:extLst>
                </p14:cNvPr>
                <p14:cNvContentPartPr/>
                <p14:nvPr/>
              </p14:nvContentPartPr>
              <p14:xfrm>
                <a:off x="5399575" y="2766862"/>
                <a:ext cx="99000" cy="75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8BA0007-890F-605D-4C2E-FDB7BA31ABD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90575" y="2758222"/>
                  <a:ext cx="116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90B3160-3F51-394B-87A7-500FD58BAF9E}"/>
                    </a:ext>
                  </a:extLst>
                </p14:cNvPr>
                <p14:cNvContentPartPr/>
                <p14:nvPr/>
              </p14:nvContentPartPr>
              <p14:xfrm>
                <a:off x="4456375" y="2890342"/>
                <a:ext cx="1014480" cy="76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90B3160-3F51-394B-87A7-500FD58BAF9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47375" y="2881702"/>
                  <a:ext cx="1032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5B59FE8-DA5F-3EB9-3F14-F614757CD775}"/>
                    </a:ext>
                  </a:extLst>
                </p14:cNvPr>
                <p14:cNvContentPartPr/>
                <p14:nvPr/>
              </p14:nvContentPartPr>
              <p14:xfrm>
                <a:off x="4768855" y="3046942"/>
                <a:ext cx="155160" cy="189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5B59FE8-DA5F-3EB9-3F14-F614757CD7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60215" y="3038302"/>
                  <a:ext cx="172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064AFF8-C47A-0D7F-333D-D12082477822}"/>
                    </a:ext>
                  </a:extLst>
                </p14:cNvPr>
                <p14:cNvContentPartPr/>
                <p14:nvPr/>
              </p14:nvContentPartPr>
              <p14:xfrm>
                <a:off x="4762735" y="2995822"/>
                <a:ext cx="173520" cy="86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064AFF8-C47A-0D7F-333D-D1208247782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54095" y="2986822"/>
                  <a:ext cx="1911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0867B79F-D6B3-34B9-084D-C9A4B3F3354F}"/>
              </a:ext>
            </a:extLst>
          </p:cNvPr>
          <p:cNvGrpSpPr/>
          <p:nvPr/>
        </p:nvGrpSpPr>
        <p:grpSpPr>
          <a:xfrm>
            <a:off x="5758495" y="2851102"/>
            <a:ext cx="138960" cy="114480"/>
            <a:chOff x="5758495" y="2851102"/>
            <a:chExt cx="13896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7B22653-3A64-48E4-D3CB-80ACDFF35660}"/>
                    </a:ext>
                  </a:extLst>
                </p14:cNvPr>
                <p14:cNvContentPartPr/>
                <p14:nvPr/>
              </p14:nvContentPartPr>
              <p14:xfrm>
                <a:off x="5760295" y="2851102"/>
                <a:ext cx="137160" cy="10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7B22653-3A64-48E4-D3CB-80ACDFF356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51295" y="2842462"/>
                  <a:ext cx="15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882819E-23DE-09BA-E972-17E2912730F7}"/>
                    </a:ext>
                  </a:extLst>
                </p14:cNvPr>
                <p14:cNvContentPartPr/>
                <p14:nvPr/>
              </p14:nvContentPartPr>
              <p14:xfrm>
                <a:off x="5758495" y="2903302"/>
                <a:ext cx="128160" cy="62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882819E-23DE-09BA-E972-17E2912730F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49855" y="2894662"/>
                  <a:ext cx="1458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772AE65-ECDA-C80B-359A-739AD2991C2C}"/>
              </a:ext>
            </a:extLst>
          </p:cNvPr>
          <p:cNvGrpSpPr/>
          <p:nvPr/>
        </p:nvGrpSpPr>
        <p:grpSpPr>
          <a:xfrm>
            <a:off x="6177175" y="2454742"/>
            <a:ext cx="1346400" cy="781920"/>
            <a:chOff x="6177175" y="2454742"/>
            <a:chExt cx="1346400" cy="78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7A4087A-C5CA-B967-2584-E59DA3935FBE}"/>
                    </a:ext>
                  </a:extLst>
                </p14:cNvPr>
                <p14:cNvContentPartPr/>
                <p14:nvPr/>
              </p14:nvContentPartPr>
              <p14:xfrm>
                <a:off x="6191215" y="2490382"/>
                <a:ext cx="129600" cy="122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7A4087A-C5CA-B967-2584-E59DA3935F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82215" y="2481742"/>
                  <a:ext cx="147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43D79C0-62F2-3D3F-FA22-70384C08519C}"/>
                    </a:ext>
                  </a:extLst>
                </p14:cNvPr>
                <p14:cNvContentPartPr/>
                <p14:nvPr/>
              </p14:nvContentPartPr>
              <p14:xfrm>
                <a:off x="6359695" y="2478142"/>
                <a:ext cx="119520" cy="109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43D79C0-62F2-3D3F-FA22-70384C0851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50695" y="2469502"/>
                  <a:ext cx="137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6604B67-47F3-3757-70A2-3B7E34F5DE74}"/>
                    </a:ext>
                  </a:extLst>
                </p14:cNvPr>
                <p14:cNvContentPartPr/>
                <p14:nvPr/>
              </p14:nvContentPartPr>
              <p14:xfrm>
                <a:off x="6551935" y="2454742"/>
                <a:ext cx="131760" cy="123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6604B67-47F3-3757-70A2-3B7E34F5DE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43295" y="2445742"/>
                  <a:ext cx="149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0DF0512-E829-A69D-B9BA-F3317771080B}"/>
                    </a:ext>
                  </a:extLst>
                </p14:cNvPr>
                <p14:cNvContentPartPr/>
                <p14:nvPr/>
              </p14:nvContentPartPr>
              <p14:xfrm>
                <a:off x="6177175" y="2622862"/>
                <a:ext cx="557280" cy="82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0DF0512-E829-A69D-B9BA-F331777108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68175" y="2614222"/>
                  <a:ext cx="57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A313E03-8BEB-87C3-2C98-44226A3DAC3F}"/>
                    </a:ext>
                  </a:extLst>
                </p14:cNvPr>
                <p14:cNvContentPartPr/>
                <p14:nvPr/>
              </p14:nvContentPartPr>
              <p14:xfrm>
                <a:off x="6221455" y="2702062"/>
                <a:ext cx="137520" cy="121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A313E03-8BEB-87C3-2C98-44226A3DAC3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12815" y="2693422"/>
                  <a:ext cx="155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6ACA5C-E775-089D-6938-0B61D3EE8078}"/>
                    </a:ext>
                  </a:extLst>
                </p14:cNvPr>
                <p14:cNvContentPartPr/>
                <p14:nvPr/>
              </p14:nvContentPartPr>
              <p14:xfrm>
                <a:off x="6392815" y="2712502"/>
                <a:ext cx="88200" cy="115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6ACA5C-E775-089D-6938-0B61D3EE807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84175" y="2703862"/>
                  <a:ext cx="105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C93B769-2E0F-2EE9-0C6E-C5CD7335370E}"/>
                    </a:ext>
                  </a:extLst>
                </p14:cNvPr>
                <p14:cNvContentPartPr/>
                <p14:nvPr/>
              </p14:nvContentPartPr>
              <p14:xfrm>
                <a:off x="6529975" y="2706742"/>
                <a:ext cx="86760" cy="110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C93B769-2E0F-2EE9-0C6E-C5CD7335370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521335" y="2698102"/>
                  <a:ext cx="104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FA57D44-8EA8-E83C-1F22-3A4B711A5A12}"/>
                    </a:ext>
                  </a:extLst>
                </p14:cNvPr>
                <p14:cNvContentPartPr/>
                <p14:nvPr/>
              </p14:nvContentPartPr>
              <p14:xfrm>
                <a:off x="6801415" y="2652742"/>
                <a:ext cx="131760" cy="21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FA57D44-8EA8-E83C-1F22-3A4B711A5A1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792775" y="2643742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19900D9-2A86-1B6D-9CE8-52693971AB09}"/>
                    </a:ext>
                  </a:extLst>
                </p14:cNvPr>
                <p14:cNvContentPartPr/>
                <p14:nvPr/>
              </p14:nvContentPartPr>
              <p14:xfrm>
                <a:off x="7098055" y="2571742"/>
                <a:ext cx="104400" cy="89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19900D9-2A86-1B6D-9CE8-52693971AB0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89415" y="2563102"/>
                  <a:ext cx="12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C71AB7-7930-9B9F-B3F7-B5700BB4883F}"/>
                    </a:ext>
                  </a:extLst>
                </p14:cNvPr>
                <p14:cNvContentPartPr/>
                <p14:nvPr/>
              </p14:nvContentPartPr>
              <p14:xfrm>
                <a:off x="7213255" y="2680462"/>
                <a:ext cx="12600" cy="76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C71AB7-7930-9B9F-B3F7-B5700BB4883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04255" y="2671822"/>
                  <a:ext cx="3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DC53F4E-9444-70C5-3B3F-9805135A2221}"/>
                    </a:ext>
                  </a:extLst>
                </p14:cNvPr>
                <p14:cNvContentPartPr/>
                <p14:nvPr/>
              </p14:nvContentPartPr>
              <p14:xfrm>
                <a:off x="7288135" y="2538622"/>
                <a:ext cx="131400" cy="156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DC53F4E-9444-70C5-3B3F-9805135A222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9135" y="2529622"/>
                  <a:ext cx="149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83473D-C662-3C16-6715-15A0E18912D1}"/>
                    </a:ext>
                  </a:extLst>
                </p14:cNvPr>
                <p14:cNvContentPartPr/>
                <p14:nvPr/>
              </p14:nvContentPartPr>
              <p14:xfrm>
                <a:off x="6214615" y="2871982"/>
                <a:ext cx="1308960" cy="74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83473D-C662-3C16-6715-15A0E18912D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205975" y="2862982"/>
                  <a:ext cx="132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4039B39-2CC6-71E5-DAE7-625B3B59FB9E}"/>
                    </a:ext>
                  </a:extLst>
                </p14:cNvPr>
                <p14:cNvContentPartPr/>
                <p14:nvPr/>
              </p14:nvContentPartPr>
              <p14:xfrm>
                <a:off x="6565975" y="3030382"/>
                <a:ext cx="108360" cy="94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4039B39-2CC6-71E5-DAE7-625B3B59FB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57335" y="3021382"/>
                  <a:ext cx="126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A8CF9A2-D7B1-9D12-1D15-25760FBFD297}"/>
                    </a:ext>
                  </a:extLst>
                </p14:cNvPr>
                <p14:cNvContentPartPr/>
                <p14:nvPr/>
              </p14:nvContentPartPr>
              <p14:xfrm>
                <a:off x="6708175" y="3129382"/>
                <a:ext cx="6480" cy="1072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A8CF9A2-D7B1-9D12-1D15-25760FBFD29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99175" y="3120382"/>
                  <a:ext cx="24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BD21659-F4BB-A737-E565-7C0FAAAC7489}"/>
                    </a:ext>
                  </a:extLst>
                </p14:cNvPr>
                <p14:cNvContentPartPr/>
                <p14:nvPr/>
              </p14:nvContentPartPr>
              <p14:xfrm>
                <a:off x="6768295" y="3031822"/>
                <a:ext cx="96840" cy="84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BD21659-F4BB-A737-E565-7C0FAAAC748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59295" y="3023182"/>
                  <a:ext cx="11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9F6C02C-E33B-0440-5047-0CE8CE70484F}"/>
                    </a:ext>
                  </a:extLst>
                </p14:cNvPr>
                <p14:cNvContentPartPr/>
                <p14:nvPr/>
              </p14:nvContentPartPr>
              <p14:xfrm>
                <a:off x="6912295" y="3013462"/>
                <a:ext cx="73440" cy="119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9F6C02C-E33B-0440-5047-0CE8CE70484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03655" y="3004462"/>
                  <a:ext cx="91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AB1B3EA-2C38-BC0C-27D8-1F061584C11C}"/>
                    </a:ext>
                  </a:extLst>
                </p14:cNvPr>
                <p14:cNvContentPartPr/>
                <p14:nvPr/>
              </p14:nvContentPartPr>
              <p14:xfrm>
                <a:off x="7017415" y="3005542"/>
                <a:ext cx="113040" cy="150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AB1B3EA-2C38-BC0C-27D8-1F061584C11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08775" y="2996902"/>
                  <a:ext cx="1306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403C6EC-150F-12E7-19C6-5F8B3AE543F7}"/>
              </a:ext>
            </a:extLst>
          </p:cNvPr>
          <p:cNvGrpSpPr/>
          <p:nvPr/>
        </p:nvGrpSpPr>
        <p:grpSpPr>
          <a:xfrm>
            <a:off x="7655335" y="2727262"/>
            <a:ext cx="828000" cy="271440"/>
            <a:chOff x="7655335" y="2727262"/>
            <a:chExt cx="82800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12E8619-70CF-DEC6-D8A3-9DEC353DB6FF}"/>
                    </a:ext>
                  </a:extLst>
                </p14:cNvPr>
                <p14:cNvContentPartPr/>
                <p14:nvPr/>
              </p14:nvContentPartPr>
              <p14:xfrm>
                <a:off x="7655335" y="2808982"/>
                <a:ext cx="179280" cy="54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12E8619-70CF-DEC6-D8A3-9DEC353DB6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46335" y="2800342"/>
                  <a:ext cx="196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F388F08-3A8B-95EC-F83B-EFE5BB5179B2}"/>
                    </a:ext>
                  </a:extLst>
                </p14:cNvPr>
                <p14:cNvContentPartPr/>
                <p14:nvPr/>
              </p14:nvContentPartPr>
              <p14:xfrm>
                <a:off x="7672615" y="2942542"/>
                <a:ext cx="164520" cy="56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F388F08-3A8B-95EC-F83B-EFE5BB5179B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663615" y="2933542"/>
                  <a:ext cx="182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604405E-ACC8-EA68-8856-23B4C84F42D1}"/>
                    </a:ext>
                  </a:extLst>
                </p14:cNvPr>
                <p14:cNvContentPartPr/>
                <p14:nvPr/>
              </p14:nvContentPartPr>
              <p14:xfrm>
                <a:off x="7938295" y="2727262"/>
                <a:ext cx="139320" cy="216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604405E-ACC8-EA68-8856-23B4C84F42D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29655" y="2718262"/>
                  <a:ext cx="156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E60F08-85BF-065B-CB42-C8B071664196}"/>
                    </a:ext>
                  </a:extLst>
                </p14:cNvPr>
                <p14:cNvContentPartPr/>
                <p14:nvPr/>
              </p14:nvContentPartPr>
              <p14:xfrm>
                <a:off x="8103895" y="2888542"/>
                <a:ext cx="10800" cy="103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E60F08-85BF-065B-CB42-C8B0716641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94895" y="2879542"/>
                  <a:ext cx="2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F048BB4-ADDA-169A-C2EE-4DF5A893F2B1}"/>
                    </a:ext>
                  </a:extLst>
                </p14:cNvPr>
                <p14:cNvContentPartPr/>
                <p14:nvPr/>
              </p14:nvContentPartPr>
              <p14:xfrm>
                <a:off x="8183095" y="2734462"/>
                <a:ext cx="115560" cy="162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F048BB4-ADDA-169A-C2EE-4DF5A893F2B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74455" y="2725462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E66DB05-BCC0-2AFF-178B-734A7F4464B9}"/>
                    </a:ext>
                  </a:extLst>
                </p14:cNvPr>
                <p14:cNvContentPartPr/>
                <p14:nvPr/>
              </p14:nvContentPartPr>
              <p14:xfrm>
                <a:off x="8339695" y="2736262"/>
                <a:ext cx="143640" cy="209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E66DB05-BCC0-2AFF-178B-734A7F4464B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30695" y="2727622"/>
                  <a:ext cx="1612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7ADCFD05-D20E-DEE3-6ACD-26AA2EAD4339}"/>
              </a:ext>
            </a:extLst>
          </p:cNvPr>
          <p:cNvGrpSpPr/>
          <p:nvPr/>
        </p:nvGrpSpPr>
        <p:grpSpPr>
          <a:xfrm>
            <a:off x="2902255" y="3486142"/>
            <a:ext cx="684720" cy="242280"/>
            <a:chOff x="2902255" y="3486142"/>
            <a:chExt cx="6847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4BF040E-814D-B5C8-37AD-159ED9B8B5D4}"/>
                    </a:ext>
                  </a:extLst>
                </p14:cNvPr>
                <p14:cNvContentPartPr/>
                <p14:nvPr/>
              </p14:nvContentPartPr>
              <p14:xfrm>
                <a:off x="2909815" y="3486142"/>
                <a:ext cx="145440" cy="218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4BF040E-814D-B5C8-37AD-159ED9B8B5D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00815" y="3477502"/>
                  <a:ext cx="163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F6B501C-64C7-52B8-5895-80E9DE9158B2}"/>
                    </a:ext>
                  </a:extLst>
                </p14:cNvPr>
                <p14:cNvContentPartPr/>
                <p14:nvPr/>
              </p14:nvContentPartPr>
              <p14:xfrm>
                <a:off x="2902255" y="3605662"/>
                <a:ext cx="193320" cy="17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F6B501C-64C7-52B8-5895-80E9DE9158B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93255" y="3596662"/>
                  <a:ext cx="21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9CAEF10-5B33-F141-67B1-576B4268E62B}"/>
                    </a:ext>
                  </a:extLst>
                </p14:cNvPr>
                <p14:cNvContentPartPr/>
                <p14:nvPr/>
              </p14:nvContentPartPr>
              <p14:xfrm>
                <a:off x="3172975" y="3554542"/>
                <a:ext cx="28080" cy="173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9CAEF10-5B33-F141-67B1-576B4268E62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64335" y="3545542"/>
                  <a:ext cx="4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B0444F3-5173-EFB4-A8A6-894A7E29E8B5}"/>
                    </a:ext>
                  </a:extLst>
                </p14:cNvPr>
                <p14:cNvContentPartPr/>
                <p14:nvPr/>
              </p14:nvContentPartPr>
              <p14:xfrm>
                <a:off x="3142015" y="3634462"/>
                <a:ext cx="99000" cy="30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B0444F3-5173-EFB4-A8A6-894A7E29E8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33375" y="3625822"/>
                  <a:ext cx="11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C1B348C-9A15-198D-DB35-38DFA9383A5D}"/>
                    </a:ext>
                  </a:extLst>
                </p14:cNvPr>
                <p14:cNvContentPartPr/>
                <p14:nvPr/>
              </p14:nvContentPartPr>
              <p14:xfrm>
                <a:off x="3268015" y="3527542"/>
                <a:ext cx="71640" cy="173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C1B348C-9A15-198D-DB35-38DFA9383A5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259015" y="3518902"/>
                  <a:ext cx="89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4FBA8C9-8BEB-3D5F-04EF-52D8E6702D2B}"/>
                    </a:ext>
                  </a:extLst>
                </p14:cNvPr>
                <p14:cNvContentPartPr/>
                <p14:nvPr/>
              </p14:nvContentPartPr>
              <p14:xfrm>
                <a:off x="3379975" y="3613222"/>
                <a:ext cx="207000" cy="88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4FBA8C9-8BEB-3D5F-04EF-52D8E6702D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70975" y="3604222"/>
                  <a:ext cx="2246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7D257007-349F-1CB7-41C0-910D8CDB4759}"/>
              </a:ext>
            </a:extLst>
          </p:cNvPr>
          <p:cNvGrpSpPr/>
          <p:nvPr/>
        </p:nvGrpSpPr>
        <p:grpSpPr>
          <a:xfrm>
            <a:off x="3891895" y="3565702"/>
            <a:ext cx="158760" cy="87480"/>
            <a:chOff x="3891895" y="3565702"/>
            <a:chExt cx="15876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8A48091-7AAC-0AFA-A2B5-A2231368EA0D}"/>
                    </a:ext>
                  </a:extLst>
                </p14:cNvPr>
                <p14:cNvContentPartPr/>
                <p14:nvPr/>
              </p14:nvContentPartPr>
              <p14:xfrm>
                <a:off x="3891895" y="3565702"/>
                <a:ext cx="151560" cy="18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8A48091-7AAC-0AFA-A2B5-A2231368EA0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82895" y="3557062"/>
                  <a:ext cx="169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DC88286-6AD6-8D97-6947-AD7CF0865388}"/>
                    </a:ext>
                  </a:extLst>
                </p14:cNvPr>
                <p14:cNvContentPartPr/>
                <p14:nvPr/>
              </p14:nvContentPartPr>
              <p14:xfrm>
                <a:off x="3913495" y="3638782"/>
                <a:ext cx="137160" cy="14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DC88286-6AD6-8D97-6947-AD7CF086538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04495" y="3629782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553F1F3C-7D60-F4D3-CCAA-5C216A8D716A}"/>
              </a:ext>
            </a:extLst>
          </p:cNvPr>
          <p:cNvGrpSpPr/>
          <p:nvPr/>
        </p:nvGrpSpPr>
        <p:grpSpPr>
          <a:xfrm>
            <a:off x="4341895" y="3399022"/>
            <a:ext cx="559800" cy="303840"/>
            <a:chOff x="4341895" y="3399022"/>
            <a:chExt cx="5598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05507D5-7E32-BF58-8437-21B3CB893C8F}"/>
                    </a:ext>
                  </a:extLst>
                </p14:cNvPr>
                <p14:cNvContentPartPr/>
                <p14:nvPr/>
              </p14:nvContentPartPr>
              <p14:xfrm>
                <a:off x="4341895" y="3399022"/>
                <a:ext cx="24840" cy="288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05507D5-7E32-BF58-8437-21B3CB893C8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32895" y="3390382"/>
                  <a:ext cx="42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F962109-504A-844B-9E84-24766559CA5C}"/>
                    </a:ext>
                  </a:extLst>
                </p14:cNvPr>
                <p14:cNvContentPartPr/>
                <p14:nvPr/>
              </p14:nvContentPartPr>
              <p14:xfrm>
                <a:off x="4443415" y="3563182"/>
                <a:ext cx="14760" cy="1396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F962109-504A-844B-9E84-24766559CA5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34415" y="3554542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ACDEC34-CD3F-A49E-9684-2A8FC7B865A7}"/>
                    </a:ext>
                  </a:extLst>
                </p14:cNvPr>
                <p14:cNvContentPartPr/>
                <p14:nvPr/>
              </p14:nvContentPartPr>
              <p14:xfrm>
                <a:off x="4557535" y="3442222"/>
                <a:ext cx="122400" cy="213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ACDEC34-CD3F-A49E-9684-2A8FC7B865A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48895" y="3433582"/>
                  <a:ext cx="140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15E8E02-6635-E7BD-FC54-5ECF8ECBCDBA}"/>
                    </a:ext>
                  </a:extLst>
                </p14:cNvPr>
                <p14:cNvContentPartPr/>
                <p14:nvPr/>
              </p14:nvContentPartPr>
              <p14:xfrm>
                <a:off x="4790455" y="3446542"/>
                <a:ext cx="111240" cy="165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15E8E02-6635-E7BD-FC54-5ECF8ECBCDB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781815" y="3437902"/>
                  <a:ext cx="1288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98F08974-64B4-75BC-45EE-13C4D0C6087F}"/>
              </a:ext>
            </a:extLst>
          </p:cNvPr>
          <p:cNvGrpSpPr/>
          <p:nvPr/>
        </p:nvGrpSpPr>
        <p:grpSpPr>
          <a:xfrm>
            <a:off x="343015" y="3977542"/>
            <a:ext cx="3445560" cy="1882440"/>
            <a:chOff x="343015" y="3977542"/>
            <a:chExt cx="3445560" cy="18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B5C9C4D-5A36-1796-1F7A-66938D93F218}"/>
                    </a:ext>
                  </a:extLst>
                </p14:cNvPr>
                <p14:cNvContentPartPr/>
                <p14:nvPr/>
              </p14:nvContentPartPr>
              <p14:xfrm>
                <a:off x="1724695" y="4251502"/>
                <a:ext cx="39960" cy="1345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B5C9C4D-5A36-1796-1F7A-66938D93F21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15695" y="4242862"/>
                  <a:ext cx="5760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8FEC8AA-61FF-A596-7DE8-C69F4B36D240}"/>
                    </a:ext>
                  </a:extLst>
                </p14:cNvPr>
                <p14:cNvContentPartPr/>
                <p14:nvPr/>
              </p14:nvContentPartPr>
              <p14:xfrm>
                <a:off x="618055" y="5349862"/>
                <a:ext cx="2968200" cy="103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8FEC8AA-61FF-A596-7DE8-C69F4B36D24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9055" y="5340862"/>
                  <a:ext cx="298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24C33C-EE39-911D-E45B-C40BD1D49CF0}"/>
                    </a:ext>
                  </a:extLst>
                </p14:cNvPr>
                <p14:cNvContentPartPr/>
                <p14:nvPr/>
              </p14:nvContentPartPr>
              <p14:xfrm>
                <a:off x="3590575" y="5262382"/>
                <a:ext cx="141840" cy="1904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24C33C-EE39-911D-E45B-C40BD1D49CF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81575" y="5253382"/>
                  <a:ext cx="159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EBCB8C8-A1D8-AB46-E022-582BE228F14A}"/>
                    </a:ext>
                  </a:extLst>
                </p14:cNvPr>
                <p14:cNvContentPartPr/>
                <p14:nvPr/>
              </p14:nvContentPartPr>
              <p14:xfrm>
                <a:off x="1635055" y="4118662"/>
                <a:ext cx="141840" cy="181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EBCB8C8-A1D8-AB46-E022-582BE228F14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26055" y="4109662"/>
                  <a:ext cx="159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D1507C4-D452-461D-E1E8-CF01B4824234}"/>
                    </a:ext>
                  </a:extLst>
                </p14:cNvPr>
                <p14:cNvContentPartPr/>
                <p14:nvPr/>
              </p14:nvContentPartPr>
              <p14:xfrm>
                <a:off x="1280815" y="4011022"/>
                <a:ext cx="114120" cy="277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D1507C4-D452-461D-E1E8-CF01B48242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71815" y="4002382"/>
                  <a:ext cx="131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9D6C88-EABC-D9B9-3A04-A0B4A6025651}"/>
                    </a:ext>
                  </a:extLst>
                </p14:cNvPr>
                <p14:cNvContentPartPr/>
                <p14:nvPr/>
              </p14:nvContentPartPr>
              <p14:xfrm>
                <a:off x="1430215" y="4022902"/>
                <a:ext cx="38160" cy="187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9D6C88-EABC-D9B9-3A04-A0B4A60256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21215" y="4014262"/>
                  <a:ext cx="55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6C44014-6A84-79AE-4A0D-DD7BF6F7A007}"/>
                    </a:ext>
                  </a:extLst>
                </p14:cNvPr>
                <p14:cNvContentPartPr/>
                <p14:nvPr/>
              </p14:nvContentPartPr>
              <p14:xfrm>
                <a:off x="1502935" y="4054582"/>
                <a:ext cx="82440" cy="115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6C44014-6A84-79AE-4A0D-DD7BF6F7A0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93935" y="4045942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E74FC53-C6A2-F13B-55CD-CAC581623C1C}"/>
                    </a:ext>
                  </a:extLst>
                </p14:cNvPr>
                <p14:cNvContentPartPr/>
                <p14:nvPr/>
              </p14:nvContentPartPr>
              <p14:xfrm>
                <a:off x="1583215" y="3977542"/>
                <a:ext cx="79200" cy="218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E74FC53-C6A2-F13B-55CD-CAC581623C1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74575" y="3968902"/>
                  <a:ext cx="96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B3EC64A-BF11-59C8-1A16-5D75AF2FD34E}"/>
                    </a:ext>
                  </a:extLst>
                </p14:cNvPr>
                <p14:cNvContentPartPr/>
                <p14:nvPr/>
              </p14:nvContentPartPr>
              <p14:xfrm>
                <a:off x="3537295" y="5507902"/>
                <a:ext cx="111240" cy="124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B3EC64A-BF11-59C8-1A16-5D75AF2FD34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28655" y="5498902"/>
                  <a:ext cx="128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42B33C2-4AD2-0115-1ADA-FF5723A3F5A9}"/>
                    </a:ext>
                  </a:extLst>
                </p14:cNvPr>
                <p14:cNvContentPartPr/>
                <p14:nvPr/>
              </p14:nvContentPartPr>
              <p14:xfrm>
                <a:off x="343015" y="4390462"/>
                <a:ext cx="2937240" cy="1048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42B33C2-4AD2-0115-1ADA-FF5723A3F5A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4015" y="4381822"/>
                  <a:ext cx="295488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5D9B56E-7E1F-4968-A0AC-65DDEA3B3F96}"/>
                    </a:ext>
                  </a:extLst>
                </p14:cNvPr>
                <p14:cNvContentPartPr/>
                <p14:nvPr/>
              </p14:nvContentPartPr>
              <p14:xfrm>
                <a:off x="1092535" y="5090662"/>
                <a:ext cx="7920" cy="465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5D9B56E-7E1F-4968-A0AC-65DDEA3B3F9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3895" y="5081662"/>
                  <a:ext cx="255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6273FFD-5260-5A13-8218-4A92ABB78116}"/>
                    </a:ext>
                  </a:extLst>
                </p14:cNvPr>
                <p14:cNvContentPartPr/>
                <p14:nvPr/>
              </p14:nvContentPartPr>
              <p14:xfrm>
                <a:off x="2664295" y="5032702"/>
                <a:ext cx="22680" cy="428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6273FFD-5260-5A13-8218-4A92ABB7811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55295" y="5024062"/>
                  <a:ext cx="403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350E2F0-2FD2-2412-20F6-6BA6DE329E0C}"/>
                    </a:ext>
                  </a:extLst>
                </p14:cNvPr>
                <p14:cNvContentPartPr/>
                <p14:nvPr/>
              </p14:nvContentPartPr>
              <p14:xfrm>
                <a:off x="2541535" y="5637862"/>
                <a:ext cx="99000" cy="185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350E2F0-2FD2-2412-20F6-6BA6DE329E0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532895" y="5629222"/>
                  <a:ext cx="11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C9295B9-5193-1C97-FF67-97C19174491B}"/>
                    </a:ext>
                  </a:extLst>
                </p14:cNvPr>
                <p14:cNvContentPartPr/>
                <p14:nvPr/>
              </p14:nvContentPartPr>
              <p14:xfrm>
                <a:off x="2685535" y="5804182"/>
                <a:ext cx="14400" cy="33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C9295B9-5193-1C97-FF67-97C19174491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76535" y="5795182"/>
                  <a:ext cx="3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45DEC1B-C3AD-C227-1793-8D781E0943EE}"/>
                    </a:ext>
                  </a:extLst>
                </p14:cNvPr>
                <p14:cNvContentPartPr/>
                <p14:nvPr/>
              </p14:nvContentPartPr>
              <p14:xfrm>
                <a:off x="2746015" y="5609062"/>
                <a:ext cx="217080" cy="167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45DEC1B-C3AD-C227-1793-8D781E0943E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37375" y="5600062"/>
                  <a:ext cx="23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AABFDA7-A9B7-ADC7-C69B-7B3453C330C4}"/>
                    </a:ext>
                  </a:extLst>
                </p14:cNvPr>
                <p14:cNvContentPartPr/>
                <p14:nvPr/>
              </p14:nvContentPartPr>
              <p14:xfrm>
                <a:off x="614455" y="5775382"/>
                <a:ext cx="144720" cy="10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AABFDA7-A9B7-ADC7-C69B-7B3453C330C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5455" y="5766382"/>
                  <a:ext cx="162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552D090-6E59-F62C-5209-27421BDCB5A8}"/>
                    </a:ext>
                  </a:extLst>
                </p14:cNvPr>
                <p14:cNvContentPartPr/>
                <p14:nvPr/>
              </p14:nvContentPartPr>
              <p14:xfrm>
                <a:off x="843775" y="5656942"/>
                <a:ext cx="81720" cy="185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552D090-6E59-F62C-5209-27421BDCB5A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35135" y="5647942"/>
                  <a:ext cx="99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CB99CD0-CD5F-6E4D-4305-A954138C880E}"/>
                    </a:ext>
                  </a:extLst>
                </p14:cNvPr>
                <p14:cNvContentPartPr/>
                <p14:nvPr/>
              </p14:nvContentPartPr>
              <p14:xfrm>
                <a:off x="988495" y="5776102"/>
                <a:ext cx="10080" cy="83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CB99CD0-CD5F-6E4D-4305-A954138C880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9495" y="5767462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820FACB-C337-4E43-DBA0-09F40C22DBC0}"/>
                    </a:ext>
                  </a:extLst>
                </p14:cNvPr>
                <p14:cNvContentPartPr/>
                <p14:nvPr/>
              </p14:nvContentPartPr>
              <p14:xfrm>
                <a:off x="1050775" y="5644342"/>
                <a:ext cx="92520" cy="159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820FACB-C337-4E43-DBA0-09F40C22DBC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41775" y="5635342"/>
                  <a:ext cx="110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2047B40-B426-3C14-DC18-93953A385F53}"/>
                    </a:ext>
                  </a:extLst>
                </p14:cNvPr>
                <p14:cNvContentPartPr/>
                <p14:nvPr/>
              </p14:nvContentPartPr>
              <p14:xfrm>
                <a:off x="1195855" y="5618422"/>
                <a:ext cx="89280" cy="152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2047B40-B426-3C14-DC18-93953A385F5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86855" y="5609422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91EC2EB-1482-7E9A-3B58-B4DF87DDB0BA}"/>
                    </a:ext>
                  </a:extLst>
                </p14:cNvPr>
                <p14:cNvContentPartPr/>
                <p14:nvPr/>
              </p14:nvContentPartPr>
              <p14:xfrm>
                <a:off x="2783095" y="5300542"/>
                <a:ext cx="100800" cy="51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91EC2EB-1482-7E9A-3B58-B4DF87DDB0B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74095" y="5291542"/>
                  <a:ext cx="118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ED66ABA-785A-9457-A5D8-EA6349747D19}"/>
                    </a:ext>
                  </a:extLst>
                </p14:cNvPr>
                <p14:cNvContentPartPr/>
                <p14:nvPr/>
              </p14:nvContentPartPr>
              <p14:xfrm>
                <a:off x="2938975" y="5286502"/>
                <a:ext cx="237600" cy="47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ED66ABA-785A-9457-A5D8-EA6349747D1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929975" y="5277862"/>
                  <a:ext cx="255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EA4B552-0045-5E8D-0D29-BF4E5DDAA6E4}"/>
                    </a:ext>
                  </a:extLst>
                </p14:cNvPr>
                <p14:cNvContentPartPr/>
                <p14:nvPr/>
              </p14:nvContentPartPr>
              <p14:xfrm>
                <a:off x="3000175" y="5058982"/>
                <a:ext cx="190080" cy="243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EA4B552-0045-5E8D-0D29-BF4E5DDAA6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991535" y="5050342"/>
                  <a:ext cx="207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2E77E92-9603-B6AD-6801-F41DB7440040}"/>
                    </a:ext>
                  </a:extLst>
                </p14:cNvPr>
                <p14:cNvContentPartPr/>
                <p14:nvPr/>
              </p14:nvContentPartPr>
              <p14:xfrm>
                <a:off x="3170095" y="4800502"/>
                <a:ext cx="132480" cy="163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2E77E92-9603-B6AD-6801-F41DB744004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161095" y="4791502"/>
                  <a:ext cx="150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9CA3E7E-3039-B7A3-7012-E2C3A5CE2279}"/>
                    </a:ext>
                  </a:extLst>
                </p14:cNvPr>
                <p14:cNvContentPartPr/>
                <p14:nvPr/>
              </p14:nvContentPartPr>
              <p14:xfrm>
                <a:off x="3346855" y="4930462"/>
                <a:ext cx="15480" cy="71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9CA3E7E-3039-B7A3-7012-E2C3A5CE227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38215" y="4921822"/>
                  <a:ext cx="33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EB42E57-8D9C-64CE-192B-96AFB45764E1}"/>
                    </a:ext>
                  </a:extLst>
                </p14:cNvPr>
                <p14:cNvContentPartPr/>
                <p14:nvPr/>
              </p14:nvContentPartPr>
              <p14:xfrm>
                <a:off x="3428575" y="4716622"/>
                <a:ext cx="256680" cy="1904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EB42E57-8D9C-64CE-192B-96AFB45764E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19575" y="4707622"/>
                  <a:ext cx="274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24CC7D7-5960-8603-CF94-A72EFDD2B1F8}"/>
                    </a:ext>
                  </a:extLst>
                </p14:cNvPr>
                <p14:cNvContentPartPr/>
                <p14:nvPr/>
              </p14:nvContentPartPr>
              <p14:xfrm>
                <a:off x="3536575" y="4672342"/>
                <a:ext cx="75240" cy="100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24CC7D7-5960-8603-CF94-A72EFDD2B1F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527935" y="4663702"/>
                  <a:ext cx="92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D111200-921D-45B8-6DB0-94E42CBAF384}"/>
                    </a:ext>
                  </a:extLst>
                </p14:cNvPr>
                <p14:cNvContentPartPr/>
                <p14:nvPr/>
              </p14:nvContentPartPr>
              <p14:xfrm>
                <a:off x="3705415" y="4779982"/>
                <a:ext cx="83160" cy="93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D111200-921D-45B8-6DB0-94E42CBAF38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96775" y="4770982"/>
                  <a:ext cx="100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6BA81C9-40BD-4D80-D883-6C33D91EE834}"/>
                    </a:ext>
                  </a:extLst>
                </p14:cNvPr>
                <p14:cNvContentPartPr/>
                <p14:nvPr/>
              </p14:nvContentPartPr>
              <p14:xfrm>
                <a:off x="655855" y="5332942"/>
                <a:ext cx="304560" cy="121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6BA81C9-40BD-4D80-D883-6C33D91EE8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46855" y="5323942"/>
                  <a:ext cx="322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5BDBF5-9BAB-844A-6802-7F2AD77EB5A0}"/>
                    </a:ext>
                  </a:extLst>
                </p14:cNvPr>
                <p14:cNvContentPartPr/>
                <p14:nvPr/>
              </p14:nvContentPartPr>
              <p14:xfrm>
                <a:off x="660175" y="5111542"/>
                <a:ext cx="139680" cy="2883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5BDBF5-9BAB-844A-6802-7F2AD77EB5A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51535" y="5102902"/>
                  <a:ext cx="15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D3176DA-AFB3-41E1-0F2B-E2ADC8FD4C18}"/>
                    </a:ext>
                  </a:extLst>
                </p14:cNvPr>
                <p14:cNvContentPartPr/>
                <p14:nvPr/>
              </p14:nvContentPartPr>
              <p14:xfrm>
                <a:off x="366775" y="4880782"/>
                <a:ext cx="200520" cy="207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D3176DA-AFB3-41E1-0F2B-E2ADC8FD4C1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57775" y="4871782"/>
                  <a:ext cx="218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47D4471-4615-47E7-A756-795AC852AF59}"/>
                    </a:ext>
                  </a:extLst>
                </p14:cNvPr>
                <p14:cNvContentPartPr/>
                <p14:nvPr/>
              </p14:nvContentPartPr>
              <p14:xfrm>
                <a:off x="584215" y="5007862"/>
                <a:ext cx="18000" cy="79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47D4471-4615-47E7-A756-795AC852AF5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5575" y="4999222"/>
                  <a:ext cx="3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DD8D965-B5E9-229D-4E32-A0A46EAC9266}"/>
                    </a:ext>
                  </a:extLst>
                </p14:cNvPr>
                <p14:cNvContentPartPr/>
                <p14:nvPr/>
              </p14:nvContentPartPr>
              <p14:xfrm>
                <a:off x="620215" y="4767382"/>
                <a:ext cx="231840" cy="216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DD8D965-B5E9-229D-4E32-A0A46EAC926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11215" y="4758742"/>
                  <a:ext cx="249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E8D1200-0744-254E-FD25-EF5964563A11}"/>
                    </a:ext>
                  </a:extLst>
                </p14:cNvPr>
                <p14:cNvContentPartPr/>
                <p14:nvPr/>
              </p14:nvContentPartPr>
              <p14:xfrm>
                <a:off x="706255" y="4698622"/>
                <a:ext cx="59760" cy="80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E8D1200-0744-254E-FD25-EF5964563A1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97255" y="4689622"/>
                  <a:ext cx="77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1BE529C-95C7-B493-897A-8B90D3667AEC}"/>
                    </a:ext>
                  </a:extLst>
                </p14:cNvPr>
                <p14:cNvContentPartPr/>
                <p14:nvPr/>
              </p14:nvContentPartPr>
              <p14:xfrm>
                <a:off x="906415" y="4833622"/>
                <a:ext cx="58680" cy="82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1BE529C-95C7-B493-897A-8B90D3667AE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97415" y="4824982"/>
                  <a:ext cx="763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607A3F2B-949E-F80F-F4EC-78709CFB6A4A}"/>
              </a:ext>
            </a:extLst>
          </p:cNvPr>
          <p:cNvGrpSpPr/>
          <p:nvPr/>
        </p:nvGrpSpPr>
        <p:grpSpPr>
          <a:xfrm>
            <a:off x="2584375" y="4281742"/>
            <a:ext cx="762840" cy="1176120"/>
            <a:chOff x="2584375" y="4281742"/>
            <a:chExt cx="762840" cy="11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0575CDC-2836-DD30-7490-F445DF9292BD}"/>
                    </a:ext>
                  </a:extLst>
                </p14:cNvPr>
                <p14:cNvContentPartPr/>
                <p14:nvPr/>
              </p14:nvContentPartPr>
              <p14:xfrm>
                <a:off x="2892535" y="5024422"/>
                <a:ext cx="33120" cy="433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0575CDC-2836-DD30-7490-F445DF9292B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83535" y="5015782"/>
                  <a:ext cx="507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3A4C52C-C7EC-B5D5-4AA3-35A81DF29825}"/>
                    </a:ext>
                  </a:extLst>
                </p14:cNvPr>
                <p14:cNvContentPartPr/>
                <p14:nvPr/>
              </p14:nvContentPartPr>
              <p14:xfrm>
                <a:off x="2633335" y="4679902"/>
                <a:ext cx="123840" cy="204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3A4C52C-C7EC-B5D5-4AA3-35A81DF2982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24335" y="4670902"/>
                  <a:ext cx="14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60C9092-FB69-C210-E84C-3F1071AA43F2}"/>
                    </a:ext>
                  </a:extLst>
                </p14:cNvPr>
                <p14:cNvContentPartPr/>
                <p14:nvPr/>
              </p14:nvContentPartPr>
              <p14:xfrm>
                <a:off x="2834215" y="4769542"/>
                <a:ext cx="27720" cy="192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60C9092-FB69-C210-E84C-3F1071AA43F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825215" y="4760902"/>
                  <a:ext cx="45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550636B-A587-F51B-BC8B-E540C7FF61EC}"/>
                    </a:ext>
                  </a:extLst>
                </p14:cNvPr>
                <p14:cNvContentPartPr/>
                <p14:nvPr/>
              </p14:nvContentPartPr>
              <p14:xfrm>
                <a:off x="2862295" y="4623742"/>
                <a:ext cx="127800" cy="180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550636B-A587-F51B-BC8B-E540C7FF61E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53655" y="4615102"/>
                  <a:ext cx="14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23BC608-513B-0C7C-A4A9-784C7C2F7D2A}"/>
                    </a:ext>
                  </a:extLst>
                </p14:cNvPr>
                <p14:cNvContentPartPr/>
                <p14:nvPr/>
              </p14:nvContentPartPr>
              <p14:xfrm>
                <a:off x="2994055" y="4567582"/>
                <a:ext cx="107280" cy="221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23BC608-513B-0C7C-A4A9-784C7C2F7D2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985055" y="4558582"/>
                  <a:ext cx="124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314569-38C2-0663-11AD-E68394D9529D}"/>
                    </a:ext>
                  </a:extLst>
                </p14:cNvPr>
                <p14:cNvContentPartPr/>
                <p14:nvPr/>
              </p14:nvContentPartPr>
              <p14:xfrm>
                <a:off x="2584375" y="4448782"/>
                <a:ext cx="93240" cy="26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314569-38C2-0663-11AD-E68394D9529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75375" y="4439782"/>
                  <a:ext cx="11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9BC634F-17E9-24DD-DC76-62F6DC32E2A5}"/>
                    </a:ext>
                  </a:extLst>
                </p14:cNvPr>
                <p14:cNvContentPartPr/>
                <p14:nvPr/>
              </p14:nvContentPartPr>
              <p14:xfrm>
                <a:off x="2612095" y="4500622"/>
                <a:ext cx="111960" cy="46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9BC634F-17E9-24DD-DC76-62F6DC32E2A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603455" y="4491982"/>
                  <a:ext cx="129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F414E9F-6F75-FA93-DE57-CCE195AFEFCD}"/>
                    </a:ext>
                  </a:extLst>
                </p14:cNvPr>
                <p14:cNvContentPartPr/>
                <p14:nvPr/>
              </p14:nvContentPartPr>
              <p14:xfrm>
                <a:off x="2781295" y="4281742"/>
                <a:ext cx="135720" cy="169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F414E9F-6F75-FA93-DE57-CCE195AFEFC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72655" y="4273102"/>
                  <a:ext cx="153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78FB065-B7A8-B23C-086D-5763F1F659AD}"/>
                    </a:ext>
                  </a:extLst>
                </p14:cNvPr>
                <p14:cNvContentPartPr/>
                <p14:nvPr/>
              </p14:nvContentPartPr>
              <p14:xfrm>
                <a:off x="2936095" y="4328182"/>
                <a:ext cx="93240" cy="113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78FB065-B7A8-B23C-086D-5763F1F659A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27455" y="4319542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9AC407E-F8DF-53AF-836F-7722FE9D1E62}"/>
                    </a:ext>
                  </a:extLst>
                </p14:cNvPr>
                <p14:cNvContentPartPr/>
                <p14:nvPr/>
              </p14:nvContentPartPr>
              <p14:xfrm>
                <a:off x="3058855" y="4317742"/>
                <a:ext cx="157680" cy="66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9AC407E-F8DF-53AF-836F-7722FE9D1E6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050215" y="4308742"/>
                  <a:ext cx="175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AC15AD6-5006-46ED-D810-B0E1E5134B25}"/>
                    </a:ext>
                  </a:extLst>
                </p14:cNvPr>
                <p14:cNvContentPartPr/>
                <p14:nvPr/>
              </p14:nvContentPartPr>
              <p14:xfrm>
                <a:off x="3234535" y="4304422"/>
                <a:ext cx="112680" cy="168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AC15AD6-5006-46ED-D810-B0E1E5134B2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225895" y="4295422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249ACB32-0120-445F-8934-B073202491CD}"/>
              </a:ext>
            </a:extLst>
          </p:cNvPr>
          <p:cNvGrpSpPr/>
          <p:nvPr/>
        </p:nvGrpSpPr>
        <p:grpSpPr>
          <a:xfrm>
            <a:off x="4263415" y="4606462"/>
            <a:ext cx="305640" cy="234720"/>
            <a:chOff x="4263415" y="4606462"/>
            <a:chExt cx="30564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904692D-3D4F-7915-7178-E64B9987D421}"/>
                    </a:ext>
                  </a:extLst>
                </p14:cNvPr>
                <p14:cNvContentPartPr/>
                <p14:nvPr/>
              </p14:nvContentPartPr>
              <p14:xfrm>
                <a:off x="4263415" y="4695382"/>
                <a:ext cx="193320" cy="69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904692D-3D4F-7915-7178-E64B9987D42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54415" y="4686382"/>
                  <a:ext cx="210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B4515D3-BEFA-F7B7-AEC1-2EFB4E1D3F04}"/>
                    </a:ext>
                  </a:extLst>
                </p14:cNvPr>
                <p14:cNvContentPartPr/>
                <p14:nvPr/>
              </p14:nvContentPartPr>
              <p14:xfrm>
                <a:off x="4282855" y="4606462"/>
                <a:ext cx="286200" cy="234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B4515D3-BEFA-F7B7-AEC1-2EFB4E1D3F0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74215" y="4597822"/>
                  <a:ext cx="30384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21099E75-F11F-A1D8-24BD-4ECE4C33D13A}"/>
              </a:ext>
            </a:extLst>
          </p:cNvPr>
          <p:cNvGrpSpPr/>
          <p:nvPr/>
        </p:nvGrpSpPr>
        <p:grpSpPr>
          <a:xfrm>
            <a:off x="4751575" y="4065742"/>
            <a:ext cx="1287720" cy="573480"/>
            <a:chOff x="4751575" y="4065742"/>
            <a:chExt cx="128772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1778445-81CA-61D2-30ED-0A8AF0E879A0}"/>
                    </a:ext>
                  </a:extLst>
                </p14:cNvPr>
                <p14:cNvContentPartPr/>
                <p14:nvPr/>
              </p14:nvContentPartPr>
              <p14:xfrm>
                <a:off x="4762735" y="4392622"/>
                <a:ext cx="125280" cy="246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1778445-81CA-61D2-30ED-0A8AF0E879A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754095" y="4383982"/>
                  <a:ext cx="142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2F0AA8A-83B9-EFEB-16CC-B8AA07CDF4E5}"/>
                    </a:ext>
                  </a:extLst>
                </p14:cNvPr>
                <p14:cNvContentPartPr/>
                <p14:nvPr/>
              </p14:nvContentPartPr>
              <p14:xfrm>
                <a:off x="4751575" y="4503862"/>
                <a:ext cx="137520" cy="48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2F0AA8A-83B9-EFEB-16CC-B8AA07CDF4E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42575" y="4495222"/>
                  <a:ext cx="15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1AE89A2-0970-8A5B-845C-A85A8E499534}"/>
                    </a:ext>
                  </a:extLst>
                </p14:cNvPr>
                <p14:cNvContentPartPr/>
                <p14:nvPr/>
              </p14:nvContentPartPr>
              <p14:xfrm>
                <a:off x="4942735" y="4458862"/>
                <a:ext cx="97920" cy="136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1AE89A2-0970-8A5B-845C-A85A8E49953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934095" y="4450222"/>
                  <a:ext cx="115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E2363AD-93B6-33D4-079C-8B45C61B0098}"/>
                    </a:ext>
                  </a:extLst>
                </p14:cNvPr>
                <p14:cNvContentPartPr/>
                <p14:nvPr/>
              </p14:nvContentPartPr>
              <p14:xfrm>
                <a:off x="5104735" y="4441942"/>
                <a:ext cx="178920" cy="104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E2363AD-93B6-33D4-079C-8B45C61B009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96095" y="4432942"/>
                  <a:ext cx="19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D2C9DF6-0988-9115-A049-6A5F762E5BDB}"/>
                    </a:ext>
                  </a:extLst>
                </p14:cNvPr>
                <p14:cNvContentPartPr/>
                <p14:nvPr/>
              </p14:nvContentPartPr>
              <p14:xfrm>
                <a:off x="5329015" y="4404142"/>
                <a:ext cx="110880" cy="232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D2C9DF6-0988-9115-A049-6A5F762E5B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320015" y="4395502"/>
                  <a:ext cx="12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33F1F78-D0C3-37C5-6CF5-568393EFBAA0}"/>
                    </a:ext>
                  </a:extLst>
                </p14:cNvPr>
                <p14:cNvContentPartPr/>
                <p14:nvPr/>
              </p14:nvContentPartPr>
              <p14:xfrm>
                <a:off x="5597575" y="4190302"/>
                <a:ext cx="243000" cy="204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33F1F78-D0C3-37C5-6CF5-568393EFBAA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88935" y="4181302"/>
                  <a:ext cx="260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73B96B1-A1A8-DE6C-BBEC-EF9376AE7553}"/>
                    </a:ext>
                  </a:extLst>
                </p14:cNvPr>
                <p14:cNvContentPartPr/>
                <p14:nvPr/>
              </p14:nvContentPartPr>
              <p14:xfrm>
                <a:off x="5772175" y="4187062"/>
                <a:ext cx="47160" cy="10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73B96B1-A1A8-DE6C-BBEC-EF9376AE755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763175" y="4178422"/>
                  <a:ext cx="6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A10DC6E-1B54-7FA1-53EE-5FD5CAA2BECE}"/>
                    </a:ext>
                  </a:extLst>
                </p14:cNvPr>
                <p14:cNvContentPartPr/>
                <p14:nvPr/>
              </p14:nvContentPartPr>
              <p14:xfrm>
                <a:off x="5889175" y="4065742"/>
                <a:ext cx="150120" cy="417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A10DC6E-1B54-7FA1-53EE-5FD5CAA2BE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880175" y="4056742"/>
                  <a:ext cx="16776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86E3CCF2-22B0-3049-84B1-8BC7AA799214}"/>
              </a:ext>
            </a:extLst>
          </p:cNvPr>
          <p:cNvGrpSpPr/>
          <p:nvPr/>
        </p:nvGrpSpPr>
        <p:grpSpPr>
          <a:xfrm>
            <a:off x="4983775" y="4959982"/>
            <a:ext cx="342720" cy="225720"/>
            <a:chOff x="4983775" y="4959982"/>
            <a:chExt cx="34272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42A466-5F9A-F39C-0BF7-171996D8836A}"/>
                    </a:ext>
                  </a:extLst>
                </p14:cNvPr>
                <p14:cNvContentPartPr/>
                <p14:nvPr/>
              </p14:nvContentPartPr>
              <p14:xfrm>
                <a:off x="4983775" y="5056822"/>
                <a:ext cx="204120" cy="399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42A466-5F9A-F39C-0BF7-171996D8836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74775" y="5048182"/>
                  <a:ext cx="22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403DC1F-7109-935C-F56A-903B8D979D8D}"/>
                    </a:ext>
                  </a:extLst>
                </p14:cNvPr>
                <p14:cNvContentPartPr/>
                <p14:nvPr/>
              </p14:nvContentPartPr>
              <p14:xfrm>
                <a:off x="5027335" y="4959982"/>
                <a:ext cx="299160" cy="225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403DC1F-7109-935C-F56A-903B8D979D8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18695" y="4951342"/>
                  <a:ext cx="3168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1AC47E4D-ADFF-6AD1-6853-521C00373CD1}"/>
              </a:ext>
            </a:extLst>
          </p:cNvPr>
          <p:cNvGrpSpPr/>
          <p:nvPr/>
        </p:nvGrpSpPr>
        <p:grpSpPr>
          <a:xfrm>
            <a:off x="5659495" y="4808782"/>
            <a:ext cx="272880" cy="257040"/>
            <a:chOff x="5659495" y="4808782"/>
            <a:chExt cx="27288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1212D55-BEE7-9402-9DBE-4B72D0C7D916}"/>
                    </a:ext>
                  </a:extLst>
                </p14:cNvPr>
                <p14:cNvContentPartPr/>
                <p14:nvPr/>
              </p14:nvContentPartPr>
              <p14:xfrm>
                <a:off x="5659495" y="4808782"/>
                <a:ext cx="158760" cy="255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1212D55-BEE7-9402-9DBE-4B72D0C7D91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50855" y="4800142"/>
                  <a:ext cx="176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A91D920-090B-6CF2-FD75-20DE5794F264}"/>
                    </a:ext>
                  </a:extLst>
                </p14:cNvPr>
                <p14:cNvContentPartPr/>
                <p14:nvPr/>
              </p14:nvContentPartPr>
              <p14:xfrm>
                <a:off x="5728255" y="4941982"/>
                <a:ext cx="204120" cy="123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A91D920-090B-6CF2-FD75-20DE5794F26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19255" y="4932982"/>
                  <a:ext cx="2217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E89DF30A-9D5F-1B5E-F558-59BA28ADE2A9}"/>
              </a:ext>
            </a:extLst>
          </p:cNvPr>
          <p:cNvGrpSpPr/>
          <p:nvPr/>
        </p:nvGrpSpPr>
        <p:grpSpPr>
          <a:xfrm>
            <a:off x="6239455" y="3470302"/>
            <a:ext cx="2187360" cy="1448280"/>
            <a:chOff x="6239455" y="3470302"/>
            <a:chExt cx="2187360" cy="14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B7D1F0B-859B-3BB3-2C0D-75467C11FA5A}"/>
                    </a:ext>
                  </a:extLst>
                </p14:cNvPr>
                <p14:cNvContentPartPr/>
                <p14:nvPr/>
              </p14:nvContentPartPr>
              <p14:xfrm>
                <a:off x="6278335" y="4119382"/>
                <a:ext cx="344520" cy="105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B7D1F0B-859B-3BB3-2C0D-75467C11FA5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69335" y="4110742"/>
                  <a:ext cx="362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ABCFA86-78C5-BD7F-8A5C-D372F03296EE}"/>
                    </a:ext>
                  </a:extLst>
                </p14:cNvPr>
                <p14:cNvContentPartPr/>
                <p14:nvPr/>
              </p14:nvContentPartPr>
              <p14:xfrm>
                <a:off x="6543295" y="3951982"/>
                <a:ext cx="8280" cy="6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ABCFA86-78C5-BD7F-8A5C-D372F03296E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34655" y="3942982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B2C4823-245F-55CC-DB04-D7395577CC53}"/>
                    </a:ext>
                  </a:extLst>
                </p14:cNvPr>
                <p14:cNvContentPartPr/>
                <p14:nvPr/>
              </p14:nvContentPartPr>
              <p14:xfrm>
                <a:off x="6819775" y="3897622"/>
                <a:ext cx="107280" cy="2052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B2C4823-245F-55CC-DB04-D7395577CC5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10775" y="3888982"/>
                  <a:ext cx="12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7C586E8-50D4-DF22-372E-10A042547DD5}"/>
                    </a:ext>
                  </a:extLst>
                </p14:cNvPr>
                <p14:cNvContentPartPr/>
                <p14:nvPr/>
              </p14:nvContentPartPr>
              <p14:xfrm>
                <a:off x="6862255" y="3859102"/>
                <a:ext cx="200880" cy="191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7C586E8-50D4-DF22-372E-10A042547DD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53615" y="3850102"/>
                  <a:ext cx="218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26D94F2-AB27-3E79-6B2A-AF2B2813D94D}"/>
                    </a:ext>
                  </a:extLst>
                </p14:cNvPr>
                <p14:cNvContentPartPr/>
                <p14:nvPr/>
              </p14:nvContentPartPr>
              <p14:xfrm>
                <a:off x="7100935" y="3809422"/>
                <a:ext cx="27360" cy="242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26D94F2-AB27-3E79-6B2A-AF2B2813D94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91935" y="3800422"/>
                  <a:ext cx="45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253A598-2C7B-2829-C988-5FC86596E909}"/>
                    </a:ext>
                  </a:extLst>
                </p14:cNvPr>
                <p14:cNvContentPartPr/>
                <p14:nvPr/>
              </p14:nvContentPartPr>
              <p14:xfrm>
                <a:off x="7148815" y="3915262"/>
                <a:ext cx="92160" cy="100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253A598-2C7B-2829-C988-5FC86596E90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139815" y="3906622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126AB61-F8E7-82AA-E635-7C3B5D720EE5}"/>
                    </a:ext>
                  </a:extLst>
                </p14:cNvPr>
                <p14:cNvContentPartPr/>
                <p14:nvPr/>
              </p14:nvContentPartPr>
              <p14:xfrm>
                <a:off x="7267255" y="3755062"/>
                <a:ext cx="305640" cy="312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126AB61-F8E7-82AA-E635-7C3B5D720EE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58255" y="3746422"/>
                  <a:ext cx="323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8025240-7B6C-7EE2-299B-2C50CC1E58DF}"/>
                    </a:ext>
                  </a:extLst>
                </p14:cNvPr>
                <p14:cNvContentPartPr/>
                <p14:nvPr/>
              </p14:nvContentPartPr>
              <p14:xfrm>
                <a:off x="7616815" y="3760102"/>
                <a:ext cx="107640" cy="153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8025240-7B6C-7EE2-299B-2C50CC1E58D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608175" y="3751462"/>
                  <a:ext cx="125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6CCDFB-6D10-784E-F1CE-860991CF24EE}"/>
                    </a:ext>
                  </a:extLst>
                </p14:cNvPr>
                <p14:cNvContentPartPr/>
                <p14:nvPr/>
              </p14:nvContentPartPr>
              <p14:xfrm>
                <a:off x="7725175" y="3628342"/>
                <a:ext cx="108000" cy="258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6CCDFB-6D10-784E-F1CE-860991CF24E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16175" y="3619342"/>
                  <a:ext cx="125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980CE80-EEAC-4AB1-1A90-8F3C1C566552}"/>
                    </a:ext>
                  </a:extLst>
                </p14:cNvPr>
                <p14:cNvContentPartPr/>
                <p14:nvPr/>
              </p14:nvContentPartPr>
              <p14:xfrm>
                <a:off x="7860535" y="3631942"/>
                <a:ext cx="387000" cy="186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980CE80-EEAC-4AB1-1A90-8F3C1C56655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51895" y="3622942"/>
                  <a:ext cx="404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8644F6B-EC88-C1E0-BC83-497A2DFADDEF}"/>
                    </a:ext>
                  </a:extLst>
                </p14:cNvPr>
                <p14:cNvContentPartPr/>
                <p14:nvPr/>
              </p14:nvContentPartPr>
              <p14:xfrm>
                <a:off x="8223055" y="3544102"/>
                <a:ext cx="29880" cy="655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8644F6B-EC88-C1E0-BC83-497A2DFADDE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14055" y="3535462"/>
                  <a:ext cx="4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B03B8D8-52B3-B25C-7544-E5E04AC97477}"/>
                    </a:ext>
                  </a:extLst>
                </p14:cNvPr>
                <p14:cNvContentPartPr/>
                <p14:nvPr/>
              </p14:nvContentPartPr>
              <p14:xfrm>
                <a:off x="8292535" y="3470302"/>
                <a:ext cx="134280" cy="247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B03B8D8-52B3-B25C-7544-E5E04AC9747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83895" y="3461302"/>
                  <a:ext cx="151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E0D0EE2-39E0-5744-5EB9-D0CE0A2AAFB0}"/>
                    </a:ext>
                  </a:extLst>
                </p14:cNvPr>
                <p14:cNvContentPartPr/>
                <p14:nvPr/>
              </p14:nvContentPartPr>
              <p14:xfrm>
                <a:off x="6239455" y="4726702"/>
                <a:ext cx="405000" cy="191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E0D0EE2-39E0-5744-5EB9-D0CE0A2AAFB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30815" y="4718062"/>
                  <a:ext cx="422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B17916D-A130-E5B8-912B-4BAF80CB54A9}"/>
                    </a:ext>
                  </a:extLst>
                </p14:cNvPr>
                <p14:cNvContentPartPr/>
                <p14:nvPr/>
              </p14:nvContentPartPr>
              <p14:xfrm>
                <a:off x="6569935" y="4600702"/>
                <a:ext cx="212400" cy="203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B17916D-A130-E5B8-912B-4BAF80CB54A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60935" y="4591702"/>
                  <a:ext cx="230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BB9A673-758E-2E5B-EEFE-51B270819592}"/>
                    </a:ext>
                  </a:extLst>
                </p14:cNvPr>
                <p14:cNvContentPartPr/>
                <p14:nvPr/>
              </p14:nvContentPartPr>
              <p14:xfrm>
                <a:off x="7129735" y="4557502"/>
                <a:ext cx="110160" cy="156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BB9A673-758E-2E5B-EEFE-51B27081959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21095" y="4548862"/>
                  <a:ext cx="127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AD02D67-BDC3-9BE4-6F93-E44600B6874F}"/>
                    </a:ext>
                  </a:extLst>
                </p14:cNvPr>
                <p14:cNvContentPartPr/>
                <p14:nvPr/>
              </p14:nvContentPartPr>
              <p14:xfrm>
                <a:off x="7283095" y="4415662"/>
                <a:ext cx="113760" cy="226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AD02D67-BDC3-9BE4-6F93-E44600B6874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274095" y="4406662"/>
                  <a:ext cx="13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BB108A6-53DF-AB21-6CD2-EE02BB3F6BC8}"/>
                    </a:ext>
                  </a:extLst>
                </p14:cNvPr>
                <p14:cNvContentPartPr/>
                <p14:nvPr/>
              </p14:nvContentPartPr>
              <p14:xfrm>
                <a:off x="7435375" y="4437262"/>
                <a:ext cx="204480" cy="313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BB108A6-53DF-AB21-6CD2-EE02BB3F6BC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426375" y="4428622"/>
                  <a:ext cx="222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CCC73DB-AB86-F133-C310-AD32A453BD4E}"/>
                    </a:ext>
                  </a:extLst>
                </p14:cNvPr>
                <p14:cNvContentPartPr/>
                <p14:nvPr/>
              </p14:nvContentPartPr>
              <p14:xfrm>
                <a:off x="7668295" y="4276702"/>
                <a:ext cx="225360" cy="236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CCC73DB-AB86-F133-C310-AD32A453BD4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659295" y="4268062"/>
                  <a:ext cx="24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61A8CCC-6A3D-D678-EC67-DCD2A17AD22F}"/>
                    </a:ext>
                  </a:extLst>
                </p14:cNvPr>
                <p14:cNvContentPartPr/>
                <p14:nvPr/>
              </p14:nvContentPartPr>
              <p14:xfrm>
                <a:off x="7901935" y="4158622"/>
                <a:ext cx="199440" cy="293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61A8CCC-6A3D-D678-EC67-DCD2A17AD22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893295" y="4149622"/>
                  <a:ext cx="217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6C0999E-D713-575B-8037-DB68FF63092B}"/>
                    </a:ext>
                  </a:extLst>
                </p14:cNvPr>
                <p14:cNvContentPartPr/>
                <p14:nvPr/>
              </p14:nvContentPartPr>
              <p14:xfrm>
                <a:off x="8115775" y="4006342"/>
                <a:ext cx="81000" cy="422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6C0999E-D713-575B-8037-DB68FF63092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06775" y="3997702"/>
                  <a:ext cx="98640" cy="43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156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C38D08-E349-002C-1EC5-C36B65BC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7"/>
            <a:ext cx="6875362" cy="12153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3B5F656-B4B5-2D1F-1C48-0D9D264AC403}"/>
                  </a:ext>
                </a:extLst>
              </p14:cNvPr>
              <p14:cNvContentPartPr/>
              <p14:nvPr/>
            </p14:nvContentPartPr>
            <p14:xfrm>
              <a:off x="390175" y="1588222"/>
              <a:ext cx="15480" cy="25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3B5F656-B4B5-2D1F-1C48-0D9D264AC4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535" y="1579222"/>
                <a:ext cx="331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E82FB17-408E-9EA0-B544-FFE244453018}"/>
              </a:ext>
            </a:extLst>
          </p:cNvPr>
          <p:cNvGrpSpPr/>
          <p:nvPr/>
        </p:nvGrpSpPr>
        <p:grpSpPr>
          <a:xfrm>
            <a:off x="184975" y="1387702"/>
            <a:ext cx="368280" cy="204480"/>
            <a:chOff x="184975" y="1387702"/>
            <a:chExt cx="36828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8D4F90-0694-B14C-2699-171CA173E4BD}"/>
                    </a:ext>
                  </a:extLst>
                </p14:cNvPr>
                <p14:cNvContentPartPr/>
                <p14:nvPr/>
              </p14:nvContentPartPr>
              <p14:xfrm>
                <a:off x="184975" y="1429822"/>
                <a:ext cx="219600" cy="22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8D4F90-0694-B14C-2699-171CA173E4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6335" y="1420822"/>
                  <a:ext cx="23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DABC344-55A4-ACBD-8737-965F5C396B54}"/>
                    </a:ext>
                  </a:extLst>
                </p14:cNvPr>
                <p14:cNvContentPartPr/>
                <p14:nvPr/>
              </p14:nvContentPartPr>
              <p14:xfrm>
                <a:off x="193255" y="1503622"/>
                <a:ext cx="234000" cy="67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DABC344-55A4-ACBD-8737-965F5C396B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4255" y="1494622"/>
                  <a:ext cx="25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0E137C3-C005-A8E5-6488-E0DCE04512A2}"/>
                    </a:ext>
                  </a:extLst>
                </p14:cNvPr>
                <p14:cNvContentPartPr/>
                <p14:nvPr/>
              </p14:nvContentPartPr>
              <p14:xfrm>
                <a:off x="444175" y="1387702"/>
                <a:ext cx="109080" cy="204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0E137C3-C005-A8E5-6488-E0DCE04512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175" y="1378702"/>
                  <a:ext cx="1267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6820009-C3E6-3AF9-12EC-03168203082F}"/>
              </a:ext>
            </a:extLst>
          </p:cNvPr>
          <p:cNvGrpSpPr/>
          <p:nvPr/>
        </p:nvGrpSpPr>
        <p:grpSpPr>
          <a:xfrm>
            <a:off x="768535" y="1309942"/>
            <a:ext cx="533520" cy="251280"/>
            <a:chOff x="768535" y="1309942"/>
            <a:chExt cx="5335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4BC30E1-BF63-9C04-5065-42C78B508771}"/>
                    </a:ext>
                  </a:extLst>
                </p14:cNvPr>
                <p14:cNvContentPartPr/>
                <p14:nvPr/>
              </p14:nvContentPartPr>
              <p14:xfrm>
                <a:off x="845575" y="1380142"/>
                <a:ext cx="24120" cy="181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4BC30E1-BF63-9C04-5065-42C78B5087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575" y="1371502"/>
                  <a:ext cx="41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7F89C0D-45B6-494B-60C8-21C7C7D7FB2B}"/>
                    </a:ext>
                  </a:extLst>
                </p14:cNvPr>
                <p14:cNvContentPartPr/>
                <p14:nvPr/>
              </p14:nvContentPartPr>
              <p14:xfrm>
                <a:off x="768535" y="1309942"/>
                <a:ext cx="148320" cy="26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7F89C0D-45B6-494B-60C8-21C7C7D7FB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9895" y="1301302"/>
                  <a:ext cx="16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C73CA4-6F4B-A3C9-346B-F54D207966EF}"/>
                    </a:ext>
                  </a:extLst>
                </p14:cNvPr>
                <p14:cNvContentPartPr/>
                <p14:nvPr/>
              </p14:nvContentPartPr>
              <p14:xfrm>
                <a:off x="976975" y="1426222"/>
                <a:ext cx="94680" cy="100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C73CA4-6F4B-A3C9-346B-F54D207966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8335" y="1417222"/>
                  <a:ext cx="112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67A3D2C-4030-5E90-B011-A9E42424EAB4}"/>
                    </a:ext>
                  </a:extLst>
                </p14:cNvPr>
                <p14:cNvContentPartPr/>
                <p14:nvPr/>
              </p14:nvContentPartPr>
              <p14:xfrm>
                <a:off x="1084975" y="1431262"/>
                <a:ext cx="84240" cy="125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67A3D2C-4030-5E90-B011-A9E42424EA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5975" y="1422622"/>
                  <a:ext cx="10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31B86A8-447C-8236-EDCC-EFC3BCE03099}"/>
                    </a:ext>
                  </a:extLst>
                </p14:cNvPr>
                <p14:cNvContentPartPr/>
                <p14:nvPr/>
              </p14:nvContentPartPr>
              <p14:xfrm>
                <a:off x="1173175" y="1340542"/>
                <a:ext cx="128880" cy="148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31B86A8-447C-8236-EDCC-EFC3BCE030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64535" y="1331542"/>
                  <a:ext cx="14652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914643D-C267-9C19-0561-630034CA889D}"/>
                  </a:ext>
                </a:extLst>
              </p14:cNvPr>
              <p14:cNvContentPartPr/>
              <p14:nvPr/>
            </p14:nvContentPartPr>
            <p14:xfrm>
              <a:off x="1486735" y="1352062"/>
              <a:ext cx="366120" cy="315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14643D-C267-9C19-0561-630034CA889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8095" y="1343422"/>
                <a:ext cx="38376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5DD3319-DAB7-99D7-C06A-90C6949D6805}"/>
              </a:ext>
            </a:extLst>
          </p:cNvPr>
          <p:cNvGrpSpPr/>
          <p:nvPr/>
        </p:nvGrpSpPr>
        <p:grpSpPr>
          <a:xfrm>
            <a:off x="2012695" y="1233622"/>
            <a:ext cx="2286360" cy="224640"/>
            <a:chOff x="2012695" y="1233622"/>
            <a:chExt cx="228636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852F8A-3738-844A-36CB-5485273E85E4}"/>
                    </a:ext>
                  </a:extLst>
                </p14:cNvPr>
                <p14:cNvContentPartPr/>
                <p14:nvPr/>
              </p14:nvContentPartPr>
              <p14:xfrm>
                <a:off x="2012695" y="1304542"/>
                <a:ext cx="227160" cy="153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852F8A-3738-844A-36CB-5485273E85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03695" y="1295902"/>
                  <a:ext cx="244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A830739-5263-7FB2-B9F0-79DADE7E0BF4}"/>
                    </a:ext>
                  </a:extLst>
                </p14:cNvPr>
                <p14:cNvContentPartPr/>
                <p14:nvPr/>
              </p14:nvContentPartPr>
              <p14:xfrm>
                <a:off x="2314375" y="1285462"/>
                <a:ext cx="177840" cy="161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A830739-5263-7FB2-B9F0-79DADE7E0B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05735" y="1276462"/>
                  <a:ext cx="195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C3FE49-9DB5-7E9C-14AC-B29AE3BF4446}"/>
                    </a:ext>
                  </a:extLst>
                </p14:cNvPr>
                <p14:cNvContentPartPr/>
                <p14:nvPr/>
              </p14:nvContentPartPr>
              <p14:xfrm>
                <a:off x="2523895" y="1361062"/>
                <a:ext cx="92160" cy="8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C3FE49-9DB5-7E9C-14AC-B29AE3BF44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15255" y="1352422"/>
                  <a:ext cx="109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7833BEF-8B67-FBEB-A74D-72384C706202}"/>
                    </a:ext>
                  </a:extLst>
                </p14:cNvPr>
                <p14:cNvContentPartPr/>
                <p14:nvPr/>
              </p14:nvContentPartPr>
              <p14:xfrm>
                <a:off x="2638735" y="1280422"/>
                <a:ext cx="119880" cy="165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7833BEF-8B67-FBEB-A74D-72384C7062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29735" y="1271422"/>
                  <a:ext cx="13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9A3991-E88C-4082-FD36-C7C4837C9421}"/>
                    </a:ext>
                  </a:extLst>
                </p14:cNvPr>
                <p14:cNvContentPartPr/>
                <p14:nvPr/>
              </p14:nvContentPartPr>
              <p14:xfrm>
                <a:off x="2841415" y="1390222"/>
                <a:ext cx="24120" cy="57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9A3991-E88C-4082-FD36-C7C4837C94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2415" y="1381222"/>
                  <a:ext cx="41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E0DC0AB-A9D2-C4C5-5ED2-A996FF85EAA5}"/>
                    </a:ext>
                  </a:extLst>
                </p14:cNvPr>
                <p14:cNvContentPartPr/>
                <p14:nvPr/>
              </p14:nvContentPartPr>
              <p14:xfrm>
                <a:off x="2890375" y="1286902"/>
                <a:ext cx="94320" cy="160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E0DC0AB-A9D2-C4C5-5ED2-A996FF85EA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81375" y="1277902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E470A6-A94E-832B-CB3E-5E615ABFC52E}"/>
                    </a:ext>
                  </a:extLst>
                </p14:cNvPr>
                <p14:cNvContentPartPr/>
                <p14:nvPr/>
              </p14:nvContentPartPr>
              <p14:xfrm>
                <a:off x="3068215" y="1308862"/>
                <a:ext cx="145080" cy="145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E470A6-A94E-832B-CB3E-5E615ABFC5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59575" y="1300222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00CD8F4-0655-87B1-7033-9B611BAF9C30}"/>
                    </a:ext>
                  </a:extLst>
                </p14:cNvPr>
                <p14:cNvContentPartPr/>
                <p14:nvPr/>
              </p14:nvContentPartPr>
              <p14:xfrm>
                <a:off x="3361255" y="1348462"/>
                <a:ext cx="367920" cy="93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00CD8F4-0655-87B1-7033-9B611BAF9C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52615" y="1339462"/>
                  <a:ext cx="38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CCDCDE7-7E23-3994-B83A-8874F44CFA24}"/>
                    </a:ext>
                  </a:extLst>
                </p14:cNvPr>
                <p14:cNvContentPartPr/>
                <p14:nvPr/>
              </p14:nvContentPartPr>
              <p14:xfrm>
                <a:off x="3733855" y="1294462"/>
                <a:ext cx="19080" cy="39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CCDCDE7-7E23-3994-B83A-8874F44CFA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25215" y="1285822"/>
                  <a:ext cx="3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3AD2E1-D2D3-CDA9-CF38-1E70EB4F8191}"/>
                    </a:ext>
                  </a:extLst>
                </p14:cNvPr>
                <p14:cNvContentPartPr/>
                <p14:nvPr/>
              </p14:nvContentPartPr>
              <p14:xfrm>
                <a:off x="3773455" y="1349182"/>
                <a:ext cx="81360" cy="83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3AD2E1-D2D3-CDA9-CF38-1E70EB4F81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64815" y="1340542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52D3A6-DB46-FC1D-1E8C-D973B89B040E}"/>
                    </a:ext>
                  </a:extLst>
                </p14:cNvPr>
                <p14:cNvContentPartPr/>
                <p14:nvPr/>
              </p14:nvContentPartPr>
              <p14:xfrm>
                <a:off x="3884695" y="1233622"/>
                <a:ext cx="152640" cy="190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52D3A6-DB46-FC1D-1E8C-D973B89B04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76055" y="1224622"/>
                  <a:ext cx="170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A89B159-8267-1C38-5076-81B7A9A997BF}"/>
                    </a:ext>
                  </a:extLst>
                </p14:cNvPr>
                <p14:cNvContentPartPr/>
                <p14:nvPr/>
              </p14:nvContentPartPr>
              <p14:xfrm>
                <a:off x="4070095" y="1350982"/>
                <a:ext cx="228960" cy="77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A89B159-8267-1C38-5076-81B7A9A997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1455" y="1342342"/>
                  <a:ext cx="2466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DA4E7B5-DCC6-588F-0669-9B3958E50951}"/>
              </a:ext>
            </a:extLst>
          </p:cNvPr>
          <p:cNvGrpSpPr/>
          <p:nvPr/>
        </p:nvGrpSpPr>
        <p:grpSpPr>
          <a:xfrm>
            <a:off x="4496695" y="1179982"/>
            <a:ext cx="1407600" cy="262080"/>
            <a:chOff x="4496695" y="1179982"/>
            <a:chExt cx="140760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ED328A-CFD0-6BF9-6B08-8AB1571D0340}"/>
                    </a:ext>
                  </a:extLst>
                </p14:cNvPr>
                <p14:cNvContentPartPr/>
                <p14:nvPr/>
              </p14:nvContentPartPr>
              <p14:xfrm>
                <a:off x="4496695" y="1268542"/>
                <a:ext cx="226440" cy="161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ED328A-CFD0-6BF9-6B08-8AB1571D03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87695" y="1259542"/>
                  <a:ext cx="244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C3FA21E-1572-F1E2-5C1B-EDA9532C1F90}"/>
                    </a:ext>
                  </a:extLst>
                </p14:cNvPr>
                <p14:cNvContentPartPr/>
                <p14:nvPr/>
              </p14:nvContentPartPr>
              <p14:xfrm>
                <a:off x="4778575" y="1222102"/>
                <a:ext cx="152640" cy="215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C3FA21E-1572-F1E2-5C1B-EDA9532C1F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9575" y="1213102"/>
                  <a:ext cx="170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0FA568-C3FE-7B7F-B817-F5A586272D70}"/>
                    </a:ext>
                  </a:extLst>
                </p14:cNvPr>
                <p14:cNvContentPartPr/>
                <p14:nvPr/>
              </p14:nvContentPartPr>
              <p14:xfrm>
                <a:off x="4931935" y="1218862"/>
                <a:ext cx="249840" cy="223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0FA568-C3FE-7B7F-B817-F5A586272D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3295" y="1210222"/>
                  <a:ext cx="26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DE8C33-6E73-495B-C257-B5501B1F4E57}"/>
                    </a:ext>
                  </a:extLst>
                </p14:cNvPr>
                <p14:cNvContentPartPr/>
                <p14:nvPr/>
              </p14:nvContentPartPr>
              <p14:xfrm>
                <a:off x="4785055" y="1179982"/>
                <a:ext cx="4320" cy="7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DE8C33-6E73-495B-C257-B5501B1F4E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6055" y="1171342"/>
                  <a:ext cx="2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3754EB-4E57-22BD-FD13-17990D466FFE}"/>
                    </a:ext>
                  </a:extLst>
                </p14:cNvPr>
                <p14:cNvContentPartPr/>
                <p14:nvPr/>
              </p14:nvContentPartPr>
              <p14:xfrm>
                <a:off x="5272855" y="1294102"/>
                <a:ext cx="308160" cy="124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3754EB-4E57-22BD-FD13-17990D466F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63855" y="1285462"/>
                  <a:ext cx="325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4013092-51F5-EF71-E258-1598C74E4FC4}"/>
                    </a:ext>
                  </a:extLst>
                </p14:cNvPr>
                <p14:cNvContentPartPr/>
                <p14:nvPr/>
              </p14:nvContentPartPr>
              <p14:xfrm>
                <a:off x="5609455" y="1197262"/>
                <a:ext cx="294840" cy="193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4013092-51F5-EF71-E258-1598C74E4F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0815" y="1188622"/>
                  <a:ext cx="3124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EBAE5BE-57A6-6DCB-B89B-A0E3E09BF2F7}"/>
              </a:ext>
            </a:extLst>
          </p:cNvPr>
          <p:cNvGrpSpPr/>
          <p:nvPr/>
        </p:nvGrpSpPr>
        <p:grpSpPr>
          <a:xfrm>
            <a:off x="237895" y="1727542"/>
            <a:ext cx="2266560" cy="649080"/>
            <a:chOff x="237895" y="1727542"/>
            <a:chExt cx="226656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0A98E0-1FC9-B55A-BCAF-23C10CEA1A71}"/>
                    </a:ext>
                  </a:extLst>
                </p14:cNvPr>
                <p14:cNvContentPartPr/>
                <p14:nvPr/>
              </p14:nvContentPartPr>
              <p14:xfrm>
                <a:off x="237895" y="1844542"/>
                <a:ext cx="114120" cy="120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0A98E0-1FC9-B55A-BCAF-23C10CEA1A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9255" y="1835902"/>
                  <a:ext cx="131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2FFB76-55AE-95A9-75FA-554242C63A22}"/>
                    </a:ext>
                  </a:extLst>
                </p14:cNvPr>
                <p14:cNvContentPartPr/>
                <p14:nvPr/>
              </p14:nvContentPartPr>
              <p14:xfrm>
                <a:off x="386575" y="1910782"/>
                <a:ext cx="81000" cy="132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2FFB76-55AE-95A9-75FA-554242C63A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7935" y="1901782"/>
                  <a:ext cx="98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E5BFC8D-803F-EA1A-91AC-4EDD42C8F637}"/>
                    </a:ext>
                  </a:extLst>
                </p14:cNvPr>
                <p14:cNvContentPartPr/>
                <p14:nvPr/>
              </p14:nvContentPartPr>
              <p14:xfrm>
                <a:off x="415735" y="1892062"/>
                <a:ext cx="87120" cy="154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E5BFC8D-803F-EA1A-91AC-4EDD42C8F6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6735" y="1883422"/>
                  <a:ext cx="104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CC19A10-878C-41ED-6110-A65816F56AE2}"/>
                    </a:ext>
                  </a:extLst>
                </p14:cNvPr>
                <p14:cNvContentPartPr/>
                <p14:nvPr/>
              </p14:nvContentPartPr>
              <p14:xfrm>
                <a:off x="618055" y="1856062"/>
                <a:ext cx="120960" cy="1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CC19A10-878C-41ED-6110-A65816F56A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9055" y="1847062"/>
                  <a:ext cx="138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30ACA75-83A6-2971-2D4E-BCDCCB41E2D7}"/>
                    </a:ext>
                  </a:extLst>
                </p14:cNvPr>
                <p14:cNvContentPartPr/>
                <p14:nvPr/>
              </p14:nvContentPartPr>
              <p14:xfrm>
                <a:off x="620935" y="1904302"/>
                <a:ext cx="102600" cy="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30ACA75-83A6-2971-2D4E-BCDCCB41E2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2295" y="1895662"/>
                  <a:ext cx="12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448E6A-416C-EF40-1788-222741C65C2F}"/>
                    </a:ext>
                  </a:extLst>
                </p14:cNvPr>
                <p14:cNvContentPartPr/>
                <p14:nvPr/>
              </p14:nvContentPartPr>
              <p14:xfrm>
                <a:off x="843775" y="1831222"/>
                <a:ext cx="69480" cy="68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448E6A-416C-EF40-1788-222741C65C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5135" y="1822582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839955-C995-2E4F-CEB6-023DF121062F}"/>
                    </a:ext>
                  </a:extLst>
                </p14:cNvPr>
                <p14:cNvContentPartPr/>
                <p14:nvPr/>
              </p14:nvContentPartPr>
              <p14:xfrm>
                <a:off x="999295" y="1819342"/>
                <a:ext cx="260640" cy="74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839955-C995-2E4F-CEB6-023DF12106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0655" y="1810342"/>
                  <a:ext cx="278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25F686-9F2D-C927-B772-360ABF3E811A}"/>
                    </a:ext>
                  </a:extLst>
                </p14:cNvPr>
                <p14:cNvContentPartPr/>
                <p14:nvPr/>
              </p14:nvContentPartPr>
              <p14:xfrm>
                <a:off x="1574935" y="1829782"/>
                <a:ext cx="78120" cy="92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25F686-9F2D-C927-B772-360ABF3E81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66295" y="1820782"/>
                  <a:ext cx="95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9305DD-8F11-E07D-3DB9-3465E094D1A1}"/>
                    </a:ext>
                  </a:extLst>
                </p14:cNvPr>
                <p14:cNvContentPartPr/>
                <p14:nvPr/>
              </p14:nvContentPartPr>
              <p14:xfrm>
                <a:off x="1529215" y="1866142"/>
                <a:ext cx="130320" cy="41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9305DD-8F11-E07D-3DB9-3465E094D1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20215" y="1857502"/>
                  <a:ext cx="14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164E67-907E-E689-82F1-11A15927DB87}"/>
                    </a:ext>
                  </a:extLst>
                </p14:cNvPr>
                <p14:cNvContentPartPr/>
                <p14:nvPr/>
              </p14:nvContentPartPr>
              <p14:xfrm>
                <a:off x="1703455" y="1870102"/>
                <a:ext cx="120600" cy="153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164E67-907E-E689-82F1-11A15927DB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94815" y="1861102"/>
                  <a:ext cx="138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2B0CD4-C00F-8D15-152F-B1EA3CC2C76E}"/>
                    </a:ext>
                  </a:extLst>
                </p14:cNvPr>
                <p14:cNvContentPartPr/>
                <p14:nvPr/>
              </p14:nvContentPartPr>
              <p14:xfrm>
                <a:off x="1734055" y="1941022"/>
                <a:ext cx="90000" cy="2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2B0CD4-C00F-8D15-152F-B1EA3CC2C7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25055" y="1932382"/>
                  <a:ext cx="107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A7C749-AD64-2A41-46E5-AA14E6A12DBA}"/>
                    </a:ext>
                  </a:extLst>
                </p14:cNvPr>
                <p14:cNvContentPartPr/>
                <p14:nvPr/>
              </p14:nvContentPartPr>
              <p14:xfrm>
                <a:off x="1533895" y="1745902"/>
                <a:ext cx="166680" cy="25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A7C749-AD64-2A41-46E5-AA14E6A12D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24895" y="1737262"/>
                  <a:ext cx="18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B2EFD47-A539-2800-5A85-A19F3A681BC4}"/>
                    </a:ext>
                  </a:extLst>
                </p14:cNvPr>
                <p14:cNvContentPartPr/>
                <p14:nvPr/>
              </p14:nvContentPartPr>
              <p14:xfrm>
                <a:off x="1984255" y="1825462"/>
                <a:ext cx="138960" cy="24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B2EFD47-A539-2800-5A85-A19F3A681B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75615" y="1816822"/>
                  <a:ext cx="156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9D59F86-A2A7-5B62-3C73-975DB7F3513D}"/>
                    </a:ext>
                  </a:extLst>
                </p14:cNvPr>
                <p14:cNvContentPartPr/>
                <p14:nvPr/>
              </p14:nvContentPartPr>
              <p14:xfrm>
                <a:off x="1964455" y="1884502"/>
                <a:ext cx="134640" cy="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9D59F86-A2A7-5B62-3C73-975DB7F351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55815" y="1875502"/>
                  <a:ext cx="152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593A081-9AA8-18AB-7C04-9EC9D9DF5D5D}"/>
                    </a:ext>
                  </a:extLst>
                </p14:cNvPr>
                <p14:cNvContentPartPr/>
                <p14:nvPr/>
              </p14:nvContentPartPr>
              <p14:xfrm>
                <a:off x="2231935" y="1727542"/>
                <a:ext cx="64800" cy="138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593A081-9AA8-18AB-7C04-9EC9D9DF5D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22935" y="1718542"/>
                  <a:ext cx="82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44007F-BCA4-AC54-672F-F8136B25C015}"/>
                    </a:ext>
                  </a:extLst>
                </p14:cNvPr>
                <p14:cNvContentPartPr/>
                <p14:nvPr/>
              </p14:nvContentPartPr>
              <p14:xfrm>
                <a:off x="2285575" y="1782622"/>
                <a:ext cx="38520" cy="128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44007F-BCA4-AC54-672F-F8136B25C0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76575" y="1773982"/>
                  <a:ext cx="5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E1BDC2-ADCC-DCC2-9D45-48BABFB2F478}"/>
                    </a:ext>
                  </a:extLst>
                </p14:cNvPr>
                <p14:cNvContentPartPr/>
                <p14:nvPr/>
              </p14:nvContentPartPr>
              <p14:xfrm>
                <a:off x="2388175" y="1734022"/>
                <a:ext cx="116280" cy="174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E1BDC2-ADCC-DCC2-9D45-48BABFB2F4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79535" y="1725382"/>
                  <a:ext cx="133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C2F23ED-96A1-F788-C7ED-06825DC06EC0}"/>
                    </a:ext>
                  </a:extLst>
                </p14:cNvPr>
                <p14:cNvContentPartPr/>
                <p14:nvPr/>
              </p14:nvContentPartPr>
              <p14:xfrm>
                <a:off x="1010455" y="2105542"/>
                <a:ext cx="125280" cy="212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C2F23ED-96A1-F788-C7ED-06825DC06E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1815" y="2096902"/>
                  <a:ext cx="142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5E7B98-9F67-BDE5-0BD2-88CD3CD14A3B}"/>
                    </a:ext>
                  </a:extLst>
                </p14:cNvPr>
                <p14:cNvContentPartPr/>
                <p14:nvPr/>
              </p14:nvContentPartPr>
              <p14:xfrm>
                <a:off x="948895" y="2000782"/>
                <a:ext cx="197640" cy="117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5E7B98-9F67-BDE5-0BD2-88CD3CD14A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0255" y="1992142"/>
                  <a:ext cx="215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35CDED-B051-8170-677F-B0F550471896}"/>
                    </a:ext>
                  </a:extLst>
                </p14:cNvPr>
                <p14:cNvContentPartPr/>
                <p14:nvPr/>
              </p14:nvContentPartPr>
              <p14:xfrm>
                <a:off x="1172815" y="2283382"/>
                <a:ext cx="74520" cy="71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35CDED-B051-8170-677F-B0F5504718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4175" y="2274742"/>
                  <a:ext cx="9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87E1BE6-703D-1643-E6AE-4306F6592E86}"/>
                    </a:ext>
                  </a:extLst>
                </p14:cNvPr>
                <p14:cNvContentPartPr/>
                <p14:nvPr/>
              </p14:nvContentPartPr>
              <p14:xfrm>
                <a:off x="1187575" y="2263222"/>
                <a:ext cx="89280" cy="113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87E1BE6-703D-1643-E6AE-4306F6592E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8575" y="2254222"/>
                  <a:ext cx="106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4F49D6-35E9-8FE0-C71E-ED4495F7B0C1}"/>
                    </a:ext>
                  </a:extLst>
                </p14:cNvPr>
                <p14:cNvContentPartPr/>
                <p14:nvPr/>
              </p14:nvContentPartPr>
              <p14:xfrm>
                <a:off x="1324375" y="2225422"/>
                <a:ext cx="108360" cy="58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4F49D6-35E9-8FE0-C71E-ED4495F7B0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15375" y="2216422"/>
                  <a:ext cx="126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6BBFE3D-5E03-3948-94FC-E6794E8BA9AD}"/>
                    </a:ext>
                  </a:extLst>
                </p14:cNvPr>
                <p14:cNvContentPartPr/>
                <p14:nvPr/>
              </p14:nvContentPartPr>
              <p14:xfrm>
                <a:off x="1569535" y="2163502"/>
                <a:ext cx="182520" cy="150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6BBFE3D-5E03-3948-94FC-E6794E8BA9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60535" y="2154502"/>
                  <a:ext cx="200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2E3B47E-6CD0-79BA-E96A-F0372F673109}"/>
                    </a:ext>
                  </a:extLst>
                </p14:cNvPr>
                <p14:cNvContentPartPr/>
                <p14:nvPr/>
              </p14:nvContentPartPr>
              <p14:xfrm>
                <a:off x="1833775" y="2131462"/>
                <a:ext cx="104760" cy="205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2E3B47E-6CD0-79BA-E96A-F0372F6731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25135" y="2122822"/>
                  <a:ext cx="1224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0B3768BE-BADD-5235-43E0-B5CA05FEB0DF}"/>
              </a:ext>
            </a:extLst>
          </p:cNvPr>
          <p:cNvGrpSpPr/>
          <p:nvPr/>
        </p:nvGrpSpPr>
        <p:grpSpPr>
          <a:xfrm>
            <a:off x="2920255" y="1685062"/>
            <a:ext cx="2415600" cy="673920"/>
            <a:chOff x="2920255" y="1685062"/>
            <a:chExt cx="241560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2048B0-6944-4BCE-1882-C8F5C5A8FF7E}"/>
                    </a:ext>
                  </a:extLst>
                </p14:cNvPr>
                <p14:cNvContentPartPr/>
                <p14:nvPr/>
              </p14:nvContentPartPr>
              <p14:xfrm>
                <a:off x="2920255" y="1768942"/>
                <a:ext cx="132480" cy="118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2048B0-6944-4BCE-1882-C8F5C5A8FF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11615" y="1760302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B44730-E4D7-3FEE-B0B2-717D9FB39789}"/>
                    </a:ext>
                  </a:extLst>
                </p14:cNvPr>
                <p14:cNvContentPartPr/>
                <p14:nvPr/>
              </p14:nvContentPartPr>
              <p14:xfrm>
                <a:off x="3134095" y="1867942"/>
                <a:ext cx="20880" cy="133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B44730-E4D7-3FEE-B0B2-717D9FB397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5095" y="1858942"/>
                  <a:ext cx="3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F05E798-093E-9C7C-BF44-5893E16D339B}"/>
                    </a:ext>
                  </a:extLst>
                </p14:cNvPr>
                <p14:cNvContentPartPr/>
                <p14:nvPr/>
              </p14:nvContentPartPr>
              <p14:xfrm>
                <a:off x="3097015" y="1860742"/>
                <a:ext cx="114840" cy="176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F05E798-093E-9C7C-BF44-5893E16D33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88015" y="1851742"/>
                  <a:ext cx="13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9D59F27-DB91-000D-E0E9-9435CA43EF17}"/>
                    </a:ext>
                  </a:extLst>
                </p14:cNvPr>
                <p14:cNvContentPartPr/>
                <p14:nvPr/>
              </p14:nvContentPartPr>
              <p14:xfrm>
                <a:off x="3323815" y="1827622"/>
                <a:ext cx="143640" cy="6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9D59F27-DB91-000D-E0E9-9435CA43EF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14815" y="1818622"/>
                  <a:ext cx="161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A98595-192B-BB26-ED33-FACD6392906C}"/>
                    </a:ext>
                  </a:extLst>
                </p14:cNvPr>
                <p14:cNvContentPartPr/>
                <p14:nvPr/>
              </p14:nvContentPartPr>
              <p14:xfrm>
                <a:off x="3334975" y="1865782"/>
                <a:ext cx="110880" cy="6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A98595-192B-BB26-ED33-FACD639290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26335" y="1856782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34F216-10B2-C0D0-A0AC-B582BE178CF3}"/>
                    </a:ext>
                  </a:extLst>
                </p14:cNvPr>
                <p14:cNvContentPartPr/>
                <p14:nvPr/>
              </p14:nvContentPartPr>
              <p14:xfrm>
                <a:off x="3580495" y="1791982"/>
                <a:ext cx="139320" cy="79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34F216-10B2-C0D0-A0AC-B582BE178C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71855" y="1782982"/>
                  <a:ext cx="156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ECC41AB-57F7-5006-9DC5-8865B8DA526C}"/>
                    </a:ext>
                  </a:extLst>
                </p14:cNvPr>
                <p14:cNvContentPartPr/>
                <p14:nvPr/>
              </p14:nvContentPartPr>
              <p14:xfrm>
                <a:off x="3781015" y="1776142"/>
                <a:ext cx="82080" cy="122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ECC41AB-57F7-5006-9DC5-8865B8DA52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72015" y="1767142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951AFC0-DFE4-D9A9-B900-FBE22A228376}"/>
                    </a:ext>
                  </a:extLst>
                </p14:cNvPr>
                <p14:cNvContentPartPr/>
                <p14:nvPr/>
              </p14:nvContentPartPr>
              <p14:xfrm>
                <a:off x="3787135" y="1733302"/>
                <a:ext cx="270000" cy="133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951AFC0-DFE4-D9A9-B900-FBE22A2283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78135" y="1724302"/>
                  <a:ext cx="28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62ED211-22BD-0987-0C18-31D0A696BAC2}"/>
                    </a:ext>
                  </a:extLst>
                </p14:cNvPr>
                <p14:cNvContentPartPr/>
                <p14:nvPr/>
              </p14:nvContentPartPr>
              <p14:xfrm>
                <a:off x="4289695" y="1748062"/>
                <a:ext cx="139320" cy="135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62ED211-22BD-0987-0C18-31D0A696BA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80695" y="1739422"/>
                  <a:ext cx="15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378E3A-FDF3-431E-9497-95669317A276}"/>
                    </a:ext>
                  </a:extLst>
                </p14:cNvPr>
                <p14:cNvContentPartPr/>
                <p14:nvPr/>
              </p14:nvContentPartPr>
              <p14:xfrm>
                <a:off x="4307335" y="1685782"/>
                <a:ext cx="156240" cy="166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378E3A-FDF3-431E-9497-95669317A27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98335" y="1676782"/>
                  <a:ext cx="17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AD1C62F-1092-4606-447F-337520498AE7}"/>
                    </a:ext>
                  </a:extLst>
                </p14:cNvPr>
                <p14:cNvContentPartPr/>
                <p14:nvPr/>
              </p14:nvContentPartPr>
              <p14:xfrm>
                <a:off x="4556815" y="1858582"/>
                <a:ext cx="24480" cy="93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AD1C62F-1092-4606-447F-337520498A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48175" y="1849582"/>
                  <a:ext cx="42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5CDB70-053E-E4C2-8CA2-B6CC3AF6F1A0}"/>
                    </a:ext>
                  </a:extLst>
                </p14:cNvPr>
                <p14:cNvContentPartPr/>
                <p14:nvPr/>
              </p14:nvContentPartPr>
              <p14:xfrm>
                <a:off x="4507855" y="1849582"/>
                <a:ext cx="133920" cy="146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5CDB70-053E-E4C2-8CA2-B6CC3AF6F1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99215" y="1840582"/>
                  <a:ext cx="151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AD85CAC-992D-FE69-A562-59E91223BBB6}"/>
                    </a:ext>
                  </a:extLst>
                </p14:cNvPr>
                <p14:cNvContentPartPr/>
                <p14:nvPr/>
              </p14:nvContentPartPr>
              <p14:xfrm>
                <a:off x="4736455" y="1783702"/>
                <a:ext cx="154800" cy="10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AD85CAC-992D-FE69-A562-59E91223BB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27815" y="1775062"/>
                  <a:ext cx="172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92E5640-0F47-3DCA-E03A-136E19F2B25A}"/>
                    </a:ext>
                  </a:extLst>
                </p14:cNvPr>
                <p14:cNvContentPartPr/>
                <p14:nvPr/>
              </p14:nvContentPartPr>
              <p14:xfrm>
                <a:off x="4753015" y="1830142"/>
                <a:ext cx="126360" cy="13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92E5640-0F47-3DCA-E03A-136E19F2B2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44015" y="1821502"/>
                  <a:ext cx="144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9C19EB-44D8-062E-8022-6F6FAA1FD2E0}"/>
                    </a:ext>
                  </a:extLst>
                </p14:cNvPr>
                <p14:cNvContentPartPr/>
                <p14:nvPr/>
              </p14:nvContentPartPr>
              <p14:xfrm>
                <a:off x="5004655" y="1685062"/>
                <a:ext cx="104760" cy="127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9C19EB-44D8-062E-8022-6F6FAA1FD2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96015" y="1676062"/>
                  <a:ext cx="12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239B409-8A9D-77B3-4701-0190E6215B76}"/>
                    </a:ext>
                  </a:extLst>
                </p14:cNvPr>
                <p14:cNvContentPartPr/>
                <p14:nvPr/>
              </p14:nvContentPartPr>
              <p14:xfrm>
                <a:off x="5088895" y="1748782"/>
                <a:ext cx="38160" cy="110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239B409-8A9D-77B3-4701-0190E6215B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80255" y="1739782"/>
                  <a:ext cx="55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FDD3560-A284-0B8E-66FE-444BDC5BE2D2}"/>
                    </a:ext>
                  </a:extLst>
                </p14:cNvPr>
                <p14:cNvContentPartPr/>
                <p14:nvPr/>
              </p14:nvContentPartPr>
              <p14:xfrm>
                <a:off x="5203735" y="1708462"/>
                <a:ext cx="132120" cy="136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FDD3560-A284-0B8E-66FE-444BDC5BE2D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94735" y="1699462"/>
                  <a:ext cx="14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104E2ED-5DDE-FF55-6196-287B2B370CD6}"/>
                    </a:ext>
                  </a:extLst>
                </p14:cNvPr>
                <p14:cNvContentPartPr/>
                <p14:nvPr/>
              </p14:nvContentPartPr>
              <p14:xfrm>
                <a:off x="4062895" y="2086462"/>
                <a:ext cx="102960" cy="160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104E2ED-5DDE-FF55-6196-287B2B370C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54255" y="2077462"/>
                  <a:ext cx="12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B5245FC-501B-CA9E-5231-E9172E579D91}"/>
                    </a:ext>
                  </a:extLst>
                </p14:cNvPr>
                <p14:cNvContentPartPr/>
                <p14:nvPr/>
              </p14:nvContentPartPr>
              <p14:xfrm>
                <a:off x="4219495" y="2223982"/>
                <a:ext cx="24120" cy="110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B5245FC-501B-CA9E-5231-E9172E579D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10495" y="2214982"/>
                  <a:ext cx="41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4192922-F9F6-BB20-F714-9D895A11674D}"/>
                    </a:ext>
                  </a:extLst>
                </p14:cNvPr>
                <p14:cNvContentPartPr/>
                <p14:nvPr/>
              </p14:nvContentPartPr>
              <p14:xfrm>
                <a:off x="4187455" y="2190142"/>
                <a:ext cx="126000" cy="168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4192922-F9F6-BB20-F714-9D895A1167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78815" y="2181142"/>
                  <a:ext cx="143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1791294-6035-5762-F4E5-8BE543F70034}"/>
                    </a:ext>
                  </a:extLst>
                </p14:cNvPr>
                <p14:cNvContentPartPr/>
                <p14:nvPr/>
              </p14:nvContentPartPr>
              <p14:xfrm>
                <a:off x="4012135" y="1963342"/>
                <a:ext cx="202320" cy="142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1791294-6035-5762-F4E5-8BE543F700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03135" y="1954702"/>
                  <a:ext cx="21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505EA73-233D-F206-8871-09BB310DC536}"/>
                    </a:ext>
                  </a:extLst>
                </p14:cNvPr>
                <p14:cNvContentPartPr/>
                <p14:nvPr/>
              </p14:nvContentPartPr>
              <p14:xfrm>
                <a:off x="4443055" y="2171062"/>
                <a:ext cx="126720" cy="100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505EA73-233D-F206-8871-09BB310DC53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34055" y="2162422"/>
                  <a:ext cx="144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DE49C94-743D-328E-5857-2D693E302F37}"/>
                    </a:ext>
                  </a:extLst>
                </p14:cNvPr>
                <p14:cNvContentPartPr/>
                <p14:nvPr/>
              </p14:nvContentPartPr>
              <p14:xfrm>
                <a:off x="4754095" y="2109862"/>
                <a:ext cx="8280" cy="136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DE49C94-743D-328E-5857-2D693E302F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45095" y="2100862"/>
                  <a:ext cx="2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3D80CE-7308-F70B-60DB-B77D0E82C8C1}"/>
                    </a:ext>
                  </a:extLst>
                </p14:cNvPr>
                <p14:cNvContentPartPr/>
                <p14:nvPr/>
              </p14:nvContentPartPr>
              <p14:xfrm>
                <a:off x="4872175" y="2100502"/>
                <a:ext cx="104040" cy="163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3D80CE-7308-F70B-60DB-B77D0E82C8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63175" y="2091862"/>
                  <a:ext cx="121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483F79-AA0B-DFEF-3787-4507E9078499}"/>
                    </a:ext>
                  </a:extLst>
                </p14:cNvPr>
                <p14:cNvContentPartPr/>
                <p14:nvPr/>
              </p14:nvContentPartPr>
              <p14:xfrm>
                <a:off x="4898455" y="2084662"/>
                <a:ext cx="93600" cy="13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483F79-AA0B-DFEF-3787-4507E90784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89815" y="2075662"/>
                  <a:ext cx="1112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B517821-EB33-FED4-FFA9-114212572AC0}"/>
              </a:ext>
            </a:extLst>
          </p:cNvPr>
          <p:cNvGrpSpPr/>
          <p:nvPr/>
        </p:nvGrpSpPr>
        <p:grpSpPr>
          <a:xfrm>
            <a:off x="205495" y="2587582"/>
            <a:ext cx="274320" cy="151200"/>
            <a:chOff x="205495" y="2587582"/>
            <a:chExt cx="27432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1106B48-3B8E-0FE2-0A3F-932ACA7AF11A}"/>
                    </a:ext>
                  </a:extLst>
                </p14:cNvPr>
                <p14:cNvContentPartPr/>
                <p14:nvPr/>
              </p14:nvContentPartPr>
              <p14:xfrm>
                <a:off x="205495" y="2642662"/>
                <a:ext cx="164520" cy="16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1106B48-3B8E-0FE2-0A3F-932ACA7AF1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6855" y="2634022"/>
                  <a:ext cx="182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9F1D470-695A-FD38-D92D-19CE8E7339AA}"/>
                    </a:ext>
                  </a:extLst>
                </p14:cNvPr>
                <p14:cNvContentPartPr/>
                <p14:nvPr/>
              </p14:nvContentPartPr>
              <p14:xfrm>
                <a:off x="208735" y="2587582"/>
                <a:ext cx="271080" cy="151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9F1D470-695A-FD38-D92D-19CE8E7339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9735" y="2578942"/>
                  <a:ext cx="2887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9756EE61-1FF7-5787-92B0-02A2E2A4147D}"/>
              </a:ext>
            </a:extLst>
          </p:cNvPr>
          <p:cNvGrpSpPr/>
          <p:nvPr/>
        </p:nvGrpSpPr>
        <p:grpSpPr>
          <a:xfrm>
            <a:off x="706975" y="2567062"/>
            <a:ext cx="1544400" cy="284760"/>
            <a:chOff x="706975" y="2567062"/>
            <a:chExt cx="154440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06754EF-C3FC-CE94-B8B9-2EA3CD2310AB}"/>
                    </a:ext>
                  </a:extLst>
                </p14:cNvPr>
                <p14:cNvContentPartPr/>
                <p14:nvPr/>
              </p14:nvContentPartPr>
              <p14:xfrm>
                <a:off x="706975" y="2606662"/>
                <a:ext cx="414360" cy="245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06754EF-C3FC-CE94-B8B9-2EA3CD2310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7975" y="2597662"/>
                  <a:ext cx="432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611AD8A-B508-3E0B-1652-0D3255F58105}"/>
                    </a:ext>
                  </a:extLst>
                </p14:cNvPr>
                <p14:cNvContentPartPr/>
                <p14:nvPr/>
              </p14:nvContentPartPr>
              <p14:xfrm>
                <a:off x="1193335" y="2607742"/>
                <a:ext cx="324000" cy="122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611AD8A-B508-3E0B-1652-0D3255F581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84335" y="2598742"/>
                  <a:ext cx="341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DE54883-C347-6F47-85BD-FF469DBD6B0F}"/>
                    </a:ext>
                  </a:extLst>
                </p14:cNvPr>
                <p14:cNvContentPartPr/>
                <p14:nvPr/>
              </p14:nvContentPartPr>
              <p14:xfrm>
                <a:off x="1520215" y="2567062"/>
                <a:ext cx="31680" cy="29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DE54883-C347-6F47-85BD-FF469DBD6B0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11575" y="2558062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114857-9390-2254-7DB1-063962DEF3CB}"/>
                    </a:ext>
                  </a:extLst>
                </p14:cNvPr>
                <p14:cNvContentPartPr/>
                <p14:nvPr/>
              </p14:nvContentPartPr>
              <p14:xfrm>
                <a:off x="1554775" y="2627182"/>
                <a:ext cx="88560" cy="102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114857-9390-2254-7DB1-063962DEF3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46135" y="2618542"/>
                  <a:ext cx="10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3DFEA21-96ED-CC6D-59D6-EA270DEB1EC9}"/>
                    </a:ext>
                  </a:extLst>
                </p14:cNvPr>
                <p14:cNvContentPartPr/>
                <p14:nvPr/>
              </p14:nvContentPartPr>
              <p14:xfrm>
                <a:off x="1673215" y="2635102"/>
                <a:ext cx="422640" cy="77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3DFEA21-96ED-CC6D-59D6-EA270DEB1E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4215" y="2626462"/>
                  <a:ext cx="44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43F095F-D9B6-E8B5-8231-7B921A0B3EA5}"/>
                    </a:ext>
                  </a:extLst>
                </p14:cNvPr>
                <p14:cNvContentPartPr/>
                <p14:nvPr/>
              </p14:nvContentPartPr>
              <p14:xfrm>
                <a:off x="2163175" y="2603782"/>
                <a:ext cx="88200" cy="88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43F095F-D9B6-E8B5-8231-7B921A0B3E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54175" y="2595142"/>
                  <a:ext cx="1058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E91FCB1A-9AA8-BD0C-04DE-02CC1CB93957}"/>
              </a:ext>
            </a:extLst>
          </p:cNvPr>
          <p:cNvGrpSpPr/>
          <p:nvPr/>
        </p:nvGrpSpPr>
        <p:grpSpPr>
          <a:xfrm>
            <a:off x="2511655" y="2477062"/>
            <a:ext cx="2410200" cy="291600"/>
            <a:chOff x="2511655" y="2477062"/>
            <a:chExt cx="241020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A319FBD-8D6B-1383-DDC7-2A49431E9651}"/>
                    </a:ext>
                  </a:extLst>
                </p14:cNvPr>
                <p14:cNvContentPartPr/>
                <p14:nvPr/>
              </p14:nvContentPartPr>
              <p14:xfrm>
                <a:off x="2511655" y="2504422"/>
                <a:ext cx="124200" cy="203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A319FBD-8D6B-1383-DDC7-2A49431E96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02655" y="2495782"/>
                  <a:ext cx="141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7C917AE-8556-B0DB-CC4E-6378DF58401D}"/>
                    </a:ext>
                  </a:extLst>
                </p14:cNvPr>
                <p14:cNvContentPartPr/>
                <p14:nvPr/>
              </p14:nvContentPartPr>
              <p14:xfrm>
                <a:off x="2641975" y="2519542"/>
                <a:ext cx="102600" cy="143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7C917AE-8556-B0DB-CC4E-6378DF58401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33335" y="2510542"/>
                  <a:ext cx="12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95ECFFF-4F64-6203-77B6-7302232D2A59}"/>
                    </a:ext>
                  </a:extLst>
                </p14:cNvPr>
                <p14:cNvContentPartPr/>
                <p14:nvPr/>
              </p14:nvContentPartPr>
              <p14:xfrm>
                <a:off x="2747455" y="2578942"/>
                <a:ext cx="202680" cy="64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95ECFFF-4F64-6203-77B6-7302232D2A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38455" y="2569942"/>
                  <a:ext cx="220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EA1977B-00F8-59EC-1508-0AE25E136D40}"/>
                    </a:ext>
                  </a:extLst>
                </p14:cNvPr>
                <p14:cNvContentPartPr/>
                <p14:nvPr/>
              </p14:nvContentPartPr>
              <p14:xfrm>
                <a:off x="3051295" y="2537902"/>
                <a:ext cx="144000" cy="92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EA1977B-00F8-59EC-1508-0AE25E136D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42655" y="2528902"/>
                  <a:ext cx="16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687990-B409-DDCD-6D96-433E84B89C10}"/>
                    </a:ext>
                  </a:extLst>
                </p14:cNvPr>
                <p14:cNvContentPartPr/>
                <p14:nvPr/>
              </p14:nvContentPartPr>
              <p14:xfrm>
                <a:off x="3179095" y="2565982"/>
                <a:ext cx="195480" cy="85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687990-B409-DDCD-6D96-433E84B89C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70455" y="2556982"/>
                  <a:ext cx="21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920E5F-1748-EAEB-BC9E-DC29CF067CBF}"/>
                    </a:ext>
                  </a:extLst>
                </p14:cNvPr>
                <p14:cNvContentPartPr/>
                <p14:nvPr/>
              </p14:nvContentPartPr>
              <p14:xfrm>
                <a:off x="3415975" y="2522422"/>
                <a:ext cx="129600" cy="71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920E5F-1748-EAEB-BC9E-DC29CF067C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07335" y="2513782"/>
                  <a:ext cx="14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7127C96-0474-6DE3-8F44-BBC758E0C9AF}"/>
                    </a:ext>
                  </a:extLst>
                </p14:cNvPr>
                <p14:cNvContentPartPr/>
                <p14:nvPr/>
              </p14:nvContentPartPr>
              <p14:xfrm>
                <a:off x="3619375" y="2558782"/>
                <a:ext cx="144360" cy="77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7127C96-0474-6DE3-8F44-BBC758E0C9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10735" y="2549782"/>
                  <a:ext cx="162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A2E2BFA-5741-66FF-659E-09808B047CDF}"/>
                    </a:ext>
                  </a:extLst>
                </p14:cNvPr>
                <p14:cNvContentPartPr/>
                <p14:nvPr/>
              </p14:nvContentPartPr>
              <p14:xfrm>
                <a:off x="3790735" y="2477062"/>
                <a:ext cx="83880" cy="133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A2E2BFA-5741-66FF-659E-09808B047C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81735" y="2468422"/>
                  <a:ext cx="10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5C6EBFB-9FF1-9CDC-EFF4-FA74F58F2CD1}"/>
                    </a:ext>
                  </a:extLst>
                </p14:cNvPr>
                <p14:cNvContentPartPr/>
                <p14:nvPr/>
              </p14:nvContentPartPr>
              <p14:xfrm>
                <a:off x="3944095" y="2555182"/>
                <a:ext cx="394200" cy="84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5C6EBFB-9FF1-9CDC-EFF4-FA74F58F2CD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35095" y="2546182"/>
                  <a:ext cx="41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8027AFA-08F7-F7F9-366D-273943E234A1}"/>
                    </a:ext>
                  </a:extLst>
                </p14:cNvPr>
                <p14:cNvContentPartPr/>
                <p14:nvPr/>
              </p14:nvContentPartPr>
              <p14:xfrm>
                <a:off x="4342615" y="2508742"/>
                <a:ext cx="15480" cy="29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8027AFA-08F7-F7F9-366D-273943E234A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33975" y="2499742"/>
                  <a:ext cx="33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66B3DB1-9B33-BA73-11BA-6EDF84EDF54A}"/>
                    </a:ext>
                  </a:extLst>
                </p14:cNvPr>
                <p14:cNvContentPartPr/>
                <p14:nvPr/>
              </p14:nvContentPartPr>
              <p14:xfrm>
                <a:off x="4402375" y="2496142"/>
                <a:ext cx="519480" cy="27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66B3DB1-9B33-BA73-11BA-6EDF84EDF5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93375" y="2487142"/>
                  <a:ext cx="5371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D8B05EB-59D2-9BD2-B707-F613E5B28605}"/>
              </a:ext>
            </a:extLst>
          </p:cNvPr>
          <p:cNvGrpSpPr/>
          <p:nvPr/>
        </p:nvGrpSpPr>
        <p:grpSpPr>
          <a:xfrm>
            <a:off x="5359615" y="2156302"/>
            <a:ext cx="2391480" cy="521640"/>
            <a:chOff x="5359615" y="2156302"/>
            <a:chExt cx="239148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6B50CE-E7D5-9B69-1F8E-3F7D356EDDFA}"/>
                    </a:ext>
                  </a:extLst>
                </p14:cNvPr>
                <p14:cNvContentPartPr/>
                <p14:nvPr/>
              </p14:nvContentPartPr>
              <p14:xfrm>
                <a:off x="5387335" y="2412982"/>
                <a:ext cx="104040" cy="190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6B50CE-E7D5-9B69-1F8E-3F7D356EDD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78335" y="2404342"/>
                  <a:ext cx="121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3946E62-5D78-8BA5-6C41-341059B8A7A5}"/>
                    </a:ext>
                  </a:extLst>
                </p14:cNvPr>
                <p14:cNvContentPartPr/>
                <p14:nvPr/>
              </p14:nvContentPartPr>
              <p14:xfrm>
                <a:off x="5545735" y="2557342"/>
                <a:ext cx="89640" cy="94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3946E62-5D78-8BA5-6C41-341059B8A7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36735" y="2548702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1C1BCE-61EA-3744-745F-6102B699E995}"/>
                    </a:ext>
                  </a:extLst>
                </p14:cNvPr>
                <p14:cNvContentPartPr/>
                <p14:nvPr/>
              </p14:nvContentPartPr>
              <p14:xfrm>
                <a:off x="5583175" y="2559142"/>
                <a:ext cx="78120" cy="108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1C1BCE-61EA-3744-745F-6102B699E9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74535" y="2550502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EADC0BD-B144-C967-4F29-A6FAC5978FFC}"/>
                    </a:ext>
                  </a:extLst>
                </p14:cNvPr>
                <p14:cNvContentPartPr/>
                <p14:nvPr/>
              </p14:nvContentPartPr>
              <p14:xfrm>
                <a:off x="5722495" y="2568862"/>
                <a:ext cx="24480" cy="96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EADC0BD-B144-C967-4F29-A6FAC5978F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13855" y="2560222"/>
                  <a:ext cx="4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641BA18-04A9-92CD-AF56-5E6E2A5816FB}"/>
                    </a:ext>
                  </a:extLst>
                </p14:cNvPr>
                <p14:cNvContentPartPr/>
                <p14:nvPr/>
              </p14:nvContentPartPr>
              <p14:xfrm>
                <a:off x="5692975" y="2559862"/>
                <a:ext cx="93960" cy="111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641BA18-04A9-92CD-AF56-5E6E2A5816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84335" y="2551222"/>
                  <a:ext cx="111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3D62335-015C-7E23-1A6F-10CFC42A6CA2}"/>
                    </a:ext>
                  </a:extLst>
                </p14:cNvPr>
                <p14:cNvContentPartPr/>
                <p14:nvPr/>
              </p14:nvContentPartPr>
              <p14:xfrm>
                <a:off x="5359615" y="2311822"/>
                <a:ext cx="142200" cy="118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3D62335-015C-7E23-1A6F-10CFC42A6CA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50975" y="2303182"/>
                  <a:ext cx="15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3844510-FF01-2B93-F9F3-7C2ADE253DE4}"/>
                    </a:ext>
                  </a:extLst>
                </p14:cNvPr>
                <p14:cNvContentPartPr/>
                <p14:nvPr/>
              </p14:nvContentPartPr>
              <p14:xfrm>
                <a:off x="5902135" y="2453302"/>
                <a:ext cx="231120" cy="12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3844510-FF01-2B93-F9F3-7C2ADE253D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93135" y="2444662"/>
                  <a:ext cx="24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7350868-EBA9-F988-72D2-6728B21FBE56}"/>
                    </a:ext>
                  </a:extLst>
                </p14:cNvPr>
                <p14:cNvContentPartPr/>
                <p14:nvPr/>
              </p14:nvContentPartPr>
              <p14:xfrm>
                <a:off x="5939935" y="2543662"/>
                <a:ext cx="161280" cy="1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7350868-EBA9-F988-72D2-6728B21FBE5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30935" y="2535022"/>
                  <a:ext cx="178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0BEA92A-D9F6-A1A9-683C-BD646C32CFCA}"/>
                    </a:ext>
                  </a:extLst>
                </p14:cNvPr>
                <p14:cNvContentPartPr/>
                <p14:nvPr/>
              </p14:nvContentPartPr>
              <p14:xfrm>
                <a:off x="6273655" y="2283022"/>
                <a:ext cx="77760" cy="394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0BEA92A-D9F6-A1A9-683C-BD646C32CF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64655" y="2274022"/>
                  <a:ext cx="954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08A139-8A36-E09B-0E80-EC079121580D}"/>
                    </a:ext>
                  </a:extLst>
                </p14:cNvPr>
                <p14:cNvContentPartPr/>
                <p14:nvPr/>
              </p14:nvContentPartPr>
              <p14:xfrm>
                <a:off x="6352495" y="2156302"/>
                <a:ext cx="1398600" cy="139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08A139-8A36-E09B-0E80-EC07912158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3855" y="2147662"/>
                  <a:ext cx="141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E67310F-97CB-4EF8-9207-37A038B5EADD}"/>
                    </a:ext>
                  </a:extLst>
                </p14:cNvPr>
                <p14:cNvContentPartPr/>
                <p14:nvPr/>
              </p14:nvContentPartPr>
              <p14:xfrm>
                <a:off x="6456175" y="2325142"/>
                <a:ext cx="103680" cy="214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E67310F-97CB-4EF8-9207-37A038B5EA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47175" y="2316502"/>
                  <a:ext cx="121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3DEB31B-F9B2-851C-6B18-C7BB64822403}"/>
                    </a:ext>
                  </a:extLst>
                </p14:cNvPr>
                <p14:cNvContentPartPr/>
                <p14:nvPr/>
              </p14:nvContentPartPr>
              <p14:xfrm>
                <a:off x="6578215" y="2458702"/>
                <a:ext cx="74880" cy="92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3DEB31B-F9B2-851C-6B18-C7BB6482240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69575" y="2449702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699C697-725C-5EBC-5AAF-526B39971CDE}"/>
                    </a:ext>
                  </a:extLst>
                </p14:cNvPr>
                <p14:cNvContentPartPr/>
                <p14:nvPr/>
              </p14:nvContentPartPr>
              <p14:xfrm>
                <a:off x="6614575" y="2452942"/>
                <a:ext cx="68400" cy="115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699C697-725C-5EBC-5AAF-526B39971C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05935" y="2443942"/>
                  <a:ext cx="86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3C1F1C0-13A7-3F2F-BD4E-688AE5E1A966}"/>
                    </a:ext>
                  </a:extLst>
                </p14:cNvPr>
                <p14:cNvContentPartPr/>
                <p14:nvPr/>
              </p14:nvContentPartPr>
              <p14:xfrm>
                <a:off x="6425935" y="2296702"/>
                <a:ext cx="230400" cy="72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3C1F1C0-13A7-3F2F-BD4E-688AE5E1A9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16935" y="2288062"/>
                  <a:ext cx="248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2659386-4D09-2B52-0E2A-BAC609FB76EF}"/>
                    </a:ext>
                  </a:extLst>
                </p14:cNvPr>
                <p14:cNvContentPartPr/>
                <p14:nvPr/>
              </p14:nvContentPartPr>
              <p14:xfrm>
                <a:off x="6703495" y="2289862"/>
                <a:ext cx="69840" cy="64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2659386-4D09-2B52-0E2A-BAC609FB76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94495" y="2280862"/>
                  <a:ext cx="87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9D6570C-4784-D360-8FE0-C4193B5D7A05}"/>
                    </a:ext>
                  </a:extLst>
                </p14:cNvPr>
                <p14:cNvContentPartPr/>
                <p14:nvPr/>
              </p14:nvContentPartPr>
              <p14:xfrm>
                <a:off x="6979615" y="2385982"/>
                <a:ext cx="11160" cy="149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9D6570C-4784-D360-8FE0-C4193B5D7A0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70615" y="2376982"/>
                  <a:ext cx="28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1CEA57F-29F0-86D9-607E-4D6BB71DED3F}"/>
                    </a:ext>
                  </a:extLst>
                </p14:cNvPr>
                <p14:cNvContentPartPr/>
                <p14:nvPr/>
              </p14:nvContentPartPr>
              <p14:xfrm>
                <a:off x="6947575" y="2456542"/>
                <a:ext cx="89280" cy="16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1CEA57F-29F0-86D9-607E-4D6BB71DED3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38575" y="2447902"/>
                  <a:ext cx="10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3EC6F8B-B89A-BB3B-BB6C-2A6E10521E0F}"/>
                    </a:ext>
                  </a:extLst>
                </p14:cNvPr>
                <p14:cNvContentPartPr/>
                <p14:nvPr/>
              </p14:nvContentPartPr>
              <p14:xfrm>
                <a:off x="7154935" y="2323342"/>
                <a:ext cx="92880" cy="170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3EC6F8B-B89A-BB3B-BB6C-2A6E10521E0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45935" y="2314702"/>
                  <a:ext cx="110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BCBC64-519B-9258-34CB-0322677EDDB8}"/>
                    </a:ext>
                  </a:extLst>
                </p14:cNvPr>
                <p14:cNvContentPartPr/>
                <p14:nvPr/>
              </p14:nvContentPartPr>
              <p14:xfrm>
                <a:off x="7295335" y="2430622"/>
                <a:ext cx="42120" cy="115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BCBC64-519B-9258-34CB-0322677EDD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86695" y="2421982"/>
                  <a:ext cx="59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33DC91C-9C34-3981-8E8A-4691FFB1B446}"/>
                    </a:ext>
                  </a:extLst>
                </p14:cNvPr>
                <p14:cNvContentPartPr/>
                <p14:nvPr/>
              </p14:nvContentPartPr>
              <p14:xfrm>
                <a:off x="7279135" y="2444302"/>
                <a:ext cx="116280" cy="111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33DC91C-9C34-3981-8E8A-4691FFB1B4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70495" y="2435302"/>
                  <a:ext cx="133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9154AE0-2189-9317-1031-60596FA4E89E}"/>
                    </a:ext>
                  </a:extLst>
                </p14:cNvPr>
                <p14:cNvContentPartPr/>
                <p14:nvPr/>
              </p14:nvContentPartPr>
              <p14:xfrm>
                <a:off x="7130455" y="2268622"/>
                <a:ext cx="165960" cy="83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9154AE0-2189-9317-1031-60596FA4E89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21455" y="2259622"/>
                  <a:ext cx="183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F4D42-C449-9BEB-542C-1C2C1FC5C7AC}"/>
                    </a:ext>
                  </a:extLst>
                </p14:cNvPr>
                <p14:cNvContentPartPr/>
                <p14:nvPr/>
              </p14:nvContentPartPr>
              <p14:xfrm>
                <a:off x="7331335" y="2248822"/>
                <a:ext cx="131040" cy="73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F4D42-C449-9BEB-542C-1C2C1FC5C7A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22695" y="2240182"/>
                  <a:ext cx="14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CC8DADE-3773-433D-7A58-BA69B31D976E}"/>
                    </a:ext>
                  </a:extLst>
                </p14:cNvPr>
                <p14:cNvContentPartPr/>
                <p14:nvPr/>
              </p14:nvContentPartPr>
              <p14:xfrm>
                <a:off x="6376975" y="2603422"/>
                <a:ext cx="346680" cy="26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CC8DADE-3773-433D-7A58-BA69B31D97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67975" y="2594782"/>
                  <a:ext cx="364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28D815A-FD5B-4962-401E-FAB0F2372858}"/>
                    </a:ext>
                  </a:extLst>
                </p14:cNvPr>
                <p14:cNvContentPartPr/>
                <p14:nvPr/>
              </p14:nvContentPartPr>
              <p14:xfrm>
                <a:off x="7101295" y="2618542"/>
                <a:ext cx="330120" cy="41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28D815A-FD5B-4962-401E-FAB0F237285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92295" y="2609902"/>
                  <a:ext cx="3477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09864A5-6B19-48D3-2E8F-8D094AE2B2AA}"/>
              </a:ext>
            </a:extLst>
          </p:cNvPr>
          <p:cNvGrpSpPr/>
          <p:nvPr/>
        </p:nvGrpSpPr>
        <p:grpSpPr>
          <a:xfrm>
            <a:off x="7770535" y="2038222"/>
            <a:ext cx="2152080" cy="679680"/>
            <a:chOff x="7770535" y="2038222"/>
            <a:chExt cx="215208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0006743-02DA-7C6A-80E2-47DAD7C662BD}"/>
                    </a:ext>
                  </a:extLst>
                </p14:cNvPr>
                <p14:cNvContentPartPr/>
                <p14:nvPr/>
              </p14:nvContentPartPr>
              <p14:xfrm>
                <a:off x="7783495" y="2576422"/>
                <a:ext cx="148320" cy="14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0006743-02DA-7C6A-80E2-47DAD7C662B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74495" y="2567422"/>
                  <a:ext cx="16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93D95B5-D6B0-F624-41B1-BB2495D61816}"/>
                    </a:ext>
                  </a:extLst>
                </p14:cNvPr>
                <p14:cNvContentPartPr/>
                <p14:nvPr/>
              </p14:nvContentPartPr>
              <p14:xfrm>
                <a:off x="7770535" y="2618182"/>
                <a:ext cx="141840" cy="27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93D95B5-D6B0-F624-41B1-BB2495D618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61535" y="2609182"/>
                  <a:ext cx="15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CBDF52-6A31-1494-8B3A-A5E87BFA946D}"/>
                    </a:ext>
                  </a:extLst>
                </p14:cNvPr>
                <p14:cNvContentPartPr/>
                <p14:nvPr/>
              </p14:nvContentPartPr>
              <p14:xfrm>
                <a:off x="8083735" y="2174302"/>
                <a:ext cx="163800" cy="543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CBDF52-6A31-1494-8B3A-A5E87BFA946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75095" y="2165662"/>
                  <a:ext cx="1814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584675-040C-8D86-E323-A0F96AF8A42B}"/>
                    </a:ext>
                  </a:extLst>
                </p14:cNvPr>
                <p14:cNvContentPartPr/>
                <p14:nvPr/>
              </p14:nvContentPartPr>
              <p14:xfrm>
                <a:off x="8339695" y="2038222"/>
                <a:ext cx="1582920" cy="142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584675-040C-8D86-E323-A0F96AF8A4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31055" y="2029222"/>
                  <a:ext cx="16005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3D73F9DC-E99F-9041-825D-1987BED66DE5}"/>
              </a:ext>
            </a:extLst>
          </p:cNvPr>
          <p:cNvGrpSpPr/>
          <p:nvPr/>
        </p:nvGrpSpPr>
        <p:grpSpPr>
          <a:xfrm>
            <a:off x="8329615" y="2279062"/>
            <a:ext cx="404640" cy="246240"/>
            <a:chOff x="8329615" y="2279062"/>
            <a:chExt cx="40464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F80E0E1-AE22-76AB-05B0-A8D0ABA7E07D}"/>
                    </a:ext>
                  </a:extLst>
                </p14:cNvPr>
                <p14:cNvContentPartPr/>
                <p14:nvPr/>
              </p14:nvContentPartPr>
              <p14:xfrm>
                <a:off x="8342215" y="2315062"/>
                <a:ext cx="65520" cy="111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F80E0E1-AE22-76AB-05B0-A8D0ABA7E07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33215" y="2306422"/>
                  <a:ext cx="8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B531921-CC9A-50D0-ABD1-59D048CD1ED1}"/>
                    </a:ext>
                  </a:extLst>
                </p14:cNvPr>
                <p14:cNvContentPartPr/>
                <p14:nvPr/>
              </p14:nvContentPartPr>
              <p14:xfrm>
                <a:off x="8501335" y="2279062"/>
                <a:ext cx="66960" cy="144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B531921-CC9A-50D0-ABD1-59D048CD1E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92695" y="2270062"/>
                  <a:ext cx="84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ADCF09A-85B4-80EB-7AAE-246A4F7B2852}"/>
                    </a:ext>
                  </a:extLst>
                </p14:cNvPr>
                <p14:cNvContentPartPr/>
                <p14:nvPr/>
              </p14:nvContentPartPr>
              <p14:xfrm>
                <a:off x="8628055" y="2284102"/>
                <a:ext cx="70920" cy="110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ADCF09A-85B4-80EB-7AAE-246A4F7B28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19055" y="2275462"/>
                  <a:ext cx="88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46654EF-B49E-5EC7-821B-4AC6C7FC73C3}"/>
                    </a:ext>
                  </a:extLst>
                </p14:cNvPr>
                <p14:cNvContentPartPr/>
                <p14:nvPr/>
              </p14:nvContentPartPr>
              <p14:xfrm>
                <a:off x="8329615" y="2482822"/>
                <a:ext cx="404640" cy="42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46654EF-B49E-5EC7-821B-4AC6C7FC73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20615" y="2474182"/>
                  <a:ext cx="422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CB2CD32D-A0C6-C286-4A69-9646CAFDF8E8}"/>
              </a:ext>
            </a:extLst>
          </p:cNvPr>
          <p:cNvGrpSpPr/>
          <p:nvPr/>
        </p:nvGrpSpPr>
        <p:grpSpPr>
          <a:xfrm>
            <a:off x="8337535" y="2585422"/>
            <a:ext cx="374400" cy="136080"/>
            <a:chOff x="8337535" y="2585422"/>
            <a:chExt cx="3744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094FEC-1D55-EF2E-4624-3C4B02FB148C}"/>
                    </a:ext>
                  </a:extLst>
                </p14:cNvPr>
                <p14:cNvContentPartPr/>
                <p14:nvPr/>
              </p14:nvContentPartPr>
              <p14:xfrm>
                <a:off x="8337535" y="2603782"/>
                <a:ext cx="108360" cy="117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094FEC-1D55-EF2E-4624-3C4B02FB14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28535" y="2595142"/>
                  <a:ext cx="126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DB2F88F-56FB-B872-5547-071624A47187}"/>
                    </a:ext>
                  </a:extLst>
                </p14:cNvPr>
                <p14:cNvContentPartPr/>
                <p14:nvPr/>
              </p14:nvContentPartPr>
              <p14:xfrm>
                <a:off x="8498815" y="2608462"/>
                <a:ext cx="57240" cy="72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DB2F88F-56FB-B872-5547-071624A471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89815" y="2599822"/>
                  <a:ext cx="74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40C57D-F7C5-4FC8-3BB7-19E5769D94C5}"/>
                    </a:ext>
                  </a:extLst>
                </p14:cNvPr>
                <p14:cNvContentPartPr/>
                <p14:nvPr/>
              </p14:nvContentPartPr>
              <p14:xfrm>
                <a:off x="8606095" y="2585422"/>
                <a:ext cx="105840" cy="113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40C57D-F7C5-4FC8-3BB7-19E5769D94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7455" y="2576422"/>
                  <a:ext cx="1234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312E2239-3719-CE86-4A37-E6D251E51E86}"/>
              </a:ext>
            </a:extLst>
          </p:cNvPr>
          <p:cNvGrpSpPr/>
          <p:nvPr/>
        </p:nvGrpSpPr>
        <p:grpSpPr>
          <a:xfrm>
            <a:off x="9001735" y="2209942"/>
            <a:ext cx="636840" cy="477360"/>
            <a:chOff x="9001735" y="2209942"/>
            <a:chExt cx="63684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DB2026-A335-2DFC-225A-4B75090914D5}"/>
                    </a:ext>
                  </a:extLst>
                </p14:cNvPr>
                <p14:cNvContentPartPr/>
                <p14:nvPr/>
              </p14:nvContentPartPr>
              <p14:xfrm>
                <a:off x="9044575" y="2408662"/>
                <a:ext cx="13320" cy="149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DB2026-A335-2DFC-225A-4B75090914D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35575" y="2399662"/>
                  <a:ext cx="3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FE71334-505D-DE02-EB6F-2837FF393EF2}"/>
                    </a:ext>
                  </a:extLst>
                </p14:cNvPr>
                <p14:cNvContentPartPr/>
                <p14:nvPr/>
              </p14:nvContentPartPr>
              <p14:xfrm>
                <a:off x="9001735" y="2475262"/>
                <a:ext cx="95400" cy="19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FE71334-505D-DE02-EB6F-2837FF393E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92735" y="2466262"/>
                  <a:ext cx="113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5B4213E-075F-E0FE-970C-DDB6C5FABA0C}"/>
                    </a:ext>
                  </a:extLst>
                </p14:cNvPr>
                <p14:cNvContentPartPr/>
                <p14:nvPr/>
              </p14:nvContentPartPr>
              <p14:xfrm>
                <a:off x="9241135" y="2278702"/>
                <a:ext cx="81360" cy="91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5B4213E-075F-E0FE-970C-DDB6C5FABA0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32135" y="2269702"/>
                  <a:ext cx="9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430B531-E9BC-02C0-3679-019C89177F42}"/>
                    </a:ext>
                  </a:extLst>
                </p14:cNvPr>
                <p14:cNvContentPartPr/>
                <p14:nvPr/>
              </p14:nvContentPartPr>
              <p14:xfrm>
                <a:off x="9375055" y="2258542"/>
                <a:ext cx="69120" cy="105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430B531-E9BC-02C0-3679-019C89177F4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66415" y="2249902"/>
                  <a:ext cx="86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A23F3E3-60D7-259F-2E4C-39FFB1A50FE9}"/>
                    </a:ext>
                  </a:extLst>
                </p14:cNvPr>
                <p14:cNvContentPartPr/>
                <p14:nvPr/>
              </p14:nvContentPartPr>
              <p14:xfrm>
                <a:off x="9492415" y="2249902"/>
                <a:ext cx="93240" cy="93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A23F3E3-60D7-259F-2E4C-39FFB1A50F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83415" y="2241262"/>
                  <a:ext cx="110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7864904-7DA6-FA59-9B78-A063F80E59B6}"/>
                    </a:ext>
                  </a:extLst>
                </p14:cNvPr>
                <p14:cNvContentPartPr/>
                <p14:nvPr/>
              </p14:nvContentPartPr>
              <p14:xfrm>
                <a:off x="9507175" y="2209942"/>
                <a:ext cx="131400" cy="12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7864904-7DA6-FA59-9B78-A063F80E59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98535" y="2200942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19C7990-3A6F-E50F-4323-8B01A085466E}"/>
                    </a:ext>
                  </a:extLst>
                </p14:cNvPr>
                <p14:cNvContentPartPr/>
                <p14:nvPr/>
              </p14:nvContentPartPr>
              <p14:xfrm>
                <a:off x="9256615" y="2406502"/>
                <a:ext cx="320760" cy="46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19C7990-3A6F-E50F-4323-8B01A08546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47615" y="2397502"/>
                  <a:ext cx="338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DBCAB21-77A3-8E02-96F1-CF8344A0B712}"/>
                    </a:ext>
                  </a:extLst>
                </p14:cNvPr>
                <p14:cNvContentPartPr/>
                <p14:nvPr/>
              </p14:nvContentPartPr>
              <p14:xfrm>
                <a:off x="9245095" y="2563462"/>
                <a:ext cx="93600" cy="123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DBCAB21-77A3-8E02-96F1-CF8344A0B7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36455" y="2554822"/>
                  <a:ext cx="111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391BC0-F3A6-6C92-FA16-F9BD63154125}"/>
                    </a:ext>
                  </a:extLst>
                </p14:cNvPr>
                <p14:cNvContentPartPr/>
                <p14:nvPr/>
              </p14:nvContentPartPr>
              <p14:xfrm>
                <a:off x="9409255" y="2567422"/>
                <a:ext cx="48960" cy="106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391BC0-F3A6-6C92-FA16-F9BD631541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00255" y="2558782"/>
                  <a:ext cx="66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90602D2-9B26-7433-963F-0601CD646D3A}"/>
                    </a:ext>
                  </a:extLst>
                </p14:cNvPr>
                <p14:cNvContentPartPr/>
                <p14:nvPr/>
              </p14:nvContentPartPr>
              <p14:xfrm>
                <a:off x="9416455" y="2544382"/>
                <a:ext cx="182880" cy="106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90602D2-9B26-7433-963F-0601CD646D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07815" y="2535382"/>
                  <a:ext cx="200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47E17C8-E39C-2D8D-FD27-834601E09701}"/>
              </a:ext>
            </a:extLst>
          </p:cNvPr>
          <p:cNvGrpSpPr/>
          <p:nvPr/>
        </p:nvGrpSpPr>
        <p:grpSpPr>
          <a:xfrm>
            <a:off x="9975895" y="2276182"/>
            <a:ext cx="845640" cy="269640"/>
            <a:chOff x="9975895" y="2276182"/>
            <a:chExt cx="8456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B9A2059-26C3-E839-111E-65603AB2CCDB}"/>
                    </a:ext>
                  </a:extLst>
                </p14:cNvPr>
                <p14:cNvContentPartPr/>
                <p14:nvPr/>
              </p14:nvContentPartPr>
              <p14:xfrm>
                <a:off x="9976975" y="2352862"/>
                <a:ext cx="167760" cy="71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B9A2059-26C3-E839-111E-65603AB2CCD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67975" y="2344222"/>
                  <a:ext cx="18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58C7CE8-7419-34ED-A46E-F883E83BE7F1}"/>
                    </a:ext>
                  </a:extLst>
                </p14:cNvPr>
                <p14:cNvContentPartPr/>
                <p14:nvPr/>
              </p14:nvContentPartPr>
              <p14:xfrm>
                <a:off x="9975895" y="2447182"/>
                <a:ext cx="190800" cy="79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58C7CE8-7419-34ED-A46E-F883E83BE7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66895" y="2438542"/>
                  <a:ext cx="208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57EE4A2-5593-C0FF-9615-F18CFF5E344D}"/>
                    </a:ext>
                  </a:extLst>
                </p14:cNvPr>
                <p14:cNvContentPartPr/>
                <p14:nvPr/>
              </p14:nvContentPartPr>
              <p14:xfrm>
                <a:off x="10319695" y="2304622"/>
                <a:ext cx="129960" cy="229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57EE4A2-5593-C0FF-9615-F18CFF5E344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11055" y="2295982"/>
                  <a:ext cx="147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8FFB391-97FB-45CE-0072-8A7DE5838F6C}"/>
                    </a:ext>
                  </a:extLst>
                </p14:cNvPr>
                <p14:cNvContentPartPr/>
                <p14:nvPr/>
              </p14:nvContentPartPr>
              <p14:xfrm>
                <a:off x="10482055" y="2456182"/>
                <a:ext cx="31680" cy="89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8FFB391-97FB-45CE-0072-8A7DE5838F6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73055" y="2447182"/>
                  <a:ext cx="4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4777E6C-692A-8087-B0D6-B25CFE27683F}"/>
                    </a:ext>
                  </a:extLst>
                </p14:cNvPr>
                <p14:cNvContentPartPr/>
                <p14:nvPr/>
              </p14:nvContentPartPr>
              <p14:xfrm>
                <a:off x="10558375" y="2276182"/>
                <a:ext cx="163080" cy="220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4777E6C-692A-8087-B0D6-B25CFE2768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49735" y="2267542"/>
                  <a:ext cx="180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630F634-DF49-116A-77A8-E8186DBF8446}"/>
                    </a:ext>
                  </a:extLst>
                </p14:cNvPr>
                <p14:cNvContentPartPr/>
                <p14:nvPr/>
              </p14:nvContentPartPr>
              <p14:xfrm>
                <a:off x="10743055" y="2291302"/>
                <a:ext cx="78480" cy="162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630F634-DF49-116A-77A8-E8186DBF844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34055" y="2282302"/>
                  <a:ext cx="961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1D7D9A09-6305-B5E0-88AE-4385B93FD547}"/>
              </a:ext>
            </a:extLst>
          </p:cNvPr>
          <p:cNvGrpSpPr/>
          <p:nvPr/>
        </p:nvGrpSpPr>
        <p:grpSpPr>
          <a:xfrm>
            <a:off x="162295" y="3735982"/>
            <a:ext cx="1594440" cy="298440"/>
            <a:chOff x="162295" y="3735982"/>
            <a:chExt cx="15944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A43C33F-A004-8DF1-24EA-530BB1E4603A}"/>
                    </a:ext>
                  </a:extLst>
                </p14:cNvPr>
                <p14:cNvContentPartPr/>
                <p14:nvPr/>
              </p14:nvContentPartPr>
              <p14:xfrm>
                <a:off x="259135" y="3809782"/>
                <a:ext cx="30960" cy="2246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A43C33F-A004-8DF1-24EA-530BB1E4603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0495" y="3801142"/>
                  <a:ext cx="48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1B1AC58-975D-3923-92B7-E6C5F97C2265}"/>
                    </a:ext>
                  </a:extLst>
                </p14:cNvPr>
                <p14:cNvContentPartPr/>
                <p14:nvPr/>
              </p14:nvContentPartPr>
              <p14:xfrm>
                <a:off x="162295" y="3789622"/>
                <a:ext cx="201600" cy="55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1B1AC58-975D-3923-92B7-E6C5F97C22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3295" y="3780982"/>
                  <a:ext cx="219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1329EE8-5CA3-5EA9-2CC7-7286FCAE19EA}"/>
                    </a:ext>
                  </a:extLst>
                </p14:cNvPr>
                <p14:cNvContentPartPr/>
                <p14:nvPr/>
              </p14:nvContentPartPr>
              <p14:xfrm>
                <a:off x="388735" y="3906982"/>
                <a:ext cx="89280" cy="82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1329EE8-5CA3-5EA9-2CC7-7286FCAE19E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9735" y="3898342"/>
                  <a:ext cx="106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68781F5-6440-FC42-EA07-A141A1893456}"/>
                    </a:ext>
                  </a:extLst>
                </p14:cNvPr>
                <p14:cNvContentPartPr/>
                <p14:nvPr/>
              </p14:nvContentPartPr>
              <p14:xfrm>
                <a:off x="504295" y="3918862"/>
                <a:ext cx="93600" cy="106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68781F5-6440-FC42-EA07-A141A189345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95295" y="3909862"/>
                  <a:ext cx="11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D4332EC-F775-E1E8-3633-0B6B939CEAAF}"/>
                    </a:ext>
                  </a:extLst>
                </p14:cNvPr>
                <p14:cNvContentPartPr/>
                <p14:nvPr/>
              </p14:nvContentPartPr>
              <p14:xfrm>
                <a:off x="619135" y="3807262"/>
                <a:ext cx="72000" cy="181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D4332EC-F775-E1E8-3633-0B6B939CEAA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0135" y="3798622"/>
                  <a:ext cx="89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6DC6787-43CF-E133-48D3-98AAEA1A5F2A}"/>
                    </a:ext>
                  </a:extLst>
                </p14:cNvPr>
                <p14:cNvContentPartPr/>
                <p14:nvPr/>
              </p14:nvContentPartPr>
              <p14:xfrm>
                <a:off x="750175" y="3913462"/>
                <a:ext cx="76680" cy="84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6DC6787-43CF-E133-48D3-98AAEA1A5F2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1535" y="3904822"/>
                  <a:ext cx="94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7CAE8C7-2A02-B7E1-4E4E-81885871CEE5}"/>
                    </a:ext>
                  </a:extLst>
                </p14:cNvPr>
                <p14:cNvContentPartPr/>
                <p14:nvPr/>
              </p14:nvContentPartPr>
              <p14:xfrm>
                <a:off x="858535" y="3806902"/>
                <a:ext cx="59040" cy="170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7CAE8C7-2A02-B7E1-4E4E-81885871CE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9535" y="3797902"/>
                  <a:ext cx="76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873C4E8-C3C9-C0C0-68FF-BCE85947624A}"/>
                    </a:ext>
                  </a:extLst>
                </p14:cNvPr>
                <p14:cNvContentPartPr/>
                <p14:nvPr/>
              </p14:nvContentPartPr>
              <p14:xfrm>
                <a:off x="971935" y="3802222"/>
                <a:ext cx="294120" cy="189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873C4E8-C3C9-C0C0-68FF-BCE85947624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2935" y="3793582"/>
                  <a:ext cx="31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96323C4-A44C-A696-51F5-4606E0DEA366}"/>
                    </a:ext>
                  </a:extLst>
                </p14:cNvPr>
                <p14:cNvContentPartPr/>
                <p14:nvPr/>
              </p14:nvContentPartPr>
              <p14:xfrm>
                <a:off x="1271815" y="3824542"/>
                <a:ext cx="9000" cy="30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96323C4-A44C-A696-51F5-4606E0DEA36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62815" y="3815542"/>
                  <a:ext cx="2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847F419-BF94-3A10-3B0C-4D15011DCE24}"/>
                    </a:ext>
                  </a:extLst>
                </p14:cNvPr>
                <p14:cNvContentPartPr/>
                <p14:nvPr/>
              </p14:nvContentPartPr>
              <p14:xfrm>
                <a:off x="1317535" y="3851182"/>
                <a:ext cx="65160" cy="95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847F419-BF94-3A10-3B0C-4D15011DCE2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08535" y="3842542"/>
                  <a:ext cx="82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20233D5-B1ED-1B20-70BE-DE2BB79EF57F}"/>
                    </a:ext>
                  </a:extLst>
                </p14:cNvPr>
                <p14:cNvContentPartPr/>
                <p14:nvPr/>
              </p14:nvContentPartPr>
              <p14:xfrm>
                <a:off x="1464415" y="3737062"/>
                <a:ext cx="133920" cy="214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20233D5-B1ED-1B20-70BE-DE2BB79EF57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55415" y="3728062"/>
                  <a:ext cx="151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6B2FBA8-654E-3BE7-DE3C-2B1127035599}"/>
                    </a:ext>
                  </a:extLst>
                </p14:cNvPr>
                <p14:cNvContentPartPr/>
                <p14:nvPr/>
              </p14:nvContentPartPr>
              <p14:xfrm>
                <a:off x="1599415" y="3735982"/>
                <a:ext cx="12240" cy="2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6B2FBA8-654E-3BE7-DE3C-2B112703559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590415" y="3727342"/>
                  <a:ext cx="29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092EB57-4D12-399E-568C-8112A1179A40}"/>
                    </a:ext>
                  </a:extLst>
                </p14:cNvPr>
                <p14:cNvContentPartPr/>
                <p14:nvPr/>
              </p14:nvContentPartPr>
              <p14:xfrm>
                <a:off x="1662055" y="3840382"/>
                <a:ext cx="94680" cy="99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092EB57-4D12-399E-568C-8112A1179A4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653055" y="3831742"/>
                  <a:ext cx="1123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9630003-84F6-6E4D-FECE-A906C45CACFB}"/>
                  </a:ext>
                </a:extLst>
              </p14:cNvPr>
              <p14:cNvContentPartPr/>
              <p14:nvPr/>
            </p14:nvContentPartPr>
            <p14:xfrm>
              <a:off x="1979575" y="3862702"/>
              <a:ext cx="10080" cy="39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9630003-84F6-6E4D-FECE-A906C45CACF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970935" y="3853702"/>
                <a:ext cx="27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2ADBAAA1-E316-7A7A-D241-0FC96107C15E}"/>
                  </a:ext>
                </a:extLst>
              </p14:cNvPr>
              <p14:cNvContentPartPr/>
              <p14:nvPr/>
            </p14:nvContentPartPr>
            <p14:xfrm>
              <a:off x="1974895" y="3953782"/>
              <a:ext cx="24480" cy="266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2ADBAAA1-E316-7A7A-D241-0FC96107C15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966255" y="3945142"/>
                <a:ext cx="421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D39A65F-B62C-CDB9-5215-8FF6F4695A9F}"/>
              </a:ext>
            </a:extLst>
          </p:cNvPr>
          <p:cNvGrpSpPr/>
          <p:nvPr/>
        </p:nvGrpSpPr>
        <p:grpSpPr>
          <a:xfrm>
            <a:off x="2289535" y="3146302"/>
            <a:ext cx="4178880" cy="1284840"/>
            <a:chOff x="2289535" y="3146302"/>
            <a:chExt cx="4178880" cy="12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C92947D-D567-7407-529B-EB77867B178E}"/>
                    </a:ext>
                  </a:extLst>
                </p14:cNvPr>
                <p14:cNvContentPartPr/>
                <p14:nvPr/>
              </p14:nvContentPartPr>
              <p14:xfrm>
                <a:off x="2499775" y="3146302"/>
                <a:ext cx="115200" cy="179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C92947D-D567-7407-529B-EB77867B17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90775" y="3137662"/>
                  <a:ext cx="13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D53BF58-E697-12F9-AC05-E70C88FA5EB1}"/>
                    </a:ext>
                  </a:extLst>
                </p14:cNvPr>
                <p14:cNvContentPartPr/>
                <p14:nvPr/>
              </p14:nvContentPartPr>
              <p14:xfrm>
                <a:off x="2516695" y="3254662"/>
                <a:ext cx="222120" cy="150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D53BF58-E697-12F9-AC05-E70C88FA5EB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08055" y="3246022"/>
                  <a:ext cx="239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68EFC62-AF09-E13D-87B4-6EB78C5233CC}"/>
                    </a:ext>
                  </a:extLst>
                </p14:cNvPr>
                <p14:cNvContentPartPr/>
                <p14:nvPr/>
              </p14:nvContentPartPr>
              <p14:xfrm>
                <a:off x="2908375" y="3247462"/>
                <a:ext cx="193320" cy="9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68EFC62-AF09-E13D-87B4-6EB78C5233C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99375" y="3238822"/>
                  <a:ext cx="21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30958EE-FF78-E20D-3830-16F5352110B4}"/>
                    </a:ext>
                  </a:extLst>
                </p14:cNvPr>
                <p14:cNvContentPartPr/>
                <p14:nvPr/>
              </p14:nvContentPartPr>
              <p14:xfrm>
                <a:off x="2928895" y="3292462"/>
                <a:ext cx="158400" cy="18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30958EE-FF78-E20D-3830-16F5352110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20255" y="3283462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C95F130-EB28-B3BD-EC11-98F1C2E32EA5}"/>
                    </a:ext>
                  </a:extLst>
                </p14:cNvPr>
                <p14:cNvContentPartPr/>
                <p14:nvPr/>
              </p14:nvContentPartPr>
              <p14:xfrm>
                <a:off x="3178735" y="3186982"/>
                <a:ext cx="317520" cy="272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C95F130-EB28-B3BD-EC11-98F1C2E32EA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69735" y="3178342"/>
                  <a:ext cx="335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119DDBE-BDCD-E90F-B8B3-D0AA7E8A74F8}"/>
                    </a:ext>
                  </a:extLst>
                </p14:cNvPr>
                <p14:cNvContentPartPr/>
                <p14:nvPr/>
              </p14:nvContentPartPr>
              <p14:xfrm>
                <a:off x="3510655" y="3275902"/>
                <a:ext cx="66240" cy="137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119DDBE-BDCD-E90F-B8B3-D0AA7E8A74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01655" y="3266902"/>
                  <a:ext cx="83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2C4079C-0139-0D17-EA60-C2C16FFCADD4}"/>
                    </a:ext>
                  </a:extLst>
                </p14:cNvPr>
                <p14:cNvContentPartPr/>
                <p14:nvPr/>
              </p14:nvContentPartPr>
              <p14:xfrm>
                <a:off x="3536215" y="3273022"/>
                <a:ext cx="64440" cy="174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2C4079C-0139-0D17-EA60-C2C16FFCADD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527575" y="3264382"/>
                  <a:ext cx="82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C36EAF2-BDE2-EE90-5E05-007CF808BA29}"/>
                    </a:ext>
                  </a:extLst>
                </p14:cNvPr>
                <p14:cNvContentPartPr/>
                <p14:nvPr/>
              </p14:nvContentPartPr>
              <p14:xfrm>
                <a:off x="3720895" y="3254302"/>
                <a:ext cx="115920" cy="51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C36EAF2-BDE2-EE90-5E05-007CF808BA2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712255" y="3245302"/>
                  <a:ext cx="133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233B561-E83F-7C78-79B1-C26C9423996E}"/>
                    </a:ext>
                  </a:extLst>
                </p14:cNvPr>
                <p14:cNvContentPartPr/>
                <p14:nvPr/>
              </p14:nvContentPartPr>
              <p14:xfrm>
                <a:off x="3861295" y="3219742"/>
                <a:ext cx="328320" cy="280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233B561-E83F-7C78-79B1-C26C9423996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52295" y="3210742"/>
                  <a:ext cx="345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7A802DD-121F-6E87-060C-F2D6AFB8C437}"/>
                    </a:ext>
                  </a:extLst>
                </p14:cNvPr>
                <p14:cNvContentPartPr/>
                <p14:nvPr/>
              </p14:nvContentPartPr>
              <p14:xfrm>
                <a:off x="2953735" y="3209302"/>
                <a:ext cx="57240" cy="62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7A802DD-121F-6E87-060C-F2D6AFB8C43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944735" y="3200662"/>
                  <a:ext cx="74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E1A0054-9552-D587-8520-A3E7328CA1AF}"/>
                    </a:ext>
                  </a:extLst>
                </p14:cNvPr>
                <p14:cNvContentPartPr/>
                <p14:nvPr/>
              </p14:nvContentPartPr>
              <p14:xfrm>
                <a:off x="2970655" y="3311902"/>
                <a:ext cx="57600" cy="55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E1A0054-9552-D587-8520-A3E7328CA1A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61655" y="3302902"/>
                  <a:ext cx="75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21408C9-6244-804E-11E6-A9CE5EC491DE}"/>
                    </a:ext>
                  </a:extLst>
                </p14:cNvPr>
                <p14:cNvContentPartPr/>
                <p14:nvPr/>
              </p14:nvContentPartPr>
              <p14:xfrm>
                <a:off x="3732415" y="3176542"/>
                <a:ext cx="76680" cy="252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21408C9-6244-804E-11E6-A9CE5EC491D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23415" y="3167542"/>
                  <a:ext cx="94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ED3500-372B-07C5-758D-FAFFA47468ED}"/>
                    </a:ext>
                  </a:extLst>
                </p14:cNvPr>
                <p14:cNvContentPartPr/>
                <p14:nvPr/>
              </p14:nvContentPartPr>
              <p14:xfrm>
                <a:off x="4297975" y="3318742"/>
                <a:ext cx="50040" cy="162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ED3500-372B-07C5-758D-FAFFA47468E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288975" y="3309742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8FA785C-A553-DA75-3C5D-6055ABB092C7}"/>
                    </a:ext>
                  </a:extLst>
                </p14:cNvPr>
                <p14:cNvContentPartPr/>
                <p14:nvPr/>
              </p14:nvContentPartPr>
              <p14:xfrm>
                <a:off x="4256215" y="3303982"/>
                <a:ext cx="165240" cy="191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8FA785C-A553-DA75-3C5D-6055ABB092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47215" y="3295342"/>
                  <a:ext cx="182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E4F0465-3A09-AA82-612B-E54B0A773706}"/>
                    </a:ext>
                  </a:extLst>
                </p14:cNvPr>
                <p14:cNvContentPartPr/>
                <p14:nvPr/>
              </p14:nvContentPartPr>
              <p14:xfrm>
                <a:off x="2337415" y="3825262"/>
                <a:ext cx="106920" cy="231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E4F0465-3A09-AA82-612B-E54B0A7737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28775" y="3816262"/>
                  <a:ext cx="124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FA77B7C-45E2-D46E-A334-369B9E1CCE01}"/>
                    </a:ext>
                  </a:extLst>
                </p14:cNvPr>
                <p14:cNvContentPartPr/>
                <p14:nvPr/>
              </p14:nvContentPartPr>
              <p14:xfrm>
                <a:off x="2289535" y="3940462"/>
                <a:ext cx="167040" cy="5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FA77B7C-45E2-D46E-A334-369B9E1CCE0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80895" y="3931462"/>
                  <a:ext cx="184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926FB8C-F270-1482-49E0-507FAD0D98DD}"/>
                    </a:ext>
                  </a:extLst>
                </p14:cNvPr>
                <p14:cNvContentPartPr/>
                <p14:nvPr/>
              </p14:nvContentPartPr>
              <p14:xfrm>
                <a:off x="2492215" y="3936862"/>
                <a:ext cx="105480" cy="120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926FB8C-F270-1482-49E0-507FAD0D98D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83215" y="3928222"/>
                  <a:ext cx="123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89431D-4823-ABCD-C515-1CF7C1943B5F}"/>
                    </a:ext>
                  </a:extLst>
                </p14:cNvPr>
                <p14:cNvContentPartPr/>
                <p14:nvPr/>
              </p14:nvContentPartPr>
              <p14:xfrm>
                <a:off x="2668975" y="3951262"/>
                <a:ext cx="183600" cy="65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89431D-4823-ABCD-C515-1CF7C1943B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59975" y="3942622"/>
                  <a:ext cx="201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E425ED4-E200-72FA-196A-268CEB12EBA6}"/>
                    </a:ext>
                  </a:extLst>
                </p14:cNvPr>
                <p14:cNvContentPartPr/>
                <p14:nvPr/>
              </p14:nvContentPartPr>
              <p14:xfrm>
                <a:off x="2915215" y="3956302"/>
                <a:ext cx="146880" cy="186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E425ED4-E200-72FA-196A-268CEB12EB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06215" y="3947662"/>
                  <a:ext cx="164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1B1FEBE-28AB-DFA0-64D8-A5662955187A}"/>
                    </a:ext>
                  </a:extLst>
                </p14:cNvPr>
                <p14:cNvContentPartPr/>
                <p14:nvPr/>
              </p14:nvContentPartPr>
              <p14:xfrm>
                <a:off x="3171535" y="3902662"/>
                <a:ext cx="223200" cy="11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1B1FEBE-28AB-DFA0-64D8-A5662955187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162535" y="3894022"/>
                  <a:ext cx="24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D36B430-1AF6-8D51-A572-943298510179}"/>
                    </a:ext>
                  </a:extLst>
                </p14:cNvPr>
                <p14:cNvContentPartPr/>
                <p14:nvPr/>
              </p14:nvContentPartPr>
              <p14:xfrm>
                <a:off x="3184855" y="3953782"/>
                <a:ext cx="173880" cy="5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D36B430-1AF6-8D51-A572-94329851017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76215" y="3945142"/>
                  <a:ext cx="19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21FE2E3-9C0E-B926-05CF-45BDD7958FE7}"/>
                    </a:ext>
                  </a:extLst>
                </p14:cNvPr>
                <p14:cNvContentPartPr/>
                <p14:nvPr/>
              </p14:nvContentPartPr>
              <p14:xfrm>
                <a:off x="3666895" y="3716542"/>
                <a:ext cx="88560" cy="135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21FE2E3-9C0E-B926-05CF-45BDD7958FE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57895" y="3707902"/>
                  <a:ext cx="106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B3DC6F0-CCD6-3F3C-9507-6EC757F49CAC}"/>
                    </a:ext>
                  </a:extLst>
                </p14:cNvPr>
                <p14:cNvContentPartPr/>
                <p14:nvPr/>
              </p14:nvContentPartPr>
              <p14:xfrm>
                <a:off x="3618295" y="3724102"/>
                <a:ext cx="176400" cy="100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B3DC6F0-CCD6-3F3C-9507-6EC757F49CA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09655" y="3715462"/>
                  <a:ext cx="194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4B05F9D-F367-30E4-CFEE-BABB9F930F99}"/>
                    </a:ext>
                  </a:extLst>
                </p14:cNvPr>
                <p14:cNvContentPartPr/>
                <p14:nvPr/>
              </p14:nvContentPartPr>
              <p14:xfrm>
                <a:off x="3808375" y="3784942"/>
                <a:ext cx="90720" cy="139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4B05F9D-F367-30E4-CFEE-BABB9F930F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99375" y="3775942"/>
                  <a:ext cx="108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66917AA-94A1-204B-1D5D-06CB51277BEC}"/>
                    </a:ext>
                  </a:extLst>
                </p14:cNvPr>
                <p14:cNvContentPartPr/>
                <p14:nvPr/>
              </p14:nvContentPartPr>
              <p14:xfrm>
                <a:off x="3630895" y="3656062"/>
                <a:ext cx="302040" cy="223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66917AA-94A1-204B-1D5D-06CB51277BE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21895" y="3647422"/>
                  <a:ext cx="319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136B891-8E8D-6B09-1CA0-4F50120E192C}"/>
                    </a:ext>
                  </a:extLst>
                </p14:cNvPr>
                <p14:cNvContentPartPr/>
                <p14:nvPr/>
              </p14:nvContentPartPr>
              <p14:xfrm>
                <a:off x="4065775" y="3769822"/>
                <a:ext cx="140040" cy="21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136B891-8E8D-6B09-1CA0-4F50120E192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56775" y="3760822"/>
                  <a:ext cx="157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F504A6E-8F1F-29A9-79B6-3A41D095F585}"/>
                    </a:ext>
                  </a:extLst>
                </p14:cNvPr>
                <p14:cNvContentPartPr/>
                <p14:nvPr/>
              </p14:nvContentPartPr>
              <p14:xfrm>
                <a:off x="4313815" y="3711862"/>
                <a:ext cx="124560" cy="139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F504A6E-8F1F-29A9-79B6-3A41D095F58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05175" y="3703222"/>
                  <a:ext cx="14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A65F106-C707-5CEA-E981-7652C84E801A}"/>
                    </a:ext>
                  </a:extLst>
                </p14:cNvPr>
                <p14:cNvContentPartPr/>
                <p14:nvPr/>
              </p14:nvContentPartPr>
              <p14:xfrm>
                <a:off x="4314895" y="3724102"/>
                <a:ext cx="125640" cy="96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A65F106-C707-5CEA-E981-7652C84E80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306255" y="3715462"/>
                  <a:ext cx="143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3E78E8E-E699-213D-BBE6-34EC1B55EFD4}"/>
                    </a:ext>
                  </a:extLst>
                </p14:cNvPr>
                <p14:cNvContentPartPr/>
                <p14:nvPr/>
              </p14:nvContentPartPr>
              <p14:xfrm>
                <a:off x="4512175" y="3801142"/>
                <a:ext cx="18360" cy="110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3E78E8E-E699-213D-BBE6-34EC1B55EF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03175" y="3792502"/>
                  <a:ext cx="3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D3A325B-8EE9-AD50-EA33-56BE84D02070}"/>
                    </a:ext>
                  </a:extLst>
                </p14:cNvPr>
                <p14:cNvContentPartPr/>
                <p14:nvPr/>
              </p14:nvContentPartPr>
              <p14:xfrm>
                <a:off x="4481215" y="3766582"/>
                <a:ext cx="137160" cy="168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D3A325B-8EE9-AD50-EA33-56BE84D0207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72215" y="3757942"/>
                  <a:ext cx="154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0035572-00D8-CE7C-A7F5-3735CB833A1B}"/>
                    </a:ext>
                  </a:extLst>
                </p14:cNvPr>
                <p14:cNvContentPartPr/>
                <p14:nvPr/>
              </p14:nvContentPartPr>
              <p14:xfrm>
                <a:off x="4219855" y="3671182"/>
                <a:ext cx="273960" cy="31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0035572-00D8-CE7C-A7F5-3735CB833A1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211215" y="3662182"/>
                  <a:ext cx="29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114C34B-F9E9-80DF-D30A-6306DD8B2139}"/>
                    </a:ext>
                  </a:extLst>
                </p14:cNvPr>
                <p14:cNvContentPartPr/>
                <p14:nvPr/>
              </p14:nvContentPartPr>
              <p14:xfrm>
                <a:off x="4727095" y="3750022"/>
                <a:ext cx="127800" cy="12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114C34B-F9E9-80DF-D30A-6306DD8B213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18455" y="3741382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09DBB6-6EDC-6BAB-4C24-2EFCAD548B50}"/>
                    </a:ext>
                  </a:extLst>
                </p14:cNvPr>
                <p14:cNvContentPartPr/>
                <p14:nvPr/>
              </p14:nvContentPartPr>
              <p14:xfrm>
                <a:off x="5074495" y="3586942"/>
                <a:ext cx="69480" cy="269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09DBB6-6EDC-6BAB-4C24-2EFCAD548B5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65495" y="3578302"/>
                  <a:ext cx="87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4AA4884-8B1F-A1CD-78AA-7DBF8BFFC962}"/>
                    </a:ext>
                  </a:extLst>
                </p14:cNvPr>
                <p14:cNvContentPartPr/>
                <p14:nvPr/>
              </p14:nvContentPartPr>
              <p14:xfrm>
                <a:off x="5174575" y="3673342"/>
                <a:ext cx="258480" cy="272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4AA4884-8B1F-A1CD-78AA-7DBF8BFFC9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65575" y="3664702"/>
                  <a:ext cx="276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C59C535-1344-4872-9E8F-9D4409A23841}"/>
                    </a:ext>
                  </a:extLst>
                </p14:cNvPr>
                <p14:cNvContentPartPr/>
                <p14:nvPr/>
              </p14:nvContentPartPr>
              <p14:xfrm>
                <a:off x="5472655" y="3729862"/>
                <a:ext cx="74160" cy="117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C59C535-1344-4872-9E8F-9D4409A2384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464015" y="3721222"/>
                  <a:ext cx="91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B6EB59B-FB8F-B410-14A1-AB4FCB56F204}"/>
                    </a:ext>
                  </a:extLst>
                </p14:cNvPr>
                <p14:cNvContentPartPr/>
                <p14:nvPr/>
              </p14:nvContentPartPr>
              <p14:xfrm>
                <a:off x="5514415" y="3708262"/>
                <a:ext cx="270720" cy="165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B6EB59B-FB8F-B410-14A1-AB4FCB56F2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05775" y="3699622"/>
                  <a:ext cx="288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A2CD9B1-1AA7-284C-D402-81DA86B27742}"/>
                    </a:ext>
                  </a:extLst>
                </p14:cNvPr>
                <p14:cNvContentPartPr/>
                <p14:nvPr/>
              </p14:nvContentPartPr>
              <p14:xfrm>
                <a:off x="5764255" y="3664342"/>
                <a:ext cx="267840" cy="280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A2CD9B1-1AA7-284C-D402-81DA86B2774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55615" y="3655702"/>
                  <a:ext cx="285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F6F87CF-7034-83EB-A8DC-B063EFD9B707}"/>
                    </a:ext>
                  </a:extLst>
                </p14:cNvPr>
                <p14:cNvContentPartPr/>
                <p14:nvPr/>
              </p14:nvContentPartPr>
              <p14:xfrm>
                <a:off x="6071335" y="3748942"/>
                <a:ext cx="13680" cy="96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F6F87CF-7034-83EB-A8DC-B063EFD9B70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62695" y="3740302"/>
                  <a:ext cx="31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B674A88-3905-4D92-182A-DCB5FB589F45}"/>
                    </a:ext>
                  </a:extLst>
                </p14:cNvPr>
                <p14:cNvContentPartPr/>
                <p14:nvPr/>
              </p14:nvContentPartPr>
              <p14:xfrm>
                <a:off x="6051895" y="3717622"/>
                <a:ext cx="115200" cy="157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B674A88-3905-4D92-182A-DCB5FB589F4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42895" y="3708622"/>
                  <a:ext cx="132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D2FB473-8B5E-3CF6-4BA8-132FCCE1BBA0}"/>
                    </a:ext>
                  </a:extLst>
                </p14:cNvPr>
                <p14:cNvContentPartPr/>
                <p14:nvPr/>
              </p14:nvContentPartPr>
              <p14:xfrm>
                <a:off x="6228295" y="3593782"/>
                <a:ext cx="65520" cy="274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D2FB473-8B5E-3CF6-4BA8-132FCCE1BBA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219295" y="3584782"/>
                  <a:ext cx="83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8443DFD-19B8-A089-26B6-051C3883E5FE}"/>
                    </a:ext>
                  </a:extLst>
                </p14:cNvPr>
                <p14:cNvContentPartPr/>
                <p14:nvPr/>
              </p14:nvContentPartPr>
              <p14:xfrm>
                <a:off x="5273215" y="3465622"/>
                <a:ext cx="755640" cy="72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8443DFD-19B8-A089-26B6-051C3883E5F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64575" y="3456982"/>
                  <a:ext cx="773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CB281DF-DB60-DCEB-95F5-D0C5D3AC8169}"/>
                    </a:ext>
                  </a:extLst>
                </p14:cNvPr>
                <p14:cNvContentPartPr/>
                <p14:nvPr/>
              </p14:nvContentPartPr>
              <p14:xfrm>
                <a:off x="5568055" y="3245302"/>
                <a:ext cx="195120" cy="167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CB281DF-DB60-DCEB-95F5-D0C5D3AC8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559055" y="3236302"/>
                  <a:ext cx="212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0EA4E02-3235-CAD0-0EFD-CBBF9212A199}"/>
                    </a:ext>
                  </a:extLst>
                </p14:cNvPr>
                <p14:cNvContentPartPr/>
                <p14:nvPr/>
              </p14:nvContentPartPr>
              <p14:xfrm>
                <a:off x="3651415" y="3903382"/>
                <a:ext cx="2817000" cy="130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0EA4E02-3235-CAD0-0EFD-CBBF9212A19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642775" y="3894742"/>
                  <a:ext cx="2834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FDA6175-07FA-59E4-ED7E-69E0F4A2EA3A}"/>
                    </a:ext>
                  </a:extLst>
                </p14:cNvPr>
                <p14:cNvContentPartPr/>
                <p14:nvPr/>
              </p14:nvContentPartPr>
              <p14:xfrm>
                <a:off x="4438015" y="4124422"/>
                <a:ext cx="123120" cy="203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FDA6175-07FA-59E4-ED7E-69E0F4A2EA3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29015" y="4115782"/>
                  <a:ext cx="140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115CB0-64CF-A4A2-CA8F-5C435E8240DE}"/>
                    </a:ext>
                  </a:extLst>
                </p14:cNvPr>
                <p14:cNvContentPartPr/>
                <p14:nvPr/>
              </p14:nvContentPartPr>
              <p14:xfrm>
                <a:off x="4380415" y="4032262"/>
                <a:ext cx="172080" cy="137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115CB0-64CF-A4A2-CA8F-5C435E8240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371775" y="4023262"/>
                  <a:ext cx="18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279E142-DBF9-3FA1-59F4-BEB5C2EA9DEA}"/>
                    </a:ext>
                  </a:extLst>
                </p14:cNvPr>
                <p14:cNvContentPartPr/>
                <p14:nvPr/>
              </p14:nvContentPartPr>
              <p14:xfrm>
                <a:off x="4586335" y="4249342"/>
                <a:ext cx="86400" cy="152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279E142-DBF9-3FA1-59F4-BEB5C2EA9DE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577335" y="4240702"/>
                  <a:ext cx="104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A6869C3-FF98-DB52-DB8D-6C6A085BF28C}"/>
                    </a:ext>
                  </a:extLst>
                </p14:cNvPr>
                <p14:cNvContentPartPr/>
                <p14:nvPr/>
              </p14:nvContentPartPr>
              <p14:xfrm>
                <a:off x="4651495" y="4249702"/>
                <a:ext cx="61920" cy="151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A6869C3-FF98-DB52-DB8D-6C6A085BF28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642495" y="4241062"/>
                  <a:ext cx="7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92DD2B6-C085-2DF4-C318-F3EB299CC7FF}"/>
                    </a:ext>
                  </a:extLst>
                </p14:cNvPr>
                <p14:cNvContentPartPr/>
                <p14:nvPr/>
              </p14:nvContentPartPr>
              <p14:xfrm>
                <a:off x="4777855" y="4264102"/>
                <a:ext cx="31680" cy="124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92DD2B6-C085-2DF4-C318-F3EB299CC7F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68855" y="4255102"/>
                  <a:ext cx="49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29317B9-3DB5-B818-ED9C-3031328AC6D8}"/>
                    </a:ext>
                  </a:extLst>
                </p14:cNvPr>
                <p14:cNvContentPartPr/>
                <p14:nvPr/>
              </p14:nvContentPartPr>
              <p14:xfrm>
                <a:off x="4744735" y="4256902"/>
                <a:ext cx="129600" cy="174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29317B9-3DB5-B818-ED9C-3031328AC6D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36095" y="4248262"/>
                  <a:ext cx="1472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7E7729CD-DD90-7323-73FE-227242DF8180}"/>
              </a:ext>
            </a:extLst>
          </p:cNvPr>
          <p:cNvGrpSpPr/>
          <p:nvPr/>
        </p:nvGrpSpPr>
        <p:grpSpPr>
          <a:xfrm>
            <a:off x="6617815" y="3782782"/>
            <a:ext cx="817920" cy="318960"/>
            <a:chOff x="6617815" y="3782782"/>
            <a:chExt cx="81792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F886B43-F03D-3542-5E18-0E34321F9C56}"/>
                    </a:ext>
                  </a:extLst>
                </p14:cNvPr>
                <p14:cNvContentPartPr/>
                <p14:nvPr/>
              </p14:nvContentPartPr>
              <p14:xfrm>
                <a:off x="6643015" y="3878182"/>
                <a:ext cx="158760" cy="34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F886B43-F03D-3542-5E18-0E34321F9C5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634375" y="3869182"/>
                  <a:ext cx="17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D8B5399-FED0-84AC-BF44-54368D979C32}"/>
                    </a:ext>
                  </a:extLst>
                </p14:cNvPr>
                <p14:cNvContentPartPr/>
                <p14:nvPr/>
              </p14:nvContentPartPr>
              <p14:xfrm>
                <a:off x="6617815" y="3984742"/>
                <a:ext cx="162000" cy="52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D8B5399-FED0-84AC-BF44-54368D979C3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609175" y="3976102"/>
                  <a:ext cx="179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B05BA29-7753-0E9B-FFD3-7517F94D7DBC}"/>
                    </a:ext>
                  </a:extLst>
                </p14:cNvPr>
                <p14:cNvContentPartPr/>
                <p14:nvPr/>
              </p14:nvContentPartPr>
              <p14:xfrm>
                <a:off x="6941815" y="3782782"/>
                <a:ext cx="159120" cy="248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B05BA29-7753-0E9B-FFD3-7517F94D7DB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32815" y="3773782"/>
                  <a:ext cx="176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31E8512-416C-F400-8252-77E5D5E246DD}"/>
                    </a:ext>
                  </a:extLst>
                </p14:cNvPr>
                <p14:cNvContentPartPr/>
                <p14:nvPr/>
              </p14:nvContentPartPr>
              <p14:xfrm>
                <a:off x="7187335" y="3968902"/>
                <a:ext cx="13680" cy="132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31E8512-416C-F400-8252-77E5D5E246D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78695" y="3959902"/>
                  <a:ext cx="3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A1DE151-8F1A-D781-63E3-E46C9AF5B026}"/>
                    </a:ext>
                  </a:extLst>
                </p14:cNvPr>
                <p14:cNvContentPartPr/>
                <p14:nvPr/>
              </p14:nvContentPartPr>
              <p14:xfrm>
                <a:off x="7310095" y="3796102"/>
                <a:ext cx="125640" cy="215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A1DE151-8F1A-D781-63E3-E46C9AF5B02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301455" y="3787462"/>
                  <a:ext cx="143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B2D6A82E-E378-D8A4-BD46-D17CC7A4EDA6}"/>
                  </a:ext>
                </a:extLst>
              </p14:cNvPr>
              <p14:cNvContentPartPr/>
              <p14:nvPr/>
            </p14:nvContentPartPr>
            <p14:xfrm>
              <a:off x="7560295" y="3785662"/>
              <a:ext cx="149400" cy="2271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B2D6A82E-E378-D8A4-BD46-D17CC7A4EDA6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551295" y="3776662"/>
                <a:ext cx="16704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F735BC0E-E7C9-DD73-4483-EF70DBF57470}"/>
              </a:ext>
            </a:extLst>
          </p:cNvPr>
          <p:cNvGrpSpPr/>
          <p:nvPr/>
        </p:nvGrpSpPr>
        <p:grpSpPr>
          <a:xfrm>
            <a:off x="6237655" y="1515862"/>
            <a:ext cx="263520" cy="159840"/>
            <a:chOff x="6237655" y="1515862"/>
            <a:chExt cx="26352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AF8988B-D7CA-5357-8629-DD14E4BAE39F}"/>
                    </a:ext>
                  </a:extLst>
                </p14:cNvPr>
                <p14:cNvContentPartPr/>
                <p14:nvPr/>
              </p14:nvContentPartPr>
              <p14:xfrm>
                <a:off x="6237655" y="1614862"/>
                <a:ext cx="152640" cy="11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AF8988B-D7CA-5357-8629-DD14E4BAE39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228655" y="1606222"/>
                  <a:ext cx="17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45E2BC9-44BD-A08F-5066-4CA88D42DD50}"/>
                    </a:ext>
                  </a:extLst>
                </p14:cNvPr>
                <p14:cNvContentPartPr/>
                <p14:nvPr/>
              </p14:nvContentPartPr>
              <p14:xfrm>
                <a:off x="6353215" y="1515862"/>
                <a:ext cx="147960" cy="159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45E2BC9-44BD-A08F-5066-4CA88D42DD5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344215" y="1507222"/>
                  <a:ext cx="1656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BD72F860-952F-EBA9-6241-3D8B9DF1742C}"/>
              </a:ext>
            </a:extLst>
          </p:cNvPr>
          <p:cNvGrpSpPr/>
          <p:nvPr/>
        </p:nvGrpSpPr>
        <p:grpSpPr>
          <a:xfrm>
            <a:off x="6771175" y="1232182"/>
            <a:ext cx="2113560" cy="424440"/>
            <a:chOff x="6771175" y="1232182"/>
            <a:chExt cx="211356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F59E44-2892-5DD7-2137-B5B4D0B1C70C}"/>
                    </a:ext>
                  </a:extLst>
                </p14:cNvPr>
                <p14:cNvContentPartPr/>
                <p14:nvPr/>
              </p14:nvContentPartPr>
              <p14:xfrm>
                <a:off x="6771175" y="1420102"/>
                <a:ext cx="153360" cy="236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F59E44-2892-5DD7-2137-B5B4D0B1C70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62175" y="1411102"/>
                  <a:ext cx="17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45B6D91-5479-96D2-3D82-B0DA53F90759}"/>
                    </a:ext>
                  </a:extLst>
                </p14:cNvPr>
                <p14:cNvContentPartPr/>
                <p14:nvPr/>
              </p14:nvContentPartPr>
              <p14:xfrm>
                <a:off x="6963415" y="1510462"/>
                <a:ext cx="327600" cy="112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45B6D91-5479-96D2-3D82-B0DA53F9075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54775" y="1501462"/>
                  <a:ext cx="345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E6BE718-3E03-B84D-02EB-A88B51510E57}"/>
                    </a:ext>
                  </a:extLst>
                </p14:cNvPr>
                <p14:cNvContentPartPr/>
                <p14:nvPr/>
              </p14:nvContentPartPr>
              <p14:xfrm>
                <a:off x="7355095" y="1367902"/>
                <a:ext cx="307440" cy="2005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E6BE718-3E03-B84D-02EB-A88B51510E5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46455" y="1358902"/>
                  <a:ext cx="325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DBC869D-943D-6429-64D5-B8AA8014FD27}"/>
                    </a:ext>
                  </a:extLst>
                </p14:cNvPr>
                <p14:cNvContentPartPr/>
                <p14:nvPr/>
              </p14:nvContentPartPr>
              <p14:xfrm>
                <a:off x="7732735" y="1408582"/>
                <a:ext cx="329040" cy="110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DBC869D-943D-6429-64D5-B8AA8014FD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24095" y="1399942"/>
                  <a:ext cx="346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3F8A890-8035-B70F-8135-8CB723B45645}"/>
                    </a:ext>
                  </a:extLst>
                </p14:cNvPr>
                <p14:cNvContentPartPr/>
                <p14:nvPr/>
              </p14:nvContentPartPr>
              <p14:xfrm>
                <a:off x="8089855" y="1299142"/>
                <a:ext cx="237960" cy="199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3F8A890-8035-B70F-8135-8CB723B456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80855" y="1290502"/>
                  <a:ext cx="25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5C3F34F-4F65-C700-9FB0-12C699DE7D6D}"/>
                    </a:ext>
                  </a:extLst>
                </p14:cNvPr>
                <p14:cNvContentPartPr/>
                <p14:nvPr/>
              </p14:nvContentPartPr>
              <p14:xfrm>
                <a:off x="8313415" y="1245142"/>
                <a:ext cx="9720" cy="11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5C3F34F-4F65-C700-9FB0-12C699DE7D6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04415" y="1236142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5424658-6440-5C0A-4028-9EA4D4F96BA3}"/>
                    </a:ext>
                  </a:extLst>
                </p14:cNvPr>
                <p14:cNvContentPartPr/>
                <p14:nvPr/>
              </p14:nvContentPartPr>
              <p14:xfrm>
                <a:off x="8401975" y="1232182"/>
                <a:ext cx="482760" cy="353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5424658-6440-5C0A-4028-9EA4D4F96BA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93335" y="1223182"/>
                  <a:ext cx="50040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76B6363C-8C15-33CC-2373-2B4F8A2D881A}"/>
              </a:ext>
            </a:extLst>
          </p:cNvPr>
          <p:cNvGrpSpPr/>
          <p:nvPr/>
        </p:nvGrpSpPr>
        <p:grpSpPr>
          <a:xfrm>
            <a:off x="282895" y="3154582"/>
            <a:ext cx="1584720" cy="364680"/>
            <a:chOff x="282895" y="3154582"/>
            <a:chExt cx="158472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C365C2D-6A20-BC22-5765-14A19F19FBCB}"/>
                    </a:ext>
                  </a:extLst>
                </p14:cNvPr>
                <p14:cNvContentPartPr/>
                <p14:nvPr/>
              </p14:nvContentPartPr>
              <p14:xfrm>
                <a:off x="282895" y="3221542"/>
                <a:ext cx="68400" cy="222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C365C2D-6A20-BC22-5765-14A19F19FBC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255" y="3212542"/>
                  <a:ext cx="86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BA9D9D8-B07D-ACA0-CB5A-452140A72886}"/>
                    </a:ext>
                  </a:extLst>
                </p14:cNvPr>
                <p14:cNvContentPartPr/>
                <p14:nvPr/>
              </p14:nvContentPartPr>
              <p14:xfrm>
                <a:off x="324655" y="3204622"/>
                <a:ext cx="102600" cy="214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BA9D9D8-B07D-ACA0-CB5A-452140A7288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6015" y="3195982"/>
                  <a:ext cx="120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3EF2E47-4810-28D1-7859-69740588C1E7}"/>
                    </a:ext>
                  </a:extLst>
                </p14:cNvPr>
                <p14:cNvContentPartPr/>
                <p14:nvPr/>
              </p14:nvContentPartPr>
              <p14:xfrm>
                <a:off x="473695" y="3380662"/>
                <a:ext cx="83880" cy="119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3EF2E47-4810-28D1-7859-69740588C1E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64695" y="3372022"/>
                  <a:ext cx="10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B3F6B10-7E7D-BC79-ADE7-603FB6846AEF}"/>
                    </a:ext>
                  </a:extLst>
                </p14:cNvPr>
                <p14:cNvContentPartPr/>
                <p14:nvPr/>
              </p14:nvContentPartPr>
              <p14:xfrm>
                <a:off x="699055" y="3276982"/>
                <a:ext cx="16200" cy="9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B3F6B10-7E7D-BC79-ADE7-603FB6846AE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0055" y="3267982"/>
                  <a:ext cx="3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CE3C6F-7022-F8FD-C75B-9CBDFF2DF17B}"/>
                    </a:ext>
                  </a:extLst>
                </p14:cNvPr>
                <p14:cNvContentPartPr/>
                <p14:nvPr/>
              </p14:nvContentPartPr>
              <p14:xfrm>
                <a:off x="710935" y="3385702"/>
                <a:ext cx="4320" cy="22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CE3C6F-7022-F8FD-C75B-9CBDFF2DF17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01935" y="3377062"/>
                  <a:ext cx="21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306D585-71B8-DF90-93C5-BFCC12D047DA}"/>
                    </a:ext>
                  </a:extLst>
                </p14:cNvPr>
                <p14:cNvContentPartPr/>
                <p14:nvPr/>
              </p14:nvContentPartPr>
              <p14:xfrm>
                <a:off x="812095" y="3244942"/>
                <a:ext cx="254880" cy="274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306D585-71B8-DF90-93C5-BFCC12D047D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03455" y="3236302"/>
                  <a:ext cx="272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9B823B9-FD1B-6B7B-46CE-BAE2D93CEF2D}"/>
                    </a:ext>
                  </a:extLst>
                </p14:cNvPr>
                <p14:cNvContentPartPr/>
                <p14:nvPr/>
              </p14:nvContentPartPr>
              <p14:xfrm>
                <a:off x="1101895" y="3282742"/>
                <a:ext cx="81720" cy="159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9B823B9-FD1B-6B7B-46CE-BAE2D93CEF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92895" y="3273742"/>
                  <a:ext cx="99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9B5F548-05F7-89E0-467F-9048FD60D3F7}"/>
                    </a:ext>
                  </a:extLst>
                </p14:cNvPr>
                <p14:cNvContentPartPr/>
                <p14:nvPr/>
              </p14:nvContentPartPr>
              <p14:xfrm>
                <a:off x="1133935" y="3270862"/>
                <a:ext cx="90000" cy="175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9B5F548-05F7-89E0-467F-9048FD60D3F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4935" y="3261862"/>
                  <a:ext cx="107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223A2DA-28CC-2283-5A63-0C965A13F75E}"/>
                    </a:ext>
                  </a:extLst>
                </p14:cNvPr>
                <p14:cNvContentPartPr/>
                <p14:nvPr/>
              </p14:nvContentPartPr>
              <p14:xfrm>
                <a:off x="1312855" y="3254302"/>
                <a:ext cx="95400" cy="45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223A2DA-28CC-2283-5A63-0C965A13F75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304215" y="3245302"/>
                  <a:ext cx="113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13D9C7E-7559-7880-CFDD-A53D1AAA5602}"/>
                    </a:ext>
                  </a:extLst>
                </p14:cNvPr>
                <p14:cNvContentPartPr/>
                <p14:nvPr/>
              </p14:nvContentPartPr>
              <p14:xfrm>
                <a:off x="1443895" y="3206782"/>
                <a:ext cx="263160" cy="288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13D9C7E-7559-7880-CFDD-A53D1AAA560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434895" y="3197782"/>
                  <a:ext cx="280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809FE77-C58F-1A56-4F3A-D9030C5F7E6D}"/>
                    </a:ext>
                  </a:extLst>
                </p14:cNvPr>
                <p14:cNvContentPartPr/>
                <p14:nvPr/>
              </p14:nvContentPartPr>
              <p14:xfrm>
                <a:off x="1761775" y="3320902"/>
                <a:ext cx="43560" cy="127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809FE77-C58F-1A56-4F3A-D9030C5F7E6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53135" y="3311902"/>
                  <a:ext cx="6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7BD988-A9C4-93E3-2624-40A3B883890B}"/>
                    </a:ext>
                  </a:extLst>
                </p14:cNvPr>
                <p14:cNvContentPartPr/>
                <p14:nvPr/>
              </p14:nvContentPartPr>
              <p14:xfrm>
                <a:off x="1737655" y="3300382"/>
                <a:ext cx="129960" cy="168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7BD988-A9C4-93E3-2624-40A3B883890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728655" y="3291382"/>
                  <a:ext cx="147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7C455F8-6D34-15EE-237F-E75F669C7D67}"/>
                    </a:ext>
                  </a:extLst>
                </p14:cNvPr>
                <p14:cNvContentPartPr/>
                <p14:nvPr/>
              </p14:nvContentPartPr>
              <p14:xfrm>
                <a:off x="1262095" y="3154582"/>
                <a:ext cx="219600" cy="268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7C455F8-6D34-15EE-237F-E75F669C7D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53455" y="3145582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pieren 321">
            <a:extLst>
              <a:ext uri="{FF2B5EF4-FFF2-40B4-BE49-F238E27FC236}">
                <a16:creationId xmlns:a16="http://schemas.microsoft.com/office/drawing/2014/main" id="{D8AAAFE6-B62E-31A7-7F72-086293295696}"/>
              </a:ext>
            </a:extLst>
          </p:cNvPr>
          <p:cNvGrpSpPr/>
          <p:nvPr/>
        </p:nvGrpSpPr>
        <p:grpSpPr>
          <a:xfrm>
            <a:off x="4696855" y="3049822"/>
            <a:ext cx="313560" cy="227880"/>
            <a:chOff x="4696855" y="3049822"/>
            <a:chExt cx="3135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F185958-A513-7E8B-D163-40861595C619}"/>
                    </a:ext>
                  </a:extLst>
                </p14:cNvPr>
                <p14:cNvContentPartPr/>
                <p14:nvPr/>
              </p14:nvContentPartPr>
              <p14:xfrm>
                <a:off x="4696855" y="3176182"/>
                <a:ext cx="201240" cy="226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F185958-A513-7E8B-D163-40861595C61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87855" y="3167542"/>
                  <a:ext cx="21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D66768-31EC-9995-EFEE-34784CF8C130}"/>
                    </a:ext>
                  </a:extLst>
                </p14:cNvPr>
                <p14:cNvContentPartPr/>
                <p14:nvPr/>
              </p14:nvContentPartPr>
              <p14:xfrm>
                <a:off x="4880455" y="3049822"/>
                <a:ext cx="129960" cy="227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D66768-31EC-9995-EFEE-34784CF8C13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71455" y="3040822"/>
                  <a:ext cx="1476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5A7D83F6-EF97-0C65-B19A-B1E87346ED23}"/>
              </a:ext>
            </a:extLst>
          </p:cNvPr>
          <p:cNvGrpSpPr/>
          <p:nvPr/>
        </p:nvGrpSpPr>
        <p:grpSpPr>
          <a:xfrm>
            <a:off x="5341615" y="2755342"/>
            <a:ext cx="2138040" cy="521280"/>
            <a:chOff x="5341615" y="2755342"/>
            <a:chExt cx="213804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16BBDE5-FBD8-B09F-79D5-D1F907CDDD88}"/>
                    </a:ext>
                  </a:extLst>
                </p14:cNvPr>
                <p14:cNvContentPartPr/>
                <p14:nvPr/>
              </p14:nvContentPartPr>
              <p14:xfrm>
                <a:off x="6455815" y="2759302"/>
                <a:ext cx="87120" cy="76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16BBDE5-FBD8-B09F-79D5-D1F907CDDD8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47175" y="2750302"/>
                  <a:ext cx="104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89068D7-5D95-0D99-09EA-A2A81DF2F095}"/>
                    </a:ext>
                  </a:extLst>
                </p14:cNvPr>
                <p14:cNvContentPartPr/>
                <p14:nvPr/>
              </p14:nvContentPartPr>
              <p14:xfrm>
                <a:off x="6575335" y="2780542"/>
                <a:ext cx="75600" cy="110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89068D7-5D95-0D99-09EA-A2A81DF2F09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566695" y="2771902"/>
                  <a:ext cx="93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AFED346-C7B6-96D8-90D3-CCF4366DBC61}"/>
                    </a:ext>
                  </a:extLst>
                </p14:cNvPr>
                <p14:cNvContentPartPr/>
                <p14:nvPr/>
              </p14:nvContentPartPr>
              <p14:xfrm>
                <a:off x="6608095" y="2782702"/>
                <a:ext cx="97200" cy="116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AFED346-C7B6-96D8-90D3-CCF4366DBC6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99095" y="2774062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0B138E9-5488-1D8E-8A48-58900EC49BE2}"/>
                    </a:ext>
                  </a:extLst>
                </p14:cNvPr>
                <p14:cNvContentPartPr/>
                <p14:nvPr/>
              </p14:nvContentPartPr>
              <p14:xfrm>
                <a:off x="7172935" y="2755342"/>
                <a:ext cx="87480" cy="105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0B138E9-5488-1D8E-8A48-58900EC49BE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63935" y="2746342"/>
                  <a:ext cx="105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F075FAA-22DE-DEBB-3879-2FBEA7AFAEF9}"/>
                    </a:ext>
                  </a:extLst>
                </p14:cNvPr>
                <p14:cNvContentPartPr/>
                <p14:nvPr/>
              </p14:nvContentPartPr>
              <p14:xfrm>
                <a:off x="7333855" y="2815102"/>
                <a:ext cx="27720" cy="96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F075FAA-22DE-DEBB-3879-2FBEA7AFAEF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325215" y="2806462"/>
                  <a:ext cx="45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6338F2-87AC-81F1-8157-F1B99246CCF8}"/>
                    </a:ext>
                  </a:extLst>
                </p14:cNvPr>
                <p14:cNvContentPartPr/>
                <p14:nvPr/>
              </p14:nvContentPartPr>
              <p14:xfrm>
                <a:off x="7304695" y="2793142"/>
                <a:ext cx="131040" cy="172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6338F2-87AC-81F1-8157-F1B99246CCF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295695" y="2784502"/>
                  <a:ext cx="148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12D047E-35D9-08D2-2E91-FFCD7F4B074B}"/>
                    </a:ext>
                  </a:extLst>
                </p14:cNvPr>
                <p14:cNvContentPartPr/>
                <p14:nvPr/>
              </p14:nvContentPartPr>
              <p14:xfrm>
                <a:off x="5341615" y="2973502"/>
                <a:ext cx="131040" cy="215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12D047E-35D9-08D2-2E91-FFCD7F4B074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332975" y="2964862"/>
                  <a:ext cx="148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5AF5726-3DD2-CEF6-D0E7-B828D4ADD978}"/>
                    </a:ext>
                  </a:extLst>
                </p14:cNvPr>
                <p14:cNvContentPartPr/>
                <p14:nvPr/>
              </p14:nvContentPartPr>
              <p14:xfrm>
                <a:off x="5580655" y="3054502"/>
                <a:ext cx="99360" cy="226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5AF5726-3DD2-CEF6-D0E7-B828D4ADD97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571655" y="3045862"/>
                  <a:ext cx="117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F71DEE4-E1A0-E0E0-93C6-0243AF7E2B6A}"/>
                    </a:ext>
                  </a:extLst>
                </p14:cNvPr>
                <p14:cNvContentPartPr/>
                <p14:nvPr/>
              </p14:nvContentPartPr>
              <p14:xfrm>
                <a:off x="5800975" y="2980702"/>
                <a:ext cx="66600" cy="1864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F71DEE4-E1A0-E0E0-93C6-0243AF7E2B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792335" y="2972062"/>
                  <a:ext cx="84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493006D-2DAC-78F1-B42B-A13700814714}"/>
                    </a:ext>
                  </a:extLst>
                </p14:cNvPr>
                <p14:cNvContentPartPr/>
                <p14:nvPr/>
              </p14:nvContentPartPr>
              <p14:xfrm>
                <a:off x="5934175" y="2943982"/>
                <a:ext cx="396720" cy="194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493006D-2DAC-78F1-B42B-A1370081471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25175" y="2935342"/>
                  <a:ext cx="414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C5BB522-FF32-F758-CA38-71AEB8F20FF6}"/>
                    </a:ext>
                  </a:extLst>
                </p14:cNvPr>
                <p14:cNvContentPartPr/>
                <p14:nvPr/>
              </p14:nvContentPartPr>
              <p14:xfrm>
                <a:off x="6321535" y="2972062"/>
                <a:ext cx="18360" cy="50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C5BB522-FF32-F758-CA38-71AEB8F20FF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312895" y="2963062"/>
                  <a:ext cx="36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91863E-3B19-73CB-385A-D51842E70236}"/>
                    </a:ext>
                  </a:extLst>
                </p14:cNvPr>
                <p14:cNvContentPartPr/>
                <p14:nvPr/>
              </p14:nvContentPartPr>
              <p14:xfrm>
                <a:off x="6380575" y="3036862"/>
                <a:ext cx="304560" cy="196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91863E-3B19-73CB-385A-D51842E7023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371935" y="3027862"/>
                  <a:ext cx="322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2F47D78-ECE6-BA51-DABE-14D8F2EA299A}"/>
                    </a:ext>
                  </a:extLst>
                </p14:cNvPr>
                <p14:cNvContentPartPr/>
                <p14:nvPr/>
              </p14:nvContentPartPr>
              <p14:xfrm>
                <a:off x="6038935" y="2906902"/>
                <a:ext cx="38880" cy="7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2F47D78-ECE6-BA51-DABE-14D8F2EA299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029935" y="2898262"/>
                  <a:ext cx="5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70EB064-BF36-82BF-C2EF-366C85C5C4AF}"/>
                    </a:ext>
                  </a:extLst>
                </p14:cNvPr>
                <p14:cNvContentPartPr/>
                <p14:nvPr/>
              </p14:nvContentPartPr>
              <p14:xfrm>
                <a:off x="6965575" y="3069622"/>
                <a:ext cx="19440" cy="170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70EB064-BF36-82BF-C2EF-366C85C5C4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56575" y="3060622"/>
                  <a:ext cx="3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8B7B0C3-EED2-043B-264C-FCADA9A70B1D}"/>
                    </a:ext>
                  </a:extLst>
                </p14:cNvPr>
                <p14:cNvContentPartPr/>
                <p14:nvPr/>
              </p14:nvContentPartPr>
              <p14:xfrm>
                <a:off x="6877375" y="3019942"/>
                <a:ext cx="191880" cy="51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8B7B0C3-EED2-043B-264C-FCADA9A70B1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68375" y="3011302"/>
                  <a:ext cx="209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65B4792-A2DC-6F61-8B15-BCE5EE93A25B}"/>
                    </a:ext>
                  </a:extLst>
                </p14:cNvPr>
                <p14:cNvContentPartPr/>
                <p14:nvPr/>
              </p14:nvContentPartPr>
              <p14:xfrm>
                <a:off x="7104175" y="3122902"/>
                <a:ext cx="79920" cy="134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65B4792-A2DC-6F61-8B15-BCE5EE93A25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95535" y="3114262"/>
                  <a:ext cx="97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B06AE17-8A75-C458-57C3-BD4BDC30B11D}"/>
                    </a:ext>
                  </a:extLst>
                </p14:cNvPr>
                <p14:cNvContentPartPr/>
                <p14:nvPr/>
              </p14:nvContentPartPr>
              <p14:xfrm>
                <a:off x="7209655" y="3130822"/>
                <a:ext cx="120240" cy="145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B06AE17-8A75-C458-57C3-BD4BDC30B11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201015" y="3122182"/>
                  <a:ext cx="137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2BE9B5-22B0-BE0D-EC31-7842F1AABD19}"/>
                    </a:ext>
                  </a:extLst>
                </p14:cNvPr>
                <p14:cNvContentPartPr/>
                <p14:nvPr/>
              </p14:nvContentPartPr>
              <p14:xfrm>
                <a:off x="7325575" y="3029302"/>
                <a:ext cx="154080" cy="232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2BE9B5-22B0-BE0D-EC31-7842F1AABD1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16935" y="3020302"/>
                  <a:ext cx="1717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E15DA1FD-2C42-DE81-86EF-45396607715D}"/>
                  </a:ext>
                </a:extLst>
              </p14:cNvPr>
              <p14:cNvContentPartPr/>
              <p14:nvPr/>
            </p14:nvContentPartPr>
            <p14:xfrm>
              <a:off x="2377735" y="1062982"/>
              <a:ext cx="744480" cy="763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E15DA1FD-2C42-DE81-86EF-45396607715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369095" y="1053982"/>
                <a:ext cx="7621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9AFD443E-807D-EE42-1B5B-3CB93BC28233}"/>
              </a:ext>
            </a:extLst>
          </p:cNvPr>
          <p:cNvGrpSpPr/>
          <p:nvPr/>
        </p:nvGrpSpPr>
        <p:grpSpPr>
          <a:xfrm>
            <a:off x="2356855" y="4534102"/>
            <a:ext cx="1168920" cy="327960"/>
            <a:chOff x="2356855" y="4534102"/>
            <a:chExt cx="116892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E8A3E5C-D8B6-9EA9-5363-300BF81F8596}"/>
                    </a:ext>
                  </a:extLst>
                </p14:cNvPr>
                <p14:cNvContentPartPr/>
                <p14:nvPr/>
              </p14:nvContentPartPr>
              <p14:xfrm>
                <a:off x="2356855" y="4534102"/>
                <a:ext cx="115560" cy="223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E8A3E5C-D8B6-9EA9-5363-300BF81F859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347855" y="4525462"/>
                  <a:ext cx="13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85ADA48-DA50-0D37-3DA0-B8FC39F43FA5}"/>
                    </a:ext>
                  </a:extLst>
                </p14:cNvPr>
                <p14:cNvContentPartPr/>
                <p14:nvPr/>
              </p14:nvContentPartPr>
              <p14:xfrm>
                <a:off x="2365135" y="4626622"/>
                <a:ext cx="1160640" cy="235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85ADA48-DA50-0D37-3DA0-B8FC39F43FA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356135" y="4617982"/>
                  <a:ext cx="117828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C659D503-F9A4-8402-A13B-14599D3E754B}"/>
              </a:ext>
            </a:extLst>
          </p:cNvPr>
          <p:cNvGrpSpPr/>
          <p:nvPr/>
        </p:nvGrpSpPr>
        <p:grpSpPr>
          <a:xfrm>
            <a:off x="2652055" y="745462"/>
            <a:ext cx="456480" cy="428400"/>
            <a:chOff x="2652055" y="745462"/>
            <a:chExt cx="45648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F3F7030-E002-0BA4-7F8D-D24FC7D13EDC}"/>
                    </a:ext>
                  </a:extLst>
                </p14:cNvPr>
                <p14:cNvContentPartPr/>
                <p14:nvPr/>
              </p14:nvContentPartPr>
              <p14:xfrm>
                <a:off x="2791735" y="803422"/>
                <a:ext cx="308520" cy="370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F3F7030-E002-0BA4-7F8D-D24FC7D13ED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783095" y="794422"/>
                  <a:ext cx="326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946CC7-BA1D-B966-E17B-AF4143944614}"/>
                    </a:ext>
                  </a:extLst>
                </p14:cNvPr>
                <p14:cNvContentPartPr/>
                <p14:nvPr/>
              </p14:nvContentPartPr>
              <p14:xfrm>
                <a:off x="2652055" y="745462"/>
                <a:ext cx="456480" cy="358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946CC7-BA1D-B966-E17B-AF414394461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43055" y="736822"/>
                  <a:ext cx="47412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80C5EC9B-E457-DA5F-A25F-5794B22F27A0}"/>
              </a:ext>
            </a:extLst>
          </p:cNvPr>
          <p:cNvGrpSpPr/>
          <p:nvPr/>
        </p:nvGrpSpPr>
        <p:grpSpPr>
          <a:xfrm>
            <a:off x="3863095" y="4524742"/>
            <a:ext cx="689400" cy="324720"/>
            <a:chOff x="3863095" y="4524742"/>
            <a:chExt cx="68940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F0A5040-87DB-49B6-5834-D385B32B0215}"/>
                    </a:ext>
                  </a:extLst>
                </p14:cNvPr>
                <p14:cNvContentPartPr/>
                <p14:nvPr/>
              </p14:nvContentPartPr>
              <p14:xfrm>
                <a:off x="3863095" y="4542742"/>
                <a:ext cx="167400" cy="245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F0A5040-87DB-49B6-5834-D385B32B021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854455" y="4534102"/>
                  <a:ext cx="185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ECF2B37-1C56-A825-764D-EBF6A50CBB49}"/>
                    </a:ext>
                  </a:extLst>
                </p14:cNvPr>
                <p14:cNvContentPartPr/>
                <p14:nvPr/>
              </p14:nvContentPartPr>
              <p14:xfrm>
                <a:off x="4085215" y="4693222"/>
                <a:ext cx="12240" cy="156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ECF2B37-1C56-A825-764D-EBF6A50CBB4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076575" y="4684582"/>
                  <a:ext cx="29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83BFEFF-E540-AA5B-5A12-2577434463BB}"/>
                    </a:ext>
                  </a:extLst>
                </p14:cNvPr>
                <p14:cNvContentPartPr/>
                <p14:nvPr/>
              </p14:nvContentPartPr>
              <p14:xfrm>
                <a:off x="4218055" y="4528702"/>
                <a:ext cx="121680" cy="180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83BFEFF-E540-AA5B-5A12-2577434463B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09055" y="4519702"/>
                  <a:ext cx="139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72D1170-BED9-95CD-613C-404BCACC214F}"/>
                    </a:ext>
                  </a:extLst>
                </p14:cNvPr>
                <p14:cNvContentPartPr/>
                <p14:nvPr/>
              </p14:nvContentPartPr>
              <p14:xfrm>
                <a:off x="4439095" y="4524742"/>
                <a:ext cx="113400" cy="1551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72D1170-BED9-95CD-613C-404BCACC214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430455" y="4515742"/>
                  <a:ext cx="1310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F3967C26-82A9-BC80-8F2C-22C349199B9A}"/>
              </a:ext>
            </a:extLst>
          </p:cNvPr>
          <p:cNvGrpSpPr/>
          <p:nvPr/>
        </p:nvGrpSpPr>
        <p:grpSpPr>
          <a:xfrm>
            <a:off x="372895" y="5049622"/>
            <a:ext cx="3403800" cy="1751040"/>
            <a:chOff x="372895" y="5049622"/>
            <a:chExt cx="3403800" cy="17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AD14912-D108-AA8E-D102-6FA8E260277C}"/>
                    </a:ext>
                  </a:extLst>
                </p14:cNvPr>
                <p14:cNvContentPartPr/>
                <p14:nvPr/>
              </p14:nvContentPartPr>
              <p14:xfrm>
                <a:off x="1699495" y="5332582"/>
                <a:ext cx="55080" cy="13924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AD14912-D108-AA8E-D102-6FA8E260277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690495" y="5323582"/>
                  <a:ext cx="72720" cy="14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EE6E0A0-4D13-E755-A2D6-417EF38634DF}"/>
                    </a:ext>
                  </a:extLst>
                </p14:cNvPr>
                <p14:cNvContentPartPr/>
                <p14:nvPr/>
              </p14:nvContentPartPr>
              <p14:xfrm>
                <a:off x="807775" y="6461902"/>
                <a:ext cx="2913120" cy="180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EE6E0A0-4D13-E755-A2D6-417EF38634D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8775" y="6453262"/>
                  <a:ext cx="2930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DA3228F-DDC9-0CA0-005E-E9DF3017186D}"/>
                    </a:ext>
                  </a:extLst>
                </p14:cNvPr>
                <p14:cNvContentPartPr/>
                <p14:nvPr/>
              </p14:nvContentPartPr>
              <p14:xfrm>
                <a:off x="3708295" y="6387022"/>
                <a:ext cx="68400" cy="1360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DA3228F-DDC9-0CA0-005E-E9DF3017186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699295" y="6378382"/>
                  <a:ext cx="8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C6450A8-9F73-C3BE-022B-A21EE2F33484}"/>
                    </a:ext>
                  </a:extLst>
                </p14:cNvPr>
                <p14:cNvContentPartPr/>
                <p14:nvPr/>
              </p14:nvContentPartPr>
              <p14:xfrm>
                <a:off x="1625695" y="5225302"/>
                <a:ext cx="135000" cy="176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C6450A8-9F73-C3BE-022B-A21EE2F3348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617055" y="5216302"/>
                  <a:ext cx="152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CD6968E-2D01-F623-4601-538A2E801C82}"/>
                    </a:ext>
                  </a:extLst>
                </p14:cNvPr>
                <p14:cNvContentPartPr/>
                <p14:nvPr/>
              </p14:nvContentPartPr>
              <p14:xfrm>
                <a:off x="1295935" y="5056822"/>
                <a:ext cx="84960" cy="272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CD6968E-2D01-F623-4601-538A2E801C8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87295" y="5047822"/>
                  <a:ext cx="102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B683862-543B-02EC-9D78-64DDC1BCB137}"/>
                    </a:ext>
                  </a:extLst>
                </p14:cNvPr>
                <p14:cNvContentPartPr/>
                <p14:nvPr/>
              </p14:nvContentPartPr>
              <p14:xfrm>
                <a:off x="1399975" y="5073022"/>
                <a:ext cx="19800" cy="173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B683862-543B-02EC-9D78-64DDC1BCB13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391335" y="5064022"/>
                  <a:ext cx="3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5A1B5D4-076F-FC87-7095-620BB03FF8E1}"/>
                    </a:ext>
                  </a:extLst>
                </p14:cNvPr>
                <p14:cNvContentPartPr/>
                <p14:nvPr/>
              </p14:nvContentPartPr>
              <p14:xfrm>
                <a:off x="1464775" y="5102542"/>
                <a:ext cx="84960" cy="127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5A1B5D4-076F-FC87-7095-620BB03FF8E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55775" y="5093902"/>
                  <a:ext cx="102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4B42239-76C7-A02D-8B1B-9165A8114565}"/>
                    </a:ext>
                  </a:extLst>
                </p14:cNvPr>
                <p14:cNvContentPartPr/>
                <p14:nvPr/>
              </p14:nvContentPartPr>
              <p14:xfrm>
                <a:off x="1547575" y="5049622"/>
                <a:ext cx="48960" cy="193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4B42239-76C7-A02D-8B1B-9165A811456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538935" y="5040982"/>
                  <a:ext cx="66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9B741B3-6A2A-ADAE-8534-0EF3084194A0}"/>
                    </a:ext>
                  </a:extLst>
                </p14:cNvPr>
                <p14:cNvContentPartPr/>
                <p14:nvPr/>
              </p14:nvContentPartPr>
              <p14:xfrm>
                <a:off x="3659335" y="6569902"/>
                <a:ext cx="91440" cy="138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9B741B3-6A2A-ADAE-8534-0EF3084194A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650335" y="6560902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40D5A5D-5C12-2BD1-792D-B3A2561D9BDF}"/>
                    </a:ext>
                  </a:extLst>
                </p14:cNvPr>
                <p14:cNvContentPartPr/>
                <p14:nvPr/>
              </p14:nvContentPartPr>
              <p14:xfrm>
                <a:off x="3657535" y="6631102"/>
                <a:ext cx="96840" cy="216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40D5A5D-5C12-2BD1-792D-B3A2561D9BD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648895" y="6622462"/>
                  <a:ext cx="114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90EC386-EE50-BFF3-9CCD-0BE43FCB7DE2}"/>
                    </a:ext>
                  </a:extLst>
                </p14:cNvPr>
                <p14:cNvContentPartPr/>
                <p14:nvPr/>
              </p14:nvContentPartPr>
              <p14:xfrm>
                <a:off x="372895" y="5386942"/>
                <a:ext cx="2971440" cy="1296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90EC386-EE50-BFF3-9CCD-0BE43FCB7DE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63895" y="5377942"/>
                  <a:ext cx="2989080" cy="13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C116D04-543A-D074-83EB-23C409D1C080}"/>
                    </a:ext>
                  </a:extLst>
                </p14:cNvPr>
                <p14:cNvContentPartPr/>
                <p14:nvPr/>
              </p14:nvContentPartPr>
              <p14:xfrm>
                <a:off x="2779135" y="6067702"/>
                <a:ext cx="61200" cy="597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C116D04-543A-D074-83EB-23C409D1C08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770135" y="6059062"/>
                  <a:ext cx="788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9E34C1B-22DB-CBAA-83F2-B481C3987016}"/>
                    </a:ext>
                  </a:extLst>
                </p14:cNvPr>
                <p14:cNvContentPartPr/>
                <p14:nvPr/>
              </p14:nvContentPartPr>
              <p14:xfrm>
                <a:off x="1049695" y="6211342"/>
                <a:ext cx="47520" cy="494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9E34C1B-22DB-CBAA-83F2-B481C398701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1055" y="6202342"/>
                  <a:ext cx="651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EE53D0-4AF9-E9D2-3062-27572EA07DBE}"/>
                    </a:ext>
                  </a:extLst>
                </p14:cNvPr>
                <p14:cNvContentPartPr/>
                <p14:nvPr/>
              </p14:nvContentPartPr>
              <p14:xfrm>
                <a:off x="735415" y="6554422"/>
                <a:ext cx="110160" cy="1191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EE53D0-4AF9-E9D2-3062-27572EA07DB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26775" y="6545422"/>
                  <a:ext cx="12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8C446DD-A67C-ABC9-4215-805AC062B43B}"/>
                    </a:ext>
                  </a:extLst>
                </p14:cNvPr>
                <p14:cNvContentPartPr/>
                <p14:nvPr/>
              </p14:nvContentPartPr>
              <p14:xfrm>
                <a:off x="875815" y="6526702"/>
                <a:ext cx="183600" cy="84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8C446DD-A67C-ABC9-4215-805AC062B43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67175" y="6517702"/>
                  <a:ext cx="20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67C8CE2-6880-29F4-4DD8-0BF49C081C6D}"/>
                    </a:ext>
                  </a:extLst>
                </p14:cNvPr>
                <p14:cNvContentPartPr/>
                <p14:nvPr/>
              </p14:nvContentPartPr>
              <p14:xfrm>
                <a:off x="780055" y="6239422"/>
                <a:ext cx="120600" cy="336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67C8CE2-6880-29F4-4DD8-0BF49C081C6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71055" y="6230782"/>
                  <a:ext cx="138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BFC3F1A-4A8E-8B63-5D40-18CCC3F5BF74}"/>
                    </a:ext>
                  </a:extLst>
                </p14:cNvPr>
                <p14:cNvContentPartPr/>
                <p14:nvPr/>
              </p14:nvContentPartPr>
              <p14:xfrm>
                <a:off x="456055" y="6050782"/>
                <a:ext cx="137520" cy="190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BFC3F1A-4A8E-8B63-5D40-18CCC3F5BF7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47055" y="6042142"/>
                  <a:ext cx="155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09DAF55-5C7A-F14A-E81A-C6D56509D7D9}"/>
                    </a:ext>
                  </a:extLst>
                </p14:cNvPr>
                <p14:cNvContentPartPr/>
                <p14:nvPr/>
              </p14:nvContentPartPr>
              <p14:xfrm>
                <a:off x="625255" y="6187582"/>
                <a:ext cx="22680" cy="550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09DAF55-5C7A-F14A-E81A-C6D56509D7D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16255" y="6178582"/>
                  <a:ext cx="40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302E786-26E8-C847-46EB-65862D6BEEAF}"/>
                    </a:ext>
                  </a:extLst>
                </p14:cNvPr>
                <p14:cNvContentPartPr/>
                <p14:nvPr/>
              </p14:nvContentPartPr>
              <p14:xfrm>
                <a:off x="646135" y="5959342"/>
                <a:ext cx="101520" cy="1854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302E786-26E8-C847-46EB-65862D6BEEA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37495" y="5950702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E119EE0-12CF-08DC-EC55-F8B36D83DE61}"/>
                    </a:ext>
                  </a:extLst>
                </p14:cNvPr>
                <p14:cNvContentPartPr/>
                <p14:nvPr/>
              </p14:nvContentPartPr>
              <p14:xfrm>
                <a:off x="852775" y="5960062"/>
                <a:ext cx="13680" cy="73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E119EE0-12CF-08DC-EC55-F8B36D83DE6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43775" y="5951062"/>
                  <a:ext cx="31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4C0F6B3-5887-99C7-C501-952B9740BD1D}"/>
                    </a:ext>
                  </a:extLst>
                </p14:cNvPr>
                <p14:cNvContentPartPr/>
                <p14:nvPr/>
              </p14:nvContentPartPr>
              <p14:xfrm>
                <a:off x="769615" y="5840542"/>
                <a:ext cx="217800" cy="168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4C0F6B3-5887-99C7-C501-952B9740BD1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60975" y="5831542"/>
                  <a:ext cx="235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CBD88CA-9510-C150-24E1-4183059040C6}"/>
                    </a:ext>
                  </a:extLst>
                </p14:cNvPr>
                <p14:cNvContentPartPr/>
                <p14:nvPr/>
              </p14:nvContentPartPr>
              <p14:xfrm>
                <a:off x="3034375" y="6198742"/>
                <a:ext cx="255600" cy="2566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CBD88CA-9510-C150-24E1-4183059040C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025375" y="6190102"/>
                  <a:ext cx="273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AF452C1-7BC3-ACDA-D959-3780E4B61E0C}"/>
                    </a:ext>
                  </a:extLst>
                </p14:cNvPr>
                <p14:cNvContentPartPr/>
                <p14:nvPr/>
              </p14:nvContentPartPr>
              <p14:xfrm>
                <a:off x="2960935" y="6369742"/>
                <a:ext cx="387360" cy="106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AF452C1-7BC3-ACDA-D959-3780E4B61E0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952295" y="6360742"/>
                  <a:ext cx="405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296D4D9-3F5C-FC8C-05FE-7B0AD5C7F5FD}"/>
                    </a:ext>
                  </a:extLst>
                </p14:cNvPr>
                <p14:cNvContentPartPr/>
                <p14:nvPr/>
              </p14:nvContentPartPr>
              <p14:xfrm>
                <a:off x="3139135" y="5862862"/>
                <a:ext cx="132840" cy="1850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296D4D9-3F5C-FC8C-05FE-7B0AD5C7F5F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30135" y="5853862"/>
                  <a:ext cx="150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CBA1BDF-CCB7-99F8-B386-90EF09A8923A}"/>
                    </a:ext>
                  </a:extLst>
                </p14:cNvPr>
                <p14:cNvContentPartPr/>
                <p14:nvPr/>
              </p14:nvContentPartPr>
              <p14:xfrm>
                <a:off x="3290335" y="5975542"/>
                <a:ext cx="12600" cy="58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CBA1BDF-CCB7-99F8-B386-90EF09A8923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281335" y="5966542"/>
                  <a:ext cx="30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D353CF5-66A7-5C96-A884-ABFF1B54CE35}"/>
                    </a:ext>
                  </a:extLst>
                </p14:cNvPr>
                <p14:cNvContentPartPr/>
                <p14:nvPr/>
              </p14:nvContentPartPr>
              <p14:xfrm>
                <a:off x="3356215" y="5868982"/>
                <a:ext cx="9000" cy="42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D353CF5-66A7-5C96-A884-ABFF1B54CE3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347575" y="5860342"/>
                  <a:ext cx="26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6170AEC-B1EF-7F08-4AAF-578A877C57A9}"/>
                    </a:ext>
                  </a:extLst>
                </p14:cNvPr>
                <p14:cNvContentPartPr/>
                <p14:nvPr/>
              </p14:nvContentPartPr>
              <p14:xfrm>
                <a:off x="3356215" y="5756302"/>
                <a:ext cx="108360" cy="212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6170AEC-B1EF-7F08-4AAF-578A877C57A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47575" y="5747302"/>
                  <a:ext cx="126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E53FA47-578D-2E9F-E5B6-00520714EAB4}"/>
                    </a:ext>
                  </a:extLst>
                </p14:cNvPr>
                <p14:cNvContentPartPr/>
                <p14:nvPr/>
              </p14:nvContentPartPr>
              <p14:xfrm>
                <a:off x="3566815" y="5758822"/>
                <a:ext cx="19080" cy="982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E53FA47-578D-2E9F-E5B6-00520714EAB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57815" y="5749822"/>
                  <a:ext cx="3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4FA21DE-83AE-BF1E-5827-DEE57A4C947F}"/>
                    </a:ext>
                  </a:extLst>
                </p14:cNvPr>
                <p14:cNvContentPartPr/>
                <p14:nvPr/>
              </p14:nvContentPartPr>
              <p14:xfrm>
                <a:off x="3485095" y="5702302"/>
                <a:ext cx="220320" cy="1825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4FA21DE-83AE-BF1E-5827-DEE57A4C947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476455" y="5693662"/>
                  <a:ext cx="237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4BB2ED1-13E1-585B-48E4-5B9D8E2518A6}"/>
                    </a:ext>
                  </a:extLst>
                </p14:cNvPr>
                <p14:cNvContentPartPr/>
                <p14:nvPr/>
              </p14:nvContentPartPr>
              <p14:xfrm>
                <a:off x="2656015" y="6653782"/>
                <a:ext cx="57600" cy="124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4BB2ED1-13E1-585B-48E4-5B9D8E2518A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647015" y="6645142"/>
                  <a:ext cx="75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0BFBC25-F891-C9DF-559D-35AC5AA582D2}"/>
                    </a:ext>
                  </a:extLst>
                </p14:cNvPr>
                <p14:cNvContentPartPr/>
                <p14:nvPr/>
              </p14:nvContentPartPr>
              <p14:xfrm>
                <a:off x="2764375" y="6732262"/>
                <a:ext cx="27720" cy="68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0BFBC25-F891-C9DF-559D-35AC5AA582D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755735" y="6723622"/>
                  <a:ext cx="45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72B1FE3-EC11-A74B-4B3C-41F84A16C1FD}"/>
                    </a:ext>
                  </a:extLst>
                </p14:cNvPr>
                <p14:cNvContentPartPr/>
                <p14:nvPr/>
              </p14:nvContentPartPr>
              <p14:xfrm>
                <a:off x="2846455" y="6631822"/>
                <a:ext cx="78120" cy="921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72B1FE3-EC11-A74B-4B3C-41F84A16C1F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837455" y="6622822"/>
                  <a:ext cx="95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5E33CC2-6791-FC99-CEBE-08DD629296B2}"/>
                    </a:ext>
                  </a:extLst>
                </p14:cNvPr>
                <p14:cNvContentPartPr/>
                <p14:nvPr/>
              </p14:nvContentPartPr>
              <p14:xfrm>
                <a:off x="3007015" y="6608422"/>
                <a:ext cx="64800" cy="86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5E33CC2-6791-FC99-CEBE-08DD629296B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998015" y="6599782"/>
                  <a:ext cx="8244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AE9996E-2C1D-08DF-B2ED-A52DF0061599}"/>
                  </a:ext>
                </a:extLst>
              </p14:cNvPr>
              <p14:cNvContentPartPr/>
              <p14:nvPr/>
            </p14:nvContentPartPr>
            <p14:xfrm>
              <a:off x="3043375" y="5993542"/>
              <a:ext cx="70920" cy="6094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AE9996E-2C1D-08DF-B2ED-A52DF006159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034735" y="5984542"/>
                <a:ext cx="88560" cy="6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AE91384E-EC9D-0D32-0C82-6D880024C6FB}"/>
              </a:ext>
            </a:extLst>
          </p:cNvPr>
          <p:cNvGrpSpPr/>
          <p:nvPr/>
        </p:nvGrpSpPr>
        <p:grpSpPr>
          <a:xfrm>
            <a:off x="2770855" y="5130622"/>
            <a:ext cx="1247040" cy="661680"/>
            <a:chOff x="2770855" y="5130622"/>
            <a:chExt cx="124704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BCB28F-E060-7780-CB22-737B531C1D46}"/>
                    </a:ext>
                  </a:extLst>
                </p14:cNvPr>
                <p14:cNvContentPartPr/>
                <p14:nvPr/>
              </p14:nvContentPartPr>
              <p14:xfrm>
                <a:off x="2770855" y="5564782"/>
                <a:ext cx="135000" cy="2275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BCB28F-E060-7780-CB22-737B531C1D4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761855" y="5556142"/>
                  <a:ext cx="152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407C18A-B3B1-7DF4-CFCA-B211C0437C0A}"/>
                    </a:ext>
                  </a:extLst>
                </p14:cNvPr>
                <p14:cNvContentPartPr/>
                <p14:nvPr/>
              </p14:nvContentPartPr>
              <p14:xfrm>
                <a:off x="2807215" y="5651902"/>
                <a:ext cx="76680" cy="626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407C18A-B3B1-7DF4-CFCA-B211C0437C0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798575" y="5642902"/>
                  <a:ext cx="9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AFC01F4-B84A-6F93-600B-BE174CF6B6F8}"/>
                    </a:ext>
                  </a:extLst>
                </p14:cNvPr>
                <p14:cNvContentPartPr/>
                <p14:nvPr/>
              </p14:nvContentPartPr>
              <p14:xfrm>
                <a:off x="2944735" y="5596822"/>
                <a:ext cx="216720" cy="135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AFC01F4-B84A-6F93-600B-BE174CF6B6F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936095" y="5588182"/>
                  <a:ext cx="234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3511497-6C5D-F080-2FAF-9498422B4E77}"/>
                    </a:ext>
                  </a:extLst>
                </p14:cNvPr>
                <p14:cNvContentPartPr/>
                <p14:nvPr/>
              </p14:nvContentPartPr>
              <p14:xfrm>
                <a:off x="3182335" y="5553982"/>
                <a:ext cx="84600" cy="1378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3511497-6C5D-F080-2FAF-9498422B4E7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173695" y="5544982"/>
                  <a:ext cx="102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C11D235-1F67-2DB3-19E3-8FF34F834B0A}"/>
                    </a:ext>
                  </a:extLst>
                </p14:cNvPr>
                <p14:cNvContentPartPr/>
                <p14:nvPr/>
              </p14:nvContentPartPr>
              <p14:xfrm>
                <a:off x="3260815" y="5355622"/>
                <a:ext cx="132480" cy="590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C11D235-1F67-2DB3-19E3-8FF34F834B0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251815" y="5346982"/>
                  <a:ext cx="15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51A2692-0553-885E-61AF-AD75A786EE57}"/>
                    </a:ext>
                  </a:extLst>
                </p14:cNvPr>
                <p14:cNvContentPartPr/>
                <p14:nvPr/>
              </p14:nvContentPartPr>
              <p14:xfrm>
                <a:off x="3307255" y="5439502"/>
                <a:ext cx="77400" cy="26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51A2692-0553-885E-61AF-AD75A786EE5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298255" y="5430502"/>
                  <a:ext cx="95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05B514D-2A59-EB61-3A60-54651D1B4E48}"/>
                    </a:ext>
                  </a:extLst>
                </p14:cNvPr>
                <p14:cNvContentPartPr/>
                <p14:nvPr/>
              </p14:nvContentPartPr>
              <p14:xfrm>
                <a:off x="3468535" y="5198302"/>
                <a:ext cx="104040" cy="2286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05B514D-2A59-EB61-3A60-54651D1B4E4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459895" y="5189302"/>
                  <a:ext cx="121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9FE2D1B-DBB3-2D82-9186-A2F012DCE541}"/>
                    </a:ext>
                  </a:extLst>
                </p14:cNvPr>
                <p14:cNvContentPartPr/>
                <p14:nvPr/>
              </p14:nvContentPartPr>
              <p14:xfrm>
                <a:off x="3629095" y="5336182"/>
                <a:ext cx="45720" cy="105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9FE2D1B-DBB3-2D82-9186-A2F012DCE54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620455" y="5327182"/>
                  <a:ext cx="63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17C9DD4-BBA7-B759-523B-6C563B97EA23}"/>
                    </a:ext>
                  </a:extLst>
                </p14:cNvPr>
                <p14:cNvContentPartPr/>
                <p14:nvPr/>
              </p14:nvContentPartPr>
              <p14:xfrm>
                <a:off x="3709015" y="5151862"/>
                <a:ext cx="105840" cy="2001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17C9DD4-BBA7-B759-523B-6C563B97EA2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700375" y="5143222"/>
                  <a:ext cx="123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545FBB5-3EA5-E881-4CAF-2CF3C51B53CB}"/>
                    </a:ext>
                  </a:extLst>
                </p14:cNvPr>
                <p14:cNvContentPartPr/>
                <p14:nvPr/>
              </p14:nvContentPartPr>
              <p14:xfrm>
                <a:off x="3886855" y="5130622"/>
                <a:ext cx="131040" cy="191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545FBB5-3EA5-E881-4CAF-2CF3C51B53C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877855" y="5121622"/>
                  <a:ext cx="1486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5383214E-BA20-F374-AB09-F648D5BA456E}"/>
              </a:ext>
            </a:extLst>
          </p:cNvPr>
          <p:cNvGrpSpPr/>
          <p:nvPr/>
        </p:nvGrpSpPr>
        <p:grpSpPr>
          <a:xfrm>
            <a:off x="4317055" y="5175262"/>
            <a:ext cx="342360" cy="219600"/>
            <a:chOff x="4317055" y="5175262"/>
            <a:chExt cx="3423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8D25036-5009-0C7B-A32F-1DC06800C8DE}"/>
                    </a:ext>
                  </a:extLst>
                </p14:cNvPr>
                <p14:cNvContentPartPr/>
                <p14:nvPr/>
              </p14:nvContentPartPr>
              <p14:xfrm>
                <a:off x="4317055" y="5225302"/>
                <a:ext cx="188640" cy="11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8D25036-5009-0C7B-A32F-1DC06800C8D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08055" y="5216302"/>
                  <a:ext cx="206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25A4338-993B-A070-AA93-24CE31B82876}"/>
                    </a:ext>
                  </a:extLst>
                </p14:cNvPr>
                <p14:cNvContentPartPr/>
                <p14:nvPr/>
              </p14:nvContentPartPr>
              <p14:xfrm>
                <a:off x="4366375" y="5295502"/>
                <a:ext cx="191880" cy="7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25A4338-993B-A070-AA93-24CE31B8287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357735" y="5286502"/>
                  <a:ext cx="20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664ED7D-8E29-3440-9CF4-0069E2E38067}"/>
                    </a:ext>
                  </a:extLst>
                </p14:cNvPr>
                <p14:cNvContentPartPr/>
                <p14:nvPr/>
              </p14:nvContentPartPr>
              <p14:xfrm>
                <a:off x="4569775" y="5175262"/>
                <a:ext cx="89640" cy="219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664ED7D-8E29-3440-9CF4-0069E2E3806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561135" y="5166262"/>
                  <a:ext cx="1072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F0870C8D-64A9-1FA1-1E7E-0E267A8856EF}"/>
              </a:ext>
            </a:extLst>
          </p:cNvPr>
          <p:cNvGrpSpPr/>
          <p:nvPr/>
        </p:nvGrpSpPr>
        <p:grpSpPr>
          <a:xfrm>
            <a:off x="5127775" y="4414222"/>
            <a:ext cx="5009040" cy="1397160"/>
            <a:chOff x="5127775" y="4414222"/>
            <a:chExt cx="5009040" cy="13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FAA7C02-C4B1-4C45-2405-301D1FF063C7}"/>
                    </a:ext>
                  </a:extLst>
                </p14:cNvPr>
                <p14:cNvContentPartPr/>
                <p14:nvPr/>
              </p14:nvContentPartPr>
              <p14:xfrm>
                <a:off x="5128135" y="5016502"/>
                <a:ext cx="142560" cy="2523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FAA7C02-C4B1-4C45-2405-301D1FF063C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119135" y="5007862"/>
                  <a:ext cx="160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7AE891F-F940-644A-63D2-DAA0E69A75D5}"/>
                    </a:ext>
                  </a:extLst>
                </p14:cNvPr>
                <p14:cNvContentPartPr/>
                <p14:nvPr/>
              </p14:nvContentPartPr>
              <p14:xfrm>
                <a:off x="5127775" y="5138542"/>
                <a:ext cx="116280" cy="30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7AE891F-F940-644A-63D2-DAA0E69A75D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118775" y="5129542"/>
                  <a:ext cx="13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2A951FD-25A5-435F-B0DC-E9DF87F60A91}"/>
                    </a:ext>
                  </a:extLst>
                </p14:cNvPr>
                <p14:cNvContentPartPr/>
                <p14:nvPr/>
              </p14:nvContentPartPr>
              <p14:xfrm>
                <a:off x="5332615" y="5136022"/>
                <a:ext cx="79920" cy="101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2A951FD-25A5-435F-B0DC-E9DF87F60A9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323615" y="5127022"/>
                  <a:ext cx="97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EAA0ADF-8EA2-9D10-602B-BAE1DECBABF4}"/>
                    </a:ext>
                  </a:extLst>
                </p14:cNvPr>
                <p14:cNvContentPartPr/>
                <p14:nvPr/>
              </p14:nvContentPartPr>
              <p14:xfrm>
                <a:off x="5434855" y="5115142"/>
                <a:ext cx="194760" cy="871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EAA0ADF-8EA2-9D10-602B-BAE1DECBABF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425855" y="5106142"/>
                  <a:ext cx="212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81F0DC0-665B-8D98-F5F3-C812484195E6}"/>
                    </a:ext>
                  </a:extLst>
                </p14:cNvPr>
                <p14:cNvContentPartPr/>
                <p14:nvPr/>
              </p14:nvContentPartPr>
              <p14:xfrm>
                <a:off x="5651215" y="5112262"/>
                <a:ext cx="102960" cy="190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81F0DC0-665B-8D98-F5F3-C812484195E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42215" y="5103262"/>
                  <a:ext cx="120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44DF14D-3D52-6567-8298-FCFEB1DF6AFA}"/>
                    </a:ext>
                  </a:extLst>
                </p14:cNvPr>
                <p14:cNvContentPartPr/>
                <p14:nvPr/>
              </p14:nvContentPartPr>
              <p14:xfrm>
                <a:off x="5924815" y="4920742"/>
                <a:ext cx="289800" cy="189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44DF14D-3D52-6567-8298-FCFEB1DF6AF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916175" y="4912102"/>
                  <a:ext cx="307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62A4BA9-3E1A-176B-B16A-9E84AEAAF8CF}"/>
                    </a:ext>
                  </a:extLst>
                </p14:cNvPr>
                <p14:cNvContentPartPr/>
                <p14:nvPr/>
              </p14:nvContentPartPr>
              <p14:xfrm>
                <a:off x="6110935" y="4946662"/>
                <a:ext cx="97920" cy="31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62A4BA9-3E1A-176B-B16A-9E84AEAAF8C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02295" y="4937662"/>
                  <a:ext cx="115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49E66B3-BD99-4DB4-919A-874CE24F543A}"/>
                    </a:ext>
                  </a:extLst>
                </p14:cNvPr>
                <p14:cNvContentPartPr/>
                <p14:nvPr/>
              </p14:nvContentPartPr>
              <p14:xfrm>
                <a:off x="6259975" y="4849462"/>
                <a:ext cx="103320" cy="3726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49E66B3-BD99-4DB4-919A-874CE24F543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250975" y="4840462"/>
                  <a:ext cx="120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DBDE518-E02E-E786-A0E6-0265F9595418}"/>
                    </a:ext>
                  </a:extLst>
                </p14:cNvPr>
                <p14:cNvContentPartPr/>
                <p14:nvPr/>
              </p14:nvContentPartPr>
              <p14:xfrm>
                <a:off x="6567775" y="4941982"/>
                <a:ext cx="366480" cy="108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DBDE518-E02E-E786-A0E6-0265F959541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59135" y="4932982"/>
                  <a:ext cx="38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5302EB0-84EC-87B7-E825-65DBB2EC496B}"/>
                    </a:ext>
                  </a:extLst>
                </p14:cNvPr>
                <p14:cNvContentPartPr/>
                <p14:nvPr/>
              </p14:nvContentPartPr>
              <p14:xfrm>
                <a:off x="6891415" y="4832182"/>
                <a:ext cx="22680" cy="14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5302EB0-84EC-87B7-E825-65DBB2EC496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882415" y="4823182"/>
                  <a:ext cx="4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C898C54-EB63-F251-A9C3-9C15A6993DC9}"/>
                    </a:ext>
                  </a:extLst>
                </p14:cNvPr>
                <p14:cNvContentPartPr/>
                <p14:nvPr/>
              </p14:nvContentPartPr>
              <p14:xfrm>
                <a:off x="7180495" y="4730302"/>
                <a:ext cx="149040" cy="240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C898C54-EB63-F251-A9C3-9C15A6993DC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171855" y="4721662"/>
                  <a:ext cx="166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C15E3AF-3C9E-D4E6-3E8B-1845DB268B1D}"/>
                    </a:ext>
                  </a:extLst>
                </p14:cNvPr>
                <p14:cNvContentPartPr/>
                <p14:nvPr/>
              </p14:nvContentPartPr>
              <p14:xfrm>
                <a:off x="7337095" y="4684942"/>
                <a:ext cx="97200" cy="229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C15E3AF-3C9E-D4E6-3E8B-1845DB268B1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328455" y="4676302"/>
                  <a:ext cx="114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E46E175-76CA-D896-0A0A-83682E3F00E2}"/>
                    </a:ext>
                  </a:extLst>
                </p14:cNvPr>
                <p14:cNvContentPartPr/>
                <p14:nvPr/>
              </p14:nvContentPartPr>
              <p14:xfrm>
                <a:off x="7471735" y="4663702"/>
                <a:ext cx="182880" cy="238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E46E175-76CA-D896-0A0A-83682E3F00E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462735" y="4655062"/>
                  <a:ext cx="200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F65DB3-17D2-A00F-52C1-6FC584F39C47}"/>
                    </a:ext>
                  </a:extLst>
                </p14:cNvPr>
                <p14:cNvContentPartPr/>
                <p14:nvPr/>
              </p14:nvContentPartPr>
              <p14:xfrm>
                <a:off x="7646335" y="4630222"/>
                <a:ext cx="332640" cy="351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F65DB3-17D2-A00F-52C1-6FC584F39C4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637335" y="4621582"/>
                  <a:ext cx="350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F60446C-006D-CC08-568C-12EE0565F882}"/>
                    </a:ext>
                  </a:extLst>
                </p14:cNvPr>
                <p14:cNvContentPartPr/>
                <p14:nvPr/>
              </p14:nvContentPartPr>
              <p14:xfrm>
                <a:off x="7982215" y="4677742"/>
                <a:ext cx="95040" cy="154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F60446C-006D-CC08-568C-12EE0565F88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973575" y="4669102"/>
                  <a:ext cx="112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12B93EE-2D48-821B-B079-C264CA29A284}"/>
                    </a:ext>
                  </a:extLst>
                </p14:cNvPr>
                <p14:cNvContentPartPr/>
                <p14:nvPr/>
              </p14:nvContentPartPr>
              <p14:xfrm>
                <a:off x="8094535" y="4585222"/>
                <a:ext cx="109440" cy="230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12B93EE-2D48-821B-B079-C264CA29A28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085535" y="4576582"/>
                  <a:ext cx="127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F8F960D-7039-89ED-A1D8-7E35F9A607BB}"/>
                    </a:ext>
                  </a:extLst>
                </p14:cNvPr>
                <p14:cNvContentPartPr/>
                <p14:nvPr/>
              </p14:nvContentPartPr>
              <p14:xfrm>
                <a:off x="8216935" y="4597102"/>
                <a:ext cx="362160" cy="159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F8F960D-7039-89ED-A1D8-7E35F9A607B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208295" y="4588102"/>
                  <a:ext cx="379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903483B-F335-B0CB-A402-DF8C6829B94E}"/>
                    </a:ext>
                  </a:extLst>
                </p14:cNvPr>
                <p14:cNvContentPartPr/>
                <p14:nvPr/>
              </p14:nvContentPartPr>
              <p14:xfrm>
                <a:off x="8569735" y="4481542"/>
                <a:ext cx="14760" cy="669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903483B-F335-B0CB-A402-DF8C6829B94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561095" y="4472902"/>
                  <a:ext cx="32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1AD05E3-B862-4AEB-2EA5-B628799587E5}"/>
                    </a:ext>
                  </a:extLst>
                </p14:cNvPr>
                <p14:cNvContentPartPr/>
                <p14:nvPr/>
              </p14:nvContentPartPr>
              <p14:xfrm>
                <a:off x="8646415" y="4414222"/>
                <a:ext cx="246600" cy="236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1AD05E3-B862-4AEB-2EA5-B628799587E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37415" y="4405222"/>
                  <a:ext cx="26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FCB7CB5-6828-1977-1FC9-F053D54866A2}"/>
                    </a:ext>
                  </a:extLst>
                </p14:cNvPr>
                <p14:cNvContentPartPr/>
                <p14:nvPr/>
              </p14:nvContentPartPr>
              <p14:xfrm>
                <a:off x="5193655" y="5691502"/>
                <a:ext cx="216720" cy="49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FCB7CB5-6828-1977-1FC9-F053D54866A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184655" y="5682862"/>
                  <a:ext cx="234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7594F4F-3705-B055-DB12-294F69D677B6}"/>
                    </a:ext>
                  </a:extLst>
                </p14:cNvPr>
                <p14:cNvContentPartPr/>
                <p14:nvPr/>
              </p14:nvContentPartPr>
              <p14:xfrm>
                <a:off x="5222455" y="5764222"/>
                <a:ext cx="202680" cy="370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7594F4F-3705-B055-DB12-294F69D677B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213815" y="5755582"/>
                  <a:ext cx="220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5FC0D08-3FA9-B596-B630-814957219B15}"/>
                    </a:ext>
                  </a:extLst>
                </p14:cNvPr>
                <p14:cNvContentPartPr/>
                <p14:nvPr/>
              </p14:nvContentPartPr>
              <p14:xfrm>
                <a:off x="5474455" y="5605102"/>
                <a:ext cx="90000" cy="206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5FC0D08-3FA9-B596-B630-814957219B1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65455" y="5596102"/>
                  <a:ext cx="107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328C6E1-B509-7782-512E-A1F43EB226C7}"/>
                    </a:ext>
                  </a:extLst>
                </p14:cNvPr>
                <p14:cNvContentPartPr/>
                <p14:nvPr/>
              </p14:nvContentPartPr>
              <p14:xfrm>
                <a:off x="5875855" y="5526982"/>
                <a:ext cx="61200" cy="1738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328C6E1-B509-7782-512E-A1F43EB226C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866855" y="5518342"/>
                  <a:ext cx="78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A83227B-10F1-51D4-2672-3C0C40AF8197}"/>
                    </a:ext>
                  </a:extLst>
                </p14:cNvPr>
                <p14:cNvContentPartPr/>
                <p14:nvPr/>
              </p14:nvContentPartPr>
              <p14:xfrm>
                <a:off x="5933095" y="5480182"/>
                <a:ext cx="91080" cy="216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A83227B-10F1-51D4-2672-3C0C40AF819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924095" y="5471182"/>
                  <a:ext cx="108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F18B2EE-DE10-3B52-E723-F803F68853BF}"/>
                    </a:ext>
                  </a:extLst>
                </p14:cNvPr>
                <p14:cNvContentPartPr/>
                <p14:nvPr/>
              </p14:nvContentPartPr>
              <p14:xfrm>
                <a:off x="6078535" y="5624182"/>
                <a:ext cx="99360" cy="131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F18B2EE-DE10-3B52-E723-F803F68853B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069535" y="5615542"/>
                  <a:ext cx="11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D62C120-4225-244C-7FD4-3958456C3C72}"/>
                    </a:ext>
                  </a:extLst>
                </p14:cNvPr>
                <p14:cNvContentPartPr/>
                <p14:nvPr/>
              </p14:nvContentPartPr>
              <p14:xfrm>
                <a:off x="6403255" y="5496382"/>
                <a:ext cx="413640" cy="137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D62C120-4225-244C-7FD4-3958456C3C7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394255" y="5487382"/>
                  <a:ext cx="431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C6F5F8D-8B53-A961-CA2E-F84425F18D8B}"/>
                    </a:ext>
                  </a:extLst>
                </p14:cNvPr>
                <p14:cNvContentPartPr/>
                <p14:nvPr/>
              </p14:nvContentPartPr>
              <p14:xfrm>
                <a:off x="6770455" y="5411062"/>
                <a:ext cx="61920" cy="313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C6F5F8D-8B53-A961-CA2E-F84425F18D8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761815" y="5402062"/>
                  <a:ext cx="7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35850F5-7A26-0B54-4839-9BCEFF9BEBDD}"/>
                    </a:ext>
                  </a:extLst>
                </p14:cNvPr>
                <p14:cNvContentPartPr/>
                <p14:nvPr/>
              </p14:nvContentPartPr>
              <p14:xfrm>
                <a:off x="6903655" y="5334022"/>
                <a:ext cx="109080" cy="210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35850F5-7A26-0B54-4839-9BCEFF9BEBD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894655" y="5325022"/>
                  <a:ext cx="126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0E16E2C-A7B4-34C4-0BD5-8078AAC580F7}"/>
                    </a:ext>
                  </a:extLst>
                </p14:cNvPr>
                <p14:cNvContentPartPr/>
                <p14:nvPr/>
              </p14:nvContentPartPr>
              <p14:xfrm>
                <a:off x="7334215" y="5339782"/>
                <a:ext cx="297720" cy="172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0E16E2C-A7B4-34C4-0BD5-8078AAC580F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325575" y="5330782"/>
                  <a:ext cx="315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D268615-AEB5-A75D-0E4D-4C8D4091172A}"/>
                    </a:ext>
                  </a:extLst>
                </p14:cNvPr>
                <p14:cNvContentPartPr/>
                <p14:nvPr/>
              </p14:nvContentPartPr>
              <p14:xfrm>
                <a:off x="7820575" y="5263102"/>
                <a:ext cx="229680" cy="155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D268615-AEB5-A75D-0E4D-4C8D4091172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811575" y="5254102"/>
                  <a:ext cx="247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29534A5-C0D1-9654-323F-B879E57483B6}"/>
                    </a:ext>
                  </a:extLst>
                </p14:cNvPr>
                <p14:cNvContentPartPr/>
                <p14:nvPr/>
              </p14:nvContentPartPr>
              <p14:xfrm>
                <a:off x="8040175" y="5224222"/>
                <a:ext cx="172800" cy="103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29534A5-C0D1-9654-323F-B879E57483B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031535" y="5215222"/>
                  <a:ext cx="190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6FBFA8E-74E9-8A68-9735-A45E617F77B3}"/>
                    </a:ext>
                  </a:extLst>
                </p14:cNvPr>
                <p14:cNvContentPartPr/>
                <p14:nvPr/>
              </p14:nvContentPartPr>
              <p14:xfrm>
                <a:off x="8360935" y="5076262"/>
                <a:ext cx="112680" cy="207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6FBFA8E-74E9-8A68-9735-A45E617F77B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352295" y="5067262"/>
                  <a:ext cx="130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97C3295-ECB8-DF05-37DC-178ACA729FD7}"/>
                    </a:ext>
                  </a:extLst>
                </p14:cNvPr>
                <p14:cNvContentPartPr/>
                <p14:nvPr/>
              </p14:nvContentPartPr>
              <p14:xfrm>
                <a:off x="8354455" y="5070862"/>
                <a:ext cx="306720" cy="154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97C3295-ECB8-DF05-37DC-178ACA729FD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345815" y="5062222"/>
                  <a:ext cx="324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EC6B06B-D36D-846E-9DF5-538D57A4A3E4}"/>
                    </a:ext>
                  </a:extLst>
                </p14:cNvPr>
                <p14:cNvContentPartPr/>
                <p14:nvPr/>
              </p14:nvContentPartPr>
              <p14:xfrm>
                <a:off x="8520415" y="4990582"/>
                <a:ext cx="83880" cy="72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EC6B06B-D36D-846E-9DF5-538D57A4A3E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511415" y="4981582"/>
                  <a:ext cx="101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9F41855-30E8-92DD-C8BB-B8E2953AA86C}"/>
                    </a:ext>
                  </a:extLst>
                </p14:cNvPr>
                <p14:cNvContentPartPr/>
                <p14:nvPr/>
              </p14:nvContentPartPr>
              <p14:xfrm>
                <a:off x="8733535" y="5129902"/>
                <a:ext cx="64800" cy="91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9F41855-30E8-92DD-C8BB-B8E2953AA86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724535" y="5120902"/>
                  <a:ext cx="82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B564ECA-C33B-5872-0028-6A8917CA0BE6}"/>
                    </a:ext>
                  </a:extLst>
                </p14:cNvPr>
                <p14:cNvContentPartPr/>
                <p14:nvPr/>
              </p14:nvContentPartPr>
              <p14:xfrm>
                <a:off x="8960335" y="4935862"/>
                <a:ext cx="554040" cy="227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B564ECA-C33B-5872-0028-6A8917CA0BE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951695" y="4927222"/>
                  <a:ext cx="571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D613CE4-7BBB-91C8-D88A-E2B0F23F90B9}"/>
                    </a:ext>
                  </a:extLst>
                </p14:cNvPr>
                <p14:cNvContentPartPr/>
                <p14:nvPr/>
              </p14:nvContentPartPr>
              <p14:xfrm>
                <a:off x="9568735" y="4727062"/>
                <a:ext cx="568080" cy="3362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D613CE4-7BBB-91C8-D88A-E2B0F23F90B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559735" y="4718422"/>
                  <a:ext cx="585720" cy="35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065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F19F30-AA1C-BC51-623A-865C418D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3" y="66291"/>
            <a:ext cx="6782765" cy="9896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20D61C5-9002-C3B1-C0F1-88812F2A2F87}"/>
                  </a:ext>
                </a:extLst>
              </p14:cNvPr>
              <p14:cNvContentPartPr/>
              <p14:nvPr/>
            </p14:nvContentPartPr>
            <p14:xfrm>
              <a:off x="3896215" y="792622"/>
              <a:ext cx="742680" cy="3643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20D61C5-9002-C3B1-C0F1-88812F2A2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7575" y="783982"/>
                <a:ext cx="7603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279EDF8-0113-775D-C4B5-5688CF6CD631}"/>
                  </a:ext>
                </a:extLst>
              </p14:cNvPr>
              <p14:cNvContentPartPr/>
              <p14:nvPr/>
            </p14:nvContentPartPr>
            <p14:xfrm>
              <a:off x="7611415" y="192142"/>
              <a:ext cx="105120" cy="1123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279EDF8-0113-775D-C4B5-5688CF6CD6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2775" y="183142"/>
                <a:ext cx="1227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AE316A2-1D5C-6239-A213-A6996E3B24B9}"/>
              </a:ext>
            </a:extLst>
          </p:cNvPr>
          <p:cNvGrpSpPr/>
          <p:nvPr/>
        </p:nvGrpSpPr>
        <p:grpSpPr>
          <a:xfrm>
            <a:off x="7789975" y="173062"/>
            <a:ext cx="645480" cy="244080"/>
            <a:chOff x="7789975" y="173062"/>
            <a:chExt cx="64548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58E5EE1-72C4-AF89-7477-8EA422813C96}"/>
                    </a:ext>
                  </a:extLst>
                </p14:cNvPr>
                <p14:cNvContentPartPr/>
                <p14:nvPr/>
              </p14:nvContentPartPr>
              <p14:xfrm>
                <a:off x="7789975" y="278542"/>
                <a:ext cx="108720" cy="138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58E5EE1-72C4-AF89-7477-8EA422813C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1335" y="269902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5BEA3E-F334-B1DD-E1C5-63B90686C1A4}"/>
                    </a:ext>
                  </a:extLst>
                </p14:cNvPr>
                <p14:cNvContentPartPr/>
                <p14:nvPr/>
              </p14:nvContentPartPr>
              <p14:xfrm>
                <a:off x="7812295" y="300502"/>
                <a:ext cx="104760" cy="71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5BEA3E-F334-B1DD-E1C5-63B90686C1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3295" y="291502"/>
                  <a:ext cx="122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397F0C7-AAA6-4068-DAA1-F073B9D972A0}"/>
                    </a:ext>
                  </a:extLst>
                </p14:cNvPr>
                <p14:cNvContentPartPr/>
                <p14:nvPr/>
              </p14:nvContentPartPr>
              <p14:xfrm>
                <a:off x="8031535" y="245782"/>
                <a:ext cx="94680" cy="6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397F0C7-AAA6-4068-DAA1-F073B9D972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22895" y="236782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D30494-0F90-46CE-07FE-BBC23F740206}"/>
                    </a:ext>
                  </a:extLst>
                </p14:cNvPr>
                <p14:cNvContentPartPr/>
                <p14:nvPr/>
              </p14:nvContentPartPr>
              <p14:xfrm>
                <a:off x="8008855" y="293662"/>
                <a:ext cx="116280" cy="7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D30494-0F90-46CE-07FE-BBC23F7402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00215" y="284662"/>
                  <a:ext cx="13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D6D0FF1-01EC-E57B-4F58-B021C16B4648}"/>
                    </a:ext>
                  </a:extLst>
                </p14:cNvPr>
                <p14:cNvContentPartPr/>
                <p14:nvPr/>
              </p14:nvContentPartPr>
              <p14:xfrm>
                <a:off x="8242135" y="209422"/>
                <a:ext cx="12600" cy="77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D6D0FF1-01EC-E57B-4F58-B021C16B46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33135" y="200782"/>
                  <a:ext cx="30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98F3EF5-0851-A151-67BB-9AA709BFBE3D}"/>
                    </a:ext>
                  </a:extLst>
                </p14:cNvPr>
                <p14:cNvContentPartPr/>
                <p14:nvPr/>
              </p14:nvContentPartPr>
              <p14:xfrm>
                <a:off x="8318455" y="173062"/>
                <a:ext cx="117000" cy="124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98F3EF5-0851-A151-67BB-9AA709BFBE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09455" y="164062"/>
                  <a:ext cx="134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09D24A09-B987-BBCF-7437-92197EA41B6E}"/>
              </a:ext>
            </a:extLst>
          </p:cNvPr>
          <p:cNvGrpSpPr/>
          <p:nvPr/>
        </p:nvGrpSpPr>
        <p:grpSpPr>
          <a:xfrm>
            <a:off x="8638495" y="130582"/>
            <a:ext cx="948600" cy="194400"/>
            <a:chOff x="8638495" y="130582"/>
            <a:chExt cx="94860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C718ADD-E5C3-E46C-0722-7F391E23562B}"/>
                    </a:ext>
                  </a:extLst>
                </p14:cNvPr>
                <p14:cNvContentPartPr/>
                <p14:nvPr/>
              </p14:nvContentPartPr>
              <p14:xfrm>
                <a:off x="8644975" y="204022"/>
                <a:ext cx="104400" cy="99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C718ADD-E5C3-E46C-0722-7F391E2356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36335" y="195022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0190376-D858-A316-7A98-687FCFC0E242}"/>
                    </a:ext>
                  </a:extLst>
                </p14:cNvPr>
                <p14:cNvContentPartPr/>
                <p14:nvPr/>
              </p14:nvContentPartPr>
              <p14:xfrm>
                <a:off x="8650735" y="216262"/>
                <a:ext cx="151560" cy="73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0190376-D858-A316-7A98-687FCFC0E2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2095" y="207622"/>
                  <a:ext cx="169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0048DC-A565-184B-EE56-A175337D0F21}"/>
                    </a:ext>
                  </a:extLst>
                </p14:cNvPr>
                <p14:cNvContentPartPr/>
                <p14:nvPr/>
              </p14:nvContentPartPr>
              <p14:xfrm>
                <a:off x="8638495" y="130582"/>
                <a:ext cx="154080" cy="13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0048DC-A565-184B-EE56-A175337D0F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29495" y="121942"/>
                  <a:ext cx="171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DBAABEB-6BAF-8475-84E0-509C593D27D4}"/>
                    </a:ext>
                  </a:extLst>
                </p14:cNvPr>
                <p14:cNvContentPartPr/>
                <p14:nvPr/>
              </p14:nvContentPartPr>
              <p14:xfrm>
                <a:off x="8954215" y="235342"/>
                <a:ext cx="79920" cy="12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DBAABEB-6BAF-8475-84E0-509C593D27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45215" y="226342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936A621-39CE-671F-6160-E2D57CF914D8}"/>
                    </a:ext>
                  </a:extLst>
                </p14:cNvPr>
                <p14:cNvContentPartPr/>
                <p14:nvPr/>
              </p14:nvContentPartPr>
              <p14:xfrm>
                <a:off x="8949535" y="283942"/>
                <a:ext cx="100440" cy="7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936A621-39CE-671F-6160-E2D57CF914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40535" y="274942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EB8EF49-E8B4-899A-C021-B00025AA9C03}"/>
                    </a:ext>
                  </a:extLst>
                </p14:cNvPr>
                <p14:cNvContentPartPr/>
                <p14:nvPr/>
              </p14:nvContentPartPr>
              <p14:xfrm>
                <a:off x="9138175" y="180622"/>
                <a:ext cx="98280" cy="130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EB8EF49-E8B4-899A-C021-B00025AA9C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29535" y="171982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2BDAA4D-2691-F713-C067-55785D2B92D7}"/>
                    </a:ext>
                  </a:extLst>
                </p14:cNvPr>
                <p14:cNvContentPartPr/>
                <p14:nvPr/>
              </p14:nvContentPartPr>
              <p14:xfrm>
                <a:off x="9294055" y="158662"/>
                <a:ext cx="115920" cy="140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2BDAA4D-2691-F713-C067-55785D2B92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5415" y="149662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9A10FF-CB5C-B722-CC80-3C716F27C2B5}"/>
                    </a:ext>
                  </a:extLst>
                </p14:cNvPr>
                <p14:cNvContentPartPr/>
                <p14:nvPr/>
              </p14:nvContentPartPr>
              <p14:xfrm>
                <a:off x="9426895" y="260542"/>
                <a:ext cx="21960" cy="64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9A10FF-CB5C-B722-CC80-3C716F27C2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17895" y="251902"/>
                  <a:ext cx="39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FC2508-C2BD-5D69-49F7-5AC3D09028B6}"/>
                    </a:ext>
                  </a:extLst>
                </p14:cNvPr>
                <p14:cNvContentPartPr/>
                <p14:nvPr/>
              </p14:nvContentPartPr>
              <p14:xfrm>
                <a:off x="9496375" y="138862"/>
                <a:ext cx="90720" cy="157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FC2508-C2BD-5D69-49F7-5AC3D09028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87375" y="129862"/>
                  <a:ext cx="1083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72A428D0-1548-C4C0-8564-3C4E31459D98}"/>
              </a:ext>
            </a:extLst>
          </p:cNvPr>
          <p:cNvGrpSpPr/>
          <p:nvPr/>
        </p:nvGrpSpPr>
        <p:grpSpPr>
          <a:xfrm>
            <a:off x="10713535" y="168382"/>
            <a:ext cx="388440" cy="175320"/>
            <a:chOff x="10713535" y="168382"/>
            <a:chExt cx="38844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24E4946-4FA0-9D96-A0A7-933E2AC3D01F}"/>
                    </a:ext>
                  </a:extLst>
                </p14:cNvPr>
                <p14:cNvContentPartPr/>
                <p14:nvPr/>
              </p14:nvContentPartPr>
              <p14:xfrm>
                <a:off x="10713535" y="201862"/>
                <a:ext cx="6480" cy="96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24E4946-4FA0-9D96-A0A7-933E2AC3D0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04895" y="192862"/>
                  <a:ext cx="2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9C8E348-6A22-73D9-C3B6-F9C4E0F72D72}"/>
                    </a:ext>
                  </a:extLst>
                </p14:cNvPr>
                <p14:cNvContentPartPr/>
                <p14:nvPr/>
              </p14:nvContentPartPr>
              <p14:xfrm>
                <a:off x="10767895" y="180622"/>
                <a:ext cx="90720" cy="131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9C8E348-6A22-73D9-C3B6-F9C4E0F72D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58895" y="171622"/>
                  <a:ext cx="10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462D271-F3C7-CE30-4A07-4DA37CF2A853}"/>
                    </a:ext>
                  </a:extLst>
                </p14:cNvPr>
                <p14:cNvContentPartPr/>
                <p14:nvPr/>
              </p14:nvContentPartPr>
              <p14:xfrm>
                <a:off x="10918015" y="168382"/>
                <a:ext cx="183960" cy="175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462D271-F3C7-CE30-4A07-4DA37CF2A8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09015" y="159382"/>
                  <a:ext cx="2016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EBAF1DB5-3AE8-5B37-B2FC-2AD4900AB3D6}"/>
              </a:ext>
            </a:extLst>
          </p:cNvPr>
          <p:cNvGrpSpPr/>
          <p:nvPr/>
        </p:nvGrpSpPr>
        <p:grpSpPr>
          <a:xfrm>
            <a:off x="7588735" y="680662"/>
            <a:ext cx="514800" cy="205920"/>
            <a:chOff x="7588735" y="680662"/>
            <a:chExt cx="51480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B2026BF-0098-16CC-CD46-E6353B0DF40B}"/>
                    </a:ext>
                  </a:extLst>
                </p14:cNvPr>
                <p14:cNvContentPartPr/>
                <p14:nvPr/>
              </p14:nvContentPartPr>
              <p14:xfrm>
                <a:off x="7588735" y="680662"/>
                <a:ext cx="128160" cy="132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B2026BF-0098-16CC-CD46-E6353B0DF4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79735" y="671662"/>
                  <a:ext cx="145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C5BF7FE-EA7B-5EEB-C7DB-6C477470CE93}"/>
                    </a:ext>
                  </a:extLst>
                </p14:cNvPr>
                <p14:cNvContentPartPr/>
                <p14:nvPr/>
              </p14:nvContentPartPr>
              <p14:xfrm>
                <a:off x="7787815" y="742222"/>
                <a:ext cx="88200" cy="144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C5BF7FE-EA7B-5EEB-C7DB-6C477470CE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78815" y="733582"/>
                  <a:ext cx="105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2C0B3D8-1E1B-A61F-A3E4-B7D6052FF047}"/>
                    </a:ext>
                  </a:extLst>
                </p14:cNvPr>
                <p14:cNvContentPartPr/>
                <p14:nvPr/>
              </p14:nvContentPartPr>
              <p14:xfrm>
                <a:off x="7991215" y="692902"/>
                <a:ext cx="112320" cy="60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2C0B3D8-1E1B-A61F-A3E4-B7D6052FF0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82575" y="684262"/>
                  <a:ext cx="1299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7399F484-62EA-A2C2-BAA2-D1704FC800CA}"/>
              </a:ext>
            </a:extLst>
          </p:cNvPr>
          <p:cNvGrpSpPr/>
          <p:nvPr/>
        </p:nvGrpSpPr>
        <p:grpSpPr>
          <a:xfrm>
            <a:off x="8218015" y="531982"/>
            <a:ext cx="1334880" cy="311040"/>
            <a:chOff x="8218015" y="531982"/>
            <a:chExt cx="133488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6826F16-50CB-40F7-5911-F239F062F829}"/>
                    </a:ext>
                  </a:extLst>
                </p14:cNvPr>
                <p14:cNvContentPartPr/>
                <p14:nvPr/>
              </p14:nvContentPartPr>
              <p14:xfrm>
                <a:off x="8218015" y="628822"/>
                <a:ext cx="103320" cy="106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6826F16-50CB-40F7-5911-F239F062F8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9015" y="619822"/>
                  <a:ext cx="12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6A6B3E-1985-4EC6-33F3-A6700D8C2BE5}"/>
                    </a:ext>
                  </a:extLst>
                </p14:cNvPr>
                <p14:cNvContentPartPr/>
                <p14:nvPr/>
              </p14:nvContentPartPr>
              <p14:xfrm>
                <a:off x="8352295" y="651142"/>
                <a:ext cx="105480" cy="90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6A6B3E-1985-4EC6-33F3-A6700D8C2B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43295" y="642502"/>
                  <a:ext cx="12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11296B4-6FF1-578A-CAE7-2D3F51A39DD6}"/>
                    </a:ext>
                  </a:extLst>
                </p14:cNvPr>
                <p14:cNvContentPartPr/>
                <p14:nvPr/>
              </p14:nvContentPartPr>
              <p14:xfrm>
                <a:off x="8633815" y="673822"/>
                <a:ext cx="69840" cy="104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11296B4-6FF1-578A-CAE7-2D3F51A39D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4815" y="665182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F585E45-0488-AAB1-4F73-9151FBBF52E5}"/>
                    </a:ext>
                  </a:extLst>
                </p14:cNvPr>
                <p14:cNvContentPartPr/>
                <p14:nvPr/>
              </p14:nvContentPartPr>
              <p14:xfrm>
                <a:off x="8627695" y="676342"/>
                <a:ext cx="88200" cy="55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F585E45-0488-AAB1-4F73-9151FBBF52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8695" y="667702"/>
                  <a:ext cx="10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F3A0997-5718-AADD-68F7-9751947ECD7B}"/>
                    </a:ext>
                  </a:extLst>
                </p14:cNvPr>
                <p14:cNvContentPartPr/>
                <p14:nvPr/>
              </p14:nvContentPartPr>
              <p14:xfrm>
                <a:off x="8602855" y="646462"/>
                <a:ext cx="109080" cy="84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F3A0997-5718-AADD-68F7-9751947ECD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3855" y="637822"/>
                  <a:ext cx="126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776F07-C2D5-4D72-0A43-6BC737ED10F2}"/>
                    </a:ext>
                  </a:extLst>
                </p14:cNvPr>
                <p14:cNvContentPartPr/>
                <p14:nvPr/>
              </p14:nvContentPartPr>
              <p14:xfrm>
                <a:off x="8630215" y="652582"/>
                <a:ext cx="120600" cy="190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776F07-C2D5-4D72-0A43-6BC737ED10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21215" y="643942"/>
                  <a:ext cx="138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4C8D275-7DA8-1CE0-6CEA-7E9632DEBE34}"/>
                    </a:ext>
                  </a:extLst>
                </p14:cNvPr>
                <p14:cNvContentPartPr/>
                <p14:nvPr/>
              </p14:nvContentPartPr>
              <p14:xfrm>
                <a:off x="8579095" y="557182"/>
                <a:ext cx="200160" cy="18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4C8D275-7DA8-1CE0-6CEA-7E9632DEBE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70095" y="548542"/>
                  <a:ext cx="21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A910AE0-4E3E-5219-23CB-72158F5F2B21}"/>
                    </a:ext>
                  </a:extLst>
                </p14:cNvPr>
                <p14:cNvContentPartPr/>
                <p14:nvPr/>
              </p14:nvContentPartPr>
              <p14:xfrm>
                <a:off x="8831815" y="675982"/>
                <a:ext cx="150120" cy="55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A910AE0-4E3E-5219-23CB-72158F5F2B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23175" y="666982"/>
                  <a:ext cx="16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95144F7-40F4-FB25-5C27-43E2293956C7}"/>
                    </a:ext>
                  </a:extLst>
                </p14:cNvPr>
                <p14:cNvContentPartPr/>
                <p14:nvPr/>
              </p14:nvContentPartPr>
              <p14:xfrm>
                <a:off x="9100735" y="536662"/>
                <a:ext cx="103320" cy="187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95144F7-40F4-FB25-5C27-43E2293956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1735" y="527662"/>
                  <a:ext cx="120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A5630AE-9FFD-F0FF-CC95-31BB95349DC4}"/>
                    </a:ext>
                  </a:extLst>
                </p14:cNvPr>
                <p14:cNvContentPartPr/>
                <p14:nvPr/>
              </p14:nvContentPartPr>
              <p14:xfrm>
                <a:off x="9147535" y="544222"/>
                <a:ext cx="153000" cy="106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A5630AE-9FFD-F0FF-CC95-31BB95349DC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38895" y="535582"/>
                  <a:ext cx="170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9482B6B-AF2D-AEC8-D294-24DBB21AC7C3}"/>
                    </a:ext>
                  </a:extLst>
                </p14:cNvPr>
                <p14:cNvContentPartPr/>
                <p14:nvPr/>
              </p14:nvContentPartPr>
              <p14:xfrm>
                <a:off x="9300535" y="604342"/>
                <a:ext cx="96480" cy="146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9482B6B-AF2D-AEC8-D294-24DBB21AC7C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91535" y="595342"/>
                  <a:ext cx="114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0AFC52B-62DD-4535-E238-00B1ADB97887}"/>
                    </a:ext>
                  </a:extLst>
                </p14:cNvPr>
                <p14:cNvContentPartPr/>
                <p14:nvPr/>
              </p14:nvContentPartPr>
              <p14:xfrm>
                <a:off x="9462175" y="531982"/>
                <a:ext cx="90720" cy="184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0AFC52B-62DD-4535-E238-00B1ADB978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3535" y="522982"/>
                  <a:ext cx="1083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8B96BDDA-ABC0-EC6E-EB40-23DC54173FA5}"/>
              </a:ext>
            </a:extLst>
          </p:cNvPr>
          <p:cNvGrpSpPr/>
          <p:nvPr/>
        </p:nvGrpSpPr>
        <p:grpSpPr>
          <a:xfrm>
            <a:off x="10734415" y="554302"/>
            <a:ext cx="436680" cy="187920"/>
            <a:chOff x="10734415" y="554302"/>
            <a:chExt cx="43668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B49E2D2-CDC9-76B6-D88D-D607D9538682}"/>
                    </a:ext>
                  </a:extLst>
                </p14:cNvPr>
                <p14:cNvContentPartPr/>
                <p14:nvPr/>
              </p14:nvContentPartPr>
              <p14:xfrm>
                <a:off x="10734415" y="556102"/>
                <a:ext cx="18360" cy="162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B49E2D2-CDC9-76B6-D88D-D607D95386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25415" y="547462"/>
                  <a:ext cx="3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23EBB51-4E32-BF94-7221-D0FA109DA4DA}"/>
                    </a:ext>
                  </a:extLst>
                </p14:cNvPr>
                <p14:cNvContentPartPr/>
                <p14:nvPr/>
              </p14:nvContentPartPr>
              <p14:xfrm>
                <a:off x="10806055" y="554302"/>
                <a:ext cx="80640" cy="181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23EBB51-4E32-BF94-7221-D0FA109DA4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97055" y="545662"/>
                  <a:ext cx="98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99F381F-14CA-28D5-A84D-669E17D12295}"/>
                    </a:ext>
                  </a:extLst>
                </p14:cNvPr>
                <p14:cNvContentPartPr/>
                <p14:nvPr/>
              </p14:nvContentPartPr>
              <p14:xfrm>
                <a:off x="10934575" y="675982"/>
                <a:ext cx="32400" cy="66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99F381F-14CA-28D5-A84D-669E17D122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25575" y="666982"/>
                  <a:ext cx="50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86D0944-C4E6-DD4E-DC2B-70FE5C70318E}"/>
                    </a:ext>
                  </a:extLst>
                </p14:cNvPr>
                <p14:cNvContentPartPr/>
                <p14:nvPr/>
              </p14:nvContentPartPr>
              <p14:xfrm>
                <a:off x="11042935" y="560782"/>
                <a:ext cx="128160" cy="129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86D0944-C4E6-DD4E-DC2B-70FE5C7031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3935" y="551782"/>
                  <a:ext cx="1458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91C2BC2E-08C8-DD1C-22E5-C2EF6868749E}"/>
              </a:ext>
            </a:extLst>
          </p:cNvPr>
          <p:cNvGrpSpPr/>
          <p:nvPr/>
        </p:nvGrpSpPr>
        <p:grpSpPr>
          <a:xfrm>
            <a:off x="10012255" y="77302"/>
            <a:ext cx="529560" cy="309600"/>
            <a:chOff x="10012255" y="77302"/>
            <a:chExt cx="52956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CC6F2C7-2C43-0041-719E-703289D0CA36}"/>
                    </a:ext>
                  </a:extLst>
                </p14:cNvPr>
                <p14:cNvContentPartPr/>
                <p14:nvPr/>
              </p14:nvContentPartPr>
              <p14:xfrm>
                <a:off x="10066615" y="183862"/>
                <a:ext cx="113040" cy="142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CC6F2C7-2C43-0041-719E-703289D0CA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57975" y="175222"/>
                  <a:ext cx="13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63883D-58FC-2FD5-61F0-7CCC7AED78B0}"/>
                    </a:ext>
                  </a:extLst>
                </p14:cNvPr>
                <p14:cNvContentPartPr/>
                <p14:nvPr/>
              </p14:nvContentPartPr>
              <p14:xfrm>
                <a:off x="10202695" y="259102"/>
                <a:ext cx="120960" cy="127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63883D-58FC-2FD5-61F0-7CCC7AED78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94055" y="250102"/>
                  <a:ext cx="138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A60E9BA-AAE8-6D3C-63CA-D26D9C279C21}"/>
                    </a:ext>
                  </a:extLst>
                </p14:cNvPr>
                <p14:cNvContentPartPr/>
                <p14:nvPr/>
              </p14:nvContentPartPr>
              <p14:xfrm>
                <a:off x="10240495" y="285382"/>
                <a:ext cx="65880" cy="38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A60E9BA-AAE8-6D3C-63CA-D26D9C279C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31855" y="276382"/>
                  <a:ext cx="83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B8C95A9-5773-B6AE-D4AC-DFB175C0CC87}"/>
                    </a:ext>
                  </a:extLst>
                </p14:cNvPr>
                <p14:cNvContentPartPr/>
                <p14:nvPr/>
              </p14:nvContentPartPr>
              <p14:xfrm>
                <a:off x="10234735" y="102502"/>
                <a:ext cx="114840" cy="81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B8C95A9-5773-B6AE-D4AC-DFB175C0CC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26095" y="93502"/>
                  <a:ext cx="132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FE9FB3-F1D4-C288-5074-7AF856AC3BDD}"/>
                    </a:ext>
                  </a:extLst>
                </p14:cNvPr>
                <p14:cNvContentPartPr/>
                <p14:nvPr/>
              </p14:nvContentPartPr>
              <p14:xfrm>
                <a:off x="10443895" y="235702"/>
                <a:ext cx="83520" cy="7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FE9FB3-F1D4-C288-5074-7AF856AC3BD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34895" y="227062"/>
                  <a:ext cx="101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76844D-49FF-68AF-1FCD-A2AD176896DE}"/>
                    </a:ext>
                  </a:extLst>
                </p14:cNvPr>
                <p14:cNvContentPartPr/>
                <p14:nvPr/>
              </p14:nvContentPartPr>
              <p14:xfrm>
                <a:off x="10440295" y="267382"/>
                <a:ext cx="101520" cy="7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76844D-49FF-68AF-1FCD-A2AD176896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31295" y="258382"/>
                  <a:ext cx="119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B8FA7D4-4216-DBD8-68FC-DF663897D7CB}"/>
                    </a:ext>
                  </a:extLst>
                </p14:cNvPr>
                <p14:cNvContentPartPr/>
                <p14:nvPr/>
              </p14:nvContentPartPr>
              <p14:xfrm>
                <a:off x="10012255" y="77302"/>
                <a:ext cx="176400" cy="14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B8FA7D4-4216-DBD8-68FC-DF663897D7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3615" y="68662"/>
                  <a:ext cx="1940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1F23197F-E48F-B322-1645-3B3F5F4D95E9}"/>
              </a:ext>
            </a:extLst>
          </p:cNvPr>
          <p:cNvGrpSpPr/>
          <p:nvPr/>
        </p:nvGrpSpPr>
        <p:grpSpPr>
          <a:xfrm>
            <a:off x="10028815" y="475102"/>
            <a:ext cx="497880" cy="290520"/>
            <a:chOff x="10028815" y="475102"/>
            <a:chExt cx="4978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3CB37F9-1747-3B2C-FEF8-CBC500AD2FEC}"/>
                    </a:ext>
                  </a:extLst>
                </p14:cNvPr>
                <p14:cNvContentPartPr/>
                <p14:nvPr/>
              </p14:nvContentPartPr>
              <p14:xfrm>
                <a:off x="10062295" y="535582"/>
                <a:ext cx="94680" cy="170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3CB37F9-1747-3B2C-FEF8-CBC500AD2F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53655" y="526942"/>
                  <a:ext cx="11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7A16108-E582-CCCF-F7C8-6106BCAD7EAC}"/>
                    </a:ext>
                  </a:extLst>
                </p14:cNvPr>
                <p14:cNvContentPartPr/>
                <p14:nvPr/>
              </p14:nvContentPartPr>
              <p14:xfrm>
                <a:off x="10199095" y="659062"/>
                <a:ext cx="120240" cy="106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7A16108-E582-CCCF-F7C8-6106BCAD7EA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0455" y="650062"/>
                  <a:ext cx="13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2909099-F20F-B7F1-F311-EE35E4B0C27F}"/>
                    </a:ext>
                  </a:extLst>
                </p14:cNvPr>
                <p14:cNvContentPartPr/>
                <p14:nvPr/>
              </p14:nvContentPartPr>
              <p14:xfrm>
                <a:off x="10246975" y="476902"/>
                <a:ext cx="67680" cy="83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2909099-F20F-B7F1-F311-EE35E4B0C27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37975" y="468262"/>
                  <a:ext cx="85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ADFC656-79A2-F8FD-B9C7-8AD462C451C4}"/>
                    </a:ext>
                  </a:extLst>
                </p14:cNvPr>
                <p14:cNvContentPartPr/>
                <p14:nvPr/>
              </p14:nvContentPartPr>
              <p14:xfrm>
                <a:off x="10397455" y="625222"/>
                <a:ext cx="129240" cy="2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ADFC656-79A2-F8FD-B9C7-8AD462C451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88455" y="616582"/>
                  <a:ext cx="146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55D9C20-74DA-3357-E398-200A8671D839}"/>
                    </a:ext>
                  </a:extLst>
                </p14:cNvPr>
                <p14:cNvContentPartPr/>
                <p14:nvPr/>
              </p14:nvContentPartPr>
              <p14:xfrm>
                <a:off x="10409695" y="672742"/>
                <a:ext cx="111960" cy="3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55D9C20-74DA-3357-E398-200A8671D83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01055" y="664102"/>
                  <a:ext cx="129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F9A377-937D-8F62-640D-F483DC230C0E}"/>
                    </a:ext>
                  </a:extLst>
                </p14:cNvPr>
                <p14:cNvContentPartPr/>
                <p14:nvPr/>
              </p14:nvContentPartPr>
              <p14:xfrm>
                <a:off x="10028815" y="475102"/>
                <a:ext cx="123120" cy="116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F9A377-937D-8F62-640D-F483DC230C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20175" y="466102"/>
                  <a:ext cx="14076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ADF2A19-936E-8068-3330-1C84A9022672}"/>
                  </a:ext>
                </a:extLst>
              </p14:cNvPr>
              <p14:cNvContentPartPr/>
              <p14:nvPr/>
            </p14:nvContentPartPr>
            <p14:xfrm>
              <a:off x="5938855" y="719182"/>
              <a:ext cx="796680" cy="4626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ADF2A19-936E-8068-3330-1C84A902267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29855" y="710542"/>
                <a:ext cx="814320" cy="480240"/>
              </a:xfrm>
              <a:prstGeom prst="rect">
                <a:avLst/>
              </a:prstGeom>
            </p:spPr>
          </p:pic>
        </mc:Fallback>
      </mc:AlternateContent>
      <p:pic>
        <p:nvPicPr>
          <p:cNvPr id="324" name="Grafik 323">
            <a:extLst>
              <a:ext uri="{FF2B5EF4-FFF2-40B4-BE49-F238E27FC236}">
                <a16:creationId xmlns:a16="http://schemas.microsoft.com/office/drawing/2014/main" id="{5E82046B-29EB-81ED-578A-DC1BFF83ACF8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8143716" y="2419004"/>
            <a:ext cx="3909738" cy="3529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1E7F6A9-6A0F-1D90-F4CF-9710A1079FC3}"/>
                  </a:ext>
                </a:extLst>
              </p14:cNvPr>
              <p14:cNvContentPartPr/>
              <p14:nvPr/>
            </p14:nvContentPartPr>
            <p14:xfrm>
              <a:off x="7580095" y="2879542"/>
              <a:ext cx="15840" cy="75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1E7F6A9-6A0F-1D90-F4CF-9710A1079FC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71095" y="2870902"/>
                <a:ext cx="334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E7F748A1-E873-AADD-0DD0-7997783F44B7}"/>
              </a:ext>
            </a:extLst>
          </p:cNvPr>
          <p:cNvGrpSpPr/>
          <p:nvPr/>
        </p:nvGrpSpPr>
        <p:grpSpPr>
          <a:xfrm>
            <a:off x="127375" y="918622"/>
            <a:ext cx="11910960" cy="4971960"/>
            <a:chOff x="127375" y="918622"/>
            <a:chExt cx="11910960" cy="49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30F021B-C525-095B-AFD0-B193CCC9C1AA}"/>
                    </a:ext>
                  </a:extLst>
                </p14:cNvPr>
                <p14:cNvContentPartPr/>
                <p14:nvPr/>
              </p14:nvContentPartPr>
              <p14:xfrm>
                <a:off x="291175" y="1550422"/>
                <a:ext cx="27360" cy="23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30F021B-C525-095B-AFD0-B193CCC9C1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2535" y="1541782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E347B3-1C4D-FBF5-15C0-E02FB4860B29}"/>
                    </a:ext>
                  </a:extLst>
                </p14:cNvPr>
                <p14:cNvContentPartPr/>
                <p14:nvPr/>
              </p14:nvContentPartPr>
              <p14:xfrm>
                <a:off x="127375" y="1259542"/>
                <a:ext cx="227520" cy="21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E347B3-1C4D-FBF5-15C0-E02FB4860B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8375" y="1250542"/>
                  <a:ext cx="245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6F15607-FB85-B3D6-A9F2-1D56938BE58D}"/>
                    </a:ext>
                  </a:extLst>
                </p14:cNvPr>
                <p14:cNvContentPartPr/>
                <p14:nvPr/>
              </p14:nvContentPartPr>
              <p14:xfrm>
                <a:off x="166975" y="1335862"/>
                <a:ext cx="94680" cy="24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6F15607-FB85-B3D6-A9F2-1D56938BE5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7975" y="1327222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831D533-1372-9984-1488-1B1D4DE01AD9}"/>
                    </a:ext>
                  </a:extLst>
                </p14:cNvPr>
                <p14:cNvContentPartPr/>
                <p14:nvPr/>
              </p14:nvContentPartPr>
              <p14:xfrm>
                <a:off x="369295" y="1218142"/>
                <a:ext cx="75240" cy="164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831D533-1372-9984-1488-1B1D4DE01A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0295" y="1209502"/>
                  <a:ext cx="92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E6771F5-A0D0-6048-D3F7-C0B7E7A89F67}"/>
                    </a:ext>
                  </a:extLst>
                </p14:cNvPr>
                <p14:cNvContentPartPr/>
                <p14:nvPr/>
              </p14:nvContentPartPr>
              <p14:xfrm>
                <a:off x="636055" y="1178902"/>
                <a:ext cx="43560" cy="191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E6771F5-A0D0-6048-D3F7-C0B7E7A89F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7055" y="1170262"/>
                  <a:ext cx="6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AD16751-AA06-43B7-B2EB-FB99BB7A5D76}"/>
                    </a:ext>
                  </a:extLst>
                </p14:cNvPr>
                <p14:cNvContentPartPr/>
                <p14:nvPr/>
              </p14:nvContentPartPr>
              <p14:xfrm>
                <a:off x="591415" y="1178542"/>
                <a:ext cx="179280" cy="7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AD16751-AA06-43B7-B2EB-FB99BB7A5D7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2775" y="1169542"/>
                  <a:ext cx="196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0511AA-0C8C-B1D7-2AEA-5D2F764C2395}"/>
                    </a:ext>
                  </a:extLst>
                </p14:cNvPr>
                <p14:cNvContentPartPr/>
                <p14:nvPr/>
              </p14:nvContentPartPr>
              <p14:xfrm>
                <a:off x="780775" y="1256302"/>
                <a:ext cx="79200" cy="110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0511AA-0C8C-B1D7-2AEA-5D2F764C23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2135" y="1247662"/>
                  <a:ext cx="96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BC2F0D-DAD4-233B-08D2-F977687142C3}"/>
                    </a:ext>
                  </a:extLst>
                </p14:cNvPr>
                <p14:cNvContentPartPr/>
                <p14:nvPr/>
              </p14:nvContentPartPr>
              <p14:xfrm>
                <a:off x="872575" y="1239022"/>
                <a:ext cx="87120" cy="164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BC2F0D-DAD4-233B-08D2-F977687142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3935" y="1230022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878072-8373-1BAF-EFD3-716F23575A97}"/>
                    </a:ext>
                  </a:extLst>
                </p14:cNvPr>
                <p14:cNvContentPartPr/>
                <p14:nvPr/>
              </p14:nvContentPartPr>
              <p14:xfrm>
                <a:off x="989575" y="1187902"/>
                <a:ext cx="80640" cy="164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878072-8373-1BAF-EFD3-716F23575A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0575" y="1178902"/>
                  <a:ext cx="9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11D33D-43E2-C4E2-F896-DE63C954504F}"/>
                    </a:ext>
                  </a:extLst>
                </p14:cNvPr>
                <p14:cNvContentPartPr/>
                <p14:nvPr/>
              </p14:nvContentPartPr>
              <p14:xfrm>
                <a:off x="1254535" y="1181782"/>
                <a:ext cx="338760" cy="262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11D33D-43E2-C4E2-F896-DE63C95450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5535" y="1173142"/>
                  <a:ext cx="356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46795FF-2F18-30E6-EF29-469FE5C417C8}"/>
                    </a:ext>
                  </a:extLst>
                </p14:cNvPr>
                <p14:cNvContentPartPr/>
                <p14:nvPr/>
              </p14:nvContentPartPr>
              <p14:xfrm>
                <a:off x="1771135" y="1184302"/>
                <a:ext cx="132480" cy="141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46795FF-2F18-30E6-EF29-469FE5C417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62495" y="1175302"/>
                  <a:ext cx="15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E138870-F2CB-6155-184C-25DEB7CD8F8E}"/>
                    </a:ext>
                  </a:extLst>
                </p14:cNvPr>
                <p14:cNvContentPartPr/>
                <p14:nvPr/>
              </p14:nvContentPartPr>
              <p14:xfrm>
                <a:off x="1951135" y="1213822"/>
                <a:ext cx="221760" cy="95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E138870-F2CB-6155-184C-25DEB7CD8F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42135" y="1204822"/>
                  <a:ext cx="239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DD99DB-BB51-DC4C-C34C-30619F804B2E}"/>
                    </a:ext>
                  </a:extLst>
                </p14:cNvPr>
                <p14:cNvContentPartPr/>
                <p14:nvPr/>
              </p14:nvContentPartPr>
              <p14:xfrm>
                <a:off x="2392135" y="1147942"/>
                <a:ext cx="142920" cy="13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DD99DB-BB51-DC4C-C34C-30619F804B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83495" y="1139302"/>
                  <a:ext cx="160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85E5C3-A2EC-E721-2136-0EE8954975A2}"/>
                    </a:ext>
                  </a:extLst>
                </p14:cNvPr>
                <p14:cNvContentPartPr/>
                <p14:nvPr/>
              </p14:nvContentPartPr>
              <p14:xfrm>
                <a:off x="2534695" y="1217422"/>
                <a:ext cx="133920" cy="86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85E5C3-A2EC-E721-2136-0EE8954975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26055" y="1208782"/>
                  <a:ext cx="151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743077D-2D69-62B0-B464-068E441057B2}"/>
                    </a:ext>
                  </a:extLst>
                </p14:cNvPr>
                <p14:cNvContentPartPr/>
                <p14:nvPr/>
              </p14:nvContentPartPr>
              <p14:xfrm>
                <a:off x="2716855" y="1165942"/>
                <a:ext cx="338760" cy="275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743077D-2D69-62B0-B464-068E441057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8215" y="1156942"/>
                  <a:ext cx="356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9C7C7D-B538-A12C-0343-28BE5E9D4651}"/>
                    </a:ext>
                  </a:extLst>
                </p14:cNvPr>
                <p14:cNvContentPartPr/>
                <p14:nvPr/>
              </p14:nvContentPartPr>
              <p14:xfrm>
                <a:off x="3107095" y="1165222"/>
                <a:ext cx="3600" cy="2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9C7C7D-B538-A12C-0343-28BE5E9D46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8095" y="1156222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0658CD-C640-B52A-B2A2-5B59ADFDB0FC}"/>
                    </a:ext>
                  </a:extLst>
                </p14:cNvPr>
                <p14:cNvContentPartPr/>
                <p14:nvPr/>
              </p14:nvContentPartPr>
              <p14:xfrm>
                <a:off x="3131215" y="1115542"/>
                <a:ext cx="128520" cy="158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0658CD-C640-B52A-B2A2-5B59ADFDB0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2575" y="1106542"/>
                  <a:ext cx="146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530201-5527-00BF-0FEB-47D27720067C}"/>
                    </a:ext>
                  </a:extLst>
                </p14:cNvPr>
                <p14:cNvContentPartPr/>
                <p14:nvPr/>
              </p14:nvContentPartPr>
              <p14:xfrm>
                <a:off x="3449095" y="1189702"/>
                <a:ext cx="102600" cy="114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530201-5527-00BF-0FEB-47D2772006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40095" y="1181062"/>
                  <a:ext cx="120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83277D-58A4-D643-0208-D7898C574C26}"/>
                    </a:ext>
                  </a:extLst>
                </p14:cNvPr>
                <p14:cNvContentPartPr/>
                <p14:nvPr/>
              </p14:nvContentPartPr>
              <p14:xfrm>
                <a:off x="3577975" y="1191862"/>
                <a:ext cx="191880" cy="63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83277D-58A4-D643-0208-D7898C574C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69335" y="1183222"/>
                  <a:ext cx="209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BD2D269-68B3-CB82-3E87-EFB69F0E1B4F}"/>
                    </a:ext>
                  </a:extLst>
                </p14:cNvPr>
                <p14:cNvContentPartPr/>
                <p14:nvPr/>
              </p14:nvContentPartPr>
              <p14:xfrm>
                <a:off x="4029775" y="1134622"/>
                <a:ext cx="164880" cy="150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BD2D269-68B3-CB82-3E87-EFB69F0E1B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20775" y="1125622"/>
                  <a:ext cx="182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6AA244-120A-8EED-2057-F54D129249C6}"/>
                    </a:ext>
                  </a:extLst>
                </p14:cNvPr>
                <p14:cNvContentPartPr/>
                <p14:nvPr/>
              </p14:nvContentPartPr>
              <p14:xfrm>
                <a:off x="4218055" y="1206982"/>
                <a:ext cx="20880" cy="73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6AA244-120A-8EED-2057-F54D129249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09055" y="1197982"/>
                  <a:ext cx="38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099F8C-0ECB-829C-7863-DA50B4EC3C89}"/>
                    </a:ext>
                  </a:extLst>
                </p14:cNvPr>
                <p14:cNvContentPartPr/>
                <p14:nvPr/>
              </p14:nvContentPartPr>
              <p14:xfrm>
                <a:off x="4312375" y="1124542"/>
                <a:ext cx="146160" cy="15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099F8C-0ECB-829C-7863-DA50B4EC3C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03375" y="1115542"/>
                  <a:ext cx="163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8B8B3CC-E6F9-4E23-3907-876A21909F44}"/>
                    </a:ext>
                  </a:extLst>
                </p14:cNvPr>
                <p14:cNvContentPartPr/>
                <p14:nvPr/>
              </p14:nvContentPartPr>
              <p14:xfrm>
                <a:off x="4487335" y="1142182"/>
                <a:ext cx="135000" cy="114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8B8B3CC-E6F9-4E23-3907-876A21909F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78335" y="1133182"/>
                  <a:ext cx="152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C7B85DA-FEBC-7182-A98D-623BA241C20A}"/>
                    </a:ext>
                  </a:extLst>
                </p14:cNvPr>
                <p14:cNvContentPartPr/>
                <p14:nvPr/>
              </p14:nvContentPartPr>
              <p14:xfrm>
                <a:off x="4261615" y="1058302"/>
                <a:ext cx="6480" cy="3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C7B85DA-FEBC-7182-A98D-623BA241C2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52975" y="104930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49DFE2B-9664-8AE7-7C9F-627C064B28E8}"/>
                    </a:ext>
                  </a:extLst>
                </p14:cNvPr>
                <p14:cNvContentPartPr/>
                <p14:nvPr/>
              </p14:nvContentPartPr>
              <p14:xfrm>
                <a:off x="4574095" y="1091422"/>
                <a:ext cx="188280" cy="216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49DFE2B-9664-8AE7-7C9F-627C064B28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65095" y="1082782"/>
                  <a:ext cx="205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AD8D91E-5CB3-C899-0CDD-818B8CC8AA6B}"/>
                    </a:ext>
                  </a:extLst>
                </p14:cNvPr>
                <p14:cNvContentPartPr/>
                <p14:nvPr/>
              </p14:nvContentPartPr>
              <p14:xfrm>
                <a:off x="4817095" y="1176022"/>
                <a:ext cx="383040" cy="9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AD8D91E-5CB3-C899-0CDD-818B8CC8AA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08455" y="1167022"/>
                  <a:ext cx="400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9B4BCB-0CDF-55C1-EAE6-B23D8153603F}"/>
                    </a:ext>
                  </a:extLst>
                </p14:cNvPr>
                <p14:cNvContentPartPr/>
                <p14:nvPr/>
              </p14:nvContentPartPr>
              <p14:xfrm>
                <a:off x="5286175" y="1087822"/>
                <a:ext cx="246600" cy="159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9B4BCB-0CDF-55C1-EAE6-B23D815360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77535" y="1078822"/>
                  <a:ext cx="26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492D11D-5FDF-CBF1-9298-CB04A44D7C80}"/>
                    </a:ext>
                  </a:extLst>
                </p14:cNvPr>
                <p14:cNvContentPartPr/>
                <p14:nvPr/>
              </p14:nvContentPartPr>
              <p14:xfrm>
                <a:off x="5103295" y="1725382"/>
                <a:ext cx="147960" cy="13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492D11D-5FDF-CBF1-9298-CB04A44D7C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94655" y="1716742"/>
                  <a:ext cx="165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BD2F33D-A14C-F3A3-3FF9-9C9060A2DEE8}"/>
                    </a:ext>
                  </a:extLst>
                </p14:cNvPr>
                <p14:cNvContentPartPr/>
                <p14:nvPr/>
              </p14:nvContentPartPr>
              <p14:xfrm>
                <a:off x="5214895" y="1663462"/>
                <a:ext cx="99000" cy="212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BD2F33D-A14C-F3A3-3FF9-9C9060A2DE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05895" y="1654822"/>
                  <a:ext cx="116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285832-D7A5-63FF-CEA0-A1E03B4ECCB5}"/>
                    </a:ext>
                  </a:extLst>
                </p14:cNvPr>
                <p14:cNvContentPartPr/>
                <p14:nvPr/>
              </p14:nvContentPartPr>
              <p14:xfrm>
                <a:off x="5327215" y="1649062"/>
                <a:ext cx="321840" cy="139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285832-D7A5-63FF-CEA0-A1E03B4ECC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18575" y="1640062"/>
                  <a:ext cx="339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F25BC8-5F12-27AF-8FC9-CE2E79C79BB8}"/>
                    </a:ext>
                  </a:extLst>
                </p14:cNvPr>
                <p14:cNvContentPartPr/>
                <p14:nvPr/>
              </p14:nvContentPartPr>
              <p14:xfrm>
                <a:off x="5642575" y="1642942"/>
                <a:ext cx="15480" cy="12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F25BC8-5F12-27AF-8FC9-CE2E79C79B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33575" y="163394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DAA1E4D-FA8A-4415-02AE-6DB0DEBAB426}"/>
                    </a:ext>
                  </a:extLst>
                </p14:cNvPr>
                <p14:cNvContentPartPr/>
                <p14:nvPr/>
              </p14:nvContentPartPr>
              <p14:xfrm>
                <a:off x="5721775" y="1689382"/>
                <a:ext cx="77400" cy="113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DAA1E4D-FA8A-4415-02AE-6DB0DEBAB4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12775" y="1680742"/>
                  <a:ext cx="95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DA37D1-4A7B-C1F0-0AB8-BAD702B47AFD}"/>
                    </a:ext>
                  </a:extLst>
                </p14:cNvPr>
                <p14:cNvContentPartPr/>
                <p14:nvPr/>
              </p14:nvContentPartPr>
              <p14:xfrm>
                <a:off x="5835175" y="1673182"/>
                <a:ext cx="218520" cy="101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DA37D1-4A7B-C1F0-0AB8-BAD702B47A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26175" y="1664182"/>
                  <a:ext cx="23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8439B4E-E0E2-1DC3-3C61-0415AF5ADBFC}"/>
                    </a:ext>
                  </a:extLst>
                </p14:cNvPr>
                <p14:cNvContentPartPr/>
                <p14:nvPr/>
              </p14:nvContentPartPr>
              <p14:xfrm>
                <a:off x="6107695" y="1586782"/>
                <a:ext cx="129600" cy="177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8439B4E-E0E2-1DC3-3C61-0415AF5ADB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98695" y="1577782"/>
                  <a:ext cx="147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963718B-A4F6-5155-D0F8-A858D41340FC}"/>
                    </a:ext>
                  </a:extLst>
                </p14:cNvPr>
                <p14:cNvContentPartPr/>
                <p14:nvPr/>
              </p14:nvContentPartPr>
              <p14:xfrm>
                <a:off x="6258175" y="1624942"/>
                <a:ext cx="7920" cy="32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963718B-A4F6-5155-D0F8-A858D41340F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49175" y="1615942"/>
                  <a:ext cx="25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9A37F47-0FCC-F2CC-3BC7-70F85DA7372A}"/>
                    </a:ext>
                  </a:extLst>
                </p14:cNvPr>
                <p14:cNvContentPartPr/>
                <p14:nvPr/>
              </p14:nvContentPartPr>
              <p14:xfrm>
                <a:off x="6091855" y="1453942"/>
                <a:ext cx="401760" cy="432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9A37F47-0FCC-F2CC-3BC7-70F85DA737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83215" y="1445302"/>
                  <a:ext cx="419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1690A25-EBE3-2B5F-1CCB-E53AE995A850}"/>
                    </a:ext>
                  </a:extLst>
                </p14:cNvPr>
                <p14:cNvContentPartPr/>
                <p14:nvPr/>
              </p14:nvContentPartPr>
              <p14:xfrm>
                <a:off x="6670015" y="1552942"/>
                <a:ext cx="56160" cy="204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1690A25-EBE3-2B5F-1CCB-E53AE995A8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61015" y="1544302"/>
                  <a:ext cx="73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3057C9-2A0C-1C24-89BF-8A88B2A3E9CF}"/>
                    </a:ext>
                  </a:extLst>
                </p14:cNvPr>
                <p14:cNvContentPartPr/>
                <p14:nvPr/>
              </p14:nvContentPartPr>
              <p14:xfrm>
                <a:off x="6628615" y="1525582"/>
                <a:ext cx="150480" cy="58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3057C9-2A0C-1C24-89BF-8A88B2A3E9C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19615" y="1516942"/>
                  <a:ext cx="168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26915F0-8689-1451-8EE0-B77A7EC54E93}"/>
                    </a:ext>
                  </a:extLst>
                </p14:cNvPr>
                <p14:cNvContentPartPr/>
                <p14:nvPr/>
              </p14:nvContentPartPr>
              <p14:xfrm>
                <a:off x="6763615" y="1622062"/>
                <a:ext cx="220320" cy="111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26915F0-8689-1451-8EE0-B77A7EC54E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4975" y="1613422"/>
                  <a:ext cx="237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ED168AB-DC2A-09F3-5C05-50F867D6AFB6}"/>
                    </a:ext>
                  </a:extLst>
                </p14:cNvPr>
                <p14:cNvContentPartPr/>
                <p14:nvPr/>
              </p14:nvContentPartPr>
              <p14:xfrm>
                <a:off x="6976015" y="1493182"/>
                <a:ext cx="171000" cy="225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ED168AB-DC2A-09F3-5C05-50F867D6AFB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67015" y="1484542"/>
                  <a:ext cx="188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EB296CB-B834-2300-6F47-AEE194EDF234}"/>
                    </a:ext>
                  </a:extLst>
                </p14:cNvPr>
                <p14:cNvContentPartPr/>
                <p14:nvPr/>
              </p14:nvContentPartPr>
              <p14:xfrm>
                <a:off x="7751455" y="1094662"/>
                <a:ext cx="128520" cy="167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EB296CB-B834-2300-6F47-AEE194EDF2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2455" y="1086022"/>
                  <a:ext cx="146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B7B76FE-14F3-8813-2D3D-50F60989873D}"/>
                    </a:ext>
                  </a:extLst>
                </p14:cNvPr>
                <p14:cNvContentPartPr/>
                <p14:nvPr/>
              </p14:nvContentPartPr>
              <p14:xfrm>
                <a:off x="7885015" y="1197982"/>
                <a:ext cx="132480" cy="1468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B7B76FE-14F3-8813-2D3D-50F6098987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76375" y="1189342"/>
                  <a:ext cx="15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2D79C91-A07A-FF5D-48A5-B2A4FA606922}"/>
                    </a:ext>
                  </a:extLst>
                </p14:cNvPr>
                <p14:cNvContentPartPr/>
                <p14:nvPr/>
              </p14:nvContentPartPr>
              <p14:xfrm>
                <a:off x="7925335" y="1215262"/>
                <a:ext cx="90720" cy="66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2D79C91-A07A-FF5D-48A5-B2A4FA6069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16335" y="1206262"/>
                  <a:ext cx="10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4458A4B-6725-41CA-47F0-99313B709BB5}"/>
                    </a:ext>
                  </a:extLst>
                </p14:cNvPr>
                <p14:cNvContentPartPr/>
                <p14:nvPr/>
              </p14:nvContentPartPr>
              <p14:xfrm>
                <a:off x="8067175" y="1215262"/>
                <a:ext cx="94680" cy="115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4458A4B-6725-41CA-47F0-99313B709B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58535" y="1206262"/>
                  <a:ext cx="112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93D591-DCD3-AB77-316C-344719072EC8}"/>
                    </a:ext>
                  </a:extLst>
                </p14:cNvPr>
                <p14:cNvContentPartPr/>
                <p14:nvPr/>
              </p14:nvContentPartPr>
              <p14:xfrm>
                <a:off x="7700695" y="965422"/>
                <a:ext cx="187200" cy="139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93D591-DCD3-AB77-316C-344719072E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91695" y="956422"/>
                  <a:ext cx="204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FC231C-7256-B1A9-426B-053A16BF0176}"/>
                    </a:ext>
                  </a:extLst>
                </p14:cNvPr>
                <p14:cNvContentPartPr/>
                <p14:nvPr/>
              </p14:nvContentPartPr>
              <p14:xfrm>
                <a:off x="8240695" y="1150102"/>
                <a:ext cx="172080" cy="8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FC231C-7256-B1A9-426B-053A16BF01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695" y="1141462"/>
                  <a:ext cx="18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7BB3A33-469A-1AC7-CDD3-24395DCE66AC}"/>
                    </a:ext>
                  </a:extLst>
                </p14:cNvPr>
                <p14:cNvContentPartPr/>
                <p14:nvPr/>
              </p14:nvContentPartPr>
              <p14:xfrm>
                <a:off x="8263375" y="1190422"/>
                <a:ext cx="113400" cy="147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7BB3A33-469A-1AC7-CDD3-24395DCE66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54375" y="1181422"/>
                  <a:ext cx="13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8B67015-9A7E-C31F-3763-5505411A76FA}"/>
                    </a:ext>
                  </a:extLst>
                </p14:cNvPr>
                <p14:cNvContentPartPr/>
                <p14:nvPr/>
              </p14:nvContentPartPr>
              <p14:xfrm>
                <a:off x="8511055" y="951022"/>
                <a:ext cx="82440" cy="339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8B67015-9A7E-C31F-3763-5505411A76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02055" y="942022"/>
                  <a:ext cx="100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61F994D-012C-48AB-2750-E03DE3C799E9}"/>
                    </a:ext>
                  </a:extLst>
                </p14:cNvPr>
                <p14:cNvContentPartPr/>
                <p14:nvPr/>
              </p14:nvContentPartPr>
              <p14:xfrm>
                <a:off x="8618695" y="918622"/>
                <a:ext cx="1199520" cy="68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61F994D-012C-48AB-2750-E03DE3C799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0055" y="909622"/>
                  <a:ext cx="1217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AECA5F6-37CA-DFA0-30C2-6B101C13C436}"/>
                    </a:ext>
                  </a:extLst>
                </p14:cNvPr>
                <p14:cNvContentPartPr/>
                <p14:nvPr/>
              </p14:nvContentPartPr>
              <p14:xfrm>
                <a:off x="8720575" y="990262"/>
                <a:ext cx="87840" cy="151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AECA5F6-37CA-DFA0-30C2-6B101C13C4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11575" y="981262"/>
                  <a:ext cx="10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90B9FA7-767A-7BE5-5FC0-38BDBE918C1B}"/>
                    </a:ext>
                  </a:extLst>
                </p14:cNvPr>
                <p14:cNvContentPartPr/>
                <p14:nvPr/>
              </p14:nvContentPartPr>
              <p14:xfrm>
                <a:off x="8818495" y="1091782"/>
                <a:ext cx="81720" cy="88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90B9FA7-767A-7BE5-5FC0-38BDBE918C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9495" y="1083142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E621206-3C3E-9EC4-5CA7-9463458937DF}"/>
                    </a:ext>
                  </a:extLst>
                </p14:cNvPr>
                <p14:cNvContentPartPr/>
                <p14:nvPr/>
              </p14:nvContentPartPr>
              <p14:xfrm>
                <a:off x="8852335" y="963622"/>
                <a:ext cx="119520" cy="72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E621206-3C3E-9EC4-5CA7-9463458937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43695" y="954622"/>
                  <a:ext cx="137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17DD1F1-D640-64CB-AD53-D039FC624BF2}"/>
                    </a:ext>
                  </a:extLst>
                </p14:cNvPr>
                <p14:cNvContentPartPr/>
                <p14:nvPr/>
              </p14:nvContentPartPr>
              <p14:xfrm>
                <a:off x="8665495" y="1208422"/>
                <a:ext cx="330840" cy="36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17DD1F1-D640-64CB-AD53-D039FC624B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56495" y="1199782"/>
                  <a:ext cx="348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3F67BA3-E77E-E2F4-9B1E-59A0ACF3D15A}"/>
                    </a:ext>
                  </a:extLst>
                </p14:cNvPr>
                <p14:cNvContentPartPr/>
                <p14:nvPr/>
              </p14:nvContentPartPr>
              <p14:xfrm>
                <a:off x="8758375" y="1304542"/>
                <a:ext cx="73080" cy="100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3F67BA3-E77E-E2F4-9B1E-59A0ACF3D1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49375" y="1295542"/>
                  <a:ext cx="90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FA318CD-EF7D-4381-225B-6948B4DB16EA}"/>
                    </a:ext>
                  </a:extLst>
                </p14:cNvPr>
                <p14:cNvContentPartPr/>
                <p14:nvPr/>
              </p14:nvContentPartPr>
              <p14:xfrm>
                <a:off x="8858095" y="1359262"/>
                <a:ext cx="96480" cy="83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FA318CD-EF7D-4381-225B-6948B4DB16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49455" y="1350262"/>
                  <a:ext cx="114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8639900-516D-C726-8DA9-B8154CA99EC7}"/>
                    </a:ext>
                  </a:extLst>
                </p14:cNvPr>
                <p14:cNvContentPartPr/>
                <p14:nvPr/>
              </p14:nvContentPartPr>
              <p14:xfrm>
                <a:off x="8709775" y="939502"/>
                <a:ext cx="149400" cy="122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8639900-516D-C726-8DA9-B8154CA99E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01135" y="930502"/>
                  <a:ext cx="167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458A300-C9F5-622E-C589-1250169C78BF}"/>
                    </a:ext>
                  </a:extLst>
                </p14:cNvPr>
                <p14:cNvContentPartPr/>
                <p14:nvPr/>
              </p14:nvContentPartPr>
              <p14:xfrm>
                <a:off x="9170935" y="1167022"/>
                <a:ext cx="16200" cy="135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458A300-C9F5-622E-C589-1250169C78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61935" y="1158022"/>
                  <a:ext cx="3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38485F0-C086-FD16-4989-0AB19B00A6B5}"/>
                    </a:ext>
                  </a:extLst>
                </p14:cNvPr>
                <p14:cNvContentPartPr/>
                <p14:nvPr/>
              </p14:nvContentPartPr>
              <p14:xfrm>
                <a:off x="9120895" y="1206982"/>
                <a:ext cx="103680" cy="18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38485F0-C086-FD16-4989-0AB19B00A6B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11895" y="1197982"/>
                  <a:ext cx="12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915BD5-AA70-40F8-B0F0-F3207A96957A}"/>
                    </a:ext>
                  </a:extLst>
                </p14:cNvPr>
                <p14:cNvContentPartPr/>
                <p14:nvPr/>
              </p14:nvContentPartPr>
              <p14:xfrm>
                <a:off x="9374335" y="1027702"/>
                <a:ext cx="74520" cy="165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915BD5-AA70-40F8-B0F0-F3207A9695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65335" y="1019062"/>
                  <a:ext cx="92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9704E92-C114-E0C9-47D9-156505064625}"/>
                    </a:ext>
                  </a:extLst>
                </p14:cNvPr>
                <p14:cNvContentPartPr/>
                <p14:nvPr/>
              </p14:nvContentPartPr>
              <p14:xfrm>
                <a:off x="9469735" y="1136782"/>
                <a:ext cx="80280" cy="67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9704E92-C114-E0C9-47D9-1565050646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60735" y="1127782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094F513-79ED-238A-4ED1-C2E57DEC7CDA}"/>
                    </a:ext>
                  </a:extLst>
                </p14:cNvPr>
                <p14:cNvContentPartPr/>
                <p14:nvPr/>
              </p14:nvContentPartPr>
              <p14:xfrm>
                <a:off x="9322135" y="962182"/>
                <a:ext cx="145800" cy="93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094F513-79ED-238A-4ED1-C2E57DEC7C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13135" y="953542"/>
                  <a:ext cx="163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D2740B1-D817-4EE5-78B3-CB667CC816EA}"/>
                    </a:ext>
                  </a:extLst>
                </p14:cNvPr>
                <p14:cNvContentPartPr/>
                <p14:nvPr/>
              </p14:nvContentPartPr>
              <p14:xfrm>
                <a:off x="9538855" y="958582"/>
                <a:ext cx="108720" cy="78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D2740B1-D817-4EE5-78B3-CB667CC816E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29855" y="949582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990971D-6995-7B63-E938-3DFA351D14C5}"/>
                    </a:ext>
                  </a:extLst>
                </p14:cNvPr>
                <p14:cNvContentPartPr/>
                <p14:nvPr/>
              </p14:nvContentPartPr>
              <p14:xfrm>
                <a:off x="9331855" y="1213102"/>
                <a:ext cx="302400" cy="54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990971D-6995-7B63-E938-3DFA351D14C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22855" y="1204102"/>
                  <a:ext cx="320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DFD4247-D74C-02B1-1DA3-6A46831B0748}"/>
                    </a:ext>
                  </a:extLst>
                </p14:cNvPr>
                <p14:cNvContentPartPr/>
                <p14:nvPr/>
              </p14:nvContentPartPr>
              <p14:xfrm>
                <a:off x="9408895" y="1351702"/>
                <a:ext cx="97200" cy="74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DFD4247-D74C-02B1-1DA3-6A46831B07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99895" y="1342702"/>
                  <a:ext cx="114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08A0A24-CAF2-34EB-277B-F22BBF581171}"/>
                    </a:ext>
                  </a:extLst>
                </p14:cNvPr>
                <p14:cNvContentPartPr/>
                <p14:nvPr/>
              </p14:nvContentPartPr>
              <p14:xfrm>
                <a:off x="9546415" y="1384822"/>
                <a:ext cx="96840" cy="108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08A0A24-CAF2-34EB-277B-F22BBF5811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37415" y="1376182"/>
                  <a:ext cx="114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604469A-F7CA-6744-775E-B768FACD4D8A}"/>
                    </a:ext>
                  </a:extLst>
                </p14:cNvPr>
                <p14:cNvContentPartPr/>
                <p14:nvPr/>
              </p14:nvContentPartPr>
              <p14:xfrm>
                <a:off x="9841615" y="1210582"/>
                <a:ext cx="100080" cy="25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604469A-F7CA-6744-775E-B768FACD4D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32975" y="1201582"/>
                  <a:ext cx="117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F598FA8-1A8F-0BB0-DA5D-9EEDE970AC2E}"/>
                    </a:ext>
                  </a:extLst>
                </p14:cNvPr>
                <p14:cNvContentPartPr/>
                <p14:nvPr/>
              </p14:nvContentPartPr>
              <p14:xfrm>
                <a:off x="9834415" y="1276102"/>
                <a:ext cx="145800" cy="34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F598FA8-1A8F-0BB0-DA5D-9EEDE970AC2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25775" y="1267102"/>
                  <a:ext cx="163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E84914B-67E7-AB46-36BD-C71E03A3E22C}"/>
                    </a:ext>
                  </a:extLst>
                </p14:cNvPr>
                <p14:cNvContentPartPr/>
                <p14:nvPr/>
              </p14:nvContentPartPr>
              <p14:xfrm>
                <a:off x="10102975" y="981982"/>
                <a:ext cx="101160" cy="373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E84914B-67E7-AB46-36BD-C71E03A3E22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93975" y="972982"/>
                  <a:ext cx="118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81F1824-8991-BDBF-44C3-4FBE8938549E}"/>
                    </a:ext>
                  </a:extLst>
                </p14:cNvPr>
                <p14:cNvContentPartPr/>
                <p14:nvPr/>
              </p14:nvContentPartPr>
              <p14:xfrm>
                <a:off x="10272535" y="927622"/>
                <a:ext cx="986040" cy="47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81F1824-8991-BDBF-44C3-4FBE893854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63535" y="918982"/>
                  <a:ext cx="1003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2629A0B-9804-E38B-2824-2F65B2231DB9}"/>
                    </a:ext>
                  </a:extLst>
                </p14:cNvPr>
                <p14:cNvContentPartPr/>
                <p14:nvPr/>
              </p14:nvContentPartPr>
              <p14:xfrm>
                <a:off x="10283695" y="1043542"/>
                <a:ext cx="62280" cy="122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2629A0B-9804-E38B-2824-2F65B2231D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75055" y="1034902"/>
                  <a:ext cx="7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86D1629-17AC-2111-6635-8BB7F121E565}"/>
                    </a:ext>
                  </a:extLst>
                </p14:cNvPr>
                <p14:cNvContentPartPr/>
                <p14:nvPr/>
              </p14:nvContentPartPr>
              <p14:xfrm>
                <a:off x="10377655" y="1031302"/>
                <a:ext cx="41400" cy="152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86D1629-17AC-2111-6635-8BB7F121E5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69015" y="1022662"/>
                  <a:ext cx="59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5791DE-F0F7-8A80-D38C-A89CA2911A5D}"/>
                    </a:ext>
                  </a:extLst>
                </p14:cNvPr>
                <p14:cNvContentPartPr/>
                <p14:nvPr/>
              </p14:nvContentPartPr>
              <p14:xfrm>
                <a:off x="10451095" y="1146502"/>
                <a:ext cx="5400" cy="35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5791DE-F0F7-8A80-D38C-A89CA2911A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42095" y="1137862"/>
                  <a:ext cx="23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550F24F-DD06-C7D9-3698-040FB59ADE5C}"/>
                    </a:ext>
                  </a:extLst>
                </p14:cNvPr>
                <p14:cNvContentPartPr/>
                <p14:nvPr/>
              </p14:nvContentPartPr>
              <p14:xfrm>
                <a:off x="10491775" y="1034902"/>
                <a:ext cx="77400" cy="142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550F24F-DD06-C7D9-3698-040FB59ADE5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82775" y="1026262"/>
                  <a:ext cx="9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1DDCF08-0A44-BF6F-6E7A-E1BA1374DE80}"/>
                    </a:ext>
                  </a:extLst>
                </p14:cNvPr>
                <p14:cNvContentPartPr/>
                <p14:nvPr/>
              </p14:nvContentPartPr>
              <p14:xfrm>
                <a:off x="10293775" y="1221382"/>
                <a:ext cx="304920" cy="41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1DDCF08-0A44-BF6F-6E7A-E1BA1374DE8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4775" y="1212382"/>
                  <a:ext cx="32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830DE7B-85D3-DBF6-76C4-8501FFA770B5}"/>
                    </a:ext>
                  </a:extLst>
                </p14:cNvPr>
                <p14:cNvContentPartPr/>
                <p14:nvPr/>
              </p14:nvContentPartPr>
              <p14:xfrm>
                <a:off x="10293055" y="1371862"/>
                <a:ext cx="80640" cy="105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830DE7B-85D3-DBF6-76C4-8501FFA770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84415" y="1363222"/>
                  <a:ext cx="9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7969CA4-3EB6-0017-465A-AF9DD5E1BFF9}"/>
                    </a:ext>
                  </a:extLst>
                </p14:cNvPr>
                <p14:cNvContentPartPr/>
                <p14:nvPr/>
              </p14:nvContentPartPr>
              <p14:xfrm>
                <a:off x="10419055" y="1378342"/>
                <a:ext cx="77760" cy="108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7969CA4-3EB6-0017-465A-AF9DD5E1BF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10055" y="1369342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42FE4FD-A8BF-87C7-049A-B8DC43DCE40B}"/>
                    </a:ext>
                  </a:extLst>
                </p14:cNvPr>
                <p14:cNvContentPartPr/>
                <p14:nvPr/>
              </p14:nvContentPartPr>
              <p14:xfrm>
                <a:off x="10445695" y="1213102"/>
                <a:ext cx="307440" cy="150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42FE4FD-A8BF-87C7-049A-B8DC43DCE4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37055" y="1204102"/>
                  <a:ext cx="325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E9B2F9D-151A-9B91-6E0C-690D9282FBE2}"/>
                    </a:ext>
                  </a:extLst>
                </p14:cNvPr>
                <p14:cNvContentPartPr/>
                <p14:nvPr/>
              </p14:nvContentPartPr>
              <p14:xfrm>
                <a:off x="10689415" y="1282222"/>
                <a:ext cx="95760" cy="7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E9B2F9D-151A-9B91-6E0C-690D9282FB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80415" y="1273222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7F9E872-17CE-859E-157C-229D568E1C64}"/>
                    </a:ext>
                  </a:extLst>
                </p14:cNvPr>
                <p14:cNvContentPartPr/>
                <p14:nvPr/>
              </p14:nvContentPartPr>
              <p14:xfrm>
                <a:off x="10873015" y="1077382"/>
                <a:ext cx="79920" cy="1044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7F9E872-17CE-859E-157C-229D568E1C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64375" y="1068382"/>
                  <a:ext cx="97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101F423-9010-89DE-DDF6-4715ACC60165}"/>
                    </a:ext>
                  </a:extLst>
                </p14:cNvPr>
                <p14:cNvContentPartPr/>
                <p14:nvPr/>
              </p14:nvContentPartPr>
              <p14:xfrm>
                <a:off x="11007655" y="1046782"/>
                <a:ext cx="58320" cy="134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101F423-9010-89DE-DDF6-4715ACC601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98655" y="1037782"/>
                  <a:ext cx="75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0C974EB-AD31-A36E-D8A6-43D2A45C5D39}"/>
                    </a:ext>
                  </a:extLst>
                </p14:cNvPr>
                <p14:cNvContentPartPr/>
                <p14:nvPr/>
              </p14:nvContentPartPr>
              <p14:xfrm>
                <a:off x="11094055" y="1155142"/>
                <a:ext cx="3600" cy="66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0C974EB-AD31-A36E-D8A6-43D2A45C5D3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85055" y="1146502"/>
                  <a:ext cx="21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3FA59E7-FAA6-E42E-AF6D-43AE80A99191}"/>
                    </a:ext>
                  </a:extLst>
                </p14:cNvPr>
                <p14:cNvContentPartPr/>
                <p14:nvPr/>
              </p14:nvContentPartPr>
              <p14:xfrm>
                <a:off x="11133295" y="1069102"/>
                <a:ext cx="67320" cy="72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3FA59E7-FAA6-E42E-AF6D-43AE80A9919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24295" y="1060462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AD792D-E81D-9133-58EB-C8BF2EBB2F65}"/>
                    </a:ext>
                  </a:extLst>
                </p14:cNvPr>
                <p14:cNvContentPartPr/>
                <p14:nvPr/>
              </p14:nvContentPartPr>
              <p14:xfrm>
                <a:off x="10903975" y="1204462"/>
                <a:ext cx="363960" cy="47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AD792D-E81D-9133-58EB-C8BF2EBB2F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95335" y="1195462"/>
                  <a:ext cx="38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866A403-7A74-C3EE-7AD5-FB73266E81C2}"/>
                    </a:ext>
                  </a:extLst>
                </p14:cNvPr>
                <p14:cNvContentPartPr/>
                <p14:nvPr/>
              </p14:nvContentPartPr>
              <p14:xfrm>
                <a:off x="10963015" y="1327222"/>
                <a:ext cx="80280" cy="106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866A403-7A74-C3EE-7AD5-FB73266E81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54375" y="1318582"/>
                  <a:ext cx="9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38D6240-90E8-D38A-3B4A-E8743387D40D}"/>
                    </a:ext>
                  </a:extLst>
                </p14:cNvPr>
                <p14:cNvContentPartPr/>
                <p14:nvPr/>
              </p14:nvContentPartPr>
              <p14:xfrm>
                <a:off x="11114575" y="1301662"/>
                <a:ext cx="100080" cy="116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38D6240-90E8-D38A-3B4A-E8743387D40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05575" y="1293022"/>
                  <a:ext cx="117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F9DE017-568A-4A58-A277-CEC6FC5A7384}"/>
                    </a:ext>
                  </a:extLst>
                </p14:cNvPr>
                <p14:cNvContentPartPr/>
                <p14:nvPr/>
              </p14:nvContentPartPr>
              <p14:xfrm>
                <a:off x="11377735" y="1137502"/>
                <a:ext cx="177480" cy="59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F9DE017-568A-4A58-A277-CEC6FC5A738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368735" y="1128862"/>
                  <a:ext cx="195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CFA611-AA31-6232-1766-C639D8E3765B}"/>
                    </a:ext>
                  </a:extLst>
                </p14:cNvPr>
                <p14:cNvContentPartPr/>
                <p14:nvPr/>
              </p14:nvContentPartPr>
              <p14:xfrm>
                <a:off x="11370535" y="1221742"/>
                <a:ext cx="168120" cy="91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CFA611-AA31-6232-1766-C639D8E376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61535" y="1212742"/>
                  <a:ext cx="185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568F7CF-20D3-8E2D-5B8B-7F43CD3940DE}"/>
                    </a:ext>
                  </a:extLst>
                </p14:cNvPr>
                <p14:cNvContentPartPr/>
                <p14:nvPr/>
              </p14:nvContentPartPr>
              <p14:xfrm>
                <a:off x="11560615" y="1131022"/>
                <a:ext cx="148680" cy="190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568F7CF-20D3-8E2D-5B8B-7F43CD3940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51975" y="1122382"/>
                  <a:ext cx="16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4036D1-F5DF-509D-84CC-1EC07549C204}"/>
                    </a:ext>
                  </a:extLst>
                </p14:cNvPr>
                <p14:cNvContentPartPr/>
                <p14:nvPr/>
              </p14:nvContentPartPr>
              <p14:xfrm>
                <a:off x="11701375" y="1231102"/>
                <a:ext cx="24480" cy="109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4036D1-F5DF-509D-84CC-1EC07549C2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92375" y="1222462"/>
                  <a:ext cx="42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F0F73F-F5BA-1777-CF9E-EDF3B76BAAA1}"/>
                    </a:ext>
                  </a:extLst>
                </p14:cNvPr>
                <p14:cNvContentPartPr/>
                <p14:nvPr/>
              </p14:nvContentPartPr>
              <p14:xfrm>
                <a:off x="11779495" y="1080982"/>
                <a:ext cx="84960" cy="206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F0F73F-F5BA-1777-CF9E-EDF3B76BAA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70855" y="1072342"/>
                  <a:ext cx="102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3892A8D-200B-D7CE-C324-3090DE088C44}"/>
                    </a:ext>
                  </a:extLst>
                </p14:cNvPr>
                <p14:cNvContentPartPr/>
                <p14:nvPr/>
              </p14:nvContentPartPr>
              <p14:xfrm>
                <a:off x="11882095" y="1055782"/>
                <a:ext cx="156240" cy="221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3892A8D-200B-D7CE-C324-3090DE088C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873455" y="1046782"/>
                  <a:ext cx="173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490B59-CB6C-0DB9-A71A-ABC15000F3AE}"/>
                    </a:ext>
                  </a:extLst>
                </p14:cNvPr>
                <p14:cNvContentPartPr/>
                <p14:nvPr/>
              </p14:nvContentPartPr>
              <p14:xfrm>
                <a:off x="311335" y="1698742"/>
                <a:ext cx="21600" cy="208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490B59-CB6C-0DB9-A71A-ABC15000F3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2695" y="1689742"/>
                  <a:ext cx="39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AB08F1-60C0-BA7A-F49F-96AC51F2E39B}"/>
                    </a:ext>
                  </a:extLst>
                </p14:cNvPr>
                <p14:cNvContentPartPr/>
                <p14:nvPr/>
              </p14:nvContentPartPr>
              <p14:xfrm>
                <a:off x="340135" y="1696582"/>
                <a:ext cx="97920" cy="214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AB08F1-60C0-BA7A-F49F-96AC51F2E3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1495" y="1687582"/>
                  <a:ext cx="11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DB1C28E-EBB5-5967-1AB1-0E98BA594296}"/>
                    </a:ext>
                  </a:extLst>
                </p14:cNvPr>
                <p14:cNvContentPartPr/>
                <p14:nvPr/>
              </p14:nvContentPartPr>
              <p14:xfrm>
                <a:off x="470815" y="1892782"/>
                <a:ext cx="90720" cy="98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DB1C28E-EBB5-5967-1AB1-0E98BA59429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2175" y="1884142"/>
                  <a:ext cx="108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DFA5D82-CBEE-9A86-1F25-092DAF149016}"/>
                    </a:ext>
                  </a:extLst>
                </p14:cNvPr>
                <p14:cNvContentPartPr/>
                <p14:nvPr/>
              </p14:nvContentPartPr>
              <p14:xfrm>
                <a:off x="738655" y="1801342"/>
                <a:ext cx="27720" cy="15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DFA5D82-CBEE-9A86-1F25-092DAF14901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9655" y="1792342"/>
                  <a:ext cx="4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938A7D-2C11-5AEF-4513-A168D114BD9E}"/>
                    </a:ext>
                  </a:extLst>
                </p14:cNvPr>
                <p14:cNvContentPartPr/>
                <p14:nvPr/>
              </p14:nvContentPartPr>
              <p14:xfrm>
                <a:off x="756655" y="1901782"/>
                <a:ext cx="7200" cy="6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938A7D-2C11-5AEF-4513-A168D114BD9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8015" y="1893142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09E21C-AB15-6BAD-CEE5-4039C567CE33}"/>
                    </a:ext>
                  </a:extLst>
                </p14:cNvPr>
                <p14:cNvContentPartPr/>
                <p14:nvPr/>
              </p14:nvContentPartPr>
              <p14:xfrm>
                <a:off x="921175" y="1749142"/>
                <a:ext cx="348840" cy="264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09E21C-AB15-6BAD-CEE5-4039C567CE3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2175" y="1740142"/>
                  <a:ext cx="366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84AA5A7-E5D9-03A5-9087-F08034BCDFBB}"/>
                    </a:ext>
                  </a:extLst>
                </p14:cNvPr>
                <p14:cNvContentPartPr/>
                <p14:nvPr/>
              </p14:nvContentPartPr>
              <p14:xfrm>
                <a:off x="1318615" y="1839862"/>
                <a:ext cx="125640" cy="133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84AA5A7-E5D9-03A5-9087-F08034BCDF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09615" y="1831222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479BD8-59E7-585F-DF61-E49933581AEA}"/>
                    </a:ext>
                  </a:extLst>
                </p14:cNvPr>
                <p14:cNvContentPartPr/>
                <p14:nvPr/>
              </p14:nvContentPartPr>
              <p14:xfrm>
                <a:off x="1330495" y="1858582"/>
                <a:ext cx="115560" cy="78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479BD8-59E7-585F-DF61-E49933581AE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21495" y="1849582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9F131F-2250-52C5-0D55-592384C4ED91}"/>
                    </a:ext>
                  </a:extLst>
                </p14:cNvPr>
                <p14:cNvContentPartPr/>
                <p14:nvPr/>
              </p14:nvContentPartPr>
              <p14:xfrm>
                <a:off x="1560175" y="1726102"/>
                <a:ext cx="151200" cy="141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9F131F-2250-52C5-0D55-592384C4ED9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51175" y="1717102"/>
                  <a:ext cx="168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088FC8D-F17A-9AD9-6EE2-9D781C2C162E}"/>
                    </a:ext>
                  </a:extLst>
                </p14:cNvPr>
                <p14:cNvContentPartPr/>
                <p14:nvPr/>
              </p14:nvContentPartPr>
              <p14:xfrm>
                <a:off x="1545055" y="1912222"/>
                <a:ext cx="136080" cy="6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088FC8D-F17A-9AD9-6EE2-9D781C2C162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36415" y="1903222"/>
                  <a:ext cx="153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95712D4-F228-ABAD-7467-AE0CF7056360}"/>
                    </a:ext>
                  </a:extLst>
                </p14:cNvPr>
                <p14:cNvContentPartPr/>
                <p14:nvPr/>
              </p14:nvContentPartPr>
              <p14:xfrm>
                <a:off x="1686175" y="1732942"/>
                <a:ext cx="345600" cy="349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95712D4-F228-ABAD-7467-AE0CF70563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77175" y="1724302"/>
                  <a:ext cx="363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FB0B15-C9B6-F2F8-28F3-D8CAE15F88FC}"/>
                    </a:ext>
                  </a:extLst>
                </p14:cNvPr>
                <p14:cNvContentPartPr/>
                <p14:nvPr/>
              </p14:nvContentPartPr>
              <p14:xfrm>
                <a:off x="2117815" y="1831582"/>
                <a:ext cx="120240" cy="201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FB0B15-C9B6-F2F8-28F3-D8CAE15F88F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09175" y="1822942"/>
                  <a:ext cx="13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234733A-997D-1E70-7036-DF6FC8DF1962}"/>
                    </a:ext>
                  </a:extLst>
                </p14:cNvPr>
                <p14:cNvContentPartPr/>
                <p14:nvPr/>
              </p14:nvContentPartPr>
              <p14:xfrm>
                <a:off x="2833495" y="1649062"/>
                <a:ext cx="156600" cy="193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234733A-997D-1E70-7036-DF6FC8DF196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24495" y="1640422"/>
                  <a:ext cx="174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D43C12-ADF7-0EAA-53D0-F0E7149F7828}"/>
                    </a:ext>
                  </a:extLst>
                </p14:cNvPr>
                <p14:cNvContentPartPr/>
                <p14:nvPr/>
              </p14:nvContentPartPr>
              <p14:xfrm>
                <a:off x="2826655" y="1745542"/>
                <a:ext cx="160920" cy="32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D43C12-ADF7-0EAA-53D0-F0E7149F782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18015" y="1736902"/>
                  <a:ext cx="178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5D0FBF-BCFB-125A-3B0E-1E55399B645A}"/>
                    </a:ext>
                  </a:extLst>
                </p14:cNvPr>
                <p14:cNvContentPartPr/>
                <p14:nvPr/>
              </p14:nvContentPartPr>
              <p14:xfrm>
                <a:off x="3028615" y="1786942"/>
                <a:ext cx="127800" cy="110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5D0FBF-BCFB-125A-3B0E-1E55399B645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19615" y="1777942"/>
                  <a:ext cx="145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D23C33C-9111-91DF-6760-7866D52C5A28}"/>
                    </a:ext>
                  </a:extLst>
                </p14:cNvPr>
                <p14:cNvContentPartPr/>
                <p14:nvPr/>
              </p14:nvContentPartPr>
              <p14:xfrm>
                <a:off x="3333895" y="1700542"/>
                <a:ext cx="12600" cy="7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D23C33C-9111-91DF-6760-7866D52C5A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25255" y="1691902"/>
                  <a:ext cx="3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E2356EC-DEC2-FFF7-0F1A-E62BAF77DE87}"/>
                    </a:ext>
                  </a:extLst>
                </p14:cNvPr>
                <p14:cNvContentPartPr/>
                <p14:nvPr/>
              </p14:nvContentPartPr>
              <p14:xfrm>
                <a:off x="3320215" y="1849222"/>
                <a:ext cx="20520" cy="13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E2356EC-DEC2-FFF7-0F1A-E62BAF77DE8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11215" y="1840582"/>
                  <a:ext cx="3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660440D-4F5A-82DF-7896-09EB8CEF8191}"/>
                    </a:ext>
                  </a:extLst>
                </p14:cNvPr>
                <p14:cNvContentPartPr/>
                <p14:nvPr/>
              </p14:nvContentPartPr>
              <p14:xfrm>
                <a:off x="3433615" y="1712062"/>
                <a:ext cx="322200" cy="353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660440D-4F5A-82DF-7896-09EB8CEF81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24975" y="1703422"/>
                  <a:ext cx="339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111B07F-1773-A8FC-D180-346727829B06}"/>
                    </a:ext>
                  </a:extLst>
                </p14:cNvPr>
                <p14:cNvContentPartPr/>
                <p14:nvPr/>
              </p14:nvContentPartPr>
              <p14:xfrm>
                <a:off x="3772735" y="1815382"/>
                <a:ext cx="100440" cy="113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111B07F-1773-A8FC-D180-346727829B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3735" y="1806382"/>
                  <a:ext cx="118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040410E-E628-B04D-4ED9-08A34D4CD64F}"/>
                    </a:ext>
                  </a:extLst>
                </p14:cNvPr>
                <p14:cNvContentPartPr/>
                <p14:nvPr/>
              </p14:nvContentPartPr>
              <p14:xfrm>
                <a:off x="4048855" y="1717102"/>
                <a:ext cx="209160" cy="137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040410E-E628-B04D-4ED9-08A34D4CD6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39855" y="1708462"/>
                  <a:ext cx="226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CE7C14B-B870-0053-9FF1-7BA9D65F76A9}"/>
                    </a:ext>
                  </a:extLst>
                </p14:cNvPr>
                <p14:cNvContentPartPr/>
                <p14:nvPr/>
              </p14:nvContentPartPr>
              <p14:xfrm>
                <a:off x="4251535" y="1688662"/>
                <a:ext cx="420840" cy="367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CE7C14B-B870-0053-9FF1-7BA9D65F76A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42535" y="1679662"/>
                  <a:ext cx="438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C15EBD4-5EC8-EB7D-FF89-059FE6ACD81B}"/>
                    </a:ext>
                  </a:extLst>
                </p14:cNvPr>
                <p14:cNvContentPartPr/>
                <p14:nvPr/>
              </p14:nvContentPartPr>
              <p14:xfrm>
                <a:off x="4739695" y="1794502"/>
                <a:ext cx="153720" cy="42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C15EBD4-5EC8-EB7D-FF89-059FE6ACD81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30695" y="1785862"/>
                  <a:ext cx="17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4826F0E-66E9-2509-789F-71E472BA89E6}"/>
                    </a:ext>
                  </a:extLst>
                </p14:cNvPr>
                <p14:cNvContentPartPr/>
                <p14:nvPr/>
              </p14:nvContentPartPr>
              <p14:xfrm>
                <a:off x="4761295" y="1780462"/>
                <a:ext cx="149400" cy="196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4826F0E-66E9-2509-789F-71E472BA89E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52295" y="1771822"/>
                  <a:ext cx="167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929C0EB-4062-3F29-C25D-9BB66F895769}"/>
                    </a:ext>
                  </a:extLst>
                </p14:cNvPr>
                <p14:cNvContentPartPr/>
                <p14:nvPr/>
              </p14:nvContentPartPr>
              <p14:xfrm>
                <a:off x="369655" y="2356822"/>
                <a:ext cx="20520" cy="232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929C0EB-4062-3F29-C25D-9BB66F8957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61015" y="2347822"/>
                  <a:ext cx="38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2C71B26-3CD5-7C63-D033-966C0401C9B4}"/>
                    </a:ext>
                  </a:extLst>
                </p14:cNvPr>
                <p14:cNvContentPartPr/>
                <p14:nvPr/>
              </p14:nvContentPartPr>
              <p14:xfrm>
                <a:off x="313855" y="2312182"/>
                <a:ext cx="182160" cy="37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2C71B26-3CD5-7C63-D033-966C0401C9B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5215" y="2303182"/>
                  <a:ext cx="19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0E41D76-FD98-4C0B-F1C8-4E37A6FBEB5B}"/>
                    </a:ext>
                  </a:extLst>
                </p14:cNvPr>
                <p14:cNvContentPartPr/>
                <p14:nvPr/>
              </p14:nvContentPartPr>
              <p14:xfrm>
                <a:off x="487015" y="2424502"/>
                <a:ext cx="114120" cy="139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0E41D76-FD98-4C0B-F1C8-4E37A6FBEB5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8015" y="2415502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7F03A9E-8F77-7183-B240-74D46B02A171}"/>
                    </a:ext>
                  </a:extLst>
                </p14:cNvPr>
                <p14:cNvContentPartPr/>
                <p14:nvPr/>
              </p14:nvContentPartPr>
              <p14:xfrm>
                <a:off x="625255" y="2414062"/>
                <a:ext cx="96480" cy="149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7F03A9E-8F77-7183-B240-74D46B02A17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6615" y="2405422"/>
                  <a:ext cx="114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E12FAC0-2636-905F-A977-2FFD86853342}"/>
                    </a:ext>
                  </a:extLst>
                </p14:cNvPr>
                <p14:cNvContentPartPr/>
                <p14:nvPr/>
              </p14:nvContentPartPr>
              <p14:xfrm>
                <a:off x="753055" y="2332342"/>
                <a:ext cx="80280" cy="198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E12FAC0-2636-905F-A977-2FFD8685334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4415" y="2323342"/>
                  <a:ext cx="97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D9EC8CA-C5D0-BDD6-7621-9B9EB11AFD27}"/>
                    </a:ext>
                  </a:extLst>
                </p14:cNvPr>
                <p14:cNvContentPartPr/>
                <p14:nvPr/>
              </p14:nvContentPartPr>
              <p14:xfrm>
                <a:off x="874735" y="2415862"/>
                <a:ext cx="84960" cy="138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D9EC8CA-C5D0-BDD6-7621-9B9EB11AFD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66095" y="2407222"/>
                  <a:ext cx="102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4F9E465-740A-2E03-7EC3-0FCBB47FFE4F}"/>
                    </a:ext>
                  </a:extLst>
                </p14:cNvPr>
                <p14:cNvContentPartPr/>
                <p14:nvPr/>
              </p14:nvContentPartPr>
              <p14:xfrm>
                <a:off x="1009015" y="2329102"/>
                <a:ext cx="42480" cy="207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4F9E465-740A-2E03-7EC3-0FCBB47FFE4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0375" y="2320462"/>
                  <a:ext cx="60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F909B63-7025-5E6F-EF2A-C691EDCDD60D}"/>
                    </a:ext>
                  </a:extLst>
                </p14:cNvPr>
                <p14:cNvContentPartPr/>
                <p14:nvPr/>
              </p14:nvContentPartPr>
              <p14:xfrm>
                <a:off x="1074175" y="2326222"/>
                <a:ext cx="334800" cy="198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F909B63-7025-5E6F-EF2A-C691EDCDD60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65175" y="2317582"/>
                  <a:ext cx="352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43EA370-568A-2934-D696-BC49D194A023}"/>
                    </a:ext>
                  </a:extLst>
                </p14:cNvPr>
                <p14:cNvContentPartPr/>
                <p14:nvPr/>
              </p14:nvContentPartPr>
              <p14:xfrm>
                <a:off x="1422295" y="2350342"/>
                <a:ext cx="10800" cy="29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43EA370-568A-2934-D696-BC49D194A02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413655" y="2341342"/>
                  <a:ext cx="28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BFD3F25-0419-D8A7-7C40-D373D14C9737}"/>
                    </a:ext>
                  </a:extLst>
                </p14:cNvPr>
                <p14:cNvContentPartPr/>
                <p14:nvPr/>
              </p14:nvContentPartPr>
              <p14:xfrm>
                <a:off x="1436695" y="2402902"/>
                <a:ext cx="82440" cy="132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BFD3F25-0419-D8A7-7C40-D373D14C973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27695" y="2393902"/>
                  <a:ext cx="100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D8C1857-0525-03DE-FB9E-2AE34248D53A}"/>
                    </a:ext>
                  </a:extLst>
                </p14:cNvPr>
                <p14:cNvContentPartPr/>
                <p14:nvPr/>
              </p14:nvContentPartPr>
              <p14:xfrm>
                <a:off x="1560175" y="2304982"/>
                <a:ext cx="185040" cy="212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D8C1857-0525-03DE-FB9E-2AE34248D53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51535" y="2295982"/>
                  <a:ext cx="202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F341410-734C-140F-3B18-5251F10B0D29}"/>
                    </a:ext>
                  </a:extLst>
                </p14:cNvPr>
                <p14:cNvContentPartPr/>
                <p14:nvPr/>
              </p14:nvContentPartPr>
              <p14:xfrm>
                <a:off x="1765015" y="2390662"/>
                <a:ext cx="98640" cy="132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F341410-734C-140F-3B18-5251F10B0D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56375" y="2381662"/>
                  <a:ext cx="116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163499E-0E9B-9F73-3281-507D0B733F35}"/>
                    </a:ext>
                  </a:extLst>
                </p14:cNvPr>
                <p14:cNvContentPartPr/>
                <p14:nvPr/>
              </p14:nvContentPartPr>
              <p14:xfrm>
                <a:off x="2208535" y="2279782"/>
                <a:ext cx="173160" cy="235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163499E-0E9B-9F73-3281-507D0B733F3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99895" y="2270782"/>
                  <a:ext cx="19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6F79344-F7A9-5593-09D2-B3FD9A1515F8}"/>
                    </a:ext>
                  </a:extLst>
                </p14:cNvPr>
                <p14:cNvContentPartPr/>
                <p14:nvPr/>
              </p14:nvContentPartPr>
              <p14:xfrm>
                <a:off x="2192335" y="2379142"/>
                <a:ext cx="182880" cy="24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6F79344-F7A9-5593-09D2-B3FD9A1515F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83335" y="2370502"/>
                  <a:ext cx="200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643D778-BEA5-624E-61A5-6601EDB4D40E}"/>
                    </a:ext>
                  </a:extLst>
                </p14:cNvPr>
                <p14:cNvContentPartPr/>
                <p14:nvPr/>
              </p14:nvContentPartPr>
              <p14:xfrm>
                <a:off x="2453695" y="2375542"/>
                <a:ext cx="105840" cy="151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643D778-BEA5-624E-61A5-6601EDB4D4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44695" y="2366902"/>
                  <a:ext cx="123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8E8CB3B-27A3-559B-DCE5-271D550ABF87}"/>
                    </a:ext>
                  </a:extLst>
                </p14:cNvPr>
                <p14:cNvContentPartPr/>
                <p14:nvPr/>
              </p14:nvContentPartPr>
              <p14:xfrm>
                <a:off x="2631535" y="2379142"/>
                <a:ext cx="203040" cy="113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8E8CB3B-27A3-559B-DCE5-271D550ABF8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22535" y="2370502"/>
                  <a:ext cx="22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C513375-BEAE-F28D-5B7D-0C0D11741872}"/>
                    </a:ext>
                  </a:extLst>
                </p14:cNvPr>
                <p14:cNvContentPartPr/>
                <p14:nvPr/>
              </p14:nvContentPartPr>
              <p14:xfrm>
                <a:off x="2848615" y="2383822"/>
                <a:ext cx="195120" cy="231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C513375-BEAE-F28D-5B7D-0C0D1174187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39975" y="2374822"/>
                  <a:ext cx="212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8FF8C1C-3370-5B45-766A-892311490B23}"/>
                    </a:ext>
                  </a:extLst>
                </p14:cNvPr>
                <p14:cNvContentPartPr/>
                <p14:nvPr/>
              </p14:nvContentPartPr>
              <p14:xfrm>
                <a:off x="3259375" y="2350702"/>
                <a:ext cx="223920" cy="1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8FF8C1C-3370-5B45-766A-892311490B2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50375" y="2342062"/>
                  <a:ext cx="24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525FACD-27B9-08DD-85C2-E5C294112FD0}"/>
                    </a:ext>
                  </a:extLst>
                </p14:cNvPr>
                <p14:cNvContentPartPr/>
                <p14:nvPr/>
              </p14:nvContentPartPr>
              <p14:xfrm>
                <a:off x="3283135" y="2414062"/>
                <a:ext cx="176400" cy="18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525FACD-27B9-08DD-85C2-E5C294112FD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74135" y="2405422"/>
                  <a:ext cx="19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C0AFE6D-5F41-6F31-0362-B8645094499A}"/>
                    </a:ext>
                  </a:extLst>
                </p14:cNvPr>
                <p14:cNvContentPartPr/>
                <p14:nvPr/>
              </p14:nvContentPartPr>
              <p14:xfrm>
                <a:off x="3788575" y="2146222"/>
                <a:ext cx="67320" cy="183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C0AFE6D-5F41-6F31-0362-B864509449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79575" y="2137582"/>
                  <a:ext cx="84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C47FAA0-FEB2-BB9F-9BFF-D02E2D17E15D}"/>
                    </a:ext>
                  </a:extLst>
                </p14:cNvPr>
                <p14:cNvContentPartPr/>
                <p14:nvPr/>
              </p14:nvContentPartPr>
              <p14:xfrm>
                <a:off x="3701815" y="2175382"/>
                <a:ext cx="198720" cy="146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C47FAA0-FEB2-BB9F-9BFF-D02E2D17E15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93175" y="2166382"/>
                  <a:ext cx="21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F856E06-092E-6C4D-A7F9-8D7667558F44}"/>
                    </a:ext>
                  </a:extLst>
                </p14:cNvPr>
                <p14:cNvContentPartPr/>
                <p14:nvPr/>
              </p14:nvContentPartPr>
              <p14:xfrm>
                <a:off x="3751135" y="2098342"/>
                <a:ext cx="192240" cy="11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F856E06-092E-6C4D-A7F9-8D7667558F4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42135" y="2089702"/>
                  <a:ext cx="20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4AB6A12-C7FE-0014-21C3-0CC57DD60D5C}"/>
                    </a:ext>
                  </a:extLst>
                </p14:cNvPr>
                <p14:cNvContentPartPr/>
                <p14:nvPr/>
              </p14:nvContentPartPr>
              <p14:xfrm>
                <a:off x="4068655" y="2252782"/>
                <a:ext cx="133560" cy="26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4AB6A12-C7FE-0014-21C3-0CC57DD60D5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060015" y="2243782"/>
                  <a:ext cx="151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DF4636-B521-CB5F-CCB5-005B3144DB90}"/>
                    </a:ext>
                  </a:extLst>
                </p14:cNvPr>
                <p14:cNvContentPartPr/>
                <p14:nvPr/>
              </p14:nvContentPartPr>
              <p14:xfrm>
                <a:off x="4338655" y="2183662"/>
                <a:ext cx="132840" cy="93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DF4636-B521-CB5F-CCB5-005B3144DB9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30015" y="2174662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23F6456-3699-B2EB-18A6-81B0947E9C45}"/>
                    </a:ext>
                  </a:extLst>
                </p14:cNvPr>
                <p14:cNvContentPartPr/>
                <p14:nvPr/>
              </p14:nvContentPartPr>
              <p14:xfrm>
                <a:off x="4427215" y="2158822"/>
                <a:ext cx="83520" cy="208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23F6456-3699-B2EB-18A6-81B0947E9C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18215" y="2150182"/>
                  <a:ext cx="10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949C931-EA35-FD72-79FC-68A5DC2B10EA}"/>
                    </a:ext>
                  </a:extLst>
                </p14:cNvPr>
                <p14:cNvContentPartPr/>
                <p14:nvPr/>
              </p14:nvContentPartPr>
              <p14:xfrm>
                <a:off x="4294375" y="2117422"/>
                <a:ext cx="227520" cy="13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949C931-EA35-FD72-79FC-68A5DC2B10E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85375" y="2108782"/>
                  <a:ext cx="24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7B3F4D9-FBB2-BB36-6324-81BA8B0C6AF0}"/>
                    </a:ext>
                  </a:extLst>
                </p14:cNvPr>
                <p14:cNvContentPartPr/>
                <p14:nvPr/>
              </p14:nvContentPartPr>
              <p14:xfrm>
                <a:off x="3732055" y="2370502"/>
                <a:ext cx="895320" cy="80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7B3F4D9-FBB2-BB36-6324-81BA8B0C6AF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23055" y="2361502"/>
                  <a:ext cx="91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5E1F49B-1BDF-7F41-ADC9-9A972387E808}"/>
                    </a:ext>
                  </a:extLst>
                </p14:cNvPr>
                <p14:cNvContentPartPr/>
                <p14:nvPr/>
              </p14:nvContentPartPr>
              <p14:xfrm>
                <a:off x="3993775" y="2533942"/>
                <a:ext cx="101520" cy="179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5E1F49B-1BDF-7F41-ADC9-9A972387E8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84775" y="2525302"/>
                  <a:ext cx="119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43E5B48-8582-E64E-D974-B806D1631273}"/>
                    </a:ext>
                  </a:extLst>
                </p14:cNvPr>
                <p14:cNvContentPartPr/>
                <p14:nvPr/>
              </p14:nvContentPartPr>
              <p14:xfrm>
                <a:off x="4108615" y="2606662"/>
                <a:ext cx="127800" cy="1479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43E5B48-8582-E64E-D974-B806D163127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99615" y="2598022"/>
                  <a:ext cx="145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59F63D2-DB00-942E-FBBE-1128E98F240D}"/>
                    </a:ext>
                  </a:extLst>
                </p14:cNvPr>
                <p14:cNvContentPartPr/>
                <p14:nvPr/>
              </p14:nvContentPartPr>
              <p14:xfrm>
                <a:off x="3974335" y="2450782"/>
                <a:ext cx="193320" cy="127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59F63D2-DB00-942E-FBBE-1128E98F24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65695" y="2442142"/>
                  <a:ext cx="21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52CAC13-5CE4-E512-DF1D-11304FECA505}"/>
                    </a:ext>
                  </a:extLst>
                </p14:cNvPr>
                <p14:cNvContentPartPr/>
                <p14:nvPr/>
              </p14:nvContentPartPr>
              <p14:xfrm>
                <a:off x="4273135" y="2619622"/>
                <a:ext cx="121680" cy="662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52CAC13-5CE4-E512-DF1D-11304FECA50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64135" y="2610622"/>
                  <a:ext cx="139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B9DB5FB-1961-0030-6CCE-00AADD61D1F8}"/>
                    </a:ext>
                  </a:extLst>
                </p14:cNvPr>
                <p14:cNvContentPartPr/>
                <p14:nvPr/>
              </p14:nvContentPartPr>
              <p14:xfrm>
                <a:off x="4331095" y="2613502"/>
                <a:ext cx="62280" cy="180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B9DB5FB-1961-0030-6CCE-00AADD61D1F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22095" y="2604502"/>
                  <a:ext cx="79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EBB8281-7AA1-5EB5-FAC4-396BCCDA0F2A}"/>
                    </a:ext>
                  </a:extLst>
                </p14:cNvPr>
                <p14:cNvContentPartPr/>
                <p14:nvPr/>
              </p14:nvContentPartPr>
              <p14:xfrm>
                <a:off x="4746175" y="2351422"/>
                <a:ext cx="181080" cy="7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EBB8281-7AA1-5EB5-FAC4-396BCCDA0F2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37535" y="2342422"/>
                  <a:ext cx="198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161FBD7-C576-AACE-3A27-85BEB76B58EB}"/>
                    </a:ext>
                  </a:extLst>
                </p14:cNvPr>
                <p14:cNvContentPartPr/>
                <p14:nvPr/>
              </p14:nvContentPartPr>
              <p14:xfrm>
                <a:off x="4772095" y="2397862"/>
                <a:ext cx="186480" cy="36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161FBD7-C576-AACE-3A27-85BEB76B58E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63095" y="2388862"/>
                  <a:ext cx="20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2296DF1-AC58-93F7-06EE-50843D3BD9A7}"/>
                    </a:ext>
                  </a:extLst>
                </p14:cNvPr>
                <p14:cNvContentPartPr/>
                <p14:nvPr/>
              </p14:nvContentPartPr>
              <p14:xfrm>
                <a:off x="5197255" y="2098342"/>
                <a:ext cx="92520" cy="169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2296DF1-AC58-93F7-06EE-50843D3BD9A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88615" y="2089702"/>
                  <a:ext cx="110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70D4131-A365-CAF3-0907-0C3502C478AC}"/>
                    </a:ext>
                  </a:extLst>
                </p14:cNvPr>
                <p14:cNvContentPartPr/>
                <p14:nvPr/>
              </p14:nvContentPartPr>
              <p14:xfrm>
                <a:off x="5219575" y="2074222"/>
                <a:ext cx="127440" cy="23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70D4131-A365-CAF3-0907-0C3502C478A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10575" y="2065222"/>
                  <a:ext cx="14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D323332-786E-F5AA-6AF4-0AAFCECA8677}"/>
                    </a:ext>
                  </a:extLst>
                </p14:cNvPr>
                <p14:cNvContentPartPr/>
                <p14:nvPr/>
              </p14:nvContentPartPr>
              <p14:xfrm>
                <a:off x="5361055" y="2051902"/>
                <a:ext cx="120600" cy="181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D323332-786E-F5AA-6AF4-0AAFCECA867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52055" y="2043262"/>
                  <a:ext cx="138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04F3B56-3CDD-D194-0FF4-A2F12A72DC7C}"/>
                    </a:ext>
                  </a:extLst>
                </p14:cNvPr>
                <p14:cNvContentPartPr/>
                <p14:nvPr/>
              </p14:nvContentPartPr>
              <p14:xfrm>
                <a:off x="5548615" y="2048302"/>
                <a:ext cx="277920" cy="173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04F3B56-3CDD-D194-0FF4-A2F12A72DC7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39615" y="2039662"/>
                  <a:ext cx="295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62BE97B-090A-9753-5E66-B252C7218F97}"/>
                    </a:ext>
                  </a:extLst>
                </p14:cNvPr>
                <p14:cNvContentPartPr/>
                <p14:nvPr/>
              </p14:nvContentPartPr>
              <p14:xfrm>
                <a:off x="5912935" y="2050102"/>
                <a:ext cx="110880" cy="145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62BE97B-090A-9753-5E66-B252C7218F9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03935" y="2041462"/>
                  <a:ext cx="12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727D2E4-AC38-C9A7-6566-3053330D761E}"/>
                    </a:ext>
                  </a:extLst>
                </p14:cNvPr>
                <p14:cNvContentPartPr/>
                <p14:nvPr/>
              </p14:nvContentPartPr>
              <p14:xfrm>
                <a:off x="5953255" y="2015542"/>
                <a:ext cx="196920" cy="101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727D2E4-AC38-C9A7-6566-3053330D761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44255" y="2006542"/>
                  <a:ext cx="214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ECF05CA-F823-59D0-40E8-A734DE04606C}"/>
                    </a:ext>
                  </a:extLst>
                </p14:cNvPr>
                <p14:cNvContentPartPr/>
                <p14:nvPr/>
              </p14:nvContentPartPr>
              <p14:xfrm>
                <a:off x="6119935" y="2065942"/>
                <a:ext cx="96840" cy="162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ECF05CA-F823-59D0-40E8-A734DE04606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10935" y="2057302"/>
                  <a:ext cx="114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C16B309-037D-9F98-8F7A-A05FD0D2BE42}"/>
                    </a:ext>
                  </a:extLst>
                </p14:cNvPr>
                <p14:cNvContentPartPr/>
                <p14:nvPr/>
              </p14:nvContentPartPr>
              <p14:xfrm>
                <a:off x="6254575" y="2033902"/>
                <a:ext cx="80640" cy="110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C16B309-037D-9F98-8F7A-A05FD0D2BE4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245935" y="2025262"/>
                  <a:ext cx="98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BF8F16E-57CB-5EB3-076C-69FF907D4AE1}"/>
                    </a:ext>
                  </a:extLst>
                </p14:cNvPr>
                <p14:cNvContentPartPr/>
                <p14:nvPr/>
              </p14:nvContentPartPr>
              <p14:xfrm>
                <a:off x="5160175" y="2327302"/>
                <a:ext cx="1259640" cy="42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BF8F16E-57CB-5EB3-076C-69FF907D4A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51175" y="2318302"/>
                  <a:ext cx="1277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4250677-829A-5973-A189-C48F73360E94}"/>
                    </a:ext>
                  </a:extLst>
                </p14:cNvPr>
                <p14:cNvContentPartPr/>
                <p14:nvPr/>
              </p14:nvContentPartPr>
              <p14:xfrm>
                <a:off x="5482375" y="2415502"/>
                <a:ext cx="152280" cy="162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4250677-829A-5973-A189-C48F73360E9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73735" y="2406502"/>
                  <a:ext cx="169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9AFD7CF-9E69-4CFF-C868-7A2BC5278FCA}"/>
                    </a:ext>
                  </a:extLst>
                </p14:cNvPr>
                <p14:cNvContentPartPr/>
                <p14:nvPr/>
              </p14:nvContentPartPr>
              <p14:xfrm>
                <a:off x="5639335" y="2531422"/>
                <a:ext cx="31320" cy="80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9AFD7CF-9E69-4CFF-C868-7A2BC5278FC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30695" y="2522422"/>
                  <a:ext cx="48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024F241-73CD-BAC6-8A18-18A78729E6EF}"/>
                    </a:ext>
                  </a:extLst>
                </p14:cNvPr>
                <p14:cNvContentPartPr/>
                <p14:nvPr/>
              </p14:nvContentPartPr>
              <p14:xfrm>
                <a:off x="5764255" y="2393542"/>
                <a:ext cx="76320" cy="181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024F241-73CD-BAC6-8A18-18A78729E6E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55615" y="2384902"/>
                  <a:ext cx="9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9695E4F-526A-AD01-1A25-1AD4CB65033A}"/>
                    </a:ext>
                  </a:extLst>
                </p14:cNvPr>
                <p14:cNvContentPartPr/>
                <p14:nvPr/>
              </p14:nvContentPartPr>
              <p14:xfrm>
                <a:off x="5919055" y="2402542"/>
                <a:ext cx="138240" cy="1674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9695E4F-526A-AD01-1A25-1AD4CB65033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10415" y="2393542"/>
                  <a:ext cx="15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3375F91-919C-5757-BEFC-B6207E95A643}"/>
                    </a:ext>
                  </a:extLst>
                </p14:cNvPr>
                <p14:cNvContentPartPr/>
                <p14:nvPr/>
              </p14:nvContentPartPr>
              <p14:xfrm>
                <a:off x="6545095" y="2267182"/>
                <a:ext cx="192600" cy="57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3375F91-919C-5757-BEFC-B6207E95A64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536095" y="2258182"/>
                  <a:ext cx="210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3E7145A-F0A7-CAD2-7726-1ECDAD249F55}"/>
                    </a:ext>
                  </a:extLst>
                </p14:cNvPr>
                <p14:cNvContentPartPr/>
                <p14:nvPr/>
              </p14:nvContentPartPr>
              <p14:xfrm>
                <a:off x="6577135" y="2367262"/>
                <a:ext cx="180000" cy="52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3E7145A-F0A7-CAD2-7726-1ECDAD249F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68135" y="2358622"/>
                  <a:ext cx="19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F69C6D8-E169-9AF1-5B09-DD1F7294EE87}"/>
                    </a:ext>
                  </a:extLst>
                </p14:cNvPr>
                <p14:cNvContentPartPr/>
                <p14:nvPr/>
              </p14:nvContentPartPr>
              <p14:xfrm>
                <a:off x="6900775" y="2166022"/>
                <a:ext cx="164880" cy="214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F69C6D8-E169-9AF1-5B09-DD1F7294EE8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91775" y="2157382"/>
                  <a:ext cx="182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CD91A3-707D-8C55-FF5D-8D94EDB3DB32}"/>
                    </a:ext>
                  </a:extLst>
                </p14:cNvPr>
                <p14:cNvContentPartPr/>
                <p14:nvPr/>
              </p14:nvContentPartPr>
              <p14:xfrm>
                <a:off x="7076095" y="2321902"/>
                <a:ext cx="50400" cy="136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CD91A3-707D-8C55-FF5D-8D94EDB3DB3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67095" y="2312902"/>
                  <a:ext cx="68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E22662A-D79C-1A03-9FC0-B9F4369BBD63}"/>
                    </a:ext>
                  </a:extLst>
                </p14:cNvPr>
                <p14:cNvContentPartPr/>
                <p14:nvPr/>
              </p14:nvContentPartPr>
              <p14:xfrm>
                <a:off x="7200295" y="2163502"/>
                <a:ext cx="105840" cy="183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E22662A-D79C-1A03-9FC0-B9F4369BBD6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91655" y="2154862"/>
                  <a:ext cx="123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685DD43-9C29-AD48-D895-4823F0562D07}"/>
                    </a:ext>
                  </a:extLst>
                </p14:cNvPr>
                <p14:cNvContentPartPr/>
                <p14:nvPr/>
              </p14:nvContentPartPr>
              <p14:xfrm>
                <a:off x="7251055" y="2138662"/>
                <a:ext cx="141120" cy="6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685DD43-9C29-AD48-D895-4823F0562D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242055" y="2130022"/>
                  <a:ext cx="158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9635A4A-33B7-14E1-50BD-A364FBE31EE3}"/>
                    </a:ext>
                  </a:extLst>
                </p14:cNvPr>
                <p14:cNvContentPartPr/>
                <p14:nvPr/>
              </p14:nvContentPartPr>
              <p14:xfrm>
                <a:off x="7410895" y="2127862"/>
                <a:ext cx="175320" cy="234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9635A4A-33B7-14E1-50BD-A364FBE31EE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02255" y="2118862"/>
                  <a:ext cx="192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E075626-3721-F93B-3E7E-09032665D08F}"/>
                    </a:ext>
                  </a:extLst>
                </p14:cNvPr>
                <p14:cNvContentPartPr/>
                <p14:nvPr/>
              </p14:nvContentPartPr>
              <p14:xfrm>
                <a:off x="2094055" y="3171502"/>
                <a:ext cx="74160" cy="2289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E075626-3721-F93B-3E7E-09032665D0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085415" y="3162502"/>
                  <a:ext cx="91800" cy="23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020B8EB-6045-D76D-C323-814CD07EEF19}"/>
                    </a:ext>
                  </a:extLst>
                </p14:cNvPr>
                <p14:cNvContentPartPr/>
                <p14:nvPr/>
              </p14:nvContentPartPr>
              <p14:xfrm>
                <a:off x="379015" y="5256622"/>
                <a:ext cx="5175000" cy="64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020B8EB-6045-D76D-C323-814CD07EEF1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0015" y="5247982"/>
                  <a:ext cx="5192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151C471-7E19-D5A5-7BD3-A239C0AC449F}"/>
                    </a:ext>
                  </a:extLst>
                </p14:cNvPr>
                <p14:cNvContentPartPr/>
                <p14:nvPr/>
              </p14:nvContentPartPr>
              <p14:xfrm>
                <a:off x="5550055" y="5130622"/>
                <a:ext cx="115560" cy="247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151C471-7E19-D5A5-7BD3-A239C0AC449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41415" y="5121982"/>
                  <a:ext cx="13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91F48F3-5080-6260-F5E5-1705727E006F}"/>
                    </a:ext>
                  </a:extLst>
                </p14:cNvPr>
                <p14:cNvContentPartPr/>
                <p14:nvPr/>
              </p14:nvContentPartPr>
              <p14:xfrm>
                <a:off x="1971655" y="3001942"/>
                <a:ext cx="288000" cy="260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91F48F3-5080-6260-F5E5-1705727E006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963015" y="2992942"/>
                  <a:ext cx="305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EFB8CFE-DFC3-B196-8F41-E911BB314312}"/>
                    </a:ext>
                  </a:extLst>
                </p14:cNvPr>
                <p14:cNvContentPartPr/>
                <p14:nvPr/>
              </p14:nvContentPartPr>
              <p14:xfrm>
                <a:off x="1731895" y="2819062"/>
                <a:ext cx="99000" cy="266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EFB8CFE-DFC3-B196-8F41-E911BB31431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22895" y="2810062"/>
                  <a:ext cx="116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12DBF60-BC08-540B-8055-9D1450420F3B}"/>
                    </a:ext>
                  </a:extLst>
                </p14:cNvPr>
                <p14:cNvContentPartPr/>
                <p14:nvPr/>
              </p14:nvContentPartPr>
              <p14:xfrm>
                <a:off x="1893535" y="2819782"/>
                <a:ext cx="63360" cy="191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12DBF60-BC08-540B-8055-9D1450420F3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84535" y="2811142"/>
                  <a:ext cx="81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707903A-356E-4159-2CBF-83792C1E1D74}"/>
                    </a:ext>
                  </a:extLst>
                </p14:cNvPr>
                <p14:cNvContentPartPr/>
                <p14:nvPr/>
              </p14:nvContentPartPr>
              <p14:xfrm>
                <a:off x="1975615" y="2844262"/>
                <a:ext cx="149040" cy="1796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707903A-356E-4159-2CBF-83792C1E1D7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966615" y="2835622"/>
                  <a:ext cx="166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3442A4-4DD6-7948-FBE9-32563A15BC93}"/>
                    </a:ext>
                  </a:extLst>
                </p14:cNvPr>
                <p14:cNvContentPartPr/>
                <p14:nvPr/>
              </p14:nvContentPartPr>
              <p14:xfrm>
                <a:off x="2123575" y="2788462"/>
                <a:ext cx="52560" cy="217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3442A4-4DD6-7948-FBE9-32563A15BC9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114575" y="2779462"/>
                  <a:ext cx="70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23EFF1-2C78-7C07-FB0E-C15EAA2D97EC}"/>
                    </a:ext>
                  </a:extLst>
                </p14:cNvPr>
                <p14:cNvContentPartPr/>
                <p14:nvPr/>
              </p14:nvContentPartPr>
              <p14:xfrm>
                <a:off x="7606375" y="1706302"/>
                <a:ext cx="143640" cy="19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23EFF1-2C78-7C07-FB0E-C15EAA2D97E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97735" y="1697662"/>
                  <a:ext cx="161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D9953B5-ADD2-558B-5F2B-7A5820C1F705}"/>
                    </a:ext>
                  </a:extLst>
                </p14:cNvPr>
                <p14:cNvContentPartPr/>
                <p14:nvPr/>
              </p14:nvContentPartPr>
              <p14:xfrm>
                <a:off x="7702495" y="1664182"/>
                <a:ext cx="150480" cy="184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D9953B5-ADD2-558B-5F2B-7A5820C1F70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693495" y="1655182"/>
                  <a:ext cx="168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01870D9-D46B-7E75-0117-77A638F3EB71}"/>
                    </a:ext>
                  </a:extLst>
                </p14:cNvPr>
                <p14:cNvContentPartPr/>
                <p14:nvPr/>
              </p14:nvContentPartPr>
              <p14:xfrm>
                <a:off x="8113615" y="1643302"/>
                <a:ext cx="190800" cy="2271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01870D9-D46B-7E75-0117-77A638F3EB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104615" y="1634302"/>
                  <a:ext cx="208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D8F5A2F-DD02-AABE-2C02-E9D929CE23A4}"/>
                    </a:ext>
                  </a:extLst>
                </p14:cNvPr>
                <p14:cNvContentPartPr/>
                <p14:nvPr/>
              </p14:nvContentPartPr>
              <p14:xfrm>
                <a:off x="8295415" y="1772902"/>
                <a:ext cx="411480" cy="66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D8F5A2F-DD02-AABE-2C02-E9D929CE23A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286415" y="1763902"/>
                  <a:ext cx="429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1D7BBE1-D1BC-53B5-D36D-9CAEE7EBE79D}"/>
                    </a:ext>
                  </a:extLst>
                </p14:cNvPr>
                <p14:cNvContentPartPr/>
                <p14:nvPr/>
              </p14:nvContentPartPr>
              <p14:xfrm>
                <a:off x="8748295" y="1671382"/>
                <a:ext cx="300240" cy="162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1D7BBE1-D1BC-53B5-D36D-9CAEE7EBE79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39655" y="1662742"/>
                  <a:ext cx="317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031BDE1-050F-F392-06D1-564E9F4861C1}"/>
                    </a:ext>
                  </a:extLst>
                </p14:cNvPr>
                <p14:cNvContentPartPr/>
                <p14:nvPr/>
              </p14:nvContentPartPr>
              <p14:xfrm>
                <a:off x="9109375" y="1741942"/>
                <a:ext cx="298440" cy="111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031BDE1-050F-F392-06D1-564E9F4861C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00375" y="1732942"/>
                  <a:ext cx="316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5CDEBC2-3525-02A3-11FA-13B55CABB9B3}"/>
                    </a:ext>
                  </a:extLst>
                </p14:cNvPr>
                <p14:cNvContentPartPr/>
                <p14:nvPr/>
              </p14:nvContentPartPr>
              <p14:xfrm>
                <a:off x="9418255" y="1633222"/>
                <a:ext cx="258120" cy="208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5CDEBC2-3525-02A3-11FA-13B55CABB9B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409255" y="1624222"/>
                  <a:ext cx="275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4589E48-A532-3A14-EE33-66A1E913CFC2}"/>
                    </a:ext>
                  </a:extLst>
                </p14:cNvPr>
                <p14:cNvContentPartPr/>
                <p14:nvPr/>
              </p14:nvContentPartPr>
              <p14:xfrm>
                <a:off x="9640015" y="1633582"/>
                <a:ext cx="26640" cy="20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4589E48-A532-3A14-EE33-66A1E913CFC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631015" y="1624942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F1A6D50-443B-F01E-51EC-AC0AA2DF90F1}"/>
                    </a:ext>
                  </a:extLst>
                </p14:cNvPr>
                <p14:cNvContentPartPr/>
                <p14:nvPr/>
              </p14:nvContentPartPr>
              <p14:xfrm>
                <a:off x="9710935" y="1598302"/>
                <a:ext cx="427680" cy="3751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F1A6D50-443B-F01E-51EC-AC0AA2DF90F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702295" y="1589662"/>
                  <a:ext cx="4453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2C3C9B3-94E4-6DD3-13FF-E80FFFDFAED1}"/>
                    </a:ext>
                  </a:extLst>
                </p14:cNvPr>
                <p14:cNvContentPartPr/>
                <p14:nvPr/>
              </p14:nvContentPartPr>
              <p14:xfrm>
                <a:off x="10335535" y="1623142"/>
                <a:ext cx="8640" cy="123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2C3C9B3-94E4-6DD3-13FF-E80FFFDFAED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26535" y="1614502"/>
                  <a:ext cx="2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59A53EA-A2C3-FEF1-DFF0-D9927190D594}"/>
                    </a:ext>
                  </a:extLst>
                </p14:cNvPr>
                <p14:cNvContentPartPr/>
                <p14:nvPr/>
              </p14:nvContentPartPr>
              <p14:xfrm>
                <a:off x="10315735" y="1861462"/>
                <a:ext cx="24480" cy="11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59A53EA-A2C3-FEF1-DFF0-D9927190D59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307095" y="1852822"/>
                  <a:ext cx="4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9FEE8E8-2CA0-8F9E-C588-C7F4B8375779}"/>
                    </a:ext>
                  </a:extLst>
                </p14:cNvPr>
                <p14:cNvContentPartPr/>
                <p14:nvPr/>
              </p14:nvContentPartPr>
              <p14:xfrm>
                <a:off x="8060695" y="2012302"/>
                <a:ext cx="2363400" cy="15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9FEE8E8-2CA0-8F9E-C588-C7F4B837577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052055" y="2003662"/>
                  <a:ext cx="2381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6431008-2B4B-2F8F-141D-95A213C97BE6}"/>
                    </a:ext>
                  </a:extLst>
                </p14:cNvPr>
                <p14:cNvContentPartPr/>
                <p14:nvPr/>
              </p14:nvContentPartPr>
              <p14:xfrm>
                <a:off x="256255" y="3406942"/>
                <a:ext cx="4296240" cy="1818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6431008-2B4B-2F8F-141D-95A213C97BE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7615" y="3398302"/>
                  <a:ext cx="4313880" cy="18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21C330D-EB60-67C8-A5D2-70F91BF4D158}"/>
                    </a:ext>
                  </a:extLst>
                </p14:cNvPr>
                <p14:cNvContentPartPr/>
                <p14:nvPr/>
              </p14:nvContentPartPr>
              <p14:xfrm>
                <a:off x="3340735" y="4183822"/>
                <a:ext cx="1899000" cy="1706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21C330D-EB60-67C8-A5D2-70F91BF4D15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332095" y="4175182"/>
                  <a:ext cx="1916640" cy="17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7D4F28F-31AA-8DEA-41EC-AA5DF1C2EE54}"/>
                    </a:ext>
                  </a:extLst>
                </p14:cNvPr>
                <p14:cNvContentPartPr/>
                <p14:nvPr/>
              </p14:nvContentPartPr>
              <p14:xfrm>
                <a:off x="5821855" y="1175302"/>
                <a:ext cx="56880" cy="112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7D4F28F-31AA-8DEA-41EC-AA5DF1C2EE5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12855" y="1166662"/>
                  <a:ext cx="74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65C1DC-7B89-A430-2358-A2D2934CE9B0}"/>
                    </a:ext>
                  </a:extLst>
                </p14:cNvPr>
                <p14:cNvContentPartPr/>
                <p14:nvPr/>
              </p14:nvContentPartPr>
              <p14:xfrm>
                <a:off x="5925895" y="1209502"/>
                <a:ext cx="20880" cy="6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65C1DC-7B89-A430-2358-A2D2934CE9B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916895" y="1200502"/>
                  <a:ext cx="3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1C0F3B6-0795-A871-246F-AFAF322C67E0}"/>
                    </a:ext>
                  </a:extLst>
                </p14:cNvPr>
                <p14:cNvContentPartPr/>
                <p14:nvPr/>
              </p14:nvContentPartPr>
              <p14:xfrm>
                <a:off x="5969455" y="1117702"/>
                <a:ext cx="149400" cy="153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1C0F3B6-0795-A871-246F-AFAF322C67E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60455" y="1108702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9150B48-01C3-196D-9DB6-7E47DD088DE4}"/>
                    </a:ext>
                  </a:extLst>
                </p14:cNvPr>
                <p14:cNvContentPartPr/>
                <p14:nvPr/>
              </p14:nvContentPartPr>
              <p14:xfrm>
                <a:off x="6001855" y="1101502"/>
                <a:ext cx="228960" cy="172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9150B48-01C3-196D-9DB6-7E47DD088DE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992855" y="1092862"/>
                  <a:ext cx="246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65A3E1B-0164-D8AD-00C4-C05C58A6E8A8}"/>
                    </a:ext>
                  </a:extLst>
                </p14:cNvPr>
                <p14:cNvContentPartPr/>
                <p14:nvPr/>
              </p14:nvContentPartPr>
              <p14:xfrm>
                <a:off x="5972335" y="1201222"/>
                <a:ext cx="53640" cy="76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65A3E1B-0164-D8AD-00C4-C05C58A6E8A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963335" y="1192222"/>
                  <a:ext cx="71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731B74-D26F-2933-2A63-B700723D83D3}"/>
                    </a:ext>
                  </a:extLst>
                </p14:cNvPr>
                <p14:cNvContentPartPr/>
                <p14:nvPr/>
              </p14:nvContentPartPr>
              <p14:xfrm>
                <a:off x="6367975" y="1131742"/>
                <a:ext cx="333720" cy="242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731B74-D26F-2933-2A63-B700723D83D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58975" y="1123102"/>
                  <a:ext cx="351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5AF87F9-1B3F-E490-86AC-F750D9D94148}"/>
                    </a:ext>
                  </a:extLst>
                </p14:cNvPr>
                <p14:cNvContentPartPr/>
                <p14:nvPr/>
              </p14:nvContentPartPr>
              <p14:xfrm>
                <a:off x="6720775" y="1180702"/>
                <a:ext cx="64080" cy="159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5AF87F9-1B3F-E490-86AC-F750D9D9414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11775" y="1171702"/>
                  <a:ext cx="81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76710F0-3366-A111-C712-C54CD54A9579}"/>
                    </a:ext>
                  </a:extLst>
                </p14:cNvPr>
                <p14:cNvContentPartPr/>
                <p14:nvPr/>
              </p14:nvContentPartPr>
              <p14:xfrm>
                <a:off x="6846775" y="1227862"/>
                <a:ext cx="7200" cy="10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76710F0-3366-A111-C712-C54CD54A957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838135" y="1219222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B44E056-805C-BB46-2B0D-F651F1F6288F}"/>
                    </a:ext>
                  </a:extLst>
                </p14:cNvPr>
                <p14:cNvContentPartPr/>
                <p14:nvPr/>
              </p14:nvContentPartPr>
              <p14:xfrm>
                <a:off x="6925255" y="1121662"/>
                <a:ext cx="180000" cy="128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B44E056-805C-BB46-2B0D-F651F1F6288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916615" y="1113022"/>
                  <a:ext cx="197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F88ECEC-F60A-B140-B867-08C90906C818}"/>
                    </a:ext>
                  </a:extLst>
                </p14:cNvPr>
                <p14:cNvContentPartPr/>
                <p14:nvPr/>
              </p14:nvContentPartPr>
              <p14:xfrm>
                <a:off x="11321935" y="3921022"/>
                <a:ext cx="362160" cy="137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F88ECEC-F60A-B140-B867-08C90906C81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312935" y="3912022"/>
                  <a:ext cx="379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83B03F7-0C0A-5A79-8DF0-6DEDB7B16510}"/>
                    </a:ext>
                  </a:extLst>
                </p14:cNvPr>
                <p14:cNvContentPartPr/>
                <p14:nvPr/>
              </p14:nvContentPartPr>
              <p14:xfrm>
                <a:off x="11302135" y="2442862"/>
                <a:ext cx="167040" cy="212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83B03F7-0C0A-5A79-8DF0-6DEDB7B1651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293495" y="2434222"/>
                  <a:ext cx="184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DAFAAFD-8A81-2984-69C0-088676DB2551}"/>
                    </a:ext>
                  </a:extLst>
                </p14:cNvPr>
                <p14:cNvContentPartPr/>
                <p14:nvPr/>
              </p14:nvContentPartPr>
              <p14:xfrm>
                <a:off x="8293255" y="3929662"/>
                <a:ext cx="260640" cy="125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DAFAAFD-8A81-2984-69C0-088676DB255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84255" y="3920662"/>
                  <a:ext cx="278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B32EEB1-24D8-C121-19F1-251A93F13C87}"/>
                    </a:ext>
                  </a:extLst>
                </p14:cNvPr>
                <p14:cNvContentPartPr/>
                <p14:nvPr/>
              </p14:nvContentPartPr>
              <p14:xfrm>
                <a:off x="3926455" y="5647222"/>
                <a:ext cx="127800" cy="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B32EEB1-24D8-C121-19F1-251A93F13C8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17455" y="5638222"/>
                  <a:ext cx="145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7CF8A8-78A9-80F6-1BCA-4CFE5E5E9325}"/>
                    </a:ext>
                  </a:extLst>
                </p14:cNvPr>
                <p14:cNvContentPartPr/>
                <p14:nvPr/>
              </p14:nvContentPartPr>
              <p14:xfrm>
                <a:off x="3961375" y="5724622"/>
                <a:ext cx="132840" cy="7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7CF8A8-78A9-80F6-1BCA-4CFE5E5E932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952735" y="5715982"/>
                  <a:ext cx="150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07F3B3D-B409-7518-E1B9-29029C8FD697}"/>
                    </a:ext>
                  </a:extLst>
                </p14:cNvPr>
                <p14:cNvContentPartPr/>
                <p14:nvPr/>
              </p14:nvContentPartPr>
              <p14:xfrm>
                <a:off x="4156855" y="5545702"/>
                <a:ext cx="125640" cy="204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07F3B3D-B409-7518-E1B9-29029C8FD69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148215" y="5537062"/>
                  <a:ext cx="143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58EA7EB-7453-0BCB-8F36-3D8E40465BC3}"/>
                    </a:ext>
                  </a:extLst>
                </p14:cNvPr>
                <p14:cNvContentPartPr/>
                <p14:nvPr/>
              </p14:nvContentPartPr>
              <p14:xfrm>
                <a:off x="4351615" y="5679262"/>
                <a:ext cx="21600" cy="117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58EA7EB-7453-0BCB-8F36-3D8E40465BC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342615" y="5670262"/>
                  <a:ext cx="39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41F4CA2-ED11-622D-E963-B9C29B8EE68C}"/>
                    </a:ext>
                  </a:extLst>
                </p14:cNvPr>
                <p14:cNvContentPartPr/>
                <p14:nvPr/>
              </p14:nvContentPartPr>
              <p14:xfrm>
                <a:off x="4448455" y="5528062"/>
                <a:ext cx="122400" cy="181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41F4CA2-ED11-622D-E963-B9C29B8EE68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39455" y="5519062"/>
                  <a:ext cx="14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C60BA1C-3F07-6621-A77B-A7DEB98AB05A}"/>
                    </a:ext>
                  </a:extLst>
                </p14:cNvPr>
                <p14:cNvContentPartPr/>
                <p14:nvPr/>
              </p14:nvContentPartPr>
              <p14:xfrm>
                <a:off x="4616575" y="5493502"/>
                <a:ext cx="110880" cy="240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C60BA1C-3F07-6621-A77B-A7DEB98AB05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607935" y="5484862"/>
                  <a:ext cx="12852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ABD51BBB-1FBE-1C2F-A7B8-A6F37095129B}"/>
                  </a:ext>
                </a:extLst>
              </p14:cNvPr>
              <p14:cNvContentPartPr/>
              <p14:nvPr/>
            </p14:nvContentPartPr>
            <p14:xfrm>
              <a:off x="3876055" y="4411702"/>
              <a:ext cx="75600" cy="108504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ABD51BBB-1FBE-1C2F-A7B8-A6F37095129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867055" y="4403062"/>
                <a:ext cx="93240" cy="11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B08AA975-ED47-1018-F412-D867C1EB66C5}"/>
              </a:ext>
            </a:extLst>
          </p:cNvPr>
          <p:cNvGrpSpPr/>
          <p:nvPr/>
        </p:nvGrpSpPr>
        <p:grpSpPr>
          <a:xfrm>
            <a:off x="3675175" y="3908062"/>
            <a:ext cx="1138320" cy="396360"/>
            <a:chOff x="3675175" y="3908062"/>
            <a:chExt cx="11383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4D0435C-502C-1066-E191-F8AE0E5D8F13}"/>
                    </a:ext>
                  </a:extLst>
                </p14:cNvPr>
                <p14:cNvContentPartPr/>
                <p14:nvPr/>
              </p14:nvContentPartPr>
              <p14:xfrm>
                <a:off x="3675175" y="4058542"/>
                <a:ext cx="103320" cy="195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4D0435C-502C-1066-E191-F8AE0E5D8F1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666535" y="4049902"/>
                  <a:ext cx="120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250C45C-AEBF-34E2-F6B6-BB45BD7A9413}"/>
                    </a:ext>
                  </a:extLst>
                </p14:cNvPr>
                <p14:cNvContentPartPr/>
                <p14:nvPr/>
              </p14:nvContentPartPr>
              <p14:xfrm>
                <a:off x="3810895" y="4207222"/>
                <a:ext cx="10080" cy="97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250C45C-AEBF-34E2-F6B6-BB45BD7A941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801895" y="4198222"/>
                  <a:ext cx="2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CB583F4-095E-2BE8-4B79-419AB824D9EC}"/>
                    </a:ext>
                  </a:extLst>
                </p14:cNvPr>
                <p14:cNvContentPartPr/>
                <p14:nvPr/>
              </p14:nvContentPartPr>
              <p14:xfrm>
                <a:off x="3867415" y="4023982"/>
                <a:ext cx="124560" cy="192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CB583F4-095E-2BE8-4B79-419AB824D9E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858775" y="4015342"/>
                  <a:ext cx="142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D083837-E6B3-5919-9C09-1B9AFB8E4149}"/>
                    </a:ext>
                  </a:extLst>
                </p14:cNvPr>
                <p14:cNvContentPartPr/>
                <p14:nvPr/>
              </p14:nvContentPartPr>
              <p14:xfrm>
                <a:off x="4043455" y="4010302"/>
                <a:ext cx="100440" cy="170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D083837-E6B3-5919-9C09-1B9AFB8E414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034455" y="4001662"/>
                  <a:ext cx="118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DE80551-6C02-A2B1-C6FE-7F149E763C43}"/>
                    </a:ext>
                  </a:extLst>
                </p14:cNvPr>
                <p14:cNvContentPartPr/>
                <p14:nvPr/>
              </p14:nvContentPartPr>
              <p14:xfrm>
                <a:off x="4194295" y="4007422"/>
                <a:ext cx="115560" cy="122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DE80551-6C02-A2B1-C6FE-7F149E763C4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85295" y="3998782"/>
                  <a:ext cx="133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D3F20EF-C38E-FCBE-427C-005054A52861}"/>
                    </a:ext>
                  </a:extLst>
                </p14:cNvPr>
                <p14:cNvContentPartPr/>
                <p14:nvPr/>
              </p14:nvContentPartPr>
              <p14:xfrm>
                <a:off x="4354495" y="3908062"/>
                <a:ext cx="110880" cy="186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D3F20EF-C38E-FCBE-427C-005054A5286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45855" y="3899062"/>
                  <a:ext cx="128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8B35D92-443B-D92E-EA9B-CE9D8EFE7542}"/>
                    </a:ext>
                  </a:extLst>
                </p14:cNvPr>
                <p14:cNvContentPartPr/>
                <p14:nvPr/>
              </p14:nvContentPartPr>
              <p14:xfrm>
                <a:off x="4492735" y="3989062"/>
                <a:ext cx="177840" cy="1080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8B35D92-443B-D92E-EA9B-CE9D8EFE754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484095" y="3980422"/>
                  <a:ext cx="195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83E54AA-D4E8-61C7-824A-2FBEC4D5869B}"/>
                    </a:ext>
                  </a:extLst>
                </p14:cNvPr>
                <p14:cNvContentPartPr/>
                <p14:nvPr/>
              </p14:nvContentPartPr>
              <p14:xfrm>
                <a:off x="4691815" y="3954142"/>
                <a:ext cx="121680" cy="188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83E54AA-D4E8-61C7-824A-2FBEC4D5869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682815" y="3945502"/>
                  <a:ext cx="1393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5EAEE4D-8852-2A03-A141-4DDAA1C2CFE1}"/>
              </a:ext>
            </a:extLst>
          </p:cNvPr>
          <p:cNvGrpSpPr/>
          <p:nvPr/>
        </p:nvGrpSpPr>
        <p:grpSpPr>
          <a:xfrm>
            <a:off x="5019775" y="2946502"/>
            <a:ext cx="2909880" cy="2372400"/>
            <a:chOff x="5019775" y="2946502"/>
            <a:chExt cx="2909880" cy="23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480AA6D-914D-0760-9988-6E6E9EA79E02}"/>
                    </a:ext>
                  </a:extLst>
                </p14:cNvPr>
                <p14:cNvContentPartPr/>
                <p14:nvPr/>
              </p14:nvContentPartPr>
              <p14:xfrm>
                <a:off x="5019775" y="3685582"/>
                <a:ext cx="280080" cy="178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480AA6D-914D-0760-9988-6E6E9EA79E0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010775" y="3676582"/>
                  <a:ext cx="297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5663416-6D33-8F51-0549-4026CB5600AE}"/>
                    </a:ext>
                  </a:extLst>
                </p14:cNvPr>
                <p14:cNvContentPartPr/>
                <p14:nvPr/>
              </p14:nvContentPartPr>
              <p14:xfrm>
                <a:off x="5225695" y="3680542"/>
                <a:ext cx="44640" cy="399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5663416-6D33-8F51-0549-4026CB5600A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216695" y="3671542"/>
                  <a:ext cx="62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9F3145E-285B-0762-E30E-EFDF8BE96A9B}"/>
                    </a:ext>
                  </a:extLst>
                </p14:cNvPr>
                <p14:cNvContentPartPr/>
                <p14:nvPr/>
              </p14:nvContentPartPr>
              <p14:xfrm>
                <a:off x="5310655" y="3537262"/>
                <a:ext cx="185400" cy="406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9F3145E-285B-0762-E30E-EFDF8BE96A9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301655" y="3528622"/>
                  <a:ext cx="203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079E113-D4D5-1688-C300-AC5646C7ED60}"/>
                    </a:ext>
                  </a:extLst>
                </p14:cNvPr>
                <p14:cNvContentPartPr/>
                <p14:nvPr/>
              </p14:nvContentPartPr>
              <p14:xfrm>
                <a:off x="5670295" y="3579742"/>
                <a:ext cx="374040" cy="137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079E113-D4D5-1688-C300-AC5646C7ED6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61655" y="3571102"/>
                  <a:ext cx="39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9D6059-1B88-5824-993E-B4B5EC4693A8}"/>
                    </a:ext>
                  </a:extLst>
                </p14:cNvPr>
                <p14:cNvContentPartPr/>
                <p14:nvPr/>
              </p14:nvContentPartPr>
              <p14:xfrm>
                <a:off x="5941735" y="3466702"/>
                <a:ext cx="9000" cy="6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9D6059-1B88-5824-993E-B4B5EC4693A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933095" y="3458062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A217C5B-82FF-296C-8163-DE0E8CF518EE}"/>
                    </a:ext>
                  </a:extLst>
                </p14:cNvPr>
                <p14:cNvContentPartPr/>
                <p14:nvPr/>
              </p14:nvContentPartPr>
              <p14:xfrm>
                <a:off x="6282655" y="3379222"/>
                <a:ext cx="117360" cy="195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A217C5B-82FF-296C-8163-DE0E8CF518E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273655" y="3370582"/>
                  <a:ext cx="13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C394A34-F19E-7E8F-617D-D2928A6ADBC1}"/>
                    </a:ext>
                  </a:extLst>
                </p14:cNvPr>
                <p14:cNvContentPartPr/>
                <p14:nvPr/>
              </p14:nvContentPartPr>
              <p14:xfrm>
                <a:off x="6389215" y="3313702"/>
                <a:ext cx="106560" cy="208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C394A34-F19E-7E8F-617D-D2928A6ADBC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380215" y="3304702"/>
                  <a:ext cx="124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4C2A25D-9B3C-0EAE-7638-8546993BBD9D}"/>
                    </a:ext>
                  </a:extLst>
                </p14:cNvPr>
                <p14:cNvContentPartPr/>
                <p14:nvPr/>
              </p14:nvContentPartPr>
              <p14:xfrm>
                <a:off x="6520615" y="3298942"/>
                <a:ext cx="33840" cy="204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4C2A25D-9B3C-0EAE-7638-8546993BBD9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511975" y="3290302"/>
                  <a:ext cx="51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EDB8888-78C4-B5AE-17BD-2592945F7F64}"/>
                    </a:ext>
                  </a:extLst>
                </p14:cNvPr>
                <p14:cNvContentPartPr/>
                <p14:nvPr/>
              </p14:nvContentPartPr>
              <p14:xfrm>
                <a:off x="6564535" y="3371662"/>
                <a:ext cx="169560" cy="122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EDB8888-78C4-B5AE-17BD-2592945F7F6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555895" y="3362662"/>
                  <a:ext cx="187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CE3CE29-46ED-F5C7-07CB-2780E4650E08}"/>
                    </a:ext>
                  </a:extLst>
                </p14:cNvPr>
                <p14:cNvContentPartPr/>
                <p14:nvPr/>
              </p14:nvContentPartPr>
              <p14:xfrm>
                <a:off x="6725095" y="3236662"/>
                <a:ext cx="236520" cy="3088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CE3CE29-46ED-F5C7-07CB-2780E4650E0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716095" y="3228022"/>
                  <a:ext cx="254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2DABA9B-5318-1D45-7664-996459B8975A}"/>
                    </a:ext>
                  </a:extLst>
                </p14:cNvPr>
                <p14:cNvContentPartPr/>
                <p14:nvPr/>
              </p14:nvContentPartPr>
              <p14:xfrm>
                <a:off x="7029295" y="3269782"/>
                <a:ext cx="92880" cy="132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2DABA9B-5318-1D45-7664-996459B8975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020655" y="3260782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91E44E-40C6-CA42-E68F-DCB21975A670}"/>
                    </a:ext>
                  </a:extLst>
                </p14:cNvPr>
                <p14:cNvContentPartPr/>
                <p14:nvPr/>
              </p14:nvContentPartPr>
              <p14:xfrm>
                <a:off x="7165375" y="3102022"/>
                <a:ext cx="93600" cy="2466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91E44E-40C6-CA42-E68F-DCB21975A67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56375" y="3093382"/>
                  <a:ext cx="111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07DC71D-7CD8-75C9-6EB1-ED91B946D03D}"/>
                    </a:ext>
                  </a:extLst>
                </p14:cNvPr>
                <p14:cNvContentPartPr/>
                <p14:nvPr/>
              </p14:nvContentPartPr>
              <p14:xfrm>
                <a:off x="7290295" y="3119662"/>
                <a:ext cx="302760" cy="160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07DC71D-7CD8-75C9-6EB1-ED91B946D03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81295" y="3110662"/>
                  <a:ext cx="32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04E4BD4-65DF-14A7-7EF9-85E55AB5A777}"/>
                    </a:ext>
                  </a:extLst>
                </p14:cNvPr>
                <p14:cNvContentPartPr/>
                <p14:nvPr/>
              </p14:nvContentPartPr>
              <p14:xfrm>
                <a:off x="7589815" y="3027862"/>
                <a:ext cx="15840" cy="7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04E4BD4-65DF-14A7-7EF9-85E55AB5A77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81175" y="3018862"/>
                  <a:ext cx="3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8A2B7AC-EA2E-59E2-3560-7AF79C5F9543}"/>
                    </a:ext>
                  </a:extLst>
                </p14:cNvPr>
                <p14:cNvContentPartPr/>
                <p14:nvPr/>
              </p14:nvContentPartPr>
              <p14:xfrm>
                <a:off x="7665055" y="2946502"/>
                <a:ext cx="171360" cy="2340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8A2B7AC-EA2E-59E2-3560-7AF79C5F954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656055" y="2937502"/>
                  <a:ext cx="189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D53A6D1-41F6-F41E-87D4-2A1C96EB4528}"/>
                    </a:ext>
                  </a:extLst>
                </p14:cNvPr>
                <p14:cNvContentPartPr/>
                <p14:nvPr/>
              </p14:nvContentPartPr>
              <p14:xfrm>
                <a:off x="5572375" y="4157542"/>
                <a:ext cx="192960" cy="684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D53A6D1-41F6-F41E-87D4-2A1C96EB452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63735" y="4148902"/>
                  <a:ext cx="210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F93BD3C-2C84-D1A9-2CF1-F137F5FF30B2}"/>
                    </a:ext>
                  </a:extLst>
                </p14:cNvPr>
                <p14:cNvContentPartPr/>
                <p14:nvPr/>
              </p14:nvContentPartPr>
              <p14:xfrm>
                <a:off x="5580295" y="4089142"/>
                <a:ext cx="269640" cy="2347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F93BD3C-2C84-D1A9-2CF1-F137F5FF30B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571295" y="4080142"/>
                  <a:ext cx="287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FEACA0F-6E44-F990-3BD8-B2BFB5355A1E}"/>
                    </a:ext>
                  </a:extLst>
                </p14:cNvPr>
                <p14:cNvContentPartPr/>
                <p14:nvPr/>
              </p14:nvContentPartPr>
              <p14:xfrm>
                <a:off x="6073855" y="3949102"/>
                <a:ext cx="159120" cy="208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FEACA0F-6E44-F990-3BD8-B2BFB5355A1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65215" y="3940462"/>
                  <a:ext cx="176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321834A-F127-1417-5A74-385A64B1FE73}"/>
                    </a:ext>
                  </a:extLst>
                </p14:cNvPr>
                <p14:cNvContentPartPr/>
                <p14:nvPr/>
              </p14:nvContentPartPr>
              <p14:xfrm>
                <a:off x="6105535" y="4056022"/>
                <a:ext cx="270720" cy="134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321834A-F127-1417-5A74-385A64B1FE7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96535" y="4047382"/>
                  <a:ext cx="288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E7C2876-9FE9-4EE1-EB8E-808F08CC0A33}"/>
                    </a:ext>
                  </a:extLst>
                </p14:cNvPr>
                <p14:cNvContentPartPr/>
                <p14:nvPr/>
              </p14:nvContentPartPr>
              <p14:xfrm>
                <a:off x="6534655" y="3878902"/>
                <a:ext cx="426600" cy="161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E7C2876-9FE9-4EE1-EB8E-808F08CC0A3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526015" y="3870262"/>
                  <a:ext cx="444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11D03AD-48DC-6C2D-F240-371AB75EE7FD}"/>
                    </a:ext>
                  </a:extLst>
                </p14:cNvPr>
                <p14:cNvContentPartPr/>
                <p14:nvPr/>
              </p14:nvContentPartPr>
              <p14:xfrm>
                <a:off x="6883855" y="3772702"/>
                <a:ext cx="50040" cy="26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11D03AD-48DC-6C2D-F240-371AB75EE7F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875215" y="3764062"/>
                  <a:ext cx="67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DBCBF80-AA75-0DF2-5F1F-71E5B4879236}"/>
                    </a:ext>
                  </a:extLst>
                </p14:cNvPr>
                <p14:cNvContentPartPr/>
                <p14:nvPr/>
              </p14:nvContentPartPr>
              <p14:xfrm>
                <a:off x="7017775" y="3703942"/>
                <a:ext cx="162720" cy="211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DBCBF80-AA75-0DF2-5F1F-71E5B487923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009135" y="3694942"/>
                  <a:ext cx="180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DD20053-4B41-C20F-5095-5EB02E5E6E80}"/>
                    </a:ext>
                  </a:extLst>
                </p14:cNvPr>
                <p14:cNvContentPartPr/>
                <p14:nvPr/>
              </p14:nvContentPartPr>
              <p14:xfrm>
                <a:off x="7273015" y="3634102"/>
                <a:ext cx="342360" cy="2293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DD20053-4B41-C20F-5095-5EB02E5E6E8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264375" y="3625102"/>
                  <a:ext cx="360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ED385BE-0335-E9BC-FC98-194CC9E9FB5F}"/>
                    </a:ext>
                  </a:extLst>
                </p14:cNvPr>
                <p14:cNvContentPartPr/>
                <p14:nvPr/>
              </p14:nvContentPartPr>
              <p14:xfrm>
                <a:off x="6072055" y="4467142"/>
                <a:ext cx="204840" cy="213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ED385BE-0335-E9BC-FC98-194CC9E9FB5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63415" y="4458502"/>
                  <a:ext cx="222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0FAC801-07E3-5276-66BD-20637559D25C}"/>
                    </a:ext>
                  </a:extLst>
                </p14:cNvPr>
                <p14:cNvContentPartPr/>
                <p14:nvPr/>
              </p14:nvContentPartPr>
              <p14:xfrm>
                <a:off x="6319015" y="4473982"/>
                <a:ext cx="148320" cy="1303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0FAC801-07E3-5276-66BD-20637559D25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310015" y="4464982"/>
                  <a:ext cx="165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1DBA616-4C8A-9B3C-CD53-2D69AF8832C9}"/>
                    </a:ext>
                  </a:extLst>
                </p14:cNvPr>
                <p14:cNvContentPartPr/>
                <p14:nvPr/>
              </p14:nvContentPartPr>
              <p14:xfrm>
                <a:off x="6545455" y="4284262"/>
                <a:ext cx="190800" cy="295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1DBA616-4C8A-9B3C-CD53-2D69AF8832C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536815" y="4275262"/>
                  <a:ext cx="208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4DE9618-9953-D4BE-F329-EAEA10D56582}"/>
                    </a:ext>
                  </a:extLst>
                </p14:cNvPr>
                <p14:cNvContentPartPr/>
                <p14:nvPr/>
              </p14:nvContentPartPr>
              <p14:xfrm>
                <a:off x="6757855" y="4323862"/>
                <a:ext cx="132120" cy="183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4DE9618-9953-D4BE-F329-EAEA10D5658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48855" y="431486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AC25FC1-F474-CEFE-5F6C-FD3661F7558E}"/>
                    </a:ext>
                  </a:extLst>
                </p14:cNvPr>
                <p14:cNvContentPartPr/>
                <p14:nvPr/>
              </p14:nvContentPartPr>
              <p14:xfrm>
                <a:off x="7052335" y="4260502"/>
                <a:ext cx="38160" cy="1634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AC25FC1-F474-CEFE-5F6C-FD3661F7558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043335" y="4251502"/>
                  <a:ext cx="55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C58A845-E7D1-6762-D03F-9AF48D0FD441}"/>
                    </a:ext>
                  </a:extLst>
                </p14:cNvPr>
                <p14:cNvContentPartPr/>
                <p14:nvPr/>
              </p14:nvContentPartPr>
              <p14:xfrm>
                <a:off x="6923095" y="4174102"/>
                <a:ext cx="322920" cy="227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C58A845-E7D1-6762-D03F-9AF48D0FD44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14455" y="4165462"/>
                  <a:ext cx="34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99B6269-52AB-0AF2-8267-950F40AB7C78}"/>
                    </a:ext>
                  </a:extLst>
                </p14:cNvPr>
                <p14:cNvContentPartPr/>
                <p14:nvPr/>
              </p14:nvContentPartPr>
              <p14:xfrm>
                <a:off x="6281215" y="4998862"/>
                <a:ext cx="103320" cy="96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99B6269-52AB-0AF2-8267-950F40AB7C7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72215" y="4989862"/>
                  <a:ext cx="12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D2315A9-0680-2F17-D3CD-A2175E87E71E}"/>
                    </a:ext>
                  </a:extLst>
                </p14:cNvPr>
                <p14:cNvContentPartPr/>
                <p14:nvPr/>
              </p14:nvContentPartPr>
              <p14:xfrm>
                <a:off x="6451135" y="4846942"/>
                <a:ext cx="101160" cy="1875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D2315A9-0680-2F17-D3CD-A2175E87E71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42135" y="4838302"/>
                  <a:ext cx="118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E593000-33F4-4408-B6D0-2236B8A3C7E5}"/>
                    </a:ext>
                  </a:extLst>
                </p14:cNvPr>
                <p14:cNvContentPartPr/>
                <p14:nvPr/>
              </p14:nvContentPartPr>
              <p14:xfrm>
                <a:off x="6624655" y="4863862"/>
                <a:ext cx="180720" cy="264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E593000-33F4-4408-B6D0-2236B8A3C7E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15655" y="4854862"/>
                  <a:ext cx="198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7BFA019-01A3-12E7-40A6-B1A1AF22DA87}"/>
                    </a:ext>
                  </a:extLst>
                </p14:cNvPr>
                <p14:cNvContentPartPr/>
                <p14:nvPr/>
              </p14:nvContentPartPr>
              <p14:xfrm>
                <a:off x="6857215" y="4749022"/>
                <a:ext cx="59040" cy="210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7BFA019-01A3-12E7-40A6-B1A1AF22DA8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848215" y="4740022"/>
                  <a:ext cx="76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651FB80-F63B-535F-DCFD-E2921D960E2A}"/>
                    </a:ext>
                  </a:extLst>
                </p14:cNvPr>
                <p14:cNvContentPartPr/>
                <p14:nvPr/>
              </p14:nvContentPartPr>
              <p14:xfrm>
                <a:off x="6948295" y="4799782"/>
                <a:ext cx="84240" cy="1285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651FB80-F63B-535F-DCFD-E2921D960E2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939295" y="4791142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A363C3D-9050-90AB-E2BD-0C0DDCEA5D43}"/>
                    </a:ext>
                  </a:extLst>
                </p14:cNvPr>
                <p14:cNvContentPartPr/>
                <p14:nvPr/>
              </p14:nvContentPartPr>
              <p14:xfrm>
                <a:off x="7085455" y="4606822"/>
                <a:ext cx="342360" cy="2530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A363C3D-9050-90AB-E2BD-0C0DDCEA5D4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076815" y="4597822"/>
                  <a:ext cx="360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B9B3621-6C40-52BA-8625-49F8BFBB2ADD}"/>
                    </a:ext>
                  </a:extLst>
                </p14:cNvPr>
                <p14:cNvContentPartPr/>
                <p14:nvPr/>
              </p14:nvContentPartPr>
              <p14:xfrm>
                <a:off x="6418735" y="4795102"/>
                <a:ext cx="1281600" cy="523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B9B3621-6C40-52BA-8625-49F8BFBB2AD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409735" y="4786102"/>
                  <a:ext cx="12992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D836C1E-8BE3-443C-C56C-E5A60ED2D852}"/>
                    </a:ext>
                  </a:extLst>
                </p14:cNvPr>
                <p14:cNvContentPartPr/>
                <p14:nvPr/>
              </p14:nvContentPartPr>
              <p14:xfrm>
                <a:off x="7682695" y="4398022"/>
                <a:ext cx="150120" cy="2253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D836C1E-8BE3-443C-C56C-E5A60ED2D85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674055" y="4389382"/>
                  <a:ext cx="167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D8C9916-663B-7BE1-B21E-FDC7AB7B8154}"/>
                    </a:ext>
                  </a:extLst>
                </p14:cNvPr>
                <p14:cNvContentPartPr/>
                <p14:nvPr/>
              </p14:nvContentPartPr>
              <p14:xfrm>
                <a:off x="7788175" y="4646422"/>
                <a:ext cx="141480" cy="157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D8C9916-663B-7BE1-B21E-FDC7AB7B815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779175" y="4637422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14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BE154D-470B-DE2D-9A35-70D1242E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2" y="165647"/>
            <a:ext cx="7663142" cy="52293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60A4A82-6042-9143-0EC6-129E9164A8FE}"/>
                  </a:ext>
                </a:extLst>
              </p14:cNvPr>
              <p14:cNvContentPartPr/>
              <p14:nvPr/>
            </p14:nvContentPartPr>
            <p14:xfrm>
              <a:off x="2060215" y="762022"/>
              <a:ext cx="2606400" cy="98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60A4A82-6042-9143-0EC6-129E9164A8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895" y="757702"/>
                <a:ext cx="2615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D393748-FAC0-929C-EC8C-A5C93FF793E3}"/>
                  </a:ext>
                </a:extLst>
              </p14:cNvPr>
              <p14:cNvContentPartPr/>
              <p14:nvPr/>
            </p14:nvContentPartPr>
            <p14:xfrm>
              <a:off x="1812535" y="2099422"/>
              <a:ext cx="2918160" cy="61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D393748-FAC0-929C-EC8C-A5C93FF793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8215" y="2095102"/>
                <a:ext cx="2926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D30CDC-96A6-E3FD-8248-074012E37B71}"/>
                  </a:ext>
                </a:extLst>
              </p14:cNvPr>
              <p14:cNvContentPartPr/>
              <p14:nvPr/>
            </p14:nvContentPartPr>
            <p14:xfrm>
              <a:off x="4521895" y="3499462"/>
              <a:ext cx="2939400" cy="1101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D30CDC-96A6-E3FD-8248-074012E37B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7575" y="3495142"/>
                <a:ext cx="29480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9317D2E-97B0-9FDC-55DA-0F917AD72D6D}"/>
                  </a:ext>
                </a:extLst>
              </p14:cNvPr>
              <p14:cNvContentPartPr/>
              <p14:nvPr/>
            </p14:nvContentPartPr>
            <p14:xfrm>
              <a:off x="5442055" y="3467062"/>
              <a:ext cx="1237320" cy="873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9317D2E-97B0-9FDC-55DA-0F917AD72D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7735" y="3462742"/>
                <a:ext cx="12459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32668DE-1D8C-735C-8FF1-F5F1C3E00ED3}"/>
                  </a:ext>
                </a:extLst>
              </p14:cNvPr>
              <p14:cNvContentPartPr/>
              <p14:nvPr/>
            </p14:nvContentPartPr>
            <p14:xfrm>
              <a:off x="1219975" y="2702782"/>
              <a:ext cx="2340720" cy="113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32668DE-1D8C-735C-8FF1-F5F1C3E00E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5655" y="2698462"/>
                <a:ext cx="234936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E6BD5E1-39BC-5634-48FB-50C4D877EF44}"/>
              </a:ext>
            </a:extLst>
          </p:cNvPr>
          <p:cNvGrpSpPr/>
          <p:nvPr/>
        </p:nvGrpSpPr>
        <p:grpSpPr>
          <a:xfrm>
            <a:off x="2493295" y="739342"/>
            <a:ext cx="3127320" cy="2090880"/>
            <a:chOff x="2493295" y="739342"/>
            <a:chExt cx="3127320" cy="20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6F9573-ACFB-8645-E3CC-1D9AC26C4845}"/>
                    </a:ext>
                  </a:extLst>
                </p14:cNvPr>
                <p14:cNvContentPartPr/>
                <p14:nvPr/>
              </p14:nvContentPartPr>
              <p14:xfrm>
                <a:off x="2493295" y="2357182"/>
                <a:ext cx="399960" cy="473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6F9573-ACFB-8645-E3CC-1D9AC26C48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8975" y="2352862"/>
                  <a:ext cx="4086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BBCB089-FC4D-EF88-C0EF-718110F3E58C}"/>
                    </a:ext>
                  </a:extLst>
                </p14:cNvPr>
                <p14:cNvContentPartPr/>
                <p14:nvPr/>
              </p14:nvContentPartPr>
              <p14:xfrm>
                <a:off x="2753215" y="1251262"/>
                <a:ext cx="1185840" cy="1137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BBCB089-FC4D-EF88-C0EF-718110F3E5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8895" y="1246942"/>
                  <a:ext cx="1194480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A415F5-355D-2980-4154-C8A28C6E6D53}"/>
                    </a:ext>
                  </a:extLst>
                </p14:cNvPr>
                <p14:cNvContentPartPr/>
                <p14:nvPr/>
              </p14:nvContentPartPr>
              <p14:xfrm>
                <a:off x="3959575" y="987382"/>
                <a:ext cx="745920" cy="215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A415F5-355D-2980-4154-C8A28C6E6D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5255" y="983062"/>
                  <a:ext cx="754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749962-9911-8017-D2DA-64BB535FF26E}"/>
                    </a:ext>
                  </a:extLst>
                </p14:cNvPr>
                <p14:cNvContentPartPr/>
                <p14:nvPr/>
              </p14:nvContentPartPr>
              <p14:xfrm>
                <a:off x="4724575" y="963982"/>
                <a:ext cx="156240" cy="142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749962-9911-8017-D2DA-64BB535FF2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0255" y="959662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4462F6-8E70-5120-0E11-67D2A9923818}"/>
                    </a:ext>
                  </a:extLst>
                </p14:cNvPr>
                <p14:cNvContentPartPr/>
                <p14:nvPr/>
              </p14:nvContentPartPr>
              <p14:xfrm>
                <a:off x="4954975" y="907102"/>
                <a:ext cx="315720" cy="122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4462F6-8E70-5120-0E11-67D2A99238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50655" y="902782"/>
                  <a:ext cx="32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1646BE-B6CE-7220-E8CD-4DA412F590BD}"/>
                    </a:ext>
                  </a:extLst>
                </p14:cNvPr>
                <p14:cNvContentPartPr/>
                <p14:nvPr/>
              </p14:nvContentPartPr>
              <p14:xfrm>
                <a:off x="5294455" y="786862"/>
                <a:ext cx="217800" cy="204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1646BE-B6CE-7220-E8CD-4DA412F590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0135" y="782542"/>
                  <a:ext cx="226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C61537-B888-B8C8-0E90-F1FBFEAFB1BE}"/>
                    </a:ext>
                  </a:extLst>
                </p14:cNvPr>
                <p14:cNvContentPartPr/>
                <p14:nvPr/>
              </p14:nvContentPartPr>
              <p14:xfrm>
                <a:off x="5478055" y="819262"/>
                <a:ext cx="52560" cy="66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C61537-B888-B8C8-0E90-F1FBFEAFB1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3735" y="814942"/>
                  <a:ext cx="61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D14712B-64F9-7FC4-FFEC-31DD1C2AA768}"/>
                    </a:ext>
                  </a:extLst>
                </p14:cNvPr>
                <p14:cNvContentPartPr/>
                <p14:nvPr/>
              </p14:nvContentPartPr>
              <p14:xfrm>
                <a:off x="5150815" y="739342"/>
                <a:ext cx="469800" cy="422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D14712B-64F9-7FC4-FFEC-31DD1C2AA7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46495" y="735022"/>
                  <a:ext cx="47844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2AADCF4-C1FA-A7E3-6FE3-CAF51C98D88F}"/>
                  </a:ext>
                </a:extLst>
              </p14:cNvPr>
              <p14:cNvContentPartPr/>
              <p14:nvPr/>
            </p14:nvContentPartPr>
            <p14:xfrm>
              <a:off x="1257055" y="3266182"/>
              <a:ext cx="2306880" cy="30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2AADCF4-C1FA-A7E3-6FE3-CAF51C98D88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2735" y="3261862"/>
                <a:ext cx="23155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C8F6B9-918B-7E2A-6E86-97CC7B4EBD63}"/>
              </a:ext>
            </a:extLst>
          </p:cNvPr>
          <p:cNvGrpSpPr/>
          <p:nvPr/>
        </p:nvGrpSpPr>
        <p:grpSpPr>
          <a:xfrm>
            <a:off x="4274935" y="2231182"/>
            <a:ext cx="5472000" cy="2441880"/>
            <a:chOff x="4274935" y="2231182"/>
            <a:chExt cx="5472000" cy="24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3A10ED3-AC9E-4A3D-4654-6E42AED3AFA6}"/>
                    </a:ext>
                  </a:extLst>
                </p14:cNvPr>
                <p14:cNvContentPartPr/>
                <p14:nvPr/>
              </p14:nvContentPartPr>
              <p14:xfrm>
                <a:off x="6025255" y="3142702"/>
                <a:ext cx="487080" cy="586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3A10ED3-AC9E-4A3D-4654-6E42AED3AF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20935" y="3138382"/>
                  <a:ext cx="4957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441745-4B18-4509-749A-013188EC06EA}"/>
                    </a:ext>
                  </a:extLst>
                </p14:cNvPr>
                <p14:cNvContentPartPr/>
                <p14:nvPr/>
              </p14:nvContentPartPr>
              <p14:xfrm>
                <a:off x="5919775" y="3472462"/>
                <a:ext cx="273240" cy="318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441745-4B18-4509-749A-013188EC06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5455" y="3468142"/>
                  <a:ext cx="281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7AE96E-AABD-3F65-E258-C5130AB6654D}"/>
                    </a:ext>
                  </a:extLst>
                </p14:cNvPr>
                <p14:cNvContentPartPr/>
                <p14:nvPr/>
              </p14:nvContentPartPr>
              <p14:xfrm>
                <a:off x="6625375" y="2784142"/>
                <a:ext cx="155520" cy="301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7AE96E-AABD-3F65-E258-C5130AB665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1055" y="2779822"/>
                  <a:ext cx="164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F930A4-3713-6855-2C19-75FB228FA3C2}"/>
                    </a:ext>
                  </a:extLst>
                </p14:cNvPr>
                <p14:cNvContentPartPr/>
                <p14:nvPr/>
              </p14:nvContentPartPr>
              <p14:xfrm>
                <a:off x="6853615" y="2751742"/>
                <a:ext cx="262440" cy="235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F930A4-3713-6855-2C19-75FB228FA3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49295" y="2747422"/>
                  <a:ext cx="271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7E770F-4E5B-9CB0-74BD-793999F84760}"/>
                    </a:ext>
                  </a:extLst>
                </p14:cNvPr>
                <p14:cNvContentPartPr/>
                <p14:nvPr/>
              </p14:nvContentPartPr>
              <p14:xfrm>
                <a:off x="7030735" y="2769382"/>
                <a:ext cx="43200" cy="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7E770F-4E5B-9CB0-74BD-793999F847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6415" y="2765062"/>
                  <a:ext cx="5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5BAA80B-B524-3F15-0EAC-F1190BBA7B6A}"/>
                    </a:ext>
                  </a:extLst>
                </p14:cNvPr>
                <p14:cNvContentPartPr/>
                <p14:nvPr/>
              </p14:nvContentPartPr>
              <p14:xfrm>
                <a:off x="7183015" y="2639422"/>
                <a:ext cx="142200" cy="26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5BAA80B-B524-3F15-0EAC-F1190BBA7B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8695" y="2635102"/>
                  <a:ext cx="150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B1C387D-0060-A58F-A0B1-9C762A46A051}"/>
                    </a:ext>
                  </a:extLst>
                </p14:cNvPr>
                <p14:cNvContentPartPr/>
                <p14:nvPr/>
              </p14:nvContentPartPr>
              <p14:xfrm>
                <a:off x="7408015" y="2746702"/>
                <a:ext cx="107280" cy="219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B1C387D-0060-A58F-A0B1-9C762A46A0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03695" y="2742382"/>
                  <a:ext cx="115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5A900B-F17B-8980-3C25-9C83C0A4B2CC}"/>
                    </a:ext>
                  </a:extLst>
                </p14:cNvPr>
                <p14:cNvContentPartPr/>
                <p14:nvPr/>
              </p14:nvContentPartPr>
              <p14:xfrm>
                <a:off x="7566055" y="2720782"/>
                <a:ext cx="85320" cy="72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5A900B-F17B-8980-3C25-9C83C0A4B2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1735" y="2716462"/>
                  <a:ext cx="93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DB29B39-097B-B3CB-A7B6-2BF5D5D8C038}"/>
                    </a:ext>
                  </a:extLst>
                </p14:cNvPr>
                <p14:cNvContentPartPr/>
                <p14:nvPr/>
              </p14:nvContentPartPr>
              <p14:xfrm>
                <a:off x="7668295" y="2667502"/>
                <a:ext cx="69480" cy="96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DB29B39-097B-B3CB-A7B6-2BF5D5D8C0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63975" y="2663182"/>
                  <a:ext cx="78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A6FFA2-7E46-089D-471C-E354A20F94F8}"/>
                    </a:ext>
                  </a:extLst>
                </p14:cNvPr>
                <p14:cNvContentPartPr/>
                <p14:nvPr/>
              </p14:nvContentPartPr>
              <p14:xfrm>
                <a:off x="7778815" y="2547982"/>
                <a:ext cx="113760" cy="177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A6FFA2-7E46-089D-471C-E354A20F94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4495" y="2543662"/>
                  <a:ext cx="12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F110813-0DFF-6616-59F4-41BBEF347F32}"/>
                    </a:ext>
                  </a:extLst>
                </p14:cNvPr>
                <p14:cNvContentPartPr/>
                <p14:nvPr/>
              </p14:nvContentPartPr>
              <p14:xfrm>
                <a:off x="7944775" y="2589022"/>
                <a:ext cx="201960" cy="77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F110813-0DFF-6616-59F4-41BBEF347F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40455" y="2584702"/>
                  <a:ext cx="210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1DAAF0-87D5-5E9D-2158-3BD4FD27CA17}"/>
                    </a:ext>
                  </a:extLst>
                </p14:cNvPr>
                <p14:cNvContentPartPr/>
                <p14:nvPr/>
              </p14:nvContentPartPr>
              <p14:xfrm>
                <a:off x="8275255" y="2480662"/>
                <a:ext cx="315720" cy="104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1DAAF0-87D5-5E9D-2158-3BD4FD27CA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70935" y="2476342"/>
                  <a:ext cx="324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590545C-06A6-139B-2A65-9B2CFFEE52F6}"/>
                    </a:ext>
                  </a:extLst>
                </p14:cNvPr>
                <p14:cNvContentPartPr/>
                <p14:nvPr/>
              </p14:nvContentPartPr>
              <p14:xfrm>
                <a:off x="8645335" y="2237662"/>
                <a:ext cx="122400" cy="342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590545C-06A6-139B-2A65-9B2CFFEE52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41015" y="2233342"/>
                  <a:ext cx="131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1FB178-5D69-9238-8537-C5A3C883FF75}"/>
                    </a:ext>
                  </a:extLst>
                </p14:cNvPr>
                <p14:cNvContentPartPr/>
                <p14:nvPr/>
              </p14:nvContentPartPr>
              <p14:xfrm>
                <a:off x="8806255" y="2231182"/>
                <a:ext cx="607680" cy="346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1FB178-5D69-9238-8537-C5A3C883FF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935" y="2226862"/>
                  <a:ext cx="616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AED235-9D14-949E-ABA8-602F2394831E}"/>
                    </a:ext>
                  </a:extLst>
                </p14:cNvPr>
                <p14:cNvContentPartPr/>
                <p14:nvPr/>
              </p14:nvContentPartPr>
              <p14:xfrm>
                <a:off x="6813295" y="2346022"/>
                <a:ext cx="2933640" cy="862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AED235-9D14-949E-ABA8-602F239483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08975" y="2341702"/>
                  <a:ext cx="294228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18E674E-5A49-A897-2070-8A4DE15D3224}"/>
                    </a:ext>
                  </a:extLst>
                </p14:cNvPr>
                <p14:cNvContentPartPr/>
                <p14:nvPr/>
              </p14:nvContentPartPr>
              <p14:xfrm>
                <a:off x="4274935" y="3145942"/>
                <a:ext cx="3990600" cy="1527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18E674E-5A49-A897-2070-8A4DE15D32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0615" y="3141622"/>
                  <a:ext cx="3999240" cy="153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051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80ED2F-B470-53CF-8E69-405F89C1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4" y="198673"/>
            <a:ext cx="8652920" cy="3794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7DA875-1F3C-A1F6-5E35-608C782C5184}"/>
                  </a:ext>
                </a:extLst>
              </p14:cNvPr>
              <p14:cNvContentPartPr/>
              <p14:nvPr/>
            </p14:nvContentPartPr>
            <p14:xfrm>
              <a:off x="376495" y="2069542"/>
              <a:ext cx="1271880" cy="55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7DA875-1F3C-A1F6-5E35-608C782C51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175" y="2065222"/>
                <a:ext cx="1280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52B3174-251A-2FD5-470F-18281E813AEF}"/>
                  </a:ext>
                </a:extLst>
              </p14:cNvPr>
              <p14:cNvContentPartPr/>
              <p14:nvPr/>
            </p14:nvContentPartPr>
            <p14:xfrm>
              <a:off x="5838055" y="1671382"/>
              <a:ext cx="1940760" cy="31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52B3174-251A-2FD5-470F-18281E813A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735" y="1667062"/>
                <a:ext cx="1949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DFB66A-4331-627A-58E8-7C3B31F62D4E}"/>
                  </a:ext>
                </a:extLst>
              </p14:cNvPr>
              <p14:cNvContentPartPr/>
              <p14:nvPr/>
            </p14:nvContentPartPr>
            <p14:xfrm>
              <a:off x="2879575" y="2360062"/>
              <a:ext cx="1658880" cy="114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DFB66A-4331-627A-58E8-7C3B31F62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5255" y="2355742"/>
                <a:ext cx="1667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00918CA-8E41-F827-3011-4896CFF3709E}"/>
                  </a:ext>
                </a:extLst>
              </p14:cNvPr>
              <p14:cNvContentPartPr/>
              <p14:nvPr/>
            </p14:nvContentPartPr>
            <p14:xfrm>
              <a:off x="1847455" y="3050542"/>
              <a:ext cx="1780920" cy="107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00918CA-8E41-F827-3011-4896CFF370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3135" y="3046222"/>
                <a:ext cx="1789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4D59A1D-3F7D-0ADD-E118-F4262D79CC4E}"/>
                  </a:ext>
                </a:extLst>
              </p14:cNvPr>
              <p14:cNvContentPartPr/>
              <p14:nvPr/>
            </p14:nvContentPartPr>
            <p14:xfrm>
              <a:off x="2414815" y="2659222"/>
              <a:ext cx="1563840" cy="482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4D59A1D-3F7D-0ADD-E118-F4262D79CC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0495" y="2654902"/>
                <a:ext cx="15724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9847184-12A7-D9A0-29A2-1B915B777B34}"/>
                  </a:ext>
                </a:extLst>
              </p14:cNvPr>
              <p14:cNvContentPartPr/>
              <p14:nvPr/>
            </p14:nvContentPartPr>
            <p14:xfrm>
              <a:off x="3384295" y="1881262"/>
              <a:ext cx="1417320" cy="599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9847184-12A7-D9A0-29A2-1B915B777B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9975" y="1876942"/>
                <a:ext cx="14259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6B4CEC4-09AB-EC47-B7FC-83D7FB8FEB95}"/>
                  </a:ext>
                </a:extLst>
              </p14:cNvPr>
              <p14:cNvContentPartPr/>
              <p14:nvPr/>
            </p14:nvContentPartPr>
            <p14:xfrm>
              <a:off x="408535" y="3872782"/>
              <a:ext cx="1126080" cy="597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6B4CEC4-09AB-EC47-B7FC-83D7FB8FEB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215" y="3868462"/>
                <a:ext cx="113472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5F8D813-47F8-B34C-414B-B347DF2E8960}"/>
              </a:ext>
            </a:extLst>
          </p:cNvPr>
          <p:cNvGrpSpPr/>
          <p:nvPr/>
        </p:nvGrpSpPr>
        <p:grpSpPr>
          <a:xfrm>
            <a:off x="460735" y="4034782"/>
            <a:ext cx="2096640" cy="366480"/>
            <a:chOff x="460735" y="4034782"/>
            <a:chExt cx="209664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B5B1628-23B4-A035-E10D-48BAEF51F850}"/>
                    </a:ext>
                  </a:extLst>
                </p14:cNvPr>
                <p14:cNvContentPartPr/>
                <p14:nvPr/>
              </p14:nvContentPartPr>
              <p14:xfrm>
                <a:off x="460735" y="4081582"/>
                <a:ext cx="42120" cy="246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B5B1628-23B4-A035-E10D-48BAEF51F8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6415" y="4077262"/>
                  <a:ext cx="50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FD6108-1153-748F-71D6-A59BA8EDC795}"/>
                    </a:ext>
                  </a:extLst>
                </p14:cNvPr>
                <p14:cNvContentPartPr/>
                <p14:nvPr/>
              </p14:nvContentPartPr>
              <p14:xfrm>
                <a:off x="461455" y="4048822"/>
                <a:ext cx="155880" cy="299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FD6108-1153-748F-71D6-A59BA8EDC7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135" y="4044502"/>
                  <a:ext cx="164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7D174E3-F1DC-6921-8171-0FECE5C60DF4}"/>
                    </a:ext>
                  </a:extLst>
                </p14:cNvPr>
                <p14:cNvContentPartPr/>
                <p14:nvPr/>
              </p14:nvContentPartPr>
              <p14:xfrm>
                <a:off x="650815" y="4246102"/>
                <a:ext cx="138240" cy="155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7D174E3-F1DC-6921-8171-0FECE5C60D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6495" y="4241782"/>
                  <a:ext cx="14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3FE1B69-BA3B-A903-6BDE-BCF8A90F56E6}"/>
                    </a:ext>
                  </a:extLst>
                </p14:cNvPr>
                <p14:cNvContentPartPr/>
                <p14:nvPr/>
              </p14:nvContentPartPr>
              <p14:xfrm>
                <a:off x="900655" y="4174822"/>
                <a:ext cx="11160" cy="8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3FE1B69-BA3B-A903-6BDE-BCF8A90F56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6335" y="4170502"/>
                  <a:ext cx="19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DB0EB7-16AA-0483-4BDA-0425AB368705}"/>
                    </a:ext>
                  </a:extLst>
                </p14:cNvPr>
                <p14:cNvContentPartPr/>
                <p14:nvPr/>
              </p14:nvContentPartPr>
              <p14:xfrm>
                <a:off x="899215" y="4292182"/>
                <a:ext cx="5040" cy="22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DB0EB7-16AA-0483-4BDA-0425AB3687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895" y="4287862"/>
                  <a:ext cx="1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A01500-F8C4-5D37-BE0E-2D9C3B855783}"/>
                    </a:ext>
                  </a:extLst>
                </p14:cNvPr>
                <p14:cNvContentPartPr/>
                <p14:nvPr/>
              </p14:nvContentPartPr>
              <p14:xfrm>
                <a:off x="1140775" y="4083382"/>
                <a:ext cx="160560" cy="277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A01500-F8C4-5D37-BE0E-2D9C3B8557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6455" y="4079062"/>
                  <a:ext cx="169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4F08A7-8102-51DE-B2E8-566870030B96}"/>
                    </a:ext>
                  </a:extLst>
                </p14:cNvPr>
                <p14:cNvContentPartPr/>
                <p14:nvPr/>
              </p14:nvContentPartPr>
              <p14:xfrm>
                <a:off x="1346335" y="4034782"/>
                <a:ext cx="143280" cy="14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4F08A7-8102-51DE-B2E8-566870030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42015" y="4030462"/>
                  <a:ext cx="15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3ABAD66-28D7-5DE9-6C62-DECD95EBC1DD}"/>
                    </a:ext>
                  </a:extLst>
                </p14:cNvPr>
                <p14:cNvContentPartPr/>
                <p14:nvPr/>
              </p14:nvContentPartPr>
              <p14:xfrm>
                <a:off x="1636855" y="4213342"/>
                <a:ext cx="178920" cy="7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3ABAD66-28D7-5DE9-6C62-DECD95EBC1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2535" y="4209022"/>
                  <a:ext cx="187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BB803E-4561-D30C-DA16-F6AC36A42CC3}"/>
                    </a:ext>
                  </a:extLst>
                </p14:cNvPr>
                <p14:cNvContentPartPr/>
                <p14:nvPr/>
              </p14:nvContentPartPr>
              <p14:xfrm>
                <a:off x="1613815" y="4293262"/>
                <a:ext cx="203040" cy="9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BB803E-4561-D30C-DA16-F6AC36A42C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09495" y="4288942"/>
                  <a:ext cx="211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B303D2-7D24-F951-A062-D4B406F91EAC}"/>
                    </a:ext>
                  </a:extLst>
                </p14:cNvPr>
                <p14:cNvContentPartPr/>
                <p14:nvPr/>
              </p14:nvContentPartPr>
              <p14:xfrm>
                <a:off x="1969135" y="4078702"/>
                <a:ext cx="179280" cy="263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B303D2-7D24-F951-A062-D4B406F91E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4815" y="4074382"/>
                  <a:ext cx="187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61AAA2-79A4-2A47-AD51-8EC6A9F39175}"/>
                    </a:ext>
                  </a:extLst>
                </p14:cNvPr>
                <p14:cNvContentPartPr/>
                <p14:nvPr/>
              </p14:nvContentPartPr>
              <p14:xfrm>
                <a:off x="2194855" y="4104262"/>
                <a:ext cx="117360" cy="235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61AAA2-79A4-2A47-AD51-8EC6A9F391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0535" y="4099942"/>
                  <a:ext cx="126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1B4974C-3DDD-74E8-E1FC-1F0942B88820}"/>
                    </a:ext>
                  </a:extLst>
                </p14:cNvPr>
                <p14:cNvContentPartPr/>
                <p14:nvPr/>
              </p14:nvContentPartPr>
              <p14:xfrm>
                <a:off x="2403295" y="4121182"/>
                <a:ext cx="90000" cy="192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1B4974C-3DDD-74E8-E1FC-1F0942B888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8975" y="4116862"/>
                  <a:ext cx="98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CD226C9-C668-CAFF-90D6-8FC3610FAC57}"/>
                    </a:ext>
                  </a:extLst>
                </p14:cNvPr>
                <p14:cNvContentPartPr/>
                <p14:nvPr/>
              </p14:nvContentPartPr>
              <p14:xfrm>
                <a:off x="2410855" y="4094182"/>
                <a:ext cx="146520" cy="11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CD226C9-C668-CAFF-90D6-8FC3610FAC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06535" y="4089862"/>
                  <a:ext cx="1551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EF47D95-6957-C335-2E99-4D343E3EF44A}"/>
              </a:ext>
            </a:extLst>
          </p:cNvPr>
          <p:cNvGrpSpPr/>
          <p:nvPr/>
        </p:nvGrpSpPr>
        <p:grpSpPr>
          <a:xfrm>
            <a:off x="462535" y="4585942"/>
            <a:ext cx="446760" cy="333000"/>
            <a:chOff x="462535" y="4585942"/>
            <a:chExt cx="44676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B88C4E2-B065-148D-B992-6C590704A2AE}"/>
                    </a:ext>
                  </a:extLst>
                </p14:cNvPr>
                <p14:cNvContentPartPr/>
                <p14:nvPr/>
              </p14:nvContentPartPr>
              <p14:xfrm>
                <a:off x="466855" y="4585942"/>
                <a:ext cx="20520" cy="246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B88C4E2-B065-148D-B992-6C590704A2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535" y="4581622"/>
                  <a:ext cx="29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384A32-BD30-5292-7C70-D4DFA5E57095}"/>
                    </a:ext>
                  </a:extLst>
                </p14:cNvPr>
                <p14:cNvContentPartPr/>
                <p14:nvPr/>
              </p14:nvContentPartPr>
              <p14:xfrm>
                <a:off x="462535" y="4593142"/>
                <a:ext cx="155520" cy="236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384A32-BD30-5292-7C70-D4DFA5E570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8215" y="4588822"/>
                  <a:ext cx="164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EF42C4E-DA45-2D96-0836-9BF04B708532}"/>
                    </a:ext>
                  </a:extLst>
                </p14:cNvPr>
                <p14:cNvContentPartPr/>
                <p14:nvPr/>
              </p14:nvContentPartPr>
              <p14:xfrm>
                <a:off x="648295" y="4789702"/>
                <a:ext cx="116640" cy="129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EF42C4E-DA45-2D96-0836-9BF04B7085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75" y="4785382"/>
                  <a:ext cx="12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A4079D-5F3F-78DB-4C29-A16C72F9CA0D}"/>
                    </a:ext>
                  </a:extLst>
                </p14:cNvPr>
                <p14:cNvContentPartPr/>
                <p14:nvPr/>
              </p14:nvContentPartPr>
              <p14:xfrm>
                <a:off x="894895" y="4683862"/>
                <a:ext cx="14400" cy="150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A4079D-5F3F-78DB-4C29-A16C72F9CA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0575" y="4679542"/>
                  <a:ext cx="230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3C50F03-5DCD-17C3-BE04-E8F237D9DD67}"/>
              </a:ext>
            </a:extLst>
          </p:cNvPr>
          <p:cNvGrpSpPr/>
          <p:nvPr/>
        </p:nvGrpSpPr>
        <p:grpSpPr>
          <a:xfrm>
            <a:off x="1177495" y="4467142"/>
            <a:ext cx="1339560" cy="380520"/>
            <a:chOff x="1177495" y="4467142"/>
            <a:chExt cx="133956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92E681D-0CE8-CBAB-895D-3AFAFED297C3}"/>
                    </a:ext>
                  </a:extLst>
                </p14:cNvPr>
                <p14:cNvContentPartPr/>
                <p14:nvPr/>
              </p14:nvContentPartPr>
              <p14:xfrm>
                <a:off x="1177495" y="4558222"/>
                <a:ext cx="127080" cy="289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92E681D-0CE8-CBAB-895D-3AFAFED297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3175" y="4553902"/>
                  <a:ext cx="135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E0F844-E7DF-A5D1-DCE1-A3C2E751F3DC}"/>
                    </a:ext>
                  </a:extLst>
                </p14:cNvPr>
                <p14:cNvContentPartPr/>
                <p14:nvPr/>
              </p14:nvContentPartPr>
              <p14:xfrm>
                <a:off x="1349215" y="4467142"/>
                <a:ext cx="127440" cy="149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E0F844-E7DF-A5D1-DCE1-A3C2E751F3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44895" y="4462822"/>
                  <a:ext cx="13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CEFB88B-EBCD-09EB-13A6-8152ED5B146A}"/>
                    </a:ext>
                  </a:extLst>
                </p14:cNvPr>
                <p14:cNvContentPartPr/>
                <p14:nvPr/>
              </p14:nvContentPartPr>
              <p14:xfrm>
                <a:off x="1607695" y="4662622"/>
                <a:ext cx="199080" cy="47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CEFB88B-EBCD-09EB-13A6-8152ED5B14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03375" y="4658302"/>
                  <a:ext cx="20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49A20C-E371-5367-2149-29F6BB8CC277}"/>
                    </a:ext>
                  </a:extLst>
                </p14:cNvPr>
                <p14:cNvContentPartPr/>
                <p14:nvPr/>
              </p14:nvContentPartPr>
              <p14:xfrm>
                <a:off x="1632895" y="4719142"/>
                <a:ext cx="162360" cy="66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49A20C-E371-5367-2149-29F6BB8CC2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8575" y="4714822"/>
                  <a:ext cx="17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2762A9-75B1-BA0F-A4E8-2AA1A080CE8B}"/>
                    </a:ext>
                  </a:extLst>
                </p14:cNvPr>
                <p14:cNvContentPartPr/>
                <p14:nvPr/>
              </p14:nvContentPartPr>
              <p14:xfrm>
                <a:off x="1727935" y="4573702"/>
                <a:ext cx="66960" cy="246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2762A9-75B1-BA0F-A4E8-2AA1A080CE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3615" y="4569382"/>
                  <a:ext cx="75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D2604E5-1ECC-F066-874F-75120BE2E740}"/>
                    </a:ext>
                  </a:extLst>
                </p14:cNvPr>
                <p14:cNvContentPartPr/>
                <p14:nvPr/>
              </p14:nvContentPartPr>
              <p14:xfrm>
                <a:off x="1960855" y="4608622"/>
                <a:ext cx="127800" cy="191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D2604E5-1ECC-F066-874F-75120BE2E7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56535" y="4604302"/>
                  <a:ext cx="136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CC15BD7-E3CA-40CF-9F7E-6699EF981EC3}"/>
                    </a:ext>
                  </a:extLst>
                </p14:cNvPr>
                <p14:cNvContentPartPr/>
                <p14:nvPr/>
              </p14:nvContentPartPr>
              <p14:xfrm>
                <a:off x="2193775" y="4599982"/>
                <a:ext cx="88920" cy="141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CC15BD7-E3CA-40CF-9F7E-6699EF981E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89455" y="4595662"/>
                  <a:ext cx="9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69D49F-6B48-5F94-4B97-CAAB94440662}"/>
                    </a:ext>
                  </a:extLst>
                </p14:cNvPr>
                <p14:cNvContentPartPr/>
                <p14:nvPr/>
              </p14:nvContentPartPr>
              <p14:xfrm>
                <a:off x="2369815" y="4575142"/>
                <a:ext cx="109080" cy="224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69D49F-6B48-5F94-4B97-CAAB944406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65495" y="4570822"/>
                  <a:ext cx="11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D5A545-3354-77BC-AED1-089236DE3613}"/>
                    </a:ext>
                  </a:extLst>
                </p14:cNvPr>
                <p14:cNvContentPartPr/>
                <p14:nvPr/>
              </p14:nvContentPartPr>
              <p14:xfrm>
                <a:off x="2425255" y="4530142"/>
                <a:ext cx="91800" cy="25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D5A545-3354-77BC-AED1-089236DE36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20935" y="4525822"/>
                  <a:ext cx="100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98B7C45-3A8F-7515-6A0C-41E6DACB281E}"/>
              </a:ext>
            </a:extLst>
          </p:cNvPr>
          <p:cNvGrpSpPr/>
          <p:nvPr/>
        </p:nvGrpSpPr>
        <p:grpSpPr>
          <a:xfrm>
            <a:off x="2927455" y="3640222"/>
            <a:ext cx="2158920" cy="418320"/>
            <a:chOff x="2927455" y="3640222"/>
            <a:chExt cx="215892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F4206F-8F82-4D1E-494E-8E22A4069ACC}"/>
                    </a:ext>
                  </a:extLst>
                </p14:cNvPr>
                <p14:cNvContentPartPr/>
                <p14:nvPr/>
              </p14:nvContentPartPr>
              <p14:xfrm>
                <a:off x="2927455" y="3922462"/>
                <a:ext cx="203760" cy="19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F4206F-8F82-4D1E-494E-8E22A4069A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3135" y="3918142"/>
                  <a:ext cx="21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55486C-FD30-09CA-0D78-EE9DA97AEF0C}"/>
                    </a:ext>
                  </a:extLst>
                </p14:cNvPr>
                <p14:cNvContentPartPr/>
                <p14:nvPr/>
              </p14:nvContentPartPr>
              <p14:xfrm>
                <a:off x="3106375" y="3850462"/>
                <a:ext cx="130680" cy="208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55486C-FD30-09CA-0D78-EE9DA97AEF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02055" y="3846142"/>
                  <a:ext cx="139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E700DBC-3D11-52EC-7431-757EF9784CBD}"/>
                    </a:ext>
                  </a:extLst>
                </p14:cNvPr>
                <p14:cNvContentPartPr/>
                <p14:nvPr/>
              </p14:nvContentPartPr>
              <p14:xfrm>
                <a:off x="3464215" y="3740662"/>
                <a:ext cx="40680" cy="208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E700DBC-3D11-52EC-7431-757EF9784C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59895" y="3736342"/>
                  <a:ext cx="49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DFD775F-9366-E2F5-E301-E9986F059941}"/>
                    </a:ext>
                  </a:extLst>
                </p14:cNvPr>
                <p14:cNvContentPartPr/>
                <p14:nvPr/>
              </p14:nvContentPartPr>
              <p14:xfrm>
                <a:off x="3364135" y="3720142"/>
                <a:ext cx="218160" cy="1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DFD775F-9366-E2F5-E301-E9986F0599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59815" y="3715822"/>
                  <a:ext cx="22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F6B3FF-5622-E8B9-B740-6CF270053CDB}"/>
                    </a:ext>
                  </a:extLst>
                </p14:cNvPr>
                <p14:cNvContentPartPr/>
                <p14:nvPr/>
              </p14:nvContentPartPr>
              <p14:xfrm>
                <a:off x="3575455" y="3782782"/>
                <a:ext cx="242280" cy="15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F6B3FF-5622-E8B9-B740-6CF270053C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71135" y="3778462"/>
                  <a:ext cx="25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A0E3655-3C29-5511-D79A-1EA9F9FDD935}"/>
                    </a:ext>
                  </a:extLst>
                </p14:cNvPr>
                <p14:cNvContentPartPr/>
                <p14:nvPr/>
              </p14:nvContentPartPr>
              <p14:xfrm>
                <a:off x="3829255" y="3682342"/>
                <a:ext cx="153360" cy="218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A0E3655-3C29-5511-D79A-1EA9F9FDD9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4935" y="3678022"/>
                  <a:ext cx="162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B990C2C-34E9-7A4B-B393-DC669E5E13CA}"/>
                    </a:ext>
                  </a:extLst>
                </p14:cNvPr>
                <p14:cNvContentPartPr/>
                <p14:nvPr/>
              </p14:nvContentPartPr>
              <p14:xfrm>
                <a:off x="4014655" y="3770902"/>
                <a:ext cx="84240" cy="146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B990C2C-34E9-7A4B-B393-DC669E5E13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10335" y="3766582"/>
                  <a:ext cx="92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80E619F-C346-6E9B-68AB-58D7D1834715}"/>
                    </a:ext>
                  </a:extLst>
                </p14:cNvPr>
                <p14:cNvContentPartPr/>
                <p14:nvPr/>
              </p14:nvContentPartPr>
              <p14:xfrm>
                <a:off x="4108975" y="3700702"/>
                <a:ext cx="405360" cy="214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80E619F-C346-6E9B-68AB-58D7D18347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4655" y="3696382"/>
                  <a:ext cx="41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037E288-DD78-9427-DE22-28998A14165F}"/>
                    </a:ext>
                  </a:extLst>
                </p14:cNvPr>
                <p14:cNvContentPartPr/>
                <p14:nvPr/>
              </p14:nvContentPartPr>
              <p14:xfrm>
                <a:off x="4512535" y="3710422"/>
                <a:ext cx="33840" cy="2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037E288-DD78-9427-DE22-28998A1416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8215" y="3706102"/>
                  <a:ext cx="42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B031D4-3687-FA08-485A-62A07E94AE4C}"/>
                    </a:ext>
                  </a:extLst>
                </p14:cNvPr>
                <p14:cNvContentPartPr/>
                <p14:nvPr/>
              </p14:nvContentPartPr>
              <p14:xfrm>
                <a:off x="4564015" y="3750022"/>
                <a:ext cx="102960" cy="138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B031D4-3687-FA08-485A-62A07E94AE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9695" y="3745702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12110A5-1BFC-235D-837F-8D24CBDC68C9}"/>
                    </a:ext>
                  </a:extLst>
                </p14:cNvPr>
                <p14:cNvContentPartPr/>
                <p14:nvPr/>
              </p14:nvContentPartPr>
              <p14:xfrm>
                <a:off x="4679575" y="3640222"/>
                <a:ext cx="209160" cy="246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12110A5-1BFC-235D-837F-8D24CBDC68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5255" y="3635902"/>
                  <a:ext cx="21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B11799-176E-5B2B-DB98-63487AE45C39}"/>
                    </a:ext>
                  </a:extLst>
                </p14:cNvPr>
                <p14:cNvContentPartPr/>
                <p14:nvPr/>
              </p14:nvContentPartPr>
              <p14:xfrm>
                <a:off x="4931935" y="3721222"/>
                <a:ext cx="154440" cy="148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B11799-176E-5B2B-DB98-63487AE45C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27615" y="3716902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227D74E-E060-578A-B9C5-8146C60EB7F7}"/>
              </a:ext>
            </a:extLst>
          </p:cNvPr>
          <p:cNvGrpSpPr/>
          <p:nvPr/>
        </p:nvGrpSpPr>
        <p:grpSpPr>
          <a:xfrm>
            <a:off x="5424415" y="3562822"/>
            <a:ext cx="1518840" cy="694440"/>
            <a:chOff x="5424415" y="3562822"/>
            <a:chExt cx="1518840" cy="6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D539FA-7258-E917-0B01-5BED317C4BDC}"/>
                    </a:ext>
                  </a:extLst>
                </p14:cNvPr>
                <p14:cNvContentPartPr/>
                <p14:nvPr/>
              </p14:nvContentPartPr>
              <p14:xfrm>
                <a:off x="5424415" y="3770542"/>
                <a:ext cx="126360" cy="122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D539FA-7258-E917-0B01-5BED317C4B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20095" y="3766222"/>
                  <a:ext cx="135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B2F4B0-2CD2-A9FF-C8BA-63CA388FECD0}"/>
                    </a:ext>
                  </a:extLst>
                </p14:cNvPr>
                <p14:cNvContentPartPr/>
                <p14:nvPr/>
              </p14:nvContentPartPr>
              <p14:xfrm>
                <a:off x="5459335" y="3782062"/>
                <a:ext cx="139680" cy="273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B2F4B0-2CD2-A9FF-C8BA-63CA388FEC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55015" y="3777742"/>
                  <a:ext cx="148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1FBB76B-24BF-2019-DC3F-C19FB93790E3}"/>
                    </a:ext>
                  </a:extLst>
                </p14:cNvPr>
                <p14:cNvContentPartPr/>
                <p14:nvPr/>
              </p14:nvContentPartPr>
              <p14:xfrm>
                <a:off x="5673175" y="3827062"/>
                <a:ext cx="140760" cy="9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1FBB76B-24BF-2019-DC3F-C19FB93790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8855" y="3822742"/>
                  <a:ext cx="149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FFF450E-EDF0-6807-C787-186B0159AC0E}"/>
                    </a:ext>
                  </a:extLst>
                </p14:cNvPr>
                <p14:cNvContentPartPr/>
                <p14:nvPr/>
              </p14:nvContentPartPr>
              <p14:xfrm>
                <a:off x="6010135" y="3737062"/>
                <a:ext cx="128160" cy="153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FFF450E-EDF0-6807-C787-186B0159AC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5815" y="3732742"/>
                  <a:ext cx="136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2FAB8A4-849A-F03B-7429-85E0375FC232}"/>
                    </a:ext>
                  </a:extLst>
                </p14:cNvPr>
                <p14:cNvContentPartPr/>
                <p14:nvPr/>
              </p14:nvContentPartPr>
              <p14:xfrm>
                <a:off x="6246655" y="3784582"/>
                <a:ext cx="72000" cy="31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2FAB8A4-849A-F03B-7429-85E0375FC2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42335" y="3780262"/>
                  <a:ext cx="80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D33D8B-B297-2D68-4237-D74BF4422375}"/>
                    </a:ext>
                  </a:extLst>
                </p14:cNvPr>
                <p14:cNvContentPartPr/>
                <p14:nvPr/>
              </p14:nvContentPartPr>
              <p14:xfrm>
                <a:off x="6415135" y="3684502"/>
                <a:ext cx="107640" cy="226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D33D8B-B297-2D68-4237-D74BF44223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10815" y="3680182"/>
                  <a:ext cx="116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AE3508C-A921-55EE-E68D-D8416CC720AB}"/>
                    </a:ext>
                  </a:extLst>
                </p14:cNvPr>
                <p14:cNvContentPartPr/>
                <p14:nvPr/>
              </p14:nvContentPartPr>
              <p14:xfrm>
                <a:off x="5937415" y="3679462"/>
                <a:ext cx="114120" cy="257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AE3508C-A921-55EE-E68D-D8416CC720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33095" y="3675142"/>
                  <a:ext cx="122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194968A-6DC2-FBD9-84F4-E17CBD98C275}"/>
                    </a:ext>
                  </a:extLst>
                </p14:cNvPr>
                <p14:cNvContentPartPr/>
                <p14:nvPr/>
              </p14:nvContentPartPr>
              <p14:xfrm>
                <a:off x="6653455" y="3683422"/>
                <a:ext cx="99720" cy="151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194968A-6DC2-FBD9-84F4-E17CBD98C2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9135" y="3679102"/>
                  <a:ext cx="108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A62DA1-2E05-C8FF-2EA8-1E75815A65AA}"/>
                    </a:ext>
                  </a:extLst>
                </p14:cNvPr>
                <p14:cNvContentPartPr/>
                <p14:nvPr/>
              </p14:nvContentPartPr>
              <p14:xfrm>
                <a:off x="6777655" y="3562822"/>
                <a:ext cx="91080" cy="153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A62DA1-2E05-C8FF-2EA8-1E75815A65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73335" y="3558502"/>
                  <a:ext cx="99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FD2023B-7B86-BE10-1D22-395842842DBA}"/>
                    </a:ext>
                  </a:extLst>
                </p14:cNvPr>
                <p14:cNvContentPartPr/>
                <p14:nvPr/>
              </p14:nvContentPartPr>
              <p14:xfrm>
                <a:off x="6580015" y="3908062"/>
                <a:ext cx="248040" cy="24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FD2023B-7B86-BE10-1D22-395842842D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5695" y="3903742"/>
                  <a:ext cx="256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7A41AD9-0A71-AE97-E979-FE936359B612}"/>
                    </a:ext>
                  </a:extLst>
                </p14:cNvPr>
                <p14:cNvContentPartPr/>
                <p14:nvPr/>
              </p14:nvContentPartPr>
              <p14:xfrm>
                <a:off x="6607015" y="4018222"/>
                <a:ext cx="145440" cy="239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7A41AD9-0A71-AE97-E979-FE936359B6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02695" y="4013902"/>
                  <a:ext cx="154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4A14F2C-B8DD-EE44-F10C-24CF661DCB34}"/>
                    </a:ext>
                  </a:extLst>
                </p14:cNvPr>
                <p14:cNvContentPartPr/>
                <p14:nvPr/>
              </p14:nvContentPartPr>
              <p14:xfrm>
                <a:off x="6822655" y="3979702"/>
                <a:ext cx="120600" cy="146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4A14F2C-B8DD-EE44-F10C-24CF661DCB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8335" y="3975382"/>
                  <a:ext cx="1292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F351F7E-01E7-6210-D955-9D9054C4B9B6}"/>
              </a:ext>
            </a:extLst>
          </p:cNvPr>
          <p:cNvGrpSpPr/>
          <p:nvPr/>
        </p:nvGrpSpPr>
        <p:grpSpPr>
          <a:xfrm>
            <a:off x="2954455" y="4410622"/>
            <a:ext cx="843120" cy="219240"/>
            <a:chOff x="2954455" y="4410622"/>
            <a:chExt cx="84312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D601042-E2DD-83ED-312F-61A927000299}"/>
                    </a:ext>
                  </a:extLst>
                </p14:cNvPr>
                <p14:cNvContentPartPr/>
                <p14:nvPr/>
              </p14:nvContentPartPr>
              <p14:xfrm>
                <a:off x="2954455" y="4449142"/>
                <a:ext cx="149400" cy="143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D601042-E2DD-83ED-312F-61A9270002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50135" y="4444822"/>
                  <a:ext cx="15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9EBC0F-E014-0F74-898E-F0FCC2B675E2}"/>
                    </a:ext>
                  </a:extLst>
                </p14:cNvPr>
                <p14:cNvContentPartPr/>
                <p14:nvPr/>
              </p14:nvContentPartPr>
              <p14:xfrm>
                <a:off x="3230935" y="4448782"/>
                <a:ext cx="128880" cy="114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9EBC0F-E014-0F74-898E-F0FCC2B675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6615" y="4444462"/>
                  <a:ext cx="13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E87600C-4EC0-194D-35CC-3138F9971D83}"/>
                    </a:ext>
                  </a:extLst>
                </p14:cNvPr>
                <p14:cNvContentPartPr/>
                <p14:nvPr/>
              </p14:nvContentPartPr>
              <p14:xfrm>
                <a:off x="3442615" y="4410622"/>
                <a:ext cx="117000" cy="219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E87600C-4EC0-194D-35CC-3138F9971D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8295" y="4406302"/>
                  <a:ext cx="125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2ADB66B-43ED-EEB1-F92C-63E62C16D508}"/>
                    </a:ext>
                  </a:extLst>
                </p14:cNvPr>
                <p14:cNvContentPartPr/>
                <p14:nvPr/>
              </p14:nvContentPartPr>
              <p14:xfrm>
                <a:off x="3667255" y="4410622"/>
                <a:ext cx="130320" cy="178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2ADB66B-43ED-EEB1-F92C-63E62C16D5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62935" y="4406302"/>
                  <a:ext cx="138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3B2DA487-4ADD-743C-7653-A7E8159816A9}"/>
              </a:ext>
            </a:extLst>
          </p:cNvPr>
          <p:cNvGrpSpPr/>
          <p:nvPr/>
        </p:nvGrpSpPr>
        <p:grpSpPr>
          <a:xfrm>
            <a:off x="4287175" y="4211182"/>
            <a:ext cx="2222280" cy="422640"/>
            <a:chOff x="4287175" y="4211182"/>
            <a:chExt cx="222228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F74F57-C959-672A-0BFF-2722D7404509}"/>
                    </a:ext>
                  </a:extLst>
                </p14:cNvPr>
                <p14:cNvContentPartPr/>
                <p14:nvPr/>
              </p14:nvContentPartPr>
              <p14:xfrm>
                <a:off x="4287175" y="4412422"/>
                <a:ext cx="187200" cy="221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F74F57-C959-672A-0BFF-2722D74045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82855" y="4408102"/>
                  <a:ext cx="195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FF08A0C-815C-9096-9B70-6226C1D64984}"/>
                    </a:ext>
                  </a:extLst>
                </p14:cNvPr>
                <p14:cNvContentPartPr/>
                <p14:nvPr/>
              </p14:nvContentPartPr>
              <p14:xfrm>
                <a:off x="4561495" y="4211182"/>
                <a:ext cx="140760" cy="200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FF08A0C-815C-9096-9B70-6226C1D649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57175" y="4206862"/>
                  <a:ext cx="14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A4A4C7B-14DA-3D31-365E-FD40A265F79F}"/>
                    </a:ext>
                  </a:extLst>
                </p14:cNvPr>
                <p14:cNvContentPartPr/>
                <p14:nvPr/>
              </p14:nvContentPartPr>
              <p14:xfrm>
                <a:off x="4795855" y="4501342"/>
                <a:ext cx="140760" cy="12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A4A4C7B-14DA-3D31-365E-FD40A265F7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1535" y="4497022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2379F2-160B-7262-14FB-B6F99D8A3073}"/>
                    </a:ext>
                  </a:extLst>
                </p14:cNvPr>
                <p14:cNvContentPartPr/>
                <p14:nvPr/>
              </p14:nvContentPartPr>
              <p14:xfrm>
                <a:off x="4789735" y="4604662"/>
                <a:ext cx="229320" cy="12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2379F2-160B-7262-14FB-B6F99D8A30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5415" y="4600342"/>
                  <a:ext cx="23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45E5D8D-62B9-134B-FCE0-81C77A10E022}"/>
                    </a:ext>
                  </a:extLst>
                </p14:cNvPr>
                <p14:cNvContentPartPr/>
                <p14:nvPr/>
              </p14:nvContentPartPr>
              <p14:xfrm>
                <a:off x="5090335" y="4414942"/>
                <a:ext cx="292320" cy="195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45E5D8D-62B9-134B-FCE0-81C77A10E0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86015" y="4410622"/>
                  <a:ext cx="300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AB84F3-8180-FDD7-8FD0-B89CAFA6D5FB}"/>
                    </a:ext>
                  </a:extLst>
                </p14:cNvPr>
                <p14:cNvContentPartPr/>
                <p14:nvPr/>
              </p14:nvContentPartPr>
              <p14:xfrm>
                <a:off x="5410735" y="4246822"/>
                <a:ext cx="169200" cy="158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AB84F3-8180-FDD7-8FD0-B89CAFA6D5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06415" y="4242502"/>
                  <a:ext cx="177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0AA604-F23C-131F-D5AD-7029DEFCE0A3}"/>
                    </a:ext>
                  </a:extLst>
                </p14:cNvPr>
                <p14:cNvContentPartPr/>
                <p14:nvPr/>
              </p14:nvContentPartPr>
              <p14:xfrm>
                <a:off x="5692255" y="4489822"/>
                <a:ext cx="162000" cy="27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0AA604-F23C-131F-D5AD-7029DEFCE0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87935" y="4485502"/>
                  <a:ext cx="17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543C39A-4B2E-14C7-0890-15D5620E955A}"/>
                    </a:ext>
                  </a:extLst>
                </p14:cNvPr>
                <p14:cNvContentPartPr/>
                <p14:nvPr/>
              </p14:nvContentPartPr>
              <p14:xfrm>
                <a:off x="5707735" y="4563262"/>
                <a:ext cx="156600" cy="33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543C39A-4B2E-14C7-0890-15D5620E95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03415" y="4558942"/>
                  <a:ext cx="16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70779CA-C68D-9F6D-F162-55E801DCA887}"/>
                    </a:ext>
                  </a:extLst>
                </p14:cNvPr>
                <p14:cNvContentPartPr/>
                <p14:nvPr/>
              </p14:nvContentPartPr>
              <p14:xfrm>
                <a:off x="5988175" y="4403422"/>
                <a:ext cx="137160" cy="172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70779CA-C68D-9F6D-F162-55E801DCA8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83855" y="4399102"/>
                  <a:ext cx="14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9EA6D9-CD39-B945-176C-E78803170F94}"/>
                    </a:ext>
                  </a:extLst>
                </p14:cNvPr>
                <p14:cNvContentPartPr/>
                <p14:nvPr/>
              </p14:nvContentPartPr>
              <p14:xfrm>
                <a:off x="6208495" y="4430782"/>
                <a:ext cx="300960" cy="121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9EA6D9-CD39-B945-176C-E78803170F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04175" y="4426462"/>
                  <a:ext cx="309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43444023-FB61-2F42-4ACF-8E56D5442F28}"/>
              </a:ext>
            </a:extLst>
          </p:cNvPr>
          <p:cNvGrpSpPr/>
          <p:nvPr/>
        </p:nvGrpSpPr>
        <p:grpSpPr>
          <a:xfrm>
            <a:off x="4292575" y="4710862"/>
            <a:ext cx="2348640" cy="311760"/>
            <a:chOff x="4292575" y="4710862"/>
            <a:chExt cx="234864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37A5AE5-67A7-2CED-247E-E6C1AC69D6EB}"/>
                    </a:ext>
                  </a:extLst>
                </p14:cNvPr>
                <p14:cNvContentPartPr/>
                <p14:nvPr/>
              </p14:nvContentPartPr>
              <p14:xfrm>
                <a:off x="4292575" y="4804462"/>
                <a:ext cx="151920" cy="218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37A5AE5-67A7-2CED-247E-E6C1AC69D6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88255" y="4800142"/>
                  <a:ext cx="160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C551B94-72C6-B45B-36FE-D729FE5D67C9}"/>
                    </a:ext>
                  </a:extLst>
                </p14:cNvPr>
                <p14:cNvContentPartPr/>
                <p14:nvPr/>
              </p14:nvContentPartPr>
              <p14:xfrm>
                <a:off x="4484455" y="4756942"/>
                <a:ext cx="116280" cy="130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C551B94-72C6-B45B-36FE-D729FE5D67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80135" y="4752622"/>
                  <a:ext cx="124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955ED00-2448-A981-C392-D0AA1C5DC949}"/>
                    </a:ext>
                  </a:extLst>
                </p14:cNvPr>
                <p14:cNvContentPartPr/>
                <p14:nvPr/>
              </p14:nvContentPartPr>
              <p14:xfrm>
                <a:off x="4851655" y="4878982"/>
                <a:ext cx="130320" cy="90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955ED00-2448-A981-C392-D0AA1C5DC9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47335" y="4874662"/>
                  <a:ext cx="138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2F6C723-99D8-62E3-5DEA-A31CB66584C5}"/>
                    </a:ext>
                  </a:extLst>
                </p14:cNvPr>
                <p14:cNvContentPartPr/>
                <p14:nvPr/>
              </p14:nvContentPartPr>
              <p14:xfrm>
                <a:off x="5120215" y="4811662"/>
                <a:ext cx="120600" cy="159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2F6C723-99D8-62E3-5DEA-A31CB66584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15895" y="4807342"/>
                  <a:ext cx="12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C18C026-D55F-F59D-CCEC-4B9A3BF7A173}"/>
                    </a:ext>
                  </a:extLst>
                </p14:cNvPr>
                <p14:cNvContentPartPr/>
                <p14:nvPr/>
              </p14:nvContentPartPr>
              <p14:xfrm>
                <a:off x="5293375" y="4763062"/>
                <a:ext cx="88200" cy="204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C18C026-D55F-F59D-CCEC-4B9A3BF7A1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89055" y="4758742"/>
                  <a:ext cx="96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B9D6F7-5650-2208-C026-24F8D96F8650}"/>
                    </a:ext>
                  </a:extLst>
                </p14:cNvPr>
                <p14:cNvContentPartPr/>
                <p14:nvPr/>
              </p14:nvContentPartPr>
              <p14:xfrm>
                <a:off x="5407855" y="4710862"/>
                <a:ext cx="89280" cy="138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B9D6F7-5650-2208-C026-24F8D96F86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03535" y="4706542"/>
                  <a:ext cx="97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0BB10A-FF4C-9B29-59A8-D61910B68143}"/>
                    </a:ext>
                  </a:extLst>
                </p14:cNvPr>
                <p14:cNvContentPartPr/>
                <p14:nvPr/>
              </p14:nvContentPartPr>
              <p14:xfrm>
                <a:off x="5754175" y="4887622"/>
                <a:ext cx="167040" cy="70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0BB10A-FF4C-9B29-59A8-D61910B681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49855" y="4883302"/>
                  <a:ext cx="175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FA88B15-3C21-6B77-6D0B-F8818EE2ACF6}"/>
                    </a:ext>
                  </a:extLst>
                </p14:cNvPr>
                <p14:cNvContentPartPr/>
                <p14:nvPr/>
              </p14:nvContentPartPr>
              <p14:xfrm>
                <a:off x="6050815" y="4828582"/>
                <a:ext cx="143280" cy="123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FA88B15-3C21-6B77-6D0B-F8818EE2AC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46495" y="4824262"/>
                  <a:ext cx="151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34CAA63-F863-98A4-EC31-D13114620F02}"/>
                    </a:ext>
                  </a:extLst>
                </p14:cNvPr>
                <p14:cNvContentPartPr/>
                <p14:nvPr/>
              </p14:nvContentPartPr>
              <p14:xfrm>
                <a:off x="6302095" y="4801942"/>
                <a:ext cx="119160" cy="160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34CAA63-F863-98A4-EC31-D13114620F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97775" y="4797622"/>
                  <a:ext cx="127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E38A5A5-F9B5-8E10-F0B1-DB121A17D9FB}"/>
                    </a:ext>
                  </a:extLst>
                </p14:cNvPr>
                <p14:cNvContentPartPr/>
                <p14:nvPr/>
              </p14:nvContentPartPr>
              <p14:xfrm>
                <a:off x="6447895" y="4803742"/>
                <a:ext cx="138240" cy="150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E38A5A5-F9B5-8E10-F0B1-DB121A17D9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43575" y="4799422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58F6F19-C984-74C0-033B-DD8D070B907A}"/>
                    </a:ext>
                  </a:extLst>
                </p14:cNvPr>
                <p14:cNvContentPartPr/>
                <p14:nvPr/>
              </p14:nvContentPartPr>
              <p14:xfrm>
                <a:off x="6496855" y="4772782"/>
                <a:ext cx="144360" cy="16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58F6F19-C984-74C0-033B-DD8D070B90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2535" y="4768462"/>
                  <a:ext cx="1530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DA768A3-5655-0DCA-1A79-E7C46C4A3AF3}"/>
                  </a:ext>
                </a:extLst>
              </p14:cNvPr>
              <p14:cNvContentPartPr/>
              <p14:nvPr/>
            </p14:nvContentPartPr>
            <p14:xfrm>
              <a:off x="346615" y="3878182"/>
              <a:ext cx="1086120" cy="781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DA768A3-5655-0DCA-1A79-E7C46C4A3AF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42295" y="3873862"/>
                <a:ext cx="109476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E5E10447-F347-7627-6F22-081694F123D2}"/>
              </a:ext>
            </a:extLst>
          </p:cNvPr>
          <p:cNvGrpSpPr/>
          <p:nvPr/>
        </p:nvGrpSpPr>
        <p:grpSpPr>
          <a:xfrm>
            <a:off x="243655" y="5069782"/>
            <a:ext cx="7130520" cy="1523160"/>
            <a:chOff x="243655" y="5069782"/>
            <a:chExt cx="7130520" cy="15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8A5DBBA-42E3-E2BC-35BB-C0D4C332ABD2}"/>
                    </a:ext>
                  </a:extLst>
                </p14:cNvPr>
                <p14:cNvContentPartPr/>
                <p14:nvPr/>
              </p14:nvContentPartPr>
              <p14:xfrm>
                <a:off x="243655" y="5369302"/>
                <a:ext cx="177120" cy="30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8A5DBBA-42E3-E2BC-35BB-C0D4C332AB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335" y="5364982"/>
                  <a:ext cx="185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91D2981-8610-5F90-2646-2D81800A0B67}"/>
                    </a:ext>
                  </a:extLst>
                </p14:cNvPr>
                <p14:cNvContentPartPr/>
                <p14:nvPr/>
              </p14:nvContentPartPr>
              <p14:xfrm>
                <a:off x="267055" y="5465782"/>
                <a:ext cx="180360" cy="25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91D2981-8610-5F90-2646-2D81800A0B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2735" y="5461462"/>
                  <a:ext cx="189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5FA73EB-DE83-D000-FD01-C663FE709D30}"/>
                    </a:ext>
                  </a:extLst>
                </p14:cNvPr>
                <p14:cNvContentPartPr/>
                <p14:nvPr/>
              </p14:nvContentPartPr>
              <p14:xfrm>
                <a:off x="458935" y="5310262"/>
                <a:ext cx="118440" cy="235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5FA73EB-DE83-D000-FD01-C663FE709D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4615" y="5305942"/>
                  <a:ext cx="127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8E64D6-5E9A-D2A5-DFF0-244EC416FDDA}"/>
                    </a:ext>
                  </a:extLst>
                </p14:cNvPr>
                <p14:cNvContentPartPr/>
                <p14:nvPr/>
              </p14:nvContentPartPr>
              <p14:xfrm>
                <a:off x="760975" y="5319982"/>
                <a:ext cx="149040" cy="111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8E64D6-5E9A-D2A5-DFF0-244EC416FD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6655" y="5315662"/>
                  <a:ext cx="157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4F4ACA6-C3C4-2FEC-017B-4685EAA6A956}"/>
                    </a:ext>
                  </a:extLst>
                </p14:cNvPr>
                <p14:cNvContentPartPr/>
                <p14:nvPr/>
              </p14:nvContentPartPr>
              <p14:xfrm>
                <a:off x="864655" y="5289022"/>
                <a:ext cx="117720" cy="366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4F4ACA6-C3C4-2FEC-017B-4685EAA6A9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0335" y="5284702"/>
                  <a:ext cx="1263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1F19E9D-B532-068F-7F3E-8C53FFAA9D87}"/>
                    </a:ext>
                  </a:extLst>
                </p14:cNvPr>
                <p14:cNvContentPartPr/>
                <p14:nvPr/>
              </p14:nvContentPartPr>
              <p14:xfrm>
                <a:off x="1095775" y="5352022"/>
                <a:ext cx="183960" cy="27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1F19E9D-B532-068F-7F3E-8C53FFAA9D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455" y="5347702"/>
                  <a:ext cx="192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308B41-843C-6576-0F22-33D62948BAE2}"/>
                    </a:ext>
                  </a:extLst>
                </p14:cNvPr>
                <p14:cNvContentPartPr/>
                <p14:nvPr/>
              </p14:nvContentPartPr>
              <p14:xfrm>
                <a:off x="1112335" y="5418622"/>
                <a:ext cx="186120" cy="17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308B41-843C-6576-0F22-33D62948BA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8015" y="5414302"/>
                  <a:ext cx="194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9EB729-CC4E-0E70-DA53-CB32D0E0B046}"/>
                    </a:ext>
                  </a:extLst>
                </p14:cNvPr>
                <p14:cNvContentPartPr/>
                <p14:nvPr/>
              </p14:nvContentPartPr>
              <p14:xfrm>
                <a:off x="1450735" y="5271022"/>
                <a:ext cx="97920" cy="183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9EB729-CC4E-0E70-DA53-CB32D0E0B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46415" y="5266702"/>
                  <a:ext cx="106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FD2F0BE-7878-95DF-FBBE-501C559C3A0D}"/>
                    </a:ext>
                  </a:extLst>
                </p14:cNvPr>
                <p14:cNvContentPartPr/>
                <p14:nvPr/>
              </p14:nvContentPartPr>
              <p14:xfrm>
                <a:off x="1621015" y="5283982"/>
                <a:ext cx="143280" cy="18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FD2F0BE-7878-95DF-FBBE-501C559C3A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16695" y="5279662"/>
                  <a:ext cx="15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0A3BAED-3374-6371-9181-145C0B6DF1BB}"/>
                    </a:ext>
                  </a:extLst>
                </p14:cNvPr>
                <p14:cNvContentPartPr/>
                <p14:nvPr/>
              </p14:nvContentPartPr>
              <p14:xfrm>
                <a:off x="1905415" y="5358862"/>
                <a:ext cx="33480" cy="23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0A3BAED-3374-6371-9181-145C0B6DF1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01095" y="5354542"/>
                  <a:ext cx="4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C0D19E4-ADBD-9FDC-D482-500F9709F3F1}"/>
                    </a:ext>
                  </a:extLst>
                </p14:cNvPr>
                <p14:cNvContentPartPr/>
                <p14:nvPr/>
              </p14:nvContentPartPr>
              <p14:xfrm>
                <a:off x="2139775" y="5098942"/>
                <a:ext cx="59400" cy="185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C0D19E4-ADBD-9FDC-D482-500F9709F3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35455" y="5094622"/>
                  <a:ext cx="68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92F999B-2C1C-FE40-A774-243C8E4A6A13}"/>
                    </a:ext>
                  </a:extLst>
                </p14:cNvPr>
                <p14:cNvContentPartPr/>
                <p14:nvPr/>
              </p14:nvContentPartPr>
              <p14:xfrm>
                <a:off x="2211415" y="5196142"/>
                <a:ext cx="35280" cy="125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92F999B-2C1C-FE40-A774-243C8E4A6A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07095" y="5191822"/>
                  <a:ext cx="4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4E97BC3-AE85-1859-8813-A4DC87D72601}"/>
                    </a:ext>
                  </a:extLst>
                </p14:cNvPr>
                <p14:cNvContentPartPr/>
                <p14:nvPr/>
              </p14:nvContentPartPr>
              <p14:xfrm>
                <a:off x="2335975" y="5148262"/>
                <a:ext cx="91440" cy="112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4E97BC3-AE85-1859-8813-A4DC87D726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1655" y="5143942"/>
                  <a:ext cx="10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5128F4-96E4-430A-1B7E-AC6DE5674AF2}"/>
                    </a:ext>
                  </a:extLst>
                </p14:cNvPr>
                <p14:cNvContentPartPr/>
                <p14:nvPr/>
              </p14:nvContentPartPr>
              <p14:xfrm>
                <a:off x="2488615" y="5128102"/>
                <a:ext cx="130680" cy="121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5128F4-96E4-430A-1B7E-AC6DE5674A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84295" y="5123782"/>
                  <a:ext cx="139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210E589-4C6E-A283-AED5-70D3C1F55D32}"/>
                    </a:ext>
                  </a:extLst>
                </p14:cNvPr>
                <p14:cNvContentPartPr/>
                <p14:nvPr/>
              </p14:nvContentPartPr>
              <p14:xfrm>
                <a:off x="2155615" y="5350942"/>
                <a:ext cx="518040" cy="57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210E589-4C6E-A283-AED5-70D3C1F55D3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51295" y="5346622"/>
                  <a:ext cx="526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A7FB448-61E1-7B22-156F-CA6C48DF7426}"/>
                    </a:ext>
                  </a:extLst>
                </p14:cNvPr>
                <p14:cNvContentPartPr/>
                <p14:nvPr/>
              </p14:nvContentPartPr>
              <p14:xfrm>
                <a:off x="2133295" y="5529862"/>
                <a:ext cx="114120" cy="172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A7FB448-61E1-7B22-156F-CA6C48DF74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28975" y="5525542"/>
                  <a:ext cx="122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AE37B5A-6A55-C16D-3B90-722E17350462}"/>
                    </a:ext>
                  </a:extLst>
                </p14:cNvPr>
                <p14:cNvContentPartPr/>
                <p14:nvPr/>
              </p14:nvContentPartPr>
              <p14:xfrm>
                <a:off x="2338855" y="5498182"/>
                <a:ext cx="91440" cy="158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AE37B5A-6A55-C16D-3B90-722E173504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34535" y="5493862"/>
                  <a:ext cx="100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19D43C2-03DA-2364-F874-70A5E02A4840}"/>
                    </a:ext>
                  </a:extLst>
                </p14:cNvPr>
                <p14:cNvContentPartPr/>
                <p14:nvPr/>
              </p14:nvContentPartPr>
              <p14:xfrm>
                <a:off x="2500135" y="5480542"/>
                <a:ext cx="120240" cy="173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19D43C2-03DA-2364-F874-70A5E02A48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95815" y="5476222"/>
                  <a:ext cx="12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2D39EEC-E147-A40C-F012-6CC8DAF9518F}"/>
                    </a:ext>
                  </a:extLst>
                </p14:cNvPr>
                <p14:cNvContentPartPr/>
                <p14:nvPr/>
              </p14:nvContentPartPr>
              <p14:xfrm>
                <a:off x="2530735" y="5457502"/>
                <a:ext cx="145440" cy="23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2D39EEC-E147-A40C-F012-6CC8DAF951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26415" y="5453182"/>
                  <a:ext cx="154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94E2A48-3C22-096D-D0C4-8CFD6B61A77E}"/>
                    </a:ext>
                  </a:extLst>
                </p14:cNvPr>
                <p14:cNvContentPartPr/>
                <p14:nvPr/>
              </p14:nvContentPartPr>
              <p14:xfrm>
                <a:off x="2804335" y="5286142"/>
                <a:ext cx="118080" cy="53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94E2A48-3C22-096D-D0C4-8CFD6B61A77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00015" y="5281822"/>
                  <a:ext cx="126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61EF99A-DBDE-6F67-8E60-8B2ED00869D3}"/>
                    </a:ext>
                  </a:extLst>
                </p14:cNvPr>
                <p14:cNvContentPartPr/>
                <p14:nvPr/>
              </p14:nvContentPartPr>
              <p14:xfrm>
                <a:off x="2812255" y="5398822"/>
                <a:ext cx="119160" cy="93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61EF99A-DBDE-6F67-8E60-8B2ED00869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07935" y="5394502"/>
                  <a:ext cx="12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66BEDA5-AB18-D0DD-E089-DBAF999A7A99}"/>
                    </a:ext>
                  </a:extLst>
                </p14:cNvPr>
                <p14:cNvContentPartPr/>
                <p14:nvPr/>
              </p14:nvContentPartPr>
              <p14:xfrm>
                <a:off x="3102775" y="5253382"/>
                <a:ext cx="86400" cy="209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66BEDA5-AB18-D0DD-E089-DBAF999A7A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98455" y="5249062"/>
                  <a:ext cx="95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8397F91-EB0B-FEAF-CFA5-2DE1133FCC2C}"/>
                    </a:ext>
                  </a:extLst>
                </p14:cNvPr>
                <p14:cNvContentPartPr/>
                <p14:nvPr/>
              </p14:nvContentPartPr>
              <p14:xfrm>
                <a:off x="3146695" y="5195782"/>
                <a:ext cx="169560" cy="48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8397F91-EB0B-FEAF-CFA5-2DE1133FCC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42375" y="5191462"/>
                  <a:ext cx="178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9AAA4D1-A7A4-C34E-5AD3-2833B24F4A5B}"/>
                    </a:ext>
                  </a:extLst>
                </p14:cNvPr>
                <p14:cNvContentPartPr/>
                <p14:nvPr/>
              </p14:nvContentPartPr>
              <p14:xfrm>
                <a:off x="3310855" y="5226742"/>
                <a:ext cx="114840" cy="207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9AAA4D1-A7A4-C34E-5AD3-2833B24F4A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06535" y="5222422"/>
                  <a:ext cx="12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C323A57-6BAE-43A4-48A6-0AF2EC650973}"/>
                    </a:ext>
                  </a:extLst>
                </p14:cNvPr>
                <p14:cNvContentPartPr/>
                <p14:nvPr/>
              </p14:nvContentPartPr>
              <p14:xfrm>
                <a:off x="3499135" y="5379382"/>
                <a:ext cx="4320" cy="114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C323A57-6BAE-43A4-48A6-0AF2EC6509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94815" y="5375062"/>
                  <a:ext cx="1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B20110A-85CC-D8A4-DFDA-ABEB80C413E9}"/>
                    </a:ext>
                  </a:extLst>
                </p14:cNvPr>
                <p14:cNvContentPartPr/>
                <p14:nvPr/>
              </p14:nvContentPartPr>
              <p14:xfrm>
                <a:off x="3636295" y="5234662"/>
                <a:ext cx="117720" cy="176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B20110A-85CC-D8A4-DFDA-ABEB80C413E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31975" y="5230342"/>
                  <a:ext cx="12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398ADBA-2A36-B563-8A46-BB2317FF9534}"/>
                    </a:ext>
                  </a:extLst>
                </p14:cNvPr>
                <p14:cNvContentPartPr/>
                <p14:nvPr/>
              </p14:nvContentPartPr>
              <p14:xfrm>
                <a:off x="3680215" y="5163742"/>
                <a:ext cx="126360" cy="15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398ADBA-2A36-B563-8A46-BB2317FF95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75895" y="5159422"/>
                  <a:ext cx="135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364F58B-D016-D87C-B99E-20A522AEA036}"/>
                    </a:ext>
                  </a:extLst>
                </p14:cNvPr>
                <p14:cNvContentPartPr/>
                <p14:nvPr/>
              </p14:nvContentPartPr>
              <p14:xfrm>
                <a:off x="3622975" y="5069782"/>
                <a:ext cx="182160" cy="7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364F58B-D016-D87C-B99E-20A522AEA03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18655" y="5065462"/>
                  <a:ext cx="190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E8E695-61C7-045A-3020-0B429ED53771}"/>
                    </a:ext>
                  </a:extLst>
                </p14:cNvPr>
                <p14:cNvContentPartPr/>
                <p14:nvPr/>
              </p14:nvContentPartPr>
              <p14:xfrm>
                <a:off x="926575" y="5529142"/>
                <a:ext cx="152280" cy="111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E8E695-61C7-045A-3020-0B429ED537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2255" y="5524822"/>
                  <a:ext cx="160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7F132A-8717-4238-07B7-91A0A12782CF}"/>
                    </a:ext>
                  </a:extLst>
                </p14:cNvPr>
                <p14:cNvContentPartPr/>
                <p14:nvPr/>
              </p14:nvContentPartPr>
              <p14:xfrm>
                <a:off x="1098655" y="5579542"/>
                <a:ext cx="114120" cy="164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7F132A-8717-4238-07B7-91A0A12782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4335" y="5575222"/>
                  <a:ext cx="122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BF8F72E-5B74-7BF3-DF24-FFCE49F319C7}"/>
                    </a:ext>
                  </a:extLst>
                </p14:cNvPr>
                <p14:cNvContentPartPr/>
                <p14:nvPr/>
              </p14:nvContentPartPr>
              <p14:xfrm>
                <a:off x="727855" y="6084622"/>
                <a:ext cx="126360" cy="155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BF8F72E-5B74-7BF3-DF24-FFCE49F319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3535" y="6080302"/>
                  <a:ext cx="13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5BFE6FF-7B12-E700-776D-6582920A61B1}"/>
                    </a:ext>
                  </a:extLst>
                </p14:cNvPr>
                <p14:cNvContentPartPr/>
                <p14:nvPr/>
              </p14:nvContentPartPr>
              <p14:xfrm>
                <a:off x="819655" y="6084622"/>
                <a:ext cx="62280" cy="348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5BFE6FF-7B12-E700-776D-6582920A61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5335" y="6080302"/>
                  <a:ext cx="709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18E180-1AAF-D1F3-6001-C6B89142C3FC}"/>
                    </a:ext>
                  </a:extLst>
                </p14:cNvPr>
                <p14:cNvContentPartPr/>
                <p14:nvPr/>
              </p14:nvContentPartPr>
              <p14:xfrm>
                <a:off x="944935" y="6210262"/>
                <a:ext cx="30240" cy="175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18E180-1AAF-D1F3-6001-C6B89142C3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0615" y="6205942"/>
                  <a:ext cx="3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BE028D4-9BC9-192D-E0E6-8568703FDE2B}"/>
                    </a:ext>
                  </a:extLst>
                </p14:cNvPr>
                <p14:cNvContentPartPr/>
                <p14:nvPr/>
              </p14:nvContentPartPr>
              <p14:xfrm>
                <a:off x="904615" y="6273982"/>
                <a:ext cx="135720" cy="11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BE028D4-9BC9-192D-E0E6-8568703FDE2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0295" y="6269662"/>
                  <a:ext cx="144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0470BE-F362-243C-B242-6DB0F107AADB}"/>
                    </a:ext>
                  </a:extLst>
                </p14:cNvPr>
                <p14:cNvContentPartPr/>
                <p14:nvPr/>
              </p14:nvContentPartPr>
              <p14:xfrm>
                <a:off x="1050055" y="6199822"/>
                <a:ext cx="60480" cy="163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0470BE-F362-243C-B242-6DB0F107AA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5735" y="6195502"/>
                  <a:ext cx="69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FCF1FC-630B-ED04-9642-E2AC15FB2973}"/>
                    </a:ext>
                  </a:extLst>
                </p14:cNvPr>
                <p14:cNvContentPartPr/>
                <p14:nvPr/>
              </p14:nvContentPartPr>
              <p14:xfrm>
                <a:off x="1161295" y="6264262"/>
                <a:ext cx="80640" cy="108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FCF1FC-630B-ED04-9642-E2AC15FB29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6975" y="6259942"/>
                  <a:ext cx="89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613140-60DE-E418-A7C3-4BBCD13EE388}"/>
                    </a:ext>
                  </a:extLst>
                </p14:cNvPr>
                <p14:cNvContentPartPr/>
                <p14:nvPr/>
              </p14:nvContentPartPr>
              <p14:xfrm>
                <a:off x="1277935" y="6290542"/>
                <a:ext cx="41040" cy="52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613140-60DE-E418-A7C3-4BBCD13EE3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73615" y="6286222"/>
                  <a:ext cx="49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9664166-A10C-DFDE-A55E-E00C2E5635DF}"/>
                    </a:ext>
                  </a:extLst>
                </p14:cNvPr>
                <p14:cNvContentPartPr/>
                <p14:nvPr/>
              </p14:nvContentPartPr>
              <p14:xfrm>
                <a:off x="1499335" y="6240142"/>
                <a:ext cx="153720" cy="28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9664166-A10C-DFDE-A55E-E00C2E5635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5015" y="6235822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C5AE3C5-41D2-3C8B-23BB-1317BB1842E5}"/>
                    </a:ext>
                  </a:extLst>
                </p14:cNvPr>
                <p14:cNvContentPartPr/>
                <p14:nvPr/>
              </p14:nvContentPartPr>
              <p14:xfrm>
                <a:off x="1541095" y="6284422"/>
                <a:ext cx="136080" cy="18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C5AE3C5-41D2-3C8B-23BB-1317BB1842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536775" y="6280102"/>
                  <a:ext cx="144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13C7619-88DF-0E8D-628D-E66D2DEFFEC2}"/>
                    </a:ext>
                  </a:extLst>
                </p14:cNvPr>
                <p14:cNvContentPartPr/>
                <p14:nvPr/>
              </p14:nvContentPartPr>
              <p14:xfrm>
                <a:off x="1794535" y="6109462"/>
                <a:ext cx="136440" cy="156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13C7619-88DF-0E8D-628D-E66D2DEFFEC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90215" y="6105142"/>
                  <a:ext cx="14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3B768F-CBF2-A3C6-E831-935D4788D6B6}"/>
                    </a:ext>
                  </a:extLst>
                </p14:cNvPr>
                <p14:cNvContentPartPr/>
                <p14:nvPr/>
              </p14:nvContentPartPr>
              <p14:xfrm>
                <a:off x="1903615" y="6176782"/>
                <a:ext cx="30960" cy="171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3B768F-CBF2-A3C6-E831-935D4788D6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99295" y="6172462"/>
                  <a:ext cx="39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DA6EE64-488D-7193-34D5-730A3ECB9E84}"/>
                    </a:ext>
                  </a:extLst>
                </p14:cNvPr>
                <p14:cNvContentPartPr/>
                <p14:nvPr/>
              </p14:nvContentPartPr>
              <p14:xfrm>
                <a:off x="1988215" y="6122422"/>
                <a:ext cx="175680" cy="308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DA6EE64-488D-7193-34D5-730A3ECB9E8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83895" y="6118102"/>
                  <a:ext cx="184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12FB818-6001-0E57-621C-400CA06EA3CC}"/>
                    </a:ext>
                  </a:extLst>
                </p14:cNvPr>
                <p14:cNvContentPartPr/>
                <p14:nvPr/>
              </p14:nvContentPartPr>
              <p14:xfrm>
                <a:off x="2190175" y="6101182"/>
                <a:ext cx="101520" cy="226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12FB818-6001-0E57-621C-400CA06EA3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85855" y="6096862"/>
                  <a:ext cx="110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5362DCB-D8AA-D32D-1AA9-CBFD2BE99772}"/>
                    </a:ext>
                  </a:extLst>
                </p14:cNvPr>
                <p14:cNvContentPartPr/>
                <p14:nvPr/>
              </p14:nvContentPartPr>
              <p14:xfrm>
                <a:off x="2404735" y="6073462"/>
                <a:ext cx="162360" cy="269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5362DCB-D8AA-D32D-1AA9-CBFD2BE997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00415" y="6069142"/>
                  <a:ext cx="171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34F7BC8-A282-8CB4-1B47-60BFF6D993CD}"/>
                    </a:ext>
                  </a:extLst>
                </p14:cNvPr>
                <p14:cNvContentPartPr/>
                <p14:nvPr/>
              </p14:nvContentPartPr>
              <p14:xfrm>
                <a:off x="3026095" y="6154102"/>
                <a:ext cx="207720" cy="16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34F7BC8-A282-8CB4-1B47-60BFF6D993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21775" y="6149782"/>
                  <a:ext cx="216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4648B22-93BA-4141-98E1-CACEA8871761}"/>
                    </a:ext>
                  </a:extLst>
                </p14:cNvPr>
                <p14:cNvContentPartPr/>
                <p14:nvPr/>
              </p14:nvContentPartPr>
              <p14:xfrm>
                <a:off x="3087295" y="6179662"/>
                <a:ext cx="137520" cy="33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4648B22-93BA-4141-98E1-CACEA88717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82975" y="6175342"/>
                  <a:ext cx="146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D556C3D-D8F5-AB51-2778-F70057A9840C}"/>
                    </a:ext>
                  </a:extLst>
                </p14:cNvPr>
                <p14:cNvContentPartPr/>
                <p14:nvPr/>
              </p14:nvContentPartPr>
              <p14:xfrm>
                <a:off x="3287095" y="6040342"/>
                <a:ext cx="50400" cy="229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D556C3D-D8F5-AB51-2778-F70057A984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82775" y="6036022"/>
                  <a:ext cx="5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712A3D7-9F4D-8AE6-14DE-531402DFDFBB}"/>
                    </a:ext>
                  </a:extLst>
                </p14:cNvPr>
                <p14:cNvContentPartPr/>
                <p14:nvPr/>
              </p14:nvContentPartPr>
              <p14:xfrm>
                <a:off x="3612535" y="5868982"/>
                <a:ext cx="118800" cy="193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712A3D7-9F4D-8AE6-14DE-531402DFDFB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08215" y="5864662"/>
                  <a:ext cx="127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9B465A3-93B4-357B-76EC-9F497C0E1D14}"/>
                    </a:ext>
                  </a:extLst>
                </p14:cNvPr>
                <p14:cNvContentPartPr/>
                <p14:nvPr/>
              </p14:nvContentPartPr>
              <p14:xfrm>
                <a:off x="3642055" y="5828302"/>
                <a:ext cx="118440" cy="37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9B465A3-93B4-357B-76EC-9F497C0E1D1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37735" y="5823982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36F1F6B-5FA1-800C-3BDB-EEEBF47C27E2}"/>
                    </a:ext>
                  </a:extLst>
                </p14:cNvPr>
                <p14:cNvContentPartPr/>
                <p14:nvPr/>
              </p14:nvContentPartPr>
              <p14:xfrm>
                <a:off x="3799735" y="5799862"/>
                <a:ext cx="190440" cy="215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36F1F6B-5FA1-800C-3BDB-EEEBF47C27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95415" y="5795542"/>
                  <a:ext cx="199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E7B741F-4D7C-8CD3-32DA-E42271D101B6}"/>
                    </a:ext>
                  </a:extLst>
                </p14:cNvPr>
                <p14:cNvContentPartPr/>
                <p14:nvPr/>
              </p14:nvContentPartPr>
              <p14:xfrm>
                <a:off x="3982615" y="5660542"/>
                <a:ext cx="103680" cy="245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E7B741F-4D7C-8CD3-32DA-E42271D101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78295" y="5656222"/>
                  <a:ext cx="112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FD6305-ED50-B4AA-D829-FFD0E08673BF}"/>
                    </a:ext>
                  </a:extLst>
                </p14:cNvPr>
                <p14:cNvContentPartPr/>
                <p14:nvPr/>
              </p14:nvContentPartPr>
              <p14:xfrm>
                <a:off x="3920695" y="5635342"/>
                <a:ext cx="115560" cy="266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FD6305-ED50-B4AA-D829-FFD0E08673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16375" y="5631022"/>
                  <a:ext cx="12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C702F84-B906-33B2-9737-4363FC94AD0B}"/>
                    </a:ext>
                  </a:extLst>
                </p14:cNvPr>
                <p14:cNvContentPartPr/>
                <p14:nvPr/>
              </p14:nvContentPartPr>
              <p14:xfrm>
                <a:off x="4250815" y="5680342"/>
                <a:ext cx="208440" cy="173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C702F84-B906-33B2-9737-4363FC94AD0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46495" y="5676022"/>
                  <a:ext cx="21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9C3437B-0836-40CF-D08E-D8C159EB7240}"/>
                    </a:ext>
                  </a:extLst>
                </p14:cNvPr>
                <p14:cNvContentPartPr/>
                <p14:nvPr/>
              </p14:nvContentPartPr>
              <p14:xfrm>
                <a:off x="4564735" y="5525902"/>
                <a:ext cx="105120" cy="228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9C3437B-0836-40CF-D08E-D8C159EB72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60415" y="5521582"/>
                  <a:ext cx="11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9D80EC0-392F-0A3C-B48C-37F1FE0E0313}"/>
                    </a:ext>
                  </a:extLst>
                </p14:cNvPr>
                <p14:cNvContentPartPr/>
                <p14:nvPr/>
              </p14:nvContentPartPr>
              <p14:xfrm>
                <a:off x="4680655" y="5603302"/>
                <a:ext cx="23040" cy="181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9D80EC0-392F-0A3C-B48C-37F1FE0E03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76335" y="5598982"/>
                  <a:ext cx="31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963F72E-E87F-EF29-4423-2B5EFBA928FE}"/>
                    </a:ext>
                  </a:extLst>
                </p14:cNvPr>
                <p14:cNvContentPartPr/>
                <p14:nvPr/>
              </p14:nvContentPartPr>
              <p14:xfrm>
                <a:off x="2416255" y="6008302"/>
                <a:ext cx="173880" cy="329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963F72E-E87F-EF29-4423-2B5EFBA928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11935" y="6003982"/>
                  <a:ext cx="182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1F209F4-F651-AB6C-650B-61477B571E85}"/>
                    </a:ext>
                  </a:extLst>
                </p14:cNvPr>
                <p14:cNvContentPartPr/>
                <p14:nvPr/>
              </p14:nvContentPartPr>
              <p14:xfrm>
                <a:off x="4790095" y="5517622"/>
                <a:ext cx="127800" cy="2397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1F209F4-F651-AB6C-650B-61477B571E8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85775" y="5513302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F0C1AD4-7A41-6730-4D02-97A3140D530B}"/>
                    </a:ext>
                  </a:extLst>
                </p14:cNvPr>
                <p14:cNvContentPartPr/>
                <p14:nvPr/>
              </p14:nvContentPartPr>
              <p14:xfrm>
                <a:off x="4985215" y="5667022"/>
                <a:ext cx="33840" cy="114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F0C1AD4-7A41-6730-4D02-97A3140D53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80895" y="5662702"/>
                  <a:ext cx="42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AFED306-DB32-D03D-A087-02DE9A71A79B}"/>
                    </a:ext>
                  </a:extLst>
                </p14:cNvPr>
                <p14:cNvContentPartPr/>
                <p14:nvPr/>
              </p14:nvContentPartPr>
              <p14:xfrm>
                <a:off x="5068735" y="5460022"/>
                <a:ext cx="109080" cy="221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AFED306-DB32-D03D-A087-02DE9A71A79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64415" y="5455702"/>
                  <a:ext cx="11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4450690-695A-2277-846A-4E7FD3AFE4F0}"/>
                    </a:ext>
                  </a:extLst>
                </p14:cNvPr>
                <p14:cNvContentPartPr/>
                <p14:nvPr/>
              </p14:nvContentPartPr>
              <p14:xfrm>
                <a:off x="5227495" y="5412862"/>
                <a:ext cx="122760" cy="204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4450690-695A-2277-846A-4E7FD3AFE4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23175" y="5408542"/>
                  <a:ext cx="131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26763F8-1B19-078C-E919-10F14169C4CE}"/>
                    </a:ext>
                  </a:extLst>
                </p14:cNvPr>
                <p14:cNvContentPartPr/>
                <p14:nvPr/>
              </p14:nvContentPartPr>
              <p14:xfrm>
                <a:off x="3841135" y="6345982"/>
                <a:ext cx="210960" cy="51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26763F8-1B19-078C-E919-10F14169C4C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36815" y="6341662"/>
                  <a:ext cx="21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272F4ED-591B-70ED-EEC2-9B4252934F81}"/>
                    </a:ext>
                  </a:extLst>
                </p14:cNvPr>
                <p14:cNvContentPartPr/>
                <p14:nvPr/>
              </p14:nvContentPartPr>
              <p14:xfrm>
                <a:off x="3880375" y="6415462"/>
                <a:ext cx="206640" cy="34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272F4ED-591B-70ED-EEC2-9B4252934F8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76055" y="6411142"/>
                  <a:ext cx="215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E04726B-BFF7-4C85-6ED6-AF98FF256557}"/>
                    </a:ext>
                  </a:extLst>
                </p14:cNvPr>
                <p14:cNvContentPartPr/>
                <p14:nvPr/>
              </p14:nvContentPartPr>
              <p14:xfrm>
                <a:off x="4097815" y="6243742"/>
                <a:ext cx="125280" cy="226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E04726B-BFF7-4C85-6ED6-AF98FF2565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93495" y="6239422"/>
                  <a:ext cx="133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044D982-374C-0283-32BF-1034EBBC5D03}"/>
                    </a:ext>
                  </a:extLst>
                </p14:cNvPr>
                <p14:cNvContentPartPr/>
                <p14:nvPr/>
              </p14:nvContentPartPr>
              <p14:xfrm>
                <a:off x="4476535" y="6140422"/>
                <a:ext cx="55440" cy="200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044D982-374C-0283-32BF-1034EBBC5D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72215" y="6136102"/>
                  <a:ext cx="64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B29C3B5-EC78-4742-2533-55FF7083F4C9}"/>
                    </a:ext>
                  </a:extLst>
                </p14:cNvPr>
                <p14:cNvContentPartPr/>
                <p14:nvPr/>
              </p14:nvContentPartPr>
              <p14:xfrm>
                <a:off x="4511455" y="6120262"/>
                <a:ext cx="118080" cy="213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B29C3B5-EC78-4742-2533-55FF7083F4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07135" y="6115942"/>
                  <a:ext cx="126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B563EED-1C67-7558-88FE-053A82EED0A0}"/>
                    </a:ext>
                  </a:extLst>
                </p14:cNvPr>
                <p14:cNvContentPartPr/>
                <p14:nvPr/>
              </p14:nvContentPartPr>
              <p14:xfrm>
                <a:off x="4706215" y="6243382"/>
                <a:ext cx="48240" cy="87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B563EED-1C67-7558-88FE-053A82EED0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01895" y="6239062"/>
                  <a:ext cx="56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B8B21E3-9260-4683-02F6-93B9E4818073}"/>
                    </a:ext>
                  </a:extLst>
                </p14:cNvPr>
                <p14:cNvContentPartPr/>
                <p14:nvPr/>
              </p14:nvContentPartPr>
              <p14:xfrm>
                <a:off x="4897015" y="5980222"/>
                <a:ext cx="429120" cy="283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B8B21E3-9260-4683-02F6-93B9E48180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92695" y="5975902"/>
                  <a:ext cx="437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72C6DF3-3728-6C28-AAB1-1119AAA81A04}"/>
                    </a:ext>
                  </a:extLst>
                </p14:cNvPr>
                <p14:cNvContentPartPr/>
                <p14:nvPr/>
              </p14:nvContentPartPr>
              <p14:xfrm>
                <a:off x="5193295" y="5894542"/>
                <a:ext cx="81360" cy="9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72C6DF3-3728-6C28-AAB1-1119AAA81A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88975" y="5890222"/>
                  <a:ext cx="90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F9E2DCC-13F5-0C9A-308A-FA79E7AFF901}"/>
                    </a:ext>
                  </a:extLst>
                </p14:cNvPr>
                <p14:cNvContentPartPr/>
                <p14:nvPr/>
              </p14:nvContentPartPr>
              <p14:xfrm>
                <a:off x="5375095" y="5834422"/>
                <a:ext cx="99360" cy="214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F9E2DCC-13F5-0C9A-308A-FA79E7AFF9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70775" y="5830102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7A732EE-02C5-639E-DDE6-398B95C56CA2}"/>
                    </a:ext>
                  </a:extLst>
                </p14:cNvPr>
                <p14:cNvContentPartPr/>
                <p14:nvPr/>
              </p14:nvContentPartPr>
              <p14:xfrm>
                <a:off x="5664535" y="5858182"/>
                <a:ext cx="137160" cy="140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7A732EE-02C5-639E-DDE6-398B95C56C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60215" y="5853862"/>
                  <a:ext cx="145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EABAFC2-7AF0-6553-7F8D-B0EF1A2B61C5}"/>
                    </a:ext>
                  </a:extLst>
                </p14:cNvPr>
                <p14:cNvContentPartPr/>
                <p14:nvPr/>
              </p14:nvContentPartPr>
              <p14:xfrm>
                <a:off x="5834815" y="5712742"/>
                <a:ext cx="115200" cy="207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EABAFC2-7AF0-6553-7F8D-B0EF1A2B61C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30495" y="5708422"/>
                  <a:ext cx="123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725E8-5DA5-1FA8-8783-F0DC10DA2419}"/>
                    </a:ext>
                  </a:extLst>
                </p14:cNvPr>
                <p14:cNvContentPartPr/>
                <p14:nvPr/>
              </p14:nvContentPartPr>
              <p14:xfrm>
                <a:off x="6014815" y="5686462"/>
                <a:ext cx="219240" cy="373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725E8-5DA5-1FA8-8783-F0DC10DA241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10495" y="5682142"/>
                  <a:ext cx="2278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0A15FDE-31A3-D2E1-BE1B-30C07FB25DBD}"/>
                    </a:ext>
                  </a:extLst>
                </p14:cNvPr>
                <p14:cNvContentPartPr/>
                <p14:nvPr/>
              </p14:nvContentPartPr>
              <p14:xfrm>
                <a:off x="6275815" y="5519422"/>
                <a:ext cx="57600" cy="281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0A15FDE-31A3-D2E1-BE1B-30C07FB25D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71495" y="5515102"/>
                  <a:ext cx="66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7185EE4-C8E3-C1D9-DF27-9AE541AEBAC4}"/>
                    </a:ext>
                  </a:extLst>
                </p14:cNvPr>
                <p14:cNvContentPartPr/>
                <p14:nvPr/>
              </p14:nvContentPartPr>
              <p14:xfrm>
                <a:off x="6335575" y="5592502"/>
                <a:ext cx="138960" cy="175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7185EE4-C8E3-C1D9-DF27-9AE541AEBA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31255" y="5588182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7F958B2-3CD7-DEA3-5039-C48F84AE97A4}"/>
                    </a:ext>
                  </a:extLst>
                </p14:cNvPr>
                <p14:cNvContentPartPr/>
                <p14:nvPr/>
              </p14:nvContentPartPr>
              <p14:xfrm>
                <a:off x="6454375" y="5426902"/>
                <a:ext cx="310320" cy="2584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7F958B2-3CD7-DEA3-5039-C48F84AE97A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50055" y="5422582"/>
                  <a:ext cx="318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ABF7522-8801-9E98-A18F-0CB730364BB3}"/>
                    </a:ext>
                  </a:extLst>
                </p14:cNvPr>
                <p14:cNvContentPartPr/>
                <p14:nvPr/>
              </p14:nvContentPartPr>
              <p14:xfrm>
                <a:off x="6750655" y="5336542"/>
                <a:ext cx="190440" cy="260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ABF7522-8801-9E98-A18F-0CB730364BB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46335" y="5332222"/>
                  <a:ext cx="199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2C3717E-F85F-E98B-E99D-8FC987AF3851}"/>
                    </a:ext>
                  </a:extLst>
                </p14:cNvPr>
                <p14:cNvContentPartPr/>
                <p14:nvPr/>
              </p14:nvContentPartPr>
              <p14:xfrm>
                <a:off x="4421815" y="5510062"/>
                <a:ext cx="2952360" cy="1082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2C3717E-F85F-E98B-E99D-8FC987AF38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17495" y="5505742"/>
                  <a:ext cx="2961000" cy="10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F7343EE7-0CFE-52C5-9F02-68584DE0A407}"/>
              </a:ext>
            </a:extLst>
          </p:cNvPr>
          <p:cNvGrpSpPr/>
          <p:nvPr/>
        </p:nvGrpSpPr>
        <p:grpSpPr>
          <a:xfrm>
            <a:off x="8798695" y="131302"/>
            <a:ext cx="3224520" cy="3806640"/>
            <a:chOff x="8798695" y="131302"/>
            <a:chExt cx="3224520" cy="38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B93563E-681A-DC88-89E3-3BD3368A29AF}"/>
                    </a:ext>
                  </a:extLst>
                </p14:cNvPr>
                <p14:cNvContentPartPr/>
                <p14:nvPr/>
              </p14:nvContentPartPr>
              <p14:xfrm>
                <a:off x="9541735" y="936622"/>
                <a:ext cx="65880" cy="1863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B93563E-681A-DC88-89E3-3BD3368A29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37415" y="932302"/>
                  <a:ext cx="74520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D5C914-303D-E15F-A48E-3E6F3C621F32}"/>
                    </a:ext>
                  </a:extLst>
                </p14:cNvPr>
                <p14:cNvContentPartPr/>
                <p14:nvPr/>
              </p14:nvContentPartPr>
              <p14:xfrm>
                <a:off x="9183175" y="2638702"/>
                <a:ext cx="2615760" cy="7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D5C914-303D-E15F-A48E-3E6F3C621F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78855" y="2634382"/>
                  <a:ext cx="2624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B832CEF-BA33-6111-329C-0C074DD56E4B}"/>
                    </a:ext>
                  </a:extLst>
                </p14:cNvPr>
                <p14:cNvContentPartPr/>
                <p14:nvPr/>
              </p14:nvContentPartPr>
              <p14:xfrm>
                <a:off x="11700655" y="2578942"/>
                <a:ext cx="166320" cy="264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B832CEF-BA33-6111-329C-0C074DD56E4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96335" y="2574622"/>
                  <a:ext cx="174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C4ADE2-16CD-4F32-7DEF-B5C71A9EA741}"/>
                    </a:ext>
                  </a:extLst>
                </p14:cNvPr>
                <p14:cNvContentPartPr/>
                <p14:nvPr/>
              </p14:nvContentPartPr>
              <p14:xfrm>
                <a:off x="9483055" y="770302"/>
                <a:ext cx="257400" cy="203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C4ADE2-16CD-4F32-7DEF-B5C71A9EA7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78735" y="765982"/>
                  <a:ext cx="266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76D0E4C-A12A-77B6-3B62-FDB1EC4A0DDC}"/>
                    </a:ext>
                  </a:extLst>
                </p14:cNvPr>
                <p14:cNvContentPartPr/>
                <p14:nvPr/>
              </p14:nvContentPartPr>
              <p14:xfrm>
                <a:off x="8964295" y="729262"/>
                <a:ext cx="222480" cy="176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76D0E4C-A12A-77B6-3B62-FDB1EC4A0D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59975" y="724942"/>
                  <a:ext cx="231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A0722E-5EF6-6BC4-9B3E-0EB41FF6C134}"/>
                    </a:ext>
                  </a:extLst>
                </p14:cNvPr>
                <p14:cNvContentPartPr/>
                <p14:nvPr/>
              </p14:nvContentPartPr>
              <p14:xfrm>
                <a:off x="8982295" y="705502"/>
                <a:ext cx="235800" cy="290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A0722E-5EF6-6BC4-9B3E-0EB41FF6C1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77975" y="701182"/>
                  <a:ext cx="244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B5594BF-F9CD-FFD3-E4D4-6CD7ED13CA49}"/>
                    </a:ext>
                  </a:extLst>
                </p14:cNvPr>
                <p14:cNvContentPartPr/>
                <p14:nvPr/>
              </p14:nvContentPartPr>
              <p14:xfrm>
                <a:off x="9251215" y="543502"/>
                <a:ext cx="201600" cy="201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B5594BF-F9CD-FFD3-E4D4-6CD7ED13CA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46895" y="539182"/>
                  <a:ext cx="210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4E39E0-BFAA-FC2E-A1F1-35C80CC7D7B5}"/>
                    </a:ext>
                  </a:extLst>
                </p14:cNvPr>
                <p14:cNvContentPartPr/>
                <p14:nvPr/>
              </p14:nvContentPartPr>
              <p14:xfrm>
                <a:off x="11685175" y="2996902"/>
                <a:ext cx="104760" cy="113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4E39E0-BFAA-FC2E-A1F1-35C80CC7D7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80855" y="2992582"/>
                  <a:ext cx="11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D3A4EAF-33A3-27C2-9421-462892FD20EC}"/>
                    </a:ext>
                  </a:extLst>
                </p14:cNvPr>
                <p14:cNvContentPartPr/>
                <p14:nvPr/>
              </p14:nvContentPartPr>
              <p14:xfrm>
                <a:off x="11682655" y="3005902"/>
                <a:ext cx="102600" cy="49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D3A4EAF-33A3-27C2-9421-462892FD20E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78335" y="3001582"/>
                  <a:ext cx="111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5C7E403-A9C9-F36F-304B-25EEF084B8D2}"/>
                    </a:ext>
                  </a:extLst>
                </p14:cNvPr>
                <p14:cNvContentPartPr/>
                <p14:nvPr/>
              </p14:nvContentPartPr>
              <p14:xfrm>
                <a:off x="9595375" y="1149022"/>
                <a:ext cx="2264040" cy="1530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5C7E403-A9C9-F36F-304B-25EEF084B8D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91055" y="1144702"/>
                  <a:ext cx="2272680" cy="15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7720F31-124E-7BFC-D9F9-A3121BA3249A}"/>
                    </a:ext>
                  </a:extLst>
                </p14:cNvPr>
                <p14:cNvContentPartPr/>
                <p14:nvPr/>
              </p14:nvContentPartPr>
              <p14:xfrm>
                <a:off x="11087215" y="1637182"/>
                <a:ext cx="142200" cy="1266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7720F31-124E-7BFC-D9F9-A3121BA324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82895" y="1632862"/>
                  <a:ext cx="150840" cy="12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AD70348-9A33-7A75-E4AA-C7A043911545}"/>
                    </a:ext>
                  </a:extLst>
                </p14:cNvPr>
                <p14:cNvContentPartPr/>
                <p14:nvPr/>
              </p14:nvContentPartPr>
              <p14:xfrm>
                <a:off x="11010895" y="1293742"/>
                <a:ext cx="101880" cy="1029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AD70348-9A33-7A75-E4AA-C7A0439115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06575" y="1289422"/>
                  <a:ext cx="11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DE00ED9-244C-F6D8-AABA-4C3E43C35055}"/>
                    </a:ext>
                  </a:extLst>
                </p14:cNvPr>
                <p14:cNvContentPartPr/>
                <p14:nvPr/>
              </p14:nvContentPartPr>
              <p14:xfrm>
                <a:off x="11064535" y="1268182"/>
                <a:ext cx="84600" cy="228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DE00ED9-244C-F6D8-AABA-4C3E43C350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60215" y="1263862"/>
                  <a:ext cx="93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84F1E6F-FA13-6976-AB2B-231342ED33B0}"/>
                    </a:ext>
                  </a:extLst>
                </p14:cNvPr>
                <p14:cNvContentPartPr/>
                <p14:nvPr/>
              </p14:nvContentPartPr>
              <p14:xfrm>
                <a:off x="11155615" y="1359262"/>
                <a:ext cx="135720" cy="66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84F1E6F-FA13-6976-AB2B-231342ED33B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51295" y="1354942"/>
                  <a:ext cx="144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73B0608-ED22-098E-983D-8CA1D49E6410}"/>
                    </a:ext>
                  </a:extLst>
                </p14:cNvPr>
                <p14:cNvContentPartPr/>
                <p14:nvPr/>
              </p14:nvContentPartPr>
              <p14:xfrm>
                <a:off x="11281255" y="1375102"/>
                <a:ext cx="67680" cy="137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73B0608-ED22-098E-983D-8CA1D49E641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76935" y="1370782"/>
                  <a:ext cx="76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654F048-29C6-6F7C-3CFE-B7A766653CA0}"/>
                    </a:ext>
                  </a:extLst>
                </p14:cNvPr>
                <p14:cNvContentPartPr/>
                <p14:nvPr/>
              </p14:nvContentPartPr>
              <p14:xfrm>
                <a:off x="10835935" y="2886022"/>
                <a:ext cx="101880" cy="165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654F048-29C6-6F7C-3CFE-B7A766653CA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31615" y="2881702"/>
                  <a:ext cx="110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4DB6ABB-C727-2532-8E71-AA96FA57CF81}"/>
                    </a:ext>
                  </a:extLst>
                </p14:cNvPr>
                <p14:cNvContentPartPr/>
                <p14:nvPr/>
              </p14:nvContentPartPr>
              <p14:xfrm>
                <a:off x="10856455" y="2882062"/>
                <a:ext cx="129960" cy="13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4DB6ABB-C727-2532-8E71-AA96FA57CF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52135" y="2877742"/>
                  <a:ext cx="138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3C2D9F1-F351-7448-0698-6E28D6BD19E5}"/>
                    </a:ext>
                  </a:extLst>
                </p14:cNvPr>
                <p14:cNvContentPartPr/>
                <p14:nvPr/>
              </p14:nvContentPartPr>
              <p14:xfrm>
                <a:off x="10982095" y="2923462"/>
                <a:ext cx="155160" cy="170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3C2D9F1-F351-7448-0698-6E28D6BD19E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77775" y="2919142"/>
                  <a:ext cx="163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49BDB1-1B79-A2E8-0DD1-68CBAFE5661E}"/>
                    </a:ext>
                  </a:extLst>
                </p14:cNvPr>
                <p14:cNvContentPartPr/>
                <p14:nvPr/>
              </p14:nvContentPartPr>
              <p14:xfrm>
                <a:off x="11225815" y="2900422"/>
                <a:ext cx="102600" cy="140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49BDB1-1B79-A2E8-0DD1-68CBAFE5661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21495" y="2896102"/>
                  <a:ext cx="111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937A122-D411-8006-D2E3-027B6F8B6F04}"/>
                    </a:ext>
                  </a:extLst>
                </p14:cNvPr>
                <p14:cNvContentPartPr/>
                <p14:nvPr/>
              </p14:nvContentPartPr>
              <p14:xfrm>
                <a:off x="11250295" y="2829502"/>
                <a:ext cx="103680" cy="7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937A122-D411-8006-D2E3-027B6F8B6F0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45975" y="2825182"/>
                  <a:ext cx="112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2B4DB11-B609-E63B-E68B-D51CDCAACF60}"/>
                    </a:ext>
                  </a:extLst>
                </p14:cNvPr>
                <p14:cNvContentPartPr/>
                <p14:nvPr/>
              </p14:nvContentPartPr>
              <p14:xfrm>
                <a:off x="11231215" y="2788462"/>
                <a:ext cx="136440" cy="8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2B4DB11-B609-E63B-E68B-D51CDCAACF6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226895" y="2784142"/>
                  <a:ext cx="145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8FC5140-2276-ED9E-5114-4B76CD347F3B}"/>
                    </a:ext>
                  </a:extLst>
                </p14:cNvPr>
                <p14:cNvContentPartPr/>
                <p14:nvPr/>
              </p14:nvContentPartPr>
              <p14:xfrm>
                <a:off x="10722535" y="1240822"/>
                <a:ext cx="153000" cy="1595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8FC5140-2276-ED9E-5114-4B76CD347F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18215" y="1236502"/>
                  <a:ext cx="161640" cy="16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714EEBF-7CB9-3149-E2AA-54D69462560C}"/>
                    </a:ext>
                  </a:extLst>
                </p14:cNvPr>
                <p14:cNvContentPartPr/>
                <p14:nvPr/>
              </p14:nvContentPartPr>
              <p14:xfrm>
                <a:off x="10293055" y="2902942"/>
                <a:ext cx="252720" cy="20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714EEBF-7CB9-3149-E2AA-54D6946256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88735" y="2898622"/>
                  <a:ext cx="261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66CF593-F3C2-16AB-A677-661B009B6C1A}"/>
                    </a:ext>
                  </a:extLst>
                </p14:cNvPr>
                <p14:cNvContentPartPr/>
                <p14:nvPr/>
              </p14:nvContentPartPr>
              <p14:xfrm>
                <a:off x="10488535" y="2832022"/>
                <a:ext cx="118440" cy="199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66CF593-F3C2-16AB-A677-661B009B6C1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484215" y="2827702"/>
                  <a:ext cx="127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98FC83D-AC04-1A99-392E-7C3500C95E5B}"/>
                    </a:ext>
                  </a:extLst>
                </p14:cNvPr>
                <p14:cNvContentPartPr/>
                <p14:nvPr/>
              </p14:nvContentPartPr>
              <p14:xfrm>
                <a:off x="9761695" y="3235222"/>
                <a:ext cx="104400" cy="140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98FC83D-AC04-1A99-392E-7C3500C95E5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57015" y="3230902"/>
                  <a:ext cx="113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D81BF67-CF50-63E6-A4A8-6D021F4CA1F1}"/>
                    </a:ext>
                  </a:extLst>
                </p14:cNvPr>
                <p14:cNvContentPartPr/>
                <p14:nvPr/>
              </p14:nvContentPartPr>
              <p14:xfrm>
                <a:off x="9827215" y="3306502"/>
                <a:ext cx="32400" cy="164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D81BF67-CF50-63E6-A4A8-6D021F4CA1F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22895" y="3302182"/>
                  <a:ext cx="41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280E7C0-F5F4-78DA-9B6F-613F78F39A90}"/>
                    </a:ext>
                  </a:extLst>
                </p14:cNvPr>
                <p14:cNvContentPartPr/>
                <p14:nvPr/>
              </p14:nvContentPartPr>
              <p14:xfrm>
                <a:off x="9880855" y="3244942"/>
                <a:ext cx="182520" cy="281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280E7C0-F5F4-78DA-9B6F-613F78F39A9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76535" y="3240622"/>
                  <a:ext cx="191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1428E6B-29C5-6890-B948-B525FB0F0396}"/>
                    </a:ext>
                  </a:extLst>
                </p14:cNvPr>
                <p14:cNvContentPartPr/>
                <p14:nvPr/>
              </p14:nvContentPartPr>
              <p14:xfrm>
                <a:off x="10105495" y="3269062"/>
                <a:ext cx="105120" cy="148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1428E6B-29C5-6890-B948-B525FB0F03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01175" y="3264742"/>
                  <a:ext cx="11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3A8BBD3-13F8-9446-96AA-28B9DD89CD7B}"/>
                    </a:ext>
                  </a:extLst>
                </p14:cNvPr>
                <p14:cNvContentPartPr/>
                <p14:nvPr/>
              </p14:nvContentPartPr>
              <p14:xfrm>
                <a:off x="10143655" y="3244942"/>
                <a:ext cx="105480" cy="15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3A8BBD3-13F8-9446-96AA-28B9DD89CD7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39335" y="3240622"/>
                  <a:ext cx="11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F6A256D-FB11-7DB0-44F0-9D331663E743}"/>
                    </a:ext>
                  </a:extLst>
                </p14:cNvPr>
                <p14:cNvContentPartPr/>
                <p14:nvPr/>
              </p14:nvContentPartPr>
              <p14:xfrm>
                <a:off x="10309615" y="3212542"/>
                <a:ext cx="93600" cy="193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F6A256D-FB11-7DB0-44F0-9D331663E7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05295" y="3208222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F0B2EAC-58FD-E4C3-75FD-6C9A93BF0E38}"/>
                    </a:ext>
                  </a:extLst>
                </p14:cNvPr>
                <p14:cNvContentPartPr/>
                <p14:nvPr/>
              </p14:nvContentPartPr>
              <p14:xfrm>
                <a:off x="9530575" y="3607462"/>
                <a:ext cx="187200" cy="142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F0B2EAC-58FD-E4C3-75FD-6C9A93BF0E3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26255" y="3603142"/>
                  <a:ext cx="19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C619D20-9B78-3DD5-D29A-8BC51EAA43E1}"/>
                    </a:ext>
                  </a:extLst>
                </p14:cNvPr>
                <p14:cNvContentPartPr/>
                <p14:nvPr/>
              </p14:nvContentPartPr>
              <p14:xfrm>
                <a:off x="9557935" y="3607822"/>
                <a:ext cx="174240" cy="233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C619D20-9B78-3DD5-D29A-8BC51EAA43E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553615" y="3603502"/>
                  <a:ext cx="182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459F94F-921D-9A79-20C7-07F766C42082}"/>
                    </a:ext>
                  </a:extLst>
                </p14:cNvPr>
                <p14:cNvContentPartPr/>
                <p14:nvPr/>
              </p14:nvContentPartPr>
              <p14:xfrm>
                <a:off x="9753415" y="3733822"/>
                <a:ext cx="84960" cy="167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459F94F-921D-9A79-20C7-07F766C4208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49095" y="3729502"/>
                  <a:ext cx="93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58EA491-EDF9-11A1-73E0-ED30F1A5579E}"/>
                    </a:ext>
                  </a:extLst>
                </p14:cNvPr>
                <p14:cNvContentPartPr/>
                <p14:nvPr/>
              </p14:nvContentPartPr>
              <p14:xfrm>
                <a:off x="9885535" y="3732022"/>
                <a:ext cx="47880" cy="154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58EA491-EDF9-11A1-73E0-ED30F1A557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81215" y="3727702"/>
                  <a:ext cx="5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527C63B-DC5C-5C37-930E-368BE0C55744}"/>
                    </a:ext>
                  </a:extLst>
                </p14:cNvPr>
                <p14:cNvContentPartPr/>
                <p14:nvPr/>
              </p14:nvContentPartPr>
              <p14:xfrm>
                <a:off x="9899935" y="3736702"/>
                <a:ext cx="178200" cy="142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527C63B-DC5C-5C37-930E-368BE0C5574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95615" y="3732382"/>
                  <a:ext cx="186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9C3493E-1424-99D5-1980-321FF0A380EC}"/>
                    </a:ext>
                  </a:extLst>
                </p14:cNvPr>
                <p14:cNvContentPartPr/>
                <p14:nvPr/>
              </p14:nvContentPartPr>
              <p14:xfrm>
                <a:off x="9954295" y="3708622"/>
                <a:ext cx="50040" cy="53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9C3493E-1424-99D5-1980-321FF0A380E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49975" y="3704302"/>
                  <a:ext cx="5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73FDB0B-A49A-4179-165D-076E843B7068}"/>
                    </a:ext>
                  </a:extLst>
                </p14:cNvPr>
                <p14:cNvContentPartPr/>
                <p14:nvPr/>
              </p14:nvContentPartPr>
              <p14:xfrm>
                <a:off x="10104055" y="3838582"/>
                <a:ext cx="32400" cy="77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73FDB0B-A49A-4179-165D-076E843B70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99735" y="3834262"/>
                  <a:ext cx="4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9AB506C-B331-B569-17F8-59C4534C1E5D}"/>
                    </a:ext>
                  </a:extLst>
                </p14:cNvPr>
                <p14:cNvContentPartPr/>
                <p14:nvPr/>
              </p14:nvContentPartPr>
              <p14:xfrm>
                <a:off x="10217455" y="3854422"/>
                <a:ext cx="16920" cy="83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9AB506C-B331-B569-17F8-59C4534C1E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13135" y="3850102"/>
                  <a:ext cx="25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6A3E926-9BBC-2FBB-5D8C-557C52ADB253}"/>
                    </a:ext>
                  </a:extLst>
                </p14:cNvPr>
                <p14:cNvContentPartPr/>
                <p14:nvPr/>
              </p14:nvContentPartPr>
              <p14:xfrm>
                <a:off x="10317535" y="3753262"/>
                <a:ext cx="72720" cy="111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6A3E926-9BBC-2FBB-5D8C-557C52ADB25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12855" y="3748942"/>
                  <a:ext cx="81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0E6951C-68EC-C9C9-589E-D4DE2ECC51B6}"/>
                    </a:ext>
                  </a:extLst>
                </p14:cNvPr>
                <p14:cNvContentPartPr/>
                <p14:nvPr/>
              </p14:nvContentPartPr>
              <p14:xfrm>
                <a:off x="10495375" y="3783502"/>
                <a:ext cx="58680" cy="14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0E6951C-68EC-C9C9-589E-D4DE2ECC51B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91055" y="3779182"/>
                  <a:ext cx="67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0802045-9653-9689-FEAE-C911A9639BA6}"/>
                    </a:ext>
                  </a:extLst>
                </p14:cNvPr>
                <p14:cNvContentPartPr/>
                <p14:nvPr/>
              </p14:nvContentPartPr>
              <p14:xfrm>
                <a:off x="10511215" y="3853702"/>
                <a:ext cx="83880" cy="18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0802045-9653-9689-FEAE-C911A9639B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06895" y="3849382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C853872-78EB-1856-C60C-12FFACBA91BD}"/>
                    </a:ext>
                  </a:extLst>
                </p14:cNvPr>
                <p14:cNvContentPartPr/>
                <p14:nvPr/>
              </p14:nvContentPartPr>
              <p14:xfrm>
                <a:off x="10632895" y="3716902"/>
                <a:ext cx="81360" cy="146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C853872-78EB-1856-C60C-12FFACBA91B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28575" y="3712582"/>
                  <a:ext cx="90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FA1B1CF-9CFB-F401-8F4C-446F4D7CFE1A}"/>
                    </a:ext>
                  </a:extLst>
                </p14:cNvPr>
                <p14:cNvContentPartPr/>
                <p14:nvPr/>
              </p14:nvContentPartPr>
              <p14:xfrm>
                <a:off x="10761415" y="3720142"/>
                <a:ext cx="103320" cy="182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FA1B1CF-9CFB-F401-8F4C-446F4D7CFE1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757095" y="3715822"/>
                  <a:ext cx="111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DCA2499-C802-06B6-9517-15267687BB80}"/>
                    </a:ext>
                  </a:extLst>
                </p14:cNvPr>
                <p14:cNvContentPartPr/>
                <p14:nvPr/>
              </p14:nvContentPartPr>
              <p14:xfrm>
                <a:off x="9744775" y="3528622"/>
                <a:ext cx="156600" cy="150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DCA2499-C802-06B6-9517-15267687BB8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40455" y="3524302"/>
                  <a:ext cx="165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1590E06-1DFF-19BF-263B-43FE78FDD07A}"/>
                    </a:ext>
                  </a:extLst>
                </p14:cNvPr>
                <p14:cNvContentPartPr/>
                <p14:nvPr/>
              </p14:nvContentPartPr>
              <p14:xfrm>
                <a:off x="10648735" y="910342"/>
                <a:ext cx="106560" cy="79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1590E06-1DFF-19BF-263B-43FE78FDD07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44415" y="906022"/>
                  <a:ext cx="115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A6F9223-F2C7-855C-8341-59F9CBAD2703}"/>
                    </a:ext>
                  </a:extLst>
                </p14:cNvPr>
                <p14:cNvContentPartPr/>
                <p14:nvPr/>
              </p14:nvContentPartPr>
              <p14:xfrm>
                <a:off x="10659535" y="884062"/>
                <a:ext cx="140040" cy="290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A6F9223-F2C7-855C-8341-59F9CBAD270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55215" y="879742"/>
                  <a:ext cx="148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30B07A4-2715-ECDD-2A78-D86121409F4C}"/>
                    </a:ext>
                  </a:extLst>
                </p14:cNvPr>
                <p14:cNvContentPartPr/>
                <p14:nvPr/>
              </p14:nvContentPartPr>
              <p14:xfrm>
                <a:off x="10787335" y="937342"/>
                <a:ext cx="146160" cy="178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30B07A4-2715-ECDD-2A78-D86121409F4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83015" y="933022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F6E5508-30A0-C0B4-0CD9-94FC10E2DFD7}"/>
                    </a:ext>
                  </a:extLst>
                </p14:cNvPr>
                <p14:cNvContentPartPr/>
                <p14:nvPr/>
              </p14:nvContentPartPr>
              <p14:xfrm>
                <a:off x="10963015" y="982702"/>
                <a:ext cx="80280" cy="88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F6E5508-30A0-C0B4-0CD9-94FC10E2DFD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58695" y="978382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8A7DA7D-F98A-62C0-4160-E589523422F1}"/>
                    </a:ext>
                  </a:extLst>
                </p14:cNvPr>
                <p14:cNvContentPartPr/>
                <p14:nvPr/>
              </p14:nvContentPartPr>
              <p14:xfrm>
                <a:off x="11079295" y="1006822"/>
                <a:ext cx="84240" cy="81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8A7DA7D-F98A-62C0-4160-E589523422F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74975" y="1002502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889FAAD-2362-752C-E34C-D5309F2961DA}"/>
                    </a:ext>
                  </a:extLst>
                </p14:cNvPr>
                <p14:cNvContentPartPr/>
                <p14:nvPr/>
              </p14:nvContentPartPr>
              <p14:xfrm>
                <a:off x="10815055" y="2068822"/>
                <a:ext cx="316800" cy="204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889FAAD-2362-752C-E34C-D5309F2961D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10735" y="2064502"/>
                  <a:ext cx="325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F92A067-4400-3172-603E-E7BF38E11363}"/>
                    </a:ext>
                  </a:extLst>
                </p14:cNvPr>
                <p14:cNvContentPartPr/>
                <p14:nvPr/>
              </p14:nvContentPartPr>
              <p14:xfrm>
                <a:off x="10819375" y="2196982"/>
                <a:ext cx="410400" cy="28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F92A067-4400-3172-603E-E7BF38E1136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815055" y="2192662"/>
                  <a:ext cx="419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F1EB131-5732-C850-9B5D-C28A6C3004CC}"/>
                    </a:ext>
                  </a:extLst>
                </p14:cNvPr>
                <p14:cNvContentPartPr/>
                <p14:nvPr/>
              </p14:nvContentPartPr>
              <p14:xfrm>
                <a:off x="10901455" y="2307862"/>
                <a:ext cx="477720" cy="247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F1EB131-5732-C850-9B5D-C28A6C3004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97135" y="2303542"/>
                  <a:ext cx="48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3894678-8E96-C510-79B6-C27A392A9CD6}"/>
                    </a:ext>
                  </a:extLst>
                </p14:cNvPr>
                <p14:cNvContentPartPr/>
                <p14:nvPr/>
              </p14:nvContentPartPr>
              <p14:xfrm>
                <a:off x="11103775" y="2389582"/>
                <a:ext cx="500760" cy="213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3894678-8E96-C510-79B6-C27A392A9CD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99455" y="2385262"/>
                  <a:ext cx="509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A5D82E7-70BB-FCE4-5C96-B935E66AB497}"/>
                    </a:ext>
                  </a:extLst>
                </p14:cNvPr>
                <p14:cNvContentPartPr/>
                <p14:nvPr/>
              </p14:nvContentPartPr>
              <p14:xfrm>
                <a:off x="11520295" y="2552662"/>
                <a:ext cx="181440" cy="73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A5D82E7-70BB-FCE4-5C96-B935E66AB4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15975" y="2548342"/>
                  <a:ext cx="190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790340B-113D-980A-C424-2DEADCEDDA7F}"/>
                    </a:ext>
                  </a:extLst>
                </p14:cNvPr>
                <p14:cNvContentPartPr/>
                <p14:nvPr/>
              </p14:nvContentPartPr>
              <p14:xfrm>
                <a:off x="10931335" y="521542"/>
                <a:ext cx="852840" cy="1788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790340B-113D-980A-C424-2DEADCEDDA7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927015" y="517222"/>
                  <a:ext cx="861480" cy="17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22D7C6A-D518-7F3D-01F9-30288F31D1A8}"/>
                    </a:ext>
                  </a:extLst>
                </p14:cNvPr>
                <p14:cNvContentPartPr/>
                <p14:nvPr/>
              </p14:nvContentPartPr>
              <p14:xfrm>
                <a:off x="10221775" y="131302"/>
                <a:ext cx="142200" cy="188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22D7C6A-D518-7F3D-01F9-30288F31D1A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17455" y="126982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3A3A559-994A-9DFF-C1BF-A479BAD41ACF}"/>
                    </a:ext>
                  </a:extLst>
                </p14:cNvPr>
                <p14:cNvContentPartPr/>
                <p14:nvPr/>
              </p14:nvContentPartPr>
              <p14:xfrm>
                <a:off x="10294135" y="152182"/>
                <a:ext cx="95760" cy="195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3A3A559-994A-9DFF-C1BF-A479BAD41AC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89815" y="147862"/>
                  <a:ext cx="104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3A45FC2-5F82-8AF2-2878-859936696C55}"/>
                    </a:ext>
                  </a:extLst>
                </p14:cNvPr>
                <p14:cNvContentPartPr/>
                <p14:nvPr/>
              </p14:nvContentPartPr>
              <p14:xfrm>
                <a:off x="10353895" y="153262"/>
                <a:ext cx="176040" cy="199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3A45FC2-5F82-8AF2-2878-859936696C5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349575" y="148942"/>
                  <a:ext cx="184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0A8A34B-1B7C-208B-BA81-4301E48E6ED8}"/>
                    </a:ext>
                  </a:extLst>
                </p14:cNvPr>
                <p14:cNvContentPartPr/>
                <p14:nvPr/>
              </p14:nvContentPartPr>
              <p14:xfrm>
                <a:off x="10547935" y="247222"/>
                <a:ext cx="91440" cy="100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0A8A34B-1B7C-208B-BA81-4301E48E6ED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43615" y="242902"/>
                  <a:ext cx="10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2D79602-3270-3E2A-FA7A-D67DB0971563}"/>
                    </a:ext>
                  </a:extLst>
                </p14:cNvPr>
                <p14:cNvContentPartPr/>
                <p14:nvPr/>
              </p14:nvContentPartPr>
              <p14:xfrm>
                <a:off x="10652695" y="146062"/>
                <a:ext cx="431640" cy="313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2D79602-3270-3E2A-FA7A-D67DB097156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48375" y="141742"/>
                  <a:ext cx="440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DBDB2E5-92EF-0549-2916-E0717DB4F3AE}"/>
                    </a:ext>
                  </a:extLst>
                </p14:cNvPr>
                <p14:cNvContentPartPr/>
                <p14:nvPr/>
              </p14:nvContentPartPr>
              <p14:xfrm>
                <a:off x="11139775" y="229582"/>
                <a:ext cx="103680" cy="70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DBDB2E5-92EF-0549-2916-E0717DB4F3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135455" y="225262"/>
                  <a:ext cx="112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D8CF449-34B1-8D3B-B665-E45548770E6A}"/>
                    </a:ext>
                  </a:extLst>
                </p14:cNvPr>
                <p14:cNvContentPartPr/>
                <p14:nvPr/>
              </p14:nvContentPartPr>
              <p14:xfrm>
                <a:off x="11289535" y="241102"/>
                <a:ext cx="76680" cy="6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D8CF449-34B1-8D3B-B665-E45548770E6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85215" y="236782"/>
                  <a:ext cx="85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013FB56-1FAE-0F6A-C7A7-EDD79584A538}"/>
                    </a:ext>
                  </a:extLst>
                </p14:cNvPr>
                <p14:cNvContentPartPr/>
                <p14:nvPr/>
              </p14:nvContentPartPr>
              <p14:xfrm>
                <a:off x="10387735" y="499942"/>
                <a:ext cx="82800" cy="186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013FB56-1FAE-0F6A-C7A7-EDD79584A53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83415" y="495622"/>
                  <a:ext cx="91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9034784-C499-FDC6-064E-2AC1F76D95BB}"/>
                    </a:ext>
                  </a:extLst>
                </p14:cNvPr>
                <p14:cNvContentPartPr/>
                <p14:nvPr/>
              </p14:nvContentPartPr>
              <p14:xfrm>
                <a:off x="10534615" y="516502"/>
                <a:ext cx="305280" cy="1206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9034784-C499-FDC6-064E-2AC1F76D95B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30295" y="512182"/>
                  <a:ext cx="31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AC41B3A-7E9E-DEAB-39B4-CEEEAD6B2677}"/>
                    </a:ext>
                  </a:extLst>
                </p14:cNvPr>
                <p14:cNvContentPartPr/>
                <p14:nvPr/>
              </p14:nvContentPartPr>
              <p14:xfrm>
                <a:off x="10855375" y="488782"/>
                <a:ext cx="9000" cy="172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AC41B3A-7E9E-DEAB-39B4-CEEEAD6B267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51055" y="484462"/>
                  <a:ext cx="1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0A1FF13-6CC7-17C0-923A-C0CE4EABB2AB}"/>
                    </a:ext>
                  </a:extLst>
                </p14:cNvPr>
                <p14:cNvContentPartPr/>
                <p14:nvPr/>
              </p14:nvContentPartPr>
              <p14:xfrm>
                <a:off x="10945375" y="385102"/>
                <a:ext cx="346680" cy="204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0A1FF13-6CC7-17C0-923A-C0CE4EABB2A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941055" y="380782"/>
                  <a:ext cx="355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B77580F-5F7A-0D8D-A013-388CA80FEF1C}"/>
                    </a:ext>
                  </a:extLst>
                </p14:cNvPr>
                <p14:cNvContentPartPr/>
                <p14:nvPr/>
              </p14:nvContentPartPr>
              <p14:xfrm>
                <a:off x="11249215" y="629542"/>
                <a:ext cx="10080" cy="34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B77580F-5F7A-0D8D-A013-388CA80FEF1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244895" y="625222"/>
                  <a:ext cx="18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5F6F33-D227-590A-7FEC-46CCD1BFF05C}"/>
                    </a:ext>
                  </a:extLst>
                </p14:cNvPr>
                <p14:cNvContentPartPr/>
                <p14:nvPr/>
              </p14:nvContentPartPr>
              <p14:xfrm>
                <a:off x="8798695" y="1053982"/>
                <a:ext cx="3224520" cy="2507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5F6F33-D227-590A-7FEC-46CCD1BFF05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794375" y="1049662"/>
                  <a:ext cx="3233160" cy="251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415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AF3E99-E1B5-4BB8-9515-9567B50C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5" y="264902"/>
            <a:ext cx="6147576" cy="5572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AFCAC35-CC4C-58DD-11DB-6AED3DE419A9}"/>
                  </a:ext>
                </a:extLst>
              </p14:cNvPr>
              <p14:cNvContentPartPr/>
              <p14:nvPr/>
            </p14:nvContentPartPr>
            <p14:xfrm>
              <a:off x="618055" y="3413782"/>
              <a:ext cx="3960" cy="3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AFCAC35-CC4C-58DD-11DB-6AED3DE41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735" y="340946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AECDE26-BA78-E1C3-56B0-4E52097812F7}"/>
                  </a:ext>
                </a:extLst>
              </p14:cNvPr>
              <p14:cNvContentPartPr/>
              <p14:nvPr/>
            </p14:nvContentPartPr>
            <p14:xfrm>
              <a:off x="996775" y="5569102"/>
              <a:ext cx="207000" cy="59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AECDE26-BA78-E1C3-56B0-4E52097812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455" y="5564782"/>
                <a:ext cx="21564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4AC1BDD-259A-72BB-1456-03E1FA36E3AF}"/>
              </a:ext>
            </a:extLst>
          </p:cNvPr>
          <p:cNvGrpSpPr/>
          <p:nvPr/>
        </p:nvGrpSpPr>
        <p:grpSpPr>
          <a:xfrm>
            <a:off x="4701175" y="326422"/>
            <a:ext cx="1345320" cy="707400"/>
            <a:chOff x="4701175" y="326422"/>
            <a:chExt cx="134532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B74B22-E43F-B9BD-BE98-1933D28C587C}"/>
                    </a:ext>
                  </a:extLst>
                </p14:cNvPr>
                <p14:cNvContentPartPr/>
                <p14:nvPr/>
              </p14:nvContentPartPr>
              <p14:xfrm>
                <a:off x="4701175" y="748702"/>
                <a:ext cx="471600" cy="285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B74B22-E43F-B9BD-BE98-1933D28C58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96855" y="744382"/>
                  <a:ext cx="480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746F6D-BD21-9977-3A6A-70B09DD1DE7F}"/>
                    </a:ext>
                  </a:extLst>
                </p14:cNvPr>
                <p14:cNvContentPartPr/>
                <p14:nvPr/>
              </p14:nvContentPartPr>
              <p14:xfrm>
                <a:off x="5011135" y="494902"/>
                <a:ext cx="250920" cy="226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746F6D-BD21-9977-3A6A-70B09DD1DE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06815" y="490582"/>
                  <a:ext cx="259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913191A-FC11-2C54-0E82-08D5A55EF995}"/>
                    </a:ext>
                  </a:extLst>
                </p14:cNvPr>
                <p14:cNvContentPartPr/>
                <p14:nvPr/>
              </p14:nvContentPartPr>
              <p14:xfrm>
                <a:off x="5347015" y="515422"/>
                <a:ext cx="108360" cy="25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913191A-FC11-2C54-0E82-08D5A55EF9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2695" y="511102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08C8F3C-448D-60F5-BC7D-9D706558FD8E}"/>
                    </a:ext>
                  </a:extLst>
                </p14:cNvPr>
                <p14:cNvContentPartPr/>
                <p14:nvPr/>
              </p14:nvContentPartPr>
              <p14:xfrm>
                <a:off x="5322535" y="580582"/>
                <a:ext cx="122760" cy="60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08C8F3C-448D-60F5-BC7D-9D706558FD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18215" y="576262"/>
                  <a:ext cx="13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12F81F-B491-8BF1-0D16-7CDEC7794502}"/>
                    </a:ext>
                  </a:extLst>
                </p14:cNvPr>
                <p14:cNvContentPartPr/>
                <p14:nvPr/>
              </p14:nvContentPartPr>
              <p14:xfrm>
                <a:off x="5520895" y="472582"/>
                <a:ext cx="136080" cy="157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12F81F-B491-8BF1-0D16-7CDEC77945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16575" y="468262"/>
                  <a:ext cx="14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811D16-21F7-8EE1-B3F0-08B0FEF1450F}"/>
                    </a:ext>
                  </a:extLst>
                </p14:cNvPr>
                <p14:cNvContentPartPr/>
                <p14:nvPr/>
              </p14:nvContentPartPr>
              <p14:xfrm>
                <a:off x="5602255" y="369982"/>
                <a:ext cx="313560" cy="180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811D16-21F7-8EE1-B3F0-08B0FEF14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7935" y="365662"/>
                  <a:ext cx="322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8F9812-4559-6BC1-22F3-13F30D5E3AF3}"/>
                    </a:ext>
                  </a:extLst>
                </p14:cNvPr>
                <p14:cNvContentPartPr/>
                <p14:nvPr/>
              </p14:nvContentPartPr>
              <p14:xfrm>
                <a:off x="5762095" y="326422"/>
                <a:ext cx="68400" cy="96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8F9812-4559-6BC1-22F3-13F30D5E3A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7775" y="322102"/>
                  <a:ext cx="77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4F09BB-6AF0-83A8-D916-C3EB08037BD0}"/>
                    </a:ext>
                  </a:extLst>
                </p14:cNvPr>
                <p14:cNvContentPartPr/>
                <p14:nvPr/>
              </p14:nvContentPartPr>
              <p14:xfrm>
                <a:off x="5955055" y="451702"/>
                <a:ext cx="91440" cy="72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4F09BB-6AF0-83A8-D916-C3EB08037B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50735" y="447382"/>
                  <a:ext cx="1000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38AEA1-ABFD-633A-A3AB-403CA7420CF4}"/>
                  </a:ext>
                </a:extLst>
              </p14:cNvPr>
              <p14:cNvContentPartPr/>
              <p14:nvPr/>
            </p14:nvContentPartPr>
            <p14:xfrm>
              <a:off x="4706215" y="5458222"/>
              <a:ext cx="409320" cy="1584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38AEA1-ABFD-633A-A3AB-403CA7420C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01895" y="5453902"/>
                <a:ext cx="41796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86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AF3E99-E1B5-4BB8-9515-9567B50C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5" y="264902"/>
            <a:ext cx="6147576" cy="55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4B9BBB-9306-50EE-6086-2B76B4D8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99" y="442439"/>
            <a:ext cx="4119479" cy="371855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A7D376-8033-4E86-806D-4EE13D3C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" y="4463936"/>
            <a:ext cx="4541489" cy="23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FB1A2B-6BF6-7451-A685-4A5A2D89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298" y="1663609"/>
            <a:ext cx="2019404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AD11CE-6DB4-8CBA-1F6D-1F9401F4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9148" cy="14517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4F8CC2E-A628-08E6-FC11-BC789FEB8D25}"/>
                  </a:ext>
                </a:extLst>
              </p14:cNvPr>
              <p14:cNvContentPartPr/>
              <p14:nvPr/>
            </p14:nvContentPartPr>
            <p14:xfrm>
              <a:off x="1428775" y="796582"/>
              <a:ext cx="792720" cy="183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4F8CC2E-A628-08E6-FC11-BC789FEB8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455" y="792262"/>
                <a:ext cx="801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B585B37-120D-1316-5541-39E14F4452EE}"/>
                  </a:ext>
                </a:extLst>
              </p14:cNvPr>
              <p14:cNvContentPartPr/>
              <p14:nvPr/>
            </p14:nvContentPartPr>
            <p14:xfrm>
              <a:off x="3193135" y="1429102"/>
              <a:ext cx="7200" cy="25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B585B37-120D-1316-5541-39E14F4452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4495" y="1420462"/>
                <a:ext cx="24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4B57972-E2C6-6F4C-C875-7646F5888EEA}"/>
                  </a:ext>
                </a:extLst>
              </p14:cNvPr>
              <p14:cNvContentPartPr/>
              <p14:nvPr/>
            </p14:nvContentPartPr>
            <p14:xfrm>
              <a:off x="3787855" y="1516942"/>
              <a:ext cx="116640" cy="119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4B57972-E2C6-6F4C-C875-7646F5888E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9215" y="1507942"/>
                <a:ext cx="134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32EB930-24B0-1CEC-4722-E663A6B92049}"/>
                  </a:ext>
                </a:extLst>
              </p14:cNvPr>
              <p14:cNvContentPartPr/>
              <p14:nvPr/>
            </p14:nvContentPartPr>
            <p14:xfrm>
              <a:off x="5619895" y="1371862"/>
              <a:ext cx="325440" cy="2678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32EB930-24B0-1CEC-4722-E663A6B920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0895" y="1363222"/>
                <a:ext cx="3430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624F4A1-CDDC-3A3C-8D45-F6A590416DD5}"/>
                  </a:ext>
                </a:extLst>
              </p14:cNvPr>
              <p14:cNvContentPartPr/>
              <p14:nvPr/>
            </p14:nvContentPartPr>
            <p14:xfrm>
              <a:off x="1345975" y="1999342"/>
              <a:ext cx="2880" cy="10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624F4A1-CDDC-3A3C-8D45-F6A590416D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1655" y="1995022"/>
                <a:ext cx="11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26138F-1B93-BE0D-B380-526C3189654B}"/>
                  </a:ext>
                </a:extLst>
              </p14:cNvPr>
              <p14:cNvContentPartPr/>
              <p14:nvPr/>
            </p14:nvContentPartPr>
            <p14:xfrm>
              <a:off x="289735" y="1595782"/>
              <a:ext cx="29520" cy="161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26138F-1B93-BE0D-B380-526C318965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415" y="1591462"/>
                <a:ext cx="38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1D9B12A-74AF-EF12-41AE-5076BB273C51}"/>
                  </a:ext>
                </a:extLst>
              </p14:cNvPr>
              <p14:cNvContentPartPr/>
              <p14:nvPr/>
            </p14:nvContentPartPr>
            <p14:xfrm>
              <a:off x="207295" y="1519102"/>
              <a:ext cx="204120" cy="25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1D9B12A-74AF-EF12-41AE-5076BB273C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975" y="1514782"/>
                <a:ext cx="212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4AF8B1-C8C8-1B78-3C8B-7E3A2725A9E3}"/>
                  </a:ext>
                </a:extLst>
              </p14:cNvPr>
              <p14:cNvContentPartPr/>
              <p14:nvPr/>
            </p14:nvContentPartPr>
            <p14:xfrm>
              <a:off x="420775" y="1656622"/>
              <a:ext cx="115560" cy="91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4AF8B1-C8C8-1B78-3C8B-7E3A2725A9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455" y="1652302"/>
                <a:ext cx="124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336101-E5F4-DA99-5B88-38FAE79DC641}"/>
                  </a:ext>
                </a:extLst>
              </p14:cNvPr>
              <p14:cNvContentPartPr/>
              <p14:nvPr/>
            </p14:nvContentPartPr>
            <p14:xfrm>
              <a:off x="572695" y="1620622"/>
              <a:ext cx="115200" cy="164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336101-E5F4-DA99-5B88-38FAE79DC6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8375" y="1616302"/>
                <a:ext cx="123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9B8E5AA-D22F-4CBF-7779-DC33C6CEE093}"/>
                  </a:ext>
                </a:extLst>
              </p14:cNvPr>
              <p14:cNvContentPartPr/>
              <p14:nvPr/>
            </p14:nvContentPartPr>
            <p14:xfrm>
              <a:off x="707335" y="1487062"/>
              <a:ext cx="113400" cy="212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9B8E5AA-D22F-4CBF-7779-DC33C6CEE0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3015" y="1482742"/>
                <a:ext cx="122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3F4C146-2DD0-C4CB-6E3D-1B0679423903}"/>
                  </a:ext>
                </a:extLst>
              </p14:cNvPr>
              <p14:cNvContentPartPr/>
              <p14:nvPr/>
            </p14:nvContentPartPr>
            <p14:xfrm>
              <a:off x="1072735" y="1517662"/>
              <a:ext cx="411840" cy="327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3F4C146-2DD0-C4CB-6E3D-1B06794239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8415" y="1513342"/>
                <a:ext cx="4204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392A1FC-1686-EB62-8FEA-D04FD7743661}"/>
                  </a:ext>
                </a:extLst>
              </p14:cNvPr>
              <p14:cNvContentPartPr/>
              <p14:nvPr/>
            </p14:nvContentPartPr>
            <p14:xfrm>
              <a:off x="1725415" y="1538542"/>
              <a:ext cx="127080" cy="156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392A1FC-1686-EB62-8FEA-D04FD77436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21095" y="1534222"/>
                <a:ext cx="135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0F8736E-8D18-FB2B-451D-033FF14C84C6}"/>
                  </a:ext>
                </a:extLst>
              </p14:cNvPr>
              <p14:cNvContentPartPr/>
              <p14:nvPr/>
            </p14:nvContentPartPr>
            <p14:xfrm>
              <a:off x="1762495" y="1622782"/>
              <a:ext cx="226080" cy="43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0F8736E-8D18-FB2B-451D-033FF14C84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58175" y="1618462"/>
                <a:ext cx="234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376713B-4A2B-B698-A2C4-173D5628442E}"/>
                  </a:ext>
                </a:extLst>
              </p14:cNvPr>
              <p14:cNvContentPartPr/>
              <p14:nvPr/>
            </p14:nvContentPartPr>
            <p14:xfrm>
              <a:off x="2087575" y="1488502"/>
              <a:ext cx="327240" cy="177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376713B-4A2B-B698-A2C4-173D5628442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3255" y="1484182"/>
                <a:ext cx="335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5D478E1-AA28-7A02-A9E3-9AA87C588FE0}"/>
                  </a:ext>
                </a:extLst>
              </p14:cNvPr>
              <p14:cNvContentPartPr/>
              <p14:nvPr/>
            </p14:nvContentPartPr>
            <p14:xfrm>
              <a:off x="2186215" y="1582462"/>
              <a:ext cx="88560" cy="91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5D478E1-AA28-7A02-A9E3-9AA87C588F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81895" y="1578142"/>
                <a:ext cx="97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1DE2B1B-0C3E-3F72-8554-BE2E603D9969}"/>
                  </a:ext>
                </a:extLst>
              </p14:cNvPr>
              <p14:cNvContentPartPr/>
              <p14:nvPr/>
            </p14:nvContentPartPr>
            <p14:xfrm>
              <a:off x="2388535" y="1461502"/>
              <a:ext cx="53280" cy="1994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1DE2B1B-0C3E-3F72-8554-BE2E603D996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84215" y="1457182"/>
                <a:ext cx="61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5F3B361-28E6-52B8-6FC6-6378994C7DBD}"/>
                  </a:ext>
                </a:extLst>
              </p14:cNvPr>
              <p14:cNvContentPartPr/>
              <p14:nvPr/>
            </p14:nvContentPartPr>
            <p14:xfrm>
              <a:off x="2472055" y="1564822"/>
              <a:ext cx="112680" cy="104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5F3B361-28E6-52B8-6FC6-6378994C7DB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67735" y="1560502"/>
                <a:ext cx="1213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C1C2B9F-2BB0-1537-02C8-1DC9D73CB6AE}"/>
                  </a:ext>
                </a:extLst>
              </p14:cNvPr>
              <p14:cNvContentPartPr/>
              <p14:nvPr/>
            </p14:nvContentPartPr>
            <p14:xfrm>
              <a:off x="2674735" y="1568422"/>
              <a:ext cx="418320" cy="104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C1C2B9F-2BB0-1537-02C8-1DC9D73CB6A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70415" y="1564102"/>
                <a:ext cx="426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01A9AC6-A1C6-EE89-C9D7-B7C569E7204F}"/>
                  </a:ext>
                </a:extLst>
              </p14:cNvPr>
              <p14:cNvContentPartPr/>
              <p14:nvPr/>
            </p14:nvContentPartPr>
            <p14:xfrm>
              <a:off x="3090895" y="1457542"/>
              <a:ext cx="150480" cy="186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01A9AC6-A1C6-EE89-C9D7-B7C569E720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86575" y="1453222"/>
                <a:ext cx="159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EF210ED-56AD-96D4-C769-7903EB00DC31}"/>
                  </a:ext>
                </a:extLst>
              </p14:cNvPr>
              <p14:cNvContentPartPr/>
              <p14:nvPr/>
            </p14:nvContentPartPr>
            <p14:xfrm>
              <a:off x="235375" y="2060182"/>
              <a:ext cx="52920" cy="235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EF210ED-56AD-96D4-C769-7903EB00DC3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6735" y="2051182"/>
                <a:ext cx="70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BBDA7A0-A3A4-3336-C02C-FE8140ACFB60}"/>
                  </a:ext>
                </a:extLst>
              </p14:cNvPr>
              <p14:cNvContentPartPr/>
              <p14:nvPr/>
            </p14:nvContentPartPr>
            <p14:xfrm>
              <a:off x="230335" y="2065222"/>
              <a:ext cx="144360" cy="236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BBDA7A0-A3A4-3336-C02C-FE8140ACFB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1335" y="2056222"/>
                <a:ext cx="1620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EC9248C-7962-6591-D0E3-B0DB07048407}"/>
                  </a:ext>
                </a:extLst>
              </p14:cNvPr>
              <p14:cNvContentPartPr/>
              <p14:nvPr/>
            </p14:nvContentPartPr>
            <p14:xfrm>
              <a:off x="391615" y="2271142"/>
              <a:ext cx="89640" cy="88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EC9248C-7962-6591-D0E3-B0DB070484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2615" y="2262142"/>
                <a:ext cx="107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5B5B700-7BBC-146B-6C27-4D197ABBDD09}"/>
                  </a:ext>
                </a:extLst>
              </p14:cNvPr>
              <p14:cNvContentPartPr/>
              <p14:nvPr/>
            </p14:nvContentPartPr>
            <p14:xfrm>
              <a:off x="623095" y="2137582"/>
              <a:ext cx="3600" cy="7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5B5B700-7BBC-146B-6C27-4D197ABBDD0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4095" y="2128942"/>
                <a:ext cx="21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B63FDA0-8AB0-9734-4F82-FB489FB23330}"/>
                  </a:ext>
                </a:extLst>
              </p14:cNvPr>
              <p14:cNvContentPartPr/>
              <p14:nvPr/>
            </p14:nvContentPartPr>
            <p14:xfrm>
              <a:off x="619855" y="2244502"/>
              <a:ext cx="11880" cy="205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B63FDA0-8AB0-9734-4F82-FB489FB233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1215" y="2235502"/>
                <a:ext cx="29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BBC4E72-A3DD-B292-3738-A8563782F3EC}"/>
                  </a:ext>
                </a:extLst>
              </p14:cNvPr>
              <p14:cNvContentPartPr/>
              <p14:nvPr/>
            </p14:nvContentPartPr>
            <p14:xfrm>
              <a:off x="218095" y="2524942"/>
              <a:ext cx="42480" cy="198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BBC4E72-A3DD-B292-3738-A8563782F3E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9095" y="2516302"/>
                <a:ext cx="60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480EB9F-042D-EA31-2605-A36B38869E99}"/>
                  </a:ext>
                </a:extLst>
              </p14:cNvPr>
              <p14:cNvContentPartPr/>
              <p14:nvPr/>
            </p14:nvContentPartPr>
            <p14:xfrm>
              <a:off x="228175" y="2545822"/>
              <a:ext cx="150480" cy="1872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480EB9F-042D-EA31-2605-A36B38869E9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9535" y="2536822"/>
                <a:ext cx="1681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BE8F9F1-141B-6B06-7C1D-B65D2B6E4587}"/>
                  </a:ext>
                </a:extLst>
              </p14:cNvPr>
              <p14:cNvContentPartPr/>
              <p14:nvPr/>
            </p14:nvContentPartPr>
            <p14:xfrm>
              <a:off x="389455" y="2645542"/>
              <a:ext cx="105480" cy="140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BE8F9F1-141B-6B06-7C1D-B65D2B6E458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80455" y="2636542"/>
                <a:ext cx="123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DFE2B33-3E5A-F86B-D4FA-72C563CA8249}"/>
                  </a:ext>
                </a:extLst>
              </p14:cNvPr>
              <p14:cNvContentPartPr/>
              <p14:nvPr/>
            </p14:nvContentPartPr>
            <p14:xfrm>
              <a:off x="599695" y="2573182"/>
              <a:ext cx="31680" cy="1123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DFE2B33-3E5A-F86B-D4FA-72C563CA82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1055" y="2564182"/>
                <a:ext cx="49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9F806A2-44B1-5F06-D711-67F066050A1A}"/>
                  </a:ext>
                </a:extLst>
              </p14:cNvPr>
              <p14:cNvContentPartPr/>
              <p14:nvPr/>
            </p14:nvContentPartPr>
            <p14:xfrm>
              <a:off x="1546855" y="2545822"/>
              <a:ext cx="89280" cy="871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9F806A2-44B1-5F06-D711-67F066050A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37855" y="2536822"/>
                <a:ext cx="106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4288EBD-4C70-F38C-8AA2-A101F8900BE0}"/>
                  </a:ext>
                </a:extLst>
              </p14:cNvPr>
              <p14:cNvContentPartPr/>
              <p14:nvPr/>
            </p14:nvContentPartPr>
            <p14:xfrm>
              <a:off x="1705255" y="2630422"/>
              <a:ext cx="45720" cy="1231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4288EBD-4C70-F38C-8AA2-A101F8900B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96255" y="2621782"/>
                <a:ext cx="63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2B275CB-FF1A-A079-C299-78844DFD8EC2}"/>
                  </a:ext>
                </a:extLst>
              </p14:cNvPr>
              <p14:cNvContentPartPr/>
              <p14:nvPr/>
            </p14:nvContentPartPr>
            <p14:xfrm>
              <a:off x="1798135" y="2467342"/>
              <a:ext cx="190440" cy="206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2B275CB-FF1A-A079-C299-78844DFD8EC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89495" y="2458702"/>
                <a:ext cx="208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322FE7A-3C90-4E81-B90D-4A8D661439B5}"/>
                  </a:ext>
                </a:extLst>
              </p14:cNvPr>
              <p14:cNvContentPartPr/>
              <p14:nvPr/>
            </p14:nvContentPartPr>
            <p14:xfrm>
              <a:off x="2150215" y="1960822"/>
              <a:ext cx="103680" cy="8017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322FE7A-3C90-4E81-B90D-4A8D661439B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41215" y="1952182"/>
                <a:ext cx="12132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17A087C-925B-87A2-D55C-5D6DF518BD31}"/>
                  </a:ext>
                </a:extLst>
              </p14:cNvPr>
              <p14:cNvContentPartPr/>
              <p14:nvPr/>
            </p14:nvContentPartPr>
            <p14:xfrm>
              <a:off x="2386015" y="2258542"/>
              <a:ext cx="338400" cy="125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17A087C-925B-87A2-D55C-5D6DF518BD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15" y="2249542"/>
                <a:ext cx="356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6967B1F-97CF-E82E-407C-8F11255FFB19}"/>
                  </a:ext>
                </a:extLst>
              </p14:cNvPr>
              <p14:cNvContentPartPr/>
              <p14:nvPr/>
            </p14:nvContentPartPr>
            <p14:xfrm>
              <a:off x="2691295" y="2164582"/>
              <a:ext cx="26280" cy="316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6967B1F-97CF-E82E-407C-8F11255FFB1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82295" y="2155582"/>
                <a:ext cx="43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0FB1242-DEB9-6E03-991C-4B6DA5FCDF7A}"/>
                  </a:ext>
                </a:extLst>
              </p14:cNvPr>
              <p14:cNvContentPartPr/>
              <p14:nvPr/>
            </p14:nvContentPartPr>
            <p14:xfrm>
              <a:off x="2753575" y="2245582"/>
              <a:ext cx="106200" cy="109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0FB1242-DEB9-6E03-991C-4B6DA5FCDF7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44935" y="2236582"/>
                <a:ext cx="123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E35DA33-A979-72D7-9E6F-F4D7A2C23559}"/>
                  </a:ext>
                </a:extLst>
              </p14:cNvPr>
              <p14:cNvContentPartPr/>
              <p14:nvPr/>
            </p14:nvContentPartPr>
            <p14:xfrm>
              <a:off x="2875975" y="2244862"/>
              <a:ext cx="159840" cy="1022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E35DA33-A979-72D7-9E6F-F4D7A2C2355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66975" y="2236222"/>
                <a:ext cx="1774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E840620-E820-1329-2EC2-FC610F8137E1}"/>
                  </a:ext>
                </a:extLst>
              </p14:cNvPr>
              <p14:cNvContentPartPr/>
              <p14:nvPr/>
            </p14:nvContentPartPr>
            <p14:xfrm>
              <a:off x="3077935" y="2103022"/>
              <a:ext cx="170280" cy="2264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E840620-E820-1329-2EC2-FC610F8137E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68935" y="2094382"/>
                <a:ext cx="1879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E6BB3DF-3C4D-BD68-7575-C2BD5CD6DD8E}"/>
                  </a:ext>
                </a:extLst>
              </p14:cNvPr>
              <p14:cNvContentPartPr/>
              <p14:nvPr/>
            </p14:nvContentPartPr>
            <p14:xfrm>
              <a:off x="3274495" y="2222182"/>
              <a:ext cx="291960" cy="196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E6BB3DF-3C4D-BD68-7575-C2BD5CD6DD8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65495" y="2213182"/>
                <a:ext cx="309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4E4018-1618-76EA-6E19-7B0104C64764}"/>
                  </a:ext>
                </a:extLst>
              </p14:cNvPr>
              <p14:cNvContentPartPr/>
              <p14:nvPr/>
            </p14:nvContentPartPr>
            <p14:xfrm>
              <a:off x="2964175" y="2005462"/>
              <a:ext cx="10800" cy="316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4E4018-1618-76EA-6E19-7B0104C6476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55175" y="1996822"/>
                <a:ext cx="28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8694BAB-45E1-DC23-D368-C82B1096ECAF}"/>
                  </a:ext>
                </a:extLst>
              </p14:cNvPr>
              <p14:cNvContentPartPr/>
              <p14:nvPr/>
            </p14:nvContentPartPr>
            <p14:xfrm>
              <a:off x="3783895" y="2100502"/>
              <a:ext cx="10080" cy="1792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8694BAB-45E1-DC23-D368-C82B1096ECA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5255" y="2091862"/>
                <a:ext cx="277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5EAAD7E-4B90-64B9-D1DD-BA2C64CFB420}"/>
                  </a:ext>
                </a:extLst>
              </p14:cNvPr>
              <p14:cNvContentPartPr/>
              <p14:nvPr/>
            </p14:nvContentPartPr>
            <p14:xfrm>
              <a:off x="3684895" y="2073862"/>
              <a:ext cx="280080" cy="2026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5EAAD7E-4B90-64B9-D1DD-BA2C64CFB42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76255" y="2064862"/>
                <a:ext cx="29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08EF233-8219-2D47-7BEB-BD8464577BEB}"/>
                  </a:ext>
                </a:extLst>
              </p14:cNvPr>
              <p14:cNvContentPartPr/>
              <p14:nvPr/>
            </p14:nvContentPartPr>
            <p14:xfrm>
              <a:off x="3984055" y="2133982"/>
              <a:ext cx="97920" cy="1652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08EF233-8219-2D47-7BEB-BD8464577BE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75055" y="2125342"/>
                <a:ext cx="115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2ECAA3B-D58B-E13A-6532-9275A656DF41}"/>
                  </a:ext>
                </a:extLst>
              </p14:cNvPr>
              <p14:cNvContentPartPr/>
              <p14:nvPr/>
            </p14:nvContentPartPr>
            <p14:xfrm>
              <a:off x="4074415" y="2033902"/>
              <a:ext cx="137520" cy="1857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2ECAA3B-D58B-E13A-6532-9275A656DF4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065775" y="2025262"/>
                <a:ext cx="1551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7480E84-30CC-1CFD-F8BE-31C0A3D3F6A8}"/>
                  </a:ext>
                </a:extLst>
              </p14:cNvPr>
              <p14:cNvContentPartPr/>
              <p14:nvPr/>
            </p14:nvContentPartPr>
            <p14:xfrm>
              <a:off x="4029055" y="1519462"/>
              <a:ext cx="57960" cy="1159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7480E84-30CC-1CFD-F8BE-31C0A3D3F6A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20415" y="1510822"/>
                <a:ext cx="75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68AF5C0-E20D-323B-8D89-9E764C130264}"/>
                  </a:ext>
                </a:extLst>
              </p14:cNvPr>
              <p14:cNvContentPartPr/>
              <p14:nvPr/>
            </p14:nvContentPartPr>
            <p14:xfrm>
              <a:off x="4008535" y="1462942"/>
              <a:ext cx="99360" cy="11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68AF5C0-E20D-323B-8D89-9E764C13026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999535" y="1453942"/>
                <a:ext cx="117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D518CCC-24E3-49DD-7997-7D7AD70214E7}"/>
                  </a:ext>
                </a:extLst>
              </p14:cNvPr>
              <p14:cNvContentPartPr/>
              <p14:nvPr/>
            </p14:nvContentPartPr>
            <p14:xfrm>
              <a:off x="4148215" y="1424782"/>
              <a:ext cx="234720" cy="2134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D518CCC-24E3-49DD-7997-7D7AD70214E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39575" y="1415782"/>
                <a:ext cx="2523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3924FDE-3213-D134-48A1-542B8BA08F39}"/>
                  </a:ext>
                </a:extLst>
              </p14:cNvPr>
              <p14:cNvContentPartPr/>
              <p14:nvPr/>
            </p14:nvContentPartPr>
            <p14:xfrm>
              <a:off x="4465735" y="1522702"/>
              <a:ext cx="56520" cy="255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3924FDE-3213-D134-48A1-542B8BA08F3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56735" y="1513702"/>
                <a:ext cx="741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3C84758-F80E-37E1-ECAA-7AEC14CD28BB}"/>
                  </a:ext>
                </a:extLst>
              </p14:cNvPr>
              <p14:cNvContentPartPr/>
              <p14:nvPr/>
            </p14:nvContentPartPr>
            <p14:xfrm>
              <a:off x="4605775" y="1469422"/>
              <a:ext cx="105120" cy="1242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3C84758-F80E-37E1-ECAA-7AEC14CD28B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97135" y="1460782"/>
                <a:ext cx="12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6C8DFEE-92F8-613B-B664-C086D426C0F4}"/>
                  </a:ext>
                </a:extLst>
              </p14:cNvPr>
              <p14:cNvContentPartPr/>
              <p14:nvPr/>
            </p14:nvContentPartPr>
            <p14:xfrm>
              <a:off x="4568695" y="1399942"/>
              <a:ext cx="237960" cy="2264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6C8DFEE-92F8-613B-B664-C086D426C0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60055" y="1390942"/>
                <a:ext cx="255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E6C83CC-3291-47DF-5EAB-E203CE021C7A}"/>
                  </a:ext>
                </a:extLst>
              </p14:cNvPr>
              <p14:cNvContentPartPr/>
              <p14:nvPr/>
            </p14:nvContentPartPr>
            <p14:xfrm>
              <a:off x="4888015" y="1458622"/>
              <a:ext cx="144360" cy="1360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E6C83CC-3291-47DF-5EAB-E203CE021C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79375" y="1449622"/>
                <a:ext cx="162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09E485A-6DEB-328C-DFF7-A821D366DEFD}"/>
                  </a:ext>
                </a:extLst>
              </p14:cNvPr>
              <p14:cNvContentPartPr/>
              <p14:nvPr/>
            </p14:nvContentPartPr>
            <p14:xfrm>
              <a:off x="4922215" y="1523782"/>
              <a:ext cx="140040" cy="113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09E485A-6DEB-328C-DFF7-A821D366DEF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13575" y="1514782"/>
                <a:ext cx="157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6D3790D-9907-5486-5DBA-C0556EBC7C97}"/>
                  </a:ext>
                </a:extLst>
              </p14:cNvPr>
              <p14:cNvContentPartPr/>
              <p14:nvPr/>
            </p14:nvContentPartPr>
            <p14:xfrm>
              <a:off x="5152615" y="1424422"/>
              <a:ext cx="145800" cy="207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6D3790D-9907-5486-5DBA-C0556EBC7C9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43615" y="1415782"/>
                <a:ext cx="163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C27D4462-9C6E-0DD0-BC60-64318BF066B8}"/>
                  </a:ext>
                </a:extLst>
              </p14:cNvPr>
              <p14:cNvContentPartPr/>
              <p14:nvPr/>
            </p14:nvContentPartPr>
            <p14:xfrm>
              <a:off x="4453855" y="1958662"/>
              <a:ext cx="142920" cy="180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C27D4462-9C6E-0DD0-BC60-64318BF066B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444855" y="1949662"/>
                <a:ext cx="160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175E081-A77C-B9E6-6224-208ED7866F3C}"/>
                  </a:ext>
                </a:extLst>
              </p14:cNvPr>
              <p14:cNvContentPartPr/>
              <p14:nvPr/>
            </p14:nvContentPartPr>
            <p14:xfrm>
              <a:off x="4451695" y="2020222"/>
              <a:ext cx="129960" cy="219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175E081-A77C-B9E6-6224-208ED7866F3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42695" y="2011222"/>
                <a:ext cx="147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E0551B7-870C-E83A-32D5-C4BA69C73207}"/>
                  </a:ext>
                </a:extLst>
              </p14:cNvPr>
              <p14:cNvContentPartPr/>
              <p14:nvPr/>
            </p14:nvContentPartPr>
            <p14:xfrm>
              <a:off x="4581295" y="1910782"/>
              <a:ext cx="128880" cy="185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E0551B7-870C-E83A-32D5-C4BA69C7320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572295" y="1901782"/>
                <a:ext cx="146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F4D4D36-35F6-1E83-6830-17DA3648F730}"/>
                  </a:ext>
                </a:extLst>
              </p14:cNvPr>
              <p14:cNvContentPartPr/>
              <p14:nvPr/>
            </p14:nvContentPartPr>
            <p14:xfrm>
              <a:off x="4902415" y="1848142"/>
              <a:ext cx="39240" cy="1738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F4D4D36-35F6-1E83-6830-17DA3648F7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93775" y="1839502"/>
                <a:ext cx="56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F1F48B3-BA73-035B-F83E-70A572016CDB}"/>
                  </a:ext>
                </a:extLst>
              </p14:cNvPr>
              <p14:cNvContentPartPr/>
              <p14:nvPr/>
            </p14:nvContentPartPr>
            <p14:xfrm>
              <a:off x="4943095" y="1820062"/>
              <a:ext cx="99000" cy="159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F1F48B3-BA73-035B-F83E-70A572016CD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934455" y="1811062"/>
                <a:ext cx="116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E2CA08B-52A3-FAA3-717B-2BB386C3DFC7}"/>
                  </a:ext>
                </a:extLst>
              </p14:cNvPr>
              <p14:cNvContentPartPr/>
              <p14:nvPr/>
            </p14:nvContentPartPr>
            <p14:xfrm>
              <a:off x="5082055" y="1909702"/>
              <a:ext cx="332280" cy="86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E2CA08B-52A3-FAA3-717B-2BB386C3DFC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73415" y="1901062"/>
                <a:ext cx="34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FF834A4-81D8-8098-5808-216FCC735D9A}"/>
                  </a:ext>
                </a:extLst>
              </p14:cNvPr>
              <p14:cNvContentPartPr/>
              <p14:nvPr/>
            </p14:nvContentPartPr>
            <p14:xfrm>
              <a:off x="5451415" y="1792702"/>
              <a:ext cx="246960" cy="1828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FF834A4-81D8-8098-5808-216FCC735D9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42415" y="1783702"/>
                <a:ext cx="264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543BEFB-654C-4F0F-A1A5-AEADD79D3764}"/>
                  </a:ext>
                </a:extLst>
              </p14:cNvPr>
              <p14:cNvContentPartPr/>
              <p14:nvPr/>
            </p14:nvContentPartPr>
            <p14:xfrm>
              <a:off x="5755255" y="1807822"/>
              <a:ext cx="265680" cy="1324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543BEFB-654C-4F0F-A1A5-AEADD79D376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46615" y="1799182"/>
                <a:ext cx="283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0AB464C-82F7-4505-3C1B-FF364CC37A79}"/>
                  </a:ext>
                </a:extLst>
              </p14:cNvPr>
              <p14:cNvContentPartPr/>
              <p14:nvPr/>
            </p14:nvContentPartPr>
            <p14:xfrm>
              <a:off x="6022375" y="1713142"/>
              <a:ext cx="251640" cy="2152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0AB464C-82F7-4505-3C1B-FF364CC37A7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013735" y="1704142"/>
                <a:ext cx="2692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9BECB72-7F47-2666-9AC3-6E7A39D3309B}"/>
                  </a:ext>
                </a:extLst>
              </p14:cNvPr>
              <p14:cNvContentPartPr/>
              <p14:nvPr/>
            </p14:nvContentPartPr>
            <p14:xfrm>
              <a:off x="6260695" y="1658422"/>
              <a:ext cx="11880" cy="72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9BECB72-7F47-2666-9AC3-6E7A39D3309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52055" y="1649422"/>
                <a:ext cx="29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DF1501C-77EB-735D-931D-BF467C7D4266}"/>
                  </a:ext>
                </a:extLst>
              </p14:cNvPr>
              <p14:cNvContentPartPr/>
              <p14:nvPr/>
            </p14:nvContentPartPr>
            <p14:xfrm>
              <a:off x="6319735" y="1664902"/>
              <a:ext cx="462960" cy="4309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DF1501C-77EB-735D-931D-BF467C7D426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311095" y="1656262"/>
                <a:ext cx="4806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9FC2D078-CE61-0969-66F3-9843447E8DFF}"/>
                  </a:ext>
                </a:extLst>
              </p14:cNvPr>
              <p14:cNvContentPartPr/>
              <p14:nvPr/>
            </p14:nvContentPartPr>
            <p14:xfrm>
              <a:off x="1408975" y="3071062"/>
              <a:ext cx="23040" cy="370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9FC2D078-CE61-0969-66F3-9843447E8DF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399975" y="3062062"/>
                <a:ext cx="40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766849B-64AB-2A3D-3E38-7ABB4AF9170E}"/>
                  </a:ext>
                </a:extLst>
              </p14:cNvPr>
              <p14:cNvContentPartPr/>
              <p14:nvPr/>
            </p14:nvContentPartPr>
            <p14:xfrm>
              <a:off x="2259295" y="3213982"/>
              <a:ext cx="13680" cy="21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766849B-64AB-2A3D-3E38-7ABB4AF9170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50295" y="3204982"/>
                <a:ext cx="313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ADDCD5D-3F3B-4093-A4A7-42C2C0171A38}"/>
                  </a:ext>
                </a:extLst>
              </p14:cNvPr>
              <p14:cNvContentPartPr/>
              <p14:nvPr/>
            </p14:nvContentPartPr>
            <p14:xfrm>
              <a:off x="2244895" y="3079702"/>
              <a:ext cx="24120" cy="111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ADDCD5D-3F3B-4093-A4A7-42C2C0171A3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35895" y="3071062"/>
                <a:ext cx="41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93CE4074-D9B7-7AAD-E9AE-18D5118933FC}"/>
                  </a:ext>
                </a:extLst>
              </p14:cNvPr>
              <p14:cNvContentPartPr/>
              <p14:nvPr/>
            </p14:nvContentPartPr>
            <p14:xfrm>
              <a:off x="2650975" y="2997622"/>
              <a:ext cx="218160" cy="2455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93CE4074-D9B7-7AAD-E9AE-18D5118933F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642335" y="2988982"/>
                <a:ext cx="235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512849B-8784-1E58-4F86-102EB149C579}"/>
                  </a:ext>
                </a:extLst>
              </p14:cNvPr>
              <p14:cNvContentPartPr/>
              <p14:nvPr/>
            </p14:nvContentPartPr>
            <p14:xfrm>
              <a:off x="2603455" y="2780182"/>
              <a:ext cx="270720" cy="223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512849B-8784-1E58-4F86-102EB149C57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94455" y="2771182"/>
                <a:ext cx="28836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41E2E682-A9E4-CD89-68C0-D19908A5E93B}"/>
              </a:ext>
            </a:extLst>
          </p:cNvPr>
          <p:cNvGrpSpPr/>
          <p:nvPr/>
        </p:nvGrpSpPr>
        <p:grpSpPr>
          <a:xfrm>
            <a:off x="860335" y="2013742"/>
            <a:ext cx="1181520" cy="299880"/>
            <a:chOff x="860335" y="2013742"/>
            <a:chExt cx="11815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69D453-1E6C-2EC6-A4AF-C043DA241630}"/>
                    </a:ext>
                  </a:extLst>
                </p14:cNvPr>
                <p14:cNvContentPartPr/>
                <p14:nvPr/>
              </p14:nvContentPartPr>
              <p14:xfrm>
                <a:off x="889855" y="2124982"/>
                <a:ext cx="45720" cy="154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69D453-1E6C-2EC6-A4AF-C043DA2416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1215" y="2116342"/>
                  <a:ext cx="63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6A96AFD-AB5F-C753-0516-02B6235C7014}"/>
                    </a:ext>
                  </a:extLst>
                </p14:cNvPr>
                <p14:cNvContentPartPr/>
                <p14:nvPr/>
              </p14:nvContentPartPr>
              <p14:xfrm>
                <a:off x="990295" y="2104822"/>
                <a:ext cx="36360" cy="162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6A96AFD-AB5F-C753-0516-02B6235C70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1655" y="2095822"/>
                  <a:ext cx="5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827CD60-7951-D26E-2D86-5E83436731C4}"/>
                    </a:ext>
                  </a:extLst>
                </p14:cNvPr>
                <p14:cNvContentPartPr/>
                <p14:nvPr/>
              </p14:nvContentPartPr>
              <p14:xfrm>
                <a:off x="860335" y="2013742"/>
                <a:ext cx="208800" cy="42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827CD60-7951-D26E-2D86-5E83436731C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1695" y="2005102"/>
                  <a:ext cx="226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E9106F-7F23-D9FE-2A1F-77E2D6169579}"/>
                    </a:ext>
                  </a:extLst>
                </p14:cNvPr>
                <p14:cNvContentPartPr/>
                <p14:nvPr/>
              </p14:nvContentPartPr>
              <p14:xfrm>
                <a:off x="1194415" y="2064502"/>
                <a:ext cx="210960" cy="127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E9106F-7F23-D9FE-2A1F-77E2D61695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85415" y="2055502"/>
                  <a:ext cx="228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31D460C-0EE1-6401-541A-61AA0FD5E29C}"/>
                    </a:ext>
                  </a:extLst>
                </p14:cNvPr>
                <p14:cNvContentPartPr/>
                <p14:nvPr/>
              </p14:nvContentPartPr>
              <p14:xfrm>
                <a:off x="1263535" y="2139742"/>
                <a:ext cx="160920" cy="126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31D460C-0EE1-6401-541A-61AA0FD5E2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54535" y="2131102"/>
                  <a:ext cx="17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963C7BE-FB60-D830-A845-F80FC8355C17}"/>
                    </a:ext>
                  </a:extLst>
                </p14:cNvPr>
                <p14:cNvContentPartPr/>
                <p14:nvPr/>
              </p14:nvContentPartPr>
              <p14:xfrm>
                <a:off x="1572415" y="2039302"/>
                <a:ext cx="144000" cy="153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963C7BE-FB60-D830-A845-F80FC8355C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63775" y="2030302"/>
                  <a:ext cx="161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6A8A550-5CC8-2EA5-837B-1AB6DF92E346}"/>
                    </a:ext>
                  </a:extLst>
                </p14:cNvPr>
                <p14:cNvContentPartPr/>
                <p14:nvPr/>
              </p14:nvContentPartPr>
              <p14:xfrm>
                <a:off x="1750615" y="2144422"/>
                <a:ext cx="44280" cy="140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6A8A550-5CC8-2EA5-837B-1AB6DF92E3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41615" y="2135422"/>
                  <a:ext cx="6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6425D8E-702B-EF86-915E-BAE52194634D}"/>
                    </a:ext>
                  </a:extLst>
                </p14:cNvPr>
                <p14:cNvContentPartPr/>
                <p14:nvPr/>
              </p14:nvContentPartPr>
              <p14:xfrm>
                <a:off x="1855375" y="2050102"/>
                <a:ext cx="144000" cy="172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6425D8E-702B-EF86-915E-BAE5219463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46375" y="2041102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1396E6-9C2D-4788-F697-6C2009063F43}"/>
                    </a:ext>
                  </a:extLst>
                </p14:cNvPr>
                <p14:cNvContentPartPr/>
                <p14:nvPr/>
              </p14:nvContentPartPr>
              <p14:xfrm>
                <a:off x="1897495" y="2041822"/>
                <a:ext cx="144360" cy="2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1396E6-9C2D-4788-F697-6C2009063F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88855" y="2032822"/>
                  <a:ext cx="162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216E09-6803-8848-6819-D879DAC7C907}"/>
                    </a:ext>
                  </a:extLst>
                </p14:cNvPr>
                <p14:cNvContentPartPr/>
                <p14:nvPr/>
              </p14:nvContentPartPr>
              <p14:xfrm>
                <a:off x="1057255" y="2259622"/>
                <a:ext cx="36720" cy="54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216E09-6803-8848-6819-D879DAC7C9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255" y="2250622"/>
                  <a:ext cx="543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1E184EDC-F636-3A36-541A-6B059739C753}"/>
              </a:ext>
            </a:extLst>
          </p:cNvPr>
          <p:cNvGrpSpPr/>
          <p:nvPr/>
        </p:nvGrpSpPr>
        <p:grpSpPr>
          <a:xfrm>
            <a:off x="834775" y="2493262"/>
            <a:ext cx="517680" cy="302040"/>
            <a:chOff x="834775" y="2493262"/>
            <a:chExt cx="51768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FC05E7-5449-6D5B-3FE7-470EB337856C}"/>
                    </a:ext>
                  </a:extLst>
                </p14:cNvPr>
                <p14:cNvContentPartPr/>
                <p14:nvPr/>
              </p14:nvContentPartPr>
              <p14:xfrm>
                <a:off x="875455" y="2578942"/>
                <a:ext cx="46080" cy="145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FC05E7-5449-6D5B-3FE7-470EB337856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6815" y="2570302"/>
                  <a:ext cx="63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1625485-D8D5-20CC-7F62-DC4F906346D8}"/>
                    </a:ext>
                  </a:extLst>
                </p14:cNvPr>
                <p14:cNvContentPartPr/>
                <p14:nvPr/>
              </p14:nvContentPartPr>
              <p14:xfrm>
                <a:off x="947095" y="2560222"/>
                <a:ext cx="62640" cy="167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1625485-D8D5-20CC-7F62-DC4F906346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8455" y="2551582"/>
                  <a:ext cx="80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FDF494-F7B0-F871-12F3-5603EA63224B}"/>
                    </a:ext>
                  </a:extLst>
                </p14:cNvPr>
                <p14:cNvContentPartPr/>
                <p14:nvPr/>
              </p14:nvContentPartPr>
              <p14:xfrm>
                <a:off x="834775" y="2493262"/>
                <a:ext cx="176760" cy="20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FDF494-F7B0-F871-12F3-5603EA6322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5775" y="2484262"/>
                  <a:ext cx="194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F282695-2FE8-8D85-0CF7-043F6E87C40D}"/>
                    </a:ext>
                  </a:extLst>
                </p14:cNvPr>
                <p14:cNvContentPartPr/>
                <p14:nvPr/>
              </p14:nvContentPartPr>
              <p14:xfrm>
                <a:off x="1190455" y="2565982"/>
                <a:ext cx="162000" cy="145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F282695-2FE8-8D85-0CF7-043F6E87C4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81815" y="2556982"/>
                  <a:ext cx="179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D30E25-3BC8-7E88-D780-ADCBAB9B6B84}"/>
                    </a:ext>
                  </a:extLst>
                </p14:cNvPr>
                <p14:cNvContentPartPr/>
                <p14:nvPr/>
              </p14:nvContentPartPr>
              <p14:xfrm>
                <a:off x="1004695" y="2752102"/>
                <a:ext cx="50400" cy="43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D30E25-3BC8-7E88-D780-ADCBAB9B6B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5695" y="2743462"/>
                  <a:ext cx="68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8831D67-6762-B925-005F-42E2D8E4DF14}"/>
              </a:ext>
            </a:extLst>
          </p:cNvPr>
          <p:cNvGrpSpPr/>
          <p:nvPr/>
        </p:nvGrpSpPr>
        <p:grpSpPr>
          <a:xfrm>
            <a:off x="3097735" y="2622862"/>
            <a:ext cx="2236680" cy="639360"/>
            <a:chOff x="3097735" y="2622862"/>
            <a:chExt cx="223668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C0604F-E147-2E2F-EECF-8585D9955F19}"/>
                    </a:ext>
                  </a:extLst>
                </p14:cNvPr>
                <p14:cNvContentPartPr/>
                <p14:nvPr/>
              </p14:nvContentPartPr>
              <p14:xfrm>
                <a:off x="3097735" y="3063142"/>
                <a:ext cx="217440" cy="21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C0604F-E147-2E2F-EECF-8585D9955F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88735" y="3054502"/>
                  <a:ext cx="235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43D0A84-578E-296D-7DA8-6E998BAC051D}"/>
                    </a:ext>
                  </a:extLst>
                </p14:cNvPr>
                <p14:cNvContentPartPr/>
                <p14:nvPr/>
              </p14:nvContentPartPr>
              <p14:xfrm>
                <a:off x="3153895" y="3152422"/>
                <a:ext cx="129960" cy="17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43D0A84-578E-296D-7DA8-6E998BAC05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45255" y="3143782"/>
                  <a:ext cx="147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E4BEE0-206B-DEA8-B26E-5247ECE20AA1}"/>
                    </a:ext>
                  </a:extLst>
                </p14:cNvPr>
                <p14:cNvContentPartPr/>
                <p14:nvPr/>
              </p14:nvContentPartPr>
              <p14:xfrm>
                <a:off x="3469975" y="2776942"/>
                <a:ext cx="139680" cy="485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E4BEE0-206B-DEA8-B26E-5247ECE20A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60975" y="2768302"/>
                  <a:ext cx="157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C0B7299-E941-4C3D-EBD3-4A6C4E6325BF}"/>
                    </a:ext>
                  </a:extLst>
                </p14:cNvPr>
                <p14:cNvContentPartPr/>
                <p14:nvPr/>
              </p14:nvContentPartPr>
              <p14:xfrm>
                <a:off x="3646375" y="2622862"/>
                <a:ext cx="1688040" cy="175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C0B7299-E941-4C3D-EBD3-4A6C4E6325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37375" y="2613862"/>
                  <a:ext cx="1705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478BC57-9EA4-3134-1B40-5573A91EEEE7}"/>
                    </a:ext>
                  </a:extLst>
                </p14:cNvPr>
                <p14:cNvContentPartPr/>
                <p14:nvPr/>
              </p14:nvContentPartPr>
              <p14:xfrm>
                <a:off x="3711895" y="2870902"/>
                <a:ext cx="18000" cy="136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478BC57-9EA4-3134-1B40-5573A91EEE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2895" y="2861902"/>
                  <a:ext cx="35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9D8F13A-EE6F-4D0E-A8E9-C89584AFDDFD}"/>
                    </a:ext>
                  </a:extLst>
                </p14:cNvPr>
                <p14:cNvContentPartPr/>
                <p14:nvPr/>
              </p14:nvContentPartPr>
              <p14:xfrm>
                <a:off x="3786055" y="2843182"/>
                <a:ext cx="13680" cy="168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9D8F13A-EE6F-4D0E-A8E9-C89584AFDD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77055" y="2834182"/>
                  <a:ext cx="31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3C100F7-2F71-F024-4DE6-F01FBEA63614}"/>
                    </a:ext>
                  </a:extLst>
                </p14:cNvPr>
                <p14:cNvContentPartPr/>
                <p14:nvPr/>
              </p14:nvContentPartPr>
              <p14:xfrm>
                <a:off x="3670495" y="2801782"/>
                <a:ext cx="151920" cy="27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3C100F7-2F71-F024-4DE6-F01FBEA6361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61495" y="2792782"/>
                  <a:ext cx="16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B4ADCFC-2CEE-815B-55EF-582B7F594C8D}"/>
                    </a:ext>
                  </a:extLst>
                </p14:cNvPr>
                <p14:cNvContentPartPr/>
                <p14:nvPr/>
              </p14:nvContentPartPr>
              <p14:xfrm>
                <a:off x="3831775" y="3005182"/>
                <a:ext cx="109440" cy="89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B4ADCFC-2CEE-815B-55EF-582B7F594C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23135" y="2996542"/>
                  <a:ext cx="12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8793E2D-4290-C54C-38DC-53A7DCBF51C0}"/>
                    </a:ext>
                  </a:extLst>
                </p14:cNvPr>
                <p14:cNvContentPartPr/>
                <p14:nvPr/>
              </p14:nvContentPartPr>
              <p14:xfrm>
                <a:off x="4026535" y="2785222"/>
                <a:ext cx="61560" cy="228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8793E2D-4290-C54C-38DC-53A7DCBF51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17895" y="2776222"/>
                  <a:ext cx="79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F2001A0-6A58-FDC6-6264-0E8A59AB6895}"/>
                    </a:ext>
                  </a:extLst>
                </p14:cNvPr>
                <p14:cNvContentPartPr/>
                <p14:nvPr/>
              </p14:nvContentPartPr>
              <p14:xfrm>
                <a:off x="4187815" y="2819782"/>
                <a:ext cx="130680" cy="153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F2001A0-6A58-FDC6-6264-0E8A59AB68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8815" y="2810782"/>
                  <a:ext cx="1483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CB33A900-FFC0-7DCD-A181-CCB038911978}"/>
              </a:ext>
            </a:extLst>
          </p:cNvPr>
          <p:cNvGrpSpPr/>
          <p:nvPr/>
        </p:nvGrpSpPr>
        <p:grpSpPr>
          <a:xfrm>
            <a:off x="196200" y="3012080"/>
            <a:ext cx="1405800" cy="285480"/>
            <a:chOff x="196200" y="3012080"/>
            <a:chExt cx="14058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3D5D456-2BF3-0C50-8366-9C4E96D5AC8A}"/>
                    </a:ext>
                  </a:extLst>
                </p14:cNvPr>
                <p14:cNvContentPartPr/>
                <p14:nvPr/>
              </p14:nvContentPartPr>
              <p14:xfrm>
                <a:off x="196200" y="3032600"/>
                <a:ext cx="125280" cy="264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3D5D456-2BF3-0C50-8366-9C4E96D5AC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7200" y="3023960"/>
                  <a:ext cx="142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A4609A8-4076-1E28-9B83-5C3793955802}"/>
                    </a:ext>
                  </a:extLst>
                </p14:cNvPr>
                <p14:cNvContentPartPr/>
                <p14:nvPr/>
              </p14:nvContentPartPr>
              <p14:xfrm>
                <a:off x="324720" y="3012080"/>
                <a:ext cx="127080" cy="24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A4609A8-4076-1E28-9B83-5C37939558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5720" y="3003440"/>
                  <a:ext cx="14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D4F0E20-797E-46A1-3F26-58AB01777BA4}"/>
                    </a:ext>
                  </a:extLst>
                </p14:cNvPr>
                <p14:cNvContentPartPr/>
                <p14:nvPr/>
              </p14:nvContentPartPr>
              <p14:xfrm>
                <a:off x="455400" y="3120080"/>
                <a:ext cx="228600" cy="134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D4F0E20-797E-46A1-3F26-58AB01777B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6400" y="3111080"/>
                  <a:ext cx="246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4C13AA-7718-5C91-E132-707013CCEBF7}"/>
                    </a:ext>
                  </a:extLst>
                </p14:cNvPr>
                <p14:cNvContentPartPr/>
                <p14:nvPr/>
              </p14:nvContentPartPr>
              <p14:xfrm>
                <a:off x="728640" y="3054920"/>
                <a:ext cx="130320" cy="187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4C13AA-7718-5C91-E132-707013CCEB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0000" y="3046280"/>
                  <a:ext cx="14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EF0880B-2AF5-0754-B7C6-131EE7D7951C}"/>
                    </a:ext>
                  </a:extLst>
                </p14:cNvPr>
                <p14:cNvContentPartPr/>
                <p14:nvPr/>
              </p14:nvContentPartPr>
              <p14:xfrm>
                <a:off x="857520" y="3127280"/>
                <a:ext cx="205200" cy="93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EF0880B-2AF5-0754-B7C6-131EE7D795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8880" y="3118280"/>
                  <a:ext cx="222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2D01C1-B87E-A68B-CE6D-EADD023385B7}"/>
                    </a:ext>
                  </a:extLst>
                </p14:cNvPr>
                <p14:cNvContentPartPr/>
                <p14:nvPr/>
              </p14:nvContentPartPr>
              <p14:xfrm>
                <a:off x="1077480" y="3117560"/>
                <a:ext cx="71280" cy="99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2D01C1-B87E-A68B-CE6D-EADD023385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8840" y="3108560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BA2593E-9DDD-8C7C-C893-D3E8A1B6A24B}"/>
                    </a:ext>
                  </a:extLst>
                </p14:cNvPr>
                <p14:cNvContentPartPr/>
                <p14:nvPr/>
              </p14:nvContentPartPr>
              <p14:xfrm>
                <a:off x="1250640" y="3027560"/>
                <a:ext cx="140040" cy="177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BA2593E-9DDD-8C7C-C893-D3E8A1B6A2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41640" y="3018920"/>
                  <a:ext cx="15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E5462DD-6BA5-2E3D-4F4A-8AF7F4FA9498}"/>
                    </a:ext>
                  </a:extLst>
                </p14:cNvPr>
                <p14:cNvContentPartPr/>
                <p14:nvPr/>
              </p14:nvContentPartPr>
              <p14:xfrm>
                <a:off x="1476720" y="3122600"/>
                <a:ext cx="125280" cy="25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E5462DD-6BA5-2E3D-4F4A-8AF7F4FA94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68080" y="3113600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380D6329-5BB6-65B1-4BB3-04AA14BB99B6}"/>
              </a:ext>
            </a:extLst>
          </p:cNvPr>
          <p:cNvGrpSpPr/>
          <p:nvPr/>
        </p:nvGrpSpPr>
        <p:grpSpPr>
          <a:xfrm>
            <a:off x="196200" y="3347240"/>
            <a:ext cx="1459440" cy="453960"/>
            <a:chOff x="196200" y="3347240"/>
            <a:chExt cx="145944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ED447E0-1C15-0D41-E98B-73D1C976C29E}"/>
                    </a:ext>
                  </a:extLst>
                </p14:cNvPr>
                <p14:cNvContentPartPr/>
                <p14:nvPr/>
              </p14:nvContentPartPr>
              <p14:xfrm>
                <a:off x="196200" y="3491240"/>
                <a:ext cx="165960" cy="140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ED447E0-1C15-0D41-E98B-73D1C976C2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7200" y="3482600"/>
                  <a:ext cx="18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CD229DA-FBDB-98B1-3C01-481766EE51BD}"/>
                    </a:ext>
                  </a:extLst>
                </p14:cNvPr>
                <p14:cNvContentPartPr/>
                <p14:nvPr/>
              </p14:nvContentPartPr>
              <p14:xfrm>
                <a:off x="379800" y="3434720"/>
                <a:ext cx="126000" cy="210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CD229DA-FBDB-98B1-3C01-481766EE51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0800" y="3426080"/>
                  <a:ext cx="14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EA05CB1-7956-07C1-CC0D-D98D2CCAE3E8}"/>
                    </a:ext>
                  </a:extLst>
                </p14:cNvPr>
                <p14:cNvContentPartPr/>
                <p14:nvPr/>
              </p14:nvContentPartPr>
              <p14:xfrm>
                <a:off x="537840" y="3493040"/>
                <a:ext cx="512280" cy="120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EA05CB1-7956-07C1-CC0D-D98D2CCAE3E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200" y="3484040"/>
                  <a:ext cx="529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F38FC27-59BF-6424-14BB-EBA9D5F4C51F}"/>
                    </a:ext>
                  </a:extLst>
                </p14:cNvPr>
                <p14:cNvContentPartPr/>
                <p14:nvPr/>
              </p14:nvContentPartPr>
              <p14:xfrm>
                <a:off x="1008720" y="3395120"/>
                <a:ext cx="60120" cy="33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F38FC27-59BF-6424-14BB-EBA9D5F4C5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0080" y="3386120"/>
                  <a:ext cx="77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568E52F-2367-6B20-14C1-E14FC16DB48E}"/>
                    </a:ext>
                  </a:extLst>
                </p14:cNvPr>
                <p14:cNvContentPartPr/>
                <p14:nvPr/>
              </p14:nvContentPartPr>
              <p14:xfrm>
                <a:off x="1082880" y="3347240"/>
                <a:ext cx="260640" cy="214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568E52F-2367-6B20-14C1-E14FC16DB4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4240" y="3338240"/>
                  <a:ext cx="278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3636553-B1FD-0496-533E-33B9DDE6A386}"/>
                    </a:ext>
                  </a:extLst>
                </p14:cNvPr>
                <p14:cNvContentPartPr/>
                <p14:nvPr/>
              </p14:nvContentPartPr>
              <p14:xfrm>
                <a:off x="1429920" y="3425360"/>
                <a:ext cx="225720" cy="375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3636553-B1FD-0496-533E-33B9DDE6A3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20920" y="3416720"/>
                  <a:ext cx="2433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BB46485C-F4BB-1ABD-EFD7-80C634CFD5A9}"/>
              </a:ext>
            </a:extLst>
          </p:cNvPr>
          <p:cNvGrpSpPr/>
          <p:nvPr/>
        </p:nvGrpSpPr>
        <p:grpSpPr>
          <a:xfrm>
            <a:off x="4443480" y="2724080"/>
            <a:ext cx="679680" cy="309960"/>
            <a:chOff x="4443480" y="2724080"/>
            <a:chExt cx="67968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C84622F-D0B7-A27A-793D-0248004B1D12}"/>
                    </a:ext>
                  </a:extLst>
                </p14:cNvPr>
                <p14:cNvContentPartPr/>
                <p14:nvPr/>
              </p14:nvContentPartPr>
              <p14:xfrm>
                <a:off x="4443480" y="2912720"/>
                <a:ext cx="144000" cy="16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C84622F-D0B7-A27A-793D-0248004B1D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34480" y="2903720"/>
                  <a:ext cx="161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6B3DCFD-6B19-CBC5-5CAD-ED016AFF2689}"/>
                    </a:ext>
                  </a:extLst>
                </p14:cNvPr>
                <p14:cNvContentPartPr/>
                <p14:nvPr/>
              </p14:nvContentPartPr>
              <p14:xfrm>
                <a:off x="4739760" y="2813720"/>
                <a:ext cx="38880" cy="138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6B3DCFD-6B19-CBC5-5CAD-ED016AFF268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31120" y="2804720"/>
                  <a:ext cx="56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A2BDA11-B521-9B39-5137-397738165F35}"/>
                    </a:ext>
                  </a:extLst>
                </p14:cNvPr>
                <p14:cNvContentPartPr/>
                <p14:nvPr/>
              </p14:nvContentPartPr>
              <p14:xfrm>
                <a:off x="4657680" y="2768000"/>
                <a:ext cx="177480" cy="206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A2BDA11-B521-9B39-5137-397738165F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49040" y="2759360"/>
                  <a:ext cx="195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24E6997-0723-E348-3D1B-1B4D96E16BF0}"/>
                    </a:ext>
                  </a:extLst>
                </p14:cNvPr>
                <p14:cNvContentPartPr/>
                <p14:nvPr/>
              </p14:nvContentPartPr>
              <p14:xfrm>
                <a:off x="4863240" y="2904080"/>
                <a:ext cx="114120" cy="104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24E6997-0723-E348-3D1B-1B4D96E16B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54240" y="2895080"/>
                  <a:ext cx="131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53E1A51-22F8-8B80-BBB1-CDFB9E2F7CF4}"/>
                    </a:ext>
                  </a:extLst>
                </p14:cNvPr>
                <p14:cNvContentPartPr/>
                <p14:nvPr/>
              </p14:nvContentPartPr>
              <p14:xfrm>
                <a:off x="4989600" y="2724080"/>
                <a:ext cx="133560" cy="309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53E1A51-22F8-8B80-BBB1-CDFB9E2F7C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0600" y="2715440"/>
                  <a:ext cx="15120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0F3E43A-F460-4E5D-D061-316F703A0985}"/>
                  </a:ext>
                </a:extLst>
              </p14:cNvPr>
              <p14:cNvContentPartPr/>
              <p14:nvPr/>
            </p14:nvContentPartPr>
            <p14:xfrm>
              <a:off x="3675960" y="3137720"/>
              <a:ext cx="1362240" cy="1065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0F3E43A-F460-4E5D-D061-316F703A098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666960" y="3128720"/>
                <a:ext cx="1379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A3F3D90-4F0C-7672-7176-92DB354B4A41}"/>
                  </a:ext>
                </a:extLst>
              </p14:cNvPr>
              <p14:cNvContentPartPr/>
              <p14:nvPr/>
            </p14:nvContentPartPr>
            <p14:xfrm>
              <a:off x="4134960" y="3308000"/>
              <a:ext cx="175680" cy="150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A3F3D90-4F0C-7672-7176-92DB354B4A4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26320" y="3299000"/>
                <a:ext cx="1933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24317CEA-B1E1-1FBB-0AAE-426C715DAA65}"/>
              </a:ext>
            </a:extLst>
          </p:cNvPr>
          <p:cNvGrpSpPr/>
          <p:nvPr/>
        </p:nvGrpSpPr>
        <p:grpSpPr>
          <a:xfrm>
            <a:off x="5386320" y="2619680"/>
            <a:ext cx="2778480" cy="701280"/>
            <a:chOff x="5386320" y="2619680"/>
            <a:chExt cx="277848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A944BD3-2A41-B4AF-FBA0-6E117369EE44}"/>
                    </a:ext>
                  </a:extLst>
                </p14:cNvPr>
                <p14:cNvContentPartPr/>
                <p14:nvPr/>
              </p14:nvContentPartPr>
              <p14:xfrm>
                <a:off x="5386320" y="3064640"/>
                <a:ext cx="210240" cy="24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A944BD3-2A41-B4AF-FBA0-6E117369EE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77320" y="3055640"/>
                  <a:ext cx="22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0D70559-25C2-90A8-0E9C-A4E021E28292}"/>
                    </a:ext>
                  </a:extLst>
                </p14:cNvPr>
                <p14:cNvContentPartPr/>
                <p14:nvPr/>
              </p14:nvContentPartPr>
              <p14:xfrm>
                <a:off x="5389200" y="3147080"/>
                <a:ext cx="182520" cy="32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0D70559-25C2-90A8-0E9C-A4E021E2829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0560" y="3138440"/>
                  <a:ext cx="200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0353148-5FE6-F0C8-58D1-62ADD55B6841}"/>
                    </a:ext>
                  </a:extLst>
                </p14:cNvPr>
                <p14:cNvContentPartPr/>
                <p14:nvPr/>
              </p14:nvContentPartPr>
              <p14:xfrm>
                <a:off x="5747760" y="2619680"/>
                <a:ext cx="1186920" cy="572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0353148-5FE6-F0C8-58D1-62ADD55B68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39120" y="2611040"/>
                  <a:ext cx="120456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5CB7D4D-C15D-5E3E-CCEB-1B39E68C5060}"/>
                    </a:ext>
                  </a:extLst>
                </p14:cNvPr>
                <p14:cNvContentPartPr/>
                <p14:nvPr/>
              </p14:nvContentPartPr>
              <p14:xfrm>
                <a:off x="5929920" y="2841800"/>
                <a:ext cx="67680" cy="126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5CB7D4D-C15D-5E3E-CCEB-1B39E68C50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20920" y="2833160"/>
                  <a:ext cx="85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134C7A5-27A7-2031-8D92-31FA3D7099DB}"/>
                    </a:ext>
                  </a:extLst>
                </p14:cNvPr>
                <p14:cNvContentPartPr/>
                <p14:nvPr/>
              </p14:nvContentPartPr>
              <p14:xfrm>
                <a:off x="6050880" y="2961320"/>
                <a:ext cx="12960" cy="60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134C7A5-27A7-2031-8D92-31FA3D7099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42240" y="2952320"/>
                  <a:ext cx="30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DDB173E-1D49-A4F4-5E2E-8C1643346006}"/>
                    </a:ext>
                  </a:extLst>
                </p14:cNvPr>
                <p14:cNvContentPartPr/>
                <p14:nvPr/>
              </p14:nvContentPartPr>
              <p14:xfrm>
                <a:off x="6081840" y="2796440"/>
                <a:ext cx="126360" cy="155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DDB173E-1D49-A4F4-5E2E-8C16433460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72840" y="2787800"/>
                  <a:ext cx="144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260E9DB-6B19-DF7B-9066-1C5CC072BAE3}"/>
                    </a:ext>
                  </a:extLst>
                </p14:cNvPr>
                <p14:cNvContentPartPr/>
                <p14:nvPr/>
              </p14:nvContentPartPr>
              <p14:xfrm>
                <a:off x="6232680" y="2780240"/>
                <a:ext cx="51480" cy="164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260E9DB-6B19-DF7B-9066-1C5CC072BA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3680" y="2771240"/>
                  <a:ext cx="69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59C56B4-AAB2-E811-A2CE-93CDB4A49A2F}"/>
                    </a:ext>
                  </a:extLst>
                </p14:cNvPr>
                <p14:cNvContentPartPr/>
                <p14:nvPr/>
              </p14:nvContentPartPr>
              <p14:xfrm>
                <a:off x="6332040" y="2782760"/>
                <a:ext cx="235080" cy="138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59C56B4-AAB2-E811-A2CE-93CDB4A49A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23400" y="2774120"/>
                  <a:ext cx="252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B027DCF-1767-A31D-B056-69B260A448F2}"/>
                    </a:ext>
                  </a:extLst>
                </p14:cNvPr>
                <p14:cNvContentPartPr/>
                <p14:nvPr/>
              </p14:nvContentPartPr>
              <p14:xfrm>
                <a:off x="6615720" y="2765840"/>
                <a:ext cx="114480" cy="200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B027DCF-1767-A31D-B056-69B260A448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07080" y="2756840"/>
                  <a:ext cx="132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0184694-F7B0-EED6-7B68-541CC9E69B33}"/>
                    </a:ext>
                  </a:extLst>
                </p14:cNvPr>
                <p14:cNvContentPartPr/>
                <p14:nvPr/>
              </p14:nvContentPartPr>
              <p14:xfrm>
                <a:off x="6767640" y="2754320"/>
                <a:ext cx="93240" cy="107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0184694-F7B0-EED6-7B68-541CC9E69B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59000" y="2745320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4B78398-57AE-2543-8235-3011E6F59557}"/>
                    </a:ext>
                  </a:extLst>
                </p14:cNvPr>
                <p14:cNvContentPartPr/>
                <p14:nvPr/>
              </p14:nvContentPartPr>
              <p14:xfrm>
                <a:off x="6799680" y="2697080"/>
                <a:ext cx="88200" cy="253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4B78398-57AE-2543-8235-3011E6F595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90680" y="2688080"/>
                  <a:ext cx="105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D4BDE15-3F60-C62A-4416-33055827AB85}"/>
                    </a:ext>
                  </a:extLst>
                </p14:cNvPr>
                <p14:cNvContentPartPr/>
                <p14:nvPr/>
              </p14:nvContentPartPr>
              <p14:xfrm>
                <a:off x="5970240" y="3008480"/>
                <a:ext cx="980640" cy="80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D4BDE15-3F60-C62A-4416-33055827AB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61240" y="2999480"/>
                  <a:ext cx="998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AFBDEE1-1C97-345F-0C85-77D8797C346F}"/>
                    </a:ext>
                  </a:extLst>
                </p14:cNvPr>
                <p14:cNvContentPartPr/>
                <p14:nvPr/>
              </p14:nvContentPartPr>
              <p14:xfrm>
                <a:off x="6111000" y="3131960"/>
                <a:ext cx="143280" cy="151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AFBDEE1-1C97-345F-0C85-77D8797C346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02000" y="3123320"/>
                  <a:ext cx="160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703669E-6D09-8047-D320-58430986BF90}"/>
                    </a:ext>
                  </a:extLst>
                </p14:cNvPr>
                <p14:cNvContentPartPr/>
                <p14:nvPr/>
              </p14:nvContentPartPr>
              <p14:xfrm>
                <a:off x="6225480" y="3209000"/>
                <a:ext cx="40680" cy="111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703669E-6D09-8047-D320-58430986BF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16840" y="3200000"/>
                  <a:ext cx="58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8AC924-C9DA-B981-7D6B-56DFC41C13DB}"/>
                    </a:ext>
                  </a:extLst>
                </p14:cNvPr>
                <p14:cNvContentPartPr/>
                <p14:nvPr/>
              </p14:nvContentPartPr>
              <p14:xfrm>
                <a:off x="6308640" y="3194960"/>
                <a:ext cx="279360" cy="119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8AC924-C9DA-B981-7D6B-56DFC41C13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99640" y="3186320"/>
                  <a:ext cx="29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90C1BF7-A2DE-5E3A-11F6-A7A8685B8F96}"/>
                    </a:ext>
                  </a:extLst>
                </p14:cNvPr>
                <p14:cNvContentPartPr/>
                <p14:nvPr/>
              </p14:nvContentPartPr>
              <p14:xfrm>
                <a:off x="7029720" y="2957360"/>
                <a:ext cx="194040" cy="75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90C1BF7-A2DE-5E3A-11F6-A7A8685B8F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20720" y="2948720"/>
                  <a:ext cx="211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2EDAB35-F2ED-C036-D7A4-99EC696E367B}"/>
                    </a:ext>
                  </a:extLst>
                </p14:cNvPr>
                <p14:cNvContentPartPr/>
                <p14:nvPr/>
              </p14:nvContentPartPr>
              <p14:xfrm>
                <a:off x="7049520" y="2995160"/>
                <a:ext cx="245160" cy="18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2EDAB35-F2ED-C036-D7A4-99EC696E36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40880" y="2986520"/>
                  <a:ext cx="26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AF548CA-A888-A185-1C88-C2E9ED92C0FB}"/>
                    </a:ext>
                  </a:extLst>
                </p14:cNvPr>
                <p14:cNvContentPartPr/>
                <p14:nvPr/>
              </p14:nvContentPartPr>
              <p14:xfrm>
                <a:off x="7043040" y="3066440"/>
                <a:ext cx="260640" cy="12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AF548CA-A888-A185-1C88-C2E9ED92C0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34040" y="3057800"/>
                  <a:ext cx="278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359F27E-E640-E454-0FE0-1E143D890957}"/>
                    </a:ext>
                  </a:extLst>
                </p14:cNvPr>
                <p14:cNvContentPartPr/>
                <p14:nvPr/>
              </p14:nvContentPartPr>
              <p14:xfrm>
                <a:off x="7408800" y="2894000"/>
                <a:ext cx="123120" cy="143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359F27E-E640-E454-0FE0-1E143D8909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99800" y="2885360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1E71D0A-C60F-D355-4BD1-FBEC8649AF6A}"/>
                    </a:ext>
                  </a:extLst>
                </p14:cNvPr>
                <p14:cNvContentPartPr/>
                <p14:nvPr/>
              </p14:nvContentPartPr>
              <p14:xfrm>
                <a:off x="7594920" y="3028640"/>
                <a:ext cx="12960" cy="108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1E71D0A-C60F-D355-4BD1-FBEC8649AF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85920" y="3019640"/>
                  <a:ext cx="30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699EEC8-C39B-5C8B-FF50-80E43FB32F56}"/>
                    </a:ext>
                  </a:extLst>
                </p14:cNvPr>
                <p14:cNvContentPartPr/>
                <p14:nvPr/>
              </p14:nvContentPartPr>
              <p14:xfrm>
                <a:off x="7678080" y="2876000"/>
                <a:ext cx="90720" cy="138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699EEC8-C39B-5C8B-FF50-80E43FB32F5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69440" y="2867360"/>
                  <a:ext cx="108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BC515BB-DB49-EDC6-D9DA-B2AB95BE18CE}"/>
                    </a:ext>
                  </a:extLst>
                </p14:cNvPr>
                <p14:cNvContentPartPr/>
                <p14:nvPr/>
              </p14:nvContentPartPr>
              <p14:xfrm>
                <a:off x="7796520" y="2857280"/>
                <a:ext cx="129600" cy="161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BC515BB-DB49-EDC6-D9DA-B2AB95BE18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87880" y="2848640"/>
                  <a:ext cx="147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A988DBE-E914-3345-7DF0-33A14E9BEE13}"/>
                    </a:ext>
                  </a:extLst>
                </p14:cNvPr>
                <p14:cNvContentPartPr/>
                <p14:nvPr/>
              </p14:nvContentPartPr>
              <p14:xfrm>
                <a:off x="7953120" y="2772680"/>
                <a:ext cx="211680" cy="259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A988DBE-E914-3345-7DF0-33A14E9BEE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44120" y="2763680"/>
                  <a:ext cx="22932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787A1116-0576-F89C-524C-6FBD003C2595}"/>
              </a:ext>
            </a:extLst>
          </p:cNvPr>
          <p:cNvGrpSpPr/>
          <p:nvPr/>
        </p:nvGrpSpPr>
        <p:grpSpPr>
          <a:xfrm>
            <a:off x="125215" y="3844342"/>
            <a:ext cx="1637640" cy="310320"/>
            <a:chOff x="125215" y="3844342"/>
            <a:chExt cx="16376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74E066E-538A-A7F9-C153-0A2B0A34C5D0}"/>
                    </a:ext>
                  </a:extLst>
                </p14:cNvPr>
                <p14:cNvContentPartPr/>
                <p14:nvPr/>
              </p14:nvContentPartPr>
              <p14:xfrm>
                <a:off x="186415" y="3954502"/>
                <a:ext cx="32760" cy="200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74E066E-538A-A7F9-C153-0A2B0A34C5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7775" y="3945502"/>
                  <a:ext cx="50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A26D0E1-9F2F-086B-9C21-72C88E5658D7}"/>
                    </a:ext>
                  </a:extLst>
                </p14:cNvPr>
                <p14:cNvContentPartPr/>
                <p14:nvPr/>
              </p14:nvContentPartPr>
              <p14:xfrm>
                <a:off x="125215" y="3921382"/>
                <a:ext cx="173880" cy="27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A26D0E1-9F2F-086B-9C21-72C88E5658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215" y="3912382"/>
                  <a:ext cx="19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46EE83-41BF-7048-1336-14C957C600B7}"/>
                    </a:ext>
                  </a:extLst>
                </p14:cNvPr>
                <p14:cNvContentPartPr/>
                <p14:nvPr/>
              </p14:nvContentPartPr>
              <p14:xfrm>
                <a:off x="306655" y="4006702"/>
                <a:ext cx="105480" cy="133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46EE83-41BF-7048-1336-14C957C600B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8015" y="3997702"/>
                  <a:ext cx="123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7C1DA94-1DFB-17A8-560F-05DA84515684}"/>
                    </a:ext>
                  </a:extLst>
                </p14:cNvPr>
                <p14:cNvContentPartPr/>
                <p14:nvPr/>
              </p14:nvContentPartPr>
              <p14:xfrm>
                <a:off x="426535" y="3975382"/>
                <a:ext cx="101520" cy="168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7C1DA94-1DFB-17A8-560F-05DA8451568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7895" y="3966742"/>
                  <a:ext cx="11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78BEFB-4F46-CB96-ACF0-FC513E62E445}"/>
                    </a:ext>
                  </a:extLst>
                </p14:cNvPr>
                <p14:cNvContentPartPr/>
                <p14:nvPr/>
              </p14:nvContentPartPr>
              <p14:xfrm>
                <a:off x="542095" y="3880702"/>
                <a:ext cx="111600" cy="207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78BEFB-4F46-CB96-ACF0-FC513E62E44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3455" y="3871702"/>
                  <a:ext cx="129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FFD347E-5653-2910-9619-0C06EC1AF5A3}"/>
                    </a:ext>
                  </a:extLst>
                </p14:cNvPr>
                <p14:cNvContentPartPr/>
                <p14:nvPr/>
              </p14:nvContentPartPr>
              <p14:xfrm>
                <a:off x="683575" y="3966382"/>
                <a:ext cx="142200" cy="143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FFD347E-5653-2910-9619-0C06EC1AF5A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4575" y="3957742"/>
                  <a:ext cx="15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F739728-EBDB-EA65-D2B6-DB09C6FB3DDB}"/>
                    </a:ext>
                  </a:extLst>
                </p14:cNvPr>
                <p14:cNvContentPartPr/>
                <p14:nvPr/>
              </p14:nvContentPartPr>
              <p14:xfrm>
                <a:off x="831535" y="3844342"/>
                <a:ext cx="77760" cy="222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F739728-EBDB-EA65-D2B6-DB09C6FB3D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2535" y="3835702"/>
                  <a:ext cx="95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BBD17B-CF5B-1C52-B1EF-766503B93A0B}"/>
                    </a:ext>
                  </a:extLst>
                </p14:cNvPr>
                <p14:cNvContentPartPr/>
                <p14:nvPr/>
              </p14:nvContentPartPr>
              <p14:xfrm>
                <a:off x="935935" y="3949102"/>
                <a:ext cx="115200" cy="130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BBD17B-CF5B-1C52-B1EF-766503B93A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7295" y="3940462"/>
                  <a:ext cx="132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EE8FE5E-AEEA-261D-BDD8-65CD8195DD88}"/>
                    </a:ext>
                  </a:extLst>
                </p14:cNvPr>
                <p14:cNvContentPartPr/>
                <p14:nvPr/>
              </p14:nvContentPartPr>
              <p14:xfrm>
                <a:off x="1095415" y="3875302"/>
                <a:ext cx="180720" cy="200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EE8FE5E-AEEA-261D-BDD8-65CD8195DD8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415" y="3866302"/>
                  <a:ext cx="198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6926123-16AF-5428-E3FB-D6CBEEF3644A}"/>
                    </a:ext>
                  </a:extLst>
                </p14:cNvPr>
                <p14:cNvContentPartPr/>
                <p14:nvPr/>
              </p14:nvContentPartPr>
              <p14:xfrm>
                <a:off x="1288735" y="3910582"/>
                <a:ext cx="110880" cy="160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6926123-16AF-5428-E3FB-D6CBEEF364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79735" y="3901582"/>
                  <a:ext cx="128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C7601A-AB61-E13A-84EB-D76CD1336D9F}"/>
                    </a:ext>
                  </a:extLst>
                </p14:cNvPr>
                <p14:cNvContentPartPr/>
                <p14:nvPr/>
              </p14:nvContentPartPr>
              <p14:xfrm>
                <a:off x="1443535" y="3875302"/>
                <a:ext cx="175680" cy="185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C7601A-AB61-E13A-84EB-D76CD1336D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34895" y="3866302"/>
                  <a:ext cx="193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3F79793-68BD-CD7C-4721-6CCB66B8B292}"/>
                    </a:ext>
                  </a:extLst>
                </p14:cNvPr>
                <p14:cNvContentPartPr/>
                <p14:nvPr/>
              </p14:nvContentPartPr>
              <p14:xfrm>
                <a:off x="1631455" y="3870262"/>
                <a:ext cx="131400" cy="186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3F79793-68BD-CD7C-4721-6CCB66B8B2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22455" y="3861622"/>
                  <a:ext cx="1490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44E484B-B66B-DA65-B071-DEE1C91781B2}"/>
                  </a:ext>
                </a:extLst>
              </p14:cNvPr>
              <p14:cNvContentPartPr/>
              <p14:nvPr/>
            </p14:nvContentPartPr>
            <p14:xfrm>
              <a:off x="2043655" y="3921742"/>
              <a:ext cx="9000" cy="255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44E484B-B66B-DA65-B071-DEE1C91781B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034655" y="3913102"/>
                <a:ext cx="26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6B44DBE-87D7-6AF0-2EFE-EAE4423CE2C2}"/>
                  </a:ext>
                </a:extLst>
              </p14:cNvPr>
              <p14:cNvContentPartPr/>
              <p14:nvPr/>
            </p14:nvContentPartPr>
            <p14:xfrm>
              <a:off x="2053735" y="4029022"/>
              <a:ext cx="19440" cy="30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6B44DBE-87D7-6AF0-2EFE-EAE4423CE2C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045095" y="4020382"/>
                <a:ext cx="370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7DE73AFB-67F0-8381-5DDA-5CD18A616193}"/>
              </a:ext>
            </a:extLst>
          </p:cNvPr>
          <p:cNvGrpSpPr/>
          <p:nvPr/>
        </p:nvGrpSpPr>
        <p:grpSpPr>
          <a:xfrm>
            <a:off x="2527135" y="3819862"/>
            <a:ext cx="844200" cy="374760"/>
            <a:chOff x="2527135" y="3819862"/>
            <a:chExt cx="8442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823C723-9AB8-5956-9A7F-628412BC997F}"/>
                    </a:ext>
                  </a:extLst>
                </p14:cNvPr>
                <p14:cNvContentPartPr/>
                <p14:nvPr/>
              </p14:nvContentPartPr>
              <p14:xfrm>
                <a:off x="2527135" y="3819862"/>
                <a:ext cx="189000" cy="281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823C723-9AB8-5956-9A7F-628412BC997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18495" y="3810862"/>
                  <a:ext cx="206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491E596-EE21-2A88-C532-9BEAFFD9FDB5}"/>
                    </a:ext>
                  </a:extLst>
                </p14:cNvPr>
                <p14:cNvContentPartPr/>
                <p14:nvPr/>
              </p14:nvContentPartPr>
              <p14:xfrm>
                <a:off x="2528935" y="3942982"/>
                <a:ext cx="191880" cy="11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491E596-EE21-2A88-C532-9BEAFFD9FDB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20295" y="3934342"/>
                  <a:ext cx="20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DB6549F-BA1B-AD79-756C-B3E05FEE566C}"/>
                    </a:ext>
                  </a:extLst>
                </p14:cNvPr>
                <p14:cNvContentPartPr/>
                <p14:nvPr/>
              </p14:nvContentPartPr>
              <p14:xfrm>
                <a:off x="2799295" y="3968182"/>
                <a:ext cx="108720" cy="178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DB6549F-BA1B-AD79-756C-B3E05FEE56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90655" y="3959542"/>
                  <a:ext cx="126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879D28-3E63-8A9D-9FF1-1FEDA99DBEF7}"/>
                    </a:ext>
                  </a:extLst>
                </p14:cNvPr>
                <p14:cNvContentPartPr/>
                <p14:nvPr/>
              </p14:nvContentPartPr>
              <p14:xfrm>
                <a:off x="2984335" y="4014262"/>
                <a:ext cx="173160" cy="80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879D28-3E63-8A9D-9FF1-1FEDA99DBE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75335" y="4005622"/>
                  <a:ext cx="190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8890DE5-6F91-0619-7492-E18792FA2D26}"/>
                    </a:ext>
                  </a:extLst>
                </p14:cNvPr>
                <p14:cNvContentPartPr/>
                <p14:nvPr/>
              </p14:nvContentPartPr>
              <p14:xfrm>
                <a:off x="3215815" y="3992662"/>
                <a:ext cx="155520" cy="201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8890DE5-6F91-0619-7492-E18792FA2D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07175" y="3983662"/>
                  <a:ext cx="1731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869928C8-B70F-D5D9-20FF-5DADE614A41D}"/>
              </a:ext>
            </a:extLst>
          </p:cNvPr>
          <p:cNvGrpSpPr/>
          <p:nvPr/>
        </p:nvGrpSpPr>
        <p:grpSpPr>
          <a:xfrm>
            <a:off x="3639895" y="3588382"/>
            <a:ext cx="3357000" cy="796680"/>
            <a:chOff x="3639895" y="3588382"/>
            <a:chExt cx="3357000" cy="79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B8EFD09-5064-0518-9908-2AC253B42D1A}"/>
                    </a:ext>
                  </a:extLst>
                </p14:cNvPr>
                <p14:cNvContentPartPr/>
                <p14:nvPr/>
              </p14:nvContentPartPr>
              <p14:xfrm>
                <a:off x="3639895" y="3966382"/>
                <a:ext cx="185040" cy="12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B8EFD09-5064-0518-9908-2AC253B42D1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31255" y="3957382"/>
                  <a:ext cx="20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F6EA740-DEF3-2029-5EE1-C43A8647E2CB}"/>
                    </a:ext>
                  </a:extLst>
                </p14:cNvPr>
                <p14:cNvContentPartPr/>
                <p14:nvPr/>
              </p14:nvContentPartPr>
              <p14:xfrm>
                <a:off x="3677695" y="4011742"/>
                <a:ext cx="145440" cy="28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F6EA740-DEF3-2029-5EE1-C43A8647E2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68695" y="4002742"/>
                  <a:ext cx="163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02E2C31-62D4-DD29-6E97-6894D42F9AF8}"/>
                    </a:ext>
                  </a:extLst>
                </p14:cNvPr>
                <p14:cNvContentPartPr/>
                <p14:nvPr/>
              </p14:nvContentPartPr>
              <p14:xfrm>
                <a:off x="4057495" y="3775942"/>
                <a:ext cx="28080" cy="148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02E2C31-62D4-DD29-6E97-6894D42F9AF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48495" y="3766942"/>
                  <a:ext cx="4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BD843-4FF7-552F-FA17-A623D5B8FE55}"/>
                    </a:ext>
                  </a:extLst>
                </p14:cNvPr>
                <p14:cNvContentPartPr/>
                <p14:nvPr/>
              </p14:nvContentPartPr>
              <p14:xfrm>
                <a:off x="4107895" y="3758302"/>
                <a:ext cx="28080" cy="144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BD843-4FF7-552F-FA17-A623D5B8FE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99255" y="3749662"/>
                  <a:ext cx="4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69B1E31-4064-CE9E-D005-211CDAD6DB64}"/>
                    </a:ext>
                  </a:extLst>
                </p14:cNvPr>
                <p14:cNvContentPartPr/>
                <p14:nvPr/>
              </p14:nvContentPartPr>
              <p14:xfrm>
                <a:off x="4003135" y="3735622"/>
                <a:ext cx="154080" cy="22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69B1E31-4064-CE9E-D005-211CDAD6DB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94495" y="3726622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17A3E1B-AC65-7F21-1A34-269A6A3283A7}"/>
                    </a:ext>
                  </a:extLst>
                </p14:cNvPr>
                <p14:cNvContentPartPr/>
                <p14:nvPr/>
              </p14:nvContentPartPr>
              <p14:xfrm>
                <a:off x="3991975" y="3588382"/>
                <a:ext cx="154080" cy="126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17A3E1B-AC65-7F21-1A34-269A6A3283A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82975" y="3579742"/>
                  <a:ext cx="171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E8C204B-C142-E831-0107-E55CE85838FF}"/>
                    </a:ext>
                  </a:extLst>
                </p14:cNvPr>
                <p14:cNvContentPartPr/>
                <p14:nvPr/>
              </p14:nvContentPartPr>
              <p14:xfrm>
                <a:off x="4264855" y="3816262"/>
                <a:ext cx="178920" cy="399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E8C204B-C142-E831-0107-E55CE85838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56215" y="3807262"/>
                  <a:ext cx="196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D532AB3-1C41-06F5-18D6-82A23171FA70}"/>
                    </a:ext>
                  </a:extLst>
                </p14:cNvPr>
                <p14:cNvContentPartPr/>
                <p14:nvPr/>
              </p14:nvContentPartPr>
              <p14:xfrm>
                <a:off x="4611175" y="3762262"/>
                <a:ext cx="39960" cy="126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D532AB3-1C41-06F5-18D6-82A23171FA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02175" y="3753262"/>
                  <a:ext cx="5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F2D3239-8CD6-8378-562A-9FA177ECECEA}"/>
                    </a:ext>
                  </a:extLst>
                </p14:cNvPr>
                <p14:cNvContentPartPr/>
                <p14:nvPr/>
              </p14:nvContentPartPr>
              <p14:xfrm>
                <a:off x="4526575" y="3675142"/>
                <a:ext cx="182520" cy="230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F2D3239-8CD6-8378-562A-9FA177ECEC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17575" y="3666502"/>
                  <a:ext cx="200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5BC47A6-68AC-9AEB-30BC-6F37011CF6C9}"/>
                    </a:ext>
                  </a:extLst>
                </p14:cNvPr>
                <p14:cNvContentPartPr/>
                <p14:nvPr/>
              </p14:nvContentPartPr>
              <p14:xfrm>
                <a:off x="4759855" y="3790702"/>
                <a:ext cx="113040" cy="126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5BC47A6-68AC-9AEB-30BC-6F37011CF6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50855" y="3782062"/>
                  <a:ext cx="13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A6B124-789D-E023-148C-808B002596E6}"/>
                    </a:ext>
                  </a:extLst>
                </p14:cNvPr>
                <p14:cNvContentPartPr/>
                <p14:nvPr/>
              </p14:nvContentPartPr>
              <p14:xfrm>
                <a:off x="3982255" y="3974662"/>
                <a:ext cx="936360" cy="78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A6B124-789D-E023-148C-808B002596E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73255" y="3965662"/>
                  <a:ext cx="9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979C7E0-470A-B31A-E0A1-34CFE590DBD2}"/>
                    </a:ext>
                  </a:extLst>
                </p14:cNvPr>
                <p14:cNvContentPartPr/>
                <p14:nvPr/>
              </p14:nvContentPartPr>
              <p14:xfrm>
                <a:off x="4244695" y="4151782"/>
                <a:ext cx="155160" cy="233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979C7E0-470A-B31A-E0A1-34CFE590DB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35695" y="4142782"/>
                  <a:ext cx="172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1AF7AB3-8039-BF9D-D44E-9994AC2F2EAA}"/>
                    </a:ext>
                  </a:extLst>
                </p14:cNvPr>
                <p14:cNvContentPartPr/>
                <p14:nvPr/>
              </p14:nvContentPartPr>
              <p14:xfrm>
                <a:off x="4154695" y="4071502"/>
                <a:ext cx="255240" cy="149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1AF7AB3-8039-BF9D-D44E-9994AC2F2EA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46055" y="4062862"/>
                  <a:ext cx="272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A912112-AAC9-3700-864E-EE450075BD63}"/>
                    </a:ext>
                  </a:extLst>
                </p14:cNvPr>
                <p14:cNvContentPartPr/>
                <p14:nvPr/>
              </p14:nvContentPartPr>
              <p14:xfrm>
                <a:off x="5094655" y="3963502"/>
                <a:ext cx="173160" cy="25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A912112-AAC9-3700-864E-EE450075BD6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85655" y="3954862"/>
                  <a:ext cx="190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AE49BAE-B58A-F092-B6E4-C0DF02532A29}"/>
                    </a:ext>
                  </a:extLst>
                </p14:cNvPr>
                <p14:cNvContentPartPr/>
                <p14:nvPr/>
              </p14:nvContentPartPr>
              <p14:xfrm>
                <a:off x="5110135" y="4023982"/>
                <a:ext cx="151920" cy="40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AE49BAE-B58A-F092-B6E4-C0DF02532A2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01135" y="4015342"/>
                  <a:ext cx="169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DCD8FB9-4D54-2609-5838-96631E0C6128}"/>
                    </a:ext>
                  </a:extLst>
                </p14:cNvPr>
                <p14:cNvContentPartPr/>
                <p14:nvPr/>
              </p14:nvContentPartPr>
              <p14:xfrm>
                <a:off x="5468335" y="3728062"/>
                <a:ext cx="104760" cy="112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DCD8FB9-4D54-2609-5838-96631E0C612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59695" y="3719062"/>
                  <a:ext cx="12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9CFFD20-43B3-9707-3FF2-C2D0B0C4E899}"/>
                    </a:ext>
                  </a:extLst>
                </p14:cNvPr>
                <p14:cNvContentPartPr/>
                <p14:nvPr/>
              </p14:nvContentPartPr>
              <p14:xfrm>
                <a:off x="5600095" y="3828862"/>
                <a:ext cx="14400" cy="85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9CFFD20-43B3-9707-3FF2-C2D0B0C4E8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91455" y="3820222"/>
                  <a:ext cx="32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85C4A5A-F557-F5F6-82E6-57431423DAAF}"/>
                    </a:ext>
                  </a:extLst>
                </p14:cNvPr>
                <p14:cNvContentPartPr/>
                <p14:nvPr/>
              </p14:nvContentPartPr>
              <p14:xfrm>
                <a:off x="5670655" y="3705742"/>
                <a:ext cx="118080" cy="137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85C4A5A-F557-F5F6-82E6-57431423DA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2015" y="3697102"/>
                  <a:ext cx="13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2F62E38-165E-DDAE-CA75-07C8B789CEAB}"/>
                    </a:ext>
                  </a:extLst>
                </p14:cNvPr>
                <p14:cNvContentPartPr/>
                <p14:nvPr/>
              </p14:nvContentPartPr>
              <p14:xfrm>
                <a:off x="5780815" y="3761902"/>
                <a:ext cx="15480" cy="126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2F62E38-165E-DDAE-CA75-07C8B789CE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72175" y="3753262"/>
                  <a:ext cx="33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CA72D3B-4720-6F92-CDA5-2FBEF9C50E5F}"/>
                    </a:ext>
                  </a:extLst>
                </p14:cNvPr>
                <p14:cNvContentPartPr/>
                <p14:nvPr/>
              </p14:nvContentPartPr>
              <p14:xfrm>
                <a:off x="5843815" y="3712942"/>
                <a:ext cx="107280" cy="173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CA72D3B-4720-6F92-CDA5-2FBEF9C50E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34815" y="3703942"/>
                  <a:ext cx="12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B07210F-F4F4-E178-C58F-AA030167BF15}"/>
                    </a:ext>
                  </a:extLst>
                </p14:cNvPr>
                <p14:cNvContentPartPr/>
                <p14:nvPr/>
              </p14:nvContentPartPr>
              <p14:xfrm>
                <a:off x="5954695" y="3700342"/>
                <a:ext cx="137880" cy="200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B07210F-F4F4-E178-C58F-AA030167BF1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45695" y="3691702"/>
                  <a:ext cx="15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4335E6C-EE08-95C6-2AE6-DBAEEE6A24E3}"/>
                    </a:ext>
                  </a:extLst>
                </p14:cNvPr>
                <p14:cNvContentPartPr/>
                <p14:nvPr/>
              </p14:nvContentPartPr>
              <p14:xfrm>
                <a:off x="6254575" y="3827422"/>
                <a:ext cx="104040" cy="11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4335E6C-EE08-95C6-2AE6-DBAEEE6A24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45575" y="3818782"/>
                  <a:ext cx="12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38514E9-7532-B3A5-4091-3F31603A5DF1}"/>
                    </a:ext>
                  </a:extLst>
                </p14:cNvPr>
                <p14:cNvContentPartPr/>
                <p14:nvPr/>
              </p14:nvContentPartPr>
              <p14:xfrm>
                <a:off x="6502615" y="3725542"/>
                <a:ext cx="135720" cy="120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38514E9-7532-B3A5-4091-3F31603A5D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93615" y="3716902"/>
                  <a:ext cx="15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F423CF0-B68C-1127-7722-D52962DF5DB8}"/>
                    </a:ext>
                  </a:extLst>
                </p14:cNvPr>
                <p14:cNvContentPartPr/>
                <p14:nvPr/>
              </p14:nvContentPartPr>
              <p14:xfrm>
                <a:off x="6677215" y="3859102"/>
                <a:ext cx="13680" cy="74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F423CF0-B68C-1127-7722-D52962DF5DB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68215" y="3850102"/>
                  <a:ext cx="31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5AE9CCE-7D03-6C92-23A1-4CCD989F31B6}"/>
                    </a:ext>
                  </a:extLst>
                </p14:cNvPr>
                <p14:cNvContentPartPr/>
                <p14:nvPr/>
              </p14:nvContentPartPr>
              <p14:xfrm>
                <a:off x="6754975" y="3688102"/>
                <a:ext cx="120960" cy="179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5AE9CCE-7D03-6C92-23A1-4CCD989F31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46335" y="3679462"/>
                  <a:ext cx="138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D69564D-AB3F-3353-F1B0-0EB8ADA64E49}"/>
                    </a:ext>
                  </a:extLst>
                </p14:cNvPr>
                <p14:cNvContentPartPr/>
                <p14:nvPr/>
              </p14:nvContentPartPr>
              <p14:xfrm>
                <a:off x="5503255" y="3936502"/>
                <a:ext cx="1493640" cy="87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D69564D-AB3F-3353-F1B0-0EB8ADA64E4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94255" y="3927502"/>
                  <a:ext cx="151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695B2F0-4639-D2EF-F931-35420120F907}"/>
                    </a:ext>
                  </a:extLst>
                </p14:cNvPr>
                <p14:cNvContentPartPr/>
                <p14:nvPr/>
              </p14:nvContentPartPr>
              <p14:xfrm>
                <a:off x="5879455" y="4135942"/>
                <a:ext cx="143280" cy="72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695B2F0-4639-D2EF-F931-35420120F90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70455" y="4127302"/>
                  <a:ext cx="16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D7C4F4E-D3EC-51FD-BE92-9CE68300E43F}"/>
                    </a:ext>
                  </a:extLst>
                </p14:cNvPr>
                <p14:cNvContentPartPr/>
                <p14:nvPr/>
              </p14:nvContentPartPr>
              <p14:xfrm>
                <a:off x="6073855" y="4198942"/>
                <a:ext cx="15840" cy="96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D7C4F4E-D3EC-51FD-BE92-9CE68300E43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65215" y="4190302"/>
                  <a:ext cx="33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6AA469-B361-90D0-3C55-DCCE7521A544}"/>
                    </a:ext>
                  </a:extLst>
                </p14:cNvPr>
                <p14:cNvContentPartPr/>
                <p14:nvPr/>
              </p14:nvContentPartPr>
              <p14:xfrm>
                <a:off x="6221095" y="4129462"/>
                <a:ext cx="76680" cy="92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6AA469-B361-90D0-3C55-DCCE7521A5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12095" y="4120462"/>
                  <a:ext cx="9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EE3C6CF-F9B4-6973-8E6E-E183150B87C2}"/>
                    </a:ext>
                  </a:extLst>
                </p14:cNvPr>
                <p14:cNvContentPartPr/>
                <p14:nvPr/>
              </p14:nvContentPartPr>
              <p14:xfrm>
                <a:off x="6346015" y="4121542"/>
                <a:ext cx="125640" cy="95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EE3C6CF-F9B4-6973-8E6E-E183150B87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37375" y="4112542"/>
                  <a:ext cx="143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A0B1AF1-E4D7-3F8E-5E8D-7F0A8C713D77}"/>
                    </a:ext>
                  </a:extLst>
                </p14:cNvPr>
                <p14:cNvContentPartPr/>
                <p14:nvPr/>
              </p14:nvContentPartPr>
              <p14:xfrm>
                <a:off x="6510895" y="4095262"/>
                <a:ext cx="105120" cy="121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A0B1AF1-E4D7-3F8E-5E8D-7F0A8C713D7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02255" y="4086622"/>
                  <a:ext cx="12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7D92AAA-AAF6-DF22-38E5-EA65DD4A22F5}"/>
                    </a:ext>
                  </a:extLst>
                </p14:cNvPr>
                <p14:cNvContentPartPr/>
                <p14:nvPr/>
              </p14:nvContentPartPr>
              <p14:xfrm>
                <a:off x="6556255" y="4056022"/>
                <a:ext cx="111240" cy="25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7D92AAA-AAF6-DF22-38E5-EA65DD4A22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47615" y="4047382"/>
                  <a:ext cx="1288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47812C03-29A1-CF38-9B06-6F7129D12DDE}"/>
              </a:ext>
            </a:extLst>
          </p:cNvPr>
          <p:cNvGrpSpPr/>
          <p:nvPr/>
        </p:nvGrpSpPr>
        <p:grpSpPr>
          <a:xfrm>
            <a:off x="7152775" y="3756142"/>
            <a:ext cx="992880" cy="315720"/>
            <a:chOff x="7152775" y="3756142"/>
            <a:chExt cx="99288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BD08127-0795-4158-B19D-C0E22D6B3126}"/>
                    </a:ext>
                  </a:extLst>
                </p14:cNvPr>
                <p14:cNvContentPartPr/>
                <p14:nvPr/>
              </p14:nvContentPartPr>
              <p14:xfrm>
                <a:off x="7152775" y="3924622"/>
                <a:ext cx="115920" cy="6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BD08127-0795-4158-B19D-C0E22D6B312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44135" y="3915622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F5CE794-EBA7-F93A-4214-7836C11CBB04}"/>
                    </a:ext>
                  </a:extLst>
                </p14:cNvPr>
                <p14:cNvContentPartPr/>
                <p14:nvPr/>
              </p14:nvContentPartPr>
              <p14:xfrm>
                <a:off x="7165375" y="3982222"/>
                <a:ext cx="112320" cy="14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F5CE794-EBA7-F93A-4214-7836C11CBB0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56375" y="3973582"/>
                  <a:ext cx="12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A850A6E-3FDA-CB6F-54FA-B52187AFDEB4}"/>
                    </a:ext>
                  </a:extLst>
                </p14:cNvPr>
                <p14:cNvContentPartPr/>
                <p14:nvPr/>
              </p14:nvContentPartPr>
              <p14:xfrm>
                <a:off x="7399015" y="3967822"/>
                <a:ext cx="73080" cy="5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A850A6E-3FDA-CB6F-54FA-B52187AFDEB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90015" y="3958822"/>
                  <a:ext cx="90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2B663D1-C238-DD70-FE0D-4B5944F842AE}"/>
                    </a:ext>
                  </a:extLst>
                </p14:cNvPr>
                <p14:cNvContentPartPr/>
                <p14:nvPr/>
              </p14:nvContentPartPr>
              <p14:xfrm>
                <a:off x="7629775" y="3792502"/>
                <a:ext cx="14400" cy="221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2B663D1-C238-DD70-FE0D-4B5944F842A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20775" y="3783502"/>
                  <a:ext cx="32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1B5A7EA-3E65-BAA1-2591-FBF6C07D4798}"/>
                    </a:ext>
                  </a:extLst>
                </p14:cNvPr>
                <p14:cNvContentPartPr/>
                <p14:nvPr/>
              </p14:nvContentPartPr>
              <p14:xfrm>
                <a:off x="7712215" y="3952702"/>
                <a:ext cx="11160" cy="119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1B5A7EA-3E65-BAA1-2591-FBF6C07D479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03215" y="3944062"/>
                  <a:ext cx="2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2C040A5-51BA-31BA-E861-D1F876269451}"/>
                    </a:ext>
                  </a:extLst>
                </p14:cNvPr>
                <p14:cNvContentPartPr/>
                <p14:nvPr/>
              </p14:nvContentPartPr>
              <p14:xfrm>
                <a:off x="7826695" y="3761902"/>
                <a:ext cx="78840" cy="203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2C040A5-51BA-31BA-E861-D1F8762694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17695" y="3753262"/>
                  <a:ext cx="96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3DE4C45-452E-EC3E-F622-B69D5EB364BD}"/>
                    </a:ext>
                  </a:extLst>
                </p14:cNvPr>
                <p14:cNvContentPartPr/>
                <p14:nvPr/>
              </p14:nvContentPartPr>
              <p14:xfrm>
                <a:off x="7975735" y="3756142"/>
                <a:ext cx="169920" cy="232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3DE4C45-452E-EC3E-F622-B69D5EB364B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66735" y="3747142"/>
                  <a:ext cx="1875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007D9AF2-5523-D04C-F2DC-7D84B28C78A1}"/>
              </a:ext>
            </a:extLst>
          </p:cNvPr>
          <p:cNvGrpSpPr/>
          <p:nvPr/>
        </p:nvGrpSpPr>
        <p:grpSpPr>
          <a:xfrm>
            <a:off x="2450095" y="4581982"/>
            <a:ext cx="723240" cy="286560"/>
            <a:chOff x="2450095" y="4581982"/>
            <a:chExt cx="72324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59BE0C1-E0FA-3F7F-8E9B-83F730DE99B8}"/>
                    </a:ext>
                  </a:extLst>
                </p14:cNvPr>
                <p14:cNvContentPartPr/>
                <p14:nvPr/>
              </p14:nvContentPartPr>
              <p14:xfrm>
                <a:off x="2450095" y="4581982"/>
                <a:ext cx="163080" cy="263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59BE0C1-E0FA-3F7F-8E9B-83F730DE99B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41095" y="4573342"/>
                  <a:ext cx="180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41F09A1-7B65-EBFF-D9D3-91E4335890A9}"/>
                    </a:ext>
                  </a:extLst>
                </p14:cNvPr>
                <p14:cNvContentPartPr/>
                <p14:nvPr/>
              </p14:nvContentPartPr>
              <p14:xfrm>
                <a:off x="2459815" y="4731022"/>
                <a:ext cx="165600" cy="6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41F09A1-7B65-EBFF-D9D3-91E4335890A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51175" y="4722022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542320F-F541-1B7F-6F20-1FE155FE133E}"/>
                    </a:ext>
                  </a:extLst>
                </p14:cNvPr>
                <p14:cNvContentPartPr/>
                <p14:nvPr/>
              </p14:nvContentPartPr>
              <p14:xfrm>
                <a:off x="2711815" y="4723102"/>
                <a:ext cx="23400" cy="142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542320F-F541-1B7F-6F20-1FE155FE13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02815" y="4714462"/>
                  <a:ext cx="41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3F0FBE6-DC4C-BDB8-7CB4-FCC857264A81}"/>
                    </a:ext>
                  </a:extLst>
                </p14:cNvPr>
                <p14:cNvContentPartPr/>
                <p14:nvPr/>
              </p14:nvContentPartPr>
              <p14:xfrm>
                <a:off x="2670055" y="4791862"/>
                <a:ext cx="150120" cy="15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3F0FBE6-DC4C-BDB8-7CB4-FCC857264A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61055" y="4782862"/>
                  <a:ext cx="167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B1C5D85-DCFA-AE1E-5E3F-76EA7E48B41B}"/>
                    </a:ext>
                  </a:extLst>
                </p14:cNvPr>
                <p14:cNvContentPartPr/>
                <p14:nvPr/>
              </p14:nvContentPartPr>
              <p14:xfrm>
                <a:off x="2827015" y="4684942"/>
                <a:ext cx="65160" cy="177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B1C5D85-DCFA-AE1E-5E3F-76EA7E48B4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18375" y="4676302"/>
                  <a:ext cx="82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AD8387F-540D-8067-B7CD-293A29D69AB4}"/>
                    </a:ext>
                  </a:extLst>
                </p14:cNvPr>
                <p14:cNvContentPartPr/>
                <p14:nvPr/>
              </p14:nvContentPartPr>
              <p14:xfrm>
                <a:off x="2932495" y="4763062"/>
                <a:ext cx="112320" cy="97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AD8387F-540D-8067-B7CD-293A29D69AB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923855" y="4754062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AE1A329-610C-FC91-1CC9-F2D48ECDF86E}"/>
                    </a:ext>
                  </a:extLst>
                </p14:cNvPr>
                <p14:cNvContentPartPr/>
                <p14:nvPr/>
              </p14:nvContentPartPr>
              <p14:xfrm>
                <a:off x="3072895" y="4782502"/>
                <a:ext cx="100440" cy="86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AE1A329-610C-FC91-1CC9-F2D48ECDF86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64255" y="4773862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3" name="Grafik 262">
            <a:extLst>
              <a:ext uri="{FF2B5EF4-FFF2-40B4-BE49-F238E27FC236}">
                <a16:creationId xmlns:a16="http://schemas.microsoft.com/office/drawing/2014/main" id="{F3905109-675D-FCF4-BF60-0635D4840285}"/>
              </a:ext>
            </a:extLst>
          </p:cNvPr>
          <p:cNvPicPr>
            <a:picLocks noChangeAspect="1"/>
          </p:cNvPicPr>
          <p:nvPr/>
        </p:nvPicPr>
        <p:blipFill>
          <a:blip r:embed="rId406"/>
          <a:stretch>
            <a:fillRect/>
          </a:stretch>
        </p:blipFill>
        <p:spPr>
          <a:xfrm>
            <a:off x="7805650" y="71748"/>
            <a:ext cx="4186844" cy="2122812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84F22479-42C8-1B5B-BAD1-5D26F8A30A38}"/>
              </a:ext>
            </a:extLst>
          </p:cNvPr>
          <p:cNvPicPr>
            <a:picLocks noChangeAspect="1"/>
          </p:cNvPicPr>
          <p:nvPr/>
        </p:nvPicPr>
        <p:blipFill>
          <a:blip r:embed="rId407"/>
          <a:stretch>
            <a:fillRect/>
          </a:stretch>
        </p:blipFill>
        <p:spPr>
          <a:xfrm>
            <a:off x="8143716" y="2419004"/>
            <a:ext cx="3909738" cy="3529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2C0E226-6CD0-7891-70A5-628298E2143A}"/>
                  </a:ext>
                </a:extLst>
              </p14:cNvPr>
              <p14:cNvContentPartPr/>
              <p14:nvPr/>
            </p14:nvContentPartPr>
            <p14:xfrm>
              <a:off x="7321975" y="1673902"/>
              <a:ext cx="23040" cy="79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2C0E226-6CD0-7891-70A5-628298E2143A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313335" y="1664902"/>
                <a:ext cx="406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260B3A74-34A2-C713-8060-A1DD32A5E97D}"/>
                  </a:ext>
                </a:extLst>
              </p14:cNvPr>
              <p14:cNvContentPartPr/>
              <p14:nvPr/>
            </p14:nvContentPartPr>
            <p14:xfrm>
              <a:off x="6490015" y="5094622"/>
              <a:ext cx="22320" cy="13950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260B3A74-34A2-C713-8060-A1DD32A5E97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481015" y="5085982"/>
                <a:ext cx="39960" cy="14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279CD9F7-34F3-C147-0E71-1CC5F34198CC}"/>
                  </a:ext>
                </a:extLst>
              </p14:cNvPr>
              <p14:cNvContentPartPr/>
              <p14:nvPr/>
            </p14:nvContentPartPr>
            <p14:xfrm>
              <a:off x="5379415" y="6252022"/>
              <a:ext cx="2653560" cy="7560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279CD9F7-34F3-C147-0E71-1CC5F34198C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370415" y="6243022"/>
                <a:ext cx="267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91B2DEC-CDEA-83DB-F3C2-6C1FA145DD95}"/>
                  </a:ext>
                </a:extLst>
              </p14:cNvPr>
              <p14:cNvContentPartPr/>
              <p14:nvPr/>
            </p14:nvContentPartPr>
            <p14:xfrm>
              <a:off x="7994095" y="6178582"/>
              <a:ext cx="130680" cy="2142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91B2DEC-CDEA-83DB-F3C2-6C1FA145DD95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985095" y="6169942"/>
                <a:ext cx="1483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6286C44E-2E47-B006-F5E2-E3E28C3846CF}"/>
                  </a:ext>
                </a:extLst>
              </p14:cNvPr>
              <p14:cNvContentPartPr/>
              <p14:nvPr/>
            </p14:nvContentPartPr>
            <p14:xfrm>
              <a:off x="6352495" y="4972582"/>
              <a:ext cx="185760" cy="189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6286C44E-2E47-B006-F5E2-E3E28C3846C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343495" y="4963942"/>
                <a:ext cx="203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86E63A1-7CF1-794D-AAD3-4E0C1F45A4B9}"/>
                  </a:ext>
                </a:extLst>
              </p14:cNvPr>
              <p14:cNvContentPartPr/>
              <p14:nvPr/>
            </p14:nvContentPartPr>
            <p14:xfrm>
              <a:off x="5006455" y="5101462"/>
              <a:ext cx="3065040" cy="11854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86E63A1-7CF1-794D-AAD3-4E0C1F45A4B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997455" y="5092822"/>
                <a:ext cx="308268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0D10039-3BE7-33ED-E84B-7728FCEB5778}"/>
                  </a:ext>
                </a:extLst>
              </p14:cNvPr>
              <p14:cNvContentPartPr/>
              <p14:nvPr/>
            </p14:nvContentPartPr>
            <p14:xfrm>
              <a:off x="6222175" y="4712662"/>
              <a:ext cx="68040" cy="2988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0D10039-3BE7-33ED-E84B-7728FCEB577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213535" y="4704022"/>
                <a:ext cx="85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EBC3E46-B225-D321-EBE5-849FE3F94EBB}"/>
                  </a:ext>
                </a:extLst>
              </p14:cNvPr>
              <p14:cNvContentPartPr/>
              <p14:nvPr/>
            </p14:nvContentPartPr>
            <p14:xfrm>
              <a:off x="6353215" y="4674142"/>
              <a:ext cx="90720" cy="2322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EBC3E46-B225-D321-EBE5-849FE3F94EB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344215" y="4665502"/>
                <a:ext cx="1083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2D5300DE-2AD3-670B-43B5-36DE4BE5D810}"/>
                  </a:ext>
                </a:extLst>
              </p14:cNvPr>
              <p14:cNvContentPartPr/>
              <p14:nvPr/>
            </p14:nvContentPartPr>
            <p14:xfrm>
              <a:off x="6506935" y="4656502"/>
              <a:ext cx="212400" cy="2574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2D5300DE-2AD3-670B-43B5-36DE4BE5D810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497935" y="4647862"/>
                <a:ext cx="230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D72C13C-67A5-36E1-186B-591008DD114D}"/>
                  </a:ext>
                </a:extLst>
              </p14:cNvPr>
              <p14:cNvContentPartPr/>
              <p14:nvPr/>
            </p14:nvContentPartPr>
            <p14:xfrm>
              <a:off x="7922815" y="6424102"/>
              <a:ext cx="127800" cy="1494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D72C13C-67A5-36E1-186B-591008DD114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913815" y="6415462"/>
                <a:ext cx="145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E1498267-44C1-4DAF-6F8D-76472B055FD5}"/>
                  </a:ext>
                </a:extLst>
              </p14:cNvPr>
              <p14:cNvContentPartPr/>
              <p14:nvPr/>
            </p14:nvContentPartPr>
            <p14:xfrm>
              <a:off x="7883935" y="6466222"/>
              <a:ext cx="162360" cy="25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E1498267-44C1-4DAF-6F8D-76472B055FD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875295" y="6457222"/>
                <a:ext cx="1800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4EBC3286-DD0C-C8BF-AA01-7E928A1EFF08}"/>
              </a:ext>
            </a:extLst>
          </p:cNvPr>
          <p:cNvGrpSpPr/>
          <p:nvPr/>
        </p:nvGrpSpPr>
        <p:grpSpPr>
          <a:xfrm>
            <a:off x="4977295" y="5493142"/>
            <a:ext cx="843840" cy="1004040"/>
            <a:chOff x="4977295" y="5493142"/>
            <a:chExt cx="84384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DEE161C-12A6-045F-603C-93A891E993FF}"/>
                    </a:ext>
                  </a:extLst>
                </p14:cNvPr>
                <p14:cNvContentPartPr/>
                <p14:nvPr/>
              </p14:nvContentPartPr>
              <p14:xfrm>
                <a:off x="5760295" y="5592502"/>
                <a:ext cx="60840" cy="9046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DEE161C-12A6-045F-603C-93A891E993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51295" y="5583502"/>
                  <a:ext cx="7848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24952F-3C2E-AA82-8FAE-312C9D48A90D}"/>
                    </a:ext>
                  </a:extLst>
                </p14:cNvPr>
                <p14:cNvContentPartPr/>
                <p14:nvPr/>
              </p14:nvContentPartPr>
              <p14:xfrm>
                <a:off x="5586775" y="5987782"/>
                <a:ext cx="176400" cy="308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24952F-3C2E-AA82-8FAE-312C9D48A90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78135" y="5979142"/>
                  <a:ext cx="194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F633D3C-B127-4760-4BA8-C20CC1BE728C}"/>
                    </a:ext>
                  </a:extLst>
                </p14:cNvPr>
                <p14:cNvContentPartPr/>
                <p14:nvPr/>
              </p14:nvContentPartPr>
              <p14:xfrm>
                <a:off x="5436655" y="6055822"/>
                <a:ext cx="172080" cy="257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F633D3C-B127-4760-4BA8-C20CC1BE728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428015" y="6047182"/>
                  <a:ext cx="189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7734F6E-2C39-790B-EAB5-96B10159C224}"/>
                    </a:ext>
                  </a:extLst>
                </p14:cNvPr>
                <p14:cNvContentPartPr/>
                <p14:nvPr/>
              </p14:nvContentPartPr>
              <p14:xfrm>
                <a:off x="5314975" y="6133222"/>
                <a:ext cx="194760" cy="163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7734F6E-2C39-790B-EAB5-96B10159C22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05975" y="6124582"/>
                  <a:ext cx="212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66C9D04-6F6F-B4E4-3B92-F3CC4AA15AD0}"/>
                    </a:ext>
                  </a:extLst>
                </p14:cNvPr>
                <p14:cNvContentPartPr/>
                <p14:nvPr/>
              </p14:nvContentPartPr>
              <p14:xfrm>
                <a:off x="5125255" y="6243022"/>
                <a:ext cx="167400" cy="132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66C9D04-6F6F-B4E4-3B92-F3CC4AA15AD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16255" y="6234382"/>
                  <a:ext cx="185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FE0FE0C-937D-C5E7-E170-826A8421CF11}"/>
                    </a:ext>
                  </a:extLst>
                </p14:cNvPr>
                <p14:cNvContentPartPr/>
                <p14:nvPr/>
              </p14:nvContentPartPr>
              <p14:xfrm>
                <a:off x="5254855" y="5902102"/>
                <a:ext cx="135000" cy="321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FE0FE0C-937D-C5E7-E170-826A8421CF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46215" y="5893462"/>
                  <a:ext cx="152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A2788A-63C9-FD1A-7FC2-EBCFB668D034}"/>
                    </a:ext>
                  </a:extLst>
                </p14:cNvPr>
                <p14:cNvContentPartPr/>
                <p14:nvPr/>
              </p14:nvContentPartPr>
              <p14:xfrm>
                <a:off x="5318935" y="6121342"/>
                <a:ext cx="150480" cy="141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A2788A-63C9-FD1A-7FC2-EBCFB668D03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10295" y="6112702"/>
                  <a:ext cx="16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121F515-6DE3-9CB0-FA0E-F03338299DEE}"/>
                    </a:ext>
                  </a:extLst>
                </p14:cNvPr>
                <p14:cNvContentPartPr/>
                <p14:nvPr/>
              </p14:nvContentPartPr>
              <p14:xfrm>
                <a:off x="4977295" y="5677462"/>
                <a:ext cx="116640" cy="1807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121F515-6DE3-9CB0-FA0E-F03338299DE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968655" y="5668462"/>
                  <a:ext cx="134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6A7B91-6BBD-A444-53D9-C33300E9EF7F}"/>
                    </a:ext>
                  </a:extLst>
                </p14:cNvPr>
                <p14:cNvContentPartPr/>
                <p14:nvPr/>
              </p14:nvContentPartPr>
              <p14:xfrm>
                <a:off x="5000335" y="5547502"/>
                <a:ext cx="277920" cy="163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6A7B91-6BBD-A444-53D9-C33300E9EF7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91335" y="5538862"/>
                  <a:ext cx="295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BCA6A04-6050-66E5-7265-6C12DB5B4DEE}"/>
                    </a:ext>
                  </a:extLst>
                </p14:cNvPr>
                <p14:cNvContentPartPr/>
                <p14:nvPr/>
              </p14:nvContentPartPr>
              <p14:xfrm>
                <a:off x="5136775" y="5493142"/>
                <a:ext cx="83160" cy="1033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BCA6A04-6050-66E5-7265-6C12DB5B4DE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28135" y="5484142"/>
                  <a:ext cx="100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86EE5A1-2D15-D8B0-2849-E0577D2013FC}"/>
                    </a:ext>
                  </a:extLst>
                </p14:cNvPr>
                <p14:cNvContentPartPr/>
                <p14:nvPr/>
              </p14:nvContentPartPr>
              <p14:xfrm>
                <a:off x="5340175" y="5589982"/>
                <a:ext cx="58320" cy="104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86EE5A1-2D15-D8B0-2849-E0577D2013F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331535" y="5580982"/>
                  <a:ext cx="759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584F4ED6-DF20-4D34-8117-DBB6EE9EFA9B}"/>
              </a:ext>
            </a:extLst>
          </p:cNvPr>
          <p:cNvGrpSpPr/>
          <p:nvPr/>
        </p:nvGrpSpPr>
        <p:grpSpPr>
          <a:xfrm>
            <a:off x="8503495" y="1129222"/>
            <a:ext cx="3012120" cy="793080"/>
            <a:chOff x="8503495" y="1129222"/>
            <a:chExt cx="301212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CFE9B9B-66EB-25FE-8DCC-728058BF9EF1}"/>
                    </a:ext>
                  </a:extLst>
                </p14:cNvPr>
                <p14:cNvContentPartPr/>
                <p14:nvPr/>
              </p14:nvContentPartPr>
              <p14:xfrm>
                <a:off x="9296935" y="1358542"/>
                <a:ext cx="1123200" cy="572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CFE9B9B-66EB-25FE-8DCC-728058BF9EF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87935" y="1349902"/>
                  <a:ext cx="1140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37FF811-FBC5-130C-32CB-CA77765F218C}"/>
                    </a:ext>
                  </a:extLst>
                </p14:cNvPr>
                <p14:cNvContentPartPr/>
                <p14:nvPr/>
              </p14:nvContentPartPr>
              <p14:xfrm>
                <a:off x="9238975" y="1407142"/>
                <a:ext cx="20160" cy="515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37FF811-FBC5-130C-32CB-CA77765F218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29975" y="1398142"/>
                  <a:ext cx="378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52A044B-44E7-7447-33D4-728E7924A9EE}"/>
                    </a:ext>
                  </a:extLst>
                </p14:cNvPr>
                <p14:cNvContentPartPr/>
                <p14:nvPr/>
              </p14:nvContentPartPr>
              <p14:xfrm>
                <a:off x="8778175" y="1474822"/>
                <a:ext cx="282960" cy="364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52A044B-44E7-7447-33D4-728E7924A9E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69535" y="1466182"/>
                  <a:ext cx="300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704902E-C95E-C9F7-6151-9E1D9AA60F48}"/>
                    </a:ext>
                  </a:extLst>
                </p14:cNvPr>
                <p14:cNvContentPartPr/>
                <p14:nvPr/>
              </p14:nvContentPartPr>
              <p14:xfrm>
                <a:off x="10461175" y="1378702"/>
                <a:ext cx="93240" cy="542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704902E-C95E-C9F7-6151-9E1D9AA60F4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452535" y="1369702"/>
                  <a:ext cx="1108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51D71B7-A32B-FF98-CA6E-8223D478850D}"/>
                    </a:ext>
                  </a:extLst>
                </p14:cNvPr>
                <p14:cNvContentPartPr/>
                <p14:nvPr/>
              </p14:nvContentPartPr>
              <p14:xfrm>
                <a:off x="10621735" y="1447822"/>
                <a:ext cx="387360" cy="329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51D71B7-A32B-FF98-CA6E-8223D478850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13095" y="1439182"/>
                  <a:ext cx="405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3C5007E-82CA-A8EA-62CD-9AB89839558A}"/>
                    </a:ext>
                  </a:extLst>
                </p14:cNvPr>
                <p14:cNvContentPartPr/>
                <p14:nvPr/>
              </p14:nvContentPartPr>
              <p14:xfrm>
                <a:off x="10558375" y="1535662"/>
                <a:ext cx="258840" cy="299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3C5007E-82CA-A8EA-62CD-9AB89839558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49375" y="1526662"/>
                  <a:ext cx="276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ED0265-E80C-BEB1-B9CB-F8D57F7C709F}"/>
                    </a:ext>
                  </a:extLst>
                </p14:cNvPr>
                <p14:cNvContentPartPr/>
                <p14:nvPr/>
              </p14:nvContentPartPr>
              <p14:xfrm>
                <a:off x="11083975" y="1200142"/>
                <a:ext cx="169920" cy="206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ED0265-E80C-BEB1-B9CB-F8D57F7C7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74975" y="1191502"/>
                  <a:ext cx="187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E7AC5CF-C18C-5205-B5A3-A8B2ABD95749}"/>
                    </a:ext>
                  </a:extLst>
                </p14:cNvPr>
                <p14:cNvContentPartPr/>
                <p14:nvPr/>
              </p14:nvContentPartPr>
              <p14:xfrm>
                <a:off x="11337415" y="1187182"/>
                <a:ext cx="97920" cy="137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E7AC5CF-C18C-5205-B5A3-A8B2ABD9574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28775" y="1178542"/>
                  <a:ext cx="115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7F1EABF-E9FB-0B05-F224-0E366CBB9DFA}"/>
                    </a:ext>
                  </a:extLst>
                </p14:cNvPr>
                <p14:cNvContentPartPr/>
                <p14:nvPr/>
              </p14:nvContentPartPr>
              <p14:xfrm>
                <a:off x="11273335" y="1157302"/>
                <a:ext cx="242280" cy="244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7F1EABF-E9FB-0B05-F224-0E366CBB9DF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64695" y="1148302"/>
                  <a:ext cx="259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30F9B1F-FF7B-887E-9CC4-031DFD833B56}"/>
                    </a:ext>
                  </a:extLst>
                </p14:cNvPr>
                <p14:cNvContentPartPr/>
                <p14:nvPr/>
              </p14:nvContentPartPr>
              <p14:xfrm>
                <a:off x="8503495" y="1242262"/>
                <a:ext cx="82800" cy="1684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30F9B1F-FF7B-887E-9CC4-031DFD833B5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94495" y="1233262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159BE50-ED29-EAEA-72B3-A5E0BBB2D703}"/>
                    </a:ext>
                  </a:extLst>
                </p14:cNvPr>
                <p14:cNvContentPartPr/>
                <p14:nvPr/>
              </p14:nvContentPartPr>
              <p14:xfrm>
                <a:off x="8584855" y="1174942"/>
                <a:ext cx="241200" cy="167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159BE50-ED29-EAEA-72B3-A5E0BBB2D70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575855" y="1165942"/>
                  <a:ext cx="258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E92FF3-0165-649E-4CB4-34DADA954978}"/>
                    </a:ext>
                  </a:extLst>
                </p14:cNvPr>
                <p14:cNvContentPartPr/>
                <p14:nvPr/>
              </p14:nvContentPartPr>
              <p14:xfrm>
                <a:off x="8664415" y="1129222"/>
                <a:ext cx="82800" cy="87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E92FF3-0165-649E-4CB4-34DADA95497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655415" y="1120582"/>
                  <a:ext cx="100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87B3629-9566-D2C8-7FEE-441F87F59942}"/>
                    </a:ext>
                  </a:extLst>
                </p14:cNvPr>
                <p14:cNvContentPartPr/>
                <p14:nvPr/>
              </p14:nvContentPartPr>
              <p14:xfrm>
                <a:off x="8827495" y="1263142"/>
                <a:ext cx="63000" cy="91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87B3629-9566-D2C8-7FEE-441F87F5994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18855" y="1254142"/>
                  <a:ext cx="8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A38249B-C466-C32F-9AD2-9C5E68D87A69}"/>
                    </a:ext>
                  </a:extLst>
                </p14:cNvPr>
                <p14:cNvContentPartPr/>
                <p14:nvPr/>
              </p14:nvContentPartPr>
              <p14:xfrm>
                <a:off x="9140335" y="1143622"/>
                <a:ext cx="392400" cy="244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A38249B-C466-C32F-9AD2-9C5E68D87A6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31695" y="1134622"/>
                  <a:ext cx="4100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D35B1F4A-282C-CCD2-C7B3-F8DC2033FE7E}"/>
              </a:ext>
            </a:extLst>
          </p:cNvPr>
          <p:cNvGrpSpPr/>
          <p:nvPr/>
        </p:nvGrpSpPr>
        <p:grpSpPr>
          <a:xfrm>
            <a:off x="5306695" y="6465142"/>
            <a:ext cx="1242000" cy="254160"/>
            <a:chOff x="5306695" y="6465142"/>
            <a:chExt cx="12420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0C5DB49-E3EA-B8D9-C190-15CEB8491AC9}"/>
                    </a:ext>
                  </a:extLst>
                </p14:cNvPr>
                <p14:cNvContentPartPr/>
                <p14:nvPr/>
              </p14:nvContentPartPr>
              <p14:xfrm>
                <a:off x="5537455" y="6524542"/>
                <a:ext cx="104400" cy="183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0C5DB49-E3EA-B8D9-C190-15CEB8491AC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528815" y="6515542"/>
                  <a:ext cx="122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29D9B1F-BC33-B879-2A44-08B33255D791}"/>
                    </a:ext>
                  </a:extLst>
                </p14:cNvPr>
                <p14:cNvContentPartPr/>
                <p14:nvPr/>
              </p14:nvContentPartPr>
              <p14:xfrm>
                <a:off x="5683975" y="6614182"/>
                <a:ext cx="34560" cy="810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29D9B1F-BC33-B879-2A44-08B33255D79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674975" y="6605182"/>
                  <a:ext cx="52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881EC6F-ABBE-8F97-DA17-899720546731}"/>
                    </a:ext>
                  </a:extLst>
                </p14:cNvPr>
                <p14:cNvContentPartPr/>
                <p14:nvPr/>
              </p14:nvContentPartPr>
              <p14:xfrm>
                <a:off x="5764975" y="6500782"/>
                <a:ext cx="61200" cy="157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881EC6F-ABBE-8F97-DA17-89972054673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755975" y="6491782"/>
                  <a:ext cx="78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A498B9D-5549-8722-00C8-39E7145FB1E7}"/>
                    </a:ext>
                  </a:extLst>
                </p14:cNvPr>
                <p14:cNvContentPartPr/>
                <p14:nvPr/>
              </p14:nvContentPartPr>
              <p14:xfrm>
                <a:off x="5863255" y="6465142"/>
                <a:ext cx="98280" cy="206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A498B9D-5549-8722-00C8-39E7145FB1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854255" y="6456142"/>
                  <a:ext cx="11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968C468-FD70-7A5D-361E-67E697B8F44C}"/>
                    </a:ext>
                  </a:extLst>
                </p14:cNvPr>
                <p14:cNvContentPartPr/>
                <p14:nvPr/>
              </p14:nvContentPartPr>
              <p14:xfrm>
                <a:off x="5306695" y="6631822"/>
                <a:ext cx="132480" cy="36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968C468-FD70-7A5D-361E-67E697B8F44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97695" y="6622822"/>
                  <a:ext cx="150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20FE8DB-6252-3902-4B96-8B0DBA8A9389}"/>
                    </a:ext>
                  </a:extLst>
                </p14:cNvPr>
                <p14:cNvContentPartPr/>
                <p14:nvPr/>
              </p14:nvContentPartPr>
              <p14:xfrm>
                <a:off x="5983495" y="6664582"/>
                <a:ext cx="81720" cy="12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20FE8DB-6252-3902-4B96-8B0DBA8A93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74855" y="6655942"/>
                  <a:ext cx="9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6DD093D-2E3B-F0B1-9CD6-828836FB23A9}"/>
                    </a:ext>
                  </a:extLst>
                </p14:cNvPr>
                <p14:cNvContentPartPr/>
                <p14:nvPr/>
              </p14:nvContentPartPr>
              <p14:xfrm>
                <a:off x="6006895" y="6702022"/>
                <a:ext cx="79920" cy="17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6DD093D-2E3B-F0B1-9CD6-828836FB23A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997895" y="6693022"/>
                  <a:ext cx="97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2D148BD-D2AC-F179-1CC1-59737AFA768A}"/>
                    </a:ext>
                  </a:extLst>
                </p14:cNvPr>
                <p14:cNvContentPartPr/>
                <p14:nvPr/>
              </p14:nvContentPartPr>
              <p14:xfrm>
                <a:off x="6121735" y="6546502"/>
                <a:ext cx="137520" cy="160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2D148BD-D2AC-F179-1CC1-59737AFA768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113095" y="6537502"/>
                  <a:ext cx="155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EC37215-CC78-70C1-F1F4-E995A62FECD0}"/>
                    </a:ext>
                  </a:extLst>
                </p14:cNvPr>
                <p14:cNvContentPartPr/>
                <p14:nvPr/>
              </p14:nvContentPartPr>
              <p14:xfrm>
                <a:off x="6121735" y="6600142"/>
                <a:ext cx="200160" cy="1101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EC37215-CC78-70C1-F1F4-E995A62FECD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13095" y="6591502"/>
                  <a:ext cx="21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7AE59A4-7694-E50D-239B-7B15B93B8827}"/>
                    </a:ext>
                  </a:extLst>
                </p14:cNvPr>
                <p14:cNvContentPartPr/>
                <p14:nvPr/>
              </p14:nvContentPartPr>
              <p14:xfrm>
                <a:off x="6284815" y="6642982"/>
                <a:ext cx="38160" cy="410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7AE59A4-7694-E50D-239B-7B15B93B882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76175" y="6634342"/>
                  <a:ext cx="55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7481E8F-968F-9044-4233-42BCBF5CBA7D}"/>
                    </a:ext>
                  </a:extLst>
                </p14:cNvPr>
                <p14:cNvContentPartPr/>
                <p14:nvPr/>
              </p14:nvContentPartPr>
              <p14:xfrm>
                <a:off x="6323695" y="6558022"/>
                <a:ext cx="77400" cy="119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7481E8F-968F-9044-4233-42BCBF5CBA7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14695" y="6549382"/>
                  <a:ext cx="95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CF12456-85C3-89CE-9FBB-FED73E7D8152}"/>
                    </a:ext>
                  </a:extLst>
                </p14:cNvPr>
                <p14:cNvContentPartPr/>
                <p14:nvPr/>
              </p14:nvContentPartPr>
              <p14:xfrm>
                <a:off x="6429535" y="6589702"/>
                <a:ext cx="59400" cy="896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CF12456-85C3-89CE-9FBB-FED73E7D815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20895" y="6581062"/>
                  <a:ext cx="77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05641DE-EC8C-ABC2-932E-6F1FE513E050}"/>
                    </a:ext>
                  </a:extLst>
                </p14:cNvPr>
                <p14:cNvContentPartPr/>
                <p14:nvPr/>
              </p14:nvContentPartPr>
              <p14:xfrm>
                <a:off x="6506215" y="6582862"/>
                <a:ext cx="42480" cy="89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05641DE-EC8C-ABC2-932E-6F1FE513E05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497575" y="6573862"/>
                  <a:ext cx="601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36C164F3-6FF8-8D5D-7878-BFB4690D061E}"/>
              </a:ext>
            </a:extLst>
          </p:cNvPr>
          <p:cNvGrpSpPr/>
          <p:nvPr/>
        </p:nvGrpSpPr>
        <p:grpSpPr>
          <a:xfrm>
            <a:off x="3459895" y="4446622"/>
            <a:ext cx="1047960" cy="352440"/>
            <a:chOff x="3459895" y="4446622"/>
            <a:chExt cx="10479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EBA5D4E-7ABE-5F2A-208E-B363F6F8D8BB}"/>
                    </a:ext>
                  </a:extLst>
                </p14:cNvPr>
                <p14:cNvContentPartPr/>
                <p14:nvPr/>
              </p14:nvContentPartPr>
              <p14:xfrm>
                <a:off x="3459895" y="4635982"/>
                <a:ext cx="153720" cy="16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EBA5D4E-7ABE-5F2A-208E-B363F6F8D8B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451255" y="4626982"/>
                  <a:ext cx="171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528A46E-E93D-73FE-66EB-342D77C5FB06}"/>
                    </a:ext>
                  </a:extLst>
                </p14:cNvPr>
                <p14:cNvContentPartPr/>
                <p14:nvPr/>
              </p14:nvContentPartPr>
              <p14:xfrm>
                <a:off x="3499135" y="4740022"/>
                <a:ext cx="110880" cy="5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528A46E-E93D-73FE-66EB-342D77C5FB0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490495" y="4731382"/>
                  <a:ext cx="12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1A2723E-F19B-51A3-1D30-B6C64F83D635}"/>
                    </a:ext>
                  </a:extLst>
                </p14:cNvPr>
                <p14:cNvContentPartPr/>
                <p14:nvPr/>
              </p14:nvContentPartPr>
              <p14:xfrm>
                <a:off x="3761215" y="4638142"/>
                <a:ext cx="135000" cy="8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1A2723E-F19B-51A3-1D30-B6C64F83D63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752575" y="4629142"/>
                  <a:ext cx="152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B609C9B-A803-CDD3-EC1B-9B01F48E7EC5}"/>
                    </a:ext>
                  </a:extLst>
                </p14:cNvPr>
                <p14:cNvContentPartPr/>
                <p14:nvPr/>
              </p14:nvContentPartPr>
              <p14:xfrm>
                <a:off x="4035175" y="4449142"/>
                <a:ext cx="27360" cy="263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B609C9B-A803-CDD3-EC1B-9B01F48E7EC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26535" y="4440502"/>
                  <a:ext cx="45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171C8E4-71DC-C44D-9B78-E804303BA29D}"/>
                    </a:ext>
                  </a:extLst>
                </p14:cNvPr>
                <p14:cNvContentPartPr/>
                <p14:nvPr/>
              </p14:nvContentPartPr>
              <p14:xfrm>
                <a:off x="4138855" y="4678102"/>
                <a:ext cx="9720" cy="120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171C8E4-71DC-C44D-9B78-E804303BA29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130215" y="4669462"/>
                  <a:ext cx="27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E048737-AEA3-8D80-E553-5563F9FFC1F2}"/>
                    </a:ext>
                  </a:extLst>
                </p14:cNvPr>
                <p14:cNvContentPartPr/>
                <p14:nvPr/>
              </p14:nvContentPartPr>
              <p14:xfrm>
                <a:off x="4201495" y="4519702"/>
                <a:ext cx="93240" cy="172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E048737-AEA3-8D80-E553-5563F9FFC1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192855" y="4511062"/>
                  <a:ext cx="110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FE59871-FB8C-CE58-535D-CA7CB2D069C8}"/>
                    </a:ext>
                  </a:extLst>
                </p14:cNvPr>
                <p14:cNvContentPartPr/>
                <p14:nvPr/>
              </p14:nvContentPartPr>
              <p14:xfrm>
                <a:off x="4399855" y="4446622"/>
                <a:ext cx="108000" cy="187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FE59871-FB8C-CE58-535D-CA7CB2D069C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390855" y="4437622"/>
                  <a:ext cx="125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A284773-F4F6-DA25-3A48-422BCE044942}"/>
                    </a:ext>
                  </a:extLst>
                </p14:cNvPr>
                <p14:cNvContentPartPr/>
                <p14:nvPr/>
              </p14:nvContentPartPr>
              <p14:xfrm>
                <a:off x="4494535" y="4525102"/>
                <a:ext cx="8280" cy="165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A284773-F4F6-DA25-3A48-422BCE04494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485535" y="4516102"/>
                  <a:ext cx="2592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657E7C7A-FFC8-DE20-08E2-7554F9B645CC}"/>
                  </a:ext>
                </a:extLst>
              </p14:cNvPr>
              <p14:cNvContentPartPr/>
              <p14:nvPr/>
            </p14:nvContentPartPr>
            <p14:xfrm>
              <a:off x="7462015" y="4093822"/>
              <a:ext cx="636120" cy="928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657E7C7A-FFC8-DE20-08E2-7554F9B645CC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453015" y="4085182"/>
                <a:ext cx="65376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98EF003A-7BD7-3C99-0995-D882179F4429}"/>
              </a:ext>
            </a:extLst>
          </p:cNvPr>
          <p:cNvGrpSpPr/>
          <p:nvPr/>
        </p:nvGrpSpPr>
        <p:grpSpPr>
          <a:xfrm>
            <a:off x="215215" y="5255902"/>
            <a:ext cx="305280" cy="217080"/>
            <a:chOff x="215215" y="5255902"/>
            <a:chExt cx="30528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E9FBA8C-334D-6D43-0907-AD3029B3E714}"/>
                    </a:ext>
                  </a:extLst>
                </p14:cNvPr>
                <p14:cNvContentPartPr/>
                <p14:nvPr/>
              </p14:nvContentPartPr>
              <p14:xfrm>
                <a:off x="215215" y="5323222"/>
                <a:ext cx="157320" cy="219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E9FBA8C-334D-6D43-0907-AD3029B3E71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06575" y="5314582"/>
                  <a:ext cx="17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21BBC4-7725-44BD-64FE-96D6A9AA4DD0}"/>
                    </a:ext>
                  </a:extLst>
                </p14:cNvPr>
                <p14:cNvContentPartPr/>
                <p14:nvPr/>
              </p14:nvContentPartPr>
              <p14:xfrm>
                <a:off x="230335" y="5362102"/>
                <a:ext cx="186120" cy="36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21BBC4-7725-44BD-64FE-96D6A9AA4DD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1695" y="5353102"/>
                  <a:ext cx="203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EEC5336-0B51-43CD-E315-B8D6E75562EE}"/>
                    </a:ext>
                  </a:extLst>
                </p14:cNvPr>
                <p14:cNvContentPartPr/>
                <p14:nvPr/>
              </p14:nvContentPartPr>
              <p14:xfrm>
                <a:off x="417175" y="5255902"/>
                <a:ext cx="103320" cy="217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EEC5336-0B51-43CD-E315-B8D6E75562E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08535" y="5246902"/>
                  <a:ext cx="1209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3FBFC6C1-8209-A0D9-65D9-5664D6C14F4D}"/>
                  </a:ext>
                </a:extLst>
              </p14:cNvPr>
              <p14:cNvContentPartPr/>
              <p14:nvPr/>
            </p14:nvContentPartPr>
            <p14:xfrm>
              <a:off x="2256775" y="5253742"/>
              <a:ext cx="317520" cy="817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3FBFC6C1-8209-A0D9-65D9-5664D6C14F4D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247775" y="5244742"/>
                <a:ext cx="335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02B9754C-6418-3225-6514-4EBF166EC01E}"/>
                  </a:ext>
                </a:extLst>
              </p14:cNvPr>
              <p14:cNvContentPartPr/>
              <p14:nvPr/>
            </p14:nvContentPartPr>
            <p14:xfrm>
              <a:off x="2508055" y="5137102"/>
              <a:ext cx="8640" cy="108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02B9754C-6418-3225-6514-4EBF166EC01E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499055" y="5128102"/>
                <a:ext cx="262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67C9ACEE-A22C-C3DE-DF1D-E9985352A807}"/>
              </a:ext>
            </a:extLst>
          </p:cNvPr>
          <p:cNvGrpSpPr/>
          <p:nvPr/>
        </p:nvGrpSpPr>
        <p:grpSpPr>
          <a:xfrm>
            <a:off x="2775175" y="5087422"/>
            <a:ext cx="1026000" cy="342720"/>
            <a:chOff x="2775175" y="5087422"/>
            <a:chExt cx="10260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2FF8549-AF3A-B92E-2DD6-1BB3A7693DB5}"/>
                    </a:ext>
                  </a:extLst>
                </p14:cNvPr>
                <p14:cNvContentPartPr/>
                <p14:nvPr/>
              </p14:nvContentPartPr>
              <p14:xfrm>
                <a:off x="2775175" y="5160862"/>
                <a:ext cx="97920" cy="1720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2FF8549-AF3A-B92E-2DD6-1BB3A7693DB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766535" y="5151862"/>
                  <a:ext cx="11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9A57CDD-D105-75EA-E6B8-2F5C783261D3}"/>
                    </a:ext>
                  </a:extLst>
                </p14:cNvPr>
                <p14:cNvContentPartPr/>
                <p14:nvPr/>
              </p14:nvContentPartPr>
              <p14:xfrm>
                <a:off x="2832055" y="5133502"/>
                <a:ext cx="205200" cy="1911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9A57CDD-D105-75EA-E6B8-2F5C783261D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23055" y="5124502"/>
                  <a:ext cx="222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2AEB577-AFBC-8F0D-3920-02130F6CE636}"/>
                    </a:ext>
                  </a:extLst>
                </p14:cNvPr>
                <p14:cNvContentPartPr/>
                <p14:nvPr/>
              </p14:nvContentPartPr>
              <p14:xfrm>
                <a:off x="3084415" y="5123062"/>
                <a:ext cx="19080" cy="2037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2AEB577-AFBC-8F0D-3920-02130F6CE63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075415" y="5114062"/>
                  <a:ext cx="3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8F0A8C9-697B-7D47-551C-1ED654A53E8E}"/>
                    </a:ext>
                  </a:extLst>
                </p14:cNvPr>
                <p14:cNvContentPartPr/>
                <p14:nvPr/>
              </p14:nvContentPartPr>
              <p14:xfrm>
                <a:off x="3129775" y="5211622"/>
                <a:ext cx="91080" cy="105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8F0A8C9-697B-7D47-551C-1ED654A53E8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120775" y="5202622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9750AF4-7335-BD7C-2E78-7B203103B2E2}"/>
                    </a:ext>
                  </a:extLst>
                </p14:cNvPr>
                <p14:cNvContentPartPr/>
                <p14:nvPr/>
              </p14:nvContentPartPr>
              <p14:xfrm>
                <a:off x="3234175" y="5087422"/>
                <a:ext cx="336240" cy="342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9750AF4-7335-BD7C-2E78-7B203103B2E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225175" y="5078782"/>
                  <a:ext cx="3538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EDD6F1D-03DE-B4EE-8377-C6F63C161DA6}"/>
                    </a:ext>
                  </a:extLst>
                </p14:cNvPr>
                <p14:cNvContentPartPr/>
                <p14:nvPr/>
              </p14:nvContentPartPr>
              <p14:xfrm>
                <a:off x="3569335" y="5171302"/>
                <a:ext cx="101880" cy="132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EDD6F1D-03DE-B4EE-8377-C6F63C161DA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560335" y="5162302"/>
                  <a:ext cx="119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D12F2A7-75DF-9A5F-02D4-47BED6F85671}"/>
                    </a:ext>
                  </a:extLst>
                </p14:cNvPr>
                <p14:cNvContentPartPr/>
                <p14:nvPr/>
              </p14:nvContentPartPr>
              <p14:xfrm>
                <a:off x="3719455" y="5195782"/>
                <a:ext cx="81720" cy="29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D12F2A7-75DF-9A5F-02D4-47BED6F8567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10815" y="5187142"/>
                  <a:ext cx="99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786CF4DE-6011-0616-13B2-F71B435CD826}"/>
              </a:ext>
            </a:extLst>
          </p:cNvPr>
          <p:cNvGrpSpPr/>
          <p:nvPr/>
        </p:nvGrpSpPr>
        <p:grpSpPr>
          <a:xfrm>
            <a:off x="698335" y="5113702"/>
            <a:ext cx="1367280" cy="663480"/>
            <a:chOff x="698335" y="5113702"/>
            <a:chExt cx="136728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4D916A1-FA95-8645-0652-3D3B0A943191}"/>
                    </a:ext>
                  </a:extLst>
                </p14:cNvPr>
                <p14:cNvContentPartPr/>
                <p14:nvPr/>
              </p14:nvContentPartPr>
              <p14:xfrm>
                <a:off x="703375" y="5124142"/>
                <a:ext cx="145440" cy="290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4D916A1-FA95-8645-0652-3D3B0A94319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94735" y="5115142"/>
                  <a:ext cx="163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348E951-D5EA-A64E-D108-AEB1682AA8F1}"/>
                    </a:ext>
                  </a:extLst>
                </p14:cNvPr>
                <p14:cNvContentPartPr/>
                <p14:nvPr/>
              </p14:nvContentPartPr>
              <p14:xfrm>
                <a:off x="698335" y="5288662"/>
                <a:ext cx="137520" cy="6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348E951-D5EA-A64E-D108-AEB1682AA8F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9695" y="5280022"/>
                  <a:ext cx="155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7FAF89F-83E7-38B9-AA4A-F7B009BCAF9F}"/>
                    </a:ext>
                  </a:extLst>
                </p14:cNvPr>
                <p14:cNvContentPartPr/>
                <p14:nvPr/>
              </p14:nvContentPartPr>
              <p14:xfrm>
                <a:off x="919735" y="5291542"/>
                <a:ext cx="110160" cy="130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7FAF89F-83E7-38B9-AA4A-F7B009BCAF9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11095" y="5282542"/>
                  <a:ext cx="127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17A0152-7BE5-293B-70FD-7E59490DEEE3}"/>
                    </a:ext>
                  </a:extLst>
                </p14:cNvPr>
                <p14:cNvContentPartPr/>
                <p14:nvPr/>
              </p14:nvContentPartPr>
              <p14:xfrm>
                <a:off x="1071655" y="5319622"/>
                <a:ext cx="201600" cy="752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17A0152-7BE5-293B-70FD-7E59490DEEE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2655" y="5310622"/>
                  <a:ext cx="219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EA79D79-41A8-98D0-EB74-47DC63262BC7}"/>
                    </a:ext>
                  </a:extLst>
                </p14:cNvPr>
                <p14:cNvContentPartPr/>
                <p14:nvPr/>
              </p14:nvContentPartPr>
              <p14:xfrm>
                <a:off x="1282615" y="5299462"/>
                <a:ext cx="135000" cy="1677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EA79D79-41A8-98D0-EB74-47DC63262BC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273615" y="5290822"/>
                  <a:ext cx="152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0709F7C-3B37-74A1-CD3C-6BB14E344CCE}"/>
                    </a:ext>
                  </a:extLst>
                </p14:cNvPr>
                <p14:cNvContentPartPr/>
                <p14:nvPr/>
              </p14:nvContentPartPr>
              <p14:xfrm>
                <a:off x="1594015" y="5150782"/>
                <a:ext cx="261000" cy="204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0709F7C-3B37-74A1-CD3C-6BB14E344CC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585375" y="5142142"/>
                  <a:ext cx="278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7309AE7-39BA-E2AD-330C-D90B2E28CB12}"/>
                    </a:ext>
                  </a:extLst>
                </p14:cNvPr>
                <p14:cNvContentPartPr/>
                <p14:nvPr/>
              </p14:nvContentPartPr>
              <p14:xfrm>
                <a:off x="1797415" y="5150782"/>
                <a:ext cx="28800" cy="34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7309AE7-39BA-E2AD-330C-D90B2E28CB1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788775" y="5142142"/>
                  <a:ext cx="46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082E417-C7E2-40B9-836F-A83162085D20}"/>
                    </a:ext>
                  </a:extLst>
                </p14:cNvPr>
                <p14:cNvContentPartPr/>
                <p14:nvPr/>
              </p14:nvContentPartPr>
              <p14:xfrm>
                <a:off x="1901815" y="5113702"/>
                <a:ext cx="163800" cy="357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082E417-C7E2-40B9-836F-A83162085D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93175" y="5104702"/>
                  <a:ext cx="1814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B75893C-CA61-C23C-ACCA-11D10F0E05DC}"/>
                    </a:ext>
                  </a:extLst>
                </p14:cNvPr>
                <p14:cNvContentPartPr/>
                <p14:nvPr/>
              </p14:nvContentPartPr>
              <p14:xfrm>
                <a:off x="724615" y="5551822"/>
                <a:ext cx="116640" cy="225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B75893C-CA61-C23C-ACCA-11D10F0E05D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15975" y="5542822"/>
                  <a:ext cx="134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67142BF-AD54-710C-539A-B889DF600F58}"/>
                    </a:ext>
                  </a:extLst>
                </p14:cNvPr>
                <p14:cNvContentPartPr/>
                <p14:nvPr/>
              </p14:nvContentPartPr>
              <p14:xfrm>
                <a:off x="867175" y="5641102"/>
                <a:ext cx="79560" cy="133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67142BF-AD54-710C-539A-B889DF600F5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8535" y="5632102"/>
                  <a:ext cx="9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7D340B7-E42D-32AA-1218-09198F397994}"/>
                    </a:ext>
                  </a:extLst>
                </p14:cNvPr>
                <p14:cNvContentPartPr/>
                <p14:nvPr/>
              </p14:nvContentPartPr>
              <p14:xfrm>
                <a:off x="999655" y="5625982"/>
                <a:ext cx="115560" cy="1346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7D340B7-E42D-32AA-1218-09198F39799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1015" y="5617342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A44AD5E-2271-9892-B5E1-B065CF236599}"/>
                    </a:ext>
                  </a:extLst>
                </p14:cNvPr>
                <p14:cNvContentPartPr/>
                <p14:nvPr/>
              </p14:nvContentPartPr>
              <p14:xfrm>
                <a:off x="1159135" y="5549662"/>
                <a:ext cx="152640" cy="176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A44AD5E-2271-9892-B5E1-B065CF23659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0135" y="5540662"/>
                  <a:ext cx="17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9D8ACBE-4016-AEDD-6BA9-D0DA501729D9}"/>
                    </a:ext>
                  </a:extLst>
                </p14:cNvPr>
                <p14:cNvContentPartPr/>
                <p14:nvPr/>
              </p14:nvContentPartPr>
              <p14:xfrm>
                <a:off x="1136095" y="5613742"/>
                <a:ext cx="2880" cy="853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9D8ACBE-4016-AEDD-6BA9-D0DA501729D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27095" y="5604742"/>
                  <a:ext cx="20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6115D87-C712-F41B-A9E5-F0442236DE59}"/>
                    </a:ext>
                  </a:extLst>
                </p14:cNvPr>
                <p14:cNvContentPartPr/>
                <p14:nvPr/>
              </p14:nvContentPartPr>
              <p14:xfrm>
                <a:off x="1105495" y="5512222"/>
                <a:ext cx="10080" cy="9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6115D87-C712-F41B-A9E5-F0442236DE5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6855" y="550322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04E7F3D-7BDC-6C7F-4663-2E4DE2485017}"/>
                    </a:ext>
                  </a:extLst>
                </p14:cNvPr>
                <p14:cNvContentPartPr/>
                <p14:nvPr/>
              </p14:nvContentPartPr>
              <p14:xfrm>
                <a:off x="1518775" y="5533102"/>
                <a:ext cx="257400" cy="150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04E7F3D-7BDC-6C7F-4663-2E4DE248501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510135" y="5524102"/>
                  <a:ext cx="2750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13A1C425-BAFB-6AB3-F967-B04D424357F1}"/>
              </a:ext>
            </a:extLst>
          </p:cNvPr>
          <p:cNvGrpSpPr/>
          <p:nvPr/>
        </p:nvGrpSpPr>
        <p:grpSpPr>
          <a:xfrm>
            <a:off x="1986415" y="5463622"/>
            <a:ext cx="1787400" cy="497520"/>
            <a:chOff x="1986415" y="5463622"/>
            <a:chExt cx="178740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61AD3DA-21DD-7104-D242-05E9608B8029}"/>
                    </a:ext>
                  </a:extLst>
                </p14:cNvPr>
                <p14:cNvContentPartPr/>
                <p14:nvPr/>
              </p14:nvContentPartPr>
              <p14:xfrm>
                <a:off x="1986415" y="5480542"/>
                <a:ext cx="158400" cy="2098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61AD3DA-21DD-7104-D242-05E9608B80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977775" y="5471542"/>
                  <a:ext cx="176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C7C0E8F-4E81-F37C-9C6D-00A3A56D5D8B}"/>
                    </a:ext>
                  </a:extLst>
                </p14:cNvPr>
                <p14:cNvContentPartPr/>
                <p14:nvPr/>
              </p14:nvContentPartPr>
              <p14:xfrm>
                <a:off x="2171455" y="5557582"/>
                <a:ext cx="131040" cy="1000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C7C0E8F-4E81-F37C-9C6D-00A3A56D5D8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162455" y="5548582"/>
                  <a:ext cx="148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0982171-CE80-EF64-D232-61D7A8E7F03A}"/>
                    </a:ext>
                  </a:extLst>
                </p14:cNvPr>
                <p14:cNvContentPartPr/>
                <p14:nvPr/>
              </p14:nvContentPartPr>
              <p14:xfrm>
                <a:off x="2299975" y="5483782"/>
                <a:ext cx="112680" cy="1360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0982171-CE80-EF64-D232-61D7A8E7F03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290975" y="5475142"/>
                  <a:ext cx="130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A9B23B4-B354-547A-FF35-5D743E2C9C87}"/>
                    </a:ext>
                  </a:extLst>
                </p14:cNvPr>
                <p14:cNvContentPartPr/>
                <p14:nvPr/>
              </p14:nvContentPartPr>
              <p14:xfrm>
                <a:off x="2492935" y="5481262"/>
                <a:ext cx="143280" cy="1602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A9B23B4-B354-547A-FF35-5D743E2C9C8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484295" y="5472262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12E4DA8-2474-8B15-EA8B-78D18B399734}"/>
                    </a:ext>
                  </a:extLst>
                </p14:cNvPr>
                <p14:cNvContentPartPr/>
                <p14:nvPr/>
              </p14:nvContentPartPr>
              <p14:xfrm>
                <a:off x="2663215" y="5533102"/>
                <a:ext cx="80280" cy="248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12E4DA8-2474-8B15-EA8B-78D18B39973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654215" y="5524102"/>
                  <a:ext cx="97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3046A32-54CF-99CD-601C-72B0E2E27912}"/>
                    </a:ext>
                  </a:extLst>
                </p14:cNvPr>
                <p14:cNvContentPartPr/>
                <p14:nvPr/>
              </p14:nvContentPartPr>
              <p14:xfrm>
                <a:off x="2793895" y="5524822"/>
                <a:ext cx="100800" cy="258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3046A32-54CF-99CD-601C-72B0E2E2791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84895" y="5516182"/>
                  <a:ext cx="11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6E67459-1EC1-33A3-258A-8F48D6AF2D56}"/>
                    </a:ext>
                  </a:extLst>
                </p14:cNvPr>
                <p14:cNvContentPartPr/>
                <p14:nvPr/>
              </p14:nvContentPartPr>
              <p14:xfrm>
                <a:off x="2933935" y="5530582"/>
                <a:ext cx="78840" cy="93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6E67459-1EC1-33A3-258A-8F48D6AF2D5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925295" y="5521582"/>
                  <a:ext cx="96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9E931EB-049B-EAF2-2927-190AFA693E07}"/>
                    </a:ext>
                  </a:extLst>
                </p14:cNvPr>
                <p14:cNvContentPartPr/>
                <p14:nvPr/>
              </p14:nvContentPartPr>
              <p14:xfrm>
                <a:off x="3035815" y="5463622"/>
                <a:ext cx="169200" cy="223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9E931EB-049B-EAF2-2927-190AFA693E0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026815" y="5454982"/>
                  <a:ext cx="186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67753BB-838E-3158-8CF1-5E9BB09FDD23}"/>
                    </a:ext>
                  </a:extLst>
                </p14:cNvPr>
                <p14:cNvContentPartPr/>
                <p14:nvPr/>
              </p14:nvContentPartPr>
              <p14:xfrm>
                <a:off x="3231295" y="5518702"/>
                <a:ext cx="95040" cy="1159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67753BB-838E-3158-8CF1-5E9BB09FDD2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222295" y="5510062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CAE5184-DA4E-5AA3-09CE-B565CCAD8B0D}"/>
                    </a:ext>
                  </a:extLst>
                </p14:cNvPr>
                <p14:cNvContentPartPr/>
                <p14:nvPr/>
              </p14:nvContentPartPr>
              <p14:xfrm>
                <a:off x="3334975" y="5483782"/>
                <a:ext cx="112680" cy="154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CAE5184-DA4E-5AA3-09CE-B565CCAD8B0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326335" y="5474782"/>
                  <a:ext cx="130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D0D34CF-E17B-B27D-0CA6-20DACE4360D0}"/>
                    </a:ext>
                  </a:extLst>
                </p14:cNvPr>
                <p14:cNvContentPartPr/>
                <p14:nvPr/>
              </p14:nvContentPartPr>
              <p14:xfrm>
                <a:off x="3494095" y="5487022"/>
                <a:ext cx="78480" cy="127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D0D34CF-E17B-B27D-0CA6-20DACE4360D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485095" y="5478022"/>
                  <a:ext cx="96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4DE41B-8FD7-9397-013C-8CC8CFF7BF98}"/>
                    </a:ext>
                  </a:extLst>
                </p14:cNvPr>
                <p14:cNvContentPartPr/>
                <p14:nvPr/>
              </p14:nvContentPartPr>
              <p14:xfrm>
                <a:off x="1990375" y="5829022"/>
                <a:ext cx="1783440" cy="132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4DE41B-8FD7-9397-013C-8CC8CFF7BF9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81735" y="5820022"/>
                  <a:ext cx="180108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CD47F267-1628-E2C7-9DEF-3CBE24304DD5}"/>
                  </a:ext>
                </a:extLst>
              </p14:cNvPr>
              <p14:cNvContentPartPr/>
              <p14:nvPr/>
            </p14:nvContentPartPr>
            <p14:xfrm>
              <a:off x="4430095" y="4485142"/>
              <a:ext cx="4006440" cy="23119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CD47F267-1628-E2C7-9DEF-3CBE24304DD5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421095" y="4476502"/>
                <a:ext cx="4024080" cy="23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86FE0752-6629-91F2-8B73-E4B8AFFAFDD2}"/>
              </a:ext>
            </a:extLst>
          </p:cNvPr>
          <p:cNvGrpSpPr/>
          <p:nvPr/>
        </p:nvGrpSpPr>
        <p:grpSpPr>
          <a:xfrm>
            <a:off x="4660855" y="5045662"/>
            <a:ext cx="1736280" cy="1747440"/>
            <a:chOff x="4660855" y="5045662"/>
            <a:chExt cx="1736280" cy="17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55CAC13-C26E-012C-9F91-DE16D111F075}"/>
                    </a:ext>
                  </a:extLst>
                </p14:cNvPr>
                <p14:cNvContentPartPr/>
                <p14:nvPr/>
              </p14:nvContentPartPr>
              <p14:xfrm>
                <a:off x="5695135" y="5657662"/>
                <a:ext cx="69480" cy="764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55CAC13-C26E-012C-9F91-DE16D111F07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686495" y="5649022"/>
                  <a:ext cx="8712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991533B-CD1B-FB38-F476-DA8FDB22CDB0}"/>
                    </a:ext>
                  </a:extLst>
                </p14:cNvPr>
                <p14:cNvContentPartPr/>
                <p14:nvPr/>
              </p14:nvContentPartPr>
              <p14:xfrm>
                <a:off x="5443855" y="5369662"/>
                <a:ext cx="84600" cy="158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991533B-CD1B-FB38-F476-DA8FDB22CDB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434855" y="5360662"/>
                  <a:ext cx="102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54863A-3ECA-5512-6AA8-CD8112B2E643}"/>
                    </a:ext>
                  </a:extLst>
                </p14:cNvPr>
                <p14:cNvContentPartPr/>
                <p14:nvPr/>
              </p14:nvContentPartPr>
              <p14:xfrm>
                <a:off x="5573815" y="5445622"/>
                <a:ext cx="11880" cy="99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54863A-3ECA-5512-6AA8-CD8112B2E64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65175" y="5436622"/>
                  <a:ext cx="29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BA776E0-6480-2DA1-9EB6-6C3C08ECE477}"/>
                    </a:ext>
                  </a:extLst>
                </p14:cNvPr>
                <p14:cNvContentPartPr/>
                <p14:nvPr/>
              </p14:nvContentPartPr>
              <p14:xfrm>
                <a:off x="5622055" y="5344822"/>
                <a:ext cx="41760" cy="135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BA776E0-6480-2DA1-9EB6-6C3C08ECE47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613415" y="5335822"/>
                  <a:ext cx="59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3BE716B-9D1F-07CC-75D5-ED5A748242E8}"/>
                    </a:ext>
                  </a:extLst>
                </p14:cNvPr>
                <p14:cNvContentPartPr/>
                <p14:nvPr/>
              </p14:nvContentPartPr>
              <p14:xfrm>
                <a:off x="5712775" y="5296942"/>
                <a:ext cx="70560" cy="1576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3BE716B-9D1F-07CC-75D5-ED5A748242E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704135" y="5287942"/>
                  <a:ext cx="8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0F9754D-467F-491F-59B0-92ED197E4AB2}"/>
                    </a:ext>
                  </a:extLst>
                </p14:cNvPr>
                <p14:cNvContentPartPr/>
                <p14:nvPr/>
              </p14:nvContentPartPr>
              <p14:xfrm>
                <a:off x="5349895" y="5424382"/>
                <a:ext cx="60840" cy="51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0F9754D-467F-491F-59B0-92ED197E4AB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340895" y="5415382"/>
                  <a:ext cx="78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BA6FD1D-253A-C384-8D31-2093C7FFE6BA}"/>
                    </a:ext>
                  </a:extLst>
                </p14:cNvPr>
                <p14:cNvContentPartPr/>
                <p14:nvPr/>
              </p14:nvContentPartPr>
              <p14:xfrm>
                <a:off x="5327215" y="5082382"/>
                <a:ext cx="111240" cy="191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BA6FD1D-253A-C384-8D31-2093C7FFE6B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18215" y="5073742"/>
                  <a:ext cx="128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4C9442F-1E0B-B11A-D771-A4F49505A8CB}"/>
                    </a:ext>
                  </a:extLst>
                </p14:cNvPr>
                <p14:cNvContentPartPr/>
                <p14:nvPr/>
              </p14:nvContentPartPr>
              <p14:xfrm>
                <a:off x="5348095" y="5150782"/>
                <a:ext cx="82800" cy="540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4C9442F-1E0B-B11A-D771-A4F49505A8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339095" y="5142142"/>
                  <a:ext cx="100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627779D-83B9-A928-CD08-D77CF13EAD16}"/>
                    </a:ext>
                  </a:extLst>
                </p14:cNvPr>
                <p14:cNvContentPartPr/>
                <p14:nvPr/>
              </p14:nvContentPartPr>
              <p14:xfrm>
                <a:off x="5494255" y="5135302"/>
                <a:ext cx="96120" cy="117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627779D-83B9-A928-CD08-D77CF13EAD1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85615" y="5126302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A524A6B-076F-8922-4DDB-0D85F5492AA8}"/>
                    </a:ext>
                  </a:extLst>
                </p14:cNvPr>
                <p14:cNvContentPartPr/>
                <p14:nvPr/>
              </p14:nvContentPartPr>
              <p14:xfrm>
                <a:off x="5605855" y="5091382"/>
                <a:ext cx="130320" cy="810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A524A6B-076F-8922-4DDB-0D85F5492AA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597215" y="5082382"/>
                  <a:ext cx="14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CE2D9F9-02D8-6992-3C22-D5EBC66615D8}"/>
                    </a:ext>
                  </a:extLst>
                </p14:cNvPr>
                <p14:cNvContentPartPr/>
                <p14:nvPr/>
              </p14:nvContentPartPr>
              <p14:xfrm>
                <a:off x="5755975" y="5045662"/>
                <a:ext cx="91440" cy="151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CE2D9F9-02D8-6992-3C22-D5EBC66615D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746975" y="5036662"/>
                  <a:ext cx="109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2A28131-C2A0-8123-4483-4A707A88F2F6}"/>
                    </a:ext>
                  </a:extLst>
                </p14:cNvPr>
                <p14:cNvContentPartPr/>
                <p14:nvPr/>
              </p14:nvContentPartPr>
              <p14:xfrm>
                <a:off x="4660855" y="5483782"/>
                <a:ext cx="1736280" cy="1309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2A28131-C2A0-8123-4483-4A707A88F2F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651855" y="5474782"/>
                  <a:ext cx="1753920" cy="132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2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0124E0-01A4-9D1C-20AC-6FC0876E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5" y="152050"/>
            <a:ext cx="6759615" cy="164939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D32E1A5-BECC-9CCD-0901-0A46D695F1B3}"/>
              </a:ext>
            </a:extLst>
          </p:cNvPr>
          <p:cNvGrpSpPr/>
          <p:nvPr/>
        </p:nvGrpSpPr>
        <p:grpSpPr>
          <a:xfrm>
            <a:off x="163505" y="1905440"/>
            <a:ext cx="1115280" cy="311760"/>
            <a:chOff x="163505" y="1905440"/>
            <a:chExt cx="11152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8CD355E-CB5D-E51C-FBCB-5D83B52A6933}"/>
                    </a:ext>
                  </a:extLst>
                </p14:cNvPr>
                <p14:cNvContentPartPr/>
                <p14:nvPr/>
              </p14:nvContentPartPr>
              <p14:xfrm>
                <a:off x="248105" y="2118200"/>
                <a:ext cx="12960" cy="23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8CD355E-CB5D-E51C-FBCB-5D83B52A69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465" y="2109200"/>
                  <a:ext cx="3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C5E580-AD61-28F6-DC4E-07435395AE63}"/>
                    </a:ext>
                  </a:extLst>
                </p14:cNvPr>
                <p14:cNvContentPartPr/>
                <p14:nvPr/>
              </p14:nvContentPartPr>
              <p14:xfrm>
                <a:off x="247745" y="1961960"/>
                <a:ext cx="35280" cy="185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C5E580-AD61-28F6-DC4E-07435395AE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8745" y="1953320"/>
                  <a:ext cx="52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5D15EF-CDE4-E7BA-9CD0-8A2C67A7AF3A}"/>
                    </a:ext>
                  </a:extLst>
                </p14:cNvPr>
                <p14:cNvContentPartPr/>
                <p14:nvPr/>
              </p14:nvContentPartPr>
              <p14:xfrm>
                <a:off x="163505" y="1908320"/>
                <a:ext cx="169920" cy="1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5D15EF-CDE4-E7BA-9CD0-8A2C67A7AF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505" y="1899320"/>
                  <a:ext cx="187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A52E45-1271-EFED-38BD-C0BBDDE7119B}"/>
                    </a:ext>
                  </a:extLst>
                </p14:cNvPr>
                <p14:cNvContentPartPr/>
                <p14:nvPr/>
              </p14:nvContentPartPr>
              <p14:xfrm>
                <a:off x="372305" y="1976000"/>
                <a:ext cx="223920" cy="150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A52E45-1271-EFED-38BD-C0BBDDE711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3305" y="1967000"/>
                  <a:ext cx="24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F55615-C127-5F3D-957E-755B8D95A601}"/>
                    </a:ext>
                  </a:extLst>
                </p14:cNvPr>
                <p14:cNvContentPartPr/>
                <p14:nvPr/>
              </p14:nvContentPartPr>
              <p14:xfrm>
                <a:off x="594425" y="1905440"/>
                <a:ext cx="110880" cy="16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F55615-C127-5F3D-957E-755B8D95A6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5785" y="1896440"/>
                  <a:ext cx="12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76C1BF-29CC-224C-F287-FEEF59E094D7}"/>
                    </a:ext>
                  </a:extLst>
                </p14:cNvPr>
                <p14:cNvContentPartPr/>
                <p14:nvPr/>
              </p14:nvContentPartPr>
              <p14:xfrm>
                <a:off x="855425" y="1938200"/>
                <a:ext cx="423360" cy="27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76C1BF-29CC-224C-F287-FEEF59E094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6785" y="1929560"/>
                  <a:ext cx="4410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3C0CC43-AAF3-EF82-D32A-C041D046365F}"/>
              </a:ext>
            </a:extLst>
          </p:cNvPr>
          <p:cNvGrpSpPr/>
          <p:nvPr/>
        </p:nvGrpSpPr>
        <p:grpSpPr>
          <a:xfrm>
            <a:off x="1462025" y="1763600"/>
            <a:ext cx="1291320" cy="289080"/>
            <a:chOff x="1462025" y="1763600"/>
            <a:chExt cx="12913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8DBF81-FC9D-F500-43DA-6D2E66EC93A9}"/>
                    </a:ext>
                  </a:extLst>
                </p14:cNvPr>
                <p14:cNvContentPartPr/>
                <p14:nvPr/>
              </p14:nvContentPartPr>
              <p14:xfrm>
                <a:off x="1462025" y="1878800"/>
                <a:ext cx="185400" cy="17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8DBF81-FC9D-F500-43DA-6D2E66EC93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3385" y="1870160"/>
                  <a:ext cx="203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9125DC-E7D1-48A4-358B-F721B8931193}"/>
                    </a:ext>
                  </a:extLst>
                </p14:cNvPr>
                <p14:cNvContentPartPr/>
                <p14:nvPr/>
              </p14:nvContentPartPr>
              <p14:xfrm>
                <a:off x="1666505" y="1964840"/>
                <a:ext cx="16920" cy="48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9125DC-E7D1-48A4-358B-F721B89311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7865" y="1956200"/>
                  <a:ext cx="34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198B3AB-0FE0-9753-0DFE-2C25607D7C59}"/>
                    </a:ext>
                  </a:extLst>
                </p14:cNvPr>
                <p14:cNvContentPartPr/>
                <p14:nvPr/>
              </p14:nvContentPartPr>
              <p14:xfrm>
                <a:off x="1671905" y="1961960"/>
                <a:ext cx="14040" cy="78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198B3AB-0FE0-9753-0DFE-2C25607D7C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3265" y="1953320"/>
                  <a:ext cx="31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E3269A-34BD-6595-08C2-9275814D959D}"/>
                    </a:ext>
                  </a:extLst>
                </p14:cNvPr>
                <p14:cNvContentPartPr/>
                <p14:nvPr/>
              </p14:nvContentPartPr>
              <p14:xfrm>
                <a:off x="1749305" y="1843880"/>
                <a:ext cx="335520" cy="208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E3269A-34BD-6595-08C2-9275814D95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40305" y="1834880"/>
                  <a:ext cx="353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66A09E0-0D37-4F3A-804B-276F92134FC3}"/>
                    </a:ext>
                  </a:extLst>
                </p14:cNvPr>
                <p14:cNvContentPartPr/>
                <p14:nvPr/>
              </p14:nvContentPartPr>
              <p14:xfrm>
                <a:off x="1793225" y="1763600"/>
                <a:ext cx="10080" cy="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66A09E0-0D37-4F3A-804B-276F92134F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84585" y="1754960"/>
                  <a:ext cx="2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E1400AB-A627-DA44-7A75-80C4DBBFEAF1}"/>
                    </a:ext>
                  </a:extLst>
                </p14:cNvPr>
                <p14:cNvContentPartPr/>
                <p14:nvPr/>
              </p14:nvContentPartPr>
              <p14:xfrm>
                <a:off x="2190305" y="1916600"/>
                <a:ext cx="395280" cy="10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E1400AB-A627-DA44-7A75-80C4DBBFEA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81305" y="1907600"/>
                  <a:ext cx="412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AB7270-6DB6-EBFE-C9EF-BB429EE36DD8}"/>
                    </a:ext>
                  </a:extLst>
                </p14:cNvPr>
                <p14:cNvContentPartPr/>
                <p14:nvPr/>
              </p14:nvContentPartPr>
              <p14:xfrm>
                <a:off x="2613665" y="1787360"/>
                <a:ext cx="139680" cy="205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AB7270-6DB6-EBFE-C9EF-BB429EE36D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5025" y="1778360"/>
                  <a:ext cx="1573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D756132-F1D5-E2FB-449B-C39F3AF1B019}"/>
              </a:ext>
            </a:extLst>
          </p:cNvPr>
          <p:cNvGrpSpPr/>
          <p:nvPr/>
        </p:nvGrpSpPr>
        <p:grpSpPr>
          <a:xfrm>
            <a:off x="3083825" y="1730480"/>
            <a:ext cx="3081240" cy="461520"/>
            <a:chOff x="3083825" y="1730480"/>
            <a:chExt cx="308124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2ED110-C920-3D17-A0DA-B6302EF43ED6}"/>
                    </a:ext>
                  </a:extLst>
                </p14:cNvPr>
                <p14:cNvContentPartPr/>
                <p14:nvPr/>
              </p14:nvContentPartPr>
              <p14:xfrm>
                <a:off x="3083825" y="1905440"/>
                <a:ext cx="125280" cy="84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2ED110-C920-3D17-A0DA-B6302EF43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75185" y="1896440"/>
                  <a:ext cx="142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BE66621-1ACE-770A-F75B-00EDA3D2F90A}"/>
                    </a:ext>
                  </a:extLst>
                </p14:cNvPr>
                <p14:cNvContentPartPr/>
                <p14:nvPr/>
              </p14:nvContentPartPr>
              <p14:xfrm>
                <a:off x="3308105" y="1897880"/>
                <a:ext cx="83520" cy="90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BE66621-1ACE-770A-F75B-00EDA3D2F9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99105" y="1889240"/>
                  <a:ext cx="10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3A8A63-D606-8B34-D684-F50B038ED4BE}"/>
                    </a:ext>
                  </a:extLst>
                </p14:cNvPr>
                <p14:cNvContentPartPr/>
                <p14:nvPr/>
              </p14:nvContentPartPr>
              <p14:xfrm>
                <a:off x="3472625" y="1851440"/>
                <a:ext cx="510120" cy="153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3A8A63-D606-8B34-D684-F50B038ED4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63625" y="1842440"/>
                  <a:ext cx="52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E1B8A1-D445-6C8B-52C2-5EDCA0529C71}"/>
                    </a:ext>
                  </a:extLst>
                </p14:cNvPr>
                <p14:cNvContentPartPr/>
                <p14:nvPr/>
              </p14:nvContentPartPr>
              <p14:xfrm>
                <a:off x="3836585" y="1861160"/>
                <a:ext cx="249480" cy="150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E1B8A1-D445-6C8B-52C2-5EDCA0529C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27945" y="1852520"/>
                  <a:ext cx="267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E36D43-E167-5B61-AF96-6CD0A11C94A5}"/>
                    </a:ext>
                  </a:extLst>
                </p14:cNvPr>
                <p14:cNvContentPartPr/>
                <p14:nvPr/>
              </p14:nvContentPartPr>
              <p14:xfrm>
                <a:off x="4248425" y="1871960"/>
                <a:ext cx="46800" cy="156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E36D43-E167-5B61-AF96-6CD0A11C94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39425" y="1863320"/>
                  <a:ext cx="6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96EE80-0A20-6B2E-FE9F-C379CD4069CF}"/>
                    </a:ext>
                  </a:extLst>
                </p14:cNvPr>
                <p14:cNvContentPartPr/>
                <p14:nvPr/>
              </p14:nvContentPartPr>
              <p14:xfrm>
                <a:off x="4297025" y="1829120"/>
                <a:ext cx="102240" cy="126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96EE80-0A20-6B2E-FE9F-C379CD4069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8385" y="1820480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BA35F6-5C19-94EB-DEE3-5C6F11239B4E}"/>
                    </a:ext>
                  </a:extLst>
                </p14:cNvPr>
                <p14:cNvContentPartPr/>
                <p14:nvPr/>
              </p14:nvContentPartPr>
              <p14:xfrm>
                <a:off x="4442105" y="1893200"/>
                <a:ext cx="395280" cy="92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BA35F6-5C19-94EB-DEE3-5C6F11239B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33465" y="1884560"/>
                  <a:ext cx="412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72E8B4-C079-3CC0-2D9F-56E98A3707E4}"/>
                    </a:ext>
                  </a:extLst>
                </p14:cNvPr>
                <p14:cNvContentPartPr/>
                <p14:nvPr/>
              </p14:nvContentPartPr>
              <p14:xfrm>
                <a:off x="4855745" y="1770080"/>
                <a:ext cx="265680" cy="19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72E8B4-C079-3CC0-2D9F-56E98A3707E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7105" y="1761080"/>
                  <a:ext cx="28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90C2934-31B3-9473-7AC9-F635EC9B3344}"/>
                    </a:ext>
                  </a:extLst>
                </p14:cNvPr>
                <p14:cNvContentPartPr/>
                <p14:nvPr/>
              </p14:nvContentPartPr>
              <p14:xfrm>
                <a:off x="5216105" y="1873760"/>
                <a:ext cx="225720" cy="84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90C2934-31B3-9473-7AC9-F635EC9B33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07105" y="1865120"/>
                  <a:ext cx="24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8ADCEA4-AE38-6828-F92A-82C8F059D957}"/>
                    </a:ext>
                  </a:extLst>
                </p14:cNvPr>
                <p14:cNvContentPartPr/>
                <p14:nvPr/>
              </p14:nvContentPartPr>
              <p14:xfrm>
                <a:off x="5497265" y="1762880"/>
                <a:ext cx="279360" cy="209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8ADCEA4-AE38-6828-F92A-82C8F059D9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88625" y="1754240"/>
                  <a:ext cx="29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4B77CE0-B35B-C640-37F4-8F69ACDFB280}"/>
                    </a:ext>
                  </a:extLst>
                </p14:cNvPr>
                <p14:cNvContentPartPr/>
                <p14:nvPr/>
              </p14:nvContentPartPr>
              <p14:xfrm>
                <a:off x="5765105" y="1730480"/>
                <a:ext cx="22680" cy="32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4B77CE0-B35B-C640-37F4-8F69ACDFB2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56465" y="1721840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8A2C4E-7E3B-3B10-2380-3C6711325CE4}"/>
                    </a:ext>
                  </a:extLst>
                </p14:cNvPr>
                <p14:cNvContentPartPr/>
                <p14:nvPr/>
              </p14:nvContentPartPr>
              <p14:xfrm>
                <a:off x="5816585" y="1731560"/>
                <a:ext cx="348480" cy="46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8A2C4E-7E3B-3B10-2380-3C6711325C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07945" y="1722920"/>
                  <a:ext cx="36612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BE24BBE-EFF7-0298-D210-333921D6D381}"/>
              </a:ext>
            </a:extLst>
          </p:cNvPr>
          <p:cNvGrpSpPr/>
          <p:nvPr/>
        </p:nvGrpSpPr>
        <p:grpSpPr>
          <a:xfrm>
            <a:off x="290225" y="2395400"/>
            <a:ext cx="277920" cy="283320"/>
            <a:chOff x="290225" y="2395400"/>
            <a:chExt cx="2779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A3FD8B2-5B16-36AF-9FBC-49BFBB01EC06}"/>
                    </a:ext>
                  </a:extLst>
                </p14:cNvPr>
                <p14:cNvContentPartPr/>
                <p14:nvPr/>
              </p14:nvContentPartPr>
              <p14:xfrm>
                <a:off x="290225" y="2441120"/>
                <a:ext cx="23040" cy="208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A3FD8B2-5B16-36AF-9FBC-49BFBB01EC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1225" y="2432480"/>
                  <a:ext cx="4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17E6B3-8F78-D355-8383-3E16AB49C500}"/>
                    </a:ext>
                  </a:extLst>
                </p14:cNvPr>
                <p14:cNvContentPartPr/>
                <p14:nvPr/>
              </p14:nvContentPartPr>
              <p14:xfrm>
                <a:off x="303905" y="2395400"/>
                <a:ext cx="264240" cy="28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17E6B3-8F78-D355-8383-3E16AB49C5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4905" y="2386760"/>
                  <a:ext cx="28188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5DA14E8-E78D-6580-F2F1-42E389FBCCEF}"/>
                  </a:ext>
                </a:extLst>
              </p14:cNvPr>
              <p14:cNvContentPartPr/>
              <p14:nvPr/>
            </p14:nvContentPartPr>
            <p14:xfrm>
              <a:off x="764705" y="2489720"/>
              <a:ext cx="10800" cy="3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5DA14E8-E78D-6580-F2F1-42E389FBCC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6065" y="2480720"/>
                <a:ext cx="28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C7A154-BC95-F774-E36B-06016855B418}"/>
                  </a:ext>
                </a:extLst>
              </p14:cNvPr>
              <p14:cNvContentPartPr/>
              <p14:nvPr/>
            </p14:nvContentPartPr>
            <p14:xfrm>
              <a:off x="753905" y="2573240"/>
              <a:ext cx="18720" cy="363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C7A154-BC95-F774-E36B-06016855B41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265" y="2564600"/>
                <a:ext cx="363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3F4A9A8-07C0-D6E0-2122-FCAB81F00FF7}"/>
              </a:ext>
            </a:extLst>
          </p:cNvPr>
          <p:cNvGrpSpPr/>
          <p:nvPr/>
        </p:nvGrpSpPr>
        <p:grpSpPr>
          <a:xfrm>
            <a:off x="998705" y="2484320"/>
            <a:ext cx="421200" cy="169560"/>
            <a:chOff x="998705" y="2484320"/>
            <a:chExt cx="42120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55F2B7-8910-F9D8-2D42-7FE7D6FE72E0}"/>
                    </a:ext>
                  </a:extLst>
                </p14:cNvPr>
                <p14:cNvContentPartPr/>
                <p14:nvPr/>
              </p14:nvContentPartPr>
              <p14:xfrm>
                <a:off x="1017785" y="2484320"/>
                <a:ext cx="92160" cy="169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55F2B7-8910-F9D8-2D42-7FE7D6FE72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785" y="2475680"/>
                  <a:ext cx="109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FCF6CD-EE90-B195-BD37-D71AFC626677}"/>
                    </a:ext>
                  </a:extLst>
                </p14:cNvPr>
                <p14:cNvContentPartPr/>
                <p14:nvPr/>
              </p14:nvContentPartPr>
              <p14:xfrm>
                <a:off x="998705" y="2511320"/>
                <a:ext cx="124920" cy="82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FCF6CD-EE90-B195-BD37-D71AFC6266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065" y="2502680"/>
                  <a:ext cx="14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7F816D7-2952-2D91-E83D-E278ACD0DC89}"/>
                    </a:ext>
                  </a:extLst>
                </p14:cNvPr>
                <p14:cNvContentPartPr/>
                <p14:nvPr/>
              </p14:nvContentPartPr>
              <p14:xfrm>
                <a:off x="1261145" y="2490800"/>
                <a:ext cx="158760" cy="66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7F816D7-2952-2D91-E83D-E278ACD0DC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52505" y="2481800"/>
                  <a:ext cx="176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683A544-FABC-3AC3-CBD9-4950C6BA565C}"/>
              </a:ext>
            </a:extLst>
          </p:cNvPr>
          <p:cNvGrpSpPr/>
          <p:nvPr/>
        </p:nvGrpSpPr>
        <p:grpSpPr>
          <a:xfrm>
            <a:off x="1615025" y="2400800"/>
            <a:ext cx="656640" cy="206280"/>
            <a:chOff x="1615025" y="2400800"/>
            <a:chExt cx="65664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7FF86-8736-B09F-0578-169F53B2E2F8}"/>
                    </a:ext>
                  </a:extLst>
                </p14:cNvPr>
                <p14:cNvContentPartPr/>
                <p14:nvPr/>
              </p14:nvContentPartPr>
              <p14:xfrm>
                <a:off x="1615025" y="2417720"/>
                <a:ext cx="144000" cy="189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7FF86-8736-B09F-0578-169F53B2E2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06385" y="2408720"/>
                  <a:ext cx="161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19E752-D412-A212-A571-0B34A213C0F9}"/>
                    </a:ext>
                  </a:extLst>
                </p14:cNvPr>
                <p14:cNvContentPartPr/>
                <p14:nvPr/>
              </p14:nvContentPartPr>
              <p14:xfrm>
                <a:off x="1694225" y="2416280"/>
                <a:ext cx="99000" cy="13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19E752-D412-A212-A571-0B34A213C0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5225" y="2407280"/>
                  <a:ext cx="11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B027972-34D9-D503-1773-7F93C4B8D544}"/>
                    </a:ext>
                  </a:extLst>
                </p14:cNvPr>
                <p14:cNvContentPartPr/>
                <p14:nvPr/>
              </p14:nvContentPartPr>
              <p14:xfrm>
                <a:off x="1879985" y="2431040"/>
                <a:ext cx="109800" cy="153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B027972-34D9-D503-1773-7F93C4B8D5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0985" y="2422400"/>
                  <a:ext cx="12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3FA8A72-E72E-F5E6-5925-A1CBE424A3D4}"/>
                    </a:ext>
                  </a:extLst>
                </p14:cNvPr>
                <p14:cNvContentPartPr/>
                <p14:nvPr/>
              </p14:nvContentPartPr>
              <p14:xfrm>
                <a:off x="1969985" y="2400800"/>
                <a:ext cx="301680" cy="159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3FA8A72-E72E-F5E6-5925-A1CBE424A3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60985" y="2391800"/>
                  <a:ext cx="319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09012C4-5587-CACF-E424-8E2E188A1567}"/>
              </a:ext>
            </a:extLst>
          </p:cNvPr>
          <p:cNvGrpSpPr/>
          <p:nvPr/>
        </p:nvGrpSpPr>
        <p:grpSpPr>
          <a:xfrm>
            <a:off x="2662625" y="2397920"/>
            <a:ext cx="330480" cy="208440"/>
            <a:chOff x="2662625" y="2397920"/>
            <a:chExt cx="3304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4B636-14F3-19E0-76B1-E2E630592A9C}"/>
                    </a:ext>
                  </a:extLst>
                </p14:cNvPr>
                <p14:cNvContentPartPr/>
                <p14:nvPr/>
              </p14:nvContentPartPr>
              <p14:xfrm>
                <a:off x="2671625" y="2397920"/>
                <a:ext cx="34200" cy="141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4B636-14F3-19E0-76B1-E2E630592A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62985" y="2388920"/>
                  <a:ext cx="51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235DE3-1658-3F86-3D8A-F6EF38AA1D9A}"/>
                    </a:ext>
                  </a:extLst>
                </p14:cNvPr>
                <p14:cNvContentPartPr/>
                <p14:nvPr/>
              </p14:nvContentPartPr>
              <p14:xfrm>
                <a:off x="2662625" y="2399720"/>
                <a:ext cx="330480" cy="206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235DE3-1658-3F86-3D8A-F6EF38AA1D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53625" y="2390720"/>
                  <a:ext cx="3481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E78A91A-778B-471D-B897-3296DBA87EB9}"/>
              </a:ext>
            </a:extLst>
          </p:cNvPr>
          <p:cNvGrpSpPr/>
          <p:nvPr/>
        </p:nvGrpSpPr>
        <p:grpSpPr>
          <a:xfrm>
            <a:off x="3191105" y="2421320"/>
            <a:ext cx="32040" cy="88920"/>
            <a:chOff x="3191105" y="2421320"/>
            <a:chExt cx="320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F3D687-BBDD-5D40-88F5-43ADF86A872F}"/>
                    </a:ext>
                  </a:extLst>
                </p14:cNvPr>
                <p14:cNvContentPartPr/>
                <p14:nvPr/>
              </p14:nvContentPartPr>
              <p14:xfrm>
                <a:off x="3191105" y="2421320"/>
                <a:ext cx="21600" cy="7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F3D687-BBDD-5D40-88F5-43ADF86A87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82105" y="2412680"/>
                  <a:ext cx="39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D920E4-4876-1726-10E7-5FD981B4314D}"/>
                    </a:ext>
                  </a:extLst>
                </p14:cNvPr>
                <p14:cNvContentPartPr/>
                <p14:nvPr/>
              </p14:nvContentPartPr>
              <p14:xfrm>
                <a:off x="3212345" y="2474240"/>
                <a:ext cx="10800" cy="36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D920E4-4876-1726-10E7-5FD981B431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03345" y="2465240"/>
                  <a:ext cx="284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152C400-55F0-E598-7B95-B63070AABA43}"/>
              </a:ext>
            </a:extLst>
          </p:cNvPr>
          <p:cNvGrpSpPr/>
          <p:nvPr/>
        </p:nvGrpSpPr>
        <p:grpSpPr>
          <a:xfrm>
            <a:off x="3410705" y="2345000"/>
            <a:ext cx="1149840" cy="233640"/>
            <a:chOff x="3410705" y="2345000"/>
            <a:chExt cx="11498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7178FA-C122-705D-A2BE-7F27DAE44160}"/>
                    </a:ext>
                  </a:extLst>
                </p14:cNvPr>
                <p14:cNvContentPartPr/>
                <p14:nvPr/>
              </p14:nvContentPartPr>
              <p14:xfrm>
                <a:off x="3410705" y="2364440"/>
                <a:ext cx="136800" cy="152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7178FA-C122-705D-A2BE-7F27DAE441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01705" y="2355800"/>
                  <a:ext cx="154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6F2442-8D00-A7B2-058C-17ED1EBE8D25}"/>
                    </a:ext>
                  </a:extLst>
                </p14:cNvPr>
                <p14:cNvContentPartPr/>
                <p14:nvPr/>
              </p14:nvContentPartPr>
              <p14:xfrm>
                <a:off x="3688265" y="2437520"/>
                <a:ext cx="126360" cy="45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6F2442-8D00-A7B2-058C-17ED1EBE8D2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79265" y="2428520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7F83C8-A054-FFA3-E6A1-E2A8DDD374EA}"/>
                    </a:ext>
                  </a:extLst>
                </p14:cNvPr>
                <p14:cNvContentPartPr/>
                <p14:nvPr/>
              </p14:nvContentPartPr>
              <p14:xfrm>
                <a:off x="3724985" y="2345000"/>
                <a:ext cx="116280" cy="233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7F83C8-A054-FFA3-E6A1-E2A8DDD374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15985" y="2336360"/>
                  <a:ext cx="133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EB01CC-6C14-7829-733C-2D7377FA85EA}"/>
                    </a:ext>
                  </a:extLst>
                </p14:cNvPr>
                <p14:cNvContentPartPr/>
                <p14:nvPr/>
              </p14:nvContentPartPr>
              <p14:xfrm>
                <a:off x="4011545" y="2383160"/>
                <a:ext cx="107280" cy="158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EB01CC-6C14-7829-733C-2D7377FA85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2545" y="2374520"/>
                  <a:ext cx="124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702309-47F1-F1EF-395C-42366297AFA8}"/>
                    </a:ext>
                  </a:extLst>
                </p14:cNvPr>
                <p14:cNvContentPartPr/>
                <p14:nvPr/>
              </p14:nvContentPartPr>
              <p14:xfrm>
                <a:off x="4064825" y="2368040"/>
                <a:ext cx="495720" cy="160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702309-47F1-F1EF-395C-42366297AFA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55825" y="2359040"/>
                  <a:ext cx="513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CEC9894-5415-BD5A-2E9A-B7412C446AA0}"/>
              </a:ext>
            </a:extLst>
          </p:cNvPr>
          <p:cNvGrpSpPr/>
          <p:nvPr/>
        </p:nvGrpSpPr>
        <p:grpSpPr>
          <a:xfrm>
            <a:off x="4867625" y="2213960"/>
            <a:ext cx="1765800" cy="383760"/>
            <a:chOff x="4867625" y="2213960"/>
            <a:chExt cx="17658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2CC13D-62B1-6809-9E58-3BBBC4B998AF}"/>
                    </a:ext>
                  </a:extLst>
                </p14:cNvPr>
                <p14:cNvContentPartPr/>
                <p14:nvPr/>
              </p14:nvContentPartPr>
              <p14:xfrm>
                <a:off x="4867625" y="2361920"/>
                <a:ext cx="132120" cy="127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2CC13D-62B1-6809-9E58-3BBBC4B998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58625" y="2353280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DE9E75A-68E8-0000-E41F-1C74DEA00675}"/>
                    </a:ext>
                  </a:extLst>
                </p14:cNvPr>
                <p14:cNvContentPartPr/>
                <p14:nvPr/>
              </p14:nvContentPartPr>
              <p14:xfrm>
                <a:off x="5036105" y="2409440"/>
                <a:ext cx="90360" cy="22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DE9E75A-68E8-0000-E41F-1C74DEA006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7105" y="2400440"/>
                  <a:ext cx="108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6C14BD9-F9C2-40E9-36B6-CDEC7B392677}"/>
                    </a:ext>
                  </a:extLst>
                </p14:cNvPr>
                <p14:cNvContentPartPr/>
                <p14:nvPr/>
              </p14:nvContentPartPr>
              <p14:xfrm>
                <a:off x="5167145" y="2346800"/>
                <a:ext cx="86760" cy="139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6C14BD9-F9C2-40E9-36B6-CDEC7B3926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58505" y="2338160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25108F-E54A-DCCC-088B-C8D23E666C5B}"/>
                    </a:ext>
                  </a:extLst>
                </p14:cNvPr>
                <p14:cNvContentPartPr/>
                <p14:nvPr/>
              </p14:nvContentPartPr>
              <p14:xfrm>
                <a:off x="5291705" y="2378840"/>
                <a:ext cx="66960" cy="81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25108F-E54A-DCCC-088B-C8D23E666C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82705" y="2370200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5D3471-D50D-5ECA-EED2-DF9F6AD167EA}"/>
                    </a:ext>
                  </a:extLst>
                </p14:cNvPr>
                <p14:cNvContentPartPr/>
                <p14:nvPr/>
              </p14:nvContentPartPr>
              <p14:xfrm>
                <a:off x="5412665" y="2270120"/>
                <a:ext cx="43200" cy="188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5D3471-D50D-5ECA-EED2-DF9F6AD167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04025" y="2261120"/>
                  <a:ext cx="60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B4A1E6A-CA83-F02F-4AA9-51523168F32A}"/>
                    </a:ext>
                  </a:extLst>
                </p14:cNvPr>
                <p14:cNvContentPartPr/>
                <p14:nvPr/>
              </p14:nvContentPartPr>
              <p14:xfrm>
                <a:off x="5510585" y="2255360"/>
                <a:ext cx="208080" cy="203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B4A1E6A-CA83-F02F-4AA9-51523168F3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1945" y="2246720"/>
                  <a:ext cx="225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06A6DF7-7F4C-FD26-7D7A-EE871C9243DB}"/>
                    </a:ext>
                  </a:extLst>
                </p14:cNvPr>
                <p14:cNvContentPartPr/>
                <p14:nvPr/>
              </p14:nvContentPartPr>
              <p14:xfrm>
                <a:off x="5748545" y="2298560"/>
                <a:ext cx="15840" cy="22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06A6DF7-7F4C-FD26-7D7A-EE871C9243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39905" y="2289920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9CF1FA3-2E7B-0EBE-A806-3FAC4B2DCD98}"/>
                    </a:ext>
                  </a:extLst>
                </p14:cNvPr>
                <p14:cNvContentPartPr/>
                <p14:nvPr/>
              </p14:nvContentPartPr>
              <p14:xfrm>
                <a:off x="5752145" y="2337440"/>
                <a:ext cx="268560" cy="260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9CF1FA3-2E7B-0EBE-A806-3FAC4B2DC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43505" y="2328800"/>
                  <a:ext cx="286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596E7F-B8A2-E872-5FA5-E7E404E633C3}"/>
                    </a:ext>
                  </a:extLst>
                </p14:cNvPr>
                <p14:cNvContentPartPr/>
                <p14:nvPr/>
              </p14:nvContentPartPr>
              <p14:xfrm>
                <a:off x="6209705" y="2268320"/>
                <a:ext cx="19440" cy="180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596E7F-B8A2-E872-5FA5-E7E404E633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00705" y="2259320"/>
                  <a:ext cx="37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ACEED4-9752-7EB5-BE8E-0A9809AC76A0}"/>
                    </a:ext>
                  </a:extLst>
                </p14:cNvPr>
                <p14:cNvContentPartPr/>
                <p14:nvPr/>
              </p14:nvContentPartPr>
              <p14:xfrm>
                <a:off x="6153905" y="2228000"/>
                <a:ext cx="156960" cy="11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ACEED4-9752-7EB5-BE8E-0A9809AC76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45265" y="2219360"/>
                  <a:ext cx="17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41B319-FF25-3A91-DCD1-D2C60ED2A947}"/>
                    </a:ext>
                  </a:extLst>
                </p14:cNvPr>
                <p14:cNvContentPartPr/>
                <p14:nvPr/>
              </p14:nvContentPartPr>
              <p14:xfrm>
                <a:off x="6283505" y="2346800"/>
                <a:ext cx="93960" cy="116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41B319-FF25-3A91-DCD1-D2C60ED2A94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4505" y="2338160"/>
                  <a:ext cx="111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0D9194F-37E2-B5C0-77B5-5E5B914A60A4}"/>
                    </a:ext>
                  </a:extLst>
                </p14:cNvPr>
                <p14:cNvContentPartPr/>
                <p14:nvPr/>
              </p14:nvContentPartPr>
              <p14:xfrm>
                <a:off x="6397985" y="2334200"/>
                <a:ext cx="112680" cy="132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0D9194F-37E2-B5C0-77B5-5E5B914A60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9345" y="2325200"/>
                  <a:ext cx="13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C57152-652E-03CD-19CF-8DF49B876C56}"/>
                    </a:ext>
                  </a:extLst>
                </p14:cNvPr>
                <p14:cNvContentPartPr/>
                <p14:nvPr/>
              </p14:nvContentPartPr>
              <p14:xfrm>
                <a:off x="6508145" y="2213960"/>
                <a:ext cx="125280" cy="217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C57152-652E-03CD-19CF-8DF49B876C5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99505" y="2204960"/>
                  <a:ext cx="1429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F8D686A-B421-730D-041D-3E5C28352479}"/>
              </a:ext>
            </a:extLst>
          </p:cNvPr>
          <p:cNvGrpSpPr/>
          <p:nvPr/>
        </p:nvGrpSpPr>
        <p:grpSpPr>
          <a:xfrm>
            <a:off x="294545" y="2871982"/>
            <a:ext cx="1192190" cy="266458"/>
            <a:chOff x="294545" y="2871982"/>
            <a:chExt cx="1192190" cy="2664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6B23B0F-F100-CCFE-4B22-16219C4AEA12}"/>
                    </a:ext>
                  </a:extLst>
                </p14:cNvPr>
                <p14:cNvContentPartPr/>
                <p14:nvPr/>
              </p14:nvContentPartPr>
              <p14:xfrm>
                <a:off x="347825" y="2971760"/>
                <a:ext cx="40320" cy="166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6B23B0F-F100-CCFE-4B22-16219C4AEA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9185" y="2962760"/>
                  <a:ext cx="57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E9897F5-282C-57FA-E53C-B038DFDDDC4F}"/>
                    </a:ext>
                  </a:extLst>
                </p14:cNvPr>
                <p14:cNvContentPartPr/>
                <p14:nvPr/>
              </p14:nvContentPartPr>
              <p14:xfrm>
                <a:off x="294545" y="2936840"/>
                <a:ext cx="162720" cy="14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E9897F5-282C-57FA-E53C-B038DFDDDC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5905" y="2927840"/>
                  <a:ext cx="18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A31003-D260-36AF-0BA0-42F438C72D9E}"/>
                    </a:ext>
                  </a:extLst>
                </p14:cNvPr>
                <p14:cNvContentPartPr/>
                <p14:nvPr/>
              </p14:nvContentPartPr>
              <p14:xfrm>
                <a:off x="489175" y="3022822"/>
                <a:ext cx="115200" cy="88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A31003-D260-36AF-0BA0-42F438C72D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0535" y="3014182"/>
                  <a:ext cx="132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29FFC8-3D10-ADF7-03C1-96303A8416D8}"/>
                    </a:ext>
                  </a:extLst>
                </p14:cNvPr>
                <p14:cNvContentPartPr/>
                <p14:nvPr/>
              </p14:nvContentPartPr>
              <p14:xfrm>
                <a:off x="625615" y="3010582"/>
                <a:ext cx="105120" cy="108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29FFC8-3D10-ADF7-03C1-96303A8416D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6975" y="3001942"/>
                  <a:ext cx="122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BE9A33-742F-FDEB-3D91-A8974983C8CB}"/>
                    </a:ext>
                  </a:extLst>
                </p14:cNvPr>
                <p14:cNvContentPartPr/>
                <p14:nvPr/>
              </p14:nvContentPartPr>
              <p14:xfrm>
                <a:off x="741895" y="2911582"/>
                <a:ext cx="99720" cy="181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BE9A33-742F-FDEB-3D91-A8974983C8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3255" y="2902942"/>
                  <a:ext cx="117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65E32D5-49E3-2A18-C6BA-6B2218240769}"/>
                    </a:ext>
                  </a:extLst>
                </p14:cNvPr>
                <p14:cNvContentPartPr/>
                <p14:nvPr/>
              </p14:nvContentPartPr>
              <p14:xfrm>
                <a:off x="877975" y="3009862"/>
                <a:ext cx="85680" cy="102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65E32D5-49E3-2A18-C6BA-6B22182407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8975" y="3001222"/>
                  <a:ext cx="103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51A6148-C841-64E1-394D-97E5E5AA303B}"/>
                    </a:ext>
                  </a:extLst>
                </p14:cNvPr>
                <p14:cNvContentPartPr/>
                <p14:nvPr/>
              </p14:nvContentPartPr>
              <p14:xfrm>
                <a:off x="992095" y="2899342"/>
                <a:ext cx="71280" cy="172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51A6148-C841-64E1-394D-97E5E5AA303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3455" y="2890342"/>
                  <a:ext cx="8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756F33-40D7-E457-05A9-EE188352D8C7}"/>
                    </a:ext>
                  </a:extLst>
                </p14:cNvPr>
                <p14:cNvContentPartPr/>
                <p14:nvPr/>
              </p14:nvContentPartPr>
              <p14:xfrm>
                <a:off x="1097575" y="2996902"/>
                <a:ext cx="73800" cy="71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756F33-40D7-E457-05A9-EE188352D8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8575" y="2988262"/>
                  <a:ext cx="9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AC749F3-40A4-77CD-C616-5A0C5C4B139A}"/>
                    </a:ext>
                  </a:extLst>
                </p14:cNvPr>
                <p14:cNvContentPartPr/>
                <p14:nvPr/>
              </p14:nvContentPartPr>
              <p14:xfrm>
                <a:off x="1241935" y="2871982"/>
                <a:ext cx="108720" cy="189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AC749F3-40A4-77CD-C616-5A0C5C4B13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32935" y="2862982"/>
                  <a:ext cx="126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C48D5AF-8216-E259-2878-F927795E5F98}"/>
                    </a:ext>
                  </a:extLst>
                </p14:cNvPr>
                <p14:cNvContentPartPr/>
                <p14:nvPr/>
              </p14:nvContentPartPr>
              <p14:xfrm>
                <a:off x="1384135" y="2924182"/>
                <a:ext cx="11160" cy="27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C48D5AF-8216-E259-2878-F927795E5F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75495" y="2915182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1E703B-16C6-A22A-FDA4-FA4CE3549DEB}"/>
                    </a:ext>
                  </a:extLst>
                </p14:cNvPr>
                <p14:cNvContentPartPr/>
                <p14:nvPr/>
              </p14:nvContentPartPr>
              <p14:xfrm>
                <a:off x="1415095" y="2981422"/>
                <a:ext cx="71640" cy="92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1E703B-16C6-A22A-FDA4-FA4CE3549D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06455" y="2972422"/>
                  <a:ext cx="892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016FD1A-8A88-A8BD-ABCD-EC68DF5EC20D}"/>
              </a:ext>
            </a:extLst>
          </p:cNvPr>
          <p:cNvGrpSpPr/>
          <p:nvPr/>
        </p:nvGrpSpPr>
        <p:grpSpPr>
          <a:xfrm>
            <a:off x="1551895" y="2843182"/>
            <a:ext cx="414720" cy="223920"/>
            <a:chOff x="1551895" y="2843182"/>
            <a:chExt cx="4147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B0FBEB-8212-0EB7-2795-F38EBD7873EE}"/>
                    </a:ext>
                  </a:extLst>
                </p14:cNvPr>
                <p14:cNvContentPartPr/>
                <p14:nvPr/>
              </p14:nvContentPartPr>
              <p14:xfrm>
                <a:off x="1551895" y="2880622"/>
                <a:ext cx="137520" cy="186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B0FBEB-8212-0EB7-2795-F38EBD7873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43255" y="2871622"/>
                  <a:ext cx="15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8653F40-B2F9-0A67-A4E2-4C46B2E9CEDB}"/>
                    </a:ext>
                  </a:extLst>
                </p14:cNvPr>
                <p14:cNvContentPartPr/>
                <p14:nvPr/>
              </p14:nvContentPartPr>
              <p14:xfrm>
                <a:off x="1714615" y="2866582"/>
                <a:ext cx="83520" cy="171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8653F40-B2F9-0A67-A4E2-4C46B2E9CE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05615" y="2857942"/>
                  <a:ext cx="10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EDFF130-7C0D-EA73-27C7-EDFD31A52526}"/>
                    </a:ext>
                  </a:extLst>
                </p14:cNvPr>
                <p14:cNvContentPartPr/>
                <p14:nvPr/>
              </p14:nvContentPartPr>
              <p14:xfrm>
                <a:off x="1648375" y="2843182"/>
                <a:ext cx="151200" cy="201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EDFF130-7C0D-EA73-27C7-EDFD31A525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39375" y="2834182"/>
                  <a:ext cx="168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14546C-A8E8-D97B-54E3-58FB6109683F}"/>
                    </a:ext>
                  </a:extLst>
                </p14:cNvPr>
                <p14:cNvContentPartPr/>
                <p14:nvPr/>
              </p14:nvContentPartPr>
              <p14:xfrm>
                <a:off x="1936375" y="2952982"/>
                <a:ext cx="30240" cy="79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14546C-A8E8-D97B-54E3-58FB610968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27375" y="2943982"/>
                  <a:ext cx="47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14E0383-E2FE-295F-0553-C2D1769666A6}"/>
              </a:ext>
            </a:extLst>
          </p:cNvPr>
          <p:cNvGrpSpPr/>
          <p:nvPr/>
        </p:nvGrpSpPr>
        <p:grpSpPr>
          <a:xfrm>
            <a:off x="2203135" y="2849302"/>
            <a:ext cx="899640" cy="351720"/>
            <a:chOff x="2203135" y="2849302"/>
            <a:chExt cx="8996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346923A-F91D-257E-913A-0F5CD23EEB0E}"/>
                    </a:ext>
                  </a:extLst>
                </p14:cNvPr>
                <p14:cNvContentPartPr/>
                <p14:nvPr/>
              </p14:nvContentPartPr>
              <p14:xfrm>
                <a:off x="2203135" y="2849302"/>
                <a:ext cx="123480" cy="204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346923A-F91D-257E-913A-0F5CD23EEB0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94135" y="2840662"/>
                  <a:ext cx="14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A2F8FA-D079-9F71-E75B-4B938C8DB22C}"/>
                    </a:ext>
                  </a:extLst>
                </p14:cNvPr>
                <p14:cNvContentPartPr/>
                <p14:nvPr/>
              </p14:nvContentPartPr>
              <p14:xfrm>
                <a:off x="2212135" y="2978542"/>
                <a:ext cx="106560" cy="4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A2F8FA-D079-9F71-E75B-4B938C8DB2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03495" y="2969902"/>
                  <a:ext cx="124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691E97E-D3E9-653C-9F2C-3595777BD6A9}"/>
                    </a:ext>
                  </a:extLst>
                </p14:cNvPr>
                <p14:cNvContentPartPr/>
                <p14:nvPr/>
              </p14:nvContentPartPr>
              <p14:xfrm>
                <a:off x="2371255" y="2996182"/>
                <a:ext cx="83520" cy="97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691E97E-D3E9-653C-9F2C-3595777BD6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62255" y="2987182"/>
                  <a:ext cx="10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579332-1439-3D2F-80E0-D849650B1A49}"/>
                    </a:ext>
                  </a:extLst>
                </p14:cNvPr>
                <p14:cNvContentPartPr/>
                <p14:nvPr/>
              </p14:nvContentPartPr>
              <p14:xfrm>
                <a:off x="2488615" y="3016342"/>
                <a:ext cx="199440" cy="52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579332-1439-3D2F-80E0-D849650B1A4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79615" y="3007702"/>
                  <a:ext cx="217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7C7F488-13E7-083B-955F-F18C2E78CAF9}"/>
                    </a:ext>
                  </a:extLst>
                </p14:cNvPr>
                <p14:cNvContentPartPr/>
                <p14:nvPr/>
              </p14:nvContentPartPr>
              <p14:xfrm>
                <a:off x="2707855" y="3022102"/>
                <a:ext cx="144720" cy="178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7C7F488-13E7-083B-955F-F18C2E78CA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99215" y="3013102"/>
                  <a:ext cx="162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09C72FB-1B8A-6078-8CE3-A7C1923D56DD}"/>
                    </a:ext>
                  </a:extLst>
                </p14:cNvPr>
                <p14:cNvContentPartPr/>
                <p14:nvPr/>
              </p14:nvContentPartPr>
              <p14:xfrm>
                <a:off x="2963455" y="2952982"/>
                <a:ext cx="139320" cy="61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09C72FB-1B8A-6078-8CE3-A7C1923D56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54815" y="2943982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64FC63F1-9DFC-D2E9-BBDD-153E90F15654}"/>
              </a:ext>
            </a:extLst>
          </p:cNvPr>
          <p:cNvGrpSpPr/>
          <p:nvPr/>
        </p:nvGrpSpPr>
        <p:grpSpPr>
          <a:xfrm>
            <a:off x="3358735" y="2752822"/>
            <a:ext cx="175320" cy="179280"/>
            <a:chOff x="3358735" y="2752822"/>
            <a:chExt cx="1753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928EF11-7FE3-B9FF-4033-AF32A2938065}"/>
                    </a:ext>
                  </a:extLst>
                </p14:cNvPr>
                <p14:cNvContentPartPr/>
                <p14:nvPr/>
              </p14:nvContentPartPr>
              <p14:xfrm>
                <a:off x="3374935" y="2790622"/>
                <a:ext cx="150120" cy="141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928EF11-7FE3-B9FF-4033-AF32A29380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65935" y="2781982"/>
                  <a:ext cx="16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A9AB252-B98E-40A4-7BB8-C753792806F8}"/>
                    </a:ext>
                  </a:extLst>
                </p14:cNvPr>
                <p14:cNvContentPartPr/>
                <p14:nvPr/>
              </p14:nvContentPartPr>
              <p14:xfrm>
                <a:off x="3358735" y="2752822"/>
                <a:ext cx="175320" cy="145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A9AB252-B98E-40A4-7BB8-C753792806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50095" y="2743822"/>
                  <a:ext cx="1929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6402D79-61E0-EA3E-50E0-B9E6F1920064}"/>
              </a:ext>
            </a:extLst>
          </p:cNvPr>
          <p:cNvGrpSpPr/>
          <p:nvPr/>
        </p:nvGrpSpPr>
        <p:grpSpPr>
          <a:xfrm>
            <a:off x="3719095" y="2800702"/>
            <a:ext cx="323280" cy="112680"/>
            <a:chOff x="3719095" y="2800702"/>
            <a:chExt cx="32328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24F71E7-14F2-30F4-E479-AE86B8FCFDC0}"/>
                    </a:ext>
                  </a:extLst>
                </p14:cNvPr>
                <p14:cNvContentPartPr/>
                <p14:nvPr/>
              </p14:nvContentPartPr>
              <p14:xfrm>
                <a:off x="3719095" y="2854702"/>
                <a:ext cx="128880" cy="19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24F71E7-14F2-30F4-E479-AE86B8FCFD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10095" y="2846062"/>
                  <a:ext cx="14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BAF19E-44F3-164A-F4B2-E4D4148F12E5}"/>
                    </a:ext>
                  </a:extLst>
                </p14:cNvPr>
                <p14:cNvContentPartPr/>
                <p14:nvPr/>
              </p14:nvContentPartPr>
              <p14:xfrm>
                <a:off x="3937255" y="2800702"/>
                <a:ext cx="105120" cy="112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BAF19E-44F3-164A-F4B2-E4D4148F12E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28255" y="2791702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9AEA810-1BC0-1AB1-8E26-503BA3973100}"/>
                  </a:ext>
                </a:extLst>
              </p14:cNvPr>
              <p14:cNvContentPartPr/>
              <p14:nvPr/>
            </p14:nvContentPartPr>
            <p14:xfrm>
              <a:off x="3327775" y="3032182"/>
              <a:ext cx="771840" cy="302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9AEA810-1BC0-1AB1-8E26-503BA397310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319135" y="3023542"/>
                <a:ext cx="789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D273208-D7C1-FA22-43DC-7951F9E52172}"/>
                  </a:ext>
                </a:extLst>
              </p14:cNvPr>
              <p14:cNvContentPartPr/>
              <p14:nvPr/>
            </p14:nvContentPartPr>
            <p14:xfrm>
              <a:off x="3585895" y="3144862"/>
              <a:ext cx="135360" cy="1681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D273208-D7C1-FA22-43DC-7951F9E5217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76895" y="3135862"/>
                <a:ext cx="153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C24D719-9390-50B6-DFD5-3D31C1AD7221}"/>
                  </a:ext>
                </a:extLst>
              </p14:cNvPr>
              <p14:cNvContentPartPr/>
              <p14:nvPr/>
            </p14:nvContentPartPr>
            <p14:xfrm>
              <a:off x="3518935" y="3073582"/>
              <a:ext cx="239760" cy="163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C24D719-9390-50B6-DFD5-3D31C1AD722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510295" y="3064582"/>
                <a:ext cx="25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B75E4E96-5451-3377-AD7D-A451BBFC3DC9}"/>
              </a:ext>
            </a:extLst>
          </p:cNvPr>
          <p:cNvGrpSpPr/>
          <p:nvPr/>
        </p:nvGrpSpPr>
        <p:grpSpPr>
          <a:xfrm>
            <a:off x="4887655" y="2659222"/>
            <a:ext cx="564480" cy="370440"/>
            <a:chOff x="4887655" y="2659222"/>
            <a:chExt cx="56448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F2F134-284C-C1B8-965B-4550081B0318}"/>
                    </a:ext>
                  </a:extLst>
                </p14:cNvPr>
                <p14:cNvContentPartPr/>
                <p14:nvPr/>
              </p14:nvContentPartPr>
              <p14:xfrm>
                <a:off x="4966135" y="2819062"/>
                <a:ext cx="138960" cy="204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F2F134-284C-C1B8-965B-4550081B03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57135" y="2810062"/>
                  <a:ext cx="156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6C90019-E04C-9850-A0F1-7DACFA1DF7BE}"/>
                    </a:ext>
                  </a:extLst>
                </p14:cNvPr>
                <p14:cNvContentPartPr/>
                <p14:nvPr/>
              </p14:nvContentPartPr>
              <p14:xfrm>
                <a:off x="4887655" y="2659222"/>
                <a:ext cx="234720" cy="163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6C90019-E04C-9850-A0F1-7DACFA1DF7B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79015" y="2650582"/>
                  <a:ext cx="252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1EFDF52-E836-AE0E-3BEE-5F48205DD78A}"/>
                    </a:ext>
                  </a:extLst>
                </p14:cNvPr>
                <p14:cNvContentPartPr/>
                <p14:nvPr/>
              </p14:nvContentPartPr>
              <p14:xfrm>
                <a:off x="5303095" y="2928142"/>
                <a:ext cx="149040" cy="27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1EFDF52-E836-AE0E-3BEE-5F48205DD7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4095" y="2919142"/>
                  <a:ext cx="16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695EFC6-7E4D-2D89-0CAD-CAEA95293451}"/>
                    </a:ext>
                  </a:extLst>
                </p14:cNvPr>
                <p14:cNvContentPartPr/>
                <p14:nvPr/>
              </p14:nvContentPartPr>
              <p14:xfrm>
                <a:off x="5250535" y="3021022"/>
                <a:ext cx="168120" cy="8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695EFC6-7E4D-2D89-0CAD-CAEA952934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41535" y="3012022"/>
                  <a:ext cx="1857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6BC3212-7C21-638A-F779-FC0C5FBCB6E0}"/>
              </a:ext>
            </a:extLst>
          </p:cNvPr>
          <p:cNvGrpSpPr/>
          <p:nvPr/>
        </p:nvGrpSpPr>
        <p:grpSpPr>
          <a:xfrm>
            <a:off x="5627095" y="2724382"/>
            <a:ext cx="1582200" cy="552960"/>
            <a:chOff x="5627095" y="2724382"/>
            <a:chExt cx="158220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E9A5AA3-2CE3-DD3E-18A8-F8F42B9C8F04}"/>
                    </a:ext>
                  </a:extLst>
                </p14:cNvPr>
                <p14:cNvContentPartPr/>
                <p14:nvPr/>
              </p14:nvContentPartPr>
              <p14:xfrm>
                <a:off x="5690455" y="2730502"/>
                <a:ext cx="171360" cy="152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E9A5AA3-2CE3-DD3E-18A8-F8F42B9C8F0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1815" y="2721502"/>
                  <a:ext cx="18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C389B42-944B-2899-1733-09C812514B79}"/>
                    </a:ext>
                  </a:extLst>
                </p14:cNvPr>
                <p14:cNvContentPartPr/>
                <p14:nvPr/>
              </p14:nvContentPartPr>
              <p14:xfrm>
                <a:off x="5957575" y="2724382"/>
                <a:ext cx="91080" cy="181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C389B42-944B-2899-1733-09C812514B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48575" y="2715382"/>
                  <a:ext cx="10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0387D4-A1FE-A74B-053B-43C752BD9DE9}"/>
                    </a:ext>
                  </a:extLst>
                </p14:cNvPr>
                <p14:cNvContentPartPr/>
                <p14:nvPr/>
              </p14:nvContentPartPr>
              <p14:xfrm>
                <a:off x="6110935" y="2763982"/>
                <a:ext cx="111240" cy="79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0387D4-A1FE-A74B-053B-43C752BD9D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01935" y="2755342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89425EE-D1FE-CC9A-AFA9-F7C185236BD6}"/>
                    </a:ext>
                  </a:extLst>
                </p14:cNvPr>
                <p14:cNvContentPartPr/>
                <p14:nvPr/>
              </p14:nvContentPartPr>
              <p14:xfrm>
                <a:off x="5677135" y="2963062"/>
                <a:ext cx="633240" cy="46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89425EE-D1FE-CC9A-AFA9-F7C185236B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68135" y="2954422"/>
                  <a:ext cx="65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BBA6BD3-3D4C-B94A-3AEE-CE40097C481A}"/>
                    </a:ext>
                  </a:extLst>
                </p14:cNvPr>
                <p14:cNvContentPartPr/>
                <p14:nvPr/>
              </p14:nvContentPartPr>
              <p14:xfrm>
                <a:off x="5627095" y="3036502"/>
                <a:ext cx="713880" cy="240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BBA6BD3-3D4C-B94A-3AEE-CE40097C48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18095" y="3027862"/>
                  <a:ext cx="731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B81BE09-87A1-EA6D-C42D-B43B4FFD211C}"/>
                    </a:ext>
                  </a:extLst>
                </p14:cNvPr>
                <p14:cNvContentPartPr/>
                <p14:nvPr/>
              </p14:nvContentPartPr>
              <p14:xfrm>
                <a:off x="5773255" y="3180502"/>
                <a:ext cx="100440" cy="96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B81BE09-87A1-EA6D-C42D-B43B4FFD21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64255" y="3171862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5564DC-F727-33B2-E58C-882A5EF3A141}"/>
                    </a:ext>
                  </a:extLst>
                </p14:cNvPr>
                <p14:cNvContentPartPr/>
                <p14:nvPr/>
              </p14:nvContentPartPr>
              <p14:xfrm>
                <a:off x="5911855" y="3178702"/>
                <a:ext cx="109800" cy="91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5564DC-F727-33B2-E58C-882A5EF3A14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03215" y="3170062"/>
                  <a:ext cx="127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E229C64-7B4E-9000-4EF5-F64EAC26AFDF}"/>
                    </a:ext>
                  </a:extLst>
                </p14:cNvPr>
                <p14:cNvContentPartPr/>
                <p14:nvPr/>
              </p14:nvContentPartPr>
              <p14:xfrm>
                <a:off x="6063775" y="3170782"/>
                <a:ext cx="71640" cy="90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E229C64-7B4E-9000-4EF5-F64EAC26AF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54775" y="3161782"/>
                  <a:ext cx="89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D380A4-3197-7BFE-BF2F-2D18EF9A8B3F}"/>
                    </a:ext>
                  </a:extLst>
                </p14:cNvPr>
                <p14:cNvContentPartPr/>
                <p14:nvPr/>
              </p14:nvContentPartPr>
              <p14:xfrm>
                <a:off x="6065575" y="3139102"/>
                <a:ext cx="107640" cy="16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D380A4-3197-7BFE-BF2F-2D18EF9A8B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56935" y="3130462"/>
                  <a:ext cx="12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D8B385E-A429-34BB-0DCD-767C0A0999B0}"/>
                    </a:ext>
                  </a:extLst>
                </p14:cNvPr>
                <p14:cNvContentPartPr/>
                <p14:nvPr/>
              </p14:nvContentPartPr>
              <p14:xfrm>
                <a:off x="6480295" y="2933902"/>
                <a:ext cx="127080" cy="48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D8B385E-A429-34BB-0DCD-767C0A0999B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71655" y="2925262"/>
                  <a:ext cx="144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054BF23-D39A-5116-2427-44DA04025F0F}"/>
                    </a:ext>
                  </a:extLst>
                </p14:cNvPr>
                <p14:cNvContentPartPr/>
                <p14:nvPr/>
              </p14:nvContentPartPr>
              <p14:xfrm>
                <a:off x="6496855" y="3010582"/>
                <a:ext cx="167400" cy="25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054BF23-D39A-5116-2427-44DA04025F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88215" y="3001942"/>
                  <a:ext cx="185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9C0FBB-CAED-A6A2-F034-3691D88E7204}"/>
                    </a:ext>
                  </a:extLst>
                </p14:cNvPr>
                <p14:cNvContentPartPr/>
                <p14:nvPr/>
              </p14:nvContentPartPr>
              <p14:xfrm>
                <a:off x="6736615" y="2858662"/>
                <a:ext cx="81360" cy="153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9C0FBB-CAED-A6A2-F034-3691D88E72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27615" y="2849662"/>
                  <a:ext cx="99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5AE64D-64BA-3769-334F-08B201241DE4}"/>
                    </a:ext>
                  </a:extLst>
                </p14:cNvPr>
                <p14:cNvContentPartPr/>
                <p14:nvPr/>
              </p14:nvContentPartPr>
              <p14:xfrm>
                <a:off x="6877735" y="2862982"/>
                <a:ext cx="89280" cy="150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5AE64D-64BA-3769-334F-08B201241D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68735" y="2854342"/>
                  <a:ext cx="106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B7D2F76-E403-4B87-F056-D1CF135EF17D}"/>
                    </a:ext>
                  </a:extLst>
                </p14:cNvPr>
                <p14:cNvContentPartPr/>
                <p14:nvPr/>
              </p14:nvContentPartPr>
              <p14:xfrm>
                <a:off x="6990775" y="2835622"/>
                <a:ext cx="178560" cy="226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B7D2F76-E403-4B87-F056-D1CF135EF17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82135" y="2826982"/>
                  <a:ext cx="196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7283027-D4CD-43A5-169B-964FA4F541D0}"/>
                    </a:ext>
                  </a:extLst>
                </p14:cNvPr>
                <p14:cNvContentPartPr/>
                <p14:nvPr/>
              </p14:nvContentPartPr>
              <p14:xfrm>
                <a:off x="7021735" y="2797102"/>
                <a:ext cx="187560" cy="8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7283027-D4CD-43A5-169B-964FA4F541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13095" y="2788102"/>
                  <a:ext cx="205200" cy="26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0CACBAD8-7778-156D-5EF5-D966A225E15A}"/>
              </a:ext>
            </a:extLst>
      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7805650" y="71748"/>
            <a:ext cx="4186844" cy="2122812"/>
          </a:xfrm>
          <a:prstGeom prst="rect">
            <a:avLst/>
          </a:prstGeom>
        </p:spPr>
      </p:pic>
      <p:pic>
        <p:nvPicPr>
          <p:cNvPr id="216" name="Grafik 215">
            <a:extLst>
              <a:ext uri="{FF2B5EF4-FFF2-40B4-BE49-F238E27FC236}">
                <a16:creationId xmlns:a16="http://schemas.microsoft.com/office/drawing/2014/main" id="{2B265BB5-D22E-2731-DEFD-3B3D66145AE8}"/>
              </a:ext>
            </a:extLst>
      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8143716" y="2419004"/>
            <a:ext cx="3909738" cy="3529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B84F5950-3C0B-CA45-29E4-E532EF5799A6}"/>
                  </a:ext>
                </a:extLst>
              </p14:cNvPr>
              <p14:cNvContentPartPr/>
              <p14:nvPr/>
            </p14:nvContentPartPr>
            <p14:xfrm>
              <a:off x="2743855" y="1079902"/>
              <a:ext cx="505440" cy="500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B84F5950-3C0B-CA45-29E4-E532EF5799A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734855" y="1071262"/>
                <a:ext cx="5230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FD1209EB-E03B-B27F-A226-D6850F398983}"/>
              </a:ext>
            </a:extLst>
          </p:cNvPr>
          <p:cNvGrpSpPr/>
          <p:nvPr/>
        </p:nvGrpSpPr>
        <p:grpSpPr>
          <a:xfrm>
            <a:off x="10558015" y="1087822"/>
            <a:ext cx="1122840" cy="852120"/>
            <a:chOff x="10558015" y="1087822"/>
            <a:chExt cx="1122840" cy="8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8782922-2869-F85F-807F-2E1B8D0F1B29}"/>
                    </a:ext>
                  </a:extLst>
                </p14:cNvPr>
                <p14:cNvContentPartPr/>
                <p14:nvPr/>
              </p14:nvContentPartPr>
              <p14:xfrm>
                <a:off x="10558015" y="1087822"/>
                <a:ext cx="32760" cy="852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8782922-2869-F85F-807F-2E1B8D0F1B2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9015" y="1078822"/>
                  <a:ext cx="5040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1BC4FD-6C8E-7DA8-2FA6-7328B67BD480}"/>
                    </a:ext>
                  </a:extLst>
                </p14:cNvPr>
                <p14:cNvContentPartPr/>
                <p14:nvPr/>
              </p14:nvContentPartPr>
              <p14:xfrm>
                <a:off x="10744495" y="1527742"/>
                <a:ext cx="329400" cy="329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1BC4FD-6C8E-7DA8-2FA6-7328B67BD48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35855" y="1518742"/>
                  <a:ext cx="347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7FAA3F3-4F2B-F01C-3A36-E19A7F2055F7}"/>
                    </a:ext>
                  </a:extLst>
                </p14:cNvPr>
                <p14:cNvContentPartPr/>
                <p14:nvPr/>
              </p14:nvContentPartPr>
              <p14:xfrm>
                <a:off x="10703095" y="1687942"/>
                <a:ext cx="177840" cy="213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7FAA3F3-4F2B-F01C-3A36-E19A7F2055F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94095" y="1678942"/>
                  <a:ext cx="195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33CBC1D-AD76-B7DF-490F-F8F3772825CD}"/>
                    </a:ext>
                  </a:extLst>
                </p14:cNvPr>
                <p14:cNvContentPartPr/>
                <p14:nvPr/>
              </p14:nvContentPartPr>
              <p14:xfrm>
                <a:off x="11125375" y="1351702"/>
                <a:ext cx="57600" cy="142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33CBC1D-AD76-B7DF-490F-F8F3772825C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16735" y="1343062"/>
                  <a:ext cx="7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16B4A2E-CBA2-496E-545D-F71D3ECBE182}"/>
                    </a:ext>
                  </a:extLst>
                </p14:cNvPr>
                <p14:cNvContentPartPr/>
                <p14:nvPr/>
              </p14:nvContentPartPr>
              <p14:xfrm>
                <a:off x="11220415" y="1369342"/>
                <a:ext cx="182160" cy="216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16B4A2E-CBA2-496E-545D-F71D3ECBE18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11415" y="1360702"/>
                  <a:ext cx="199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1F293DD-CABD-F37C-A6C7-025CA7A4480A}"/>
                    </a:ext>
                  </a:extLst>
                </p14:cNvPr>
                <p14:cNvContentPartPr/>
                <p14:nvPr/>
              </p14:nvContentPartPr>
              <p14:xfrm>
                <a:off x="11405455" y="1315702"/>
                <a:ext cx="177840" cy="124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1F293DD-CABD-F37C-A6C7-025CA7A4480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96815" y="1307062"/>
                  <a:ext cx="195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A8288FC-53AB-35C9-D86C-BF5C428F3A48}"/>
                    </a:ext>
                  </a:extLst>
                </p14:cNvPr>
                <p14:cNvContentPartPr/>
                <p14:nvPr/>
              </p14:nvContentPartPr>
              <p14:xfrm>
                <a:off x="11476735" y="1255582"/>
                <a:ext cx="204120" cy="194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A8288FC-53AB-35C9-D86C-BF5C428F3A4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67735" y="1246942"/>
                  <a:ext cx="2217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A13A4816-ABD4-E75E-0BF1-62261D8157BB}"/>
              </a:ext>
            </a:extLst>
          </p:cNvPr>
          <p:cNvGrpSpPr/>
          <p:nvPr/>
        </p:nvGrpSpPr>
        <p:grpSpPr>
          <a:xfrm>
            <a:off x="8391175" y="1119142"/>
            <a:ext cx="806400" cy="765720"/>
            <a:chOff x="8391175" y="1119142"/>
            <a:chExt cx="80640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0E93E85-4212-A672-3DAC-40EBEDFE73AA}"/>
                    </a:ext>
                  </a:extLst>
                </p14:cNvPr>
                <p14:cNvContentPartPr/>
                <p14:nvPr/>
              </p14:nvContentPartPr>
              <p14:xfrm>
                <a:off x="9142495" y="1119142"/>
                <a:ext cx="55080" cy="726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0E93E85-4212-A672-3DAC-40EBEDFE73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33495" y="1110142"/>
                  <a:ext cx="727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DA174D3-47A0-E31A-9878-78D91956430E}"/>
                    </a:ext>
                  </a:extLst>
                </p14:cNvPr>
                <p14:cNvContentPartPr/>
                <p14:nvPr/>
              </p14:nvContentPartPr>
              <p14:xfrm>
                <a:off x="8724895" y="1487062"/>
                <a:ext cx="251640" cy="356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DA174D3-47A0-E31A-9878-78D91956430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16255" y="1478062"/>
                  <a:ext cx="269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32F244-374F-15F8-11BD-35500ADE4B9F}"/>
                    </a:ext>
                  </a:extLst>
                </p14:cNvPr>
                <p14:cNvContentPartPr/>
                <p14:nvPr/>
              </p14:nvContentPartPr>
              <p14:xfrm>
                <a:off x="8916055" y="1776502"/>
                <a:ext cx="119160" cy="108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32F244-374F-15F8-11BD-35500ADE4B9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07055" y="1767862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34C7D61-3944-4CA7-261C-10BE4FC97D98}"/>
                    </a:ext>
                  </a:extLst>
                </p14:cNvPr>
                <p14:cNvContentPartPr/>
                <p14:nvPr/>
              </p14:nvContentPartPr>
              <p14:xfrm>
                <a:off x="8391175" y="1303822"/>
                <a:ext cx="112320" cy="178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34C7D61-3944-4CA7-261C-10BE4FC97D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82535" y="1295182"/>
                  <a:ext cx="12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E6D691-65E9-58BB-5283-4C9B4C856929}"/>
                    </a:ext>
                  </a:extLst>
                </p14:cNvPr>
                <p14:cNvContentPartPr/>
                <p14:nvPr/>
              </p14:nvContentPartPr>
              <p14:xfrm>
                <a:off x="8549575" y="1408582"/>
                <a:ext cx="17280" cy="107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E6D691-65E9-58BB-5283-4C9B4C85692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40935" y="1399942"/>
                  <a:ext cx="3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3636C3C-EF02-8756-C9C8-9ACA1C5F42BF}"/>
                    </a:ext>
                  </a:extLst>
                </p14:cNvPr>
                <p14:cNvContentPartPr/>
                <p14:nvPr/>
              </p14:nvContentPartPr>
              <p14:xfrm>
                <a:off x="8558215" y="1251982"/>
                <a:ext cx="84600" cy="159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3636C3C-EF02-8756-C9C8-9ACA1C5F42B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49575" y="1242982"/>
                  <a:ext cx="10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30A3A6D-3237-3BFC-3F53-53B5956F6BDD}"/>
                    </a:ext>
                  </a:extLst>
                </p14:cNvPr>
                <p14:cNvContentPartPr/>
                <p14:nvPr/>
              </p14:nvContentPartPr>
              <p14:xfrm>
                <a:off x="8598535" y="1216342"/>
                <a:ext cx="183960" cy="127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30A3A6D-3237-3BFC-3F53-53B5956F6B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89895" y="1207342"/>
                  <a:ext cx="20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74B3243-8961-B76A-887B-CF0E12ECFDB6}"/>
                    </a:ext>
                  </a:extLst>
                </p14:cNvPr>
                <p14:cNvContentPartPr/>
                <p14:nvPr/>
              </p14:nvContentPartPr>
              <p14:xfrm>
                <a:off x="8666215" y="1156222"/>
                <a:ext cx="50040" cy="61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74B3243-8961-B76A-887B-CF0E12ECFDB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57575" y="1147582"/>
                  <a:ext cx="67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4B0817B-4455-57D3-D10B-43B06257B8EB}"/>
                    </a:ext>
                  </a:extLst>
                </p14:cNvPr>
                <p14:cNvContentPartPr/>
                <p14:nvPr/>
              </p14:nvContentPartPr>
              <p14:xfrm>
                <a:off x="8833615" y="1276102"/>
                <a:ext cx="79200" cy="73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4B0817B-4455-57D3-D10B-43B06257B8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24615" y="1267102"/>
                  <a:ext cx="96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D908B4E7-6934-7045-D371-3BF4851549B4}"/>
              </a:ext>
            </a:extLst>
          </p:cNvPr>
          <p:cNvGrpSpPr/>
          <p:nvPr/>
        </p:nvGrpSpPr>
        <p:grpSpPr>
          <a:xfrm>
            <a:off x="935575" y="3449782"/>
            <a:ext cx="5263200" cy="3150720"/>
            <a:chOff x="935575" y="3449782"/>
            <a:chExt cx="5263200" cy="31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E7AFC34-F472-DAD7-EB4E-99795EE97CF5}"/>
                    </a:ext>
                  </a:extLst>
                </p14:cNvPr>
                <p14:cNvContentPartPr/>
                <p14:nvPr/>
              </p14:nvContentPartPr>
              <p14:xfrm>
                <a:off x="2917015" y="3768022"/>
                <a:ext cx="189720" cy="30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E7AFC34-F472-DAD7-EB4E-99795EE97CF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08375" y="3759382"/>
                  <a:ext cx="20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FF9EC3D-1B37-DB1A-DA9D-7AF869733B7C}"/>
                    </a:ext>
                  </a:extLst>
                </p14:cNvPr>
                <p14:cNvContentPartPr/>
                <p14:nvPr/>
              </p14:nvContentPartPr>
              <p14:xfrm>
                <a:off x="2953375" y="3871342"/>
                <a:ext cx="154800" cy="19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FF9EC3D-1B37-DB1A-DA9D-7AF869733B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944375" y="3862342"/>
                  <a:ext cx="17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ED86A2C-CD13-4A05-7350-9472A57265A0}"/>
                    </a:ext>
                  </a:extLst>
                </p14:cNvPr>
                <p14:cNvContentPartPr/>
                <p14:nvPr/>
              </p14:nvContentPartPr>
              <p14:xfrm>
                <a:off x="3287095" y="3534022"/>
                <a:ext cx="81360" cy="16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ED86A2C-CD13-4A05-7350-9472A57265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78455" y="3525022"/>
                  <a:ext cx="99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CA2149F-ECDE-D7A2-EB68-90957961F538}"/>
                    </a:ext>
                  </a:extLst>
                </p14:cNvPr>
                <p14:cNvContentPartPr/>
                <p14:nvPr/>
              </p14:nvContentPartPr>
              <p14:xfrm>
                <a:off x="3322735" y="3504862"/>
                <a:ext cx="88560" cy="37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CA2149F-ECDE-D7A2-EB68-90957961F53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13735" y="3496222"/>
                  <a:ext cx="106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9C28639-23BA-063F-48A9-5AA372B4564C}"/>
                    </a:ext>
                  </a:extLst>
                </p14:cNvPr>
                <p14:cNvContentPartPr/>
                <p14:nvPr/>
              </p14:nvContentPartPr>
              <p14:xfrm>
                <a:off x="3527575" y="3508462"/>
                <a:ext cx="92520" cy="194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9C28639-23BA-063F-48A9-5AA372B4564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18935" y="3499462"/>
                  <a:ext cx="110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87B67C6-679A-E710-3682-4D75CB991C40}"/>
                    </a:ext>
                  </a:extLst>
                </p14:cNvPr>
                <p14:cNvContentPartPr/>
                <p14:nvPr/>
              </p14:nvContentPartPr>
              <p14:xfrm>
                <a:off x="3662575" y="3506662"/>
                <a:ext cx="117720" cy="188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87B67C6-679A-E710-3682-4D75CB991C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53935" y="3497662"/>
                  <a:ext cx="135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B26B90B-29D8-DF38-5514-4B6681F0C253}"/>
                    </a:ext>
                  </a:extLst>
                </p14:cNvPr>
                <p14:cNvContentPartPr/>
                <p14:nvPr/>
              </p14:nvContentPartPr>
              <p14:xfrm>
                <a:off x="3861295" y="3580822"/>
                <a:ext cx="109080" cy="21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B26B90B-29D8-DF38-5514-4B6681F0C2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52655" y="3572182"/>
                  <a:ext cx="12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CFF2A2-EE65-C949-22CC-500E41C87A80}"/>
                    </a:ext>
                  </a:extLst>
                </p14:cNvPr>
                <p14:cNvContentPartPr/>
                <p14:nvPr/>
              </p14:nvContentPartPr>
              <p14:xfrm>
                <a:off x="4077655" y="3483622"/>
                <a:ext cx="102960" cy="180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CFF2A2-EE65-C949-22CC-500E41C87A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68655" y="3474982"/>
                  <a:ext cx="12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29400DB-5475-6888-4D76-123BBF8CB993}"/>
                    </a:ext>
                  </a:extLst>
                </p14:cNvPr>
                <p14:cNvContentPartPr/>
                <p14:nvPr/>
              </p14:nvContentPartPr>
              <p14:xfrm>
                <a:off x="4147855" y="3464902"/>
                <a:ext cx="113760" cy="12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29400DB-5475-6888-4D76-123BBF8CB99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38855" y="3455902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491314-49C4-D1C2-097D-C8AA44C00318}"/>
                    </a:ext>
                  </a:extLst>
                </p14:cNvPr>
                <p14:cNvContentPartPr/>
                <p14:nvPr/>
              </p14:nvContentPartPr>
              <p14:xfrm>
                <a:off x="4272055" y="3449782"/>
                <a:ext cx="114840" cy="174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491314-49C4-D1C2-097D-C8AA44C003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63415" y="3440782"/>
                  <a:ext cx="132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AD5C23-C6C9-D707-3A95-35260E75873C}"/>
                    </a:ext>
                  </a:extLst>
                </p14:cNvPr>
                <p14:cNvContentPartPr/>
                <p14:nvPr/>
              </p14:nvContentPartPr>
              <p14:xfrm>
                <a:off x="4446655" y="3472822"/>
                <a:ext cx="125280" cy="132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AD5C23-C6C9-D707-3A95-35260E7587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38015" y="3464182"/>
                  <a:ext cx="142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B6714AF-4023-82AA-1A51-6B7F3188101C}"/>
                    </a:ext>
                  </a:extLst>
                </p14:cNvPr>
                <p14:cNvContentPartPr/>
                <p14:nvPr/>
              </p14:nvContentPartPr>
              <p14:xfrm>
                <a:off x="3274855" y="3765502"/>
                <a:ext cx="1304280" cy="95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B6714AF-4023-82AA-1A51-6B7F3188101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65855" y="3756862"/>
                  <a:ext cx="1321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6B9602-F0FC-C425-FB01-86A5CE13A1ED}"/>
                    </a:ext>
                  </a:extLst>
                </p14:cNvPr>
                <p14:cNvContentPartPr/>
                <p14:nvPr/>
              </p14:nvContentPartPr>
              <p14:xfrm>
                <a:off x="3550615" y="3950902"/>
                <a:ext cx="150480" cy="139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6B9602-F0FC-C425-FB01-86A5CE13A1E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41975" y="3942262"/>
                  <a:ext cx="16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1D3474-F180-3714-63C2-B55469028D1D}"/>
                    </a:ext>
                  </a:extLst>
                </p14:cNvPr>
                <p14:cNvContentPartPr/>
                <p14:nvPr/>
              </p14:nvContentPartPr>
              <p14:xfrm>
                <a:off x="3776695" y="3959182"/>
                <a:ext cx="89280" cy="144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1D3474-F180-3714-63C2-B55469028D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7695" y="3950182"/>
                  <a:ext cx="10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C39CB4-E59E-285A-A3C1-73A1C927C510}"/>
                    </a:ext>
                  </a:extLst>
                </p14:cNvPr>
                <p14:cNvContentPartPr/>
                <p14:nvPr/>
              </p14:nvContentPartPr>
              <p14:xfrm>
                <a:off x="3940495" y="4070062"/>
                <a:ext cx="8640" cy="71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C39CB4-E59E-285A-A3C1-73A1C927C51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31495" y="4061062"/>
                  <a:ext cx="26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8FFD2A-76DB-129C-6E82-8C34E8128393}"/>
                    </a:ext>
                  </a:extLst>
                </p14:cNvPr>
                <p14:cNvContentPartPr/>
                <p14:nvPr/>
              </p14:nvContentPartPr>
              <p14:xfrm>
                <a:off x="3994495" y="3914182"/>
                <a:ext cx="137160" cy="160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8FFD2A-76DB-129C-6E82-8C34E812839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85855" y="3905182"/>
                  <a:ext cx="154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11E9A6-58D8-9AD4-A43D-E839329BF37D}"/>
                    </a:ext>
                  </a:extLst>
                </p14:cNvPr>
                <p14:cNvContentPartPr/>
                <p14:nvPr/>
              </p14:nvContentPartPr>
              <p14:xfrm>
                <a:off x="4786135" y="3715822"/>
                <a:ext cx="186480" cy="41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11E9A6-58D8-9AD4-A43D-E839329BF37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77135" y="3707182"/>
                  <a:ext cx="204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8B1C19A-F69D-AD95-A49D-B1FE7D580E5C}"/>
                    </a:ext>
                  </a:extLst>
                </p14:cNvPr>
                <p14:cNvContentPartPr/>
                <p14:nvPr/>
              </p14:nvContentPartPr>
              <p14:xfrm>
                <a:off x="4809175" y="3783502"/>
                <a:ext cx="180000" cy="93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8B1C19A-F69D-AD95-A49D-B1FE7D580E5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00535" y="3774502"/>
                  <a:ext cx="19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C72CFA2-CFF4-9404-2B41-8C301720DCD7}"/>
                    </a:ext>
                  </a:extLst>
                </p14:cNvPr>
                <p14:cNvContentPartPr/>
                <p14:nvPr/>
              </p14:nvContentPartPr>
              <p14:xfrm>
                <a:off x="5175295" y="3650662"/>
                <a:ext cx="195840" cy="172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C72CFA2-CFF4-9404-2B41-8C301720DCD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66295" y="3642022"/>
                  <a:ext cx="213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1304D90-BEDD-ED3B-7439-826616E1B788}"/>
                    </a:ext>
                  </a:extLst>
                </p14:cNvPr>
                <p14:cNvContentPartPr/>
                <p14:nvPr/>
              </p14:nvContentPartPr>
              <p14:xfrm>
                <a:off x="5432695" y="3812662"/>
                <a:ext cx="11880" cy="86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1304D90-BEDD-ED3B-7439-826616E1B7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23695" y="3803662"/>
                  <a:ext cx="2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D138E12-FCE8-3C69-7D98-1F445A610CF0}"/>
                    </a:ext>
                  </a:extLst>
                </p14:cNvPr>
                <p14:cNvContentPartPr/>
                <p14:nvPr/>
              </p14:nvContentPartPr>
              <p14:xfrm>
                <a:off x="5575615" y="3633022"/>
                <a:ext cx="110880" cy="127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D138E12-FCE8-3C69-7D98-1F445A610CF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66615" y="3624382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3EAFA3C-7B68-67B9-B5F0-5D69DD5BBD9C}"/>
                    </a:ext>
                  </a:extLst>
                </p14:cNvPr>
                <p14:cNvContentPartPr/>
                <p14:nvPr/>
              </p14:nvContentPartPr>
              <p14:xfrm>
                <a:off x="5789095" y="3638422"/>
                <a:ext cx="84960" cy="140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3EAFA3C-7B68-67B9-B5F0-5D69DD5BBD9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80455" y="3629782"/>
                  <a:ext cx="102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A0F879D-9D0F-F3FC-322F-854AA807A084}"/>
                    </a:ext>
                  </a:extLst>
                </p14:cNvPr>
                <p14:cNvContentPartPr/>
                <p14:nvPr/>
              </p14:nvContentPartPr>
              <p14:xfrm>
                <a:off x="5940655" y="3573982"/>
                <a:ext cx="177480" cy="212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A0F879D-9D0F-F3FC-322F-854AA807A08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32015" y="3565342"/>
                  <a:ext cx="19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5ADE74-4648-A449-FE05-C428AB231FF6}"/>
                    </a:ext>
                  </a:extLst>
                </p14:cNvPr>
                <p14:cNvContentPartPr/>
                <p14:nvPr/>
              </p14:nvContentPartPr>
              <p14:xfrm>
                <a:off x="2759695" y="4473982"/>
                <a:ext cx="126360" cy="1492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5ADE74-4648-A449-FE05-C428AB231FF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51055" y="4464982"/>
                  <a:ext cx="144000" cy="15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579C65-9BA9-41F0-7A41-1630264F1CE6}"/>
                    </a:ext>
                  </a:extLst>
                </p14:cNvPr>
                <p14:cNvContentPartPr/>
                <p14:nvPr/>
              </p14:nvContentPartPr>
              <p14:xfrm>
                <a:off x="1288375" y="5811382"/>
                <a:ext cx="4090680" cy="123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579C65-9BA9-41F0-7A41-1630264F1CE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79735" y="5802382"/>
                  <a:ext cx="4108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2959CD9-A4BF-15BA-6C32-3B4FBC3383E4}"/>
                    </a:ext>
                  </a:extLst>
                </p14:cNvPr>
                <p14:cNvContentPartPr/>
                <p14:nvPr/>
              </p14:nvContentPartPr>
              <p14:xfrm>
                <a:off x="5407855" y="5706622"/>
                <a:ext cx="133920" cy="216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2959CD9-A4BF-15BA-6C32-3B4FBC3383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98855" y="5697982"/>
                  <a:ext cx="151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086892D-4D4F-BF7C-28E0-791ACDC280B8}"/>
                    </a:ext>
                  </a:extLst>
                </p14:cNvPr>
                <p14:cNvContentPartPr/>
                <p14:nvPr/>
              </p14:nvContentPartPr>
              <p14:xfrm>
                <a:off x="2738095" y="4305862"/>
                <a:ext cx="201960" cy="248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086892D-4D4F-BF7C-28E0-791ACDC280B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29455" y="4296862"/>
                  <a:ext cx="21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077DBD-87DD-E0B0-941C-D4AD44F470C4}"/>
                    </a:ext>
                  </a:extLst>
                </p14:cNvPr>
                <p14:cNvContentPartPr/>
                <p14:nvPr/>
              </p14:nvContentPartPr>
              <p14:xfrm>
                <a:off x="935575" y="4464622"/>
                <a:ext cx="4187160" cy="1423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077DBD-87DD-E0B0-941C-D4AD44F470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6935" y="4455982"/>
                  <a:ext cx="4204800" cy="14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06024A9-2E58-BC3D-D43D-4DD26106C160}"/>
                    </a:ext>
                  </a:extLst>
                </p14:cNvPr>
                <p14:cNvContentPartPr/>
                <p14:nvPr/>
              </p14:nvContentPartPr>
              <p14:xfrm>
                <a:off x="2354335" y="4214062"/>
                <a:ext cx="101520" cy="297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06024A9-2E58-BC3D-D43D-4DD26106C16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45335" y="4205422"/>
                  <a:ext cx="119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E6DD882-CBF3-6C33-60EB-3114CE5FB447}"/>
                    </a:ext>
                  </a:extLst>
                </p14:cNvPr>
                <p14:cNvContentPartPr/>
                <p14:nvPr/>
              </p14:nvContentPartPr>
              <p14:xfrm>
                <a:off x="2521375" y="4194262"/>
                <a:ext cx="68040" cy="198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E6DD882-CBF3-6C33-60EB-3114CE5FB44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12375" y="4185622"/>
                  <a:ext cx="85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2425698-9766-8D91-7493-5C52BEB81C85}"/>
                    </a:ext>
                  </a:extLst>
                </p14:cNvPr>
                <p14:cNvContentPartPr/>
                <p14:nvPr/>
              </p14:nvContentPartPr>
              <p14:xfrm>
                <a:off x="2615695" y="4245382"/>
                <a:ext cx="135720" cy="156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2425698-9766-8D91-7493-5C52BEB81C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07055" y="4236742"/>
                  <a:ext cx="15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F691E-035C-9241-7345-B561EB6710B3}"/>
                    </a:ext>
                  </a:extLst>
                </p14:cNvPr>
                <p14:cNvContentPartPr/>
                <p14:nvPr/>
              </p14:nvContentPartPr>
              <p14:xfrm>
                <a:off x="2732335" y="4174822"/>
                <a:ext cx="82440" cy="270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F691E-035C-9241-7345-B561EB6710B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23695" y="4165822"/>
                  <a:ext cx="100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DA9B8CB-DDDF-7984-2D85-78D45159BA1A}"/>
                    </a:ext>
                  </a:extLst>
                </p14:cNvPr>
                <p14:cNvContentPartPr/>
                <p14:nvPr/>
              </p14:nvContentPartPr>
              <p14:xfrm>
                <a:off x="5262775" y="6009742"/>
                <a:ext cx="105480" cy="176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DA9B8CB-DDDF-7984-2D85-78D45159BA1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53775" y="6001102"/>
                  <a:ext cx="123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52D993D-E0DD-3570-B2CF-19FB7796D243}"/>
                    </a:ext>
                  </a:extLst>
                </p14:cNvPr>
                <p14:cNvContentPartPr/>
                <p14:nvPr/>
              </p14:nvContentPartPr>
              <p14:xfrm>
                <a:off x="5260615" y="6069862"/>
                <a:ext cx="140040" cy="36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52D993D-E0DD-3570-B2CF-19FB7796D24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251975" y="6060862"/>
                  <a:ext cx="157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952CFBF-2553-8E6B-B565-C0E92B78ABE2}"/>
                    </a:ext>
                  </a:extLst>
                </p14:cNvPr>
                <p14:cNvContentPartPr/>
                <p14:nvPr/>
              </p14:nvContentPartPr>
              <p14:xfrm>
                <a:off x="1739455" y="5416822"/>
                <a:ext cx="14400" cy="559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952CFBF-2553-8E6B-B565-C0E92B78ABE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30455" y="5408182"/>
                  <a:ext cx="32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E652800-2556-87F7-E1DE-DFA46B2688C1}"/>
                    </a:ext>
                  </a:extLst>
                </p14:cNvPr>
                <p14:cNvContentPartPr/>
                <p14:nvPr/>
              </p14:nvContentPartPr>
              <p14:xfrm>
                <a:off x="1347055" y="5488462"/>
                <a:ext cx="141120" cy="345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E652800-2556-87F7-E1DE-DFA46B2688C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38055" y="5479462"/>
                  <a:ext cx="158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0B1B1E7-19D9-B5D6-AC27-565C778C7469}"/>
                    </a:ext>
                  </a:extLst>
                </p14:cNvPr>
                <p14:cNvContentPartPr/>
                <p14:nvPr/>
              </p14:nvContentPartPr>
              <p14:xfrm>
                <a:off x="989575" y="5240422"/>
                <a:ext cx="175320" cy="199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0B1B1E7-19D9-B5D6-AC27-565C778C746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80575" y="5231782"/>
                  <a:ext cx="192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6A832E2-3D35-A17C-04B8-7942BCF0BA90}"/>
                    </a:ext>
                  </a:extLst>
                </p14:cNvPr>
                <p14:cNvContentPartPr/>
                <p14:nvPr/>
              </p14:nvContentPartPr>
              <p14:xfrm>
                <a:off x="1203415" y="5361022"/>
                <a:ext cx="27360" cy="107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6A832E2-3D35-A17C-04B8-7942BCF0BA9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94775" y="5352022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EC25904-5BBF-3D2B-5366-B47F31188600}"/>
                    </a:ext>
                  </a:extLst>
                </p14:cNvPr>
                <p14:cNvContentPartPr/>
                <p14:nvPr/>
              </p14:nvContentPartPr>
              <p14:xfrm>
                <a:off x="1230775" y="5140702"/>
                <a:ext cx="77760" cy="230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EC25904-5BBF-3D2B-5366-B47F3118860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22135" y="5131702"/>
                  <a:ext cx="95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B73966-DD73-89B3-1FDC-086234B647FE}"/>
                    </a:ext>
                  </a:extLst>
                </p14:cNvPr>
                <p14:cNvContentPartPr/>
                <p14:nvPr/>
              </p14:nvContentPartPr>
              <p14:xfrm>
                <a:off x="1341295" y="5047822"/>
                <a:ext cx="140400" cy="253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B73966-DD73-89B3-1FDC-086234B647F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32295" y="5038822"/>
                  <a:ext cx="158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F222AFD-AF4B-B6B6-D085-F81604C4C47B}"/>
                    </a:ext>
                  </a:extLst>
                </p14:cNvPr>
                <p14:cNvContentPartPr/>
                <p14:nvPr/>
              </p14:nvContentPartPr>
              <p14:xfrm>
                <a:off x="1550455" y="5190022"/>
                <a:ext cx="52920" cy="70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F222AFD-AF4B-B6B6-D085-F81604C4C47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41455" y="5181382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7CD7A2B-6393-354B-EFB6-BFB3A4231F29}"/>
                    </a:ext>
                  </a:extLst>
                </p14:cNvPr>
                <p14:cNvContentPartPr/>
                <p14:nvPr/>
              </p14:nvContentPartPr>
              <p14:xfrm>
                <a:off x="4349455" y="5481622"/>
                <a:ext cx="71280" cy="489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7CD7A2B-6393-354B-EFB6-BFB3A4231F2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40815" y="5472982"/>
                  <a:ext cx="88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ACAEC4C-DE0B-FCBD-D462-CAC154D8D45F}"/>
                    </a:ext>
                  </a:extLst>
                </p14:cNvPr>
                <p14:cNvContentPartPr/>
                <p14:nvPr/>
              </p14:nvContentPartPr>
              <p14:xfrm>
                <a:off x="4628095" y="5525182"/>
                <a:ext cx="328680" cy="274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ACAEC4C-DE0B-FCBD-D462-CAC154D8D45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19095" y="5516182"/>
                  <a:ext cx="346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BA5D7E6-1D6B-F69A-1115-A047E5C090C3}"/>
                    </a:ext>
                  </a:extLst>
                </p14:cNvPr>
                <p14:cNvContentPartPr/>
                <p14:nvPr/>
              </p14:nvContentPartPr>
              <p14:xfrm>
                <a:off x="4588855" y="5690782"/>
                <a:ext cx="136080" cy="112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BA5D7E6-1D6B-F69A-1115-A047E5C090C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580215" y="5682142"/>
                  <a:ext cx="15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DDEFDF8-E4D6-42D7-2613-697A49C70D5D}"/>
                    </a:ext>
                  </a:extLst>
                </p14:cNvPr>
                <p14:cNvContentPartPr/>
                <p14:nvPr/>
              </p14:nvContentPartPr>
              <p14:xfrm>
                <a:off x="4874335" y="5288662"/>
                <a:ext cx="106200" cy="1904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DDEFDF8-E4D6-42D7-2613-697A49C70D5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65335" y="5280022"/>
                  <a:ext cx="123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4F9FB8C-9BDD-7832-3928-2FA2FF505F24}"/>
                    </a:ext>
                  </a:extLst>
                </p14:cNvPr>
                <p14:cNvContentPartPr/>
                <p14:nvPr/>
              </p14:nvContentPartPr>
              <p14:xfrm>
                <a:off x="5029135" y="5421862"/>
                <a:ext cx="16920" cy="9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4F9FB8C-9BDD-7832-3928-2FA2FF505F2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20135" y="5412862"/>
                  <a:ext cx="34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4D20C4A-A547-24D7-3E12-3EDFF3996E26}"/>
                    </a:ext>
                  </a:extLst>
                </p14:cNvPr>
                <p14:cNvContentPartPr/>
                <p14:nvPr/>
              </p14:nvContentPartPr>
              <p14:xfrm>
                <a:off x="5109055" y="5250862"/>
                <a:ext cx="154080" cy="181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4D20C4A-A547-24D7-3E12-3EDFF3996E2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00055" y="5242222"/>
                  <a:ext cx="17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28DEFC7-A0B7-2157-87B0-D65CC9200129}"/>
                    </a:ext>
                  </a:extLst>
                </p14:cNvPr>
                <p14:cNvContentPartPr/>
                <p14:nvPr/>
              </p14:nvContentPartPr>
              <p14:xfrm>
                <a:off x="5250175" y="5161582"/>
                <a:ext cx="137160" cy="230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28DEFC7-A0B7-2157-87B0-D65CC920012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41535" y="5152942"/>
                  <a:ext cx="154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B06EB69-C7DC-3B2D-64CB-CE5EBA55F825}"/>
                    </a:ext>
                  </a:extLst>
                </p14:cNvPr>
                <p14:cNvContentPartPr/>
                <p14:nvPr/>
              </p14:nvContentPartPr>
              <p14:xfrm>
                <a:off x="5415415" y="5310622"/>
                <a:ext cx="92160" cy="82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B06EB69-C7DC-3B2D-64CB-CE5EBA55F8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06775" y="5301982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7CD2157-2AB9-7C5A-F274-6A1FD9C96CF8}"/>
                    </a:ext>
                  </a:extLst>
                </p14:cNvPr>
                <p14:cNvContentPartPr/>
                <p14:nvPr/>
              </p14:nvContentPartPr>
              <p14:xfrm>
                <a:off x="4275655" y="6171022"/>
                <a:ext cx="134280" cy="155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7CD2157-2AB9-7C5A-F274-6A1FD9C96CF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67015" y="6162382"/>
                  <a:ext cx="15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89904E-179B-E082-906E-8ED82CBC99A2}"/>
                    </a:ext>
                  </a:extLst>
                </p14:cNvPr>
                <p14:cNvContentPartPr/>
                <p14:nvPr/>
              </p14:nvContentPartPr>
              <p14:xfrm>
                <a:off x="4286455" y="6225742"/>
                <a:ext cx="132480" cy="27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89904E-179B-E082-906E-8ED82CBC99A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77815" y="6216742"/>
                  <a:ext cx="150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574A8B9-3A08-1944-3A69-652355363C08}"/>
                    </a:ext>
                  </a:extLst>
                </p14:cNvPr>
                <p14:cNvContentPartPr/>
                <p14:nvPr/>
              </p14:nvContentPartPr>
              <p14:xfrm>
                <a:off x="4476895" y="6210262"/>
                <a:ext cx="22680" cy="115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574A8B9-3A08-1944-3A69-652355363C0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68255" y="6201262"/>
                  <a:ext cx="4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58C8F4-2DD1-FD32-5D7A-60851A2C770C}"/>
                    </a:ext>
                  </a:extLst>
                </p14:cNvPr>
                <p14:cNvContentPartPr/>
                <p14:nvPr/>
              </p14:nvContentPartPr>
              <p14:xfrm>
                <a:off x="4441255" y="6262822"/>
                <a:ext cx="85320" cy="54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58C8F4-2DD1-FD32-5D7A-60851A2C770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32615" y="6253822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4B6936-D978-8687-CD1C-A440FC1A1FDD}"/>
                    </a:ext>
                  </a:extLst>
                </p14:cNvPr>
                <p14:cNvContentPartPr/>
                <p14:nvPr/>
              </p14:nvContentPartPr>
              <p14:xfrm>
                <a:off x="4531975" y="6197662"/>
                <a:ext cx="60480" cy="122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4B6936-D978-8687-CD1C-A440FC1A1F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22975" y="6189022"/>
                  <a:ext cx="78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401889-BA10-EDB6-43CA-51DC08738575}"/>
                    </a:ext>
                  </a:extLst>
                </p14:cNvPr>
                <p14:cNvContentPartPr/>
                <p14:nvPr/>
              </p14:nvContentPartPr>
              <p14:xfrm>
                <a:off x="4631335" y="6247702"/>
                <a:ext cx="54360" cy="62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401889-BA10-EDB6-43CA-51DC0873857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22695" y="6239062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B00F9F-09C9-FF8D-FDC2-9BEDA941AEFE}"/>
                    </a:ext>
                  </a:extLst>
                </p14:cNvPr>
                <p14:cNvContentPartPr/>
                <p14:nvPr/>
              </p14:nvContentPartPr>
              <p14:xfrm>
                <a:off x="4705495" y="6220702"/>
                <a:ext cx="76680" cy="75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B00F9F-09C9-FF8D-FDC2-9BEDA941AEF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96495" y="6211702"/>
                  <a:ext cx="94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8C2874-00A3-C6B9-20C2-4F4444CAA823}"/>
                    </a:ext>
                  </a:extLst>
                </p14:cNvPr>
                <p14:cNvContentPartPr/>
                <p14:nvPr/>
              </p14:nvContentPartPr>
              <p14:xfrm>
                <a:off x="4582735" y="4271302"/>
                <a:ext cx="133560" cy="216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8C2874-00A3-C6B9-20C2-4F4444CAA82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574095" y="4262302"/>
                  <a:ext cx="151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F622935-C5A7-F344-F262-A846FB8DCE8B}"/>
                    </a:ext>
                  </a:extLst>
                </p14:cNvPr>
                <p14:cNvContentPartPr/>
                <p14:nvPr/>
              </p14:nvContentPartPr>
              <p14:xfrm>
                <a:off x="4593535" y="4391902"/>
                <a:ext cx="112680" cy="7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F622935-C5A7-F344-F262-A846FB8DCE8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84895" y="4383262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9724CF-4D52-4914-E6FA-501191C37943}"/>
                    </a:ext>
                  </a:extLst>
                </p14:cNvPr>
                <p14:cNvContentPartPr/>
                <p14:nvPr/>
              </p14:nvContentPartPr>
              <p14:xfrm>
                <a:off x="4755175" y="4356262"/>
                <a:ext cx="111240" cy="153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9724CF-4D52-4914-E6FA-501191C379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46175" y="4347622"/>
                  <a:ext cx="128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9F623F6-7E6B-3040-8C4E-18F3CA1A1B1C}"/>
                    </a:ext>
                  </a:extLst>
                </p14:cNvPr>
                <p14:cNvContentPartPr/>
                <p14:nvPr/>
              </p14:nvContentPartPr>
              <p14:xfrm>
                <a:off x="4897015" y="4269502"/>
                <a:ext cx="112680" cy="195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9F623F6-7E6B-3040-8C4E-18F3CA1A1B1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88015" y="4260502"/>
                  <a:ext cx="130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FD4B7D5-EE83-B8B7-B396-1B9B25DAA8AA}"/>
                    </a:ext>
                  </a:extLst>
                </p14:cNvPr>
                <p14:cNvContentPartPr/>
                <p14:nvPr/>
              </p14:nvContentPartPr>
              <p14:xfrm>
                <a:off x="5047855" y="4330702"/>
                <a:ext cx="84960" cy="100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FD4B7D5-EE83-B8B7-B396-1B9B25DAA8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038855" y="4322062"/>
                  <a:ext cx="102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52BFA43-1142-1A95-1E57-A6A3F0D4B403}"/>
                    </a:ext>
                  </a:extLst>
                </p14:cNvPr>
                <p14:cNvContentPartPr/>
                <p14:nvPr/>
              </p14:nvContentPartPr>
              <p14:xfrm>
                <a:off x="5167375" y="4336822"/>
                <a:ext cx="53280" cy="69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52BFA43-1142-1A95-1E57-A6A3F0D4B40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58375" y="4327822"/>
                  <a:ext cx="7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E8B566D-430F-A66D-1F4C-A27ED50A2DC0}"/>
                    </a:ext>
                  </a:extLst>
                </p14:cNvPr>
                <p14:cNvContentPartPr/>
                <p14:nvPr/>
              </p14:nvContentPartPr>
              <p14:xfrm>
                <a:off x="4363495" y="6480982"/>
                <a:ext cx="125280" cy="24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E8B566D-430F-A66D-1F4C-A27ED50A2D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354495" y="6472342"/>
                  <a:ext cx="14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0CD3C71-D868-A119-A1E2-4275B280A79E}"/>
                    </a:ext>
                  </a:extLst>
                </p14:cNvPr>
                <p14:cNvContentPartPr/>
                <p14:nvPr/>
              </p14:nvContentPartPr>
              <p14:xfrm>
                <a:off x="4382575" y="4301542"/>
                <a:ext cx="1124280" cy="2298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0CD3C71-D868-A119-A1E2-4275B280A79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73575" y="4292902"/>
                  <a:ext cx="1141920" cy="23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C370338-82EC-27DA-213B-94541E1A1D6A}"/>
                    </a:ext>
                  </a:extLst>
                </p14:cNvPr>
                <p14:cNvContentPartPr/>
                <p14:nvPr/>
              </p14:nvContentPartPr>
              <p14:xfrm>
                <a:off x="5649415" y="4146382"/>
                <a:ext cx="152640" cy="219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C370338-82EC-27DA-213B-94541E1A1D6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40415" y="4137742"/>
                  <a:ext cx="170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D13835C-5222-79C6-B4A6-D14CE7B174F3}"/>
                    </a:ext>
                  </a:extLst>
                </p14:cNvPr>
                <p14:cNvContentPartPr/>
                <p14:nvPr/>
              </p14:nvContentPartPr>
              <p14:xfrm>
                <a:off x="5823655" y="4334302"/>
                <a:ext cx="13320" cy="72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D13835C-5222-79C6-B4A6-D14CE7B174F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815015" y="4325302"/>
                  <a:ext cx="30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0A332DA-AB3E-28E7-368D-3526E445BC71}"/>
                    </a:ext>
                  </a:extLst>
                </p14:cNvPr>
                <p14:cNvContentPartPr/>
                <p14:nvPr/>
              </p14:nvContentPartPr>
              <p14:xfrm>
                <a:off x="5885935" y="4129462"/>
                <a:ext cx="151200" cy="208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0A332DA-AB3E-28E7-368D-3526E445BC7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77295" y="4120822"/>
                  <a:ext cx="168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BFA981F-F8DE-D54E-1E01-2E3328005693}"/>
                    </a:ext>
                  </a:extLst>
                </p14:cNvPr>
                <p14:cNvContentPartPr/>
                <p14:nvPr/>
              </p14:nvContentPartPr>
              <p14:xfrm>
                <a:off x="6076375" y="4104982"/>
                <a:ext cx="122400" cy="194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BFA981F-F8DE-D54E-1E01-2E332800569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67735" y="4096342"/>
                  <a:ext cx="1400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70E1DD90-69A4-4DC3-5383-0A944243769E}"/>
              </a:ext>
            </a:extLst>
          </p:cNvPr>
          <p:cNvGrpSpPr/>
          <p:nvPr/>
        </p:nvGrpSpPr>
        <p:grpSpPr>
          <a:xfrm>
            <a:off x="3667615" y="5259862"/>
            <a:ext cx="418320" cy="1203120"/>
            <a:chOff x="3667615" y="5259862"/>
            <a:chExt cx="418320" cy="12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06D7295-4614-36E4-5F09-1BE80E461612}"/>
                    </a:ext>
                  </a:extLst>
                </p14:cNvPr>
                <p14:cNvContentPartPr/>
                <p14:nvPr/>
              </p14:nvContentPartPr>
              <p14:xfrm>
                <a:off x="3819175" y="5259862"/>
                <a:ext cx="104760" cy="7905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06D7295-4614-36E4-5F09-1BE80E46161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10175" y="5251222"/>
                  <a:ext cx="12240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3BFEEA0-77DD-7161-034C-490E5AE07762}"/>
                    </a:ext>
                  </a:extLst>
                </p14:cNvPr>
                <p14:cNvContentPartPr/>
                <p14:nvPr/>
              </p14:nvContentPartPr>
              <p14:xfrm>
                <a:off x="3667615" y="6244822"/>
                <a:ext cx="103320" cy="189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3BFEEA0-77DD-7161-034C-490E5AE077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58615" y="6236182"/>
                  <a:ext cx="120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988E607-530B-54C5-BCCE-B17BB30D1695}"/>
                    </a:ext>
                  </a:extLst>
                </p14:cNvPr>
                <p14:cNvContentPartPr/>
                <p14:nvPr/>
              </p14:nvContentPartPr>
              <p14:xfrm>
                <a:off x="3813775" y="6363982"/>
                <a:ext cx="13680" cy="99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988E607-530B-54C5-BCCE-B17BB30D169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05135" y="6354982"/>
                  <a:ext cx="31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17DA787-EBC5-8854-347E-AA1F43A9C729}"/>
                    </a:ext>
                  </a:extLst>
                </p14:cNvPr>
                <p14:cNvContentPartPr/>
                <p14:nvPr/>
              </p14:nvContentPartPr>
              <p14:xfrm>
                <a:off x="3845455" y="6213862"/>
                <a:ext cx="77400" cy="138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17DA787-EBC5-8854-347E-AA1F43A9C72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836455" y="6205222"/>
                  <a:ext cx="95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02A815B-ED66-56FE-F319-638B59BB12AF}"/>
                    </a:ext>
                  </a:extLst>
                </p14:cNvPr>
                <p14:cNvContentPartPr/>
                <p14:nvPr/>
              </p14:nvContentPartPr>
              <p14:xfrm>
                <a:off x="3940495" y="6190462"/>
                <a:ext cx="90000" cy="175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02A815B-ED66-56FE-F319-638B59BB12A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31495" y="6181822"/>
                  <a:ext cx="107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02E8A97-C094-3D7E-A3F7-599AEF9DB93D}"/>
                    </a:ext>
                  </a:extLst>
                </p14:cNvPr>
                <p14:cNvContentPartPr/>
                <p14:nvPr/>
              </p14:nvContentPartPr>
              <p14:xfrm>
                <a:off x="4036255" y="6186862"/>
                <a:ext cx="49680" cy="131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02E8A97-C094-3D7E-A3F7-599AEF9DB93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27615" y="6177862"/>
                  <a:ext cx="6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335F63A-B581-1FBC-EB68-1ACC218AE498}"/>
                    </a:ext>
                  </a:extLst>
                </p14:cNvPr>
                <p14:cNvContentPartPr/>
                <p14:nvPr/>
              </p14:nvContentPartPr>
              <p14:xfrm>
                <a:off x="4042015" y="6137542"/>
                <a:ext cx="34920" cy="40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335F63A-B581-1FBC-EB68-1ACC218AE49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33015" y="6128542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680110D9-9D96-7376-63A5-D17940223924}"/>
              </a:ext>
            </a:extLst>
          </p:cNvPr>
          <p:cNvGrpSpPr/>
          <p:nvPr/>
        </p:nvGrpSpPr>
        <p:grpSpPr>
          <a:xfrm>
            <a:off x="4398775" y="4450582"/>
            <a:ext cx="3738960" cy="1472400"/>
            <a:chOff x="4398775" y="4450582"/>
            <a:chExt cx="3738960" cy="14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A8CEA10-2018-0C81-E4FA-5878F3737F11}"/>
                    </a:ext>
                  </a:extLst>
                </p14:cNvPr>
                <p14:cNvContentPartPr/>
                <p14:nvPr/>
              </p14:nvContentPartPr>
              <p14:xfrm>
                <a:off x="4459975" y="5717422"/>
                <a:ext cx="110880" cy="140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A8CEA10-2018-0C81-E4FA-5878F3737F1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50975" y="5708782"/>
                  <a:ext cx="128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6302A8F-1F63-0305-C6C7-6E0504157CE7}"/>
                    </a:ext>
                  </a:extLst>
                </p14:cNvPr>
                <p14:cNvContentPartPr/>
                <p14:nvPr/>
              </p14:nvContentPartPr>
              <p14:xfrm>
                <a:off x="4578055" y="5705902"/>
                <a:ext cx="206280" cy="107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6302A8F-1F63-0305-C6C7-6E0504157CE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69415" y="5697262"/>
                  <a:ext cx="223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6A944DE-0745-121D-0E6C-89B52A2117BA}"/>
                    </a:ext>
                  </a:extLst>
                </p14:cNvPr>
                <p14:cNvContentPartPr/>
                <p14:nvPr/>
              </p14:nvContentPartPr>
              <p14:xfrm>
                <a:off x="4819975" y="5711662"/>
                <a:ext cx="169560" cy="107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6A944DE-0745-121D-0E6C-89B52A2117B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11335" y="5703022"/>
                  <a:ext cx="18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E8226EC-65A5-5476-B555-79EA4742E2F6}"/>
                    </a:ext>
                  </a:extLst>
                </p14:cNvPr>
                <p14:cNvContentPartPr/>
                <p14:nvPr/>
              </p14:nvContentPartPr>
              <p14:xfrm>
                <a:off x="4604335" y="5381182"/>
                <a:ext cx="58680" cy="412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E8226EC-65A5-5476-B555-79EA4742E2F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5695" y="5372182"/>
                  <a:ext cx="76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A517E2B-A603-F35D-9593-77B3FA2B74EC}"/>
                    </a:ext>
                  </a:extLst>
                </p14:cNvPr>
                <p14:cNvContentPartPr/>
                <p14:nvPr/>
              </p14:nvContentPartPr>
              <p14:xfrm>
                <a:off x="4577695" y="5651902"/>
                <a:ext cx="157680" cy="167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A517E2B-A603-F35D-9593-77B3FA2B74E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68695" y="5642902"/>
                  <a:ext cx="175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A801C89-E1A4-DD3A-F16B-6D6E824488FD}"/>
                    </a:ext>
                  </a:extLst>
                </p14:cNvPr>
                <p14:cNvContentPartPr/>
                <p14:nvPr/>
              </p14:nvContentPartPr>
              <p14:xfrm>
                <a:off x="4398775" y="4934422"/>
                <a:ext cx="35640" cy="185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A801C89-E1A4-DD3A-F16B-6D6E824488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90135" y="4925422"/>
                  <a:ext cx="53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B48829D-6AA8-A8A7-9DB6-A3891EC90412}"/>
                    </a:ext>
                  </a:extLst>
                </p14:cNvPr>
                <p14:cNvContentPartPr/>
                <p14:nvPr/>
              </p14:nvContentPartPr>
              <p14:xfrm>
                <a:off x="4429015" y="4948102"/>
                <a:ext cx="61200" cy="180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B48829D-6AA8-A8A7-9DB6-A3891EC904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420015" y="4939462"/>
                  <a:ext cx="7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98BD727-0BE1-FAB3-4DEE-D29E18D750B9}"/>
                    </a:ext>
                  </a:extLst>
                </p14:cNvPr>
                <p14:cNvContentPartPr/>
                <p14:nvPr/>
              </p14:nvContentPartPr>
              <p14:xfrm>
                <a:off x="4502095" y="4895542"/>
                <a:ext cx="121320" cy="199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98BD727-0BE1-FAB3-4DEE-D29E18D750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93095" y="4886542"/>
                  <a:ext cx="138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24BD546-6956-BD9A-9B7D-CE53CB338EE6}"/>
                    </a:ext>
                  </a:extLst>
                </p14:cNvPr>
                <p14:cNvContentPartPr/>
                <p14:nvPr/>
              </p14:nvContentPartPr>
              <p14:xfrm>
                <a:off x="4641055" y="4928302"/>
                <a:ext cx="96840" cy="1292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24BD546-6956-BD9A-9B7D-CE53CB338EE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32055" y="4919302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A58CECC-E7D4-08C0-8321-68089ED7EAE2}"/>
                    </a:ext>
                  </a:extLst>
                </p14:cNvPr>
                <p14:cNvContentPartPr/>
                <p14:nvPr/>
              </p14:nvContentPartPr>
              <p14:xfrm>
                <a:off x="4709095" y="4839022"/>
                <a:ext cx="122040" cy="1810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A58CECC-E7D4-08C0-8321-68089ED7EAE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700455" y="4830382"/>
                  <a:ext cx="13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B28B002-EBEE-7F83-6DE0-AE53A42E495C}"/>
                    </a:ext>
                  </a:extLst>
                </p14:cNvPr>
                <p14:cNvContentPartPr/>
                <p14:nvPr/>
              </p14:nvContentPartPr>
              <p14:xfrm>
                <a:off x="4887655" y="4860622"/>
                <a:ext cx="226080" cy="185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B28B002-EBEE-7F83-6DE0-AE53A42E495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879015" y="4851982"/>
                  <a:ext cx="243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B76B422-9131-1927-1D17-09C6AC466696}"/>
                    </a:ext>
                  </a:extLst>
                </p14:cNvPr>
                <p14:cNvContentPartPr/>
                <p14:nvPr/>
              </p14:nvContentPartPr>
              <p14:xfrm>
                <a:off x="5128135" y="4820662"/>
                <a:ext cx="67680" cy="93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B76B422-9131-1927-1D17-09C6AC46669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19135" y="4812022"/>
                  <a:ext cx="8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4F31766-FB47-7A45-E5D7-DF75C6256342}"/>
                    </a:ext>
                  </a:extLst>
                </p14:cNvPr>
                <p14:cNvContentPartPr/>
                <p14:nvPr/>
              </p14:nvContentPartPr>
              <p14:xfrm>
                <a:off x="5198695" y="4731382"/>
                <a:ext cx="111600" cy="161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4F31766-FB47-7A45-E5D7-DF75C62563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90055" y="4722742"/>
                  <a:ext cx="129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515C859-61E9-4B5A-6841-6185E9E9E2F3}"/>
                    </a:ext>
                  </a:extLst>
                </p14:cNvPr>
                <p14:cNvContentPartPr/>
                <p14:nvPr/>
              </p14:nvContentPartPr>
              <p14:xfrm>
                <a:off x="5327575" y="4701142"/>
                <a:ext cx="268200" cy="131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515C859-61E9-4B5A-6841-6185E9E9E2F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18935" y="4692142"/>
                  <a:ext cx="285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894A249-8688-1CC7-0292-CD09B9C92FBC}"/>
                    </a:ext>
                  </a:extLst>
                </p14:cNvPr>
                <p14:cNvContentPartPr/>
                <p14:nvPr/>
              </p14:nvContentPartPr>
              <p14:xfrm>
                <a:off x="5583175" y="4627342"/>
                <a:ext cx="15840" cy="19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894A249-8688-1CC7-0292-CD09B9C92FB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74535" y="4618342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2F0564D-6B2E-1114-6561-95D7C43C6719}"/>
                    </a:ext>
                  </a:extLst>
                </p14:cNvPr>
                <p14:cNvContentPartPr/>
                <p14:nvPr/>
              </p14:nvContentPartPr>
              <p14:xfrm>
                <a:off x="5658415" y="4543822"/>
                <a:ext cx="138240" cy="2152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2F0564D-6B2E-1114-6561-95D7C43C671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49775" y="4535182"/>
                  <a:ext cx="155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A7B212-31FD-89F8-BB94-33E91E6709D5}"/>
                    </a:ext>
                  </a:extLst>
                </p14:cNvPr>
                <p14:cNvContentPartPr/>
                <p14:nvPr/>
              </p14:nvContentPartPr>
              <p14:xfrm>
                <a:off x="5873335" y="5044222"/>
                <a:ext cx="171720" cy="30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A7B212-31FD-89F8-BB94-33E91E6709D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864335" y="5035222"/>
                  <a:ext cx="189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1B4343-7CB3-7B98-3236-6ED68F95FB41}"/>
                    </a:ext>
                  </a:extLst>
                </p14:cNvPr>
                <p14:cNvContentPartPr/>
                <p14:nvPr/>
              </p14:nvContentPartPr>
              <p14:xfrm>
                <a:off x="5885935" y="4938742"/>
                <a:ext cx="322920" cy="230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1B4343-7CB3-7B98-3236-6ED68F95FB4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877295" y="4930102"/>
                  <a:ext cx="340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CE2DA30-EC5F-C170-D234-F6F6FEF00A1E}"/>
                    </a:ext>
                  </a:extLst>
                </p14:cNvPr>
                <p14:cNvContentPartPr/>
                <p14:nvPr/>
              </p14:nvContentPartPr>
              <p14:xfrm>
                <a:off x="6428815" y="4712302"/>
                <a:ext cx="136080" cy="254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CE2DA30-EC5F-C170-D234-F6F6FEF00A1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20175" y="4703662"/>
                  <a:ext cx="15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AC6E61F-C985-50E3-3ADE-01F1D1C551E1}"/>
                    </a:ext>
                  </a:extLst>
                </p14:cNvPr>
                <p14:cNvContentPartPr/>
                <p14:nvPr/>
              </p14:nvContentPartPr>
              <p14:xfrm>
                <a:off x="6504415" y="4852702"/>
                <a:ext cx="234000" cy="135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AC6E61F-C985-50E3-3ADE-01F1D1C551E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95415" y="4843702"/>
                  <a:ext cx="251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1FDA12-5B85-3378-2593-ADF8F80859F6}"/>
                    </a:ext>
                  </a:extLst>
                </p14:cNvPr>
                <p14:cNvContentPartPr/>
                <p14:nvPr/>
              </p14:nvContentPartPr>
              <p14:xfrm>
                <a:off x="6901135" y="4606462"/>
                <a:ext cx="435240" cy="2419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1FDA12-5B85-3378-2593-ADF8F80859F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92135" y="4597822"/>
                  <a:ext cx="452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ADDC69F-0C8A-87DF-33BE-A05B634217F9}"/>
                    </a:ext>
                  </a:extLst>
                </p14:cNvPr>
                <p14:cNvContentPartPr/>
                <p14:nvPr/>
              </p14:nvContentPartPr>
              <p14:xfrm>
                <a:off x="7234495" y="4493062"/>
                <a:ext cx="49320" cy="42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ADDC69F-0C8A-87DF-33BE-A05B634217F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225495" y="4484062"/>
                  <a:ext cx="6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EEFA7BA-23D2-6BAB-714C-2931FB977465}"/>
                    </a:ext>
                  </a:extLst>
                </p14:cNvPr>
                <p14:cNvContentPartPr/>
                <p14:nvPr/>
              </p14:nvContentPartPr>
              <p14:xfrm>
                <a:off x="7370575" y="4450582"/>
                <a:ext cx="156240" cy="245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EEFA7BA-23D2-6BAB-714C-2931FB97746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61575" y="4441582"/>
                  <a:ext cx="173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5F063F8-C888-A004-CE1B-FD312A8327E7}"/>
                    </a:ext>
                  </a:extLst>
                </p14:cNvPr>
                <p14:cNvContentPartPr/>
                <p14:nvPr/>
              </p14:nvContentPartPr>
              <p14:xfrm>
                <a:off x="6302815" y="5292982"/>
                <a:ext cx="218160" cy="1836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5F063F8-C888-A004-CE1B-FD312A8327E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94175" y="5284342"/>
                  <a:ext cx="235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531A9B2-2892-2AED-D146-0B89F466FAF5}"/>
                    </a:ext>
                  </a:extLst>
                </p14:cNvPr>
                <p14:cNvContentPartPr/>
                <p14:nvPr/>
              </p14:nvContentPartPr>
              <p14:xfrm>
                <a:off x="6492535" y="5184982"/>
                <a:ext cx="26640" cy="66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531A9B2-2892-2AED-D146-0B89F466FA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83535" y="5175982"/>
                  <a:ext cx="44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513B4AB-C958-6C7E-9BE5-7D012A2FBAFE}"/>
                    </a:ext>
                  </a:extLst>
                </p14:cNvPr>
                <p14:cNvContentPartPr/>
                <p14:nvPr/>
              </p14:nvContentPartPr>
              <p14:xfrm>
                <a:off x="6566695" y="5060422"/>
                <a:ext cx="320400" cy="283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513B4AB-C958-6C7E-9BE5-7D012A2FBA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57695" y="5051422"/>
                  <a:ext cx="338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E00A694-6E3B-5E60-E69D-D2254AF0536E}"/>
                    </a:ext>
                  </a:extLst>
                </p14:cNvPr>
                <p14:cNvContentPartPr/>
                <p14:nvPr/>
              </p14:nvContentPartPr>
              <p14:xfrm>
                <a:off x="6296335" y="5398462"/>
                <a:ext cx="452520" cy="159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E00A694-6E3B-5E60-E69D-D2254AF0536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87335" y="5389822"/>
                  <a:ext cx="470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71C09E0-A752-177A-0C1F-64FC25DE83BE}"/>
                    </a:ext>
                  </a:extLst>
                </p14:cNvPr>
                <p14:cNvContentPartPr/>
                <p14:nvPr/>
              </p14:nvContentPartPr>
              <p14:xfrm>
                <a:off x="7048015" y="5133862"/>
                <a:ext cx="120960" cy="150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71C09E0-A752-177A-0C1F-64FC25DE83B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39015" y="5124862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1BC6A39-D02B-409B-5922-17E1B62762A7}"/>
                    </a:ext>
                  </a:extLst>
                </p14:cNvPr>
                <p14:cNvContentPartPr/>
                <p14:nvPr/>
              </p14:nvContentPartPr>
              <p14:xfrm>
                <a:off x="7204615" y="5025142"/>
                <a:ext cx="103680" cy="182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1BC6A39-D02B-409B-5922-17E1B62762A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95975" y="5016142"/>
                  <a:ext cx="12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33F79B3-805D-0D8E-C768-6941548BC5E1}"/>
                    </a:ext>
                  </a:extLst>
                </p14:cNvPr>
                <p14:cNvContentPartPr/>
                <p14:nvPr/>
              </p14:nvContentPartPr>
              <p14:xfrm>
                <a:off x="7348255" y="5016502"/>
                <a:ext cx="209160" cy="305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33F79B3-805D-0D8E-C768-6941548BC5E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39255" y="5007862"/>
                  <a:ext cx="2268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29697B9-A851-DFE3-C91E-A9951C393905}"/>
                    </a:ext>
                  </a:extLst>
                </p14:cNvPr>
                <p14:cNvContentPartPr/>
                <p14:nvPr/>
              </p14:nvContentPartPr>
              <p14:xfrm>
                <a:off x="7597015" y="4878622"/>
                <a:ext cx="81720" cy="244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29697B9-A851-DFE3-C91E-A9951C39390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588375" y="4869622"/>
                  <a:ext cx="99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7F700C7-6BE8-4BC3-F1E0-39157DFB9935}"/>
                    </a:ext>
                  </a:extLst>
                </p14:cNvPr>
                <p14:cNvContentPartPr/>
                <p14:nvPr/>
              </p14:nvContentPartPr>
              <p14:xfrm>
                <a:off x="7661095" y="4917142"/>
                <a:ext cx="262080" cy="159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7F700C7-6BE8-4BC3-F1E0-39157DFB993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52095" y="4908502"/>
                  <a:ext cx="279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63A602E-C949-0CAD-1AE4-CE22A0A9149B}"/>
                    </a:ext>
                  </a:extLst>
                </p14:cNvPr>
                <p14:cNvContentPartPr/>
                <p14:nvPr/>
              </p14:nvContentPartPr>
              <p14:xfrm>
                <a:off x="7886095" y="4791142"/>
                <a:ext cx="141120" cy="222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63A602E-C949-0CAD-1AE4-CE22A0A9149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877095" y="4782502"/>
                  <a:ext cx="158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CB889ED-64FC-AC3C-3CC5-CD38FE7075CE}"/>
                    </a:ext>
                  </a:extLst>
                </p14:cNvPr>
                <p14:cNvContentPartPr/>
                <p14:nvPr/>
              </p14:nvContentPartPr>
              <p14:xfrm>
                <a:off x="7764775" y="4821742"/>
                <a:ext cx="102600" cy="237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CB889ED-64FC-AC3C-3CC5-CD38FE7075C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56135" y="4813102"/>
                  <a:ext cx="120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4E5AE10-97AC-C0F1-9B95-A0CB960EC960}"/>
                    </a:ext>
                  </a:extLst>
                </p14:cNvPr>
                <p14:cNvContentPartPr/>
                <p14:nvPr/>
              </p14:nvContentPartPr>
              <p14:xfrm>
                <a:off x="7873855" y="4877542"/>
                <a:ext cx="175320" cy="1735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4E5AE10-97AC-C0F1-9B95-A0CB960EC96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64855" y="4868542"/>
                  <a:ext cx="192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3FA4691-E4BA-EE87-A675-54D29F5AF226}"/>
                    </a:ext>
                  </a:extLst>
                </p14:cNvPr>
                <p14:cNvContentPartPr/>
                <p14:nvPr/>
              </p14:nvContentPartPr>
              <p14:xfrm>
                <a:off x="8031895" y="4711942"/>
                <a:ext cx="105840" cy="2484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3FA4691-E4BA-EE87-A675-54D29F5AF22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22895" y="4702942"/>
                  <a:ext cx="123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512D76B-E81D-E9B7-F6E3-ECE83B3040C4}"/>
                    </a:ext>
                  </a:extLst>
                </p14:cNvPr>
                <p14:cNvContentPartPr/>
                <p14:nvPr/>
              </p14:nvContentPartPr>
              <p14:xfrm>
                <a:off x="6331255" y="5725702"/>
                <a:ext cx="303480" cy="197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512D76B-E81D-E9B7-F6E3-ECE83B3040C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22255" y="5717062"/>
                  <a:ext cx="321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64F6B97-A90E-5EC0-055F-6C3AF6850D0A}"/>
                    </a:ext>
                  </a:extLst>
                </p14:cNvPr>
                <p14:cNvContentPartPr/>
                <p14:nvPr/>
              </p14:nvContentPartPr>
              <p14:xfrm>
                <a:off x="6784855" y="5620582"/>
                <a:ext cx="174600" cy="187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64F6B97-A90E-5EC0-055F-6C3AF6850D0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76215" y="5611582"/>
                  <a:ext cx="192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F97A7C6-7A41-472C-017D-32C27C6FA517}"/>
                    </a:ext>
                  </a:extLst>
                </p14:cNvPr>
                <p14:cNvContentPartPr/>
                <p14:nvPr/>
              </p14:nvContentPartPr>
              <p14:xfrm>
                <a:off x="7057735" y="5622382"/>
                <a:ext cx="158400" cy="120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F97A7C6-7A41-472C-017D-32C27C6FA51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049095" y="5613742"/>
                  <a:ext cx="176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E61CC62-6AB1-E50D-54D6-4CEF4DAACE97}"/>
                    </a:ext>
                  </a:extLst>
                </p14:cNvPr>
                <p14:cNvContentPartPr/>
                <p14:nvPr/>
              </p14:nvContentPartPr>
              <p14:xfrm>
                <a:off x="7366615" y="5506822"/>
                <a:ext cx="92160" cy="145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E61CC62-6AB1-E50D-54D6-4CEF4DAACE9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57615" y="5498182"/>
                  <a:ext cx="10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7290FC9-2BFB-4B90-BDE4-DFE12998CA1D}"/>
                    </a:ext>
                  </a:extLst>
                </p14:cNvPr>
                <p14:cNvContentPartPr/>
                <p14:nvPr/>
              </p14:nvContentPartPr>
              <p14:xfrm>
                <a:off x="7365535" y="5395942"/>
                <a:ext cx="288720" cy="173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7290FC9-2BFB-4B90-BDE4-DFE12998CA1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56535" y="5387302"/>
                  <a:ext cx="306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1FB67D5-F3AE-D21A-F226-8CD7860FA57A}"/>
                    </a:ext>
                  </a:extLst>
                </p14:cNvPr>
                <p14:cNvContentPartPr/>
                <p14:nvPr/>
              </p14:nvContentPartPr>
              <p14:xfrm>
                <a:off x="7535095" y="5332222"/>
                <a:ext cx="88560" cy="121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1FB67D5-F3AE-D21A-F226-8CD7860FA57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26455" y="5323222"/>
                  <a:ext cx="10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76830AB-29F0-C3E2-B143-25A3A04D9ACB}"/>
                    </a:ext>
                  </a:extLst>
                </p14:cNvPr>
                <p14:cNvContentPartPr/>
                <p14:nvPr/>
              </p14:nvContentPartPr>
              <p14:xfrm>
                <a:off x="7702855" y="5458582"/>
                <a:ext cx="78120" cy="95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76830AB-29F0-C3E2-B143-25A3A04D9AC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94215" y="5449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7388E1E0-7576-6F46-67A7-2925EB584385}"/>
              </a:ext>
            </a:extLst>
          </p:cNvPr>
          <p:cNvGrpSpPr/>
          <p:nvPr/>
        </p:nvGrpSpPr>
        <p:grpSpPr>
          <a:xfrm>
            <a:off x="171655" y="3317662"/>
            <a:ext cx="381960" cy="502920"/>
            <a:chOff x="171655" y="3317662"/>
            <a:chExt cx="38196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4A681DD-17DF-4F78-6329-A3177A2664AC}"/>
                    </a:ext>
                  </a:extLst>
                </p14:cNvPr>
                <p14:cNvContentPartPr/>
                <p14:nvPr/>
              </p14:nvContentPartPr>
              <p14:xfrm>
                <a:off x="171655" y="3489382"/>
                <a:ext cx="225360" cy="2052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4A681DD-17DF-4F78-6329-A3177A2664A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62655" y="3480742"/>
                  <a:ext cx="243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335C5E5-AC90-83E2-3A02-89350BB3644D}"/>
                    </a:ext>
                  </a:extLst>
                </p14:cNvPr>
                <p14:cNvContentPartPr/>
                <p14:nvPr/>
              </p14:nvContentPartPr>
              <p14:xfrm>
                <a:off x="429055" y="3317662"/>
                <a:ext cx="124560" cy="502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335C5E5-AC90-83E2-3A02-89350BB3644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0055" y="3309022"/>
                  <a:ext cx="142200" cy="52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382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6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Sparkasse Rg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496</cp:revision>
  <dcterms:created xsi:type="dcterms:W3CDTF">2020-09-20T22:46:24Z</dcterms:created>
  <dcterms:modified xsi:type="dcterms:W3CDTF">2023-05-08T09:46:10Z</dcterms:modified>
</cp:coreProperties>
</file>